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2" autoAdjust="0"/>
    <p:restoredTop sz="94660"/>
  </p:normalViewPr>
  <p:slideViewPr>
    <p:cSldViewPr snapToGrid="0">
      <p:cViewPr>
        <p:scale>
          <a:sx n="100" d="100"/>
          <a:sy n="100" d="100"/>
        </p:scale>
        <p:origin x="2583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2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3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0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2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9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6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5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4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5715-A79F-4A7B-A461-2B1B4B0B727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923B8-BB22-4AF6-85F0-F20C304D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7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21" y="958341"/>
            <a:ext cx="3821247" cy="14937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982" y="1074347"/>
            <a:ext cx="3962328" cy="15733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21" y="3395287"/>
            <a:ext cx="3607304" cy="23009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823" y="3453840"/>
            <a:ext cx="3570777" cy="218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60CE7F-8E45-4864-90FD-4ABC0E7D5562}"/>
</file>

<file path=customXml/itemProps2.xml><?xml version="1.0" encoding="utf-8"?>
<ds:datastoreItem xmlns:ds="http://schemas.openxmlformats.org/officeDocument/2006/customXml" ds:itemID="{219F6EC6-F740-4488-AFC4-F3EB0616CCB2}"/>
</file>

<file path=customXml/itemProps3.xml><?xml version="1.0" encoding="utf-8"?>
<ds:datastoreItem xmlns:ds="http://schemas.openxmlformats.org/officeDocument/2006/customXml" ds:itemID="{20802D83-4316-4FAD-B5CA-5D359B59C17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Vat Om</dc:creator>
  <cp:lastModifiedBy>Vat Om</cp:lastModifiedBy>
  <cp:revision>2</cp:revision>
  <dcterms:created xsi:type="dcterms:W3CDTF">2018-02-07T22:45:02Z</dcterms:created>
  <dcterms:modified xsi:type="dcterms:W3CDTF">2018-02-07T23:04:50Z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