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1723" r:id="rId5"/>
    <p:sldId id="257" r:id="rId6"/>
    <p:sldId id="1720" r:id="rId7"/>
    <p:sldId id="1725" r:id="rId8"/>
    <p:sldId id="1728"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24647-E87C-4087-8DF5-1096D0E36104}" v="1" dt="2020-04-22T17:16:56.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93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CCAB-BB3B-4490-B4D3-F4685B297C8E}"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DE0BA570-608B-4DEF-8E20-470186A2BCA6}">
      <dgm:prSet phldrT="[Text]" custT="1"/>
      <dgm:spPr/>
      <dgm:t>
        <a:bodyPr anchor="t"/>
        <a:lstStyle/>
        <a:p>
          <a:pPr marL="0" lvl="0" indent="0" algn="r" defTabSz="977900">
            <a:lnSpc>
              <a:spcPct val="90000"/>
            </a:lnSpc>
            <a:spcBef>
              <a:spcPct val="0"/>
            </a:spcBef>
            <a:spcAft>
              <a:spcPct val="35000"/>
            </a:spcAft>
            <a:buNone/>
          </a:pPr>
          <a:r>
            <a:rPr lang="en-US" sz="1400" b="1" kern="1200">
              <a:solidFill>
                <a:prstClr val="black"/>
              </a:solidFill>
              <a:latin typeface="Century Gothic" panose="020F0302020204030204"/>
              <a:ea typeface="+mn-ea"/>
              <a:cs typeface="+mn-cs"/>
            </a:rPr>
            <a:t> </a:t>
          </a:r>
        </a:p>
      </dgm:t>
    </dgm:pt>
    <dgm:pt modelId="{5FDFB92C-D8C8-4E46-BCD6-5FB16D22A3F2}" type="parTrans" cxnId="{0E1CB2BA-A4EA-4B1B-AF64-B036589438EC}">
      <dgm:prSet/>
      <dgm:spPr/>
      <dgm:t>
        <a:bodyPr/>
        <a:lstStyle/>
        <a:p>
          <a:endParaRPr lang="en-US"/>
        </a:p>
      </dgm:t>
    </dgm:pt>
    <dgm:pt modelId="{5B9C7046-8B1F-423E-9061-C6D681FBB317}" type="sibTrans" cxnId="{0E1CB2BA-A4EA-4B1B-AF64-B036589438EC}">
      <dgm:prSet/>
      <dgm:spPr/>
      <dgm:t>
        <a:bodyPr/>
        <a:lstStyle/>
        <a:p>
          <a:endParaRPr lang="en-US"/>
        </a:p>
      </dgm:t>
    </dgm:pt>
    <dgm:pt modelId="{25626D4A-379F-4AD0-BC68-4BE374981D2C}">
      <dgm:prSet phldrT="[Text]" custT="1"/>
      <dgm:spPr/>
      <dgm:t>
        <a:bodyPr anchor="t"/>
        <a:lstStyle/>
        <a:p>
          <a:pPr algn="l"/>
          <a:r>
            <a:rPr lang="en-US" sz="1400" b="1"/>
            <a:t> </a:t>
          </a:r>
        </a:p>
      </dgm:t>
    </dgm:pt>
    <dgm:pt modelId="{623F9D95-B403-4F69-BA34-B585C21A0D15}" type="sibTrans" cxnId="{1CFAA968-0F5B-4F50-A15D-981CF02AD6CA}">
      <dgm:prSet/>
      <dgm:spPr/>
      <dgm:t>
        <a:bodyPr/>
        <a:lstStyle/>
        <a:p>
          <a:endParaRPr lang="en-US"/>
        </a:p>
      </dgm:t>
    </dgm:pt>
    <dgm:pt modelId="{8BD01AD9-E156-472A-A8C9-9ED711C7A5ED}" type="parTrans" cxnId="{1CFAA968-0F5B-4F50-A15D-981CF02AD6CA}">
      <dgm:prSet/>
      <dgm:spPr/>
      <dgm:t>
        <a:bodyPr/>
        <a:lstStyle/>
        <a:p>
          <a:endParaRPr lang="en-US"/>
        </a:p>
      </dgm:t>
    </dgm:pt>
    <dgm:pt modelId="{8E5ACF67-BD91-4FD5-85FF-F21A1BC2BAA0}" type="pres">
      <dgm:prSet presAssocID="{D75BCCAB-BB3B-4490-B4D3-F4685B297C8E}" presName="Name0" presStyleCnt="0">
        <dgm:presLayoutVars>
          <dgm:chMax val="7"/>
          <dgm:dir/>
          <dgm:resizeHandles val="exact"/>
        </dgm:presLayoutVars>
      </dgm:prSet>
      <dgm:spPr/>
    </dgm:pt>
    <dgm:pt modelId="{59FAC745-17B3-4023-87CC-7E9EEA723BE9}" type="pres">
      <dgm:prSet presAssocID="{D75BCCAB-BB3B-4490-B4D3-F4685B297C8E}" presName="ellipse1" presStyleLbl="vennNode1" presStyleIdx="0" presStyleCnt="2" custScaleX="182092" custScaleY="166694" custLinFactNeighborX="19515" custLinFactNeighborY="33756">
        <dgm:presLayoutVars>
          <dgm:bulletEnabled val="1"/>
        </dgm:presLayoutVars>
      </dgm:prSet>
      <dgm:spPr/>
    </dgm:pt>
    <dgm:pt modelId="{78C2D4AA-7171-416A-8365-09931DC23D3C}" type="pres">
      <dgm:prSet presAssocID="{D75BCCAB-BB3B-4490-B4D3-F4685B297C8E}" presName="ellipse2" presStyleLbl="vennNode1" presStyleIdx="1" presStyleCnt="2" custScaleX="178350" custScaleY="166694" custLinFactNeighborX="42193" custLinFactNeighborY="-33756">
        <dgm:presLayoutVars>
          <dgm:bulletEnabled val="1"/>
        </dgm:presLayoutVars>
      </dgm:prSet>
      <dgm:spPr/>
    </dgm:pt>
  </dgm:ptLst>
  <dgm:cxnLst>
    <dgm:cxn modelId="{1CFAA968-0F5B-4F50-A15D-981CF02AD6CA}" srcId="{D75BCCAB-BB3B-4490-B4D3-F4685B297C8E}" destId="{25626D4A-379F-4AD0-BC68-4BE374981D2C}" srcOrd="0" destOrd="0" parTransId="{8BD01AD9-E156-472A-A8C9-9ED711C7A5ED}" sibTransId="{623F9D95-B403-4F69-BA34-B585C21A0D15}"/>
    <dgm:cxn modelId="{F21FB04F-59BC-4454-BA5F-4125A78C602D}" type="presOf" srcId="{25626D4A-379F-4AD0-BC68-4BE374981D2C}" destId="{59FAC745-17B3-4023-87CC-7E9EEA723BE9}" srcOrd="0" destOrd="0" presId="urn:microsoft.com/office/officeart/2005/8/layout/rings+Icon"/>
    <dgm:cxn modelId="{E68B5B77-720B-402D-B822-59F829E5EC52}" type="presOf" srcId="{D75BCCAB-BB3B-4490-B4D3-F4685B297C8E}" destId="{8E5ACF67-BD91-4FD5-85FF-F21A1BC2BAA0}" srcOrd="0" destOrd="0" presId="urn:microsoft.com/office/officeart/2005/8/layout/rings+Icon"/>
    <dgm:cxn modelId="{3FB0B98B-223B-4AB2-97D0-20E755775987}" type="presOf" srcId="{DE0BA570-608B-4DEF-8E20-470186A2BCA6}" destId="{78C2D4AA-7171-416A-8365-09931DC23D3C}" srcOrd="0" destOrd="0" presId="urn:microsoft.com/office/officeart/2005/8/layout/rings+Icon"/>
    <dgm:cxn modelId="{0E1CB2BA-A4EA-4B1B-AF64-B036589438EC}" srcId="{D75BCCAB-BB3B-4490-B4D3-F4685B297C8E}" destId="{DE0BA570-608B-4DEF-8E20-470186A2BCA6}" srcOrd="1" destOrd="0" parTransId="{5FDFB92C-D8C8-4E46-BCD6-5FB16D22A3F2}" sibTransId="{5B9C7046-8B1F-423E-9061-C6D681FBB317}"/>
    <dgm:cxn modelId="{B52572F8-26AF-49A6-942F-40BA4F5C9FAD}" type="presParOf" srcId="{8E5ACF67-BD91-4FD5-85FF-F21A1BC2BAA0}" destId="{59FAC745-17B3-4023-87CC-7E9EEA723BE9}" srcOrd="0" destOrd="0" presId="urn:microsoft.com/office/officeart/2005/8/layout/rings+Icon"/>
    <dgm:cxn modelId="{015624C3-FFEC-490F-89F7-01AA60EDA9EB}" type="presParOf" srcId="{8E5ACF67-BD91-4FD5-85FF-F21A1BC2BAA0}" destId="{78C2D4AA-7171-416A-8365-09931DC23D3C}" srcOrd="1"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AC745-17B3-4023-87CC-7E9EEA723BE9}">
      <dsp:nvSpPr>
        <dsp:cNvPr id="0" name=""/>
        <dsp:cNvSpPr/>
      </dsp:nvSpPr>
      <dsp:spPr>
        <a:xfrm>
          <a:off x="2858469" y="5"/>
          <a:ext cx="2195459" cy="20099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 </a:t>
          </a:r>
        </a:p>
      </dsp:txBody>
      <dsp:txXfrm>
        <a:off x="3179987" y="294355"/>
        <a:ext cx="1552423" cy="1421249"/>
      </dsp:txXfrm>
    </dsp:sp>
    <dsp:sp modelId="{78C2D4AA-7171-416A-8365-09931DC23D3C}">
      <dsp:nvSpPr>
        <dsp:cNvPr id="0" name=""/>
        <dsp:cNvSpPr/>
      </dsp:nvSpPr>
      <dsp:spPr>
        <a:xfrm>
          <a:off x="3775011" y="0"/>
          <a:ext cx="2150342" cy="20099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t" anchorCtr="0">
          <a:noAutofit/>
        </a:bodyPr>
        <a:lstStyle/>
        <a:p>
          <a:pPr marL="0" lvl="0" indent="0" algn="r" defTabSz="977900">
            <a:lnSpc>
              <a:spcPct val="90000"/>
            </a:lnSpc>
            <a:spcBef>
              <a:spcPct val="0"/>
            </a:spcBef>
            <a:spcAft>
              <a:spcPct val="35000"/>
            </a:spcAft>
            <a:buNone/>
          </a:pPr>
          <a:r>
            <a:rPr lang="en-US" sz="1400" b="1" kern="1200">
              <a:solidFill>
                <a:prstClr val="black"/>
              </a:solidFill>
              <a:latin typeface="Century Gothic" panose="020F0302020204030204"/>
              <a:ea typeface="+mn-ea"/>
              <a:cs typeface="+mn-cs"/>
            </a:rPr>
            <a:t> </a:t>
          </a:r>
        </a:p>
      </dsp:txBody>
      <dsp:txXfrm>
        <a:off x="4089921" y="294350"/>
        <a:ext cx="1520522" cy="142124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706E90-5CA3-41C5-A461-9BAD6F337CC5}" type="datetimeFigureOut">
              <a:rPr lang="en-US" smtClean="0"/>
              <a:t>4/23/2020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85F6161-BD5F-4CA1-A808-C257DE8BFF7D}" type="slidenum">
              <a:rPr lang="en-US" smtClean="0"/>
              <a:t>‹#›</a:t>
            </a:fld>
            <a:endParaRPr lang="en-US"/>
          </a:p>
        </p:txBody>
      </p:sp>
    </p:spTree>
    <p:extLst>
      <p:ext uri="{BB962C8B-B14F-4D97-AF65-F5344CB8AC3E}">
        <p14:creationId xmlns:p14="http://schemas.microsoft.com/office/powerpoint/2010/main" val="393568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11713-903A-084B-82BE-3381D15BC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42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2" y="5392319"/>
            <a:ext cx="2390967" cy="361627"/>
          </a:xfrm>
        </p:spPr>
        <p:txBody>
          <a:bodyPr anchor="t">
            <a:normAutofit/>
          </a:bodyPr>
          <a:lstStyle>
            <a:lvl1pPr algn="l">
              <a:defRPr sz="1051" b="0" cap="none" baseline="0">
                <a:solidFill>
                  <a:srgbClr val="204792"/>
                </a:solidFill>
              </a:defRPr>
            </a:lvl1pPr>
          </a:lstStyle>
          <a:p>
            <a:r>
              <a:rPr lang="en-US"/>
              <a:t>Click [Month DD, YYYY]</a:t>
            </a:r>
          </a:p>
        </p:txBody>
      </p:sp>
      <p:cxnSp>
        <p:nvCxnSpPr>
          <p:cNvPr id="11" name="Straight Connector 10"/>
          <p:cNvCxnSpPr>
            <a:cxnSpLocks/>
          </p:cNvCxnSpPr>
          <p:nvPr userDrawn="1"/>
        </p:nvCxnSpPr>
        <p:spPr>
          <a:xfrm>
            <a:off x="1937167" y="2967064"/>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8"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383086"/>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Text Placeholder 17"/>
          <p:cNvSpPr>
            <a:spLocks noGrp="1"/>
          </p:cNvSpPr>
          <p:nvPr>
            <p:ph type="body" sz="quarter" idx="12" hasCustomPrompt="1"/>
          </p:nvPr>
        </p:nvSpPr>
        <p:spPr>
          <a:xfrm>
            <a:off x="2108615" y="2184728"/>
            <a:ext cx="6608763" cy="460375"/>
          </a:xfrm>
        </p:spPr>
        <p:txBody>
          <a:bodyPr anchor="ctr">
            <a:normAutofit/>
          </a:bodyPr>
          <a:lstStyle>
            <a:lvl1pPr marL="0" indent="0">
              <a:buNone/>
              <a:defRPr sz="1500">
                <a:solidFill>
                  <a:srgbClr val="204792"/>
                </a:solidFill>
              </a:defRPr>
            </a:lvl1pPr>
          </a:lstStyle>
          <a:p>
            <a:pPr lvl="0"/>
            <a:r>
              <a:rPr lang="en-US"/>
              <a:t>Click to edit meeting title</a:t>
            </a:r>
          </a:p>
        </p:txBody>
      </p:sp>
      <p:sp>
        <p:nvSpPr>
          <p:cNvPr id="15" name="TextBox 14"/>
          <p:cNvSpPr txBox="1"/>
          <p:nvPr userDrawn="1"/>
        </p:nvSpPr>
        <p:spPr>
          <a:xfrm>
            <a:off x="333566" y="2170473"/>
            <a:ext cx="2031325" cy="369332"/>
          </a:xfrm>
          <a:prstGeom prst="rect">
            <a:avLst/>
          </a:prstGeom>
          <a:noFill/>
        </p:spPr>
        <p:txBody>
          <a:bodyPr wrap="none" rtlCol="0">
            <a:spAutoFit/>
          </a:bodyPr>
          <a:lstStyle/>
          <a:p>
            <a:r>
              <a:rPr lang="en-US" sz="1800">
                <a:solidFill>
                  <a:srgbClr val="204792"/>
                </a:solidFill>
                <a:latin typeface="Century Gothic"/>
                <a:cs typeface="Century Gothic"/>
              </a:rPr>
              <a:t>Cal</a:t>
            </a:r>
            <a:r>
              <a:rPr lang="en-US" sz="1800" b="1">
                <a:solidFill>
                  <a:srgbClr val="204792"/>
                </a:solidFill>
                <a:latin typeface="Century Gothic"/>
                <a:cs typeface="Century Gothic"/>
              </a:rPr>
              <a:t>SAWS</a:t>
            </a:r>
            <a:r>
              <a:rPr lang="en-US" sz="1800">
                <a:solidFill>
                  <a:srgbClr val="204792"/>
                </a:solidFill>
                <a:latin typeface="Century Gothic"/>
                <a:cs typeface="Century Gothic"/>
              </a:rPr>
              <a:t> | 	</a:t>
            </a:r>
          </a:p>
        </p:txBody>
      </p:sp>
      <p:sp>
        <p:nvSpPr>
          <p:cNvPr id="4" name="Rectangle 3"/>
          <p:cNvSpPr/>
          <p:nvPr userDrawn="1"/>
        </p:nvSpPr>
        <p:spPr>
          <a:xfrm>
            <a:off x="0" y="6420509"/>
            <a:ext cx="9155430" cy="5091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84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9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63"/>
            <a:ext cx="3008313" cy="1162051"/>
          </a:xfrm>
          <a:solidFill>
            <a:srgbClr val="88AF4B"/>
          </a:solidFill>
        </p:spPr>
        <p:txBody>
          <a:bodyPr anchor="b"/>
          <a:lstStyle>
            <a:lvl1pPr algn="l">
              <a:defRPr sz="1800" b="1">
                <a:solidFill>
                  <a:schemeClr val="bg1">
                    <a:lumMod val="95000"/>
                  </a:schemeClr>
                </a:solidFill>
              </a:defRPr>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051">
                <a:solidFill>
                  <a:srgbClr val="204792"/>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15190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1846494" y="5367353"/>
            <a:ext cx="5486400" cy="804863"/>
          </a:xfrm>
        </p:spPr>
        <p:txBody>
          <a:bodyPr>
            <a:normAutofit/>
          </a:bodyPr>
          <a:lstStyle>
            <a:lvl1pPr marL="0" indent="0">
              <a:buNone/>
              <a:defRPr sz="1200">
                <a:solidFill>
                  <a:srgbClr val="204792"/>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344927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556009" indent="-556009">
              <a:buClr>
                <a:srgbClr val="88AF4B"/>
              </a:buClr>
              <a:buFont typeface="+mj-ea"/>
              <a:buAutoNum type="circleNumDbPlain"/>
              <a:defRPr/>
            </a:lvl1pPr>
            <a:lvl2pPr marL="1073917" indent="-432187">
              <a:buClr>
                <a:srgbClr val="88AF4B"/>
              </a:buClr>
              <a:buFont typeface="+mj-lt"/>
              <a:buAutoNum type="alphaUcPeriod"/>
              <a:defRPr/>
            </a:lvl2pPr>
            <a:lvl3pPr marL="1496579" indent="-378609">
              <a:buClr>
                <a:srgbClr val="88AF4B"/>
              </a:buClr>
              <a:buFont typeface="+mj-lt"/>
              <a:buAutoNum type="romanUcPeriod"/>
              <a:defRPr/>
            </a:lvl3pPr>
            <a:lvl4pPr marL="1926383" indent="-380990" defTabSz="297649">
              <a:buClr>
                <a:srgbClr val="88AF4B"/>
              </a:buClr>
              <a:buFont typeface="+mj-lt"/>
              <a:buAutoNum type="alphaLcParenR"/>
              <a:defRPr/>
            </a:lvl4pPr>
            <a:lvl5pPr marL="2309756" indent="-385753">
              <a:buClr>
                <a:srgbClr val="88AF4B"/>
              </a:buClr>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457205" y="220287"/>
            <a:ext cx="1526380" cy="415498"/>
          </a:xfrm>
          <a:prstGeom prst="rect">
            <a:avLst/>
          </a:prstGeom>
          <a:noFill/>
        </p:spPr>
        <p:txBody>
          <a:bodyPr wrap="none" rtlCol="0">
            <a:spAutoFit/>
          </a:bodyPr>
          <a:lstStyle/>
          <a:p>
            <a:r>
              <a:rPr lang="en-US" sz="2100">
                <a:solidFill>
                  <a:srgbClr val="204792"/>
                </a:solidFill>
                <a:latin typeface="Century Gothic"/>
                <a:cs typeface="Century Gothic"/>
              </a:rPr>
              <a:t>Feedback</a:t>
            </a:r>
          </a:p>
        </p:txBody>
      </p:sp>
      <p:cxnSp>
        <p:nvCxnSpPr>
          <p:cNvPr id="8" name="Straight Connector 7"/>
          <p:cNvCxnSpPr/>
          <p:nvPr userDrawn="1"/>
        </p:nvCxnSpPr>
        <p:spPr>
          <a:xfrm>
            <a:off x="997818" y="89244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4" y="4229114"/>
            <a:ext cx="2591708" cy="2337521"/>
          </a:xfrm>
          <a:prstGeom prst="rect">
            <a:avLst/>
          </a:prstGeom>
        </p:spPr>
      </p:pic>
    </p:spTree>
    <p:extLst>
      <p:ext uri="{BB962C8B-B14F-4D97-AF65-F5344CB8AC3E}">
        <p14:creationId xmlns:p14="http://schemas.microsoft.com/office/powerpoint/2010/main" val="56490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12"/>
            <a:ext cx="8229600" cy="5557773"/>
          </a:xfrm>
        </p:spPr>
        <p:txBody>
          <a:bodyPr/>
          <a:lstStyle>
            <a:lvl1pPr marL="556009" indent="-556009">
              <a:buClr>
                <a:srgbClr val="88AF4B"/>
              </a:buClr>
              <a:buFont typeface="+mj-ea"/>
              <a:buAutoNum type="circleNumDbPlain"/>
              <a:defRPr/>
            </a:lvl1pPr>
            <a:lvl2pPr marL="1073917" indent="-432187">
              <a:buClr>
                <a:srgbClr val="88AF4B"/>
              </a:buClr>
              <a:buFont typeface="+mj-lt"/>
              <a:buAutoNum type="alphaUcPeriod"/>
              <a:defRPr/>
            </a:lvl2pPr>
            <a:lvl3pPr marL="1496579" indent="-378609">
              <a:buClr>
                <a:srgbClr val="88AF4B"/>
              </a:buClr>
              <a:buFont typeface="+mj-lt"/>
              <a:buAutoNum type="romanUcPeriod"/>
              <a:defRPr/>
            </a:lvl3pPr>
            <a:lvl4pPr marL="1926383" indent="-380990" defTabSz="297649">
              <a:buClr>
                <a:srgbClr val="88AF4B"/>
              </a:buClr>
              <a:buFont typeface="+mj-lt"/>
              <a:buAutoNum type="alphaLcParenR"/>
              <a:defRPr/>
            </a:lvl4pPr>
            <a:lvl5pPr marL="2309756" indent="-385753">
              <a:buClr>
                <a:srgbClr val="88AF4B"/>
              </a:buClr>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457204" y="220287"/>
            <a:ext cx="1544012" cy="415498"/>
          </a:xfrm>
          <a:prstGeom prst="rect">
            <a:avLst/>
          </a:prstGeom>
          <a:noFill/>
        </p:spPr>
        <p:txBody>
          <a:bodyPr wrap="none" rtlCol="0">
            <a:spAutoFit/>
          </a:bodyPr>
          <a:lstStyle/>
          <a:p>
            <a:r>
              <a:rPr lang="en-US" sz="2100">
                <a:solidFill>
                  <a:srgbClr val="204792"/>
                </a:solidFill>
                <a:latin typeface="Century Gothic"/>
                <a:cs typeface="Century Gothic"/>
              </a:rPr>
              <a:t>Next Steps</a:t>
            </a:r>
          </a:p>
        </p:txBody>
      </p:sp>
      <p:cxnSp>
        <p:nvCxnSpPr>
          <p:cNvPr id="8" name="Straight Connector 7"/>
          <p:cNvCxnSpPr>
            <a:cxnSpLocks/>
          </p:cNvCxnSpPr>
          <p:nvPr userDrawn="1"/>
        </p:nvCxnSpPr>
        <p:spPr>
          <a:xfrm>
            <a:off x="997818" y="813605"/>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2780228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342891" rtl="0" eaLnBrk="1" fontAlgn="auto" latinLnBrk="0" hangingPunct="1">
              <a:lnSpc>
                <a:spcPct val="150000"/>
              </a:lnSpc>
              <a:spcBef>
                <a:spcPct val="20000"/>
              </a:spcBef>
              <a:spcAft>
                <a:spcPts val="0"/>
              </a:spcAft>
              <a:buClr>
                <a:srgbClr val="204792"/>
              </a:buClr>
              <a:buSzTx/>
              <a:buFont typeface="Wingdings" charset="2"/>
              <a:buNone/>
              <a:tabLst/>
              <a:defRPr sz="1051" b="0" baseline="0">
                <a:solidFill>
                  <a:srgbClr val="FFFFFF"/>
                </a:solidFill>
              </a:defRPr>
            </a:lvl1pPr>
          </a:lstStyle>
          <a:p>
            <a:pPr marL="0" indent="0" algn="ctr">
              <a:lnSpc>
                <a:spcPct val="150000"/>
              </a:lnSpc>
              <a:buNone/>
            </a:pPr>
            <a:endParaRPr lang="en-US" sz="1051">
              <a:solidFill>
                <a:schemeClr val="bg1">
                  <a:lumMod val="85000"/>
                </a:schemeClr>
              </a:solidFill>
              <a:latin typeface="Century Gothic"/>
              <a:cs typeface="Century Gothic"/>
            </a:endParaRPr>
          </a:p>
          <a:p>
            <a:pPr marL="0" indent="0" algn="ctr">
              <a:buNone/>
            </a:pPr>
            <a:r>
              <a:rPr lang="en-US" sz="1051">
                <a:solidFill>
                  <a:schemeClr val="bg1">
                    <a:lumMod val="85000"/>
                  </a:schemeClr>
                </a:solidFill>
                <a:latin typeface="Century Gothic"/>
                <a:cs typeface="Century Gothic"/>
              </a:rPr>
              <a:t>Click to add text</a:t>
            </a:r>
          </a:p>
          <a:p>
            <a:pPr marL="0" indent="0" algn="ctr">
              <a:buNone/>
            </a:pPr>
            <a:r>
              <a:rPr lang="en-US" sz="1051">
                <a:solidFill>
                  <a:schemeClr val="bg1">
                    <a:lumMod val="85000"/>
                  </a:schemeClr>
                </a:solidFill>
                <a:latin typeface="Century Gothic"/>
                <a:cs typeface="Century Gothic"/>
              </a:rPr>
              <a:t>Text text text Text text text Text text text </a:t>
            </a:r>
          </a:p>
          <a:p>
            <a:pPr marL="0" indent="0" algn="ctr">
              <a:buNone/>
            </a:pPr>
            <a:r>
              <a:rPr lang="en-US" sz="1051">
                <a:solidFill>
                  <a:schemeClr val="bg1">
                    <a:lumMod val="85000"/>
                  </a:schemeClr>
                </a:solidFill>
                <a:latin typeface="Century Gothic"/>
                <a:cs typeface="Century Gothic"/>
              </a:rPr>
              <a:t>Text text text Text text text </a:t>
            </a:r>
          </a:p>
          <a:p>
            <a:pPr marL="0" indent="0" algn="ctr">
              <a:buNone/>
            </a:pPr>
            <a:r>
              <a:rPr lang="en-US" sz="1051">
                <a:solidFill>
                  <a:schemeClr val="bg1">
                    <a:lumMod val="85000"/>
                  </a:schemeClr>
                </a:solidFill>
                <a:latin typeface="Century Gothic"/>
                <a:cs typeface="Century Gothic"/>
              </a:rPr>
              <a:t> </a:t>
            </a:r>
          </a:p>
          <a:p>
            <a:pPr marL="0" indent="0" algn="ctr">
              <a:lnSpc>
                <a:spcPct val="150000"/>
              </a:lnSpc>
              <a:buNone/>
            </a:pPr>
            <a:endParaRPr lang="en-US" sz="1051">
              <a:solidFill>
                <a:schemeClr val="bg1">
                  <a:lumMod val="85000"/>
                </a:schemeClr>
              </a:solidFill>
              <a:latin typeface="Century Gothic"/>
              <a:cs typeface="Century Gothic"/>
            </a:endParaRPr>
          </a:p>
          <a:p>
            <a:pPr marL="0" indent="0" algn="ctr">
              <a:buNone/>
            </a:pPr>
            <a:r>
              <a:rPr lang="en-US" sz="1051">
                <a:solidFill>
                  <a:schemeClr val="bg1">
                    <a:lumMod val="85000"/>
                  </a:schemeClr>
                </a:solidFill>
                <a:latin typeface="Century Gothic"/>
                <a:cs typeface="Century Gothic"/>
              </a:rPr>
              <a:t>Text text text Text text text Text text text Text text text Text text</a:t>
            </a:r>
          </a:p>
          <a:p>
            <a:pPr marL="0" indent="0" algn="ctr">
              <a:buNone/>
            </a:pPr>
            <a:r>
              <a:rPr lang="en-US" sz="1051">
                <a:solidFill>
                  <a:schemeClr val="bg1">
                    <a:lumMod val="85000"/>
                  </a:schemeClr>
                </a:solidFill>
                <a:latin typeface="Century Gothic"/>
                <a:cs typeface="Century Gothic"/>
              </a:rPr>
              <a:t>Text text text Text text text </a:t>
            </a:r>
          </a:p>
          <a:p>
            <a:pPr marL="0" indent="0" algn="ctr">
              <a:buNone/>
            </a:pPr>
            <a:r>
              <a:rPr lang="en-US" sz="1051">
                <a:solidFill>
                  <a:schemeClr val="bg1">
                    <a:lumMod val="85000"/>
                  </a:schemeClr>
                </a:solidFill>
                <a:latin typeface="Century Gothic"/>
                <a:cs typeface="Century Gothic"/>
              </a:rPr>
              <a:t> </a:t>
            </a:r>
          </a:p>
          <a:p>
            <a:pPr marL="0" indent="0" algn="ctr">
              <a:lnSpc>
                <a:spcPct val="150000"/>
              </a:lnSpc>
              <a:buNone/>
            </a:pPr>
            <a:endParaRPr lang="en-US" sz="1051">
              <a:solidFill>
                <a:schemeClr val="bg1">
                  <a:lumMod val="85000"/>
                </a:schemeClr>
              </a:solidFill>
              <a:latin typeface="Century Gothic"/>
              <a:cs typeface="Century Gothic"/>
            </a:endParaRPr>
          </a:p>
        </p:txBody>
      </p:sp>
      <p:sp>
        <p:nvSpPr>
          <p:cNvPr id="5" name="Rectangle 4"/>
          <p:cNvSpPr/>
          <p:nvPr userDrawn="1"/>
        </p:nvSpPr>
        <p:spPr>
          <a:xfrm>
            <a:off x="-5617" y="3017223"/>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7" name="Text Placeholder 6"/>
          <p:cNvSpPr>
            <a:spLocks noGrp="1"/>
          </p:cNvSpPr>
          <p:nvPr>
            <p:ph type="body" sz="quarter" idx="10" hasCustomPrompt="1"/>
          </p:nvPr>
        </p:nvSpPr>
        <p:spPr>
          <a:xfrm>
            <a:off x="2" y="3148027"/>
            <a:ext cx="2970213" cy="388937"/>
          </a:xfrm>
          <a:ln>
            <a:noFill/>
          </a:ln>
        </p:spPr>
        <p:txBody>
          <a:bodyPr>
            <a:normAutofit/>
          </a:bodyPr>
          <a:lstStyle>
            <a:lvl1pPr marL="0" indent="0" algn="ctr">
              <a:buNone/>
              <a:defRPr sz="1351" b="1">
                <a:solidFill>
                  <a:srgbClr val="FFFFFF"/>
                </a:solidFill>
              </a:defRPr>
            </a:lvl1pPr>
          </a:lstStyle>
          <a:p>
            <a:pPr lvl="0"/>
            <a:r>
              <a:rPr lang="en-US"/>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35"/>
            <a:ext cx="8631129" cy="429139"/>
          </a:xfrm>
        </p:spPr>
        <p:txBody>
          <a:bodyPr/>
          <a:lstStyle/>
          <a:p>
            <a:r>
              <a:rPr lang="en-US"/>
              <a:t>Click to edit slide title</a:t>
            </a:r>
          </a:p>
        </p:txBody>
      </p:sp>
    </p:spTree>
    <p:extLst>
      <p:ext uri="{BB962C8B-B14F-4D97-AF65-F5344CB8AC3E}">
        <p14:creationId xmlns:p14="http://schemas.microsoft.com/office/powerpoint/2010/main" val="424372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051">
              <a:solidFill>
                <a:schemeClr val="bg1">
                  <a:lumMod val="85000"/>
                </a:schemeClr>
              </a:solidFill>
              <a:latin typeface="Century Gothic"/>
              <a:cs typeface="Century Gothic"/>
            </a:endParaRPr>
          </a:p>
          <a:p>
            <a:pPr marL="0" indent="0" algn="ctr">
              <a:buFont typeface="Arial"/>
              <a:buNone/>
            </a:pPr>
            <a:endParaRPr lang="en-US" sz="1051">
              <a:solidFill>
                <a:schemeClr val="bg1">
                  <a:lumMod val="85000"/>
                </a:schemeClr>
              </a:solidFill>
              <a:latin typeface="Century Gothic"/>
              <a:cs typeface="Century Gothic"/>
            </a:endParaRPr>
          </a:p>
          <a:p>
            <a:pPr marL="0" indent="0" algn="ctr">
              <a:buFont typeface="Arial"/>
              <a:buNone/>
            </a:pPr>
            <a:endParaRPr lang="en-US" sz="1051">
              <a:solidFill>
                <a:schemeClr val="bg1">
                  <a:lumMod val="85000"/>
                </a:schemeClr>
              </a:solidFill>
              <a:latin typeface="Century Gothic"/>
              <a:cs typeface="Century Gothic"/>
            </a:endParaRPr>
          </a:p>
          <a:p>
            <a:pPr marL="0" indent="0" algn="ctr">
              <a:lnSpc>
                <a:spcPct val="150000"/>
              </a:lnSpc>
              <a:buFont typeface="Arial"/>
              <a:buNone/>
            </a:pPr>
            <a:endParaRPr lang="en-US" sz="1051">
              <a:solidFill>
                <a:schemeClr val="bg1">
                  <a:lumMod val="85000"/>
                </a:schemeClr>
              </a:solidFill>
              <a:latin typeface="Century Gothic"/>
              <a:cs typeface="Century Gothic"/>
            </a:endParaRPr>
          </a:p>
          <a:p>
            <a:pPr marL="0" indent="0" algn="ctr">
              <a:lnSpc>
                <a:spcPct val="150000"/>
              </a:lnSpc>
              <a:buFont typeface="Arial"/>
              <a:buNone/>
            </a:pPr>
            <a:endParaRPr lang="en-US" sz="1051">
              <a:solidFill>
                <a:schemeClr val="bg1">
                  <a:lumMod val="85000"/>
                </a:schemeClr>
              </a:solidFill>
              <a:latin typeface="Century Gothic"/>
              <a:cs typeface="Century Gothic"/>
            </a:endParaRPr>
          </a:p>
        </p:txBody>
      </p:sp>
      <p:sp>
        <p:nvSpPr>
          <p:cNvPr id="4" name="Rectangle 3"/>
          <p:cNvSpPr/>
          <p:nvPr userDrawn="1"/>
        </p:nvSpPr>
        <p:spPr>
          <a:xfrm>
            <a:off x="0" y="2249803"/>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180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52"/>
            <a:ext cx="1447800" cy="820813"/>
          </a:xfrm>
          <a:prstGeom prst="rect">
            <a:avLst/>
          </a:prstGeom>
        </p:spPr>
      </p:pic>
      <p:sp>
        <p:nvSpPr>
          <p:cNvPr id="7" name="Oval 6"/>
          <p:cNvSpPr/>
          <p:nvPr userDrawn="1"/>
        </p:nvSpPr>
        <p:spPr>
          <a:xfrm>
            <a:off x="794355"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0" name="Content Placeholder 9"/>
          <p:cNvSpPr>
            <a:spLocks noGrp="1"/>
          </p:cNvSpPr>
          <p:nvPr>
            <p:ph sz="quarter" idx="10"/>
          </p:nvPr>
        </p:nvSpPr>
        <p:spPr>
          <a:xfrm>
            <a:off x="3310562" y="3122406"/>
            <a:ext cx="5553075" cy="1412880"/>
          </a:xfrm>
        </p:spPr>
        <p:txBody>
          <a:bodyPr>
            <a:noAutofit/>
          </a:bodyPr>
          <a:lstStyle>
            <a:lvl1pPr>
              <a:buClrTx/>
              <a:defRPr sz="1051" b="0">
                <a:solidFill>
                  <a:srgbClr val="FFFFFF"/>
                </a:solidFill>
              </a:defRPr>
            </a:lvl1pPr>
            <a:lvl2pPr>
              <a:buClrTx/>
              <a:defRPr sz="1051" b="0">
                <a:solidFill>
                  <a:srgbClr val="FFFFFF"/>
                </a:solidFill>
              </a:defRPr>
            </a:lvl2pPr>
            <a:lvl3pPr>
              <a:buClrTx/>
              <a:defRPr sz="1051" b="0">
                <a:solidFill>
                  <a:srgbClr val="FFFFFF"/>
                </a:solidFill>
              </a:defRPr>
            </a:lvl3pPr>
            <a:lvl4pPr>
              <a:buClrTx/>
              <a:defRPr sz="1051" b="0">
                <a:solidFill>
                  <a:srgbClr val="FFFFFF"/>
                </a:solidFill>
              </a:defRPr>
            </a:lvl4pPr>
            <a:lvl5pPr>
              <a:buClrTx/>
              <a:defRPr sz="1051" b="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1" hasCustomPrompt="1"/>
          </p:nvPr>
        </p:nvSpPr>
        <p:spPr>
          <a:xfrm>
            <a:off x="3309939" y="2249789"/>
            <a:ext cx="5834062" cy="661686"/>
          </a:xfrm>
          <a:ln>
            <a:noFill/>
          </a:ln>
        </p:spPr>
        <p:txBody>
          <a:bodyPr anchor="ctr"/>
          <a:lstStyle>
            <a:lvl1pPr marL="0" indent="0">
              <a:buNone/>
              <a:defRPr>
                <a:solidFill>
                  <a:srgbClr val="FFFFFF"/>
                </a:solidFill>
              </a:defRPr>
            </a:lvl1pPr>
          </a:lstStyle>
          <a:p>
            <a:pPr lvl="0"/>
            <a:r>
              <a:rPr lang="en-US"/>
              <a:t>Divider Topic for CalWIN</a:t>
            </a:r>
          </a:p>
        </p:txBody>
      </p:sp>
    </p:spTree>
    <p:extLst>
      <p:ext uri="{BB962C8B-B14F-4D97-AF65-F5344CB8AC3E}">
        <p14:creationId xmlns:p14="http://schemas.microsoft.com/office/powerpoint/2010/main" val="307466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051">
              <a:solidFill>
                <a:schemeClr val="bg1">
                  <a:lumMod val="85000"/>
                </a:schemeClr>
              </a:solidFill>
              <a:latin typeface="Century Gothic"/>
              <a:cs typeface="Century Gothic"/>
            </a:endParaRPr>
          </a:p>
          <a:p>
            <a:pPr marL="0" indent="0" algn="ctr">
              <a:buFont typeface="Arial"/>
              <a:buNone/>
            </a:pPr>
            <a:endParaRPr lang="en-US" sz="1051">
              <a:solidFill>
                <a:schemeClr val="bg1">
                  <a:lumMod val="85000"/>
                </a:schemeClr>
              </a:solidFill>
              <a:latin typeface="Century Gothic"/>
              <a:cs typeface="Century Gothic"/>
            </a:endParaRPr>
          </a:p>
          <a:p>
            <a:pPr marL="0" indent="0" algn="ctr">
              <a:buFont typeface="Arial"/>
              <a:buNone/>
            </a:pPr>
            <a:endParaRPr lang="en-US" sz="1051">
              <a:solidFill>
                <a:schemeClr val="bg1">
                  <a:lumMod val="85000"/>
                </a:schemeClr>
              </a:solidFill>
              <a:latin typeface="Century Gothic"/>
              <a:cs typeface="Century Gothic"/>
            </a:endParaRPr>
          </a:p>
          <a:p>
            <a:pPr marL="0" indent="0" algn="ctr">
              <a:lnSpc>
                <a:spcPct val="150000"/>
              </a:lnSpc>
              <a:buFont typeface="Arial"/>
              <a:buNone/>
            </a:pPr>
            <a:endParaRPr lang="en-US" sz="1051">
              <a:solidFill>
                <a:schemeClr val="bg1">
                  <a:lumMod val="85000"/>
                </a:schemeClr>
              </a:solidFill>
              <a:latin typeface="Century Gothic"/>
              <a:cs typeface="Century Gothic"/>
            </a:endParaRPr>
          </a:p>
          <a:p>
            <a:pPr marL="0" indent="0" algn="ctr">
              <a:lnSpc>
                <a:spcPct val="150000"/>
              </a:lnSpc>
              <a:buFont typeface="Arial"/>
              <a:buNone/>
            </a:pPr>
            <a:endParaRPr lang="en-US" sz="1051">
              <a:solidFill>
                <a:schemeClr val="bg1">
                  <a:lumMod val="85000"/>
                </a:schemeClr>
              </a:solidFill>
              <a:latin typeface="Century Gothic"/>
              <a:cs typeface="Century Gothic"/>
            </a:endParaRPr>
          </a:p>
        </p:txBody>
      </p:sp>
      <p:sp>
        <p:nvSpPr>
          <p:cNvPr id="4" name="Rectangle 3"/>
          <p:cNvSpPr/>
          <p:nvPr userDrawn="1"/>
        </p:nvSpPr>
        <p:spPr>
          <a:xfrm>
            <a:off x="0" y="2249803"/>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1800">
              <a:latin typeface="Century Gothic"/>
              <a:cs typeface="Century Gothic"/>
            </a:endParaRPr>
          </a:p>
        </p:txBody>
      </p:sp>
      <p:sp>
        <p:nvSpPr>
          <p:cNvPr id="7" name="Oval 6"/>
          <p:cNvSpPr/>
          <p:nvPr userDrawn="1"/>
        </p:nvSpPr>
        <p:spPr>
          <a:xfrm>
            <a:off x="794355"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0" name="Content Placeholder 9"/>
          <p:cNvSpPr>
            <a:spLocks noGrp="1"/>
          </p:cNvSpPr>
          <p:nvPr>
            <p:ph sz="quarter" idx="10"/>
          </p:nvPr>
        </p:nvSpPr>
        <p:spPr>
          <a:xfrm>
            <a:off x="3310562" y="3122406"/>
            <a:ext cx="5553075" cy="1412880"/>
          </a:xfrm>
        </p:spPr>
        <p:txBody>
          <a:bodyPr>
            <a:noAutofit/>
          </a:bodyPr>
          <a:lstStyle>
            <a:lvl1pPr>
              <a:buClrTx/>
              <a:defRPr sz="1051" b="0">
                <a:solidFill>
                  <a:srgbClr val="FFFFFF"/>
                </a:solidFill>
              </a:defRPr>
            </a:lvl1pPr>
            <a:lvl2pPr>
              <a:buClrTx/>
              <a:defRPr sz="1051" b="0">
                <a:solidFill>
                  <a:srgbClr val="FFFFFF"/>
                </a:solidFill>
              </a:defRPr>
            </a:lvl2pPr>
            <a:lvl3pPr>
              <a:buClrTx/>
              <a:defRPr sz="1051" b="0">
                <a:solidFill>
                  <a:srgbClr val="FFFFFF"/>
                </a:solidFill>
              </a:defRPr>
            </a:lvl3pPr>
            <a:lvl4pPr>
              <a:buClrTx/>
              <a:defRPr sz="1051" b="0">
                <a:solidFill>
                  <a:srgbClr val="FFFFFF"/>
                </a:solidFill>
              </a:defRPr>
            </a:lvl4pPr>
            <a:lvl5pPr>
              <a:buClrTx/>
              <a:defRPr sz="1051" b="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1" hasCustomPrompt="1"/>
          </p:nvPr>
        </p:nvSpPr>
        <p:spPr>
          <a:xfrm>
            <a:off x="3309939" y="2249789"/>
            <a:ext cx="5834062" cy="661686"/>
          </a:xfrm>
          <a:ln>
            <a:noFill/>
          </a:ln>
        </p:spPr>
        <p:txBody>
          <a:bodyPr anchor="ctr"/>
          <a:lstStyle>
            <a:lvl1pPr marL="0" indent="0">
              <a:buNone/>
              <a:defRPr>
                <a:solidFill>
                  <a:srgbClr val="FFFFFF"/>
                </a:solidFill>
              </a:defRPr>
            </a:lvl1pPr>
          </a:lstStyle>
          <a:p>
            <a:pPr lvl="0"/>
            <a:r>
              <a:rPr lang="en-US"/>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56"/>
            <a:ext cx="1632585" cy="1261745"/>
          </a:xfrm>
          <a:prstGeom prst="rect">
            <a:avLst/>
          </a:prstGeom>
        </p:spPr>
      </p:pic>
    </p:spTree>
    <p:extLst>
      <p:ext uri="{BB962C8B-B14F-4D97-AF65-F5344CB8AC3E}">
        <p14:creationId xmlns:p14="http://schemas.microsoft.com/office/powerpoint/2010/main" val="148134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900">
                <a:solidFill>
                  <a:schemeClr val="bg1"/>
                </a:solidFill>
              </a:defRPr>
            </a:lvl1pPr>
          </a:lstStyle>
          <a:p>
            <a:pPr marL="0" indent="0" algn="ctr">
              <a:lnSpc>
                <a:spcPct val="150000"/>
              </a:lnSpc>
              <a:buNone/>
            </a:pPr>
            <a:r>
              <a:rPr lang="en-US" sz="1051" b="1">
                <a:solidFill>
                  <a:srgbClr val="262626"/>
                </a:solidFill>
                <a:latin typeface="Century Gothic"/>
                <a:cs typeface="Century Gothic"/>
              </a:rPr>
              <a:t>[Title]</a:t>
            </a:r>
          </a:p>
          <a:p>
            <a:pPr marL="0" indent="0" algn="ctr">
              <a:buNone/>
            </a:pPr>
            <a:endParaRPr lang="en-US" sz="900">
              <a:solidFill>
                <a:srgbClr val="262626"/>
              </a:solidFill>
              <a:latin typeface="Century Gothic"/>
              <a:cs typeface="Century Gothic"/>
            </a:endParaRPr>
          </a:p>
          <a:p>
            <a:pPr marL="0" indent="0" algn="ctr">
              <a:buNone/>
            </a:pPr>
            <a:r>
              <a:rPr lang="en-US" sz="900">
                <a:solidFill>
                  <a:srgbClr val="262626"/>
                </a:solidFill>
                <a:latin typeface="Century Gothic"/>
                <a:cs typeface="Century Gothic"/>
              </a:rPr>
              <a:t>Text text text text text text Text text text text text text text text text text text </a:t>
            </a:r>
            <a:br>
              <a:rPr lang="en-US" sz="900">
                <a:solidFill>
                  <a:srgbClr val="262626"/>
                </a:solidFill>
                <a:latin typeface="Century Gothic"/>
                <a:cs typeface="Century Gothic"/>
              </a:rPr>
            </a:br>
            <a:r>
              <a:rPr lang="en-US" sz="900">
                <a:solidFill>
                  <a:srgbClr val="262626"/>
                </a:solidFill>
                <a:latin typeface="Century Gothic"/>
                <a:cs typeface="Century Gothic"/>
              </a:rPr>
              <a:t>text text text text text text text text text text text text text text text text text </a:t>
            </a:r>
            <a:br>
              <a:rPr lang="en-US" sz="900">
                <a:solidFill>
                  <a:srgbClr val="262626"/>
                </a:solidFill>
                <a:latin typeface="Century Gothic"/>
                <a:cs typeface="Century Gothic"/>
              </a:rPr>
            </a:br>
            <a:r>
              <a:rPr lang="en-US" sz="900">
                <a:solidFill>
                  <a:srgbClr val="262626"/>
                </a:solidFill>
                <a:latin typeface="Century Gothic"/>
                <a:cs typeface="Century Gothic"/>
              </a:rPr>
              <a:t>text text text text text text text text text text text text text text text text</a:t>
            </a:r>
            <a:br>
              <a:rPr lang="en-US" sz="900">
                <a:solidFill>
                  <a:srgbClr val="262626"/>
                </a:solidFill>
                <a:latin typeface="Century Gothic"/>
                <a:cs typeface="Century Gothic"/>
              </a:rPr>
            </a:br>
            <a:r>
              <a:rPr lang="en-US" sz="900">
                <a:solidFill>
                  <a:srgbClr val="262626"/>
                </a:solidFill>
                <a:latin typeface="Century Gothic"/>
                <a:cs typeface="Century Gothic"/>
              </a:rPr>
              <a:t> text text text text </a:t>
            </a:r>
          </a:p>
          <a:p>
            <a:pPr marL="0" indent="0" algn="ctr">
              <a:buNone/>
            </a:pPr>
            <a:endParaRPr lang="en-US" sz="900">
              <a:solidFill>
                <a:schemeClr val="bg1">
                  <a:lumMod val="85000"/>
                </a:schemeClr>
              </a:solidFill>
              <a:latin typeface="Century Gothic"/>
              <a:cs typeface="Century Gothic"/>
            </a:endParaRPr>
          </a:p>
          <a:p>
            <a:pPr marL="0" indent="0" algn="ctr">
              <a:buNone/>
            </a:pPr>
            <a:endParaRPr lang="en-US" sz="1051">
              <a:solidFill>
                <a:schemeClr val="bg1">
                  <a:lumMod val="85000"/>
                </a:schemeClr>
              </a:solidFill>
              <a:latin typeface="Century Gothic"/>
              <a:cs typeface="Century Gothic"/>
            </a:endParaRPr>
          </a:p>
          <a:p>
            <a:pPr marL="0" indent="0" algn="ctr">
              <a:buNone/>
            </a:pPr>
            <a:endParaRPr lang="en-US" sz="1051">
              <a:solidFill>
                <a:schemeClr val="bg1">
                  <a:lumMod val="85000"/>
                </a:schemeClr>
              </a:solidFill>
              <a:latin typeface="Century Gothic"/>
              <a:cs typeface="Century Gothic"/>
            </a:endParaRPr>
          </a:p>
          <a:p>
            <a:pPr marL="0" indent="0" algn="ctr">
              <a:lnSpc>
                <a:spcPct val="150000"/>
              </a:lnSpc>
              <a:buNone/>
            </a:pPr>
            <a:endParaRPr lang="en-US" sz="1051">
              <a:solidFill>
                <a:schemeClr val="bg1">
                  <a:lumMod val="85000"/>
                </a:schemeClr>
              </a:solidFill>
              <a:latin typeface="Century Gothic"/>
              <a:cs typeface="Century Gothic"/>
            </a:endParaRPr>
          </a:p>
          <a:p>
            <a:pPr marL="0" indent="0" algn="ctr">
              <a:lnSpc>
                <a:spcPct val="150000"/>
              </a:lnSpc>
              <a:buNone/>
            </a:pPr>
            <a:endParaRPr lang="en-US" sz="1051">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900">
                <a:solidFill>
                  <a:schemeClr val="bg1"/>
                </a:solidFill>
              </a:defRPr>
            </a:lvl1pPr>
          </a:lstStyle>
          <a:p>
            <a:pPr marL="0" indent="0" algn="ctr">
              <a:lnSpc>
                <a:spcPct val="150000"/>
              </a:lnSpc>
              <a:buNone/>
            </a:pPr>
            <a:r>
              <a:rPr lang="en-US" sz="1051" b="1">
                <a:solidFill>
                  <a:srgbClr val="262626"/>
                </a:solidFill>
                <a:latin typeface="Century Gothic"/>
                <a:cs typeface="Century Gothic"/>
              </a:rPr>
              <a:t>[Title]</a:t>
            </a:r>
          </a:p>
          <a:p>
            <a:pPr marL="0" indent="0" algn="ctr">
              <a:buNone/>
            </a:pPr>
            <a:endParaRPr lang="en-US" sz="900">
              <a:solidFill>
                <a:srgbClr val="262626"/>
              </a:solidFill>
              <a:latin typeface="Century Gothic"/>
              <a:cs typeface="Century Gothic"/>
            </a:endParaRPr>
          </a:p>
          <a:p>
            <a:pPr marL="0" indent="0" algn="ctr">
              <a:buNone/>
            </a:pPr>
            <a:r>
              <a:rPr lang="en-US" sz="900">
                <a:solidFill>
                  <a:srgbClr val="262626"/>
                </a:solidFill>
                <a:latin typeface="Century Gothic"/>
                <a:cs typeface="Century Gothic"/>
              </a:rPr>
              <a:t>Text text text text text text Text text text text text text text text text text text </a:t>
            </a:r>
            <a:br>
              <a:rPr lang="en-US" sz="900">
                <a:solidFill>
                  <a:srgbClr val="262626"/>
                </a:solidFill>
                <a:latin typeface="Century Gothic"/>
                <a:cs typeface="Century Gothic"/>
              </a:rPr>
            </a:br>
            <a:r>
              <a:rPr lang="en-US" sz="900">
                <a:solidFill>
                  <a:srgbClr val="262626"/>
                </a:solidFill>
                <a:latin typeface="Century Gothic"/>
                <a:cs typeface="Century Gothic"/>
              </a:rPr>
              <a:t>text text text text text text text text text text text text text text text text text </a:t>
            </a:r>
            <a:br>
              <a:rPr lang="en-US" sz="900">
                <a:solidFill>
                  <a:srgbClr val="262626"/>
                </a:solidFill>
                <a:latin typeface="Century Gothic"/>
                <a:cs typeface="Century Gothic"/>
              </a:rPr>
            </a:br>
            <a:r>
              <a:rPr lang="en-US" sz="900">
                <a:solidFill>
                  <a:srgbClr val="262626"/>
                </a:solidFill>
                <a:latin typeface="Century Gothic"/>
                <a:cs typeface="Century Gothic"/>
              </a:rPr>
              <a:t>text text text text text text text text text text text text text text text text</a:t>
            </a:r>
            <a:br>
              <a:rPr lang="en-US" sz="900">
                <a:solidFill>
                  <a:srgbClr val="262626"/>
                </a:solidFill>
                <a:latin typeface="Century Gothic"/>
                <a:cs typeface="Century Gothic"/>
              </a:rPr>
            </a:br>
            <a:r>
              <a:rPr lang="en-US" sz="900">
                <a:solidFill>
                  <a:srgbClr val="262626"/>
                </a:solidFill>
                <a:latin typeface="Century Gothic"/>
                <a:cs typeface="Century Gothic"/>
              </a:rPr>
              <a:t> text text text text </a:t>
            </a:r>
          </a:p>
          <a:p>
            <a:pPr marL="0" indent="0" algn="ctr">
              <a:buNone/>
            </a:pPr>
            <a:endParaRPr lang="en-US" sz="900">
              <a:solidFill>
                <a:schemeClr val="bg1">
                  <a:lumMod val="85000"/>
                </a:schemeClr>
              </a:solidFill>
              <a:latin typeface="Century Gothic"/>
              <a:cs typeface="Century Gothic"/>
            </a:endParaRPr>
          </a:p>
          <a:p>
            <a:pPr marL="0" indent="0" algn="ctr">
              <a:buNone/>
            </a:pPr>
            <a:endParaRPr lang="en-US" sz="1051">
              <a:solidFill>
                <a:schemeClr val="bg1">
                  <a:lumMod val="85000"/>
                </a:schemeClr>
              </a:solidFill>
              <a:latin typeface="Century Gothic"/>
              <a:cs typeface="Century Gothic"/>
            </a:endParaRPr>
          </a:p>
          <a:p>
            <a:pPr marL="0" indent="0" algn="ctr">
              <a:buNone/>
            </a:pPr>
            <a:endParaRPr lang="en-US" sz="1051">
              <a:solidFill>
                <a:schemeClr val="bg1">
                  <a:lumMod val="85000"/>
                </a:schemeClr>
              </a:solidFill>
              <a:latin typeface="Century Gothic"/>
              <a:cs typeface="Century Gothic"/>
            </a:endParaRPr>
          </a:p>
          <a:p>
            <a:pPr marL="0" indent="0" algn="ctr">
              <a:lnSpc>
                <a:spcPct val="150000"/>
              </a:lnSpc>
              <a:buNone/>
            </a:pPr>
            <a:endParaRPr lang="en-US" sz="1051">
              <a:solidFill>
                <a:schemeClr val="bg1">
                  <a:lumMod val="85000"/>
                </a:schemeClr>
              </a:solidFill>
              <a:latin typeface="Century Gothic"/>
              <a:cs typeface="Century Gothic"/>
            </a:endParaRPr>
          </a:p>
          <a:p>
            <a:pPr marL="0" indent="0" algn="ctr">
              <a:lnSpc>
                <a:spcPct val="150000"/>
              </a:lnSpc>
              <a:buNone/>
            </a:pPr>
            <a:endParaRPr lang="en-US" sz="1051">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6" name="Straight Connector 5"/>
          <p:cNvCxnSpPr/>
          <p:nvPr userDrawn="1"/>
        </p:nvCxnSpPr>
        <p:spPr>
          <a:xfrm>
            <a:off x="1128970"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35"/>
            <a:ext cx="8631129" cy="429139"/>
          </a:xfrm>
        </p:spPr>
        <p:txBody>
          <a:bodyPr/>
          <a:lstStyle/>
          <a:p>
            <a:r>
              <a:rPr lang="en-US"/>
              <a:t>Click to edit slide title</a:t>
            </a:r>
          </a:p>
        </p:txBody>
      </p:sp>
    </p:spTree>
    <p:extLst>
      <p:ext uri="{BB962C8B-B14F-4D97-AF65-F5344CB8AC3E}">
        <p14:creationId xmlns:p14="http://schemas.microsoft.com/office/powerpoint/2010/main" val="79771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 y="14"/>
            <a:ext cx="4600575" cy="3421063"/>
          </a:xfrm>
        </p:spPr>
        <p:txBody>
          <a:bodyPr anchor="ctr">
            <a:normAutofit/>
          </a:bodyPr>
          <a:lstStyle>
            <a:lvl1pPr marL="0" indent="0" algn="ctr">
              <a:buFontTx/>
              <a:buNone/>
              <a:defRPr sz="1351"/>
            </a:lvl1pPr>
          </a:lstStyle>
          <a:p>
            <a:pPr marL="0" lvl="0" indent="0" algn="ctr">
              <a:buFontTx/>
              <a:buNone/>
            </a:pPr>
            <a:r>
              <a:rPr lang="en-US"/>
              <a:t>Click to edit text</a:t>
            </a:r>
          </a:p>
        </p:txBody>
      </p:sp>
      <p:sp>
        <p:nvSpPr>
          <p:cNvPr id="6" name="Content Placeholder 5"/>
          <p:cNvSpPr>
            <a:spLocks noGrp="1"/>
          </p:cNvSpPr>
          <p:nvPr>
            <p:ph sz="quarter" idx="11"/>
          </p:nvPr>
        </p:nvSpPr>
        <p:spPr>
          <a:xfrm>
            <a:off x="4600577" y="14"/>
            <a:ext cx="4543425" cy="3421063"/>
          </a:xfrm>
          <a:solidFill>
            <a:srgbClr val="88AF4B"/>
          </a:solidFill>
        </p:spPr>
        <p:txBody>
          <a:bodyPr vert="horz" lIns="91440" tIns="45720" rIns="91440" bIns="45720" rtlCol="0" anchor="ctr">
            <a:normAutofit/>
          </a:bodyPr>
          <a:lstStyle>
            <a:lvl1pPr>
              <a:buFontTx/>
              <a:buNone/>
              <a:defRPr lang="en-US" sz="900" b="1" smtClean="0">
                <a:solidFill>
                  <a:schemeClr val="tx1">
                    <a:lumMod val="65000"/>
                    <a:lumOff val="35000"/>
                  </a:schemeClr>
                </a:solidFill>
              </a:defRPr>
            </a:lvl1pPr>
            <a:lvl2pPr>
              <a:defRPr lang="en-US" sz="825" smtClean="0"/>
            </a:lvl2pPr>
            <a:lvl3pPr>
              <a:defRPr lang="en-US" sz="825" smtClean="0"/>
            </a:lvl3pPr>
            <a:lvl4pPr>
              <a:defRPr lang="en-US" sz="825" smtClean="0"/>
            </a:lvl4pPr>
            <a:lvl5pPr>
              <a:defRPr lang="en-US" sz="825"/>
            </a:lvl5pPr>
          </a:lstStyle>
          <a:p>
            <a:pPr marL="0" lvl="0" indent="0" algn="ctr">
              <a:buFontTx/>
              <a:buNone/>
            </a:pPr>
            <a:r>
              <a:rPr lang="en-US"/>
              <a:t>Click to edit Master text styles</a:t>
            </a:r>
          </a:p>
        </p:txBody>
      </p:sp>
      <p:sp>
        <p:nvSpPr>
          <p:cNvPr id="8" name="Content Placeholder 7"/>
          <p:cNvSpPr>
            <a:spLocks noGrp="1"/>
          </p:cNvSpPr>
          <p:nvPr>
            <p:ph sz="quarter" idx="12" hasCustomPrompt="1"/>
          </p:nvPr>
        </p:nvSpPr>
        <p:spPr>
          <a:xfrm>
            <a:off x="2" y="3434035"/>
            <a:ext cx="4600575" cy="3019425"/>
          </a:xfrm>
          <a:solidFill>
            <a:srgbClr val="88AF4B"/>
          </a:solidFill>
          <a:ln>
            <a:noFill/>
          </a:ln>
          <a:effectLst/>
        </p:spPr>
        <p:txBody>
          <a:bodyPr anchor="ctr">
            <a:normAutofit/>
          </a:bodyPr>
          <a:lstStyle>
            <a:lvl1pPr marL="0" indent="0" algn="ctr">
              <a:buFontTx/>
              <a:buNone/>
              <a:defRPr sz="900" b="1">
                <a:solidFill>
                  <a:schemeClr val="tx1">
                    <a:lumMod val="65000"/>
                    <a:lumOff val="35000"/>
                  </a:schemeClr>
                </a:solidFill>
              </a:defRPr>
            </a:lvl1pPr>
            <a:lvl2pPr marL="342891" indent="0" algn="ctr">
              <a:buFontTx/>
              <a:buNone/>
              <a:defRPr sz="825"/>
            </a:lvl2pPr>
            <a:lvl3pPr marL="685783" indent="0" algn="ctr">
              <a:buFontTx/>
              <a:buNone/>
              <a:defRPr sz="825"/>
            </a:lvl3pPr>
            <a:lvl4pPr marL="1028674" indent="0" algn="ctr">
              <a:buFontTx/>
              <a:buNone/>
              <a:defRPr sz="825"/>
            </a:lvl4pPr>
            <a:lvl5pPr marL="1371566" indent="0" algn="ctr">
              <a:buFontTx/>
              <a:buNone/>
              <a:defRPr sz="825"/>
            </a:lvl5pPr>
          </a:lstStyle>
          <a:p>
            <a:pPr lvl="0"/>
            <a:r>
              <a:rPr lang="en-US"/>
              <a:t>Click to edit text</a:t>
            </a:r>
          </a:p>
        </p:txBody>
      </p:sp>
      <p:sp>
        <p:nvSpPr>
          <p:cNvPr id="10" name="Content Placeholder 9"/>
          <p:cNvSpPr>
            <a:spLocks noGrp="1"/>
          </p:cNvSpPr>
          <p:nvPr>
            <p:ph sz="quarter" idx="13" hasCustomPrompt="1"/>
          </p:nvPr>
        </p:nvSpPr>
        <p:spPr>
          <a:xfrm>
            <a:off x="4600577" y="3421077"/>
            <a:ext cx="4543425" cy="3019425"/>
          </a:xfrm>
        </p:spPr>
        <p:txBody>
          <a:bodyPr vert="horz" lIns="91440" tIns="45720" rIns="91440" bIns="45720" rtlCol="0" anchor="ctr">
            <a:normAutofit/>
          </a:bodyPr>
          <a:lstStyle>
            <a:lvl1pPr algn="ctr">
              <a:buFontTx/>
              <a:buNone/>
              <a:defRPr lang="en-US" sz="1351" dirty="0" smtClean="0"/>
            </a:lvl1pPr>
          </a:lstStyle>
          <a:p>
            <a:pPr marL="0" lvl="0" indent="0" algn="ctr">
              <a:buFontTx/>
              <a:buNone/>
            </a:pPr>
            <a:r>
              <a:rPr lang="en-US"/>
              <a:t>Click to edit text</a:t>
            </a:r>
          </a:p>
        </p:txBody>
      </p:sp>
    </p:spTree>
    <p:extLst>
      <p:ext uri="{BB962C8B-B14F-4D97-AF65-F5344CB8AC3E}">
        <p14:creationId xmlns:p14="http://schemas.microsoft.com/office/powerpoint/2010/main" val="29097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504"/>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8" name="Text Placeholder 17"/>
          <p:cNvSpPr>
            <a:spLocks noGrp="1"/>
          </p:cNvSpPr>
          <p:nvPr>
            <p:ph type="body" sz="quarter" idx="12" hasCustomPrompt="1"/>
          </p:nvPr>
        </p:nvSpPr>
        <p:spPr>
          <a:xfrm>
            <a:off x="3122129" y="3067712"/>
            <a:ext cx="5775747" cy="1832253"/>
          </a:xfrm>
        </p:spPr>
        <p:txBody>
          <a:bodyPr anchor="ctr">
            <a:normAutofit/>
          </a:bodyPr>
          <a:lstStyle>
            <a:lvl1pPr marL="0" indent="0">
              <a:buNone/>
              <a:defRPr sz="2100" b="1">
                <a:solidFill>
                  <a:srgbClr val="204792"/>
                </a:solidFill>
              </a:defRPr>
            </a:lvl1pPr>
          </a:lstStyle>
          <a:p>
            <a:pPr lvl="0"/>
            <a:r>
              <a:rPr lang="en-US"/>
              <a:t>Click to edit section title</a:t>
            </a:r>
          </a:p>
        </p:txBody>
      </p:sp>
      <p:sp>
        <p:nvSpPr>
          <p:cNvPr id="21" name="Rectangle 20"/>
          <p:cNvSpPr/>
          <p:nvPr userDrawn="1"/>
        </p:nvSpPr>
        <p:spPr>
          <a:xfrm>
            <a:off x="0" y="6420508"/>
            <a:ext cx="9168276" cy="450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922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1"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2" name="Title 1"/>
          <p:cNvSpPr>
            <a:spLocks noGrp="1"/>
          </p:cNvSpPr>
          <p:nvPr>
            <p:ph type="title"/>
          </p:nvPr>
        </p:nvSpPr>
        <p:spPr>
          <a:xfrm>
            <a:off x="208605" y="112520"/>
            <a:ext cx="4209415" cy="988921"/>
          </a:xfrm>
        </p:spPr>
        <p:txBody>
          <a:bodyPr/>
          <a:lstStyle/>
          <a:p>
            <a:r>
              <a:rPr lang="en-US"/>
              <a:t>Click to edit Master title style</a:t>
            </a:r>
          </a:p>
        </p:txBody>
      </p:sp>
      <p:sp>
        <p:nvSpPr>
          <p:cNvPr id="3" name="Content Placeholder 3"/>
          <p:cNvSpPr>
            <a:spLocks noGrp="1"/>
          </p:cNvSpPr>
          <p:nvPr>
            <p:ph idx="1"/>
          </p:nvPr>
        </p:nvSpPr>
        <p:spPr>
          <a:xfrm>
            <a:off x="208605" y="1218050"/>
            <a:ext cx="4209415" cy="5031891"/>
          </a:xfrm>
        </p:spPr>
        <p:txBody>
          <a:bodyPr>
            <a:normAutofit/>
          </a:bodyPr>
          <a:lstStyle/>
          <a:p>
            <a:r>
              <a:rPr lang="en-US" sz="1351">
                <a:latin typeface="Century Gothic"/>
                <a:cs typeface="Century Gothic"/>
              </a:rPr>
              <a:t>Text text text</a:t>
            </a:r>
          </a:p>
        </p:txBody>
      </p:sp>
    </p:spTree>
    <p:extLst>
      <p:ext uri="{BB962C8B-B14F-4D97-AF65-F5344CB8AC3E}">
        <p14:creationId xmlns:p14="http://schemas.microsoft.com/office/powerpoint/2010/main" val="144989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1" y="4431285"/>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4" name="Content Placeholder 3"/>
          <p:cNvSpPr>
            <a:spLocks noGrp="1"/>
          </p:cNvSpPr>
          <p:nvPr>
            <p:ph idx="1" hasCustomPrompt="1"/>
          </p:nvPr>
        </p:nvSpPr>
        <p:spPr>
          <a:xfrm>
            <a:off x="457200" y="1242925"/>
            <a:ext cx="2352390" cy="4397975"/>
          </a:xfrm>
        </p:spPr>
        <p:txBody>
          <a:bodyPr>
            <a:normAutofit/>
          </a:bodyPr>
          <a:lstStyle>
            <a:lvl1pPr marL="0" indent="0">
              <a:buFontTx/>
              <a:buNone/>
              <a:defRPr sz="1200">
                <a:solidFill>
                  <a:srgbClr val="204792"/>
                </a:solidFill>
              </a:defRPr>
            </a:lvl1pPr>
          </a:lstStyle>
          <a:p>
            <a:pPr marL="0" indent="0">
              <a:buNone/>
            </a:pPr>
            <a:r>
              <a:rPr lang="en-US" sz="1200">
                <a:solidFill>
                  <a:srgbClr val="204792"/>
                </a:solidFill>
                <a:latin typeface="Century Gothic"/>
                <a:cs typeface="Century Gothic"/>
              </a:rPr>
              <a:t>[Name]</a:t>
            </a:r>
          </a:p>
          <a:p>
            <a:pPr marL="0" indent="0">
              <a:buNone/>
            </a:pPr>
            <a:r>
              <a:rPr lang="en-US" sz="825">
                <a:solidFill>
                  <a:srgbClr val="262626"/>
                </a:solidFill>
              </a:rPr>
              <a:t>Jon joins us from text text text</a:t>
            </a:r>
            <a:br>
              <a:rPr lang="en-US" sz="825">
                <a:solidFill>
                  <a:srgbClr val="262626"/>
                </a:solidFill>
              </a:rPr>
            </a:br>
            <a:r>
              <a:rPr lang="en-US" sz="825">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825"/>
          </a:p>
          <a:p>
            <a:pPr marL="0" indent="0">
              <a:buNone/>
            </a:pPr>
            <a:endParaRPr lang="en-US" sz="900">
              <a:latin typeface="Century Gothic"/>
              <a:cs typeface="Century Gothic"/>
            </a:endParaRPr>
          </a:p>
          <a:p>
            <a:pPr marL="0" indent="0">
              <a:buNone/>
            </a:pPr>
            <a:endParaRPr lang="en-US" sz="900">
              <a:latin typeface="Century Gothic"/>
              <a:cs typeface="Century Gothic"/>
            </a:endParaRPr>
          </a:p>
          <a:p>
            <a:pPr marL="0" indent="0">
              <a:buNone/>
            </a:pPr>
            <a:endParaRPr lang="en-US" sz="90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8" name="Picture 7"/>
          <p:cNvPicPr preferRelativeResize="0">
            <a:picLocks/>
          </p:cNvPicPr>
          <p:nvPr userDrawn="1"/>
        </p:nvPicPr>
        <p:blipFill>
          <a:blip r:embed="rId2"/>
          <a:stretch>
            <a:fillRect/>
          </a:stretch>
        </p:blipFill>
        <p:spPr>
          <a:xfrm>
            <a:off x="649646" y="3749095"/>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15" name="Picture 14"/>
          <p:cNvPicPr preferRelativeResize="0">
            <a:picLocks/>
          </p:cNvPicPr>
          <p:nvPr userDrawn="1"/>
        </p:nvPicPr>
        <p:blipFill>
          <a:blip r:embed="rId4"/>
          <a:stretch>
            <a:fillRect/>
          </a:stretch>
        </p:blipFill>
        <p:spPr>
          <a:xfrm>
            <a:off x="6821821" y="3734470"/>
            <a:ext cx="1499612" cy="1499613"/>
          </a:xfrm>
          <a:prstGeom prst="ellipse">
            <a:avLst/>
          </a:prstGeom>
        </p:spPr>
      </p:pic>
      <p:sp>
        <p:nvSpPr>
          <p:cNvPr id="17" name="Content Placeholder 16"/>
          <p:cNvSpPr>
            <a:spLocks noGrp="1"/>
          </p:cNvSpPr>
          <p:nvPr>
            <p:ph sz="quarter" idx="10" hasCustomPrompt="1"/>
          </p:nvPr>
        </p:nvSpPr>
        <p:spPr>
          <a:xfrm>
            <a:off x="3391775" y="1243572"/>
            <a:ext cx="2352675" cy="4297362"/>
          </a:xfrm>
        </p:spPr>
        <p:txBody>
          <a:bodyPr/>
          <a:lstStyle>
            <a:lvl1pPr marL="0" indent="0">
              <a:buFontTx/>
              <a:buNone/>
              <a:defRPr sz="1200">
                <a:solidFill>
                  <a:srgbClr val="204792"/>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[Name]</a:t>
            </a:r>
          </a:p>
          <a:p>
            <a:pPr lvl="0"/>
            <a:r>
              <a:rPr lang="en-US" sz="825">
                <a:solidFill>
                  <a:srgbClr val="262626"/>
                </a:solidFill>
              </a:rPr>
              <a:t>Jon joins us from text text text</a:t>
            </a:r>
            <a:br>
              <a:rPr lang="en-US" sz="825">
                <a:solidFill>
                  <a:srgbClr val="262626"/>
                </a:solidFill>
              </a:rPr>
            </a:br>
            <a:r>
              <a:rPr lang="en-US" sz="825">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a:p>
        </p:txBody>
      </p:sp>
      <p:sp>
        <p:nvSpPr>
          <p:cNvPr id="19" name="Content Placeholder 18"/>
          <p:cNvSpPr>
            <a:spLocks noGrp="1"/>
          </p:cNvSpPr>
          <p:nvPr>
            <p:ph sz="quarter" idx="11" hasCustomPrompt="1"/>
          </p:nvPr>
        </p:nvSpPr>
        <p:spPr>
          <a:xfrm>
            <a:off x="6303894" y="1243013"/>
            <a:ext cx="2352739" cy="4297362"/>
          </a:xfrm>
        </p:spPr>
        <p:txBody>
          <a:bodyPr vert="horz" lIns="91440" tIns="45720" rIns="91440" bIns="45720" rtlCol="0">
            <a:normAutofit/>
          </a:bodyPr>
          <a:lstStyle>
            <a:lvl1pPr marL="0" marR="0" indent="0" algn="l" defTabSz="342891" rtl="0" eaLnBrk="1" fontAlgn="auto" latinLnBrk="0" hangingPunct="1">
              <a:lnSpc>
                <a:spcPct val="100000"/>
              </a:lnSpc>
              <a:spcBef>
                <a:spcPct val="20000"/>
              </a:spcBef>
              <a:spcAft>
                <a:spcPts val="0"/>
              </a:spcAft>
              <a:buClr>
                <a:srgbClr val="204792"/>
              </a:buClr>
              <a:buSzTx/>
              <a:buFontTx/>
              <a:buNone/>
              <a:tabLst/>
              <a:defRPr lang="en-US" sz="12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a:t>[Name]</a:t>
            </a:r>
          </a:p>
          <a:p>
            <a:pPr marL="0" marR="0" lvl="0" indent="0" algn="l" defTabSz="342891" rtl="0" eaLnBrk="1" fontAlgn="auto" latinLnBrk="0" hangingPunct="1">
              <a:lnSpc>
                <a:spcPct val="100000"/>
              </a:lnSpc>
              <a:spcBef>
                <a:spcPct val="20000"/>
              </a:spcBef>
              <a:spcAft>
                <a:spcPts val="0"/>
              </a:spcAft>
              <a:buClr>
                <a:srgbClr val="204792"/>
              </a:buClr>
              <a:buSzTx/>
              <a:buFontTx/>
              <a:buNone/>
              <a:tabLst/>
              <a:defRPr/>
            </a:pPr>
            <a:r>
              <a:rPr lang="en-US" sz="825">
                <a:solidFill>
                  <a:srgbClr val="262626"/>
                </a:solidFill>
              </a:rPr>
              <a:t>Jon joins us from text text text</a:t>
            </a:r>
            <a:br>
              <a:rPr lang="en-US" sz="825">
                <a:solidFill>
                  <a:srgbClr val="262626"/>
                </a:solidFill>
              </a:rPr>
            </a:br>
            <a:r>
              <a:rPr lang="en-US" sz="825">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a:p>
        </p:txBody>
      </p:sp>
      <p:sp>
        <p:nvSpPr>
          <p:cNvPr id="21" name="Content Placeholder 20"/>
          <p:cNvSpPr>
            <a:spLocks noGrp="1"/>
          </p:cNvSpPr>
          <p:nvPr>
            <p:ph sz="quarter" idx="12" hasCustomPrompt="1"/>
          </p:nvPr>
        </p:nvSpPr>
        <p:spPr>
          <a:xfrm>
            <a:off x="880843" y="5598190"/>
            <a:ext cx="1273331" cy="281910"/>
          </a:xfrm>
        </p:spPr>
        <p:txBody>
          <a:bodyPr>
            <a:noAutofit/>
          </a:bodyPr>
          <a:lstStyle>
            <a:lvl1pPr marL="0" indent="0" algn="ctr">
              <a:buFontTx/>
              <a:buNone/>
              <a:defRPr sz="1200"/>
            </a:lvl1pPr>
            <a:lvl2pPr marL="342891" indent="0">
              <a:buFontTx/>
              <a:buNone/>
              <a:defRPr sz="751"/>
            </a:lvl2pPr>
            <a:lvl3pPr marL="685783" indent="0">
              <a:buFontTx/>
              <a:buNone/>
              <a:defRPr sz="751"/>
            </a:lvl3pPr>
            <a:lvl4pPr marL="1028674" indent="0">
              <a:buFontTx/>
              <a:buNone/>
              <a:defRPr sz="751"/>
            </a:lvl4pPr>
            <a:lvl5pPr marL="1371566" indent="0">
              <a:buFontTx/>
              <a:buNone/>
              <a:defRPr sz="751"/>
            </a:lvl5pPr>
          </a:lstStyle>
          <a:p>
            <a:pPr lvl="0"/>
            <a:r>
              <a:rPr lang="en-US"/>
              <a:t>Title</a:t>
            </a:r>
          </a:p>
        </p:txBody>
      </p:sp>
      <p:sp>
        <p:nvSpPr>
          <p:cNvPr id="23" name="Content Placeholder 22"/>
          <p:cNvSpPr>
            <a:spLocks noGrp="1"/>
          </p:cNvSpPr>
          <p:nvPr>
            <p:ph sz="quarter" idx="13" hasCustomPrompt="1"/>
          </p:nvPr>
        </p:nvSpPr>
        <p:spPr>
          <a:xfrm>
            <a:off x="4074334" y="5540389"/>
            <a:ext cx="1263650" cy="339725"/>
          </a:xfrm>
        </p:spPr>
        <p:txBody>
          <a:bodyPr>
            <a:normAutofit/>
          </a:bodyPr>
          <a:lstStyle>
            <a:lvl1pPr marL="0" indent="0" algn="ctr">
              <a:buFontTx/>
              <a:buNone/>
              <a:defRPr sz="1200"/>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Title</a:t>
            </a:r>
          </a:p>
        </p:txBody>
      </p:sp>
      <p:sp>
        <p:nvSpPr>
          <p:cNvPr id="25" name="Content Placeholder 24"/>
          <p:cNvSpPr>
            <a:spLocks noGrp="1"/>
          </p:cNvSpPr>
          <p:nvPr>
            <p:ph sz="quarter" idx="14" hasCustomPrompt="1"/>
          </p:nvPr>
        </p:nvSpPr>
        <p:spPr>
          <a:xfrm>
            <a:off x="7220147" y="5540389"/>
            <a:ext cx="1101725" cy="339725"/>
          </a:xfrm>
        </p:spPr>
        <p:txBody>
          <a:bodyPr>
            <a:normAutofit/>
          </a:bodyPr>
          <a:lstStyle>
            <a:lvl1pPr marL="0" indent="0" algn="ctr">
              <a:buFontTx/>
              <a:buNone/>
              <a:defRPr sz="1051"/>
            </a:lvl1pPr>
          </a:lstStyle>
          <a:p>
            <a:pPr lvl="0"/>
            <a:r>
              <a:rPr lang="en-US"/>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35"/>
            <a:ext cx="8631129" cy="429139"/>
          </a:xfrm>
        </p:spPr>
        <p:txBody>
          <a:bodyPr/>
          <a:lstStyle/>
          <a:p>
            <a:r>
              <a:rPr lang="en-US"/>
              <a:t>Click to edit slide title</a:t>
            </a:r>
          </a:p>
        </p:txBody>
      </p:sp>
    </p:spTree>
    <p:extLst>
      <p:ext uri="{BB962C8B-B14F-4D97-AF65-F5344CB8AC3E}">
        <p14:creationId xmlns:p14="http://schemas.microsoft.com/office/powerpoint/2010/main" val="107282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351"/>
              <a:t>Text text text</a:t>
            </a:r>
          </a:p>
          <a:p>
            <a:pPr lvl="1"/>
            <a:r>
              <a:rPr lang="en-US" sz="1200"/>
              <a:t>Text text text</a:t>
            </a:r>
          </a:p>
          <a:p>
            <a:pPr lvl="1"/>
            <a:r>
              <a:rPr lang="en-US" sz="1200"/>
              <a:t>Text text text</a:t>
            </a:r>
          </a:p>
          <a:p>
            <a:r>
              <a:rPr lang="en-US" sz="1351"/>
              <a:t>Text text text</a:t>
            </a:r>
          </a:p>
          <a:p>
            <a:endParaRPr lang="en-US" sz="1351">
              <a:latin typeface="Century Gothic"/>
              <a:cs typeface="Century Gothic"/>
            </a:endParaRPr>
          </a:p>
        </p:txBody>
      </p:sp>
      <p:sp>
        <p:nvSpPr>
          <p:cNvPr id="4" name="Rectangle 3"/>
          <p:cNvSpPr/>
          <p:nvPr userDrawn="1"/>
        </p:nvSpPr>
        <p:spPr>
          <a:xfrm>
            <a:off x="4538115" y="791785"/>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5" name="Rectangle 4"/>
          <p:cNvSpPr/>
          <p:nvPr userDrawn="1"/>
        </p:nvSpPr>
        <p:spPr>
          <a:xfrm>
            <a:off x="4538110"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6" name="Rectangle 5"/>
          <p:cNvSpPr/>
          <p:nvPr userDrawn="1"/>
        </p:nvSpPr>
        <p:spPr>
          <a:xfrm>
            <a:off x="6759771"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8" name="Rectangle 7"/>
          <p:cNvSpPr/>
          <p:nvPr userDrawn="1"/>
        </p:nvSpPr>
        <p:spPr>
          <a:xfrm>
            <a:off x="6759771"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0" name="Content Placeholder 9"/>
          <p:cNvSpPr>
            <a:spLocks noGrp="1"/>
          </p:cNvSpPr>
          <p:nvPr>
            <p:ph sz="quarter" idx="10"/>
          </p:nvPr>
        </p:nvSpPr>
        <p:spPr>
          <a:xfrm>
            <a:off x="4538114" y="812197"/>
            <a:ext cx="4148137" cy="2133062"/>
          </a:xfrm>
        </p:spPr>
        <p:txBody>
          <a:bodyPr anchor="ctr"/>
          <a:lstStyle>
            <a:lvl1pPr marL="0" indent="0" algn="ctr">
              <a:buNone/>
              <a:defRPr/>
            </a:lvl1pPr>
            <a:lvl2pPr marL="342891" indent="0">
              <a:buNone/>
              <a:defRPr/>
            </a:lvl2pPr>
            <a:lvl3pPr marL="685783" indent="0">
              <a:buNone/>
              <a:defRPr/>
            </a:lvl3pPr>
            <a:lvl4pPr marL="1028674" indent="0">
              <a:buNone/>
              <a:defRPr/>
            </a:lvl4pPr>
            <a:lvl5pPr marL="1371566" indent="0">
              <a:buNone/>
              <a:defRPr/>
            </a:lvl5pPr>
          </a:lstStyle>
          <a:p>
            <a:pPr lvl="0"/>
            <a:endParaRPr lang="en-US"/>
          </a:p>
        </p:txBody>
      </p:sp>
      <p:sp>
        <p:nvSpPr>
          <p:cNvPr id="12" name="Content Placeholder 11"/>
          <p:cNvSpPr>
            <a:spLocks noGrp="1"/>
          </p:cNvSpPr>
          <p:nvPr>
            <p:ph sz="quarter" idx="11"/>
          </p:nvPr>
        </p:nvSpPr>
        <p:spPr>
          <a:xfrm>
            <a:off x="4538665" y="3127379"/>
            <a:ext cx="2082800" cy="1427163"/>
          </a:xfrm>
        </p:spPr>
        <p:txBody>
          <a:bodyPr anchor="ctr">
            <a:normAutofit/>
          </a:bodyPr>
          <a:lstStyle>
            <a:lvl1pPr marL="0" indent="0" algn="ctr">
              <a:buFontTx/>
              <a:buNone/>
              <a:defRPr sz="1200" b="1">
                <a:solidFill>
                  <a:schemeClr val="bg1"/>
                </a:solidFill>
              </a:defRPr>
            </a:lvl1pPr>
            <a:lvl2pPr marL="342891" indent="0" algn="ctr">
              <a:buFontTx/>
              <a:buNone/>
              <a:defRPr/>
            </a:lvl2pPr>
            <a:lvl3pPr marL="685783" indent="0" algn="ctr">
              <a:buFontTx/>
              <a:buNone/>
              <a:defRPr/>
            </a:lvl3pPr>
            <a:lvl4pPr marL="1028674" indent="0" algn="ctr">
              <a:buFontTx/>
              <a:buNone/>
              <a:defRPr/>
            </a:lvl4pPr>
            <a:lvl5pPr marL="1371566" indent="0" algn="ctr">
              <a:buFontTx/>
              <a:buNone/>
              <a:defRPr/>
            </a:lvl5pPr>
          </a:lstStyle>
          <a:p>
            <a:pPr lvl="0"/>
            <a:endParaRPr lang="en-US"/>
          </a:p>
        </p:txBody>
      </p:sp>
      <p:sp>
        <p:nvSpPr>
          <p:cNvPr id="16" name="Content Placeholder 15"/>
          <p:cNvSpPr>
            <a:spLocks noGrp="1"/>
          </p:cNvSpPr>
          <p:nvPr>
            <p:ph sz="quarter" idx="12"/>
          </p:nvPr>
        </p:nvSpPr>
        <p:spPr>
          <a:xfrm>
            <a:off x="6759582" y="3127379"/>
            <a:ext cx="1927225" cy="1427163"/>
          </a:xfrm>
        </p:spPr>
        <p:txBody>
          <a:bodyPr anchor="ctr">
            <a:normAutofit/>
          </a:bodyPr>
          <a:lstStyle>
            <a:lvl1pPr marL="0" indent="0" algn="ctr">
              <a:buFontTx/>
              <a:buNone/>
              <a:defRPr sz="1200" b="1">
                <a:solidFill>
                  <a:srgbClr val="FFFFFF"/>
                </a:solidFill>
              </a:defRPr>
            </a:lvl1pPr>
          </a:lstStyle>
          <a:p>
            <a:pPr lvl="0"/>
            <a:endParaRPr lang="en-US"/>
          </a:p>
        </p:txBody>
      </p:sp>
      <p:sp>
        <p:nvSpPr>
          <p:cNvPr id="18" name="Content Placeholder 17"/>
          <p:cNvSpPr>
            <a:spLocks noGrp="1"/>
          </p:cNvSpPr>
          <p:nvPr>
            <p:ph sz="quarter" idx="13"/>
          </p:nvPr>
        </p:nvSpPr>
        <p:spPr>
          <a:xfrm>
            <a:off x="4538665" y="4760913"/>
            <a:ext cx="2082800" cy="1365250"/>
          </a:xfrm>
        </p:spPr>
        <p:txBody>
          <a:bodyPr anchor="ctr">
            <a:normAutofit/>
          </a:bodyPr>
          <a:lstStyle>
            <a:lvl1pPr marL="0" indent="0" algn="ctr">
              <a:buFontTx/>
              <a:buNone/>
              <a:defRPr sz="1200">
                <a:solidFill>
                  <a:srgbClr val="FFFFFF"/>
                </a:solidFill>
              </a:defRPr>
            </a:lvl1pPr>
          </a:lstStyle>
          <a:p>
            <a:pPr lvl="0"/>
            <a:endParaRPr lang="en-US"/>
          </a:p>
        </p:txBody>
      </p:sp>
      <p:sp>
        <p:nvSpPr>
          <p:cNvPr id="20" name="Content Placeholder 19"/>
          <p:cNvSpPr>
            <a:spLocks noGrp="1"/>
          </p:cNvSpPr>
          <p:nvPr>
            <p:ph sz="quarter" idx="14"/>
          </p:nvPr>
        </p:nvSpPr>
        <p:spPr>
          <a:xfrm>
            <a:off x="6759582" y="4760913"/>
            <a:ext cx="1927225" cy="1365250"/>
          </a:xfrm>
        </p:spPr>
        <p:txBody>
          <a:bodyPr anchor="ctr">
            <a:normAutofit/>
          </a:bodyPr>
          <a:lstStyle>
            <a:lvl1pPr marL="0" indent="0" algn="ctr">
              <a:buFontTx/>
              <a:buNone/>
              <a:defRPr sz="1200" b="0">
                <a:solidFill>
                  <a:schemeClr val="tx1"/>
                </a:solidFill>
              </a:defRPr>
            </a:lvl1pPr>
          </a:lstStyle>
          <a:p>
            <a:pPr lvl="0"/>
            <a:endParaRPr lang="en-US"/>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35"/>
            <a:ext cx="8631129" cy="429139"/>
          </a:xfrm>
        </p:spPr>
        <p:txBody>
          <a:bodyPr/>
          <a:lstStyle/>
          <a:p>
            <a:r>
              <a:rPr lang="en-US"/>
              <a:t>Click to edit slide title</a:t>
            </a:r>
          </a:p>
        </p:txBody>
      </p:sp>
    </p:spTree>
    <p:extLst>
      <p:ext uri="{BB962C8B-B14F-4D97-AF65-F5344CB8AC3E}">
        <p14:creationId xmlns:p14="http://schemas.microsoft.com/office/powerpoint/2010/main" val="59008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7"/>
            <a:ext cx="8229600" cy="5344539"/>
          </a:xfrm>
        </p:spPr>
        <p:txBody>
          <a:bodyPr/>
          <a:lstStyle>
            <a:lvl1pPr marL="556009" indent="-556009">
              <a:buClr>
                <a:srgbClr val="88AF4B"/>
              </a:buClr>
              <a:buFont typeface="+mj-ea"/>
              <a:buAutoNum type="circleNumDbPlain"/>
              <a:defRPr/>
            </a:lvl1pPr>
            <a:lvl2pPr marL="1073917" indent="-432187">
              <a:buClr>
                <a:srgbClr val="88AF4B"/>
              </a:buClr>
              <a:buFont typeface="+mj-lt"/>
              <a:buAutoNum type="alphaUcPeriod"/>
              <a:defRPr/>
            </a:lvl2pPr>
            <a:lvl3pPr marL="1496579" indent="-378609">
              <a:buClr>
                <a:srgbClr val="88AF4B"/>
              </a:buClr>
              <a:buFont typeface="+mj-lt"/>
              <a:buAutoNum type="romanUcPeriod"/>
              <a:defRPr/>
            </a:lvl3pPr>
            <a:lvl4pPr marL="1926383" indent="-380990" defTabSz="297649">
              <a:buClr>
                <a:srgbClr val="88AF4B"/>
              </a:buClr>
              <a:buFont typeface="+mj-lt"/>
              <a:buAutoNum type="alphaLcParenR"/>
              <a:defRPr/>
            </a:lvl4pPr>
            <a:lvl5pPr marL="2309756" indent="-385753">
              <a:buClr>
                <a:srgbClr val="88AF4B"/>
              </a:buClr>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457205" y="220287"/>
            <a:ext cx="1271502" cy="415498"/>
          </a:xfrm>
          <a:prstGeom prst="rect">
            <a:avLst/>
          </a:prstGeom>
          <a:noFill/>
        </p:spPr>
        <p:txBody>
          <a:bodyPr wrap="none" rtlCol="0">
            <a:spAutoFit/>
          </a:bodyPr>
          <a:lstStyle/>
          <a:p>
            <a:r>
              <a:rPr lang="en-US" sz="2100">
                <a:solidFill>
                  <a:srgbClr val="204792"/>
                </a:solidFill>
                <a:latin typeface="Century Gothic"/>
                <a:cs typeface="Century Gothic"/>
              </a:rPr>
              <a:t>Agenda</a:t>
            </a:r>
          </a:p>
        </p:txBody>
      </p:sp>
      <p:cxnSp>
        <p:nvCxnSpPr>
          <p:cNvPr id="8" name="Straight Connector 7"/>
          <p:cNvCxnSpPr/>
          <p:nvPr userDrawn="1"/>
        </p:nvCxnSpPr>
        <p:spPr>
          <a:xfrm>
            <a:off x="988392"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99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1" y="13536"/>
            <a:ext cx="8614634" cy="535392"/>
          </a:xfrm>
        </p:spPr>
        <p:txBody>
          <a:bodyPr anchor="ctr"/>
          <a:lstStyle/>
          <a:p>
            <a:r>
              <a:rPr lang="en-US"/>
              <a:t>Click to edit slide title</a:t>
            </a:r>
          </a:p>
        </p:txBody>
      </p:sp>
      <p:sp>
        <p:nvSpPr>
          <p:cNvPr id="3" name="Content Placeholder 2"/>
          <p:cNvSpPr>
            <a:spLocks noGrp="1"/>
          </p:cNvSpPr>
          <p:nvPr>
            <p:ph idx="1"/>
          </p:nvPr>
        </p:nvSpPr>
        <p:spPr>
          <a:xfrm>
            <a:off x="292259" y="1065368"/>
            <a:ext cx="8614635" cy="5219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7" y="549275"/>
            <a:ext cx="8615363" cy="515938"/>
          </a:xfrm>
        </p:spPr>
        <p:txBody>
          <a:bodyPr/>
          <a:lstStyle>
            <a:lvl1pPr marL="0" indent="0">
              <a:buFontTx/>
              <a:buNone/>
              <a:defRPr b="0">
                <a:solidFill>
                  <a:srgbClr val="88AF4B"/>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Click to edit heading</a:t>
            </a:r>
          </a:p>
        </p:txBody>
      </p:sp>
    </p:spTree>
    <p:extLst>
      <p:ext uri="{BB962C8B-B14F-4D97-AF65-F5344CB8AC3E}">
        <p14:creationId xmlns:p14="http://schemas.microsoft.com/office/powerpoint/2010/main" val="27832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FB73-450B-4D7F-9383-2DB059E544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913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1" y="13536"/>
            <a:ext cx="8614634" cy="535392"/>
          </a:xfrm>
        </p:spPr>
        <p:txBody>
          <a:bodyPr anchor="ctr"/>
          <a:lstStyle/>
          <a:p>
            <a:r>
              <a:rPr lang="en-US"/>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7" y="549275"/>
            <a:ext cx="8615363" cy="515938"/>
          </a:xfrm>
        </p:spPr>
        <p:txBody>
          <a:bodyPr/>
          <a:lstStyle>
            <a:lvl1pPr marL="0" indent="0">
              <a:buFontTx/>
              <a:buNone/>
              <a:defRPr b="0">
                <a:solidFill>
                  <a:srgbClr val="88AF4B"/>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Click to edit heading</a:t>
            </a:r>
          </a:p>
        </p:txBody>
      </p:sp>
    </p:spTree>
    <p:extLst>
      <p:ext uri="{BB962C8B-B14F-4D97-AF65-F5344CB8AC3E}">
        <p14:creationId xmlns:p14="http://schemas.microsoft.com/office/powerpoint/2010/main" val="395747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1" y="725806"/>
            <a:ext cx="8581646" cy="5575475"/>
          </a:xfrm>
        </p:spPr>
        <p:txBody>
          <a:bodyPr/>
          <a:lstStyle>
            <a:lvl1pPr marL="556009" indent="-556009">
              <a:buClr>
                <a:srgbClr val="88AF4B"/>
              </a:buClr>
              <a:buFont typeface="+mj-ea"/>
              <a:buAutoNum type="circleNumDbPlain"/>
              <a:defRPr/>
            </a:lvl1pPr>
            <a:lvl2pPr marL="1073917" indent="-432187">
              <a:buClr>
                <a:srgbClr val="88AF4B"/>
              </a:buClr>
              <a:buFont typeface="+mj-lt"/>
              <a:buAutoNum type="alphaUcPeriod"/>
              <a:defRPr/>
            </a:lvl2pPr>
            <a:lvl3pPr marL="1496579" indent="-378609">
              <a:buClr>
                <a:srgbClr val="88AF4B"/>
              </a:buClr>
              <a:buFont typeface="+mj-lt"/>
              <a:buAutoNum type="romanUcPeriod"/>
              <a:defRPr/>
            </a:lvl3pPr>
            <a:lvl4pPr marL="1926383" indent="-380990" defTabSz="297649">
              <a:buClr>
                <a:srgbClr val="88AF4B"/>
              </a:buClr>
              <a:buFont typeface="+mj-lt"/>
              <a:buAutoNum type="alphaLcParenR"/>
              <a:defRPr/>
            </a:lvl4pPr>
            <a:lvl5pPr marL="2309756" indent="-385753">
              <a:buClr>
                <a:srgbClr val="88AF4B"/>
              </a:buClr>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a:cxnSpLocks/>
          </p:cNvCxnSpPr>
          <p:nvPr userDrawn="1"/>
        </p:nvCxnSpPr>
        <p:spPr>
          <a:xfrm>
            <a:off x="867761" y="725806"/>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1" y="13536"/>
            <a:ext cx="8614634" cy="535392"/>
          </a:xfrm>
        </p:spPr>
        <p:txBody>
          <a:bodyPr anchor="ctr"/>
          <a:lstStyle/>
          <a:p>
            <a:r>
              <a:rPr lang="en-US"/>
              <a:t>Click to edit slide title</a:t>
            </a:r>
          </a:p>
        </p:txBody>
      </p:sp>
    </p:spTree>
    <p:extLst>
      <p:ext uri="{BB962C8B-B14F-4D97-AF65-F5344CB8AC3E}">
        <p14:creationId xmlns:p14="http://schemas.microsoft.com/office/powerpoint/2010/main" val="125398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35"/>
            <a:ext cx="8631129" cy="429139"/>
          </a:xfrm>
        </p:spPr>
        <p:txBody>
          <a:bodyPr/>
          <a:lstStyle/>
          <a:p>
            <a:r>
              <a:rPr lang="en-US"/>
              <a:t>Click to edit slide title</a:t>
            </a:r>
          </a:p>
        </p:txBody>
      </p:sp>
      <p:sp>
        <p:nvSpPr>
          <p:cNvPr id="3" name="Content Placeholder 2"/>
          <p:cNvSpPr>
            <a:spLocks noGrp="1"/>
          </p:cNvSpPr>
          <p:nvPr>
            <p:ph sz="half" idx="1"/>
          </p:nvPr>
        </p:nvSpPr>
        <p:spPr>
          <a:xfrm>
            <a:off x="292261" y="1033562"/>
            <a:ext cx="4177682" cy="5234724"/>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6543" y="1033570"/>
            <a:ext cx="4278188" cy="523472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7" y="549275"/>
            <a:ext cx="8615363" cy="515938"/>
          </a:xfrm>
        </p:spPr>
        <p:txBody>
          <a:bodyPr/>
          <a:lstStyle>
            <a:lvl1pPr marL="0" indent="0">
              <a:buFontTx/>
              <a:buNone/>
              <a:defRPr b="0">
                <a:solidFill>
                  <a:srgbClr val="88AF4B"/>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Click to edit heading</a:t>
            </a:r>
          </a:p>
        </p:txBody>
      </p:sp>
    </p:spTree>
    <p:extLst>
      <p:ext uri="{BB962C8B-B14F-4D97-AF65-F5344CB8AC3E}">
        <p14:creationId xmlns:p14="http://schemas.microsoft.com/office/powerpoint/2010/main" val="134984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8" y="1165530"/>
            <a:ext cx="4190220" cy="5119259"/>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73554"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42"/>
            <a:ext cx="4205128" cy="590355"/>
          </a:xfrm>
          <a:solidFill>
            <a:srgbClr val="88AF4B">
              <a:alpha val="19000"/>
            </a:srgbClr>
          </a:solidFill>
        </p:spPr>
        <p:txBody>
          <a:bodyPr anchor="b">
            <a:noAutofit/>
          </a:bodyPr>
          <a:lstStyle>
            <a:lvl1pPr marL="0" indent="0">
              <a:buNone/>
              <a:defRPr sz="1800" b="0">
                <a:solidFill>
                  <a:srgbClr val="20479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heading</a:t>
            </a:r>
          </a:p>
        </p:txBody>
      </p:sp>
      <p:sp>
        <p:nvSpPr>
          <p:cNvPr id="11" name="Text Placeholder 4"/>
          <p:cNvSpPr>
            <a:spLocks noGrp="1"/>
          </p:cNvSpPr>
          <p:nvPr>
            <p:ph type="body" sz="quarter" idx="3" hasCustomPrompt="1"/>
          </p:nvPr>
        </p:nvSpPr>
        <p:spPr>
          <a:xfrm>
            <a:off x="4645028" y="548942"/>
            <a:ext cx="4228878" cy="590355"/>
          </a:xfrm>
          <a:solidFill>
            <a:srgbClr val="88AF4B">
              <a:alpha val="19000"/>
            </a:srgbClr>
          </a:solidFill>
        </p:spPr>
        <p:txBody>
          <a:bodyPr anchor="b">
            <a:noAutofit/>
          </a:bodyPr>
          <a:lstStyle>
            <a:lvl1pPr marL="0" indent="0">
              <a:buNone/>
              <a:defRPr sz="1800" b="0" baseline="0">
                <a:solidFill>
                  <a:srgbClr val="20479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1" y="13536"/>
            <a:ext cx="8614634" cy="535392"/>
          </a:xfrm>
        </p:spPr>
        <p:txBody>
          <a:bodyPr anchor="ctr"/>
          <a:lstStyle/>
          <a:p>
            <a:r>
              <a:rPr lang="en-US"/>
              <a:t>Click to edit slide title</a:t>
            </a:r>
          </a:p>
        </p:txBody>
      </p:sp>
    </p:spTree>
    <p:extLst>
      <p:ext uri="{BB962C8B-B14F-4D97-AF65-F5344CB8AC3E}">
        <p14:creationId xmlns:p14="http://schemas.microsoft.com/office/powerpoint/2010/main" val="416527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35"/>
            <a:ext cx="8565152" cy="429139"/>
          </a:xfrm>
          <a:prstGeom prst="rect">
            <a:avLst/>
          </a:prstGeom>
          <a:ln>
            <a:noFill/>
          </a:ln>
        </p:spPr>
        <p:txBody>
          <a:bodyPr vert="horz" lIns="91440" tIns="45720" rIns="91440" bIns="45720" rtlCol="0" anchor="t">
            <a:noAutofit/>
          </a:bodyPr>
          <a:lstStyle/>
          <a:p>
            <a:r>
              <a:rPr lang="en-US"/>
              <a:t>Click to edit slide title</a:t>
            </a:r>
          </a:p>
        </p:txBody>
      </p:sp>
      <p:sp>
        <p:nvSpPr>
          <p:cNvPr id="3" name="Text Placeholder 2"/>
          <p:cNvSpPr>
            <a:spLocks noGrp="1"/>
          </p:cNvSpPr>
          <p:nvPr>
            <p:ph type="body" idx="1"/>
          </p:nvPr>
        </p:nvSpPr>
        <p:spPr>
          <a:xfrm>
            <a:off x="292260" y="610341"/>
            <a:ext cx="8565152" cy="5641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6428861"/>
            <a:ext cx="9144000" cy="4291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77900">
              <a:tabLst>
                <a:tab pos="3213100" algn="l"/>
                <a:tab pos="8691563" algn="r"/>
              </a:tabLst>
            </a:pPr>
            <a:r>
              <a:rPr lang="en-US" sz="675" b="1">
                <a:latin typeface="Century Gothic"/>
                <a:cs typeface="Century Gothic"/>
              </a:rPr>
              <a:t>	</a:t>
            </a:r>
            <a:r>
              <a:rPr lang="en-US" sz="675">
                <a:latin typeface="Century Gothic"/>
                <a:cs typeface="Century Gothic"/>
              </a:rPr>
              <a:t>	</a:t>
            </a:r>
            <a:r>
              <a:rPr lang="en-US" sz="675">
                <a:latin typeface="+mn-lt"/>
                <a:cs typeface="Century Gothic"/>
              </a:rPr>
              <a:t>	 </a:t>
            </a:r>
          </a:p>
          <a:p>
            <a:pPr defTabSz="977900">
              <a:tabLst>
                <a:tab pos="3213100" algn="l"/>
                <a:tab pos="8691563" algn="r"/>
              </a:tabLst>
            </a:pPr>
            <a:endParaRPr lang="en-US" sz="675">
              <a:latin typeface="+mn-lt"/>
              <a:cs typeface="Century Gothic"/>
            </a:endParaRPr>
          </a:p>
          <a:p>
            <a:pPr defTabSz="977900">
              <a:tabLst>
                <a:tab pos="3213100" algn="l"/>
                <a:tab pos="8691563" algn="r"/>
              </a:tabLst>
            </a:pPr>
            <a:r>
              <a:rPr lang="en-US" sz="675">
                <a:latin typeface="+mn-lt"/>
                <a:cs typeface="Century Gothic"/>
              </a:rPr>
              <a:t>Cal</a:t>
            </a:r>
            <a:r>
              <a:rPr lang="en-US" sz="675" b="1">
                <a:latin typeface="+mn-lt"/>
                <a:cs typeface="Century Gothic"/>
              </a:rPr>
              <a:t>SAWS</a:t>
            </a:r>
            <a:r>
              <a:rPr lang="en-US" sz="675">
                <a:latin typeface="+mn-lt"/>
                <a:cs typeface="Century Gothic"/>
              </a:rPr>
              <a:t> | </a:t>
            </a:r>
            <a:r>
              <a:rPr lang="en-US" sz="675" b="1">
                <a:latin typeface="+mn-lt"/>
                <a:cs typeface="Century Gothic"/>
              </a:rPr>
              <a:t>Contact Center DRAFT </a:t>
            </a:r>
            <a:r>
              <a:rPr lang="en-US" sz="675">
                <a:latin typeface="Century Gothic"/>
                <a:cs typeface="Century Gothic"/>
              </a:rPr>
              <a:t>					</a:t>
            </a:r>
            <a:r>
              <a:rPr lang="en-US" sz="675">
                <a:latin typeface="+mn-lt"/>
                <a:cs typeface="Century Gothic"/>
              </a:rPr>
              <a:t>	 </a:t>
            </a:r>
            <a:r>
              <a:rPr lang="en-US" sz="675">
                <a:latin typeface="Century Gothic"/>
                <a:cs typeface="Century Gothic"/>
              </a:rPr>
              <a:t>	</a:t>
            </a:r>
            <a:r>
              <a:rPr lang="en-US" sz="675">
                <a:latin typeface="+mn-lt"/>
                <a:cs typeface="Century Gothic"/>
              </a:rPr>
              <a:t>	 </a:t>
            </a:r>
            <a:fld id="{9177F060-00DB-0849-8EF9-977425B2C345}" type="slidenum">
              <a:rPr lang="en-US" sz="675" smtClean="0">
                <a:latin typeface="+mn-lt"/>
                <a:cs typeface="Century Gothic"/>
              </a:rPr>
              <a:pPr defTabSz="977900">
                <a:tabLst>
                  <a:tab pos="3213100" algn="l"/>
                  <a:tab pos="8691563" algn="r"/>
                </a:tabLst>
              </a:pPr>
              <a:t>‹#›</a:t>
            </a:fld>
            <a:r>
              <a:rPr lang="en-US" sz="675">
                <a:latin typeface="+mn-lt"/>
                <a:cs typeface="Century Gothic"/>
              </a:rPr>
              <a:t> 	</a:t>
            </a:r>
            <a:r>
              <a:rPr lang="en-US" sz="675">
                <a:latin typeface="Century Gothic"/>
                <a:cs typeface="Century Gothic"/>
              </a:rPr>
              <a:t>					</a:t>
            </a:r>
          </a:p>
        </p:txBody>
      </p:sp>
    </p:spTree>
    <p:extLst>
      <p:ext uri="{BB962C8B-B14F-4D97-AF65-F5344CB8AC3E}">
        <p14:creationId xmlns:p14="http://schemas.microsoft.com/office/powerpoint/2010/main" val="869401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hdr="0" ftr="0" dt="0"/>
  <p:txStyles>
    <p:titleStyle>
      <a:lvl1pPr algn="l" defTabSz="342891" rtl="0" eaLnBrk="1" latinLnBrk="0" hangingPunct="1">
        <a:spcBef>
          <a:spcPct val="0"/>
        </a:spcBef>
        <a:buNone/>
        <a:defRPr sz="2100" b="0" kern="1200" baseline="0">
          <a:solidFill>
            <a:srgbClr val="1A3292"/>
          </a:solidFill>
          <a:latin typeface="Century Gothic"/>
          <a:ea typeface="+mj-ea"/>
          <a:cs typeface="Century Gothic"/>
        </a:defRPr>
      </a:lvl1pPr>
    </p:titleStyle>
    <p:bodyStyle>
      <a:lvl1pPr marL="257168" indent="-257168" algn="l" defTabSz="342891" rtl="0" eaLnBrk="1" latinLnBrk="0" hangingPunct="1">
        <a:spcBef>
          <a:spcPct val="20000"/>
        </a:spcBef>
        <a:buClr>
          <a:srgbClr val="204792"/>
        </a:buClr>
        <a:buFont typeface="Wingdings" charset="2"/>
        <a:buChar char="§"/>
        <a:defRPr sz="1800" kern="1200">
          <a:solidFill>
            <a:schemeClr val="tx1"/>
          </a:solidFill>
          <a:latin typeface="Century Gothic"/>
          <a:ea typeface="+mn-ea"/>
          <a:cs typeface="Century Gothic"/>
        </a:defRPr>
      </a:lvl1pPr>
      <a:lvl2pPr marL="557199" indent="-214308" algn="l" defTabSz="342891" rtl="0" eaLnBrk="1" latinLnBrk="0" hangingPunct="1">
        <a:spcBef>
          <a:spcPct val="20000"/>
        </a:spcBef>
        <a:buClr>
          <a:srgbClr val="204792"/>
        </a:buClr>
        <a:buFont typeface="Arial"/>
        <a:buChar char="•"/>
        <a:defRPr sz="1651" kern="1200">
          <a:solidFill>
            <a:schemeClr val="tx1"/>
          </a:solidFill>
          <a:latin typeface="Century Gothic"/>
          <a:ea typeface="+mn-ea"/>
          <a:cs typeface="Century Gothic"/>
        </a:defRPr>
      </a:lvl2pPr>
      <a:lvl3pPr marL="857229" indent="-171446" algn="l" defTabSz="342891" rtl="0" eaLnBrk="1" latinLnBrk="0" hangingPunct="1">
        <a:spcBef>
          <a:spcPct val="20000"/>
        </a:spcBef>
        <a:buClr>
          <a:srgbClr val="204792"/>
        </a:buClr>
        <a:buSzPct val="75000"/>
        <a:buFont typeface="Wingdings" charset="2"/>
        <a:buChar char=""/>
        <a:defRPr sz="1351" kern="1200">
          <a:solidFill>
            <a:schemeClr val="tx1"/>
          </a:solidFill>
          <a:latin typeface="Century Gothic"/>
          <a:ea typeface="+mn-ea"/>
          <a:cs typeface="Century Gothic"/>
        </a:defRPr>
      </a:lvl3pPr>
      <a:lvl4pPr marL="1200121" indent="-171446" algn="l" defTabSz="342891" rtl="0" eaLnBrk="1" latinLnBrk="0" hangingPunct="1">
        <a:spcBef>
          <a:spcPct val="20000"/>
        </a:spcBef>
        <a:buClr>
          <a:srgbClr val="204792"/>
        </a:buClr>
        <a:buSzPct val="70000"/>
        <a:buFont typeface="Wingdings" charset="2"/>
        <a:buChar char="q"/>
        <a:defRPr sz="1200" kern="1200">
          <a:solidFill>
            <a:schemeClr val="tx1"/>
          </a:solidFill>
          <a:latin typeface="Century Gothic"/>
          <a:ea typeface="+mn-ea"/>
          <a:cs typeface="Century Gothic"/>
        </a:defRPr>
      </a:lvl4pPr>
      <a:lvl5pPr marL="1543012" indent="-171446" algn="l" defTabSz="342891" rtl="0" eaLnBrk="1" latinLnBrk="0" hangingPunct="1">
        <a:spcBef>
          <a:spcPct val="20000"/>
        </a:spcBef>
        <a:buClr>
          <a:srgbClr val="204792"/>
        </a:buClr>
        <a:buFont typeface="Arial"/>
        <a:buChar char="»"/>
        <a:defRPr sz="1051" kern="1200">
          <a:solidFill>
            <a:schemeClr val="tx1"/>
          </a:solidFill>
          <a:latin typeface="Century Gothic"/>
          <a:ea typeface="+mn-ea"/>
          <a:cs typeface="Century Gothic"/>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slideLayout" Target="../slideLayouts/slideLayout6.xml"/><Relationship Id="rId61" Type="http://schemas.openxmlformats.org/officeDocument/2006/relationships/tags" Target="../tags/tag61.xml"/><Relationship Id="rId82" Type="http://schemas.openxmlformats.org/officeDocument/2006/relationships/tags" Target="../tags/tag82.xml"/></Relationships>
</file>

<file path=ppt/slides/_rels/slide3.xml.rels><?xml version="1.0" encoding="UTF-8" standalone="yes"?>
<Relationships xmlns="http://schemas.openxmlformats.org/package/2006/relationships"><Relationship Id="rId26" Type="http://schemas.openxmlformats.org/officeDocument/2006/relationships/tags" Target="../tags/tag112.xml"/><Relationship Id="rId21" Type="http://schemas.openxmlformats.org/officeDocument/2006/relationships/tags" Target="../tags/tag107.xml"/><Relationship Id="rId42" Type="http://schemas.openxmlformats.org/officeDocument/2006/relationships/tags" Target="../tags/tag128.xml"/><Relationship Id="rId47" Type="http://schemas.openxmlformats.org/officeDocument/2006/relationships/tags" Target="../tags/tag133.xml"/><Relationship Id="rId63" Type="http://schemas.openxmlformats.org/officeDocument/2006/relationships/tags" Target="../tags/tag149.xml"/><Relationship Id="rId68" Type="http://schemas.openxmlformats.org/officeDocument/2006/relationships/tags" Target="../tags/tag154.xml"/><Relationship Id="rId84" Type="http://schemas.openxmlformats.org/officeDocument/2006/relationships/tags" Target="../tags/tag170.xml"/><Relationship Id="rId89" Type="http://schemas.openxmlformats.org/officeDocument/2006/relationships/tags" Target="../tags/tag175.xml"/><Relationship Id="rId16" Type="http://schemas.openxmlformats.org/officeDocument/2006/relationships/tags" Target="../tags/tag102.xml"/><Relationship Id="rId107" Type="http://schemas.openxmlformats.org/officeDocument/2006/relationships/image" Target="../media/image9.png"/><Relationship Id="rId11" Type="http://schemas.openxmlformats.org/officeDocument/2006/relationships/tags" Target="../tags/tag97.xml"/><Relationship Id="rId32" Type="http://schemas.openxmlformats.org/officeDocument/2006/relationships/tags" Target="../tags/tag118.xml"/><Relationship Id="rId37" Type="http://schemas.openxmlformats.org/officeDocument/2006/relationships/tags" Target="../tags/tag123.xml"/><Relationship Id="rId53" Type="http://schemas.openxmlformats.org/officeDocument/2006/relationships/tags" Target="../tags/tag139.xml"/><Relationship Id="rId58" Type="http://schemas.openxmlformats.org/officeDocument/2006/relationships/tags" Target="../tags/tag144.xml"/><Relationship Id="rId74" Type="http://schemas.openxmlformats.org/officeDocument/2006/relationships/tags" Target="../tags/tag160.xml"/><Relationship Id="rId79" Type="http://schemas.openxmlformats.org/officeDocument/2006/relationships/tags" Target="../tags/tag165.xml"/><Relationship Id="rId102" Type="http://schemas.openxmlformats.org/officeDocument/2006/relationships/tags" Target="../tags/tag188.xml"/><Relationship Id="rId5" Type="http://schemas.openxmlformats.org/officeDocument/2006/relationships/tags" Target="../tags/tag91.xml"/><Relationship Id="rId90" Type="http://schemas.openxmlformats.org/officeDocument/2006/relationships/tags" Target="../tags/tag176.xml"/><Relationship Id="rId95" Type="http://schemas.openxmlformats.org/officeDocument/2006/relationships/tags" Target="../tags/tag181.xml"/><Relationship Id="rId22" Type="http://schemas.openxmlformats.org/officeDocument/2006/relationships/tags" Target="../tags/tag108.xml"/><Relationship Id="rId27" Type="http://schemas.openxmlformats.org/officeDocument/2006/relationships/tags" Target="../tags/tag113.xml"/><Relationship Id="rId43" Type="http://schemas.openxmlformats.org/officeDocument/2006/relationships/tags" Target="../tags/tag129.xml"/><Relationship Id="rId48" Type="http://schemas.openxmlformats.org/officeDocument/2006/relationships/tags" Target="../tags/tag134.xml"/><Relationship Id="rId64" Type="http://schemas.openxmlformats.org/officeDocument/2006/relationships/tags" Target="../tags/tag150.xml"/><Relationship Id="rId69" Type="http://schemas.openxmlformats.org/officeDocument/2006/relationships/tags" Target="../tags/tag155.xml"/><Relationship Id="rId80" Type="http://schemas.openxmlformats.org/officeDocument/2006/relationships/tags" Target="../tags/tag166.xml"/><Relationship Id="rId85" Type="http://schemas.openxmlformats.org/officeDocument/2006/relationships/tags" Target="../tags/tag171.xml"/><Relationship Id="rId12" Type="http://schemas.openxmlformats.org/officeDocument/2006/relationships/tags" Target="../tags/tag98.xml"/><Relationship Id="rId17" Type="http://schemas.openxmlformats.org/officeDocument/2006/relationships/tags" Target="../tags/tag103.xml"/><Relationship Id="rId33" Type="http://schemas.openxmlformats.org/officeDocument/2006/relationships/tags" Target="../tags/tag119.xml"/><Relationship Id="rId38" Type="http://schemas.openxmlformats.org/officeDocument/2006/relationships/tags" Target="../tags/tag124.xml"/><Relationship Id="rId59" Type="http://schemas.openxmlformats.org/officeDocument/2006/relationships/tags" Target="../tags/tag145.xml"/><Relationship Id="rId103" Type="http://schemas.openxmlformats.org/officeDocument/2006/relationships/tags" Target="../tags/tag189.xml"/><Relationship Id="rId20" Type="http://schemas.openxmlformats.org/officeDocument/2006/relationships/tags" Target="../tags/tag106.xml"/><Relationship Id="rId41" Type="http://schemas.openxmlformats.org/officeDocument/2006/relationships/tags" Target="../tags/tag127.xml"/><Relationship Id="rId54" Type="http://schemas.openxmlformats.org/officeDocument/2006/relationships/tags" Target="../tags/tag140.xml"/><Relationship Id="rId62" Type="http://schemas.openxmlformats.org/officeDocument/2006/relationships/tags" Target="../tags/tag148.xml"/><Relationship Id="rId70" Type="http://schemas.openxmlformats.org/officeDocument/2006/relationships/tags" Target="../tags/tag156.xml"/><Relationship Id="rId75" Type="http://schemas.openxmlformats.org/officeDocument/2006/relationships/tags" Target="../tags/tag161.xml"/><Relationship Id="rId83" Type="http://schemas.openxmlformats.org/officeDocument/2006/relationships/tags" Target="../tags/tag169.xml"/><Relationship Id="rId88" Type="http://schemas.openxmlformats.org/officeDocument/2006/relationships/tags" Target="../tags/tag174.xml"/><Relationship Id="rId91" Type="http://schemas.openxmlformats.org/officeDocument/2006/relationships/tags" Target="../tags/tag177.xml"/><Relationship Id="rId96" Type="http://schemas.openxmlformats.org/officeDocument/2006/relationships/tags" Target="../tags/tag182.xml"/><Relationship Id="rId1" Type="http://schemas.openxmlformats.org/officeDocument/2006/relationships/tags" Target="../tags/tag87.xml"/><Relationship Id="rId6" Type="http://schemas.openxmlformats.org/officeDocument/2006/relationships/tags" Target="../tags/tag92.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tags" Target="../tags/tag122.xml"/><Relationship Id="rId49" Type="http://schemas.openxmlformats.org/officeDocument/2006/relationships/tags" Target="../tags/tag135.xml"/><Relationship Id="rId57" Type="http://schemas.openxmlformats.org/officeDocument/2006/relationships/tags" Target="../tags/tag143.xml"/><Relationship Id="rId106" Type="http://schemas.openxmlformats.org/officeDocument/2006/relationships/slideLayout" Target="../slideLayouts/slideLayout6.xml"/><Relationship Id="rId10" Type="http://schemas.openxmlformats.org/officeDocument/2006/relationships/tags" Target="../tags/tag96.xml"/><Relationship Id="rId31" Type="http://schemas.openxmlformats.org/officeDocument/2006/relationships/tags" Target="../tags/tag117.xml"/><Relationship Id="rId44" Type="http://schemas.openxmlformats.org/officeDocument/2006/relationships/tags" Target="../tags/tag130.xml"/><Relationship Id="rId52" Type="http://schemas.openxmlformats.org/officeDocument/2006/relationships/tags" Target="../tags/tag138.xml"/><Relationship Id="rId60" Type="http://schemas.openxmlformats.org/officeDocument/2006/relationships/tags" Target="../tags/tag146.xml"/><Relationship Id="rId65" Type="http://schemas.openxmlformats.org/officeDocument/2006/relationships/tags" Target="../tags/tag151.xml"/><Relationship Id="rId73" Type="http://schemas.openxmlformats.org/officeDocument/2006/relationships/tags" Target="../tags/tag159.xml"/><Relationship Id="rId78" Type="http://schemas.openxmlformats.org/officeDocument/2006/relationships/tags" Target="../tags/tag164.xml"/><Relationship Id="rId81" Type="http://schemas.openxmlformats.org/officeDocument/2006/relationships/tags" Target="../tags/tag167.xml"/><Relationship Id="rId86" Type="http://schemas.openxmlformats.org/officeDocument/2006/relationships/tags" Target="../tags/tag172.xml"/><Relationship Id="rId94" Type="http://schemas.openxmlformats.org/officeDocument/2006/relationships/tags" Target="../tags/tag180.xml"/><Relationship Id="rId99" Type="http://schemas.openxmlformats.org/officeDocument/2006/relationships/tags" Target="../tags/tag185.xml"/><Relationship Id="rId101" Type="http://schemas.openxmlformats.org/officeDocument/2006/relationships/tags" Target="../tags/tag187.xml"/><Relationship Id="rId4" Type="http://schemas.openxmlformats.org/officeDocument/2006/relationships/tags" Target="../tags/tag90.xml"/><Relationship Id="rId9" Type="http://schemas.openxmlformats.org/officeDocument/2006/relationships/tags" Target="../tags/tag95.xml"/><Relationship Id="rId13" Type="http://schemas.openxmlformats.org/officeDocument/2006/relationships/tags" Target="../tags/tag99.xml"/><Relationship Id="rId18" Type="http://schemas.openxmlformats.org/officeDocument/2006/relationships/tags" Target="../tags/tag104.xml"/><Relationship Id="rId39" Type="http://schemas.openxmlformats.org/officeDocument/2006/relationships/tags" Target="../tags/tag125.xml"/><Relationship Id="rId34" Type="http://schemas.openxmlformats.org/officeDocument/2006/relationships/tags" Target="../tags/tag120.xml"/><Relationship Id="rId50" Type="http://schemas.openxmlformats.org/officeDocument/2006/relationships/tags" Target="../tags/tag136.xml"/><Relationship Id="rId55" Type="http://schemas.openxmlformats.org/officeDocument/2006/relationships/tags" Target="../tags/tag141.xml"/><Relationship Id="rId76" Type="http://schemas.openxmlformats.org/officeDocument/2006/relationships/tags" Target="../tags/tag162.xml"/><Relationship Id="rId97" Type="http://schemas.openxmlformats.org/officeDocument/2006/relationships/tags" Target="../tags/tag183.xml"/><Relationship Id="rId104" Type="http://schemas.openxmlformats.org/officeDocument/2006/relationships/tags" Target="../tags/tag190.xml"/><Relationship Id="rId7" Type="http://schemas.openxmlformats.org/officeDocument/2006/relationships/tags" Target="../tags/tag93.xml"/><Relationship Id="rId71" Type="http://schemas.openxmlformats.org/officeDocument/2006/relationships/tags" Target="../tags/tag157.xml"/><Relationship Id="rId92" Type="http://schemas.openxmlformats.org/officeDocument/2006/relationships/tags" Target="../tags/tag178.xml"/><Relationship Id="rId2" Type="http://schemas.openxmlformats.org/officeDocument/2006/relationships/tags" Target="../tags/tag88.xml"/><Relationship Id="rId29" Type="http://schemas.openxmlformats.org/officeDocument/2006/relationships/tags" Target="../tags/tag115.xml"/><Relationship Id="rId24" Type="http://schemas.openxmlformats.org/officeDocument/2006/relationships/tags" Target="../tags/tag110.xml"/><Relationship Id="rId40" Type="http://schemas.openxmlformats.org/officeDocument/2006/relationships/tags" Target="../tags/tag126.xml"/><Relationship Id="rId45" Type="http://schemas.openxmlformats.org/officeDocument/2006/relationships/tags" Target="../tags/tag131.xml"/><Relationship Id="rId66" Type="http://schemas.openxmlformats.org/officeDocument/2006/relationships/tags" Target="../tags/tag152.xml"/><Relationship Id="rId87" Type="http://schemas.openxmlformats.org/officeDocument/2006/relationships/tags" Target="../tags/tag173.xml"/><Relationship Id="rId61" Type="http://schemas.openxmlformats.org/officeDocument/2006/relationships/tags" Target="../tags/tag147.xml"/><Relationship Id="rId82" Type="http://schemas.openxmlformats.org/officeDocument/2006/relationships/tags" Target="../tags/tag168.xml"/><Relationship Id="rId19" Type="http://schemas.openxmlformats.org/officeDocument/2006/relationships/tags" Target="../tags/tag105.xml"/><Relationship Id="rId14" Type="http://schemas.openxmlformats.org/officeDocument/2006/relationships/tags" Target="../tags/tag100.xml"/><Relationship Id="rId30" Type="http://schemas.openxmlformats.org/officeDocument/2006/relationships/tags" Target="../tags/tag116.xml"/><Relationship Id="rId35" Type="http://schemas.openxmlformats.org/officeDocument/2006/relationships/tags" Target="../tags/tag121.xml"/><Relationship Id="rId56" Type="http://schemas.openxmlformats.org/officeDocument/2006/relationships/tags" Target="../tags/tag142.xml"/><Relationship Id="rId77" Type="http://schemas.openxmlformats.org/officeDocument/2006/relationships/tags" Target="../tags/tag163.xml"/><Relationship Id="rId100" Type="http://schemas.openxmlformats.org/officeDocument/2006/relationships/tags" Target="../tags/tag186.xml"/><Relationship Id="rId105" Type="http://schemas.openxmlformats.org/officeDocument/2006/relationships/tags" Target="../tags/tag191.xml"/><Relationship Id="rId8" Type="http://schemas.openxmlformats.org/officeDocument/2006/relationships/tags" Target="../tags/tag94.xml"/><Relationship Id="rId51" Type="http://schemas.openxmlformats.org/officeDocument/2006/relationships/tags" Target="../tags/tag137.xml"/><Relationship Id="rId72" Type="http://schemas.openxmlformats.org/officeDocument/2006/relationships/tags" Target="../tags/tag158.xml"/><Relationship Id="rId93" Type="http://schemas.openxmlformats.org/officeDocument/2006/relationships/tags" Target="../tags/tag179.xml"/><Relationship Id="rId98" Type="http://schemas.openxmlformats.org/officeDocument/2006/relationships/tags" Target="../tags/tag184.xml"/><Relationship Id="rId3" Type="http://schemas.openxmlformats.org/officeDocument/2006/relationships/tags" Target="../tags/tag89.xml"/><Relationship Id="rId25" Type="http://schemas.openxmlformats.org/officeDocument/2006/relationships/tags" Target="../tags/tag111.xml"/><Relationship Id="rId46" Type="http://schemas.openxmlformats.org/officeDocument/2006/relationships/tags" Target="../tags/tag132.xml"/><Relationship Id="rId67" Type="http://schemas.openxmlformats.org/officeDocument/2006/relationships/tags" Target="../tags/tag15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8391-2BBC-4D3E-8D01-C938976CFFE0}"/>
              </a:ext>
            </a:extLst>
          </p:cNvPr>
          <p:cNvSpPr>
            <a:spLocks noGrp="1"/>
          </p:cNvSpPr>
          <p:nvPr>
            <p:ph type="title"/>
          </p:nvPr>
        </p:nvSpPr>
        <p:spPr/>
        <p:txBody>
          <a:bodyPr/>
          <a:lstStyle/>
          <a:p>
            <a:fld id="{983759A9-5B87-4553-99C1-53AAF0F7E214}" type="datetime2">
              <a:rPr lang="en-US" sz="1050"/>
              <a:pPr/>
              <a:t>Thursday, April 23, 2020</a:t>
            </a:fld>
            <a:endParaRPr lang="en-US"/>
          </a:p>
        </p:txBody>
      </p:sp>
      <p:sp>
        <p:nvSpPr>
          <p:cNvPr id="3" name="Text Placeholder 2">
            <a:extLst>
              <a:ext uri="{FF2B5EF4-FFF2-40B4-BE49-F238E27FC236}">
                <a16:creationId xmlns:a16="http://schemas.microsoft.com/office/drawing/2014/main" id="{9A3AC414-2354-466D-B520-87C4B688FAF3}"/>
              </a:ext>
            </a:extLst>
          </p:cNvPr>
          <p:cNvSpPr>
            <a:spLocks noGrp="1"/>
          </p:cNvSpPr>
          <p:nvPr>
            <p:ph type="body" sz="quarter" idx="12"/>
          </p:nvPr>
        </p:nvSpPr>
        <p:spPr/>
        <p:txBody>
          <a:bodyPr/>
          <a:lstStyle/>
          <a:p>
            <a:r>
              <a:rPr lang="en-US" dirty="0"/>
              <a:t>Contact </a:t>
            </a:r>
            <a:r>
              <a:rPr lang="en-US"/>
              <a:t>Center Approach</a:t>
            </a:r>
            <a:endParaRPr lang="en-US" dirty="0"/>
          </a:p>
        </p:txBody>
      </p:sp>
      <p:pic>
        <p:nvPicPr>
          <p:cNvPr id="5" name="Picture 4">
            <a:extLst>
              <a:ext uri="{FF2B5EF4-FFF2-40B4-BE49-F238E27FC236}">
                <a16:creationId xmlns:a16="http://schemas.microsoft.com/office/drawing/2014/main" id="{C6D60835-574E-41EC-B7CD-B845847B1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729" y="3038169"/>
            <a:ext cx="5567516" cy="1614947"/>
          </a:xfrm>
          <a:prstGeom prst="rect">
            <a:avLst/>
          </a:prstGeom>
        </p:spPr>
      </p:pic>
    </p:spTree>
    <p:extLst>
      <p:ext uri="{BB962C8B-B14F-4D97-AF65-F5344CB8AC3E}">
        <p14:creationId xmlns:p14="http://schemas.microsoft.com/office/powerpoint/2010/main" val="128258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OTLSHAPE_TB_00000000000000000000000000000000_LeftEndCaps" hidden="1">
            <a:extLst>
              <a:ext uri="{FF2B5EF4-FFF2-40B4-BE49-F238E27FC236}">
                <a16:creationId xmlns:a16="http://schemas.microsoft.com/office/drawing/2014/main" id="{6FE7CA65-401C-4E4F-99BD-2B049DAD6A98}"/>
              </a:ext>
            </a:extLst>
          </p:cNvPr>
          <p:cNvSpPr txBox="1"/>
          <p:nvPr>
            <p:custDataLst>
              <p:tags r:id="rId2"/>
            </p:custDataLst>
          </p:nvPr>
        </p:nvSpPr>
        <p:spPr>
          <a:xfrm>
            <a:off x="190382" y="3287026"/>
            <a:ext cx="352662" cy="207749"/>
          </a:xfrm>
          <a:prstGeom prst="rect">
            <a:avLst/>
          </a:prstGeom>
          <a:noFill/>
        </p:spPr>
        <p:txBody>
          <a:bodyPr vert="horz" wrap="none" lIns="0" tIns="0" rIns="0" bIns="0" rtlCol="0" anchor="ctr" anchorCtr="0">
            <a:spAutoFit/>
          </a:bodyPr>
          <a:lstStyle/>
          <a:p>
            <a:pPr algn="ctr"/>
            <a:r>
              <a:rPr lang="en-US" sz="1350" b="1">
                <a:solidFill>
                  <a:schemeClr val="accent2"/>
                </a:solidFill>
                <a:latin typeface="Calibri" panose="020F0502020204030204" pitchFamily="34" charset="0"/>
              </a:rPr>
              <a:t>2020</a:t>
            </a:r>
          </a:p>
        </p:txBody>
      </p:sp>
      <p:sp>
        <p:nvSpPr>
          <p:cNvPr id="1701" name="OTLSHAPE_TB_00000000000000000000000000000000_RightEndCaps">
            <a:extLst>
              <a:ext uri="{FF2B5EF4-FFF2-40B4-BE49-F238E27FC236}">
                <a16:creationId xmlns:a16="http://schemas.microsoft.com/office/drawing/2014/main" id="{30C42CCE-DBAD-42B2-8798-182BB0A33F81}"/>
              </a:ext>
            </a:extLst>
          </p:cNvPr>
          <p:cNvSpPr txBox="1"/>
          <p:nvPr>
            <p:custDataLst>
              <p:tags r:id="rId3"/>
            </p:custDataLst>
          </p:nvPr>
        </p:nvSpPr>
        <p:spPr>
          <a:xfrm>
            <a:off x="8529489" y="3091879"/>
            <a:ext cx="365485" cy="217043"/>
          </a:xfrm>
          <a:prstGeom prst="rect">
            <a:avLst/>
          </a:prstGeom>
          <a:noFill/>
        </p:spPr>
        <p:txBody>
          <a:bodyPr vert="horz" wrap="none" lIns="0" tIns="0" rIns="0" bIns="0" rtlCol="0" anchor="ctr" anchorCtr="0">
            <a:spAutoFit/>
          </a:bodyPr>
          <a:lstStyle/>
          <a:p>
            <a:pPr algn="ctr"/>
            <a:r>
              <a:rPr lang="en-US" sz="1400" b="1" spc="-26">
                <a:solidFill>
                  <a:schemeClr val="accent2"/>
                </a:solidFill>
                <a:latin typeface="Calibri" panose="020F0502020204030204" pitchFamily="34" charset="0"/>
              </a:rPr>
              <a:t>2023</a:t>
            </a:r>
          </a:p>
        </p:txBody>
      </p:sp>
      <p:cxnSp>
        <p:nvCxnSpPr>
          <p:cNvPr id="1917" name="OTLSHAPE_M_5d585384e96242dca9481d6a03363ff9_Connector1">
            <a:extLst>
              <a:ext uri="{FF2B5EF4-FFF2-40B4-BE49-F238E27FC236}">
                <a16:creationId xmlns:a16="http://schemas.microsoft.com/office/drawing/2014/main" id="{A29329A9-0817-4252-AF5C-A0FAA1F52E6D}"/>
              </a:ext>
            </a:extLst>
          </p:cNvPr>
          <p:cNvCxnSpPr/>
          <p:nvPr>
            <p:custDataLst>
              <p:tags r:id="rId4"/>
            </p:custDataLst>
          </p:nvPr>
        </p:nvCxnSpPr>
        <p:spPr>
          <a:xfrm>
            <a:off x="6137376" y="2343467"/>
            <a:ext cx="0" cy="666432"/>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19" name="OTLSHAPE_M_ef9a8851d8864973ac287834c99cdc3a_Connector1">
            <a:extLst>
              <a:ext uri="{FF2B5EF4-FFF2-40B4-BE49-F238E27FC236}">
                <a16:creationId xmlns:a16="http://schemas.microsoft.com/office/drawing/2014/main" id="{DD146AFE-40BE-4FEC-84FA-229ADB86ED8A}"/>
              </a:ext>
            </a:extLst>
          </p:cNvPr>
          <p:cNvCxnSpPr/>
          <p:nvPr>
            <p:custDataLst>
              <p:tags r:id="rId5"/>
            </p:custDataLst>
          </p:nvPr>
        </p:nvCxnSpPr>
        <p:spPr>
          <a:xfrm>
            <a:off x="6721143" y="2643823"/>
            <a:ext cx="0" cy="366078"/>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0" name="OTLSHAPE_M_95445447f3cd4c6cb3aa2c52fa629d7f_Connector1">
            <a:extLst>
              <a:ext uri="{FF2B5EF4-FFF2-40B4-BE49-F238E27FC236}">
                <a16:creationId xmlns:a16="http://schemas.microsoft.com/office/drawing/2014/main" id="{25F64B13-3EAB-49B0-B94E-DD673AFF44AA}"/>
              </a:ext>
            </a:extLst>
          </p:cNvPr>
          <p:cNvCxnSpPr/>
          <p:nvPr>
            <p:custDataLst>
              <p:tags r:id="rId6"/>
            </p:custDataLst>
          </p:nvPr>
        </p:nvCxnSpPr>
        <p:spPr>
          <a:xfrm>
            <a:off x="7032815" y="2148753"/>
            <a:ext cx="0" cy="459192"/>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2" name="OTLSHAPE_M_cd71d70f0b7c41f2b36d535af5fae1ee_Connector1">
            <a:extLst>
              <a:ext uri="{FF2B5EF4-FFF2-40B4-BE49-F238E27FC236}">
                <a16:creationId xmlns:a16="http://schemas.microsoft.com/office/drawing/2014/main" id="{C60A0BB2-CE7D-4214-B9E8-25DDC6E59750}"/>
              </a:ext>
            </a:extLst>
          </p:cNvPr>
          <p:cNvCxnSpPr/>
          <p:nvPr>
            <p:custDataLst>
              <p:tags r:id="rId7"/>
            </p:custDataLst>
          </p:nvPr>
        </p:nvCxnSpPr>
        <p:spPr>
          <a:xfrm>
            <a:off x="7349434" y="1848397"/>
            <a:ext cx="0" cy="264478"/>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3" name="OTLSHAPE_M_3f5e86393042432fa4de9f87fa541062_Connector1">
            <a:extLst>
              <a:ext uri="{FF2B5EF4-FFF2-40B4-BE49-F238E27FC236}">
                <a16:creationId xmlns:a16="http://schemas.microsoft.com/office/drawing/2014/main" id="{9D4EF707-7E54-4B46-AB81-A1CDDF9C0500}"/>
              </a:ext>
            </a:extLst>
          </p:cNvPr>
          <p:cNvCxnSpPr/>
          <p:nvPr>
            <p:custDataLst>
              <p:tags r:id="rId8"/>
            </p:custDataLst>
          </p:nvPr>
        </p:nvCxnSpPr>
        <p:spPr>
          <a:xfrm>
            <a:off x="7656159" y="2449107"/>
            <a:ext cx="0" cy="560792"/>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7" name="OTLSHAPE_M_14140aecea2b4f34b14600d4799e618d_Connector1">
            <a:extLst>
              <a:ext uri="{FF2B5EF4-FFF2-40B4-BE49-F238E27FC236}">
                <a16:creationId xmlns:a16="http://schemas.microsoft.com/office/drawing/2014/main" id="{959ECAA4-C207-42DF-80BE-7D379558ABC0}"/>
              </a:ext>
            </a:extLst>
          </p:cNvPr>
          <p:cNvCxnSpPr/>
          <p:nvPr>
            <p:custDataLst>
              <p:tags r:id="rId9"/>
            </p:custDataLst>
          </p:nvPr>
        </p:nvCxnSpPr>
        <p:spPr>
          <a:xfrm>
            <a:off x="7933201" y="2148753"/>
            <a:ext cx="0" cy="264478"/>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26" name="OTLSHAPE_M_90c0eede631d4a7a8acc7f2c8bed331f_Connector1">
            <a:extLst>
              <a:ext uri="{FF2B5EF4-FFF2-40B4-BE49-F238E27FC236}">
                <a16:creationId xmlns:a16="http://schemas.microsoft.com/office/drawing/2014/main" id="{A3512CFD-9C8E-4259-88E6-C359C46D15F6}"/>
              </a:ext>
            </a:extLst>
          </p:cNvPr>
          <p:cNvCxnSpPr/>
          <p:nvPr>
            <p:custDataLst>
              <p:tags r:id="rId10"/>
            </p:custDataLst>
          </p:nvPr>
        </p:nvCxnSpPr>
        <p:spPr>
          <a:xfrm>
            <a:off x="4193136" y="2550796"/>
            <a:ext cx="0" cy="459105"/>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 name="OTLSHAPE_M_44303f83b8164480ae8c9939b53921a1_Connector1">
            <a:extLst>
              <a:ext uri="{FF2B5EF4-FFF2-40B4-BE49-F238E27FC236}">
                <a16:creationId xmlns:a16="http://schemas.microsoft.com/office/drawing/2014/main" id="{D69C7EED-C2B7-4721-BA50-69A60B4A77A7}"/>
              </a:ext>
            </a:extLst>
          </p:cNvPr>
          <p:cNvCxnSpPr/>
          <p:nvPr>
            <p:custDataLst>
              <p:tags r:id="rId11"/>
            </p:custDataLst>
          </p:nvPr>
        </p:nvCxnSpPr>
        <p:spPr>
          <a:xfrm>
            <a:off x="4958811" y="2643823"/>
            <a:ext cx="0" cy="366078"/>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OTLSHAPE_M_cd71d70f0b7c41f2b36d535af5fae1ee_Connector2">
            <a:extLst>
              <a:ext uri="{FF2B5EF4-FFF2-40B4-BE49-F238E27FC236}">
                <a16:creationId xmlns:a16="http://schemas.microsoft.com/office/drawing/2014/main" id="{ADA265DE-8EAA-403A-8AD6-3A4E63A9614C}"/>
              </a:ext>
            </a:extLst>
          </p:cNvPr>
          <p:cNvCxnSpPr/>
          <p:nvPr>
            <p:custDataLst>
              <p:tags r:id="rId12"/>
            </p:custDataLst>
          </p:nvPr>
        </p:nvCxnSpPr>
        <p:spPr>
          <a:xfrm>
            <a:off x="7349434" y="2298930"/>
            <a:ext cx="0" cy="309015"/>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2" name="OTLSHAPE_M_cd71d70f0b7c41f2b36d535af5fae1ee_Connector3">
            <a:extLst>
              <a:ext uri="{FF2B5EF4-FFF2-40B4-BE49-F238E27FC236}">
                <a16:creationId xmlns:a16="http://schemas.microsoft.com/office/drawing/2014/main" id="{07CC5EDE-9EF1-410C-AFE1-E6706BEA9AF6}"/>
              </a:ext>
            </a:extLst>
          </p:cNvPr>
          <p:cNvCxnSpPr/>
          <p:nvPr>
            <p:custDataLst>
              <p:tags r:id="rId13"/>
            </p:custDataLst>
          </p:nvPr>
        </p:nvCxnSpPr>
        <p:spPr>
          <a:xfrm>
            <a:off x="7349434" y="2794000"/>
            <a:ext cx="0" cy="215900"/>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 name="OTLSHAPE_M_5e086155111b47f68877effbff10e73a_Connector1">
            <a:extLst>
              <a:ext uri="{FF2B5EF4-FFF2-40B4-BE49-F238E27FC236}">
                <a16:creationId xmlns:a16="http://schemas.microsoft.com/office/drawing/2014/main" id="{C7DAEDC7-F494-427E-B324-3CE2E2189BC0}"/>
              </a:ext>
            </a:extLst>
          </p:cNvPr>
          <p:cNvCxnSpPr/>
          <p:nvPr>
            <p:custDataLst>
              <p:tags r:id="rId14"/>
            </p:custDataLst>
          </p:nvPr>
        </p:nvCxnSpPr>
        <p:spPr>
          <a:xfrm>
            <a:off x="3019518" y="2157413"/>
            <a:ext cx="0" cy="852488"/>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OTLSHAPE_M_14140aecea2b4f34b14600d4799e618d_Connector2">
            <a:extLst>
              <a:ext uri="{FF2B5EF4-FFF2-40B4-BE49-F238E27FC236}">
                <a16:creationId xmlns:a16="http://schemas.microsoft.com/office/drawing/2014/main" id="{9693DEE0-794A-4565-AB8D-42ABF69EF429}"/>
              </a:ext>
            </a:extLst>
          </p:cNvPr>
          <p:cNvCxnSpPr/>
          <p:nvPr>
            <p:custDataLst>
              <p:tags r:id="rId15"/>
            </p:custDataLst>
          </p:nvPr>
        </p:nvCxnSpPr>
        <p:spPr>
          <a:xfrm>
            <a:off x="7933201" y="2599285"/>
            <a:ext cx="0" cy="410615"/>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7" name="OTLSHAPE_M_95445447f3cd4c6cb3aa2c52fa629d7f_Connector2">
            <a:extLst>
              <a:ext uri="{FF2B5EF4-FFF2-40B4-BE49-F238E27FC236}">
                <a16:creationId xmlns:a16="http://schemas.microsoft.com/office/drawing/2014/main" id="{4960BDA6-7DB2-421D-8BA3-22F4C4C874AB}"/>
              </a:ext>
            </a:extLst>
          </p:cNvPr>
          <p:cNvCxnSpPr/>
          <p:nvPr>
            <p:custDataLst>
              <p:tags r:id="rId16"/>
            </p:custDataLst>
          </p:nvPr>
        </p:nvCxnSpPr>
        <p:spPr>
          <a:xfrm>
            <a:off x="7032815" y="2794000"/>
            <a:ext cx="0" cy="215900"/>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02" name="OTLSHAPE_TB_00000000000000000000000000000000_ScaleContainer">
            <a:extLst>
              <a:ext uri="{FF2B5EF4-FFF2-40B4-BE49-F238E27FC236}">
                <a16:creationId xmlns:a16="http://schemas.microsoft.com/office/drawing/2014/main" id="{0AD06CC4-005B-43BF-95FC-E5F3E53A8BA5}"/>
              </a:ext>
            </a:extLst>
          </p:cNvPr>
          <p:cNvSpPr/>
          <p:nvPr>
            <p:custDataLst>
              <p:tags r:id="rId17"/>
            </p:custDataLst>
          </p:nvPr>
        </p:nvSpPr>
        <p:spPr>
          <a:xfrm>
            <a:off x="844465" y="3009900"/>
            <a:ext cx="7569200" cy="381000"/>
          </a:xfrm>
          <a:prstGeom prst="roundRect">
            <a:avLst>
              <a:gd name="adj" fmla="val 100000"/>
            </a:avLst>
          </a:prstGeom>
          <a:gradFill flip="none" rotWithShape="1">
            <a:gsLst>
              <a:gs pos="0">
                <a:srgbClr val="44546A"/>
              </a:gs>
              <a:gs pos="100000">
                <a:srgbClr val="44546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3" name="OTLSHAPE_TB_00000000000000000000000000000000_ElapsedTime" hidden="1">
            <a:extLst>
              <a:ext uri="{FF2B5EF4-FFF2-40B4-BE49-F238E27FC236}">
                <a16:creationId xmlns:a16="http://schemas.microsoft.com/office/drawing/2014/main" id="{312BFA44-A4B0-48DC-BE34-25907C29C932}"/>
              </a:ext>
            </a:extLst>
          </p:cNvPr>
          <p:cNvSpPr/>
          <p:nvPr>
            <p:custDataLst>
              <p:tags r:id="rId18"/>
            </p:custDataLst>
          </p:nvPr>
        </p:nvSpPr>
        <p:spPr>
          <a:xfrm>
            <a:off x="844465" y="3009900"/>
            <a:ext cx="469900" cy="381000"/>
          </a:xfrm>
          <a:prstGeom prst="roundRect">
            <a:avLst>
              <a:gd name="adj" fmla="val 10000000"/>
            </a:avLst>
          </a:prstGeom>
          <a:solidFill>
            <a:srgbClr val="FF0000">
              <a:alpha val="30196"/>
            </a:srgbClr>
          </a:solidFill>
          <a:ln w="25400" cap="flat" cmpd="sng" algn="ctr">
            <a:noFill/>
            <a:prstDash val="solid"/>
          </a:ln>
          <a:effectLst/>
          <a:scene3d>
            <a:camera prst="orthographicFront"/>
            <a:lightRig rig="threePt" dir="t"/>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4" name="OTLSHAPE_TB_00000000000000000000000000000000_TodayMarkerShape" hidden="1">
            <a:extLst>
              <a:ext uri="{FF2B5EF4-FFF2-40B4-BE49-F238E27FC236}">
                <a16:creationId xmlns:a16="http://schemas.microsoft.com/office/drawing/2014/main" id="{1AD242CF-A4BC-4952-B985-E0541BD8A978}"/>
              </a:ext>
            </a:extLst>
          </p:cNvPr>
          <p:cNvSpPr/>
          <p:nvPr>
            <p:custDataLst>
              <p:tags r:id="rId19"/>
            </p:custDataLst>
          </p:nvPr>
        </p:nvSpPr>
        <p:spPr>
          <a:xfrm>
            <a:off x="1215572" y="3390900"/>
            <a:ext cx="114300" cy="127000"/>
          </a:xfrm>
          <a:prstGeom prst="triangl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5" name="OTLSHAPE_TB_00000000000000000000000000000000_TodayMarkerText" hidden="1">
            <a:extLst>
              <a:ext uri="{FF2B5EF4-FFF2-40B4-BE49-F238E27FC236}">
                <a16:creationId xmlns:a16="http://schemas.microsoft.com/office/drawing/2014/main" id="{B5600B3C-2039-49E2-999A-AAE431B94953}"/>
              </a:ext>
            </a:extLst>
          </p:cNvPr>
          <p:cNvSpPr txBox="1"/>
          <p:nvPr>
            <p:custDataLst>
              <p:tags r:id="rId20"/>
            </p:custDataLst>
          </p:nvPr>
        </p:nvSpPr>
        <p:spPr>
          <a:xfrm>
            <a:off x="1134873" y="3517900"/>
            <a:ext cx="273793" cy="139531"/>
          </a:xfrm>
          <a:prstGeom prst="rect">
            <a:avLst/>
          </a:prstGeom>
          <a:noFill/>
        </p:spPr>
        <p:txBody>
          <a:bodyPr vert="horz" wrap="none" lIns="0" tIns="0" rIns="0" bIns="0" rtlCol="0" anchor="ctr" anchorCtr="0">
            <a:spAutoFit/>
          </a:bodyPr>
          <a:lstStyle/>
          <a:p>
            <a:pPr algn="ctr"/>
            <a:r>
              <a:rPr lang="en-US" sz="900" spc="-18">
                <a:solidFill>
                  <a:schemeClr val="dk1"/>
                </a:solidFill>
                <a:latin typeface="Calibri" panose="020F0502020204030204" pitchFamily="34" charset="0"/>
              </a:rPr>
              <a:t>Today</a:t>
            </a:r>
          </a:p>
        </p:txBody>
      </p:sp>
      <p:sp>
        <p:nvSpPr>
          <p:cNvPr id="1706" name="OTLSHAPE_TB_00000000000000000000000000000000_TimescaleInterval1">
            <a:extLst>
              <a:ext uri="{FF2B5EF4-FFF2-40B4-BE49-F238E27FC236}">
                <a16:creationId xmlns:a16="http://schemas.microsoft.com/office/drawing/2014/main" id="{6EA3A117-18E3-4E65-A591-369F609BE51C}"/>
              </a:ext>
            </a:extLst>
          </p:cNvPr>
          <p:cNvSpPr txBox="1"/>
          <p:nvPr>
            <p:custDataLst>
              <p:tags r:id="rId21"/>
            </p:custDataLst>
          </p:nvPr>
        </p:nvSpPr>
        <p:spPr>
          <a:xfrm>
            <a:off x="1073065" y="3091879"/>
            <a:ext cx="365485" cy="217043"/>
          </a:xfrm>
          <a:prstGeom prst="rect">
            <a:avLst/>
          </a:prstGeom>
          <a:noFill/>
        </p:spPr>
        <p:txBody>
          <a:bodyPr vert="horz" wrap="none" lIns="0" tIns="0" rIns="0" bIns="0" rtlCol="0" anchor="ctr" anchorCtr="0">
            <a:noAutofit/>
          </a:bodyPr>
          <a:lstStyle/>
          <a:p>
            <a:r>
              <a:rPr lang="en-US" sz="1400" spc="-26">
                <a:solidFill>
                  <a:schemeClr val="lt1"/>
                </a:solidFill>
                <a:latin typeface="Calibri" panose="020F0502020204030204" pitchFamily="34" charset="0"/>
              </a:rPr>
              <a:t>2020</a:t>
            </a:r>
          </a:p>
        </p:txBody>
      </p:sp>
      <p:sp>
        <p:nvSpPr>
          <p:cNvPr id="1708" name="OTLSHAPE_TB_00000000000000000000000000000000_TimescaleInterval2">
            <a:extLst>
              <a:ext uri="{FF2B5EF4-FFF2-40B4-BE49-F238E27FC236}">
                <a16:creationId xmlns:a16="http://schemas.microsoft.com/office/drawing/2014/main" id="{EC8D99FF-F215-4CCC-BFC1-3EE73A005411}"/>
              </a:ext>
            </a:extLst>
          </p:cNvPr>
          <p:cNvSpPr txBox="1"/>
          <p:nvPr>
            <p:custDataLst>
              <p:tags r:id="rId22"/>
            </p:custDataLst>
          </p:nvPr>
        </p:nvSpPr>
        <p:spPr>
          <a:xfrm>
            <a:off x="2883732" y="3091879"/>
            <a:ext cx="365485" cy="217043"/>
          </a:xfrm>
          <a:prstGeom prst="rect">
            <a:avLst/>
          </a:prstGeom>
          <a:noFill/>
        </p:spPr>
        <p:txBody>
          <a:bodyPr vert="horz" wrap="none" lIns="0" tIns="0" rIns="0" bIns="0" rtlCol="0" anchor="ctr" anchorCtr="0">
            <a:noAutofit/>
          </a:bodyPr>
          <a:lstStyle/>
          <a:p>
            <a:r>
              <a:rPr lang="en-US" sz="1400" spc="-26">
                <a:solidFill>
                  <a:schemeClr val="lt1"/>
                </a:solidFill>
                <a:latin typeface="Calibri" panose="020F0502020204030204" pitchFamily="34" charset="0"/>
              </a:rPr>
              <a:t>2021</a:t>
            </a:r>
          </a:p>
        </p:txBody>
      </p:sp>
      <p:sp>
        <p:nvSpPr>
          <p:cNvPr id="1710" name="OTLSHAPE_TB_00000000000000000000000000000000_TimescaleInterval3">
            <a:extLst>
              <a:ext uri="{FF2B5EF4-FFF2-40B4-BE49-F238E27FC236}">
                <a16:creationId xmlns:a16="http://schemas.microsoft.com/office/drawing/2014/main" id="{7FCC9BC9-34C0-4297-8EE2-FEC09BDA8469}"/>
              </a:ext>
            </a:extLst>
          </p:cNvPr>
          <p:cNvSpPr txBox="1"/>
          <p:nvPr>
            <p:custDataLst>
              <p:tags r:id="rId23"/>
            </p:custDataLst>
          </p:nvPr>
        </p:nvSpPr>
        <p:spPr>
          <a:xfrm>
            <a:off x="4689451" y="3091879"/>
            <a:ext cx="365485" cy="217043"/>
          </a:xfrm>
          <a:prstGeom prst="rect">
            <a:avLst/>
          </a:prstGeom>
          <a:noFill/>
        </p:spPr>
        <p:txBody>
          <a:bodyPr vert="horz" wrap="none" lIns="0" tIns="0" rIns="0" bIns="0" rtlCol="0" anchor="ctr" anchorCtr="0">
            <a:noAutofit/>
          </a:bodyPr>
          <a:lstStyle/>
          <a:p>
            <a:r>
              <a:rPr lang="en-US" sz="1400" spc="-26">
                <a:solidFill>
                  <a:schemeClr val="lt1"/>
                </a:solidFill>
                <a:latin typeface="Calibri" panose="020F0502020204030204" pitchFamily="34" charset="0"/>
              </a:rPr>
              <a:t>2022</a:t>
            </a:r>
          </a:p>
        </p:txBody>
      </p:sp>
      <p:sp>
        <p:nvSpPr>
          <p:cNvPr id="8" name="OTLSHAPE_TB_00000000000000000000000000000000_TimescaleInterval4">
            <a:extLst>
              <a:ext uri="{FF2B5EF4-FFF2-40B4-BE49-F238E27FC236}">
                <a16:creationId xmlns:a16="http://schemas.microsoft.com/office/drawing/2014/main" id="{139B2697-9439-4477-873F-766609E46B15}"/>
              </a:ext>
            </a:extLst>
          </p:cNvPr>
          <p:cNvSpPr txBox="1"/>
          <p:nvPr>
            <p:custDataLst>
              <p:tags r:id="rId24"/>
            </p:custDataLst>
          </p:nvPr>
        </p:nvSpPr>
        <p:spPr>
          <a:xfrm>
            <a:off x="6495170" y="3091879"/>
            <a:ext cx="365485" cy="217043"/>
          </a:xfrm>
          <a:prstGeom prst="rect">
            <a:avLst/>
          </a:prstGeom>
          <a:noFill/>
        </p:spPr>
        <p:txBody>
          <a:bodyPr vert="horz" wrap="none" lIns="0" tIns="0" rIns="0" bIns="0" rtlCol="0" anchor="ctr" anchorCtr="0">
            <a:noAutofit/>
          </a:bodyPr>
          <a:lstStyle/>
          <a:p>
            <a:r>
              <a:rPr lang="en-US" sz="1400" spc="-26">
                <a:solidFill>
                  <a:schemeClr val="lt1"/>
                </a:solidFill>
                <a:latin typeface="Calibri" panose="020F0502020204030204" pitchFamily="34" charset="0"/>
              </a:rPr>
              <a:t>2023</a:t>
            </a:r>
          </a:p>
        </p:txBody>
      </p:sp>
      <p:cxnSp>
        <p:nvCxnSpPr>
          <p:cNvPr id="1707" name="OTLSHAPE_TB_00000000000000000000000000000000_Separator1">
            <a:extLst>
              <a:ext uri="{FF2B5EF4-FFF2-40B4-BE49-F238E27FC236}">
                <a16:creationId xmlns:a16="http://schemas.microsoft.com/office/drawing/2014/main" id="{FBA6B7D7-C154-4078-91EC-A8A105B3E8C1}"/>
              </a:ext>
            </a:extLst>
          </p:cNvPr>
          <p:cNvCxnSpPr/>
          <p:nvPr>
            <p:custDataLst>
              <p:tags r:id="rId25"/>
            </p:custDataLst>
          </p:nvPr>
        </p:nvCxnSpPr>
        <p:spPr>
          <a:xfrm>
            <a:off x="2820232" y="3048000"/>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9" name="OTLSHAPE_TB_00000000000000000000000000000000_Separator2">
            <a:extLst>
              <a:ext uri="{FF2B5EF4-FFF2-40B4-BE49-F238E27FC236}">
                <a16:creationId xmlns:a16="http://schemas.microsoft.com/office/drawing/2014/main" id="{6A1AF7C7-79D3-47EC-88B6-F865E0001CAC}"/>
              </a:ext>
            </a:extLst>
          </p:cNvPr>
          <p:cNvCxnSpPr/>
          <p:nvPr>
            <p:custDataLst>
              <p:tags r:id="rId26"/>
            </p:custDataLst>
          </p:nvPr>
        </p:nvCxnSpPr>
        <p:spPr>
          <a:xfrm>
            <a:off x="4625951" y="3048000"/>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OTLSHAPE_TB_00000000000000000000000000000000_Separator3">
            <a:extLst>
              <a:ext uri="{FF2B5EF4-FFF2-40B4-BE49-F238E27FC236}">
                <a16:creationId xmlns:a16="http://schemas.microsoft.com/office/drawing/2014/main" id="{8FFAF4BF-93F4-44C7-B0DA-42D4A0C25E36}"/>
              </a:ext>
            </a:extLst>
          </p:cNvPr>
          <p:cNvCxnSpPr/>
          <p:nvPr>
            <p:custDataLst>
              <p:tags r:id="rId27"/>
            </p:custDataLst>
          </p:nvPr>
        </p:nvCxnSpPr>
        <p:spPr>
          <a:xfrm>
            <a:off x="6431670" y="3048000"/>
            <a:ext cx="0" cy="304800"/>
          </a:xfrm>
          <a:prstGeom prst="line">
            <a:avLst/>
          </a:prstGeom>
          <a:ln w="9525"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8" name="OTLSHAPE_T_45e6c8efff5047699444a76e72edb080_Shape">
            <a:extLst>
              <a:ext uri="{FF2B5EF4-FFF2-40B4-BE49-F238E27FC236}">
                <a16:creationId xmlns:a16="http://schemas.microsoft.com/office/drawing/2014/main" id="{C845A684-9EAA-4D43-AEAF-B4217BDC3C2F}"/>
              </a:ext>
            </a:extLst>
          </p:cNvPr>
          <p:cNvSpPr/>
          <p:nvPr>
            <p:custDataLst>
              <p:tags r:id="rId28"/>
            </p:custDataLst>
          </p:nvPr>
        </p:nvSpPr>
        <p:spPr>
          <a:xfrm>
            <a:off x="1420177" y="3615860"/>
            <a:ext cx="1600200" cy="127000"/>
          </a:xfrm>
          <a:prstGeom prst="roundRect">
            <a:avLst>
              <a:gd name="adj" fmla="val 100000"/>
            </a:avLst>
          </a:prstGeom>
          <a:solidFill>
            <a:srgbClr val="F4EF0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TLSHAPE_T_6d25d0b919924ac2992e0740d281e9f5_Shape">
            <a:extLst>
              <a:ext uri="{FF2B5EF4-FFF2-40B4-BE49-F238E27FC236}">
                <a16:creationId xmlns:a16="http://schemas.microsoft.com/office/drawing/2014/main" id="{B2015957-7D7A-4650-955C-20A90D7EF938}"/>
              </a:ext>
            </a:extLst>
          </p:cNvPr>
          <p:cNvSpPr/>
          <p:nvPr>
            <p:custDataLst>
              <p:tags r:id="rId29"/>
            </p:custDataLst>
          </p:nvPr>
        </p:nvSpPr>
        <p:spPr>
          <a:xfrm>
            <a:off x="3008224" y="4033097"/>
            <a:ext cx="2070100" cy="127000"/>
          </a:xfrm>
          <a:prstGeom prst="roundRect">
            <a:avLst>
              <a:gd name="adj" fmla="val 100000"/>
            </a:avLst>
          </a:prstGeom>
          <a:solidFill>
            <a:schemeClr val="accent6"/>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TLSHAPE_T_0441db10cad24a7187870e24dcfd5637_Shape">
            <a:extLst>
              <a:ext uri="{FF2B5EF4-FFF2-40B4-BE49-F238E27FC236}">
                <a16:creationId xmlns:a16="http://schemas.microsoft.com/office/drawing/2014/main" id="{7D99E91A-E871-4151-997D-E06B59A6002B}"/>
              </a:ext>
            </a:extLst>
          </p:cNvPr>
          <p:cNvSpPr/>
          <p:nvPr>
            <p:custDataLst>
              <p:tags r:id="rId30"/>
            </p:custDataLst>
          </p:nvPr>
        </p:nvSpPr>
        <p:spPr>
          <a:xfrm>
            <a:off x="2993383" y="4241716"/>
            <a:ext cx="3060700" cy="127000"/>
          </a:xfrm>
          <a:prstGeom prst="roundRect">
            <a:avLst>
              <a:gd name="adj" fmla="val 100000"/>
            </a:avLst>
          </a:prstGeom>
          <a:solidFill>
            <a:srgbClr val="0072BC"/>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TLSHAPE_T_571f3b3403ed412eb60b53f603c23026_Shape">
            <a:extLst>
              <a:ext uri="{FF2B5EF4-FFF2-40B4-BE49-F238E27FC236}">
                <a16:creationId xmlns:a16="http://schemas.microsoft.com/office/drawing/2014/main" id="{3986B7F2-DBE6-4224-BDDB-2436FCA32534}"/>
              </a:ext>
            </a:extLst>
          </p:cNvPr>
          <p:cNvSpPr/>
          <p:nvPr>
            <p:custDataLst>
              <p:tags r:id="rId31"/>
            </p:custDataLst>
          </p:nvPr>
        </p:nvSpPr>
        <p:spPr>
          <a:xfrm>
            <a:off x="2904334" y="3824478"/>
            <a:ext cx="1244600" cy="127000"/>
          </a:xfrm>
          <a:prstGeom prst="roundRect">
            <a:avLst>
              <a:gd name="adj" fmla="val 100000"/>
            </a:avLst>
          </a:prstGeom>
          <a:solidFill>
            <a:srgbClr val="1AAA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TLSHAPE_T_45e6c8efff5047699444a76e72edb080_ShapePercentage" hidden="1">
            <a:extLst>
              <a:ext uri="{FF2B5EF4-FFF2-40B4-BE49-F238E27FC236}">
                <a16:creationId xmlns:a16="http://schemas.microsoft.com/office/drawing/2014/main" id="{093992E0-CF95-4248-BE21-A6EFC8684B5A}"/>
              </a:ext>
            </a:extLst>
          </p:cNvPr>
          <p:cNvSpPr/>
          <p:nvPr>
            <p:custDataLst>
              <p:tags r:id="rId32"/>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TLSHAPE_T_6d25d0b919924ac2992e0740d281e9f5_ShapePercentage" hidden="1">
            <a:extLst>
              <a:ext uri="{FF2B5EF4-FFF2-40B4-BE49-F238E27FC236}">
                <a16:creationId xmlns:a16="http://schemas.microsoft.com/office/drawing/2014/main" id="{F4DE06BF-8E3B-4403-B743-7B35C20241CF}"/>
              </a:ext>
            </a:extLst>
          </p:cNvPr>
          <p:cNvSpPr/>
          <p:nvPr>
            <p:custDataLst>
              <p:tags r:id="rId33"/>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TLSHAPE_T_0441db10cad24a7187870e24dcfd5637_ShapePercentage" hidden="1">
            <a:extLst>
              <a:ext uri="{FF2B5EF4-FFF2-40B4-BE49-F238E27FC236}">
                <a16:creationId xmlns:a16="http://schemas.microsoft.com/office/drawing/2014/main" id="{354DCE50-2E7C-4CFE-9713-699F2AFE0484}"/>
              </a:ext>
            </a:extLst>
          </p:cNvPr>
          <p:cNvSpPr/>
          <p:nvPr>
            <p:custDataLst>
              <p:tags r:id="rId34"/>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TLSHAPE_T_571f3b3403ed412eb60b53f603c23026_ShapePercentage" hidden="1">
            <a:extLst>
              <a:ext uri="{FF2B5EF4-FFF2-40B4-BE49-F238E27FC236}">
                <a16:creationId xmlns:a16="http://schemas.microsoft.com/office/drawing/2014/main" id="{ED5A949A-63D6-4B05-83F3-1BB7F5B31B18}"/>
              </a:ext>
            </a:extLst>
          </p:cNvPr>
          <p:cNvSpPr/>
          <p:nvPr>
            <p:custDataLst>
              <p:tags r:id="rId35"/>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TLSHAPE_T_45e6c8efff5047699444a76e72edb080_Duration" hidden="1">
            <a:extLst>
              <a:ext uri="{FF2B5EF4-FFF2-40B4-BE49-F238E27FC236}">
                <a16:creationId xmlns:a16="http://schemas.microsoft.com/office/drawing/2014/main" id="{84A51B04-E0CB-4F22-A245-028AE58926F4}"/>
              </a:ext>
            </a:extLst>
          </p:cNvPr>
          <p:cNvSpPr txBox="1"/>
          <p:nvPr>
            <p:custDataLst>
              <p:tags r:id="rId3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21" name="OTLSHAPE_T_45e6c8efff5047699444a76e72edb080_StartDate" hidden="1">
            <a:extLst>
              <a:ext uri="{FF2B5EF4-FFF2-40B4-BE49-F238E27FC236}">
                <a16:creationId xmlns:a16="http://schemas.microsoft.com/office/drawing/2014/main" id="{1B781E23-85FB-464F-A52E-6229DC35025C}"/>
              </a:ext>
            </a:extLst>
          </p:cNvPr>
          <p:cNvSpPr txBox="1"/>
          <p:nvPr>
            <p:custDataLst>
              <p:tags r:id="rId3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22" name="OTLSHAPE_T_45e6c8efff5047699444a76e72edb080_EndDate" hidden="1">
            <a:extLst>
              <a:ext uri="{FF2B5EF4-FFF2-40B4-BE49-F238E27FC236}">
                <a16:creationId xmlns:a16="http://schemas.microsoft.com/office/drawing/2014/main" id="{98F924A2-5549-4877-8B58-1089D2D2A772}"/>
              </a:ext>
            </a:extLst>
          </p:cNvPr>
          <p:cNvSpPr txBox="1"/>
          <p:nvPr>
            <p:custDataLst>
              <p:tags r:id="rId3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23" name="OTLSHAPE_T_45e6c8efff5047699444a76e72edb080_Title">
            <a:extLst>
              <a:ext uri="{FF2B5EF4-FFF2-40B4-BE49-F238E27FC236}">
                <a16:creationId xmlns:a16="http://schemas.microsoft.com/office/drawing/2014/main" id="{9939FEB5-D8DF-4B0F-AEF1-EC796C67AF0D}"/>
              </a:ext>
            </a:extLst>
          </p:cNvPr>
          <p:cNvSpPr txBox="1"/>
          <p:nvPr>
            <p:custDataLst>
              <p:tags r:id="rId39"/>
            </p:custDataLst>
          </p:nvPr>
        </p:nvSpPr>
        <p:spPr>
          <a:xfrm>
            <a:off x="145733" y="3594100"/>
            <a:ext cx="12319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Definition / Approval</a:t>
            </a:r>
          </a:p>
        </p:txBody>
      </p:sp>
      <p:sp>
        <p:nvSpPr>
          <p:cNvPr id="24" name="OTLSHAPE_T_45e6c8efff5047699444a76e72edb080_JoinedDate">
            <a:extLst>
              <a:ext uri="{FF2B5EF4-FFF2-40B4-BE49-F238E27FC236}">
                <a16:creationId xmlns:a16="http://schemas.microsoft.com/office/drawing/2014/main" id="{7EEE4B12-E82F-4A23-B8E8-7CCB2E94B2DD}"/>
              </a:ext>
            </a:extLst>
          </p:cNvPr>
          <p:cNvSpPr txBox="1"/>
          <p:nvPr>
            <p:custDataLst>
              <p:tags r:id="rId40"/>
            </p:custDataLst>
          </p:nvPr>
        </p:nvSpPr>
        <p:spPr>
          <a:xfrm>
            <a:off x="3063968" y="3601847"/>
            <a:ext cx="7493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Mar 23 - Feb 8</a:t>
            </a:r>
          </a:p>
        </p:txBody>
      </p:sp>
      <p:sp>
        <p:nvSpPr>
          <p:cNvPr id="25" name="OTLSHAPE_T_45e6c8efff5047699444a76e72edb080_TextPercentage" hidden="1">
            <a:extLst>
              <a:ext uri="{FF2B5EF4-FFF2-40B4-BE49-F238E27FC236}">
                <a16:creationId xmlns:a16="http://schemas.microsoft.com/office/drawing/2014/main" id="{06490F87-9FDF-4B85-87A2-6F9E29CFA18D}"/>
              </a:ext>
            </a:extLst>
          </p:cNvPr>
          <p:cNvSpPr txBox="1"/>
          <p:nvPr>
            <p:custDataLst>
              <p:tags r:id="rId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6" name="OTLSHAPE_T_6d25d0b919924ac2992e0740d281e9f5_Duration" hidden="1">
            <a:extLst>
              <a:ext uri="{FF2B5EF4-FFF2-40B4-BE49-F238E27FC236}">
                <a16:creationId xmlns:a16="http://schemas.microsoft.com/office/drawing/2014/main" id="{3068C3C0-2646-43DE-8C45-72C648F97BCB}"/>
              </a:ext>
            </a:extLst>
          </p:cNvPr>
          <p:cNvSpPr txBox="1"/>
          <p:nvPr>
            <p:custDataLst>
              <p:tags r:id="rId4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7" name="OTLSHAPE_T_6d25d0b919924ac2992e0740d281e9f5_StartDate" hidden="1">
            <a:extLst>
              <a:ext uri="{FF2B5EF4-FFF2-40B4-BE49-F238E27FC236}">
                <a16:creationId xmlns:a16="http://schemas.microsoft.com/office/drawing/2014/main" id="{9F2F7006-C8BE-49A6-BC10-89E2BB4EB15C}"/>
              </a:ext>
            </a:extLst>
          </p:cNvPr>
          <p:cNvSpPr txBox="1"/>
          <p:nvPr>
            <p:custDataLst>
              <p:tags r:id="rId4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8" name="OTLSHAPE_T_6d25d0b919924ac2992e0740d281e9f5_EndDate" hidden="1">
            <a:extLst>
              <a:ext uri="{FF2B5EF4-FFF2-40B4-BE49-F238E27FC236}">
                <a16:creationId xmlns:a16="http://schemas.microsoft.com/office/drawing/2014/main" id="{628481CD-554E-4367-B5C1-738F53B7EDB4}"/>
              </a:ext>
            </a:extLst>
          </p:cNvPr>
          <p:cNvSpPr txBox="1"/>
          <p:nvPr>
            <p:custDataLst>
              <p:tags r:id="rId4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9" name="OTLSHAPE_T_6d25d0b919924ac2992e0740d281e9f5_Title">
            <a:extLst>
              <a:ext uri="{FF2B5EF4-FFF2-40B4-BE49-F238E27FC236}">
                <a16:creationId xmlns:a16="http://schemas.microsoft.com/office/drawing/2014/main" id="{01C307A1-F097-4ACA-B2C4-A7DFED528208}"/>
              </a:ext>
            </a:extLst>
          </p:cNvPr>
          <p:cNvSpPr txBox="1"/>
          <p:nvPr>
            <p:custDataLst>
              <p:tags r:id="rId45"/>
            </p:custDataLst>
          </p:nvPr>
        </p:nvSpPr>
        <p:spPr>
          <a:xfrm>
            <a:off x="580154" y="4011337"/>
            <a:ext cx="23876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Incorporate Requirements Needed for LA</a:t>
            </a:r>
          </a:p>
        </p:txBody>
      </p:sp>
      <p:sp>
        <p:nvSpPr>
          <p:cNvPr id="40" name="OTLSHAPE_T_6d25d0b919924ac2992e0740d281e9f5_JoinedDate">
            <a:extLst>
              <a:ext uri="{FF2B5EF4-FFF2-40B4-BE49-F238E27FC236}">
                <a16:creationId xmlns:a16="http://schemas.microsoft.com/office/drawing/2014/main" id="{79065B16-912F-4312-9A47-16B4B96CB1D4}"/>
              </a:ext>
            </a:extLst>
          </p:cNvPr>
          <p:cNvSpPr txBox="1"/>
          <p:nvPr>
            <p:custDataLst>
              <p:tags r:id="rId46"/>
            </p:custDataLst>
          </p:nvPr>
        </p:nvSpPr>
        <p:spPr>
          <a:xfrm>
            <a:off x="5126941" y="4019085"/>
            <a:ext cx="6604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Feb 8 - Apr 1</a:t>
            </a:r>
          </a:p>
        </p:txBody>
      </p:sp>
      <p:sp>
        <p:nvSpPr>
          <p:cNvPr id="41" name="OTLSHAPE_T_6d25d0b919924ac2992e0740d281e9f5_TextPercentage" hidden="1">
            <a:extLst>
              <a:ext uri="{FF2B5EF4-FFF2-40B4-BE49-F238E27FC236}">
                <a16:creationId xmlns:a16="http://schemas.microsoft.com/office/drawing/2014/main" id="{479DE173-FD49-4D48-9E3C-544885FA1EB1}"/>
              </a:ext>
            </a:extLst>
          </p:cNvPr>
          <p:cNvSpPr txBox="1"/>
          <p:nvPr>
            <p:custDataLst>
              <p:tags r:id="rId4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4" name="OTLSHAPE_T_0441db10cad24a7187870e24dcfd5637_Duration" hidden="1">
            <a:extLst>
              <a:ext uri="{FF2B5EF4-FFF2-40B4-BE49-F238E27FC236}">
                <a16:creationId xmlns:a16="http://schemas.microsoft.com/office/drawing/2014/main" id="{72584566-2F73-4ED1-B6BC-D34C7656BDAF}"/>
              </a:ext>
            </a:extLst>
          </p:cNvPr>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5" name="OTLSHAPE_T_0441db10cad24a7187870e24dcfd5637_StartDate" hidden="1">
            <a:extLst>
              <a:ext uri="{FF2B5EF4-FFF2-40B4-BE49-F238E27FC236}">
                <a16:creationId xmlns:a16="http://schemas.microsoft.com/office/drawing/2014/main" id="{993C9BFB-E493-4AAB-936F-B2AC65AF6189}"/>
              </a:ext>
            </a:extLst>
          </p:cNvPr>
          <p:cNvSpPr txBox="1"/>
          <p:nvPr>
            <p:custDataLst>
              <p:tags r:id="rId4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6" name="OTLSHAPE_T_0441db10cad24a7187870e24dcfd5637_EndDate" hidden="1">
            <a:extLst>
              <a:ext uri="{FF2B5EF4-FFF2-40B4-BE49-F238E27FC236}">
                <a16:creationId xmlns:a16="http://schemas.microsoft.com/office/drawing/2014/main" id="{8005840B-DCD6-45DB-A81D-FFAA574B6D24}"/>
              </a:ext>
            </a:extLst>
          </p:cNvPr>
          <p:cNvSpPr txBox="1"/>
          <p:nvPr>
            <p:custDataLst>
              <p:tags r:id="rId5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7" name="OTLSHAPE_T_0441db10cad24a7187870e24dcfd5637_Title">
            <a:extLst>
              <a:ext uri="{FF2B5EF4-FFF2-40B4-BE49-F238E27FC236}">
                <a16:creationId xmlns:a16="http://schemas.microsoft.com/office/drawing/2014/main" id="{1B6769DA-7434-4232-9B28-8F77151DA51A}"/>
              </a:ext>
            </a:extLst>
          </p:cNvPr>
          <p:cNvSpPr txBox="1"/>
          <p:nvPr>
            <p:custDataLst>
              <p:tags r:id="rId51"/>
            </p:custDataLst>
          </p:nvPr>
        </p:nvSpPr>
        <p:spPr>
          <a:xfrm>
            <a:off x="275922" y="4219956"/>
            <a:ext cx="26670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Incorporate Requirements Needed for CalWIN</a:t>
            </a:r>
          </a:p>
        </p:txBody>
      </p:sp>
      <p:sp>
        <p:nvSpPr>
          <p:cNvPr id="48" name="OTLSHAPE_T_0441db10cad24a7187870e24dcfd5637_JoinedDate">
            <a:extLst>
              <a:ext uri="{FF2B5EF4-FFF2-40B4-BE49-F238E27FC236}">
                <a16:creationId xmlns:a16="http://schemas.microsoft.com/office/drawing/2014/main" id="{DE827241-0E5E-4096-90C3-38DDE0B1F581}"/>
              </a:ext>
            </a:extLst>
          </p:cNvPr>
          <p:cNvSpPr txBox="1"/>
          <p:nvPr>
            <p:custDataLst>
              <p:tags r:id="rId52"/>
            </p:custDataLst>
          </p:nvPr>
        </p:nvSpPr>
        <p:spPr>
          <a:xfrm>
            <a:off x="6096587" y="4227703"/>
            <a:ext cx="7239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Feb 5 - Oct 14</a:t>
            </a:r>
          </a:p>
        </p:txBody>
      </p:sp>
      <p:sp>
        <p:nvSpPr>
          <p:cNvPr id="49" name="OTLSHAPE_T_0441db10cad24a7187870e24dcfd5637_TextPercentage" hidden="1">
            <a:extLst>
              <a:ext uri="{FF2B5EF4-FFF2-40B4-BE49-F238E27FC236}">
                <a16:creationId xmlns:a16="http://schemas.microsoft.com/office/drawing/2014/main" id="{E8A127DF-E064-46E3-991F-903D6F18B59D}"/>
              </a:ext>
            </a:extLst>
          </p:cNvPr>
          <p:cNvSpPr txBox="1"/>
          <p:nvPr>
            <p:custDataLst>
              <p:tags r:id="rId5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2" name="OTLSHAPE_T_571f3b3403ed412eb60b53f603c23026_Duration" hidden="1">
            <a:extLst>
              <a:ext uri="{FF2B5EF4-FFF2-40B4-BE49-F238E27FC236}">
                <a16:creationId xmlns:a16="http://schemas.microsoft.com/office/drawing/2014/main" id="{5CD99611-AB64-4E2B-8E86-374316F0BDA8}"/>
              </a:ext>
            </a:extLst>
          </p:cNvPr>
          <p:cNvSpPr txBox="1"/>
          <p:nvPr>
            <p:custDataLst>
              <p:tags r:id="rId5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3" name="OTLSHAPE_T_571f3b3403ed412eb60b53f603c23026_StartDate" hidden="1">
            <a:extLst>
              <a:ext uri="{FF2B5EF4-FFF2-40B4-BE49-F238E27FC236}">
                <a16:creationId xmlns:a16="http://schemas.microsoft.com/office/drawing/2014/main" id="{928EC083-384E-463B-B82D-28A7CDAC1F9C}"/>
              </a:ext>
            </a:extLst>
          </p:cNvPr>
          <p:cNvSpPr txBox="1"/>
          <p:nvPr>
            <p:custDataLst>
              <p:tags r:id="rId5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4" name="OTLSHAPE_T_571f3b3403ed412eb60b53f603c23026_EndDate" hidden="1">
            <a:extLst>
              <a:ext uri="{FF2B5EF4-FFF2-40B4-BE49-F238E27FC236}">
                <a16:creationId xmlns:a16="http://schemas.microsoft.com/office/drawing/2014/main" id="{7666D7DE-2BEE-426B-84B0-A3C296E3EC9E}"/>
              </a:ext>
            </a:extLst>
          </p:cNvPr>
          <p:cNvSpPr txBox="1"/>
          <p:nvPr>
            <p:custDataLst>
              <p:tags r:id="rId5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5" name="OTLSHAPE_T_571f3b3403ed412eb60b53f603c23026_Title">
            <a:extLst>
              <a:ext uri="{FF2B5EF4-FFF2-40B4-BE49-F238E27FC236}">
                <a16:creationId xmlns:a16="http://schemas.microsoft.com/office/drawing/2014/main" id="{2697143C-FDE4-4548-A883-E1D8AC498916}"/>
              </a:ext>
            </a:extLst>
          </p:cNvPr>
          <p:cNvSpPr txBox="1"/>
          <p:nvPr>
            <p:custDataLst>
              <p:tags r:id="rId57"/>
            </p:custDataLst>
          </p:nvPr>
        </p:nvSpPr>
        <p:spPr>
          <a:xfrm>
            <a:off x="231068" y="3802719"/>
            <a:ext cx="2628900" cy="170519"/>
          </a:xfrm>
          <a:prstGeom prst="rect">
            <a:avLst/>
          </a:prstGeom>
          <a:noFill/>
        </p:spPr>
        <p:txBody>
          <a:bodyPr vert="horz" wrap="square" lIns="0" tIns="0" rIns="0" bIns="0" rtlCol="0" anchor="ctr" anchorCtr="0">
            <a:noAutofit/>
          </a:bodyPr>
          <a:lstStyle/>
          <a:p>
            <a:pPr algn="r"/>
            <a:r>
              <a:rPr lang="en-US" sz="1100" b="1" spc="-6">
                <a:solidFill>
                  <a:schemeClr val="dk1"/>
                </a:solidFill>
                <a:latin typeface="Calibri" panose="020F0502020204030204" pitchFamily="34" charset="0"/>
              </a:rPr>
              <a:t>Move C-IV County Contact Center in CalSAWS</a:t>
            </a:r>
          </a:p>
        </p:txBody>
      </p:sp>
      <p:sp>
        <p:nvSpPr>
          <p:cNvPr id="56" name="OTLSHAPE_T_571f3b3403ed412eb60b53f603c23026_JoinedDate">
            <a:extLst>
              <a:ext uri="{FF2B5EF4-FFF2-40B4-BE49-F238E27FC236}">
                <a16:creationId xmlns:a16="http://schemas.microsoft.com/office/drawing/2014/main" id="{E60B22B6-AB8B-4A4B-9EBD-99E88EA0BF20}"/>
              </a:ext>
            </a:extLst>
          </p:cNvPr>
          <p:cNvSpPr txBox="1"/>
          <p:nvPr>
            <p:custDataLst>
              <p:tags r:id="rId58"/>
            </p:custDataLst>
          </p:nvPr>
        </p:nvSpPr>
        <p:spPr>
          <a:xfrm>
            <a:off x="4191924" y="3810465"/>
            <a:ext cx="7747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Jan 18 - Sep 24</a:t>
            </a:r>
          </a:p>
        </p:txBody>
      </p:sp>
      <p:sp>
        <p:nvSpPr>
          <p:cNvPr id="57" name="OTLSHAPE_T_571f3b3403ed412eb60b53f603c23026_TextPercentage" hidden="1">
            <a:extLst>
              <a:ext uri="{FF2B5EF4-FFF2-40B4-BE49-F238E27FC236}">
                <a16:creationId xmlns:a16="http://schemas.microsoft.com/office/drawing/2014/main" id="{85D8BDBD-F30F-4EBD-96DA-696842F824C6}"/>
              </a:ext>
            </a:extLst>
          </p:cNvPr>
          <p:cNvSpPr txBox="1"/>
          <p:nvPr>
            <p:custDataLst>
              <p:tags r:id="rId5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53" name="OTLSHAPE_M_5d585384e96242dca9481d6a03363ff9_Shape">
            <a:extLst>
              <a:ext uri="{FF2B5EF4-FFF2-40B4-BE49-F238E27FC236}">
                <a16:creationId xmlns:a16="http://schemas.microsoft.com/office/drawing/2014/main" id="{AA91D6F8-6575-42F5-A068-877951F0C363}"/>
              </a:ext>
            </a:extLst>
          </p:cNvPr>
          <p:cNvSpPr/>
          <p:nvPr>
            <p:custDataLst>
              <p:tags r:id="rId60"/>
            </p:custDataLst>
          </p:nvPr>
        </p:nvSpPr>
        <p:spPr>
          <a:xfrm rot="16200000">
            <a:off x="6162776" y="2343467"/>
            <a:ext cx="165100" cy="165100"/>
          </a:xfrm>
          <a:prstGeom prst="flowChartMerge">
            <a:avLst/>
          </a:prstGeom>
          <a:solidFill>
            <a:srgbClr val="5B9BD5"/>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6" name="OTLSHAPE_M_ef9a8851d8864973ac287834c99cdc3a_Shape">
            <a:extLst>
              <a:ext uri="{FF2B5EF4-FFF2-40B4-BE49-F238E27FC236}">
                <a16:creationId xmlns:a16="http://schemas.microsoft.com/office/drawing/2014/main" id="{222D9CA0-AFDF-4452-A673-A1D059E06EAF}"/>
              </a:ext>
            </a:extLst>
          </p:cNvPr>
          <p:cNvSpPr/>
          <p:nvPr>
            <p:custDataLst>
              <p:tags r:id="rId61"/>
            </p:custDataLst>
          </p:nvPr>
        </p:nvSpPr>
        <p:spPr>
          <a:xfrm rot="16200000">
            <a:off x="6746543" y="2643823"/>
            <a:ext cx="165100" cy="165100"/>
          </a:xfrm>
          <a:prstGeom prst="flowChartMerge">
            <a:avLst/>
          </a:prstGeom>
          <a:solidFill>
            <a:srgbClr val="F4EF09"/>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9" name="OTLSHAPE_M_95445447f3cd4c6cb3aa2c52fa629d7f_Shape">
            <a:extLst>
              <a:ext uri="{FF2B5EF4-FFF2-40B4-BE49-F238E27FC236}">
                <a16:creationId xmlns:a16="http://schemas.microsoft.com/office/drawing/2014/main" id="{3F9CFABE-2940-4E4F-90B0-754A76E0DA28}"/>
              </a:ext>
            </a:extLst>
          </p:cNvPr>
          <p:cNvSpPr/>
          <p:nvPr>
            <p:custDataLst>
              <p:tags r:id="rId62"/>
            </p:custDataLst>
          </p:nvPr>
        </p:nvSpPr>
        <p:spPr>
          <a:xfrm rot="16200000">
            <a:off x="7058215" y="2148753"/>
            <a:ext cx="165100" cy="165100"/>
          </a:xfrm>
          <a:prstGeom prst="flowChartMerge">
            <a:avLst/>
          </a:prstGeom>
          <a:solidFill>
            <a:srgbClr val="62B57B"/>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2" name="OTLSHAPE_M_cd71d70f0b7c41f2b36d535af5fae1ee_Shape">
            <a:extLst>
              <a:ext uri="{FF2B5EF4-FFF2-40B4-BE49-F238E27FC236}">
                <a16:creationId xmlns:a16="http://schemas.microsoft.com/office/drawing/2014/main" id="{716EF0AC-73A7-4932-B109-DA3E664468D3}"/>
              </a:ext>
            </a:extLst>
          </p:cNvPr>
          <p:cNvSpPr/>
          <p:nvPr>
            <p:custDataLst>
              <p:tags r:id="rId63"/>
            </p:custDataLst>
          </p:nvPr>
        </p:nvSpPr>
        <p:spPr>
          <a:xfrm rot="16200000">
            <a:off x="7374834" y="1848397"/>
            <a:ext cx="165100" cy="165100"/>
          </a:xfrm>
          <a:prstGeom prst="flowChartMerge">
            <a:avLst/>
          </a:prstGeom>
          <a:solidFill>
            <a:srgbClr val="D24726"/>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5" name="OTLSHAPE_M_3f5e86393042432fa4de9f87fa541062_Shape">
            <a:extLst>
              <a:ext uri="{FF2B5EF4-FFF2-40B4-BE49-F238E27FC236}">
                <a16:creationId xmlns:a16="http://schemas.microsoft.com/office/drawing/2014/main" id="{FE4D9747-7A45-4AF9-9680-30EEC89D5B33}"/>
              </a:ext>
            </a:extLst>
          </p:cNvPr>
          <p:cNvSpPr/>
          <p:nvPr>
            <p:custDataLst>
              <p:tags r:id="rId64"/>
            </p:custDataLst>
          </p:nvPr>
        </p:nvSpPr>
        <p:spPr>
          <a:xfrm rot="16200000">
            <a:off x="7681559" y="2449107"/>
            <a:ext cx="165100" cy="165100"/>
          </a:xfrm>
          <a:prstGeom prst="flowChartMerge">
            <a:avLst/>
          </a:prstGeom>
          <a:solidFill>
            <a:schemeClr val="accent6"/>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9" name="OTLSHAPE_M_14140aecea2b4f34b14600d4799e618d_Shape">
            <a:extLst>
              <a:ext uri="{FF2B5EF4-FFF2-40B4-BE49-F238E27FC236}">
                <a16:creationId xmlns:a16="http://schemas.microsoft.com/office/drawing/2014/main" id="{4FC0223C-1CCA-4FD6-B1AD-0E8326C5F089}"/>
              </a:ext>
            </a:extLst>
          </p:cNvPr>
          <p:cNvSpPr/>
          <p:nvPr>
            <p:custDataLst>
              <p:tags r:id="rId65"/>
            </p:custDataLst>
          </p:nvPr>
        </p:nvSpPr>
        <p:spPr>
          <a:xfrm rot="16200000">
            <a:off x="7958601" y="2148753"/>
            <a:ext cx="165100" cy="165100"/>
          </a:xfrm>
          <a:prstGeom prst="flowChartMerge">
            <a:avLst/>
          </a:prstGeom>
          <a:solidFill>
            <a:schemeClr val="accent4"/>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35" name="OTLSHAPE_M_90c0eede631d4a7a8acc7f2c8bed331f_Shape">
            <a:extLst>
              <a:ext uri="{FF2B5EF4-FFF2-40B4-BE49-F238E27FC236}">
                <a16:creationId xmlns:a16="http://schemas.microsoft.com/office/drawing/2014/main" id="{15BCA54D-2057-4BF3-8EBF-18520015CAF6}"/>
              </a:ext>
            </a:extLst>
          </p:cNvPr>
          <p:cNvSpPr/>
          <p:nvPr>
            <p:custDataLst>
              <p:tags r:id="rId66"/>
            </p:custDataLst>
          </p:nvPr>
        </p:nvSpPr>
        <p:spPr>
          <a:xfrm rot="16200000">
            <a:off x="4218536" y="2550795"/>
            <a:ext cx="165100" cy="165100"/>
          </a:xfrm>
          <a:prstGeom prst="flowChartMerge">
            <a:avLst/>
          </a:prstGeom>
          <a:solidFill>
            <a:srgbClr val="1AAA4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TLSHAPE_M_44303f83b8164480ae8c9939b53921a1_Shape">
            <a:extLst>
              <a:ext uri="{FF2B5EF4-FFF2-40B4-BE49-F238E27FC236}">
                <a16:creationId xmlns:a16="http://schemas.microsoft.com/office/drawing/2014/main" id="{C0AE00BC-0101-483C-A37D-629E264BE392}"/>
              </a:ext>
            </a:extLst>
          </p:cNvPr>
          <p:cNvSpPr/>
          <p:nvPr>
            <p:custDataLst>
              <p:tags r:id="rId67"/>
            </p:custDataLst>
          </p:nvPr>
        </p:nvSpPr>
        <p:spPr>
          <a:xfrm rot="16200000">
            <a:off x="4984211" y="2643823"/>
            <a:ext cx="165100" cy="165100"/>
          </a:xfrm>
          <a:prstGeom prst="flowChartMerge">
            <a:avLst/>
          </a:prstGeom>
          <a:solidFill>
            <a:schemeClr val="accent6"/>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OTLSHAPE_M_5e086155111b47f68877effbff10e73a_Shape">
            <a:extLst>
              <a:ext uri="{FF2B5EF4-FFF2-40B4-BE49-F238E27FC236}">
                <a16:creationId xmlns:a16="http://schemas.microsoft.com/office/drawing/2014/main" id="{48DACF01-C68D-45C2-9519-6957EDBA9ADB}"/>
              </a:ext>
            </a:extLst>
          </p:cNvPr>
          <p:cNvSpPr/>
          <p:nvPr>
            <p:custDataLst>
              <p:tags r:id="rId68"/>
            </p:custDataLst>
          </p:nvPr>
        </p:nvSpPr>
        <p:spPr>
          <a:xfrm rot="16200000">
            <a:off x="3044918" y="2157413"/>
            <a:ext cx="165100" cy="165100"/>
          </a:xfrm>
          <a:prstGeom prst="flowChartMerge">
            <a:avLst/>
          </a:prstGeom>
          <a:solidFill>
            <a:srgbClr val="F4EF09"/>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3" name="OTLSHAPE_M_90c0eede631d4a7a8acc7f2c8bed331f_Title">
            <a:extLst>
              <a:ext uri="{FF2B5EF4-FFF2-40B4-BE49-F238E27FC236}">
                <a16:creationId xmlns:a16="http://schemas.microsoft.com/office/drawing/2014/main" id="{7700838F-DABC-451A-A4B2-C208ECAF0CCB}"/>
              </a:ext>
            </a:extLst>
          </p:cNvPr>
          <p:cNvSpPr txBox="1"/>
          <p:nvPr>
            <p:custDataLst>
              <p:tags r:id="rId69"/>
            </p:custDataLst>
          </p:nvPr>
        </p:nvSpPr>
        <p:spPr>
          <a:xfrm>
            <a:off x="4419196" y="2421890"/>
            <a:ext cx="508000" cy="372110"/>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C-IV</a:t>
            </a:r>
          </a:p>
          <a:p>
            <a:r>
              <a:rPr lang="en-US" sz="1200" b="1" spc="-10">
                <a:solidFill>
                  <a:schemeClr val="dk1"/>
                </a:solidFill>
                <a:latin typeface="Calibri" panose="020F0502020204030204" pitchFamily="34" charset="0"/>
              </a:rPr>
              <a:t> Go Live</a:t>
            </a:r>
          </a:p>
        </p:txBody>
      </p:sp>
      <p:sp>
        <p:nvSpPr>
          <p:cNvPr id="151" name="OTLSHAPE_M_5d585384e96242dca9481d6a03363ff9_Title">
            <a:extLst>
              <a:ext uri="{FF2B5EF4-FFF2-40B4-BE49-F238E27FC236}">
                <a16:creationId xmlns:a16="http://schemas.microsoft.com/office/drawing/2014/main" id="{C9CB0AEE-5CF6-4D2C-9A13-80C6FD7246B6}"/>
              </a:ext>
            </a:extLst>
          </p:cNvPr>
          <p:cNvSpPr txBox="1"/>
          <p:nvPr>
            <p:custDataLst>
              <p:tags r:id="rId70"/>
            </p:custDataLst>
          </p:nvPr>
        </p:nvSpPr>
        <p:spPr>
          <a:xfrm>
            <a:off x="6363436" y="2307590"/>
            <a:ext cx="4699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1</a:t>
            </a:r>
          </a:p>
        </p:txBody>
      </p:sp>
      <p:sp>
        <p:nvSpPr>
          <p:cNvPr id="152" name="OTLSHAPE_M_5d585384e96242dca9481d6a03363ff9_Date" hidden="1">
            <a:extLst>
              <a:ext uri="{FF2B5EF4-FFF2-40B4-BE49-F238E27FC236}">
                <a16:creationId xmlns:a16="http://schemas.microsoft.com/office/drawing/2014/main" id="{F536450B-BD7D-4079-B133-EA1BD1A8DD8B}"/>
              </a:ext>
            </a:extLst>
          </p:cNvPr>
          <p:cNvSpPr txBox="1"/>
          <p:nvPr>
            <p:custDataLst>
              <p:tags r:id="rId71"/>
            </p:custDataLst>
          </p:nvPr>
        </p:nvSpPr>
        <p:spPr>
          <a:xfrm>
            <a:off x="5566580" y="2383200"/>
            <a:ext cx="247650"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Jan 14</a:t>
            </a:r>
          </a:p>
        </p:txBody>
      </p:sp>
      <p:sp>
        <p:nvSpPr>
          <p:cNvPr id="154" name="OTLSHAPE_M_ef9a8851d8864973ac287834c99cdc3a_Title">
            <a:extLst>
              <a:ext uri="{FF2B5EF4-FFF2-40B4-BE49-F238E27FC236}">
                <a16:creationId xmlns:a16="http://schemas.microsoft.com/office/drawing/2014/main" id="{BFB27BE7-BAD3-4F5D-AACF-FD3246F6F967}"/>
              </a:ext>
            </a:extLst>
          </p:cNvPr>
          <p:cNvSpPr txBox="1"/>
          <p:nvPr>
            <p:custDataLst>
              <p:tags r:id="rId72"/>
            </p:custDataLst>
          </p:nvPr>
        </p:nvSpPr>
        <p:spPr>
          <a:xfrm>
            <a:off x="6947203" y="2607945"/>
            <a:ext cx="4699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2</a:t>
            </a:r>
          </a:p>
        </p:txBody>
      </p:sp>
      <p:sp>
        <p:nvSpPr>
          <p:cNvPr id="155" name="OTLSHAPE_M_ef9a8851d8864973ac287834c99cdc3a_Date" hidden="1">
            <a:extLst>
              <a:ext uri="{FF2B5EF4-FFF2-40B4-BE49-F238E27FC236}">
                <a16:creationId xmlns:a16="http://schemas.microsoft.com/office/drawing/2014/main" id="{3C5C9552-A391-4FC4-B268-37014810DDA2}"/>
              </a:ext>
            </a:extLst>
          </p:cNvPr>
          <p:cNvSpPr txBox="1"/>
          <p:nvPr>
            <p:custDataLst>
              <p:tags r:id="rId73"/>
            </p:custDataLst>
          </p:nvPr>
        </p:nvSpPr>
        <p:spPr>
          <a:xfrm>
            <a:off x="5946810" y="2732132"/>
            <a:ext cx="257175"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Apr 15</a:t>
            </a:r>
          </a:p>
        </p:txBody>
      </p:sp>
      <p:sp>
        <p:nvSpPr>
          <p:cNvPr id="157" name="OTLSHAPE_M_95445447f3cd4c6cb3aa2c52fa629d7f_Title">
            <a:extLst>
              <a:ext uri="{FF2B5EF4-FFF2-40B4-BE49-F238E27FC236}">
                <a16:creationId xmlns:a16="http://schemas.microsoft.com/office/drawing/2014/main" id="{DCBA0B29-79C5-413A-8F00-C817BC1B326A}"/>
              </a:ext>
            </a:extLst>
          </p:cNvPr>
          <p:cNvSpPr txBox="1"/>
          <p:nvPr>
            <p:custDataLst>
              <p:tags r:id="rId74"/>
            </p:custDataLst>
          </p:nvPr>
        </p:nvSpPr>
        <p:spPr>
          <a:xfrm>
            <a:off x="7258875" y="2112875"/>
            <a:ext cx="4699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3</a:t>
            </a:r>
          </a:p>
        </p:txBody>
      </p:sp>
      <p:sp>
        <p:nvSpPr>
          <p:cNvPr id="158" name="OTLSHAPE_M_95445447f3cd4c6cb3aa2c52fa629d7f_Date" hidden="1">
            <a:extLst>
              <a:ext uri="{FF2B5EF4-FFF2-40B4-BE49-F238E27FC236}">
                <a16:creationId xmlns:a16="http://schemas.microsoft.com/office/drawing/2014/main" id="{8E2A8AE5-C26F-4735-B8F4-F58939EE6CCE}"/>
              </a:ext>
            </a:extLst>
          </p:cNvPr>
          <p:cNvSpPr txBox="1"/>
          <p:nvPr>
            <p:custDataLst>
              <p:tags r:id="rId75"/>
            </p:custDataLst>
          </p:nvPr>
        </p:nvSpPr>
        <p:spPr>
          <a:xfrm>
            <a:off x="6327039" y="2383200"/>
            <a:ext cx="228600"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Jul 15</a:t>
            </a:r>
          </a:p>
        </p:txBody>
      </p:sp>
      <p:sp>
        <p:nvSpPr>
          <p:cNvPr id="160" name="OTLSHAPE_M_cd71d70f0b7c41f2b36d535af5fae1ee_Title">
            <a:extLst>
              <a:ext uri="{FF2B5EF4-FFF2-40B4-BE49-F238E27FC236}">
                <a16:creationId xmlns:a16="http://schemas.microsoft.com/office/drawing/2014/main" id="{1BF6A78B-DB5A-455B-B491-442A1BAACD3F}"/>
              </a:ext>
            </a:extLst>
          </p:cNvPr>
          <p:cNvSpPr txBox="1"/>
          <p:nvPr>
            <p:custDataLst>
              <p:tags r:id="rId76"/>
            </p:custDataLst>
          </p:nvPr>
        </p:nvSpPr>
        <p:spPr>
          <a:xfrm>
            <a:off x="7575494" y="1812520"/>
            <a:ext cx="5080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4 </a:t>
            </a:r>
          </a:p>
        </p:txBody>
      </p:sp>
      <p:sp>
        <p:nvSpPr>
          <p:cNvPr id="161" name="OTLSHAPE_M_cd71d70f0b7c41f2b36d535af5fae1ee_Date" hidden="1">
            <a:extLst>
              <a:ext uri="{FF2B5EF4-FFF2-40B4-BE49-F238E27FC236}">
                <a16:creationId xmlns:a16="http://schemas.microsoft.com/office/drawing/2014/main" id="{601880F8-F14E-428B-8AEC-172B91AC439A}"/>
              </a:ext>
            </a:extLst>
          </p:cNvPr>
          <p:cNvSpPr txBox="1"/>
          <p:nvPr>
            <p:custDataLst>
              <p:tags r:id="rId77"/>
            </p:custDataLst>
          </p:nvPr>
        </p:nvSpPr>
        <p:spPr>
          <a:xfrm>
            <a:off x="6590274" y="2732132"/>
            <a:ext cx="266700"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Sep 16</a:t>
            </a:r>
          </a:p>
        </p:txBody>
      </p:sp>
      <p:sp>
        <p:nvSpPr>
          <p:cNvPr id="163" name="OTLSHAPE_M_3f5e86393042432fa4de9f87fa541062_Title">
            <a:extLst>
              <a:ext uri="{FF2B5EF4-FFF2-40B4-BE49-F238E27FC236}">
                <a16:creationId xmlns:a16="http://schemas.microsoft.com/office/drawing/2014/main" id="{7B8A958C-5A22-441B-80F4-28619FF2D4D8}"/>
              </a:ext>
            </a:extLst>
          </p:cNvPr>
          <p:cNvSpPr txBox="1"/>
          <p:nvPr>
            <p:custDataLst>
              <p:tags r:id="rId78"/>
            </p:custDataLst>
          </p:nvPr>
        </p:nvSpPr>
        <p:spPr>
          <a:xfrm>
            <a:off x="7882219" y="2413230"/>
            <a:ext cx="4699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5</a:t>
            </a:r>
          </a:p>
        </p:txBody>
      </p:sp>
      <p:sp>
        <p:nvSpPr>
          <p:cNvPr id="164" name="OTLSHAPE_M_3f5e86393042432fa4de9f87fa541062_Date" hidden="1">
            <a:extLst>
              <a:ext uri="{FF2B5EF4-FFF2-40B4-BE49-F238E27FC236}">
                <a16:creationId xmlns:a16="http://schemas.microsoft.com/office/drawing/2014/main" id="{0F16A6B2-9A7E-4820-8463-A54CDF78F49E}"/>
              </a:ext>
            </a:extLst>
          </p:cNvPr>
          <p:cNvSpPr txBox="1"/>
          <p:nvPr>
            <p:custDataLst>
              <p:tags r:id="rId79"/>
            </p:custDataLst>
          </p:nvPr>
        </p:nvSpPr>
        <p:spPr>
          <a:xfrm>
            <a:off x="6853510" y="2383200"/>
            <a:ext cx="276225"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Nov 18</a:t>
            </a:r>
          </a:p>
        </p:txBody>
      </p:sp>
      <p:sp>
        <p:nvSpPr>
          <p:cNvPr id="166" name="OTLSHAPE_M_14140aecea2b4f34b14600d4799e618d_Title">
            <a:extLst>
              <a:ext uri="{FF2B5EF4-FFF2-40B4-BE49-F238E27FC236}">
                <a16:creationId xmlns:a16="http://schemas.microsoft.com/office/drawing/2014/main" id="{B972428A-D395-4D9E-9BA3-43AC7D9BE127}"/>
              </a:ext>
            </a:extLst>
          </p:cNvPr>
          <p:cNvSpPr txBox="1"/>
          <p:nvPr>
            <p:custDataLst>
              <p:tags r:id="rId80"/>
            </p:custDataLst>
          </p:nvPr>
        </p:nvSpPr>
        <p:spPr>
          <a:xfrm>
            <a:off x="8159261" y="2112875"/>
            <a:ext cx="469900" cy="186055"/>
          </a:xfrm>
          <a:prstGeom prst="rect">
            <a:avLst/>
          </a:prstGeom>
          <a:noFill/>
        </p:spPr>
        <p:txBody>
          <a:bodyPr vert="horz" wrap="square" lIns="0" tIns="0" rIns="0" bIns="0" rtlCol="0" anchor="ctr" anchorCtr="0">
            <a:noAutofit/>
          </a:bodyPr>
          <a:lstStyle/>
          <a:p>
            <a:r>
              <a:rPr lang="en-US" sz="1200" b="1" spc="-10">
                <a:solidFill>
                  <a:schemeClr val="dk1"/>
                </a:solidFill>
                <a:latin typeface="Calibri" panose="020F0502020204030204" pitchFamily="34" charset="0"/>
              </a:rPr>
              <a:t>Wave 6</a:t>
            </a:r>
          </a:p>
        </p:txBody>
      </p:sp>
      <p:sp>
        <p:nvSpPr>
          <p:cNvPr id="167" name="OTLSHAPE_M_14140aecea2b4f34b14600d4799e618d_Date" hidden="1">
            <a:extLst>
              <a:ext uri="{FF2B5EF4-FFF2-40B4-BE49-F238E27FC236}">
                <a16:creationId xmlns:a16="http://schemas.microsoft.com/office/drawing/2014/main" id="{812CF518-CC97-49A9-9607-118FCC587B1F}"/>
              </a:ext>
            </a:extLst>
          </p:cNvPr>
          <p:cNvSpPr txBox="1"/>
          <p:nvPr>
            <p:custDataLst>
              <p:tags r:id="rId81"/>
            </p:custDataLst>
          </p:nvPr>
        </p:nvSpPr>
        <p:spPr>
          <a:xfrm>
            <a:off x="7087497" y="2732132"/>
            <a:ext cx="247650"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Jan 13</a:t>
            </a:r>
          </a:p>
        </p:txBody>
      </p:sp>
      <p:sp>
        <p:nvSpPr>
          <p:cNvPr id="1734" name="OTLSHAPE_M_90c0eede631d4a7a8acc7f2c8bed331f_Date" hidden="1">
            <a:extLst>
              <a:ext uri="{FF2B5EF4-FFF2-40B4-BE49-F238E27FC236}">
                <a16:creationId xmlns:a16="http://schemas.microsoft.com/office/drawing/2014/main" id="{69B693D1-189C-471B-BD3B-85F9B50B9B60}"/>
              </a:ext>
            </a:extLst>
          </p:cNvPr>
          <p:cNvSpPr txBox="1"/>
          <p:nvPr>
            <p:custDataLst>
              <p:tags r:id="rId82"/>
            </p:custDataLst>
          </p:nvPr>
        </p:nvSpPr>
        <p:spPr>
          <a:xfrm>
            <a:off x="5098607" y="2034268"/>
            <a:ext cx="266700" cy="115416"/>
          </a:xfrm>
          <a:prstGeom prst="rect">
            <a:avLst/>
          </a:prstGeom>
          <a:noFill/>
        </p:spPr>
        <p:txBody>
          <a:bodyPr vert="horz" wrap="square" lIns="0" tIns="0" rIns="0" bIns="0" rtlCol="0" anchor="ctr" anchorCtr="0">
            <a:spAutoFit/>
          </a:bodyPr>
          <a:lstStyle/>
          <a:p>
            <a:r>
              <a:rPr lang="en-US" sz="750" spc="-5">
                <a:solidFill>
                  <a:srgbClr val="44546A"/>
                </a:solidFill>
                <a:latin typeface="Calibri" panose="020F0502020204030204" pitchFamily="34" charset="0"/>
              </a:rPr>
              <a:t>Sep 24</a:t>
            </a:r>
          </a:p>
        </p:txBody>
      </p:sp>
      <p:sp>
        <p:nvSpPr>
          <p:cNvPr id="3" name="OTLSHAPE_M_44303f83b8164480ae8c9939b53921a1_Title">
            <a:extLst>
              <a:ext uri="{FF2B5EF4-FFF2-40B4-BE49-F238E27FC236}">
                <a16:creationId xmlns:a16="http://schemas.microsoft.com/office/drawing/2014/main" id="{761C9155-96EC-411B-B3C3-676C53A2FC35}"/>
              </a:ext>
            </a:extLst>
          </p:cNvPr>
          <p:cNvSpPr txBox="1"/>
          <p:nvPr>
            <p:custDataLst>
              <p:tags r:id="rId83"/>
            </p:custDataLst>
          </p:nvPr>
        </p:nvSpPr>
        <p:spPr>
          <a:xfrm>
            <a:off x="5181061" y="2607945"/>
            <a:ext cx="736600" cy="186055"/>
          </a:xfrm>
          <a:prstGeom prst="rect">
            <a:avLst/>
          </a:prstGeom>
          <a:noFill/>
        </p:spPr>
        <p:txBody>
          <a:bodyPr vert="horz" wrap="square" lIns="0" tIns="0" rIns="0" bIns="0" rtlCol="0" anchor="ctr" anchorCtr="0">
            <a:spAutoFit/>
          </a:bodyPr>
          <a:lstStyle/>
          <a:p>
            <a:r>
              <a:rPr lang="en-US" sz="1200" b="1" spc="-8">
                <a:solidFill>
                  <a:schemeClr val="dk1"/>
                </a:solidFill>
                <a:latin typeface="Calibri" panose="020F0502020204030204" pitchFamily="34" charset="0"/>
              </a:rPr>
              <a:t>*LA Go Live</a:t>
            </a:r>
          </a:p>
        </p:txBody>
      </p:sp>
      <p:sp>
        <p:nvSpPr>
          <p:cNvPr id="4" name="OTLSHAPE_M_44303f83b8164480ae8c9939b53921a1_Date" hidden="1">
            <a:extLst>
              <a:ext uri="{FF2B5EF4-FFF2-40B4-BE49-F238E27FC236}">
                <a16:creationId xmlns:a16="http://schemas.microsoft.com/office/drawing/2014/main" id="{11BF67EC-953D-40EC-BD48-9BD94CC11D5D}"/>
              </a:ext>
            </a:extLst>
          </p:cNvPr>
          <p:cNvSpPr txBox="1"/>
          <p:nvPr>
            <p:custDataLst>
              <p:tags r:id="rId84"/>
            </p:custDataLst>
          </p:nvPr>
        </p:nvSpPr>
        <p:spPr>
          <a:xfrm>
            <a:off x="4034372" y="2685500"/>
            <a:ext cx="241300" cy="108500"/>
          </a:xfrm>
          <a:prstGeom prst="rect">
            <a:avLst/>
          </a:prstGeom>
          <a:noFill/>
        </p:spPr>
        <p:txBody>
          <a:bodyPr vert="horz" wrap="square" lIns="0" tIns="0" rIns="0" bIns="0" rtlCol="0" anchor="ctr" anchorCtr="0">
            <a:noAutofit/>
          </a:bodyPr>
          <a:lstStyle/>
          <a:p>
            <a:r>
              <a:rPr lang="en-US" sz="700">
                <a:solidFill>
                  <a:srgbClr val="44546A"/>
                </a:solidFill>
                <a:latin typeface="Calibri" panose="020F0502020204030204" pitchFamily="34" charset="0"/>
              </a:rPr>
              <a:t>Feb 18</a:t>
            </a:r>
          </a:p>
        </p:txBody>
      </p:sp>
      <p:sp>
        <p:nvSpPr>
          <p:cNvPr id="15" name="OTLSHAPE_M_5e086155111b47f68877effbff10e73a_Title">
            <a:extLst>
              <a:ext uri="{FF2B5EF4-FFF2-40B4-BE49-F238E27FC236}">
                <a16:creationId xmlns:a16="http://schemas.microsoft.com/office/drawing/2014/main" id="{FCF5470B-D806-4F93-857B-0B7A81E1FBE4}"/>
              </a:ext>
            </a:extLst>
          </p:cNvPr>
          <p:cNvSpPr txBox="1"/>
          <p:nvPr>
            <p:custDataLst>
              <p:tags r:id="rId85"/>
            </p:custDataLst>
          </p:nvPr>
        </p:nvSpPr>
        <p:spPr>
          <a:xfrm>
            <a:off x="3241768" y="2121535"/>
            <a:ext cx="1676400" cy="186055"/>
          </a:xfrm>
          <a:prstGeom prst="rect">
            <a:avLst/>
          </a:prstGeom>
          <a:noFill/>
        </p:spPr>
        <p:txBody>
          <a:bodyPr vert="horz" wrap="square" lIns="0" tIns="0" rIns="0" bIns="0" rtlCol="0" anchor="ctr" anchorCtr="0">
            <a:spAutoFit/>
          </a:bodyPr>
          <a:lstStyle/>
          <a:p>
            <a:r>
              <a:rPr lang="en-US" sz="1200" b="1" spc="-4">
                <a:solidFill>
                  <a:schemeClr val="dk1"/>
                </a:solidFill>
                <a:latin typeface="Calibri" panose="020F0502020204030204" pitchFamily="34" charset="0"/>
              </a:rPr>
              <a:t>Possible Project Start Date</a:t>
            </a:r>
          </a:p>
        </p:txBody>
      </p:sp>
      <p:sp>
        <p:nvSpPr>
          <p:cNvPr id="16" name="OTLSHAPE_M_5e086155111b47f68877effbff10e73a_Date" hidden="1">
            <a:extLst>
              <a:ext uri="{FF2B5EF4-FFF2-40B4-BE49-F238E27FC236}">
                <a16:creationId xmlns:a16="http://schemas.microsoft.com/office/drawing/2014/main" id="{7C781380-4137-4E69-AA5C-50AC97875694}"/>
              </a:ext>
            </a:extLst>
          </p:cNvPr>
          <p:cNvSpPr txBox="1"/>
          <p:nvPr>
            <p:custDataLst>
              <p:tags r:id="rId86"/>
            </p:custDataLst>
          </p:nvPr>
        </p:nvSpPr>
        <p:spPr>
          <a:xfrm>
            <a:off x="3207138" y="2152565"/>
            <a:ext cx="292100" cy="155025"/>
          </a:xfrm>
          <a:prstGeom prst="rect">
            <a:avLst/>
          </a:prstGeom>
          <a:noFill/>
        </p:spPr>
        <p:txBody>
          <a:bodyPr vert="horz" wrap="square" lIns="0" tIns="0" rIns="0" bIns="0" rtlCol="0" anchor="ctr" anchorCtr="0">
            <a:spAutoFit/>
          </a:bodyPr>
          <a:lstStyle/>
          <a:p>
            <a:r>
              <a:rPr lang="en-US" sz="1000" spc="-10">
                <a:solidFill>
                  <a:srgbClr val="44546A"/>
                </a:solidFill>
                <a:latin typeface="Calibri" panose="020F0502020204030204" pitchFamily="34" charset="0"/>
              </a:rPr>
              <a:t>Feb 1</a:t>
            </a:r>
          </a:p>
        </p:txBody>
      </p:sp>
      <p:sp>
        <p:nvSpPr>
          <p:cNvPr id="14" name="Title 13">
            <a:extLst>
              <a:ext uri="{FF2B5EF4-FFF2-40B4-BE49-F238E27FC236}">
                <a16:creationId xmlns:a16="http://schemas.microsoft.com/office/drawing/2014/main" id="{699AAB55-97FA-4D0A-BF85-642005B664F6}"/>
              </a:ext>
            </a:extLst>
          </p:cNvPr>
          <p:cNvSpPr>
            <a:spLocks noGrp="1"/>
          </p:cNvSpPr>
          <p:nvPr>
            <p:ph type="title"/>
          </p:nvPr>
        </p:nvSpPr>
        <p:spPr/>
        <p:txBody>
          <a:bodyPr/>
          <a:lstStyle/>
          <a:p>
            <a:r>
              <a:rPr lang="en-US"/>
              <a:t>Schedule for a 58 County Contact Center Solution</a:t>
            </a:r>
          </a:p>
        </p:txBody>
      </p:sp>
      <p:sp>
        <p:nvSpPr>
          <p:cNvPr id="11" name="TextBox 10">
            <a:extLst>
              <a:ext uri="{FF2B5EF4-FFF2-40B4-BE49-F238E27FC236}">
                <a16:creationId xmlns:a16="http://schemas.microsoft.com/office/drawing/2014/main" id="{CA815F74-2803-4051-A591-97CABF23DB78}"/>
              </a:ext>
            </a:extLst>
          </p:cNvPr>
          <p:cNvSpPr txBox="1"/>
          <p:nvPr/>
        </p:nvSpPr>
        <p:spPr>
          <a:xfrm>
            <a:off x="426449" y="5004865"/>
            <a:ext cx="8103040" cy="646331"/>
          </a:xfrm>
          <a:prstGeom prst="rect">
            <a:avLst/>
          </a:prstGeom>
          <a:noFill/>
        </p:spPr>
        <p:txBody>
          <a:bodyPr wrap="square" rtlCol="0">
            <a:spAutoFit/>
          </a:bodyPr>
          <a:lstStyle/>
          <a:p>
            <a:pPr algn="ctr"/>
            <a:r>
              <a:rPr lang="en-US" i="1"/>
              <a:t>Before diving into the 58-County Contact Center solution development and approval process, let’s look at the critical path deadlines</a:t>
            </a:r>
          </a:p>
        </p:txBody>
      </p:sp>
      <p:sp>
        <p:nvSpPr>
          <p:cNvPr id="90" name="TextBox 89">
            <a:extLst>
              <a:ext uri="{FF2B5EF4-FFF2-40B4-BE49-F238E27FC236}">
                <a16:creationId xmlns:a16="http://schemas.microsoft.com/office/drawing/2014/main" id="{6A327701-5DD6-46E0-B363-F7AD8D006460}"/>
              </a:ext>
            </a:extLst>
          </p:cNvPr>
          <p:cNvSpPr txBox="1"/>
          <p:nvPr/>
        </p:nvSpPr>
        <p:spPr>
          <a:xfrm>
            <a:off x="2125361" y="5799413"/>
            <a:ext cx="5665574" cy="461665"/>
          </a:xfrm>
          <a:prstGeom prst="rect">
            <a:avLst/>
          </a:prstGeom>
          <a:noFill/>
        </p:spPr>
        <p:txBody>
          <a:bodyPr wrap="square" rtlCol="0">
            <a:spAutoFit/>
          </a:bodyPr>
          <a:lstStyle/>
          <a:p>
            <a:pPr algn="ctr"/>
            <a:r>
              <a:rPr lang="en-US" sz="1200" dirty="0"/>
              <a:t>*Note: LA go live to be determined based on the timeline for requirements specific to LA gathered during the Functional Design Session </a:t>
            </a:r>
          </a:p>
        </p:txBody>
      </p:sp>
      <p:pic>
        <p:nvPicPr>
          <p:cNvPr id="26" name="Picture 25">
            <a:extLst>
              <a:ext uri="{FF2B5EF4-FFF2-40B4-BE49-F238E27FC236}">
                <a16:creationId xmlns:a16="http://schemas.microsoft.com/office/drawing/2014/main" id="{13584BAB-F304-43EE-AA9B-15CE3E39BB8C}"/>
              </a:ext>
            </a:extLst>
          </p:cNvPr>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1588212" y="560695"/>
            <a:ext cx="5323431" cy="1059507"/>
          </a:xfrm>
          <a:prstGeom prst="rect">
            <a:avLst/>
          </a:prstGeom>
        </p:spPr>
      </p:pic>
    </p:spTree>
    <p:custDataLst>
      <p:tags r:id="rId1"/>
    </p:custDataLst>
    <p:extLst>
      <p:ext uri="{BB962C8B-B14F-4D97-AF65-F5344CB8AC3E}">
        <p14:creationId xmlns:p14="http://schemas.microsoft.com/office/powerpoint/2010/main" val="359804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OTLSHAPE_TB_00000000000000000000000000000000_LeftEndCaps" hidden="1">
            <a:extLst>
              <a:ext uri="{FF2B5EF4-FFF2-40B4-BE49-F238E27FC236}">
                <a16:creationId xmlns:a16="http://schemas.microsoft.com/office/drawing/2014/main" id="{6FE7CA65-401C-4E4F-99BD-2B049DAD6A98}"/>
              </a:ext>
            </a:extLst>
          </p:cNvPr>
          <p:cNvSpPr txBox="1"/>
          <p:nvPr>
            <p:custDataLst>
              <p:tags r:id="rId2"/>
            </p:custDataLst>
          </p:nvPr>
        </p:nvSpPr>
        <p:spPr>
          <a:xfrm>
            <a:off x="-1269088" y="3239705"/>
            <a:ext cx="468077" cy="276999"/>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2020</a:t>
            </a:r>
          </a:p>
        </p:txBody>
      </p:sp>
      <p:sp>
        <p:nvSpPr>
          <p:cNvPr id="1701" name="OTLSHAPE_TB_00000000000000000000000000000000_RightEndCaps" hidden="1">
            <a:extLst>
              <a:ext uri="{FF2B5EF4-FFF2-40B4-BE49-F238E27FC236}">
                <a16:creationId xmlns:a16="http://schemas.microsoft.com/office/drawing/2014/main" id="{30C42CCE-DBAD-42B2-8798-182BB0A33F81}"/>
              </a:ext>
            </a:extLst>
          </p:cNvPr>
          <p:cNvSpPr txBox="1"/>
          <p:nvPr>
            <p:custDataLst>
              <p:tags r:id="rId3"/>
            </p:custDataLst>
          </p:nvPr>
        </p:nvSpPr>
        <p:spPr>
          <a:xfrm>
            <a:off x="8426534" y="3708569"/>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cxnSp>
        <p:nvCxnSpPr>
          <p:cNvPr id="2" name="OTLSHAPE_M_d98079443d964aba99137b9a03e7ec87_Connector1">
            <a:extLst>
              <a:ext uri="{FF2B5EF4-FFF2-40B4-BE49-F238E27FC236}">
                <a16:creationId xmlns:a16="http://schemas.microsoft.com/office/drawing/2014/main" id="{DEE04699-1744-44E1-8CC8-0263A556A3B6}"/>
              </a:ext>
            </a:extLst>
          </p:cNvPr>
          <p:cNvCxnSpPr/>
          <p:nvPr>
            <p:custDataLst>
              <p:tags r:id="rId4"/>
            </p:custDataLst>
          </p:nvPr>
        </p:nvCxnSpPr>
        <p:spPr>
          <a:xfrm>
            <a:off x="2470596" y="1261366"/>
            <a:ext cx="0" cy="358309"/>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OTLSHAPE_M_acbdb18fa48d4d019fc0415bd88af258_Connector1">
            <a:extLst>
              <a:ext uri="{FF2B5EF4-FFF2-40B4-BE49-F238E27FC236}">
                <a16:creationId xmlns:a16="http://schemas.microsoft.com/office/drawing/2014/main" id="{09516E14-2560-468A-9276-5E6AC7C2BF68}"/>
              </a:ext>
            </a:extLst>
          </p:cNvPr>
          <p:cNvCxnSpPr/>
          <p:nvPr>
            <p:custDataLst>
              <p:tags r:id="rId5"/>
            </p:custDataLst>
          </p:nvPr>
        </p:nvCxnSpPr>
        <p:spPr>
          <a:xfrm>
            <a:off x="5173475" y="796122"/>
            <a:ext cx="0" cy="823553"/>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OTLSHAPE_M_33d097ce04db4434bccb0b2332cf57fd_Connector1">
            <a:extLst>
              <a:ext uri="{FF2B5EF4-FFF2-40B4-BE49-F238E27FC236}">
                <a16:creationId xmlns:a16="http://schemas.microsoft.com/office/drawing/2014/main" id="{60F9ADAC-CE2B-4024-93A7-A4CF7883D214}"/>
              </a:ext>
            </a:extLst>
          </p:cNvPr>
          <p:cNvCxnSpPr/>
          <p:nvPr>
            <p:custDataLst>
              <p:tags r:id="rId6"/>
            </p:custDataLst>
          </p:nvPr>
        </p:nvCxnSpPr>
        <p:spPr>
          <a:xfrm>
            <a:off x="3912335" y="881974"/>
            <a:ext cx="0" cy="737701"/>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33" name="OTLSHAPE_M_b93b1bafd0ca4a4993e315526809cd3b_Connector1">
            <a:extLst>
              <a:ext uri="{FF2B5EF4-FFF2-40B4-BE49-F238E27FC236}">
                <a16:creationId xmlns:a16="http://schemas.microsoft.com/office/drawing/2014/main" id="{7FB26B13-C2C7-4D37-909D-FFFCFFBC0385}"/>
              </a:ext>
            </a:extLst>
          </p:cNvPr>
          <p:cNvCxnSpPr/>
          <p:nvPr>
            <p:custDataLst>
              <p:tags r:id="rId7"/>
            </p:custDataLst>
          </p:nvPr>
        </p:nvCxnSpPr>
        <p:spPr>
          <a:xfrm>
            <a:off x="3174701" y="632387"/>
            <a:ext cx="0" cy="794080"/>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64" name="OTLSHAPE_M_12266933f55946f29ac8d8c45fb89036_Connector1">
            <a:extLst>
              <a:ext uri="{FF2B5EF4-FFF2-40B4-BE49-F238E27FC236}">
                <a16:creationId xmlns:a16="http://schemas.microsoft.com/office/drawing/2014/main" id="{43BD2990-A8A1-4706-BE9C-195F7BCFADF8}"/>
              </a:ext>
            </a:extLst>
          </p:cNvPr>
          <p:cNvCxnSpPr/>
          <p:nvPr>
            <p:custDataLst>
              <p:tags r:id="rId8"/>
            </p:custDataLst>
          </p:nvPr>
        </p:nvCxnSpPr>
        <p:spPr>
          <a:xfrm>
            <a:off x="5223768" y="2000675"/>
            <a:ext cx="0" cy="358310"/>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75" name="OTLSHAPE_M_d72e3a518a3a433680bea06dc6dfd4b2_Connector1">
            <a:extLst>
              <a:ext uri="{FF2B5EF4-FFF2-40B4-BE49-F238E27FC236}">
                <a16:creationId xmlns:a16="http://schemas.microsoft.com/office/drawing/2014/main" id="{243E5E65-4E51-419D-A6F6-266C23F8C813}"/>
              </a:ext>
            </a:extLst>
          </p:cNvPr>
          <p:cNvCxnSpPr/>
          <p:nvPr>
            <p:custDataLst>
              <p:tags r:id="rId9"/>
            </p:custDataLst>
          </p:nvPr>
        </p:nvCxnSpPr>
        <p:spPr>
          <a:xfrm>
            <a:off x="3866873" y="2000675"/>
            <a:ext cx="0" cy="358310"/>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76" name="OTLSHAPE_M_513a339b4d8045c49531242835d822f6_Connector1">
            <a:extLst>
              <a:ext uri="{FF2B5EF4-FFF2-40B4-BE49-F238E27FC236}">
                <a16:creationId xmlns:a16="http://schemas.microsoft.com/office/drawing/2014/main" id="{F916DDE8-E908-4487-814B-53DF3C825437}"/>
              </a:ext>
            </a:extLst>
          </p:cNvPr>
          <p:cNvCxnSpPr/>
          <p:nvPr>
            <p:custDataLst>
              <p:tags r:id="rId10"/>
            </p:custDataLst>
          </p:nvPr>
        </p:nvCxnSpPr>
        <p:spPr>
          <a:xfrm>
            <a:off x="7218731" y="2000675"/>
            <a:ext cx="0" cy="358310"/>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OTLSHAPE_M_b93b1bafd0ca4a4993e315526809cd3b_Connector2">
            <a:extLst>
              <a:ext uri="{FF2B5EF4-FFF2-40B4-BE49-F238E27FC236}">
                <a16:creationId xmlns:a16="http://schemas.microsoft.com/office/drawing/2014/main" id="{578B63C5-D7C2-4BB6-B953-F48BACC7566A}"/>
              </a:ext>
            </a:extLst>
          </p:cNvPr>
          <p:cNvCxnSpPr/>
          <p:nvPr>
            <p:custDataLst>
              <p:tags r:id="rId11"/>
            </p:custDataLst>
          </p:nvPr>
        </p:nvCxnSpPr>
        <p:spPr>
          <a:xfrm>
            <a:off x="3174701" y="1403775"/>
            <a:ext cx="0" cy="215900"/>
          </a:xfrm>
          <a:prstGeom prst="line">
            <a:avLst/>
          </a:prstGeom>
          <a:ln w="3810"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02" name="OTLSHAPE_TB_00000000000000000000000000000000_ScaleContainer">
            <a:extLst>
              <a:ext uri="{FF2B5EF4-FFF2-40B4-BE49-F238E27FC236}">
                <a16:creationId xmlns:a16="http://schemas.microsoft.com/office/drawing/2014/main" id="{0AD06CC4-005B-43BF-95FC-E5F3E53A8BA5}"/>
              </a:ext>
            </a:extLst>
          </p:cNvPr>
          <p:cNvSpPr/>
          <p:nvPr>
            <p:custDataLst>
              <p:tags r:id="rId12"/>
            </p:custDataLst>
          </p:nvPr>
        </p:nvSpPr>
        <p:spPr>
          <a:xfrm>
            <a:off x="844465" y="1619675"/>
            <a:ext cx="7467600" cy="381000"/>
          </a:xfrm>
          <a:prstGeom prst="roundRect">
            <a:avLst>
              <a:gd name="adj" fmla="val 100000"/>
            </a:avLst>
          </a:prstGeom>
          <a:gradFill flip="none" rotWithShape="1">
            <a:gsLst>
              <a:gs pos="0">
                <a:srgbClr val="44546A"/>
              </a:gs>
              <a:gs pos="100000">
                <a:srgbClr val="44546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OTLSHAPE_TB_00000000000000000000000000000000_ElapsedTime">
            <a:extLst>
              <a:ext uri="{FF2B5EF4-FFF2-40B4-BE49-F238E27FC236}">
                <a16:creationId xmlns:a16="http://schemas.microsoft.com/office/drawing/2014/main" id="{312BFA44-A4B0-48DC-BE34-25907C29C932}"/>
              </a:ext>
            </a:extLst>
          </p:cNvPr>
          <p:cNvSpPr/>
          <p:nvPr>
            <p:custDataLst>
              <p:tags r:id="rId13"/>
            </p:custDataLst>
          </p:nvPr>
        </p:nvSpPr>
        <p:spPr>
          <a:xfrm>
            <a:off x="844465" y="1619675"/>
            <a:ext cx="1295400" cy="381000"/>
          </a:xfrm>
          <a:prstGeom prst="roundRect">
            <a:avLst>
              <a:gd name="adj" fmla="val 10000000"/>
            </a:avLst>
          </a:prstGeom>
          <a:solidFill>
            <a:srgbClr val="FF0000">
              <a:alpha val="30196"/>
            </a:srgbClr>
          </a:solidFill>
          <a:ln w="25400" cap="flat" cmpd="sng" algn="ctr">
            <a:noFill/>
            <a:prstDash val="solid"/>
          </a:ln>
          <a:effectLst/>
          <a:scene3d>
            <a:camera prst="orthographicFront"/>
            <a:lightRig rig="threePt" dir="t"/>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4" name="OTLSHAPE_TB_00000000000000000000000000000000_TodayMarkerShape">
            <a:extLst>
              <a:ext uri="{FF2B5EF4-FFF2-40B4-BE49-F238E27FC236}">
                <a16:creationId xmlns:a16="http://schemas.microsoft.com/office/drawing/2014/main" id="{1AD242CF-A4BC-4952-B985-E0541BD8A978}"/>
              </a:ext>
            </a:extLst>
          </p:cNvPr>
          <p:cNvSpPr/>
          <p:nvPr>
            <p:custDataLst>
              <p:tags r:id="rId14"/>
            </p:custDataLst>
          </p:nvPr>
        </p:nvSpPr>
        <p:spPr>
          <a:xfrm>
            <a:off x="2082759" y="2000675"/>
            <a:ext cx="114300" cy="127000"/>
          </a:xfrm>
          <a:prstGeom prst="triangl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5" name="OTLSHAPE_TB_00000000000000000000000000000000_TodayMarkerText">
            <a:extLst>
              <a:ext uri="{FF2B5EF4-FFF2-40B4-BE49-F238E27FC236}">
                <a16:creationId xmlns:a16="http://schemas.microsoft.com/office/drawing/2014/main" id="{B5600B3C-2039-49E2-999A-AAE431B94953}"/>
              </a:ext>
            </a:extLst>
          </p:cNvPr>
          <p:cNvSpPr txBox="1"/>
          <p:nvPr>
            <p:custDataLst>
              <p:tags r:id="rId15"/>
            </p:custDataLst>
          </p:nvPr>
        </p:nvSpPr>
        <p:spPr>
          <a:xfrm>
            <a:off x="1957059" y="2127675"/>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706" name="OTLSHAPE_TB_00000000000000000000000000000000_TimescaleInterval1">
            <a:extLst>
              <a:ext uri="{FF2B5EF4-FFF2-40B4-BE49-F238E27FC236}">
                <a16:creationId xmlns:a16="http://schemas.microsoft.com/office/drawing/2014/main" id="{6EA3A117-18E3-4E65-A591-369F609BE51C}"/>
              </a:ext>
            </a:extLst>
          </p:cNvPr>
          <p:cNvSpPr txBox="1"/>
          <p:nvPr>
            <p:custDataLst>
              <p:tags r:id="rId16"/>
            </p:custDataLst>
          </p:nvPr>
        </p:nvSpPr>
        <p:spPr>
          <a:xfrm>
            <a:off x="1073065" y="1717148"/>
            <a:ext cx="219227"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1708" name="OTLSHAPE_TB_00000000000000000000000000000000_TimescaleInterval2">
            <a:extLst>
              <a:ext uri="{FF2B5EF4-FFF2-40B4-BE49-F238E27FC236}">
                <a16:creationId xmlns:a16="http://schemas.microsoft.com/office/drawing/2014/main" id="{EC8D99FF-F215-4CCC-BFC1-3EE73A005411}"/>
              </a:ext>
            </a:extLst>
          </p:cNvPr>
          <p:cNvSpPr txBox="1"/>
          <p:nvPr>
            <p:custDataLst>
              <p:tags r:id="rId17"/>
            </p:custDataLst>
          </p:nvPr>
        </p:nvSpPr>
        <p:spPr>
          <a:xfrm>
            <a:off x="2078929" y="1717148"/>
            <a:ext cx="21974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1710" name="OTLSHAPE_TB_00000000000000000000000000000000_TimescaleInterval3">
            <a:extLst>
              <a:ext uri="{FF2B5EF4-FFF2-40B4-BE49-F238E27FC236}">
                <a16:creationId xmlns:a16="http://schemas.microsoft.com/office/drawing/2014/main" id="{7FCC9BC9-34C0-4297-8EE2-FEC09BDA8469}"/>
              </a:ext>
            </a:extLst>
          </p:cNvPr>
          <p:cNvSpPr txBox="1"/>
          <p:nvPr>
            <p:custDataLst>
              <p:tags r:id="rId18"/>
            </p:custDataLst>
          </p:nvPr>
        </p:nvSpPr>
        <p:spPr>
          <a:xfrm>
            <a:off x="3101558" y="1717148"/>
            <a:ext cx="20691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Jun</a:t>
            </a:r>
          </a:p>
        </p:txBody>
      </p:sp>
      <p:sp>
        <p:nvSpPr>
          <p:cNvPr id="1712" name="OTLSHAPE_TB_00000000000000000000000000000000_TimescaleInterval4">
            <a:extLst>
              <a:ext uri="{FF2B5EF4-FFF2-40B4-BE49-F238E27FC236}">
                <a16:creationId xmlns:a16="http://schemas.microsoft.com/office/drawing/2014/main" id="{1EF4EB7D-3E6D-474C-9F2A-4752180787EF}"/>
              </a:ext>
            </a:extLst>
          </p:cNvPr>
          <p:cNvSpPr txBox="1"/>
          <p:nvPr>
            <p:custDataLst>
              <p:tags r:id="rId19"/>
            </p:custDataLst>
          </p:nvPr>
        </p:nvSpPr>
        <p:spPr>
          <a:xfrm>
            <a:off x="4124186" y="1717148"/>
            <a:ext cx="2413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Aug</a:t>
            </a:r>
          </a:p>
        </p:txBody>
      </p:sp>
      <p:sp>
        <p:nvSpPr>
          <p:cNvPr id="1896" name="OTLSHAPE_TB_00000000000000000000000000000000_TimescaleInterval5">
            <a:extLst>
              <a:ext uri="{FF2B5EF4-FFF2-40B4-BE49-F238E27FC236}">
                <a16:creationId xmlns:a16="http://schemas.microsoft.com/office/drawing/2014/main" id="{E906190F-3C3F-47EC-AB80-626533000B8F}"/>
              </a:ext>
            </a:extLst>
          </p:cNvPr>
          <p:cNvSpPr txBox="1"/>
          <p:nvPr>
            <p:custDataLst>
              <p:tags r:id="rId20"/>
            </p:custDataLst>
          </p:nvPr>
        </p:nvSpPr>
        <p:spPr>
          <a:xfrm>
            <a:off x="5146814" y="1717148"/>
            <a:ext cx="21114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Oct</a:t>
            </a:r>
          </a:p>
        </p:txBody>
      </p:sp>
      <p:sp>
        <p:nvSpPr>
          <p:cNvPr id="1682" name="OTLSHAPE_TB_00000000000000000000000000000000_TimescaleInterval6">
            <a:extLst>
              <a:ext uri="{FF2B5EF4-FFF2-40B4-BE49-F238E27FC236}">
                <a16:creationId xmlns:a16="http://schemas.microsoft.com/office/drawing/2014/main" id="{DFFE1A29-A2FA-4545-869B-33046ABA9585}"/>
              </a:ext>
            </a:extLst>
          </p:cNvPr>
          <p:cNvSpPr txBox="1"/>
          <p:nvPr>
            <p:custDataLst>
              <p:tags r:id="rId21"/>
            </p:custDataLst>
          </p:nvPr>
        </p:nvSpPr>
        <p:spPr>
          <a:xfrm>
            <a:off x="6169442" y="1717148"/>
            <a:ext cx="23185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1684" name="OTLSHAPE_TB_00000000000000000000000000000000_TimescaleInterval7">
            <a:extLst>
              <a:ext uri="{FF2B5EF4-FFF2-40B4-BE49-F238E27FC236}">
                <a16:creationId xmlns:a16="http://schemas.microsoft.com/office/drawing/2014/main" id="{71246A13-C2BD-4407-9DEE-013FB4236E4B}"/>
              </a:ext>
            </a:extLst>
          </p:cNvPr>
          <p:cNvSpPr txBox="1"/>
          <p:nvPr>
            <p:custDataLst>
              <p:tags r:id="rId22"/>
            </p:custDataLst>
          </p:nvPr>
        </p:nvSpPr>
        <p:spPr>
          <a:xfrm>
            <a:off x="7208835" y="1717148"/>
            <a:ext cx="219227"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cxnSp>
        <p:nvCxnSpPr>
          <p:cNvPr id="1707" name="OTLSHAPE_TB_00000000000000000000000000000000_Separator1">
            <a:extLst>
              <a:ext uri="{FF2B5EF4-FFF2-40B4-BE49-F238E27FC236}">
                <a16:creationId xmlns:a16="http://schemas.microsoft.com/office/drawing/2014/main" id="{FBA6B7D7-C154-4078-91EC-A8A105B3E8C1}"/>
              </a:ext>
            </a:extLst>
          </p:cNvPr>
          <p:cNvCxnSpPr/>
          <p:nvPr>
            <p:custDataLst>
              <p:tags r:id="rId23"/>
            </p:custDataLst>
          </p:nvPr>
        </p:nvCxnSpPr>
        <p:spPr>
          <a:xfrm>
            <a:off x="2015429" y="1657775"/>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9" name="OTLSHAPE_TB_00000000000000000000000000000000_Separator2">
            <a:extLst>
              <a:ext uri="{FF2B5EF4-FFF2-40B4-BE49-F238E27FC236}">
                <a16:creationId xmlns:a16="http://schemas.microsoft.com/office/drawing/2014/main" id="{6A1AF7C7-79D3-47EC-88B6-F865E0001CAC}"/>
              </a:ext>
            </a:extLst>
          </p:cNvPr>
          <p:cNvCxnSpPr/>
          <p:nvPr>
            <p:custDataLst>
              <p:tags r:id="rId24"/>
            </p:custDataLst>
          </p:nvPr>
        </p:nvCxnSpPr>
        <p:spPr>
          <a:xfrm>
            <a:off x="3038057" y="1657775"/>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1" name="OTLSHAPE_TB_00000000000000000000000000000000_Separator3">
            <a:extLst>
              <a:ext uri="{FF2B5EF4-FFF2-40B4-BE49-F238E27FC236}">
                <a16:creationId xmlns:a16="http://schemas.microsoft.com/office/drawing/2014/main" id="{3D604876-ECDE-4AA2-8E7D-9AA2A9068D30}"/>
              </a:ext>
            </a:extLst>
          </p:cNvPr>
          <p:cNvCxnSpPr/>
          <p:nvPr>
            <p:custDataLst>
              <p:tags r:id="rId25"/>
            </p:custDataLst>
          </p:nvPr>
        </p:nvCxnSpPr>
        <p:spPr>
          <a:xfrm>
            <a:off x="4060686" y="1657775"/>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5" name="OTLSHAPE_TB_00000000000000000000000000000000_Separator4">
            <a:extLst>
              <a:ext uri="{FF2B5EF4-FFF2-40B4-BE49-F238E27FC236}">
                <a16:creationId xmlns:a16="http://schemas.microsoft.com/office/drawing/2014/main" id="{6ED88C8F-0C09-47FE-9D7E-868BA27BC16B}"/>
              </a:ext>
            </a:extLst>
          </p:cNvPr>
          <p:cNvCxnSpPr/>
          <p:nvPr>
            <p:custDataLst>
              <p:tags r:id="rId26"/>
            </p:custDataLst>
          </p:nvPr>
        </p:nvCxnSpPr>
        <p:spPr>
          <a:xfrm>
            <a:off x="5083314" y="1657775"/>
            <a:ext cx="0" cy="304800"/>
          </a:xfrm>
          <a:prstGeom prst="line">
            <a:avLst/>
          </a:prstGeom>
          <a:ln w="9525"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681" name="OTLSHAPE_TB_00000000000000000000000000000000_Separator5">
            <a:extLst>
              <a:ext uri="{FF2B5EF4-FFF2-40B4-BE49-F238E27FC236}">
                <a16:creationId xmlns:a16="http://schemas.microsoft.com/office/drawing/2014/main" id="{280C3A0E-6B14-4A94-B4F5-95DE13A7582F}"/>
              </a:ext>
            </a:extLst>
          </p:cNvPr>
          <p:cNvCxnSpPr/>
          <p:nvPr>
            <p:custDataLst>
              <p:tags r:id="rId27"/>
            </p:custDataLst>
          </p:nvPr>
        </p:nvCxnSpPr>
        <p:spPr>
          <a:xfrm>
            <a:off x="6105942" y="1657775"/>
            <a:ext cx="0" cy="304800"/>
          </a:xfrm>
          <a:prstGeom prst="line">
            <a:avLst/>
          </a:prstGeom>
          <a:ln w="9525"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683" name="OTLSHAPE_TB_00000000000000000000000000000000_Separator6">
            <a:extLst>
              <a:ext uri="{FF2B5EF4-FFF2-40B4-BE49-F238E27FC236}">
                <a16:creationId xmlns:a16="http://schemas.microsoft.com/office/drawing/2014/main" id="{553EAD6A-0F92-4FA6-9A2D-143D20AC9C54}"/>
              </a:ext>
            </a:extLst>
          </p:cNvPr>
          <p:cNvCxnSpPr/>
          <p:nvPr>
            <p:custDataLst>
              <p:tags r:id="rId28"/>
            </p:custDataLst>
          </p:nvPr>
        </p:nvCxnSpPr>
        <p:spPr>
          <a:xfrm>
            <a:off x="7145335" y="1657775"/>
            <a:ext cx="0" cy="304800"/>
          </a:xfrm>
          <a:prstGeom prst="line">
            <a:avLst/>
          </a:prstGeom>
          <a:ln w="9525"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 name="OTLSHAPE_T_85698838bd6a4ba3b5f3211781f7fa0f_Shape">
            <a:extLst>
              <a:ext uri="{FF2B5EF4-FFF2-40B4-BE49-F238E27FC236}">
                <a16:creationId xmlns:a16="http://schemas.microsoft.com/office/drawing/2014/main" id="{D5BF749D-C533-40E9-85A1-FDF01340F03A}"/>
              </a:ext>
            </a:extLst>
          </p:cNvPr>
          <p:cNvSpPr/>
          <p:nvPr>
            <p:custDataLst>
              <p:tags r:id="rId29"/>
            </p:custDataLst>
          </p:nvPr>
        </p:nvSpPr>
        <p:spPr>
          <a:xfrm>
            <a:off x="2585407" y="2612053"/>
            <a:ext cx="546100" cy="127000"/>
          </a:xfrm>
          <a:prstGeom prst="roundRect">
            <a:avLst>
              <a:gd name="adj" fmla="val 100000"/>
            </a:avLst>
          </a:prstGeom>
          <a:solidFill>
            <a:srgbClr val="A0ECB7"/>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2" name="OTLSHAPE_T_4def1da1670941278b5048c4859a1313_Shape">
            <a:extLst>
              <a:ext uri="{FF2B5EF4-FFF2-40B4-BE49-F238E27FC236}">
                <a16:creationId xmlns:a16="http://schemas.microsoft.com/office/drawing/2014/main" id="{4CC4CE74-2317-41EA-A618-2DA5B6E3EAA5}"/>
              </a:ext>
            </a:extLst>
          </p:cNvPr>
          <p:cNvSpPr/>
          <p:nvPr>
            <p:custDataLst>
              <p:tags r:id="rId30"/>
            </p:custDataLst>
          </p:nvPr>
        </p:nvSpPr>
        <p:spPr>
          <a:xfrm>
            <a:off x="3155408" y="2820672"/>
            <a:ext cx="88900" cy="127000"/>
          </a:xfrm>
          <a:prstGeom prst="roundRect">
            <a:avLst>
              <a:gd name="adj" fmla="val 100000"/>
            </a:avLst>
          </a:prstGeom>
          <a:solidFill>
            <a:srgbClr val="96D6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2" name="OTLSHAPE_T_53d6c783bcc5487cbba5620cfe5a6114_Shape">
            <a:extLst>
              <a:ext uri="{FF2B5EF4-FFF2-40B4-BE49-F238E27FC236}">
                <a16:creationId xmlns:a16="http://schemas.microsoft.com/office/drawing/2014/main" id="{98057EED-25EA-4869-A48C-DFF77D37103D}"/>
              </a:ext>
            </a:extLst>
          </p:cNvPr>
          <p:cNvSpPr/>
          <p:nvPr>
            <p:custDataLst>
              <p:tags r:id="rId31"/>
            </p:custDataLst>
          </p:nvPr>
        </p:nvSpPr>
        <p:spPr>
          <a:xfrm>
            <a:off x="3272759" y="3029290"/>
            <a:ext cx="304800" cy="127000"/>
          </a:xfrm>
          <a:prstGeom prst="roundRect">
            <a:avLst>
              <a:gd name="adj" fmla="val 100000"/>
            </a:avLst>
          </a:prstGeom>
          <a:solidFill>
            <a:srgbClr val="96D6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4" name="OTLSHAPE_T_105566c5827e4920bb5e79520c23e80d_Shape">
            <a:extLst>
              <a:ext uri="{FF2B5EF4-FFF2-40B4-BE49-F238E27FC236}">
                <a16:creationId xmlns:a16="http://schemas.microsoft.com/office/drawing/2014/main" id="{10AA370F-FE9D-4279-80D8-2EFB12FEE2EC}"/>
              </a:ext>
            </a:extLst>
          </p:cNvPr>
          <p:cNvSpPr/>
          <p:nvPr>
            <p:custDataLst>
              <p:tags r:id="rId32"/>
            </p:custDataLst>
          </p:nvPr>
        </p:nvSpPr>
        <p:spPr>
          <a:xfrm>
            <a:off x="3624812" y="3237909"/>
            <a:ext cx="88900" cy="127000"/>
          </a:xfrm>
          <a:prstGeom prst="roundRect">
            <a:avLst>
              <a:gd name="adj" fmla="val 100000"/>
            </a:avLst>
          </a:prstGeom>
          <a:solidFill>
            <a:srgbClr val="5E8631"/>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5" name="OTLSHAPE_T_e3f5e71136704303a0862fb0a93c84c4_Shape">
            <a:extLst>
              <a:ext uri="{FF2B5EF4-FFF2-40B4-BE49-F238E27FC236}">
                <a16:creationId xmlns:a16="http://schemas.microsoft.com/office/drawing/2014/main" id="{E7D70508-2346-446B-8392-1D1C0A0E2E8F}"/>
              </a:ext>
            </a:extLst>
          </p:cNvPr>
          <p:cNvSpPr/>
          <p:nvPr>
            <p:custDataLst>
              <p:tags r:id="rId33"/>
            </p:custDataLst>
          </p:nvPr>
        </p:nvSpPr>
        <p:spPr>
          <a:xfrm>
            <a:off x="3742162" y="3446528"/>
            <a:ext cx="1028700" cy="127000"/>
          </a:xfrm>
          <a:prstGeom prst="roundRect">
            <a:avLst>
              <a:gd name="adj" fmla="val 100000"/>
            </a:avLst>
          </a:prstGeom>
          <a:solidFill>
            <a:srgbClr val="84D4E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TLSHAPE_T_0b139008768f417a8150b1c640e54d33_Shape">
            <a:extLst>
              <a:ext uri="{FF2B5EF4-FFF2-40B4-BE49-F238E27FC236}">
                <a16:creationId xmlns:a16="http://schemas.microsoft.com/office/drawing/2014/main" id="{4D5C4F16-24C6-4CA5-999C-171614879DCF}"/>
              </a:ext>
            </a:extLst>
          </p:cNvPr>
          <p:cNvSpPr/>
          <p:nvPr>
            <p:custDataLst>
              <p:tags r:id="rId34"/>
            </p:custDataLst>
          </p:nvPr>
        </p:nvSpPr>
        <p:spPr>
          <a:xfrm>
            <a:off x="4798320" y="3655146"/>
            <a:ext cx="330200" cy="127000"/>
          </a:xfrm>
          <a:prstGeom prst="roundRect">
            <a:avLst>
              <a:gd name="adj" fmla="val 100000"/>
            </a:avLst>
          </a:prstGeom>
          <a:solidFill>
            <a:srgbClr val="2199C3"/>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TLSHAPE_T_0f96d1bd836a47b8bee8d7d046858d5e_Shape">
            <a:extLst>
              <a:ext uri="{FF2B5EF4-FFF2-40B4-BE49-F238E27FC236}">
                <a16:creationId xmlns:a16="http://schemas.microsoft.com/office/drawing/2014/main" id="{51D2B7F5-3543-4A5C-8D08-FAC9038C0E12}"/>
              </a:ext>
            </a:extLst>
          </p:cNvPr>
          <p:cNvSpPr/>
          <p:nvPr>
            <p:custDataLst>
              <p:tags r:id="rId35"/>
            </p:custDataLst>
          </p:nvPr>
        </p:nvSpPr>
        <p:spPr>
          <a:xfrm>
            <a:off x="5150372" y="3863765"/>
            <a:ext cx="2082800" cy="127000"/>
          </a:xfrm>
          <a:prstGeom prst="roundRect">
            <a:avLst>
              <a:gd name="adj" fmla="val 100000"/>
            </a:avLst>
          </a:prstGeom>
          <a:solidFill>
            <a:srgbClr val="045674"/>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TLSHAPE_T_85698838bd6a4ba3b5f3211781f7fa0f_ShapePercentage" hidden="1">
            <a:extLst>
              <a:ext uri="{FF2B5EF4-FFF2-40B4-BE49-F238E27FC236}">
                <a16:creationId xmlns:a16="http://schemas.microsoft.com/office/drawing/2014/main" id="{333D17BD-C071-4BF9-A088-25C25C8B2707}"/>
              </a:ext>
            </a:extLst>
          </p:cNvPr>
          <p:cNvSpPr/>
          <p:nvPr>
            <p:custDataLst>
              <p:tags r:id="rId36"/>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5" name="OTLSHAPE_T_4def1da1670941278b5048c4859a1313_ShapePercentage" hidden="1">
            <a:extLst>
              <a:ext uri="{FF2B5EF4-FFF2-40B4-BE49-F238E27FC236}">
                <a16:creationId xmlns:a16="http://schemas.microsoft.com/office/drawing/2014/main" id="{E2713AAB-3830-422B-92EF-46C75619C775}"/>
              </a:ext>
            </a:extLst>
          </p:cNvPr>
          <p:cNvSpPr/>
          <p:nvPr>
            <p:custDataLst>
              <p:tags r:id="rId37"/>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 name="OTLSHAPE_T_53d6c783bcc5487cbba5620cfe5a6114_ShapePercentage" hidden="1">
            <a:extLst>
              <a:ext uri="{FF2B5EF4-FFF2-40B4-BE49-F238E27FC236}">
                <a16:creationId xmlns:a16="http://schemas.microsoft.com/office/drawing/2014/main" id="{7118D1D0-16A9-4ABA-A547-F0D27E8666E7}"/>
              </a:ext>
            </a:extLst>
          </p:cNvPr>
          <p:cNvSpPr/>
          <p:nvPr>
            <p:custDataLst>
              <p:tags r:id="rId38"/>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8" name="OTLSHAPE_T_105566c5827e4920bb5e79520c23e80d_ShapePercentage" hidden="1">
            <a:extLst>
              <a:ext uri="{FF2B5EF4-FFF2-40B4-BE49-F238E27FC236}">
                <a16:creationId xmlns:a16="http://schemas.microsoft.com/office/drawing/2014/main" id="{5067C325-A3D5-43F9-BCCE-5FB468D909E9}"/>
              </a:ext>
            </a:extLst>
          </p:cNvPr>
          <p:cNvSpPr/>
          <p:nvPr>
            <p:custDataLst>
              <p:tags r:id="rId39"/>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6" name="OTLSHAPE_T_e3f5e71136704303a0862fb0a93c84c4_ShapePercentage" hidden="1">
            <a:extLst>
              <a:ext uri="{FF2B5EF4-FFF2-40B4-BE49-F238E27FC236}">
                <a16:creationId xmlns:a16="http://schemas.microsoft.com/office/drawing/2014/main" id="{08D7B72D-0EDA-4FAF-B36F-34EC2F6A55BC}"/>
              </a:ext>
            </a:extLst>
          </p:cNvPr>
          <p:cNvSpPr/>
          <p:nvPr>
            <p:custDataLst>
              <p:tags r:id="rId40"/>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TLSHAPE_T_0b139008768f417a8150b1c640e54d33_ShapePercentage" hidden="1">
            <a:extLst>
              <a:ext uri="{FF2B5EF4-FFF2-40B4-BE49-F238E27FC236}">
                <a16:creationId xmlns:a16="http://schemas.microsoft.com/office/drawing/2014/main" id="{E22EBDAB-F077-43BB-9AB3-B3290596824D}"/>
              </a:ext>
            </a:extLst>
          </p:cNvPr>
          <p:cNvSpPr/>
          <p:nvPr>
            <p:custDataLst>
              <p:tags r:id="rId41"/>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TLSHAPE_T_0f96d1bd836a47b8bee8d7d046858d5e_ShapePercentage" hidden="1">
            <a:extLst>
              <a:ext uri="{FF2B5EF4-FFF2-40B4-BE49-F238E27FC236}">
                <a16:creationId xmlns:a16="http://schemas.microsoft.com/office/drawing/2014/main" id="{3A90204C-C463-4D4B-91F9-CAA0D25DFD19}"/>
              </a:ext>
            </a:extLst>
          </p:cNvPr>
          <p:cNvSpPr/>
          <p:nvPr>
            <p:custDataLst>
              <p:tags r:id="rId42"/>
            </p:custDataLst>
          </p:nvPr>
        </p:nvSpPr>
        <p:spPr>
          <a:xfrm>
            <a:off x="12700" y="1270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6" name="OTLSHAPE_T_85698838bd6a4ba3b5f3211781f7fa0f_Duration" hidden="1">
            <a:extLst>
              <a:ext uri="{FF2B5EF4-FFF2-40B4-BE49-F238E27FC236}">
                <a16:creationId xmlns:a16="http://schemas.microsoft.com/office/drawing/2014/main" id="{2DAF285D-D58B-4239-9676-93C6538CF2C9}"/>
              </a:ext>
            </a:extLst>
          </p:cNvPr>
          <p:cNvSpPr txBox="1"/>
          <p:nvPr>
            <p:custDataLst>
              <p:tags r:id="rId4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57" name="OTLSHAPE_T_85698838bd6a4ba3b5f3211781f7fa0f_StartDate" hidden="1">
            <a:extLst>
              <a:ext uri="{FF2B5EF4-FFF2-40B4-BE49-F238E27FC236}">
                <a16:creationId xmlns:a16="http://schemas.microsoft.com/office/drawing/2014/main" id="{6CC870F2-7A92-4190-827A-57DEB9D6663C}"/>
              </a:ext>
            </a:extLst>
          </p:cNvPr>
          <p:cNvSpPr txBox="1"/>
          <p:nvPr>
            <p:custDataLst>
              <p:tags r:id="rId4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58" name="OTLSHAPE_T_85698838bd6a4ba3b5f3211781f7fa0f_EndDate" hidden="1">
            <a:extLst>
              <a:ext uri="{FF2B5EF4-FFF2-40B4-BE49-F238E27FC236}">
                <a16:creationId xmlns:a16="http://schemas.microsoft.com/office/drawing/2014/main" id="{EB4AB724-AEB4-4FAE-B218-42950854EDCB}"/>
              </a:ext>
            </a:extLst>
          </p:cNvPr>
          <p:cNvSpPr txBox="1"/>
          <p:nvPr>
            <p:custDataLst>
              <p:tags r:id="rId4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61" name="OTLSHAPE_T_85698838bd6a4ba3b5f3211781f7fa0f_TextPercentage" hidden="1">
            <a:extLst>
              <a:ext uri="{FF2B5EF4-FFF2-40B4-BE49-F238E27FC236}">
                <a16:creationId xmlns:a16="http://schemas.microsoft.com/office/drawing/2014/main" id="{96C11C31-B446-42F6-A028-790F53E0F50B}"/>
              </a:ext>
            </a:extLst>
          </p:cNvPr>
          <p:cNvSpPr txBox="1"/>
          <p:nvPr>
            <p:custDataLst>
              <p:tags r:id="rId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66" name="OTLSHAPE_T_4def1da1670941278b5048c4859a1313_Duration" hidden="1">
            <a:extLst>
              <a:ext uri="{FF2B5EF4-FFF2-40B4-BE49-F238E27FC236}">
                <a16:creationId xmlns:a16="http://schemas.microsoft.com/office/drawing/2014/main" id="{187F2EB3-DCA1-4F8D-9C3E-76CE386B44B0}"/>
              </a:ext>
            </a:extLst>
          </p:cNvPr>
          <p:cNvSpPr txBox="1"/>
          <p:nvPr>
            <p:custDataLst>
              <p:tags r:id="rId4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67" name="OTLSHAPE_T_4def1da1670941278b5048c4859a1313_StartDate" hidden="1">
            <a:extLst>
              <a:ext uri="{FF2B5EF4-FFF2-40B4-BE49-F238E27FC236}">
                <a16:creationId xmlns:a16="http://schemas.microsoft.com/office/drawing/2014/main" id="{9DECD70C-175D-4A1D-9149-DAF2FE3A9F11}"/>
              </a:ext>
            </a:extLst>
          </p:cNvPr>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68" name="OTLSHAPE_T_4def1da1670941278b5048c4859a1313_EndDate" hidden="1">
            <a:extLst>
              <a:ext uri="{FF2B5EF4-FFF2-40B4-BE49-F238E27FC236}">
                <a16:creationId xmlns:a16="http://schemas.microsoft.com/office/drawing/2014/main" id="{1DB8B6EE-ED80-4DBF-B803-4596FEF1AB6B}"/>
              </a:ext>
            </a:extLst>
          </p:cNvPr>
          <p:cNvSpPr txBox="1"/>
          <p:nvPr>
            <p:custDataLst>
              <p:tags r:id="rId4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71" name="OTLSHAPE_T_4def1da1670941278b5048c4859a1313_TextPercentage" hidden="1">
            <a:extLst>
              <a:ext uri="{FF2B5EF4-FFF2-40B4-BE49-F238E27FC236}">
                <a16:creationId xmlns:a16="http://schemas.microsoft.com/office/drawing/2014/main" id="{7640EF1C-383D-4972-9762-143329A69921}"/>
              </a:ext>
            </a:extLst>
          </p:cNvPr>
          <p:cNvSpPr txBox="1"/>
          <p:nvPr>
            <p:custDataLst>
              <p:tags r:id="rId5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74" name="OTLSHAPE_T_53d6c783bcc5487cbba5620cfe5a6114_Duration" hidden="1">
            <a:extLst>
              <a:ext uri="{FF2B5EF4-FFF2-40B4-BE49-F238E27FC236}">
                <a16:creationId xmlns:a16="http://schemas.microsoft.com/office/drawing/2014/main" id="{B6FD1911-4059-4428-8573-A47783A13A23}"/>
              </a:ext>
            </a:extLst>
          </p:cNvPr>
          <p:cNvSpPr txBox="1"/>
          <p:nvPr>
            <p:custDataLst>
              <p:tags r:id="rId5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79" name="OTLSHAPE_T_53d6c783bcc5487cbba5620cfe5a6114_StartDate" hidden="1">
            <a:extLst>
              <a:ext uri="{FF2B5EF4-FFF2-40B4-BE49-F238E27FC236}">
                <a16:creationId xmlns:a16="http://schemas.microsoft.com/office/drawing/2014/main" id="{B7029480-8341-430B-A0AD-3BA437B1281F}"/>
              </a:ext>
            </a:extLst>
          </p:cNvPr>
          <p:cNvSpPr txBox="1"/>
          <p:nvPr>
            <p:custDataLst>
              <p:tags r:id="rId5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90" name="OTLSHAPE_T_53d6c783bcc5487cbba5620cfe5a6114_EndDate" hidden="1">
            <a:extLst>
              <a:ext uri="{FF2B5EF4-FFF2-40B4-BE49-F238E27FC236}">
                <a16:creationId xmlns:a16="http://schemas.microsoft.com/office/drawing/2014/main" id="{9388120F-2C6E-463F-A7FE-8D3EC276A95C}"/>
              </a:ext>
            </a:extLst>
          </p:cNvPr>
          <p:cNvSpPr txBox="1"/>
          <p:nvPr>
            <p:custDataLst>
              <p:tags r:id="rId5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93" name="OTLSHAPE_T_53d6c783bcc5487cbba5620cfe5a6114_TextPercentage" hidden="1">
            <a:extLst>
              <a:ext uri="{FF2B5EF4-FFF2-40B4-BE49-F238E27FC236}">
                <a16:creationId xmlns:a16="http://schemas.microsoft.com/office/drawing/2014/main" id="{D3A6670B-EA84-4CF8-939F-B4A041BD1274}"/>
              </a:ext>
            </a:extLst>
          </p:cNvPr>
          <p:cNvSpPr txBox="1"/>
          <p:nvPr>
            <p:custDataLst>
              <p:tags r:id="rId5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99" name="OTLSHAPE_T_105566c5827e4920bb5e79520c23e80d_Duration" hidden="1">
            <a:extLst>
              <a:ext uri="{FF2B5EF4-FFF2-40B4-BE49-F238E27FC236}">
                <a16:creationId xmlns:a16="http://schemas.microsoft.com/office/drawing/2014/main" id="{39F0DED3-AD66-42DA-BE6B-09F2589FF3F7}"/>
              </a:ext>
            </a:extLst>
          </p:cNvPr>
          <p:cNvSpPr txBox="1"/>
          <p:nvPr>
            <p:custDataLst>
              <p:tags r:id="rId5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900" name="OTLSHAPE_T_105566c5827e4920bb5e79520c23e80d_StartDate" hidden="1">
            <a:extLst>
              <a:ext uri="{FF2B5EF4-FFF2-40B4-BE49-F238E27FC236}">
                <a16:creationId xmlns:a16="http://schemas.microsoft.com/office/drawing/2014/main" id="{6FDC39DF-CDF8-4FCE-A2F3-F0B72F3574FD}"/>
              </a:ext>
            </a:extLst>
          </p:cNvPr>
          <p:cNvSpPr txBox="1"/>
          <p:nvPr>
            <p:custDataLst>
              <p:tags r:id="rId5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901" name="OTLSHAPE_T_105566c5827e4920bb5e79520c23e80d_EndDate" hidden="1">
            <a:extLst>
              <a:ext uri="{FF2B5EF4-FFF2-40B4-BE49-F238E27FC236}">
                <a16:creationId xmlns:a16="http://schemas.microsoft.com/office/drawing/2014/main" id="{6B0EA5A5-F580-4F84-8756-1158D4BF4189}"/>
              </a:ext>
            </a:extLst>
          </p:cNvPr>
          <p:cNvSpPr txBox="1"/>
          <p:nvPr>
            <p:custDataLst>
              <p:tags r:id="rId5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904" name="OTLSHAPE_T_105566c5827e4920bb5e79520c23e80d_TextPercentage" hidden="1">
            <a:extLst>
              <a:ext uri="{FF2B5EF4-FFF2-40B4-BE49-F238E27FC236}">
                <a16:creationId xmlns:a16="http://schemas.microsoft.com/office/drawing/2014/main" id="{6C91E612-059A-4C44-96AA-177355CF1449}"/>
              </a:ext>
            </a:extLst>
          </p:cNvPr>
          <p:cNvSpPr txBox="1"/>
          <p:nvPr>
            <p:custDataLst>
              <p:tags r:id="rId5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667" name="OTLSHAPE_T_e3f5e71136704303a0862fb0a93c84c4_Duration" hidden="1">
            <a:extLst>
              <a:ext uri="{FF2B5EF4-FFF2-40B4-BE49-F238E27FC236}">
                <a16:creationId xmlns:a16="http://schemas.microsoft.com/office/drawing/2014/main" id="{383C4922-AA47-4888-B70B-8490EA2A381A}"/>
              </a:ext>
            </a:extLst>
          </p:cNvPr>
          <p:cNvSpPr txBox="1"/>
          <p:nvPr>
            <p:custDataLst>
              <p:tags r:id="rId5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668" name="OTLSHAPE_T_e3f5e71136704303a0862fb0a93c84c4_StartDate" hidden="1">
            <a:extLst>
              <a:ext uri="{FF2B5EF4-FFF2-40B4-BE49-F238E27FC236}">
                <a16:creationId xmlns:a16="http://schemas.microsoft.com/office/drawing/2014/main" id="{A20A40EB-4188-43BC-8E43-AA3C0BFD8449}"/>
              </a:ext>
            </a:extLst>
          </p:cNvPr>
          <p:cNvSpPr txBox="1"/>
          <p:nvPr>
            <p:custDataLst>
              <p:tags r:id="rId6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669" name="OTLSHAPE_T_e3f5e71136704303a0862fb0a93c84c4_EndDate" hidden="1">
            <a:extLst>
              <a:ext uri="{FF2B5EF4-FFF2-40B4-BE49-F238E27FC236}">
                <a16:creationId xmlns:a16="http://schemas.microsoft.com/office/drawing/2014/main" id="{13C929E7-400B-4843-AE9E-8BBDEBA42840}"/>
              </a:ext>
            </a:extLst>
          </p:cNvPr>
          <p:cNvSpPr txBox="1"/>
          <p:nvPr>
            <p:custDataLst>
              <p:tags r:id="rId6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672" name="OTLSHAPE_T_e3f5e71136704303a0862fb0a93c84c4_TextPercentage" hidden="1">
            <a:extLst>
              <a:ext uri="{FF2B5EF4-FFF2-40B4-BE49-F238E27FC236}">
                <a16:creationId xmlns:a16="http://schemas.microsoft.com/office/drawing/2014/main" id="{CD5518C1-05EC-44DE-97C6-BDF09AB34A8A}"/>
              </a:ext>
            </a:extLst>
          </p:cNvPr>
          <p:cNvSpPr txBox="1"/>
          <p:nvPr>
            <p:custDataLst>
              <p:tags r:id="rId6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59" name="OTLSHAPE_T_85698838bd6a4ba3b5f3211781f7fa0f_Title">
            <a:extLst>
              <a:ext uri="{FF2B5EF4-FFF2-40B4-BE49-F238E27FC236}">
                <a16:creationId xmlns:a16="http://schemas.microsoft.com/office/drawing/2014/main" id="{183BCC83-5908-42FE-9FDD-2C489A69EDFF}"/>
              </a:ext>
            </a:extLst>
          </p:cNvPr>
          <p:cNvSpPr txBox="1"/>
          <p:nvPr>
            <p:custDataLst>
              <p:tags r:id="rId63"/>
            </p:custDataLst>
          </p:nvPr>
        </p:nvSpPr>
        <p:spPr>
          <a:xfrm>
            <a:off x="70807" y="2590294"/>
            <a:ext cx="2463800" cy="170519"/>
          </a:xfrm>
          <a:prstGeom prst="rect">
            <a:avLst/>
          </a:prstGeom>
          <a:noFill/>
        </p:spPr>
        <p:txBody>
          <a:bodyPr vert="horz" wrap="square" lIns="0" tIns="0" rIns="0" bIns="0" rtlCol="0" anchor="ctr" anchorCtr="0">
            <a:noAutofit/>
          </a:bodyPr>
          <a:lstStyle/>
          <a:p>
            <a:pPr algn="r"/>
            <a:r>
              <a:rPr lang="en-US" sz="1100" b="1" spc="-6" dirty="0">
                <a:solidFill>
                  <a:schemeClr val="dk1"/>
                </a:solidFill>
                <a:latin typeface="Calibri" panose="020F0502020204030204" pitchFamily="34" charset="0"/>
              </a:rPr>
              <a:t>Visit Contact Centers &amp; Organize Approach</a:t>
            </a:r>
          </a:p>
        </p:txBody>
      </p:sp>
      <p:sp>
        <p:nvSpPr>
          <p:cNvPr id="1860" name="OTLSHAPE_T_85698838bd6a4ba3b5f3211781f7fa0f_JoinedDate">
            <a:extLst>
              <a:ext uri="{FF2B5EF4-FFF2-40B4-BE49-F238E27FC236}">
                <a16:creationId xmlns:a16="http://schemas.microsoft.com/office/drawing/2014/main" id="{4183B92D-15F5-42E3-9BBA-B9A36C686067}"/>
              </a:ext>
            </a:extLst>
          </p:cNvPr>
          <p:cNvSpPr txBox="1"/>
          <p:nvPr>
            <p:custDataLst>
              <p:tags r:id="rId64"/>
            </p:custDataLst>
          </p:nvPr>
        </p:nvSpPr>
        <p:spPr>
          <a:xfrm>
            <a:off x="3172668" y="2598041"/>
            <a:ext cx="6858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May 4 - Jun 5</a:t>
            </a:r>
          </a:p>
        </p:txBody>
      </p:sp>
      <p:sp>
        <p:nvSpPr>
          <p:cNvPr id="1869" name="OTLSHAPE_T_4def1da1670941278b5048c4859a1313_Title">
            <a:extLst>
              <a:ext uri="{FF2B5EF4-FFF2-40B4-BE49-F238E27FC236}">
                <a16:creationId xmlns:a16="http://schemas.microsoft.com/office/drawing/2014/main" id="{CC79236E-6876-44EB-A181-796FEBF2CF88}"/>
              </a:ext>
            </a:extLst>
          </p:cNvPr>
          <p:cNvSpPr txBox="1"/>
          <p:nvPr>
            <p:custDataLst>
              <p:tags r:id="rId65"/>
            </p:custDataLst>
          </p:nvPr>
        </p:nvSpPr>
        <p:spPr>
          <a:xfrm>
            <a:off x="1396458" y="2798912"/>
            <a:ext cx="1714500" cy="170519"/>
          </a:xfrm>
          <a:prstGeom prst="rect">
            <a:avLst/>
          </a:prstGeom>
          <a:noFill/>
        </p:spPr>
        <p:txBody>
          <a:bodyPr vert="horz" wrap="square" lIns="0" tIns="0" rIns="0" bIns="0" rtlCol="0" anchor="ctr" anchorCtr="0">
            <a:noAutofit/>
          </a:bodyPr>
          <a:lstStyle/>
          <a:p>
            <a:pPr algn="r"/>
            <a:r>
              <a:rPr lang="en-US" sz="1100" b="1" spc="-8">
                <a:solidFill>
                  <a:schemeClr val="dk1"/>
                </a:solidFill>
                <a:latin typeface="Calibri" panose="020F0502020204030204" pitchFamily="34" charset="0"/>
              </a:rPr>
              <a:t>Meet Reps from each County.</a:t>
            </a:r>
          </a:p>
        </p:txBody>
      </p:sp>
      <p:sp>
        <p:nvSpPr>
          <p:cNvPr id="1870" name="OTLSHAPE_T_4def1da1670941278b5048c4859a1313_JoinedDate">
            <a:extLst>
              <a:ext uri="{FF2B5EF4-FFF2-40B4-BE49-F238E27FC236}">
                <a16:creationId xmlns:a16="http://schemas.microsoft.com/office/drawing/2014/main" id="{33C2056A-5C17-4351-81CE-27BB78E29F6C}"/>
              </a:ext>
            </a:extLst>
          </p:cNvPr>
          <p:cNvSpPr txBox="1"/>
          <p:nvPr>
            <p:custDataLst>
              <p:tags r:id="rId66"/>
            </p:custDataLst>
          </p:nvPr>
        </p:nvSpPr>
        <p:spPr>
          <a:xfrm>
            <a:off x="3290019" y="2806659"/>
            <a:ext cx="6985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Jun 8 - Jun 12</a:t>
            </a:r>
          </a:p>
        </p:txBody>
      </p:sp>
      <p:sp>
        <p:nvSpPr>
          <p:cNvPr id="1891" name="OTLSHAPE_T_53d6c783bcc5487cbba5620cfe5a6114_Title">
            <a:extLst>
              <a:ext uri="{FF2B5EF4-FFF2-40B4-BE49-F238E27FC236}">
                <a16:creationId xmlns:a16="http://schemas.microsoft.com/office/drawing/2014/main" id="{78323C83-2EC1-42A2-94A2-3FF0909A1567}"/>
              </a:ext>
            </a:extLst>
          </p:cNvPr>
          <p:cNvSpPr txBox="1"/>
          <p:nvPr>
            <p:custDataLst>
              <p:tags r:id="rId67"/>
            </p:custDataLst>
          </p:nvPr>
        </p:nvSpPr>
        <p:spPr>
          <a:xfrm>
            <a:off x="870427" y="3007531"/>
            <a:ext cx="23622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Compile Counties &amp; Advocates Feedback</a:t>
            </a:r>
          </a:p>
        </p:txBody>
      </p:sp>
      <p:sp>
        <p:nvSpPr>
          <p:cNvPr id="1892" name="OTLSHAPE_T_53d6c783bcc5487cbba5620cfe5a6114_JoinedDate">
            <a:extLst>
              <a:ext uri="{FF2B5EF4-FFF2-40B4-BE49-F238E27FC236}">
                <a16:creationId xmlns:a16="http://schemas.microsoft.com/office/drawing/2014/main" id="{D17A71DF-BE1F-467B-91A7-0EAA593A4983}"/>
              </a:ext>
            </a:extLst>
          </p:cNvPr>
          <p:cNvSpPr txBox="1"/>
          <p:nvPr>
            <p:custDataLst>
              <p:tags r:id="rId68"/>
            </p:custDataLst>
          </p:nvPr>
        </p:nvSpPr>
        <p:spPr>
          <a:xfrm>
            <a:off x="3625307" y="3015278"/>
            <a:ext cx="6604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Jun 15 - Jul 2</a:t>
            </a:r>
          </a:p>
        </p:txBody>
      </p:sp>
      <p:sp>
        <p:nvSpPr>
          <p:cNvPr id="1902" name="OTLSHAPE_T_105566c5827e4920bb5e79520c23e80d_Title">
            <a:extLst>
              <a:ext uri="{FF2B5EF4-FFF2-40B4-BE49-F238E27FC236}">
                <a16:creationId xmlns:a16="http://schemas.microsoft.com/office/drawing/2014/main" id="{4FD210B6-E5E1-413C-ADE7-B4B57DCB0ED7}"/>
              </a:ext>
            </a:extLst>
          </p:cNvPr>
          <p:cNvSpPr txBox="1"/>
          <p:nvPr>
            <p:custDataLst>
              <p:tags r:id="rId69"/>
            </p:custDataLst>
          </p:nvPr>
        </p:nvSpPr>
        <p:spPr>
          <a:xfrm>
            <a:off x="573975" y="3216150"/>
            <a:ext cx="3009900" cy="170519"/>
          </a:xfrm>
          <a:prstGeom prst="rect">
            <a:avLst/>
          </a:prstGeom>
          <a:noFill/>
        </p:spPr>
        <p:txBody>
          <a:bodyPr vert="horz" wrap="square" lIns="0" tIns="0" rIns="0" bIns="0" rtlCol="0" anchor="ctr" anchorCtr="0">
            <a:noAutofit/>
          </a:bodyPr>
          <a:lstStyle/>
          <a:p>
            <a:pPr algn="r"/>
            <a:r>
              <a:rPr lang="en-US" sz="1100" b="1" spc="-6">
                <a:solidFill>
                  <a:schemeClr val="dk1"/>
                </a:solidFill>
                <a:latin typeface="Calibri" panose="020F0502020204030204" pitchFamily="34" charset="0"/>
              </a:rPr>
              <a:t>IVR/CC Committee Votes on Finalized Requirements</a:t>
            </a:r>
          </a:p>
        </p:txBody>
      </p:sp>
      <p:sp>
        <p:nvSpPr>
          <p:cNvPr id="1903" name="OTLSHAPE_T_105566c5827e4920bb5e79520c23e80d_JoinedDate">
            <a:extLst>
              <a:ext uri="{FF2B5EF4-FFF2-40B4-BE49-F238E27FC236}">
                <a16:creationId xmlns:a16="http://schemas.microsoft.com/office/drawing/2014/main" id="{57F5E77C-FC86-4292-8C5B-098CEE043CE0}"/>
              </a:ext>
            </a:extLst>
          </p:cNvPr>
          <p:cNvSpPr txBox="1"/>
          <p:nvPr>
            <p:custDataLst>
              <p:tags r:id="rId70"/>
            </p:custDataLst>
          </p:nvPr>
        </p:nvSpPr>
        <p:spPr>
          <a:xfrm>
            <a:off x="3759422" y="3223897"/>
            <a:ext cx="6223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Jul 6 - Jul 10</a:t>
            </a:r>
          </a:p>
        </p:txBody>
      </p:sp>
      <p:sp>
        <p:nvSpPr>
          <p:cNvPr id="1670" name="OTLSHAPE_T_e3f5e71136704303a0862fb0a93c84c4_Title">
            <a:extLst>
              <a:ext uri="{FF2B5EF4-FFF2-40B4-BE49-F238E27FC236}">
                <a16:creationId xmlns:a16="http://schemas.microsoft.com/office/drawing/2014/main" id="{35753740-336D-48BA-9CA7-EF99D135B00B}"/>
              </a:ext>
            </a:extLst>
          </p:cNvPr>
          <p:cNvSpPr txBox="1"/>
          <p:nvPr>
            <p:custDataLst>
              <p:tags r:id="rId71"/>
            </p:custDataLst>
          </p:nvPr>
        </p:nvSpPr>
        <p:spPr>
          <a:xfrm>
            <a:off x="1535580" y="3424768"/>
            <a:ext cx="2159000" cy="170519"/>
          </a:xfrm>
          <a:prstGeom prst="rect">
            <a:avLst/>
          </a:prstGeom>
          <a:noFill/>
        </p:spPr>
        <p:txBody>
          <a:bodyPr vert="horz" wrap="square" lIns="0" tIns="0" rIns="0" bIns="0" rtlCol="0" anchor="ctr" anchorCtr="0">
            <a:noAutofit/>
          </a:bodyPr>
          <a:lstStyle/>
          <a:p>
            <a:pPr algn="r"/>
            <a:r>
              <a:rPr lang="en-US" sz="1100" b="1" spc="-6">
                <a:solidFill>
                  <a:schemeClr val="dk1"/>
                </a:solidFill>
                <a:latin typeface="Calibri" panose="020F0502020204030204" pitchFamily="34" charset="0"/>
              </a:rPr>
              <a:t>Create and Review Solution/Estimate</a:t>
            </a:r>
          </a:p>
        </p:txBody>
      </p:sp>
      <p:sp>
        <p:nvSpPr>
          <p:cNvPr id="1671" name="OTLSHAPE_T_e3f5e71136704303a0862fb0a93c84c4_JoinedDate">
            <a:extLst>
              <a:ext uri="{FF2B5EF4-FFF2-40B4-BE49-F238E27FC236}">
                <a16:creationId xmlns:a16="http://schemas.microsoft.com/office/drawing/2014/main" id="{9C816081-13DA-4125-B913-119E08E9AFDD}"/>
              </a:ext>
            </a:extLst>
          </p:cNvPr>
          <p:cNvSpPr txBox="1"/>
          <p:nvPr>
            <p:custDataLst>
              <p:tags r:id="rId72"/>
            </p:custDataLst>
          </p:nvPr>
        </p:nvSpPr>
        <p:spPr>
          <a:xfrm>
            <a:off x="4815579" y="3432515"/>
            <a:ext cx="7366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Jul 13 - Sep 11</a:t>
            </a:r>
          </a:p>
        </p:txBody>
      </p:sp>
      <p:sp>
        <p:nvSpPr>
          <p:cNvPr id="34" name="OTLSHAPE_T_0b139008768f417a8150b1c640e54d33_Duration" hidden="1">
            <a:extLst>
              <a:ext uri="{FF2B5EF4-FFF2-40B4-BE49-F238E27FC236}">
                <a16:creationId xmlns:a16="http://schemas.microsoft.com/office/drawing/2014/main" id="{E4E03CF5-687A-43C6-81CB-CCB9CF8444F3}"/>
              </a:ext>
            </a:extLst>
          </p:cNvPr>
          <p:cNvSpPr txBox="1"/>
          <p:nvPr>
            <p:custDataLst>
              <p:tags r:id="rId7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5" name="OTLSHAPE_T_0b139008768f417a8150b1c640e54d33_StartDate" hidden="1">
            <a:extLst>
              <a:ext uri="{FF2B5EF4-FFF2-40B4-BE49-F238E27FC236}">
                <a16:creationId xmlns:a16="http://schemas.microsoft.com/office/drawing/2014/main" id="{B085B179-E70D-42B2-A10E-7F6BEBC9CD51}"/>
              </a:ext>
            </a:extLst>
          </p:cNvPr>
          <p:cNvSpPr txBox="1"/>
          <p:nvPr>
            <p:custDataLst>
              <p:tags r:id="rId7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39" name="OTLSHAPE_T_0b139008768f417a8150b1c640e54d33_EndDate" hidden="1">
            <a:extLst>
              <a:ext uri="{FF2B5EF4-FFF2-40B4-BE49-F238E27FC236}">
                <a16:creationId xmlns:a16="http://schemas.microsoft.com/office/drawing/2014/main" id="{C0CD2B5E-7700-4FAF-8A73-5076E9C488F6}"/>
              </a:ext>
            </a:extLst>
          </p:cNvPr>
          <p:cNvSpPr txBox="1"/>
          <p:nvPr>
            <p:custDataLst>
              <p:tags r:id="rId7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0" name="OTLSHAPE_T_0b139008768f417a8150b1c640e54d33_Title">
            <a:extLst>
              <a:ext uri="{FF2B5EF4-FFF2-40B4-BE49-F238E27FC236}">
                <a16:creationId xmlns:a16="http://schemas.microsoft.com/office/drawing/2014/main" id="{60429B6C-30A5-46F5-B9C3-E9823384FAD8}"/>
              </a:ext>
            </a:extLst>
          </p:cNvPr>
          <p:cNvSpPr txBox="1"/>
          <p:nvPr>
            <p:custDataLst>
              <p:tags r:id="rId76"/>
            </p:custDataLst>
          </p:nvPr>
        </p:nvSpPr>
        <p:spPr>
          <a:xfrm>
            <a:off x="2192026" y="3633387"/>
            <a:ext cx="25654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Review/Refine with Consortium &amp; Clearbest</a:t>
            </a:r>
          </a:p>
        </p:txBody>
      </p:sp>
      <p:sp>
        <p:nvSpPr>
          <p:cNvPr id="41" name="OTLSHAPE_T_0b139008768f417a8150b1c640e54d33_JoinedDate">
            <a:extLst>
              <a:ext uri="{FF2B5EF4-FFF2-40B4-BE49-F238E27FC236}">
                <a16:creationId xmlns:a16="http://schemas.microsoft.com/office/drawing/2014/main" id="{668FB8F1-64E9-402F-88D2-E6C821EF1898}"/>
              </a:ext>
            </a:extLst>
          </p:cNvPr>
          <p:cNvSpPr txBox="1"/>
          <p:nvPr>
            <p:custDataLst>
              <p:tags r:id="rId77"/>
            </p:custDataLst>
          </p:nvPr>
        </p:nvSpPr>
        <p:spPr>
          <a:xfrm>
            <a:off x="5167631" y="3641134"/>
            <a:ext cx="7239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Sep 14 - Oct 2</a:t>
            </a:r>
          </a:p>
        </p:txBody>
      </p:sp>
      <p:sp>
        <p:nvSpPr>
          <p:cNvPr id="42" name="OTLSHAPE_T_0b139008768f417a8150b1c640e54d33_TextPercentage" hidden="1">
            <a:extLst>
              <a:ext uri="{FF2B5EF4-FFF2-40B4-BE49-F238E27FC236}">
                <a16:creationId xmlns:a16="http://schemas.microsoft.com/office/drawing/2014/main" id="{A542D498-9405-4327-A35C-6927818CC3B4}"/>
              </a:ext>
            </a:extLst>
          </p:cNvPr>
          <p:cNvSpPr txBox="1"/>
          <p:nvPr>
            <p:custDataLst>
              <p:tags r:id="rId7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5" name="OTLSHAPE_T_0f96d1bd836a47b8bee8d7d046858d5e_Duration" hidden="1">
            <a:extLst>
              <a:ext uri="{FF2B5EF4-FFF2-40B4-BE49-F238E27FC236}">
                <a16:creationId xmlns:a16="http://schemas.microsoft.com/office/drawing/2014/main" id="{A4B8D6EB-65E6-4836-A4B1-2664A9FF56D6}"/>
              </a:ext>
            </a:extLst>
          </p:cNvPr>
          <p:cNvSpPr txBox="1"/>
          <p:nvPr>
            <p:custDataLst>
              <p:tags r:id="rId7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6" name="OTLSHAPE_T_0f96d1bd836a47b8bee8d7d046858d5e_StartDate" hidden="1">
            <a:extLst>
              <a:ext uri="{FF2B5EF4-FFF2-40B4-BE49-F238E27FC236}">
                <a16:creationId xmlns:a16="http://schemas.microsoft.com/office/drawing/2014/main" id="{C8B2D1C7-6C96-4843-94E7-F59126CCB837}"/>
              </a:ext>
            </a:extLst>
          </p:cNvPr>
          <p:cNvSpPr txBox="1"/>
          <p:nvPr>
            <p:custDataLst>
              <p:tags r:id="rId8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7" name="OTLSHAPE_T_0f96d1bd836a47b8bee8d7d046858d5e_EndDate" hidden="1">
            <a:extLst>
              <a:ext uri="{FF2B5EF4-FFF2-40B4-BE49-F238E27FC236}">
                <a16:creationId xmlns:a16="http://schemas.microsoft.com/office/drawing/2014/main" id="{6B1F8D1E-7B56-4DD8-A69A-DE8E95263163}"/>
              </a:ext>
            </a:extLst>
          </p:cNvPr>
          <p:cNvSpPr txBox="1"/>
          <p:nvPr>
            <p:custDataLst>
              <p:tags r:id="rId8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8" name="OTLSHAPE_T_0f96d1bd836a47b8bee8d7d046858d5e_Title">
            <a:extLst>
              <a:ext uri="{FF2B5EF4-FFF2-40B4-BE49-F238E27FC236}">
                <a16:creationId xmlns:a16="http://schemas.microsoft.com/office/drawing/2014/main" id="{3B2DF650-8939-4B0F-A4D0-629F22921C64}"/>
              </a:ext>
            </a:extLst>
          </p:cNvPr>
          <p:cNvSpPr txBox="1"/>
          <p:nvPr>
            <p:custDataLst>
              <p:tags r:id="rId82"/>
            </p:custDataLst>
          </p:nvPr>
        </p:nvSpPr>
        <p:spPr>
          <a:xfrm>
            <a:off x="3536033" y="3842006"/>
            <a:ext cx="1574800" cy="170519"/>
          </a:xfrm>
          <a:prstGeom prst="rect">
            <a:avLst/>
          </a:prstGeom>
          <a:noFill/>
        </p:spPr>
        <p:txBody>
          <a:bodyPr vert="horz" wrap="square" lIns="0" tIns="0" rIns="0" bIns="0" rtlCol="0" anchor="ctr" anchorCtr="0">
            <a:noAutofit/>
          </a:bodyPr>
          <a:lstStyle/>
          <a:p>
            <a:pPr algn="r"/>
            <a:r>
              <a:rPr lang="en-US" sz="1100" b="1" spc="-6">
                <a:solidFill>
                  <a:schemeClr val="dk1"/>
                </a:solidFill>
                <a:latin typeface="Calibri" panose="020F0502020204030204" pitchFamily="34" charset="0"/>
              </a:rPr>
              <a:t>State and Federal Approval</a:t>
            </a:r>
          </a:p>
        </p:txBody>
      </p:sp>
      <p:sp>
        <p:nvSpPr>
          <p:cNvPr id="49" name="OTLSHAPE_T_0f96d1bd836a47b8bee8d7d046858d5e_JoinedDate">
            <a:extLst>
              <a:ext uri="{FF2B5EF4-FFF2-40B4-BE49-F238E27FC236}">
                <a16:creationId xmlns:a16="http://schemas.microsoft.com/office/drawing/2014/main" id="{9EDBF646-7CAE-42BC-B606-E6BAE93780F5}"/>
              </a:ext>
            </a:extLst>
          </p:cNvPr>
          <p:cNvSpPr txBox="1"/>
          <p:nvPr>
            <p:custDataLst>
              <p:tags r:id="rId83"/>
            </p:custDataLst>
          </p:nvPr>
        </p:nvSpPr>
        <p:spPr>
          <a:xfrm>
            <a:off x="7279946" y="3849753"/>
            <a:ext cx="6604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Oct 5 - Feb 5</a:t>
            </a:r>
          </a:p>
        </p:txBody>
      </p:sp>
      <p:sp>
        <p:nvSpPr>
          <p:cNvPr id="50" name="OTLSHAPE_T_0f96d1bd836a47b8bee8d7d046858d5e_TextPercentage" hidden="1">
            <a:extLst>
              <a:ext uri="{FF2B5EF4-FFF2-40B4-BE49-F238E27FC236}">
                <a16:creationId xmlns:a16="http://schemas.microsoft.com/office/drawing/2014/main" id="{B53FF42E-6DA3-4C4F-86E8-8DAF92BA0BDB}"/>
              </a:ext>
            </a:extLst>
          </p:cNvPr>
          <p:cNvSpPr txBox="1"/>
          <p:nvPr>
            <p:custDataLst>
              <p:tags r:id="rId8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 name="OTLSHAPE_M_d98079443d964aba99137b9a03e7ec87_Shape">
            <a:extLst>
              <a:ext uri="{FF2B5EF4-FFF2-40B4-BE49-F238E27FC236}">
                <a16:creationId xmlns:a16="http://schemas.microsoft.com/office/drawing/2014/main" id="{28CB49D0-68B1-4BF8-97F5-1D0F36837E16}"/>
              </a:ext>
            </a:extLst>
          </p:cNvPr>
          <p:cNvSpPr/>
          <p:nvPr>
            <p:custDataLst>
              <p:tags r:id="rId85"/>
            </p:custDataLst>
          </p:nvPr>
        </p:nvSpPr>
        <p:spPr>
          <a:xfrm rot="16200000">
            <a:off x="2495996" y="1261366"/>
            <a:ext cx="165100" cy="165100"/>
          </a:xfrm>
          <a:prstGeom prst="flowChartMerge">
            <a:avLst/>
          </a:prstGeom>
          <a:solidFill>
            <a:schemeClr val="accent6"/>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TLSHAPE_M_b93b1bafd0ca4a4993e315526809cd3b_Shape">
            <a:extLst>
              <a:ext uri="{FF2B5EF4-FFF2-40B4-BE49-F238E27FC236}">
                <a16:creationId xmlns:a16="http://schemas.microsoft.com/office/drawing/2014/main" id="{F30502AE-855E-4FAF-838D-3FDA77851541}"/>
              </a:ext>
            </a:extLst>
          </p:cNvPr>
          <p:cNvSpPr/>
          <p:nvPr>
            <p:custDataLst>
              <p:tags r:id="rId86"/>
            </p:custDataLst>
          </p:nvPr>
        </p:nvSpPr>
        <p:spPr>
          <a:xfrm rot="16200000">
            <a:off x="3200101" y="632387"/>
            <a:ext cx="165100" cy="165100"/>
          </a:xfrm>
          <a:prstGeom prst="flowChartMerge">
            <a:avLst/>
          </a:prstGeom>
          <a:solidFill>
            <a:srgbClr val="62B57B"/>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TLSHAPE_M_acbdb18fa48d4d019fc0415bd88af258_Shape">
            <a:extLst>
              <a:ext uri="{FF2B5EF4-FFF2-40B4-BE49-F238E27FC236}">
                <a16:creationId xmlns:a16="http://schemas.microsoft.com/office/drawing/2014/main" id="{5D07E07D-5118-4281-8E73-8AA63BD6827D}"/>
              </a:ext>
            </a:extLst>
          </p:cNvPr>
          <p:cNvSpPr/>
          <p:nvPr>
            <p:custDataLst>
              <p:tags r:id="rId87"/>
            </p:custDataLst>
          </p:nvPr>
        </p:nvSpPr>
        <p:spPr>
          <a:xfrm rot="16200000">
            <a:off x="5198875" y="796122"/>
            <a:ext cx="165100" cy="165100"/>
          </a:xfrm>
          <a:prstGeom prst="flowChartMerge">
            <a:avLst/>
          </a:prstGeom>
          <a:solidFill>
            <a:srgbClr val="C3B61E"/>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TLSHAPE_M_33d097ce04db4434bccb0b2332cf57fd_Shape">
            <a:extLst>
              <a:ext uri="{FF2B5EF4-FFF2-40B4-BE49-F238E27FC236}">
                <a16:creationId xmlns:a16="http://schemas.microsoft.com/office/drawing/2014/main" id="{DD5A95CD-C2BB-4989-9BC7-892EA2CE0127}"/>
              </a:ext>
            </a:extLst>
          </p:cNvPr>
          <p:cNvSpPr/>
          <p:nvPr>
            <p:custDataLst>
              <p:tags r:id="rId88"/>
            </p:custDataLst>
          </p:nvPr>
        </p:nvSpPr>
        <p:spPr>
          <a:xfrm rot="16200000">
            <a:off x="3937735" y="881974"/>
            <a:ext cx="165100" cy="165100"/>
          </a:xfrm>
          <a:prstGeom prst="flowChartMerge">
            <a:avLst/>
          </a:prstGeom>
          <a:solidFill>
            <a:srgbClr val="C3B61E"/>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2" name="OTLSHAPE_M_12266933f55946f29ac8d8c45fb89036_Shape">
            <a:extLst>
              <a:ext uri="{FF2B5EF4-FFF2-40B4-BE49-F238E27FC236}">
                <a16:creationId xmlns:a16="http://schemas.microsoft.com/office/drawing/2014/main" id="{455CC96E-405E-43BD-8D55-7552FA8A7058}"/>
              </a:ext>
            </a:extLst>
          </p:cNvPr>
          <p:cNvSpPr/>
          <p:nvPr>
            <p:custDataLst>
              <p:tags r:id="rId89"/>
            </p:custDataLst>
          </p:nvPr>
        </p:nvSpPr>
        <p:spPr>
          <a:xfrm rot="16200000">
            <a:off x="5249168" y="2193884"/>
            <a:ext cx="165100" cy="165100"/>
          </a:xfrm>
          <a:prstGeom prst="flowChartMerge">
            <a:avLst/>
          </a:prstGeom>
          <a:solidFill>
            <a:srgbClr val="6F3198"/>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5" name="OTLSHAPE_M_d72e3a518a3a433680bea06dc6dfd4b2_Shape">
            <a:extLst>
              <a:ext uri="{FF2B5EF4-FFF2-40B4-BE49-F238E27FC236}">
                <a16:creationId xmlns:a16="http://schemas.microsoft.com/office/drawing/2014/main" id="{791EE399-96F4-467C-8815-A7863E855B1D}"/>
              </a:ext>
            </a:extLst>
          </p:cNvPr>
          <p:cNvSpPr/>
          <p:nvPr>
            <p:custDataLst>
              <p:tags r:id="rId90"/>
            </p:custDataLst>
          </p:nvPr>
        </p:nvSpPr>
        <p:spPr>
          <a:xfrm rot="16200000">
            <a:off x="3892273" y="2193884"/>
            <a:ext cx="165100" cy="165100"/>
          </a:xfrm>
          <a:prstGeom prst="flowChartMerge">
            <a:avLst/>
          </a:prstGeom>
          <a:solidFill>
            <a:srgbClr val="6F3198"/>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9" name="OTLSHAPE_M_513a339b4d8045c49531242835d822f6_Shape">
            <a:extLst>
              <a:ext uri="{FF2B5EF4-FFF2-40B4-BE49-F238E27FC236}">
                <a16:creationId xmlns:a16="http://schemas.microsoft.com/office/drawing/2014/main" id="{FC17CE4B-88B7-4429-ADA5-95429D0A7DE7}"/>
              </a:ext>
            </a:extLst>
          </p:cNvPr>
          <p:cNvSpPr/>
          <p:nvPr>
            <p:custDataLst>
              <p:tags r:id="rId91"/>
            </p:custDataLst>
          </p:nvPr>
        </p:nvSpPr>
        <p:spPr>
          <a:xfrm rot="16200000">
            <a:off x="7244131" y="2193884"/>
            <a:ext cx="165100" cy="165100"/>
          </a:xfrm>
          <a:prstGeom prst="flowChartMerge">
            <a:avLst/>
          </a:prstGeom>
          <a:solidFill>
            <a:srgbClr val="6F3198"/>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TLSHAPE_M_d98079443d964aba99137b9a03e7ec87_Title">
            <a:extLst>
              <a:ext uri="{FF2B5EF4-FFF2-40B4-BE49-F238E27FC236}">
                <a16:creationId xmlns:a16="http://schemas.microsoft.com/office/drawing/2014/main" id="{EE4C84E2-4FF3-4437-B719-A04AB2643121}"/>
              </a:ext>
            </a:extLst>
          </p:cNvPr>
          <p:cNvSpPr txBox="1"/>
          <p:nvPr>
            <p:custDataLst>
              <p:tags r:id="rId92"/>
            </p:custDataLst>
          </p:nvPr>
        </p:nvSpPr>
        <p:spPr>
          <a:xfrm>
            <a:off x="2696656" y="1149239"/>
            <a:ext cx="434851" cy="338554"/>
          </a:xfrm>
          <a:prstGeom prst="rect">
            <a:avLst/>
          </a:prstGeom>
          <a:noFill/>
        </p:spPr>
        <p:txBody>
          <a:bodyPr vert="horz" wrap="square" lIns="0" tIns="0" rIns="0" bIns="0" rtlCol="0" anchor="ctr" anchorCtr="0">
            <a:spAutoFit/>
          </a:bodyPr>
          <a:lstStyle/>
          <a:p>
            <a:r>
              <a:rPr lang="en-US" sz="1100" b="1" spc="-6" dirty="0">
                <a:solidFill>
                  <a:schemeClr val="dk1"/>
                </a:solidFill>
                <a:latin typeface="Calibri" panose="020F0502020204030204" pitchFamily="34" charset="0"/>
              </a:rPr>
              <a:t>Submit</a:t>
            </a:r>
          </a:p>
          <a:p>
            <a:r>
              <a:rPr lang="en-US" sz="1100" b="1" spc="-6" dirty="0">
                <a:solidFill>
                  <a:schemeClr val="dk1"/>
                </a:solidFill>
                <a:latin typeface="Calibri" panose="020F0502020204030204" pitchFamily="34" charset="0"/>
              </a:rPr>
              <a:t> CRFI</a:t>
            </a:r>
          </a:p>
        </p:txBody>
      </p:sp>
      <p:sp>
        <p:nvSpPr>
          <p:cNvPr id="4" name="OTLSHAPE_M_d98079443d964aba99137b9a03e7ec87_Date" hidden="1">
            <a:extLst>
              <a:ext uri="{FF2B5EF4-FFF2-40B4-BE49-F238E27FC236}">
                <a16:creationId xmlns:a16="http://schemas.microsoft.com/office/drawing/2014/main" id="{CEF9E0D2-C8A7-40CE-B00A-989A64840DA9}"/>
              </a:ext>
            </a:extLst>
          </p:cNvPr>
          <p:cNvSpPr txBox="1"/>
          <p:nvPr>
            <p:custDataLst>
              <p:tags r:id="rId93"/>
            </p:custDataLst>
          </p:nvPr>
        </p:nvSpPr>
        <p:spPr>
          <a:xfrm>
            <a:off x="2590312" y="3286675"/>
            <a:ext cx="3810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Mar 23</a:t>
            </a:r>
          </a:p>
        </p:txBody>
      </p:sp>
      <p:sp>
        <p:nvSpPr>
          <p:cNvPr id="56" name="OTLSHAPE_M_b93b1bafd0ca4a4993e315526809cd3b_Title">
            <a:extLst>
              <a:ext uri="{FF2B5EF4-FFF2-40B4-BE49-F238E27FC236}">
                <a16:creationId xmlns:a16="http://schemas.microsoft.com/office/drawing/2014/main" id="{421EF826-7C32-460A-BD49-CD4775B40E7A}"/>
              </a:ext>
            </a:extLst>
          </p:cNvPr>
          <p:cNvSpPr txBox="1"/>
          <p:nvPr>
            <p:custDataLst>
              <p:tags r:id="rId94"/>
            </p:custDataLst>
          </p:nvPr>
        </p:nvSpPr>
        <p:spPr>
          <a:xfrm>
            <a:off x="3400761" y="604278"/>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Functional Design Kickoff</a:t>
            </a:r>
          </a:p>
        </p:txBody>
      </p:sp>
      <p:sp>
        <p:nvSpPr>
          <p:cNvPr id="57" name="OTLSHAPE_M_b93b1bafd0ca4a4993e315526809cd3b_Date" hidden="1">
            <a:extLst>
              <a:ext uri="{FF2B5EF4-FFF2-40B4-BE49-F238E27FC236}">
                <a16:creationId xmlns:a16="http://schemas.microsoft.com/office/drawing/2014/main" id="{A2D1559D-AEEB-45FF-A3D6-1882D4E0BAF9}"/>
              </a:ext>
            </a:extLst>
          </p:cNvPr>
          <p:cNvSpPr txBox="1"/>
          <p:nvPr>
            <p:custDataLst>
              <p:tags r:id="rId95"/>
            </p:custDataLst>
          </p:nvPr>
        </p:nvSpPr>
        <p:spPr>
          <a:xfrm>
            <a:off x="3500424" y="1890945"/>
            <a:ext cx="3429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Apr 27</a:t>
            </a:r>
          </a:p>
        </p:txBody>
      </p:sp>
      <p:sp>
        <p:nvSpPr>
          <p:cNvPr id="13" name="OTLSHAPE_M_acbdb18fa48d4d019fc0415bd88af258_Title">
            <a:extLst>
              <a:ext uri="{FF2B5EF4-FFF2-40B4-BE49-F238E27FC236}">
                <a16:creationId xmlns:a16="http://schemas.microsoft.com/office/drawing/2014/main" id="{DF66EBE0-682B-4EAB-85AC-283CE8F4214C}"/>
              </a:ext>
            </a:extLst>
          </p:cNvPr>
          <p:cNvSpPr txBox="1"/>
          <p:nvPr>
            <p:custDataLst>
              <p:tags r:id="rId96"/>
            </p:custDataLst>
          </p:nvPr>
        </p:nvSpPr>
        <p:spPr>
          <a:xfrm>
            <a:off x="5395725" y="768013"/>
            <a:ext cx="1003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Advocate Update</a:t>
            </a:r>
          </a:p>
        </p:txBody>
      </p:sp>
      <p:sp>
        <p:nvSpPr>
          <p:cNvPr id="15" name="OTLSHAPE_M_acbdb18fa48d4d019fc0415bd88af258_Date" hidden="1">
            <a:extLst>
              <a:ext uri="{FF2B5EF4-FFF2-40B4-BE49-F238E27FC236}">
                <a16:creationId xmlns:a16="http://schemas.microsoft.com/office/drawing/2014/main" id="{930B3452-8C00-45EC-B335-A4F2D559B46D}"/>
              </a:ext>
            </a:extLst>
          </p:cNvPr>
          <p:cNvSpPr txBox="1"/>
          <p:nvPr>
            <p:custDataLst>
              <p:tags r:id="rId97"/>
            </p:custDataLst>
          </p:nvPr>
        </p:nvSpPr>
        <p:spPr>
          <a:xfrm>
            <a:off x="7244880" y="3001857"/>
            <a:ext cx="3556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Sep 18</a:t>
            </a:r>
          </a:p>
        </p:txBody>
      </p:sp>
      <p:sp>
        <p:nvSpPr>
          <p:cNvPr id="20" name="OTLSHAPE_M_33d097ce04db4434bccb0b2332cf57fd_Title">
            <a:extLst>
              <a:ext uri="{FF2B5EF4-FFF2-40B4-BE49-F238E27FC236}">
                <a16:creationId xmlns:a16="http://schemas.microsoft.com/office/drawing/2014/main" id="{63522526-C55B-4708-99FC-98085B729DEA}"/>
              </a:ext>
            </a:extLst>
          </p:cNvPr>
          <p:cNvSpPr txBox="1"/>
          <p:nvPr>
            <p:custDataLst>
              <p:tags r:id="rId98"/>
            </p:custDataLst>
          </p:nvPr>
        </p:nvSpPr>
        <p:spPr>
          <a:xfrm>
            <a:off x="4138395" y="853865"/>
            <a:ext cx="1016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Advocate Session</a:t>
            </a:r>
          </a:p>
        </p:txBody>
      </p:sp>
      <p:sp>
        <p:nvSpPr>
          <p:cNvPr id="21" name="OTLSHAPE_M_33d097ce04db4434bccb0b2332cf57fd_Date" hidden="1">
            <a:extLst>
              <a:ext uri="{FF2B5EF4-FFF2-40B4-BE49-F238E27FC236}">
                <a16:creationId xmlns:a16="http://schemas.microsoft.com/office/drawing/2014/main" id="{4A3B2BEB-5883-476A-89E5-5EA7E5E463EC}"/>
              </a:ext>
            </a:extLst>
          </p:cNvPr>
          <p:cNvSpPr txBox="1"/>
          <p:nvPr>
            <p:custDataLst>
              <p:tags r:id="rId99"/>
            </p:custDataLst>
          </p:nvPr>
        </p:nvSpPr>
        <p:spPr>
          <a:xfrm>
            <a:off x="4280519" y="2356189"/>
            <a:ext cx="393700" cy="155025"/>
          </a:xfrm>
          <a:prstGeom prst="rect">
            <a:avLst/>
          </a:prstGeom>
          <a:noFill/>
        </p:spPr>
        <p:txBody>
          <a:bodyPr vert="horz" wrap="square" lIns="0" tIns="0" rIns="0" bIns="0" rtlCol="0" anchor="ctr" anchorCtr="0">
            <a:spAutoFit/>
          </a:bodyPr>
          <a:lstStyle/>
          <a:p>
            <a:r>
              <a:rPr lang="en-US" sz="1000" spc="-8">
                <a:solidFill>
                  <a:srgbClr val="44546A"/>
                </a:solidFill>
                <a:latin typeface="Calibri" panose="020F0502020204030204" pitchFamily="34" charset="0"/>
              </a:rPr>
              <a:t>May 27</a:t>
            </a:r>
          </a:p>
        </p:txBody>
      </p:sp>
      <p:sp>
        <p:nvSpPr>
          <p:cNvPr id="1880" name="OTLSHAPE_M_12266933f55946f29ac8d8c45fb89036_Title">
            <a:extLst>
              <a:ext uri="{FF2B5EF4-FFF2-40B4-BE49-F238E27FC236}">
                <a16:creationId xmlns:a16="http://schemas.microsoft.com/office/drawing/2014/main" id="{485B62D7-22A6-4432-A2FA-8426E2EEE80C}"/>
              </a:ext>
            </a:extLst>
          </p:cNvPr>
          <p:cNvSpPr txBox="1"/>
          <p:nvPr>
            <p:custDataLst>
              <p:tags r:id="rId100"/>
            </p:custDataLst>
          </p:nvPr>
        </p:nvSpPr>
        <p:spPr>
          <a:xfrm>
            <a:off x="5446018" y="2216575"/>
            <a:ext cx="469900" cy="170519"/>
          </a:xfrm>
          <a:prstGeom prst="rect">
            <a:avLst/>
          </a:prstGeom>
          <a:noFill/>
        </p:spPr>
        <p:txBody>
          <a:bodyPr vert="horz" wrap="square" lIns="0" tIns="0" rIns="0" bIns="0" rtlCol="0" anchor="ctr" anchorCtr="0">
            <a:spAutoFit/>
          </a:bodyPr>
          <a:lstStyle/>
          <a:p>
            <a:r>
              <a:rPr lang="en-US" sz="1100" b="1" spc="-22">
                <a:solidFill>
                  <a:schemeClr val="dk1"/>
                </a:solidFill>
                <a:latin typeface="Calibri" panose="020F0502020204030204" pitchFamily="34" charset="0"/>
              </a:rPr>
              <a:t>PSC/JPA</a:t>
            </a:r>
          </a:p>
        </p:txBody>
      </p:sp>
      <p:sp>
        <p:nvSpPr>
          <p:cNvPr id="1881" name="OTLSHAPE_M_12266933f55946f29ac8d8c45fb89036_Date" hidden="1">
            <a:extLst>
              <a:ext uri="{FF2B5EF4-FFF2-40B4-BE49-F238E27FC236}">
                <a16:creationId xmlns:a16="http://schemas.microsoft.com/office/drawing/2014/main" id="{3590CBCC-9F7F-4805-AA35-A390B3EE525C}"/>
              </a:ext>
            </a:extLst>
          </p:cNvPr>
          <p:cNvSpPr txBox="1"/>
          <p:nvPr>
            <p:custDataLst>
              <p:tags r:id="rId10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83" name="OTLSHAPE_M_d72e3a518a3a433680bea06dc6dfd4b2_Title">
            <a:extLst>
              <a:ext uri="{FF2B5EF4-FFF2-40B4-BE49-F238E27FC236}">
                <a16:creationId xmlns:a16="http://schemas.microsoft.com/office/drawing/2014/main" id="{A52B595A-7066-4C60-A91B-B50FF74BEF5C}"/>
              </a:ext>
            </a:extLst>
          </p:cNvPr>
          <p:cNvSpPr txBox="1"/>
          <p:nvPr>
            <p:custDataLst>
              <p:tags r:id="rId102"/>
            </p:custDataLst>
          </p:nvPr>
        </p:nvSpPr>
        <p:spPr>
          <a:xfrm>
            <a:off x="4089123" y="2216575"/>
            <a:ext cx="1244600" cy="170519"/>
          </a:xfrm>
          <a:prstGeom prst="rect">
            <a:avLst/>
          </a:prstGeom>
          <a:noFill/>
        </p:spPr>
        <p:txBody>
          <a:bodyPr vert="horz" wrap="square" lIns="0" tIns="0" rIns="0" bIns="0" rtlCol="0" anchor="ctr" anchorCtr="0">
            <a:spAutoFit/>
          </a:bodyPr>
          <a:lstStyle/>
          <a:p>
            <a:r>
              <a:rPr lang="en-US" sz="1100" b="1" spc="-12" dirty="0">
                <a:solidFill>
                  <a:schemeClr val="dk1"/>
                </a:solidFill>
                <a:latin typeface="Calibri" panose="020F0502020204030204" pitchFamily="34" charset="0"/>
              </a:rPr>
              <a:t>PSC/JPA</a:t>
            </a:r>
          </a:p>
        </p:txBody>
      </p:sp>
      <p:sp>
        <p:nvSpPr>
          <p:cNvPr id="1884" name="OTLSHAPE_M_d72e3a518a3a433680bea06dc6dfd4b2_Date" hidden="1">
            <a:extLst>
              <a:ext uri="{FF2B5EF4-FFF2-40B4-BE49-F238E27FC236}">
                <a16:creationId xmlns:a16="http://schemas.microsoft.com/office/drawing/2014/main" id="{46A14B32-F465-4A94-A979-09F309EDD40A}"/>
              </a:ext>
            </a:extLst>
          </p:cNvPr>
          <p:cNvSpPr txBox="1"/>
          <p:nvPr>
            <p:custDataLst>
              <p:tags r:id="rId10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886" name="OTLSHAPE_M_513a339b4d8045c49531242835d822f6_Title">
            <a:extLst>
              <a:ext uri="{FF2B5EF4-FFF2-40B4-BE49-F238E27FC236}">
                <a16:creationId xmlns:a16="http://schemas.microsoft.com/office/drawing/2014/main" id="{F04FC9FD-02EC-42B8-9029-01C90D0C4704}"/>
              </a:ext>
            </a:extLst>
          </p:cNvPr>
          <p:cNvSpPr txBox="1"/>
          <p:nvPr>
            <p:custDataLst>
              <p:tags r:id="rId104"/>
            </p:custDataLst>
          </p:nvPr>
        </p:nvSpPr>
        <p:spPr>
          <a:xfrm>
            <a:off x="7440981" y="2216575"/>
            <a:ext cx="469900" cy="170519"/>
          </a:xfrm>
          <a:prstGeom prst="rect">
            <a:avLst/>
          </a:prstGeom>
          <a:noFill/>
        </p:spPr>
        <p:txBody>
          <a:bodyPr vert="horz" wrap="square" lIns="0" tIns="0" rIns="0" bIns="0" rtlCol="0" anchor="ctr" anchorCtr="0">
            <a:spAutoFit/>
          </a:bodyPr>
          <a:lstStyle/>
          <a:p>
            <a:r>
              <a:rPr lang="en-US" sz="1100" b="1" spc="-22">
                <a:solidFill>
                  <a:schemeClr val="dk1"/>
                </a:solidFill>
                <a:latin typeface="Calibri" panose="020F0502020204030204" pitchFamily="34" charset="0"/>
              </a:rPr>
              <a:t>PSC/JPA</a:t>
            </a:r>
          </a:p>
        </p:txBody>
      </p:sp>
      <p:sp>
        <p:nvSpPr>
          <p:cNvPr id="1888" name="OTLSHAPE_M_513a339b4d8045c49531242835d822f6_Date" hidden="1">
            <a:extLst>
              <a:ext uri="{FF2B5EF4-FFF2-40B4-BE49-F238E27FC236}">
                <a16:creationId xmlns:a16="http://schemas.microsoft.com/office/drawing/2014/main" id="{02280475-178F-4B52-9736-D8383871710A}"/>
              </a:ext>
            </a:extLst>
          </p:cNvPr>
          <p:cNvSpPr txBox="1"/>
          <p:nvPr>
            <p:custDataLst>
              <p:tags r:id="rId10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4" name="Title 13">
            <a:extLst>
              <a:ext uri="{FF2B5EF4-FFF2-40B4-BE49-F238E27FC236}">
                <a16:creationId xmlns:a16="http://schemas.microsoft.com/office/drawing/2014/main" id="{699AAB55-97FA-4D0A-BF85-642005B664F6}"/>
              </a:ext>
            </a:extLst>
          </p:cNvPr>
          <p:cNvSpPr>
            <a:spLocks noGrp="1"/>
          </p:cNvSpPr>
          <p:nvPr>
            <p:ph type="title"/>
          </p:nvPr>
        </p:nvSpPr>
        <p:spPr/>
        <p:txBody>
          <a:bodyPr/>
          <a:lstStyle/>
          <a:p>
            <a:r>
              <a:rPr lang="en-US"/>
              <a:t>In Progress Functional Design Contact Center Timeline</a:t>
            </a:r>
          </a:p>
        </p:txBody>
      </p:sp>
      <p:graphicFrame>
        <p:nvGraphicFramePr>
          <p:cNvPr id="139" name="Table 3">
            <a:extLst>
              <a:ext uri="{FF2B5EF4-FFF2-40B4-BE49-F238E27FC236}">
                <a16:creationId xmlns:a16="http://schemas.microsoft.com/office/drawing/2014/main" id="{0D224640-12CE-4895-AC5F-3C86CDA4FAD9}"/>
              </a:ext>
            </a:extLst>
          </p:cNvPr>
          <p:cNvGraphicFramePr>
            <a:graphicFrameLocks noGrp="1"/>
          </p:cNvGraphicFramePr>
          <p:nvPr>
            <p:extLst>
              <p:ext uri="{D42A27DB-BD31-4B8C-83A1-F6EECF244321}">
                <p14:modId xmlns:p14="http://schemas.microsoft.com/office/powerpoint/2010/main" val="510874094"/>
              </p:ext>
            </p:extLst>
          </p:nvPr>
        </p:nvGraphicFramePr>
        <p:xfrm>
          <a:off x="260178" y="4509043"/>
          <a:ext cx="8623644" cy="1531620"/>
        </p:xfrm>
        <a:graphic>
          <a:graphicData uri="http://schemas.openxmlformats.org/drawingml/2006/table">
            <a:tbl>
              <a:tblPr firstRow="1" bandRow="1">
                <a:tableStyleId>{5C22544A-7EE6-4342-B048-85BDC9FD1C3A}</a:tableStyleId>
              </a:tblPr>
              <a:tblGrid>
                <a:gridCol w="1096548">
                  <a:extLst>
                    <a:ext uri="{9D8B030D-6E8A-4147-A177-3AD203B41FA5}">
                      <a16:colId xmlns:a16="http://schemas.microsoft.com/office/drawing/2014/main" val="2460285812"/>
                    </a:ext>
                  </a:extLst>
                </a:gridCol>
                <a:gridCol w="1662679">
                  <a:extLst>
                    <a:ext uri="{9D8B030D-6E8A-4147-A177-3AD203B41FA5}">
                      <a16:colId xmlns:a16="http://schemas.microsoft.com/office/drawing/2014/main" val="1374579924"/>
                    </a:ext>
                  </a:extLst>
                </a:gridCol>
                <a:gridCol w="5864417">
                  <a:extLst>
                    <a:ext uri="{9D8B030D-6E8A-4147-A177-3AD203B41FA5}">
                      <a16:colId xmlns:a16="http://schemas.microsoft.com/office/drawing/2014/main" val="2325566942"/>
                    </a:ext>
                  </a:extLst>
                </a:gridCol>
              </a:tblGrid>
              <a:tr h="234849">
                <a:tc>
                  <a:txBody>
                    <a:bodyPr/>
                    <a:lstStyle/>
                    <a:p>
                      <a:r>
                        <a:rPr lang="en-US" sz="1200"/>
                        <a:t>Date</a:t>
                      </a:r>
                    </a:p>
                  </a:txBody>
                  <a:tcPr>
                    <a:solidFill>
                      <a:schemeClr val="accent1">
                        <a:alpha val="43000"/>
                      </a:schemeClr>
                    </a:solidFill>
                  </a:tcPr>
                </a:tc>
                <a:tc>
                  <a:txBody>
                    <a:bodyPr/>
                    <a:lstStyle/>
                    <a:p>
                      <a:r>
                        <a:rPr lang="en-US" sz="1200"/>
                        <a:t>Governing Body</a:t>
                      </a:r>
                    </a:p>
                  </a:txBody>
                  <a:tcPr>
                    <a:solidFill>
                      <a:schemeClr val="accent1">
                        <a:alpha val="43000"/>
                      </a:schemeClr>
                    </a:solidFill>
                  </a:tcPr>
                </a:tc>
                <a:tc>
                  <a:txBody>
                    <a:bodyPr/>
                    <a:lstStyle/>
                    <a:p>
                      <a:r>
                        <a:rPr lang="en-US" sz="1200"/>
                        <a:t>Material</a:t>
                      </a:r>
                    </a:p>
                  </a:txBody>
                  <a:tcPr>
                    <a:solidFill>
                      <a:schemeClr val="accent1">
                        <a:alpha val="43000"/>
                      </a:schemeClr>
                    </a:solidFill>
                  </a:tcPr>
                </a:tc>
                <a:extLst>
                  <a:ext uri="{0D108BD9-81ED-4DB2-BD59-A6C34878D82A}">
                    <a16:rowId xmlns:a16="http://schemas.microsoft.com/office/drawing/2014/main" val="1009396098"/>
                  </a:ext>
                </a:extLst>
              </a:tr>
              <a:tr h="215278">
                <a:tc>
                  <a:txBody>
                    <a:bodyPr/>
                    <a:lstStyle/>
                    <a:p>
                      <a:r>
                        <a:rPr lang="en-US" sz="1050" dirty="0"/>
                        <a:t>July</a:t>
                      </a:r>
                    </a:p>
                  </a:txBody>
                  <a:tcPr>
                    <a:solidFill>
                      <a:schemeClr val="accent1">
                        <a:tint val="20000"/>
                        <a:alpha val="43000"/>
                      </a:schemeClr>
                    </a:solidFill>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entury Gothic" panose="020F0302020204030204"/>
                          <a:ea typeface="+mn-ea"/>
                          <a:cs typeface="+mn-cs"/>
                        </a:rPr>
                        <a:t>PSC/JPA</a:t>
                      </a:r>
                    </a:p>
                  </a:txBody>
                  <a:tcPr>
                    <a:solidFill>
                      <a:schemeClr val="accent1">
                        <a:tint val="20000"/>
                        <a:alpha val="43000"/>
                      </a:schemeClr>
                    </a:solidFill>
                  </a:tcPr>
                </a:tc>
                <a:tc>
                  <a:txBody>
                    <a:bodyPr/>
                    <a:lstStyle/>
                    <a:p>
                      <a:r>
                        <a:rPr lang="en-US" sz="1050"/>
                        <a:t>JPA Board Asked to Approve Recommended Direction of Solution</a:t>
                      </a:r>
                    </a:p>
                  </a:txBody>
                  <a:tcPr>
                    <a:solidFill>
                      <a:schemeClr val="accent1">
                        <a:tint val="20000"/>
                        <a:alpha val="43000"/>
                      </a:schemeClr>
                    </a:solidFill>
                  </a:tcPr>
                </a:tc>
                <a:extLst>
                  <a:ext uri="{0D108BD9-81ED-4DB2-BD59-A6C34878D82A}">
                    <a16:rowId xmlns:a16="http://schemas.microsoft.com/office/drawing/2014/main" val="4267078476"/>
                  </a:ext>
                </a:extLst>
              </a:tr>
              <a:tr h="215278">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lang="en-US" sz="1050" dirty="0"/>
                        <a:t>August</a:t>
                      </a:r>
                    </a:p>
                  </a:txBody>
                  <a:tcPr>
                    <a:solidFill>
                      <a:schemeClr val="accent1">
                        <a:tint val="40000"/>
                        <a:alpha val="43000"/>
                      </a:schemeClr>
                    </a:solidFill>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entury Gothic" panose="020F0302020204030204"/>
                          <a:ea typeface="+mn-ea"/>
                          <a:cs typeface="+mn-cs"/>
                        </a:rPr>
                        <a:t>PSC/JPA</a:t>
                      </a:r>
                    </a:p>
                  </a:txBody>
                  <a:tcPr>
                    <a:solidFill>
                      <a:schemeClr val="accent1">
                        <a:tint val="40000"/>
                        <a:alpha val="43000"/>
                      </a:schemeClr>
                    </a:solidFill>
                  </a:tcPr>
                </a:tc>
                <a:tc>
                  <a:txBody>
                    <a:bodyPr/>
                    <a:lstStyle/>
                    <a:p>
                      <a:r>
                        <a:rPr lang="en-US" sz="1050" dirty="0"/>
                        <a:t>Update on Solution/Estimate as Appropriate</a:t>
                      </a:r>
                    </a:p>
                  </a:txBody>
                  <a:tcPr>
                    <a:solidFill>
                      <a:schemeClr val="accent1">
                        <a:tint val="40000"/>
                        <a:alpha val="43000"/>
                      </a:schemeClr>
                    </a:solidFill>
                  </a:tcPr>
                </a:tc>
                <a:extLst>
                  <a:ext uri="{0D108BD9-81ED-4DB2-BD59-A6C34878D82A}">
                    <a16:rowId xmlns:a16="http://schemas.microsoft.com/office/drawing/2014/main" val="3099522128"/>
                  </a:ext>
                </a:extLst>
              </a:tr>
              <a:tr h="215278">
                <a:tc>
                  <a:txBody>
                    <a:bodyPr/>
                    <a:lstStyle/>
                    <a:p>
                      <a:r>
                        <a:rPr lang="en-US" sz="1050" dirty="0"/>
                        <a:t>September</a:t>
                      </a:r>
                    </a:p>
                  </a:txBody>
                  <a:tcPr>
                    <a:solidFill>
                      <a:schemeClr val="accent1">
                        <a:tint val="20000"/>
                        <a:alpha val="43000"/>
                      </a:schemeClr>
                    </a:solidFill>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entury Gothic" panose="020F0302020204030204"/>
                          <a:ea typeface="+mn-ea"/>
                          <a:cs typeface="+mn-cs"/>
                        </a:rPr>
                        <a:t>PSC/JPA</a:t>
                      </a:r>
                    </a:p>
                  </a:txBody>
                  <a:tcPr>
                    <a:solidFill>
                      <a:schemeClr val="accent1">
                        <a:tint val="20000"/>
                        <a:alpha val="43000"/>
                      </a:schemeClr>
                    </a:solidFill>
                  </a:tcPr>
                </a:tc>
                <a:tc>
                  <a:txBody>
                    <a:bodyPr/>
                    <a:lstStyle/>
                    <a:p>
                      <a:r>
                        <a:rPr lang="en-US" sz="1050" dirty="0"/>
                        <a:t>Update on Solution/Estimate as Appropriate</a:t>
                      </a:r>
                    </a:p>
                  </a:txBody>
                  <a:tcPr>
                    <a:solidFill>
                      <a:schemeClr val="accent1">
                        <a:tint val="20000"/>
                        <a:alpha val="43000"/>
                      </a:schemeClr>
                    </a:solidFill>
                  </a:tcPr>
                </a:tc>
                <a:extLst>
                  <a:ext uri="{0D108BD9-81ED-4DB2-BD59-A6C34878D82A}">
                    <a16:rowId xmlns:a16="http://schemas.microsoft.com/office/drawing/2014/main" val="673288335"/>
                  </a:ext>
                </a:extLst>
              </a:tr>
              <a:tr h="215278">
                <a:tc>
                  <a:txBody>
                    <a:bodyPr/>
                    <a:lstStyle/>
                    <a:p>
                      <a:r>
                        <a:rPr lang="en-US" sz="1050"/>
                        <a:t>October</a:t>
                      </a:r>
                    </a:p>
                  </a:txBody>
                  <a:tcPr>
                    <a:solidFill>
                      <a:schemeClr val="accent1">
                        <a:tint val="40000"/>
                        <a:alpha val="43000"/>
                      </a:schemeClr>
                    </a:solidFill>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entury Gothic" panose="020F0302020204030204"/>
                          <a:ea typeface="+mn-ea"/>
                          <a:cs typeface="+mn-cs"/>
                        </a:rPr>
                        <a:t>PSC/JPA</a:t>
                      </a:r>
                    </a:p>
                  </a:txBody>
                  <a:tcPr>
                    <a:solidFill>
                      <a:schemeClr val="accent1">
                        <a:tint val="40000"/>
                        <a:alpha val="43000"/>
                      </a:schemeClr>
                    </a:solidFill>
                  </a:tcPr>
                </a:tc>
                <a:tc>
                  <a:txBody>
                    <a:bodyPr/>
                    <a:lstStyle/>
                    <a:p>
                      <a:r>
                        <a:rPr lang="en-US" sz="1050" dirty="0"/>
                        <a:t>JPA Board Asked for Approval to Send Out for State and Federal Approval</a:t>
                      </a:r>
                    </a:p>
                  </a:txBody>
                  <a:tcPr>
                    <a:solidFill>
                      <a:schemeClr val="accent1">
                        <a:tint val="40000"/>
                        <a:alpha val="43000"/>
                      </a:schemeClr>
                    </a:solidFill>
                  </a:tcPr>
                </a:tc>
                <a:extLst>
                  <a:ext uri="{0D108BD9-81ED-4DB2-BD59-A6C34878D82A}">
                    <a16:rowId xmlns:a16="http://schemas.microsoft.com/office/drawing/2014/main" val="4052928435"/>
                  </a:ext>
                </a:extLst>
              </a:tr>
              <a:tr h="215278">
                <a:tc>
                  <a:txBody>
                    <a:bodyPr/>
                    <a:lstStyle/>
                    <a:p>
                      <a:r>
                        <a:rPr lang="en-US" sz="1050" dirty="0"/>
                        <a:t>February</a:t>
                      </a:r>
                    </a:p>
                  </a:txBody>
                  <a:tcPr>
                    <a:solidFill>
                      <a:schemeClr val="accent1">
                        <a:tint val="20000"/>
                        <a:alpha val="43000"/>
                      </a:schemeClr>
                    </a:solidFill>
                  </a:tcPr>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entury Gothic" panose="020F0302020204030204"/>
                          <a:ea typeface="+mn-ea"/>
                          <a:cs typeface="+mn-cs"/>
                        </a:rPr>
                        <a:t>PSC/JPA</a:t>
                      </a:r>
                    </a:p>
                  </a:txBody>
                  <a:tcPr>
                    <a:solidFill>
                      <a:schemeClr val="accent1">
                        <a:tint val="20000"/>
                        <a:alpha val="43000"/>
                      </a:schemeClr>
                    </a:solidFill>
                  </a:tcPr>
                </a:tc>
                <a:tc>
                  <a:txBody>
                    <a:bodyPr/>
                    <a:lstStyle/>
                    <a:p>
                      <a:r>
                        <a:rPr lang="en-US" sz="1050" dirty="0"/>
                        <a:t>Final Board Approval</a:t>
                      </a:r>
                    </a:p>
                  </a:txBody>
                  <a:tcPr>
                    <a:solidFill>
                      <a:schemeClr val="accent1">
                        <a:tint val="20000"/>
                        <a:alpha val="43000"/>
                      </a:schemeClr>
                    </a:solidFill>
                  </a:tcPr>
                </a:tc>
                <a:extLst>
                  <a:ext uri="{0D108BD9-81ED-4DB2-BD59-A6C34878D82A}">
                    <a16:rowId xmlns:a16="http://schemas.microsoft.com/office/drawing/2014/main" val="1331018477"/>
                  </a:ext>
                </a:extLst>
              </a:tr>
            </a:tbl>
          </a:graphicData>
        </a:graphic>
      </p:graphicFrame>
      <p:pic>
        <p:nvPicPr>
          <p:cNvPr id="7" name="Picture 6">
            <a:extLst>
              <a:ext uri="{FF2B5EF4-FFF2-40B4-BE49-F238E27FC236}">
                <a16:creationId xmlns:a16="http://schemas.microsoft.com/office/drawing/2014/main" id="{6D8EB66E-3082-4257-9B96-32CBC66EAC73}"/>
              </a:ext>
            </a:extLst>
          </p:cNvPr>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4844738" y="2493484"/>
            <a:ext cx="3842062" cy="836872"/>
          </a:xfrm>
          <a:prstGeom prst="rect">
            <a:avLst/>
          </a:prstGeom>
        </p:spPr>
      </p:pic>
    </p:spTree>
    <p:custDataLst>
      <p:tags r:id="rId1"/>
    </p:custDataLst>
    <p:extLst>
      <p:ext uri="{BB962C8B-B14F-4D97-AF65-F5344CB8AC3E}">
        <p14:creationId xmlns:p14="http://schemas.microsoft.com/office/powerpoint/2010/main" val="100282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a:t>Key Functional Design Topics</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a:xfrm>
            <a:off x="292261" y="681410"/>
            <a:ext cx="8385747" cy="5691958"/>
          </a:xfrm>
        </p:spPr>
        <p:txBody>
          <a:bodyPr>
            <a:normAutofit/>
          </a:bodyPr>
          <a:lstStyle/>
          <a:p>
            <a:r>
              <a:rPr lang="en-US" dirty="0"/>
              <a:t>Discuss County vs. Project Managed</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Discuss Telephonic Signature Solution</a:t>
            </a:r>
          </a:p>
          <a:p>
            <a:r>
              <a:rPr lang="en-US" dirty="0"/>
              <a:t>Understand Community-Based Organizations (CBO) Requirements</a:t>
            </a:r>
          </a:p>
          <a:p>
            <a:r>
              <a:rPr lang="en-US" dirty="0"/>
              <a:t>Understand Foster Care Requirements</a:t>
            </a:r>
          </a:p>
          <a:p>
            <a:r>
              <a:rPr lang="en-US" dirty="0"/>
              <a:t>CRM (Customer Relationship Management)</a:t>
            </a:r>
          </a:p>
          <a:p>
            <a:pPr lvl="1"/>
            <a:r>
              <a:rPr lang="en-US" dirty="0"/>
              <a:t>Enhance Call Log</a:t>
            </a:r>
          </a:p>
          <a:p>
            <a:pPr lvl="1"/>
            <a:r>
              <a:rPr lang="en-US" dirty="0"/>
              <a:t>Provide API’s for counties to call with their own CRM</a:t>
            </a:r>
          </a:p>
          <a:p>
            <a:pPr marL="685783" lvl="2" indent="0">
              <a:buNone/>
            </a:pPr>
            <a:endParaRPr lang="en-US" dirty="0"/>
          </a:p>
          <a:p>
            <a:pPr marL="0" indent="0">
              <a:buNone/>
            </a:pPr>
            <a:endParaRPr lang="en-US" dirty="0"/>
          </a:p>
          <a:p>
            <a:pPr marL="0" indent="0">
              <a:buNone/>
            </a:pPr>
            <a:endParaRPr lang="en-US" dirty="0"/>
          </a:p>
        </p:txBody>
      </p:sp>
      <p:graphicFrame>
        <p:nvGraphicFramePr>
          <p:cNvPr id="2" name="Diagram 1">
            <a:extLst>
              <a:ext uri="{FF2B5EF4-FFF2-40B4-BE49-F238E27FC236}">
                <a16:creationId xmlns:a16="http://schemas.microsoft.com/office/drawing/2014/main" id="{10888B11-230F-4FC6-A1E0-552B845874E4}"/>
              </a:ext>
            </a:extLst>
          </p:cNvPr>
          <p:cNvGraphicFramePr/>
          <p:nvPr>
            <p:extLst>
              <p:ext uri="{D42A27DB-BD31-4B8C-83A1-F6EECF244321}">
                <p14:modId xmlns:p14="http://schemas.microsoft.com/office/powerpoint/2010/main" val="4019148119"/>
              </p:ext>
            </p:extLst>
          </p:nvPr>
        </p:nvGraphicFramePr>
        <p:xfrm>
          <a:off x="-414070" y="1305301"/>
          <a:ext cx="8039818" cy="200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0567EBF2-9867-4269-BF25-3A63D335046F}"/>
              </a:ext>
            </a:extLst>
          </p:cNvPr>
          <p:cNvGrpSpPr/>
          <p:nvPr/>
        </p:nvGrpSpPr>
        <p:grpSpPr>
          <a:xfrm>
            <a:off x="2483020" y="1995486"/>
            <a:ext cx="3026170" cy="712829"/>
            <a:chOff x="2483020" y="1995486"/>
            <a:chExt cx="3026170" cy="712829"/>
          </a:xfrm>
        </p:grpSpPr>
        <p:sp>
          <p:nvSpPr>
            <p:cNvPr id="3" name="TextBox 2">
              <a:extLst>
                <a:ext uri="{FF2B5EF4-FFF2-40B4-BE49-F238E27FC236}">
                  <a16:creationId xmlns:a16="http://schemas.microsoft.com/office/drawing/2014/main" id="{46610C8E-D29B-4983-82B7-9D84ABD5016A}"/>
                </a:ext>
              </a:extLst>
            </p:cNvPr>
            <p:cNvSpPr txBox="1"/>
            <p:nvPr/>
          </p:nvSpPr>
          <p:spPr>
            <a:xfrm>
              <a:off x="3343651" y="1995486"/>
              <a:ext cx="1260792" cy="707886"/>
            </a:xfrm>
            <a:prstGeom prst="rect">
              <a:avLst/>
            </a:prstGeom>
            <a:noFill/>
          </p:spPr>
          <p:txBody>
            <a:bodyPr wrap="square" rtlCol="0">
              <a:spAutoFit/>
            </a:bodyPr>
            <a:lstStyle/>
            <a:p>
              <a:pPr algn="ctr"/>
              <a:r>
                <a:rPr lang="en-US" sz="1000" b="1"/>
                <a:t>Areas of Discussion for Local/Central Services</a:t>
              </a:r>
            </a:p>
          </p:txBody>
        </p:sp>
        <p:sp>
          <p:nvSpPr>
            <p:cNvPr id="10" name="TextBox 9">
              <a:extLst>
                <a:ext uri="{FF2B5EF4-FFF2-40B4-BE49-F238E27FC236}">
                  <a16:creationId xmlns:a16="http://schemas.microsoft.com/office/drawing/2014/main" id="{072CD5D3-B2E0-4D2B-B428-C45A90CB00F5}"/>
                </a:ext>
              </a:extLst>
            </p:cNvPr>
            <p:cNvSpPr txBox="1"/>
            <p:nvPr/>
          </p:nvSpPr>
          <p:spPr>
            <a:xfrm>
              <a:off x="4599578" y="2000429"/>
              <a:ext cx="909612" cy="646331"/>
            </a:xfrm>
            <a:prstGeom prst="rect">
              <a:avLst/>
            </a:prstGeom>
            <a:noFill/>
          </p:spPr>
          <p:txBody>
            <a:bodyPr wrap="square" rtlCol="0">
              <a:spAutoFit/>
            </a:bodyPr>
            <a:lstStyle/>
            <a:p>
              <a:pPr lvl="0" algn="r" defTabSz="977900">
                <a:lnSpc>
                  <a:spcPct val="90000"/>
                </a:lnSpc>
                <a:spcBef>
                  <a:spcPct val="0"/>
                </a:spcBef>
                <a:spcAft>
                  <a:spcPct val="35000"/>
                </a:spcAft>
              </a:pPr>
              <a:r>
                <a:rPr lang="en-US" sz="1000" b="1"/>
                <a:t>Services Best                         Done                  Centrally</a:t>
              </a:r>
              <a:endParaRPr lang="en-US" sz="1000" b="1">
                <a:solidFill>
                  <a:prstClr val="black"/>
                </a:solidFill>
              </a:endParaRPr>
            </a:p>
          </p:txBody>
        </p:sp>
        <p:sp>
          <p:nvSpPr>
            <p:cNvPr id="12" name="TextBox 11">
              <a:extLst>
                <a:ext uri="{FF2B5EF4-FFF2-40B4-BE49-F238E27FC236}">
                  <a16:creationId xmlns:a16="http://schemas.microsoft.com/office/drawing/2014/main" id="{0F154FAD-B9A6-4078-834C-569FCC865A77}"/>
                </a:ext>
              </a:extLst>
            </p:cNvPr>
            <p:cNvSpPr txBox="1"/>
            <p:nvPr/>
          </p:nvSpPr>
          <p:spPr>
            <a:xfrm>
              <a:off x="2483020" y="2000429"/>
              <a:ext cx="1073975" cy="707886"/>
            </a:xfrm>
            <a:prstGeom prst="rect">
              <a:avLst/>
            </a:prstGeom>
            <a:noFill/>
          </p:spPr>
          <p:txBody>
            <a:bodyPr wrap="square" rtlCol="0">
              <a:spAutoFit/>
            </a:bodyPr>
            <a:lstStyle/>
            <a:p>
              <a:pPr lvl="0"/>
              <a:r>
                <a:rPr lang="en-US" sz="1000" b="1"/>
                <a:t>Services </a:t>
              </a:r>
            </a:p>
            <a:p>
              <a:pPr lvl="0"/>
              <a:r>
                <a:rPr lang="en-US" sz="1000" b="1"/>
                <a:t>Best                        Done </a:t>
              </a:r>
            </a:p>
            <a:p>
              <a:pPr lvl="0"/>
              <a:r>
                <a:rPr lang="en-US" sz="1000" b="1"/>
                <a:t>Locally</a:t>
              </a:r>
              <a:endParaRPr lang="en-US" sz="1000"/>
            </a:p>
          </p:txBody>
        </p:sp>
      </p:grpSp>
      <p:pic>
        <p:nvPicPr>
          <p:cNvPr id="8" name="Picture 7">
            <a:extLst>
              <a:ext uri="{FF2B5EF4-FFF2-40B4-BE49-F238E27FC236}">
                <a16:creationId xmlns:a16="http://schemas.microsoft.com/office/drawing/2014/main" id="{F2D406F7-392F-48B1-8B98-61BA12D98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5283" y="797303"/>
            <a:ext cx="3346467" cy="1015996"/>
          </a:xfrm>
          <a:prstGeom prst="rect">
            <a:avLst/>
          </a:prstGeom>
        </p:spPr>
      </p:pic>
    </p:spTree>
    <p:extLst>
      <p:ext uri="{BB962C8B-B14F-4D97-AF65-F5344CB8AC3E}">
        <p14:creationId xmlns:p14="http://schemas.microsoft.com/office/powerpoint/2010/main" val="315323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08B6-1440-4957-92CD-8ED64B8E7AC8}"/>
              </a:ext>
            </a:extLst>
          </p:cNvPr>
          <p:cNvSpPr>
            <a:spLocks noGrp="1"/>
          </p:cNvSpPr>
          <p:nvPr>
            <p:ph type="title"/>
          </p:nvPr>
        </p:nvSpPr>
        <p:spPr/>
        <p:txBody>
          <a:bodyPr/>
          <a:lstStyle/>
          <a:p>
            <a:r>
              <a:rPr lang="en-US"/>
              <a:t>Key Criteria Used for Determining the Contact Center Solutions</a:t>
            </a:r>
          </a:p>
        </p:txBody>
      </p:sp>
      <p:sp>
        <p:nvSpPr>
          <p:cNvPr id="3" name="Content Placeholder 5">
            <a:extLst>
              <a:ext uri="{FF2B5EF4-FFF2-40B4-BE49-F238E27FC236}">
                <a16:creationId xmlns:a16="http://schemas.microsoft.com/office/drawing/2014/main" id="{56503F80-4AA5-4F07-897A-DE00CF4E22D5}"/>
              </a:ext>
            </a:extLst>
          </p:cNvPr>
          <p:cNvSpPr txBox="1">
            <a:spLocks/>
          </p:cNvSpPr>
          <p:nvPr/>
        </p:nvSpPr>
        <p:spPr>
          <a:xfrm>
            <a:off x="292261" y="681410"/>
            <a:ext cx="8385747" cy="5709662"/>
          </a:xfrm>
          <a:prstGeom prst="rect">
            <a:avLst/>
          </a:prstGeom>
        </p:spPr>
        <p:txBody>
          <a:bodyPr>
            <a:normAutofit/>
          </a:bodyPr>
          <a:lstStyle>
            <a:lvl1pPr marL="257168" indent="-257168" algn="l" defTabSz="342891" rtl="0" eaLnBrk="1" latinLnBrk="0" hangingPunct="1">
              <a:spcBef>
                <a:spcPct val="20000"/>
              </a:spcBef>
              <a:buClr>
                <a:srgbClr val="204792"/>
              </a:buClr>
              <a:buFont typeface="Wingdings" charset="2"/>
              <a:buChar char="§"/>
              <a:defRPr sz="1800" kern="1200">
                <a:solidFill>
                  <a:schemeClr val="tx1"/>
                </a:solidFill>
                <a:latin typeface="Century Gothic"/>
                <a:ea typeface="+mn-ea"/>
                <a:cs typeface="Century Gothic"/>
              </a:defRPr>
            </a:lvl1pPr>
            <a:lvl2pPr marL="557199" indent="-214308" algn="l" defTabSz="342891" rtl="0" eaLnBrk="1" latinLnBrk="0" hangingPunct="1">
              <a:spcBef>
                <a:spcPct val="20000"/>
              </a:spcBef>
              <a:buClr>
                <a:srgbClr val="204792"/>
              </a:buClr>
              <a:buFont typeface="Arial"/>
              <a:buChar char="•"/>
              <a:defRPr sz="1651" kern="1200">
                <a:solidFill>
                  <a:schemeClr val="tx1"/>
                </a:solidFill>
                <a:latin typeface="Century Gothic"/>
                <a:ea typeface="+mn-ea"/>
                <a:cs typeface="Century Gothic"/>
              </a:defRPr>
            </a:lvl2pPr>
            <a:lvl3pPr marL="857229" indent="-171446" algn="l" defTabSz="342891" rtl="0" eaLnBrk="1" latinLnBrk="0" hangingPunct="1">
              <a:spcBef>
                <a:spcPct val="20000"/>
              </a:spcBef>
              <a:buClr>
                <a:srgbClr val="204792"/>
              </a:buClr>
              <a:buSzPct val="75000"/>
              <a:buFont typeface="Wingdings" charset="2"/>
              <a:buChar char=""/>
              <a:defRPr sz="1351" kern="1200">
                <a:solidFill>
                  <a:schemeClr val="tx1"/>
                </a:solidFill>
                <a:latin typeface="Century Gothic"/>
                <a:ea typeface="+mn-ea"/>
                <a:cs typeface="Century Gothic"/>
              </a:defRPr>
            </a:lvl3pPr>
            <a:lvl4pPr marL="1200121" indent="-171446" algn="l" defTabSz="342891" rtl="0" eaLnBrk="1" latinLnBrk="0" hangingPunct="1">
              <a:spcBef>
                <a:spcPct val="20000"/>
              </a:spcBef>
              <a:buClr>
                <a:srgbClr val="204792"/>
              </a:buClr>
              <a:buSzPct val="70000"/>
              <a:buFont typeface="Wingdings" charset="2"/>
              <a:buChar char="q"/>
              <a:defRPr sz="1200" kern="1200">
                <a:solidFill>
                  <a:schemeClr val="tx1"/>
                </a:solidFill>
                <a:latin typeface="Century Gothic"/>
                <a:ea typeface="+mn-ea"/>
                <a:cs typeface="Century Gothic"/>
              </a:defRPr>
            </a:lvl4pPr>
            <a:lvl5pPr marL="1543012" indent="-171446" algn="l" defTabSz="342891" rtl="0" eaLnBrk="1" latinLnBrk="0" hangingPunct="1">
              <a:spcBef>
                <a:spcPct val="20000"/>
              </a:spcBef>
              <a:buClr>
                <a:srgbClr val="204792"/>
              </a:buClr>
              <a:buFont typeface="Arial"/>
              <a:buChar char="»"/>
              <a:defRPr sz="1051" kern="1200">
                <a:solidFill>
                  <a:schemeClr val="tx1"/>
                </a:solidFill>
                <a:latin typeface="Century Gothic"/>
                <a:ea typeface="+mn-ea"/>
                <a:cs typeface="Century Gothic"/>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a:buFont typeface="Wingdings" panose="05000000000000000000" pitchFamily="2" charset="2"/>
              <a:buChar char="§"/>
            </a:pPr>
            <a:r>
              <a:rPr lang="en-US" sz="2000" dirty="0"/>
              <a:t>As part of the process the Consortium will determine a solution that meets the criteria below:</a:t>
            </a:r>
          </a:p>
          <a:p>
            <a:pPr lvl="1">
              <a:buFont typeface="Arial" panose="020B0604020202020204" pitchFamily="34" charset="0"/>
              <a:buChar char="•"/>
            </a:pPr>
            <a:r>
              <a:rPr lang="en-US" sz="2000" dirty="0"/>
              <a:t>Meets all of the requirements from the Contact Center Functional Design process</a:t>
            </a:r>
          </a:p>
          <a:p>
            <a:pPr lvl="1">
              <a:buFont typeface="Arial" panose="020B0604020202020204" pitchFamily="34" charset="0"/>
              <a:buChar char="•"/>
            </a:pPr>
            <a:r>
              <a:rPr lang="en-US" sz="2000" dirty="0"/>
              <a:t>Platform as a Service with a pay only-for-what-you-use cost model</a:t>
            </a:r>
          </a:p>
          <a:p>
            <a:pPr lvl="1">
              <a:buFont typeface="Arial" panose="020B0604020202020204" pitchFamily="34" charset="0"/>
              <a:buChar char="•"/>
            </a:pPr>
            <a:r>
              <a:rPr lang="en-US" sz="2000" dirty="0"/>
              <a:t>Ability to procure the service through a leveraged government contract vehicle </a:t>
            </a:r>
          </a:p>
          <a:p>
            <a:pPr lvl="1">
              <a:buFont typeface="Arial" panose="020B0604020202020204" pitchFamily="34" charset="0"/>
              <a:buChar char="•"/>
            </a:pPr>
            <a:r>
              <a:rPr lang="en-US" sz="2000" dirty="0"/>
              <a:t>The solution needs to be performant (and there will be numerous performance checkpoints throughout the process)  </a:t>
            </a:r>
            <a:endParaRPr lang="en-US" sz="2000" dirty="0">
              <a:solidFill>
                <a:schemeClr val="dk1"/>
              </a:solidFill>
            </a:endParaRPr>
          </a:p>
          <a:p>
            <a:pPr lvl="1">
              <a:buFont typeface="Wingdings" panose="05000000000000000000" pitchFamily="2" charset="2"/>
              <a:buChar char="§"/>
            </a:pPr>
            <a:endParaRPr lang="en-US" sz="2000" dirty="0"/>
          </a:p>
          <a:p>
            <a:pPr marL="685783" lvl="2" indent="0">
              <a:buFont typeface="Wingdings" charset="2"/>
              <a:buNone/>
            </a:pPr>
            <a:endParaRPr lang="en-US" sz="1600" dirty="0"/>
          </a:p>
          <a:p>
            <a:pPr marL="0" indent="0">
              <a:buFont typeface="Wingdings" charset="2"/>
              <a:buNone/>
            </a:pPr>
            <a:endParaRPr lang="en-US" sz="2000" dirty="0"/>
          </a:p>
          <a:p>
            <a:pPr marL="0" indent="0">
              <a:buFont typeface="Wingdings" charset="2"/>
              <a:buNone/>
            </a:pPr>
            <a:endParaRPr lang="en-US" sz="2000" dirty="0"/>
          </a:p>
        </p:txBody>
      </p:sp>
      <p:pic>
        <p:nvPicPr>
          <p:cNvPr id="5" name="Picture 4">
            <a:extLst>
              <a:ext uri="{FF2B5EF4-FFF2-40B4-BE49-F238E27FC236}">
                <a16:creationId xmlns:a16="http://schemas.microsoft.com/office/drawing/2014/main" id="{3EB5F9BE-CB78-431E-BF18-DA96F6975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36" y="4409768"/>
            <a:ext cx="5405284" cy="1111861"/>
          </a:xfrm>
          <a:prstGeom prst="rect">
            <a:avLst/>
          </a:prstGeom>
        </p:spPr>
      </p:pic>
    </p:spTree>
    <p:extLst>
      <p:ext uri="{BB962C8B-B14F-4D97-AF65-F5344CB8AC3E}">
        <p14:creationId xmlns:p14="http://schemas.microsoft.com/office/powerpoint/2010/main" val="256722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My4yMC4wMC4wMCIsIkVkaXRpb24iOiJQbHVzIiwiSXNQbHVzRWRpdGlvbiI6dHJ1ZSwiSXNQcm9FZGl0aW9uIjpmYWxzZX0sIkVmZmVjdCI6MSwiU3R5bGUiOnsiJGlkIjoiMyIsIlRpbWViYW5kU3R5bGUiOnsiJGlkIjoiNCIsIlNjYWxlTWFya2luZyI6MCwiU2hhcGUiOjEzLCJTaGFwZVN0eWxlIjp7IiRpZCI6IjUiLCJNYXJnaW4iOnsiJGlkIjoiNiIsIlRvcCI6MCwiTGVmdCI6MTAsIlJpZ2h0IjoxMCwiQm90dG9tIjowfSwiUGFkZGluZyI6eyIkaWQiOiI3IiwiVG9wIjozLCJMZWZ0IjoxMywiUmlnaHQiOjEzLCJCb3R0b20iOjN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5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0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AsIlRvZGF5TWFya2VyUG9zaXRpb24iOjAsIlF1aWNrUG9zaXRpb24iOjMsIkFic29sdXRlUG9zaXRpb24iOjIzNy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i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ODIiLCJEYXRlUGFydElzVmlzaWJsZSI6ZmFsc2UsIlRpbWVQYXJ0SXNWaXNpYmxlIjpmYWxzZX19LCJJc1Zpc2libGUiOnRydWUsIlBhcmVudFN0eWxlIjpudWxsfSwiRGVmYXVsdFRhc2tTdHlsZSI6eyIkaWQiOiI4MyIsIlNoYXBlIjoyLCJTaGFwZVRoaWNrbmVzcyI6MC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OCwiRyI6MjM2LCJCIjoyMjV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MC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MjciLCJEYXRlUGFydElzVmlzaWJsZSI6ZmFsc2UsIlRpbWVQYXJ0SXNWaXNpYmxlIjpmYWxzZX19LCJJc1Zpc2libGUiOnRydWUsIlBhcmVudFN0eWxlIjpudWxsLCJfZXhwbGljaXRseVNldCI6eyIkaWQiOiIx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HcmlkbGluZVBhbmVsU3R5bGUiOnsiJGlkIjoiMTI5IiwiR3JpZGxpbmVTdHlsZSI6eyIkaWQiOiIxMzAiLCJMaW5lQ29sb3IiOnsiJGlkIjoiMTMxIiwiJHR5cGUiOiJOTFJFLkNvbW1vbi5Eb20uU29saWRDb2xvckJydXNoLCBOTFJFLkNvbW1vbiIsIkNvbG9yIjp7IiRpZCI6IjEzMiIsIkEiOjM4LCJSIjo5MSwiRyI6MTU1LCJCIjoyMTN9fSwiTGluZVdlaWdodCI6MS4wLCJMaW5lVHlwZSI6MCwiUGFyZW50U3R5bGUiOm51bGx9LCJNYXJnaW4iOnsiJGlkIjoiMTMzIiwiVG9wIjowLCJMZWZ0IjowLCJSaWdodCI6MCwiQm90dG9tIjowfSwiUGFkZGluZyI6eyIkaWQiOiIxMzQiLCJUb3AiOjAsIkxlZnQiOjAsIlJpZ2h0IjowLCJCb3R0b20iOjB9LCJCYWNrZ3JvdW5kIjpudWxsLCJJc1Zpc2libGUiOnRydWUsIldpZHRoIjowLjAsIkhlaWdodCI6MC4wLCJCb3JkZXJTdHlsZSI6bnVsbCwiUGFyZW50U3R5bGUiOm51bGx9LCJTaG93RWxhcHNlZFRpbWVHcmFkaWVudFN0eWxlIjpmYWxzZSwiRGVmYXVsdFN3aW1sYW5lU3R5bGUiOnsiJGlkIjoiMTM1IiwiSGVhZGVyU3R5bGUiOnsiJGlkIjoiMTM2IiwiVGV4dFN0eWxlIjp7IiRpZCI6IjEzNyIsIkZvbnRTZXR0aW5ncyI6eyIkaWQiOiIxMzgiLCJGb250U2l6ZSI6MTIsIkZvbnROYW1lIjoiQ2FsaWJyaSIsIklzQm9sZCI6ZmFsc2UsIklzSXRhbGljIjpmYWxzZSwiSXNVbmRlcmxpbmVkIjpmYWxzZSwiUGFyZW50U3R5bGUiOm51bGx9LCJBdXRvU2l6ZSI6MCwiRm9yZWdyb3VuZCI6eyIkaWQiOiIxMzkiLCJDb2xvciI6eyIkaWQiOiIxNDAiLCJBIjoyNTUsIlIiOjMyLCJHIjo1NiwiQiI6MTAwfX0sIk1heFdpZHRoIjoiSW5maW5pdHkiLCJNYXhIZWlnaHQiOiJJbmZpbml0eSIsIlNtYXJ0Rm9yZWdyb3VuZElzQWN0aXZlIjpmYWxzZSwiSG9yaXpvbnRhbEFsaWdubWVudCI6MCwiVmVydGljYWxBbGlnbm1lbnQiOjAsIlNtYXJ0Rm9yZWdyb3VuZCI6bnVsbCwiQmFja2dyb3VuZEZpbGxUeXBlIjowLCJNYXJnaW4iOnsiJGlkIjoiMTQxIiwiVG9wIjowLCJMZWZ0IjowLCJSaWdodCI6MCwiQm90dG9tIjowfSwiUGFkZGluZyI6eyIkaWQiOiIxNDIiLCJUb3AiOjAsIkxlZnQiOjAsIlJpZ2h0IjowLCJCb3R0b20iOjB9LCJCYWNrZ3JvdW5kIjpudWxsLCJJc1Zpc2libGUiOnRydWUsIldpZHRoIjowLjAsIkhlaWdodCI6MC4wLCJCb3JkZXJTdHlsZSI6bnVsbCwiUGFyZW50U3R5bGUiOm51bGx9LCJSZWN0YW5nbGVTdHlsZSI6eyIkaWQiOiIxNDMiLCJNYXJnaW4iOnsiJGlkIjoiMTQ0IiwiVG9wIjowLCJMZWZ0IjowLCJSaWdodCI6MCwiQm90dG9tIjowfSwiUGFkZGluZyI6eyIkaWQiOiIxNDUiLCJUb3AiOjAsIkxlZnQiOjAsIlJpZ2h0IjowLCJCb3R0b20iOjB9LCJCYWNrZ3JvdW5kIjp7IiRpZCI6IjE0NiIsIkNvbG9yIjp7IiRpZCI6IjE0NyIsIkEiOjEyNywiUiI6OTEsIkciOjE1NSwiQiI6MjEzfX0sIklzVmlzaWJsZSI6dHJ1ZSwiV2lkdGgiOjAuMCwiSGVpZ2h0IjowLjAsIkJvcmRlclN0eWxlIjp7IiRpZCI6IjE0OCIsIkxpbmVDb2xvciI6eyIkaWQiOiIxNDkiLCIkdHlwZSI6Ik5MUkUuQ29tbW9uLkRvbS5Tb2xpZENvbG9yQnJ1c2gsIE5MUkUuQ29tbW9uIiwiQ29sb3IiOnsiJGlkIjoiMTUwIiwiQSI6MjU1LCJSIjoyNTUsIkciOjAsIkIiOjB9fSwiTGluZVdlaWdodCI6MC4wLCJMaW5lVHlwZSI6MCwiUGFyZW50U3R5bGUiOm51bGx9LCJQYXJlbnRTdHlsZSI6bnVsbH0sIk1hcmdpbiI6eyIkaWQiOiIxNTEiLCJUb3AiOjAsIkxlZnQiOjAsIlJpZ2h0IjowLCJCb3R0b20iOjB9LCJQYWRkaW5nIjp7IiRpZCI6IjE1MiIsIlRvcCI6MCwiTGVmdCI6MCwiUmlnaHQiOjAsIkJvdHRvbSI6MH0sIkJhY2tncm91bmQiOm51bGwsIklzVmlzaWJsZSI6dHJ1ZSwiV2lkdGgiOjAuMCwiSGVpZ2h0IjowLjAsIkJvcmRlclN0eWxlIjpudWxsLCJQYXJlbnRTdHlsZSI6bnVsbH0sIkJhY2tncm91bmRTdHlsZSI6eyIkaWQiOiIxNTMiLCJNYXJnaW4iOnsiJGlkIjoiMTU0IiwiVG9wIjowLCJMZWZ0IjowLCJSaWdodCI6MCwiQm90dG9tIjowfSwiUGFkZGluZyI6eyIkaWQiOiIxNTUiLCJUb3AiOjAsIkxlZnQiOjAsIlJpZ2h0IjowLCJCb3R0b20iOjB9LCJCYWNrZ3JvdW5kIjp7IiRpZCI6IjE1NiIsIkNvbG9yIjp7IiRpZCI6IjE1NyIsIkEiOjM4LCJSIjo5MSwiRyI6MTU1LCJCIjoyMTN9fSwiSXNWaXNpYmxlIjp0cnVlLCJXaWR0aCI6MC4wLCJIZWlnaHQiOjAuMCwiQm9yZGVyU3R5bGUiOnsiJGlkIjoiMTU4IiwiTGluZUNvbG9yIjp7IiRpZCI6IjE1OSIsIiR0eXBlIjoiTkxSRS5Db21tb24uRG9tLlNvbGlkQ29sb3JCcnVzaCwgTkxSRS5Db21tb24iLCJDb2xvciI6eyIkaWQiOiIxNjAiLCJBIjoyNTUsIlIiOjI1NSwiRyI6MCwiQiI6MH19LCJMaW5lV2VpZ2h0IjowLjAsIkxpbmVUeXBlIjowLCJQYXJlbnRTdHlsZSI6bnVsbH0sIlBhcmVudFN0eWxlIjpudWxsfSwiSXNBYm92ZVRpbWViYW5kIjpmYWxzZSwiTWFyZ2luIjp7IiRpZCI6IjE2MSIsIlRvcCI6MCwiTGVmdCI6MCwiUmlnaHQiOjAsIkJvdHRvbSI6MH0sIlBhZGRpbmciOnsiJGlkIjoiMTYyIiwiVG9wIjowLCJMZWZ0IjowLCJSaWdodCI6MCwiQm90dG9tIjowfSwiSXNWaXNpYmxlIjp0cnVlLCJXaWR0aCI6MC4wLCJIZWlnaHQiOjAuMCwiQm9yZGVyU3R5bGUiOm51bGwsIlBhcmVudFN0eWxlIjpudWxsfX0sIlNjYWxlIjp7IiRpZCI6IjE2MyIsIlN0YXJ0RGF0ZSI6IjIwMjAtMDItMDNUMjM6NTk6MDAiLCJFbmREYXRlIjoiMjAyMy0xMC0zMFQyMzo1OTowMCIsIkZvcm1hdCI6Ik1NTSIsIlR5cGUiOjQsIkF1dG9EYXRlUmFuZ2UiOmZhbHNlLCJXb3JraW5nRGF5cyI6MzEsIlRvZGF5TWFya2VyVGV4dCI6IlRvZGF5IiwiQXV0b1NjYWxlVHlwZSI6ZmFsc2V9LCJNaWxlc3RvbmVzIjpbeyIkaWQiOiIxNjQiLCJEYXRlIjoiMjAyMC0wMi0yOFQyMzo1OTowMCIsIlN0eWxlIjp7IiRpZCI6IjE2NSIsIlNoYXBlIjoyLCJDb25uZWN0b3JNYXJnaW4iOnsiJHJlZiI6IjU0In0sIkNvbm5lY3RvclN0eWxlIjp7IiRpZCI6IjE2NiIsIkxpbmVDb2xvciI6eyIkaWQiOiIxNjciLCIkdHlwZSI6Ik5MUkUuQ29tbW9uLkRvbS5Tb2xpZENvbG9yQnJ1c2gsIE5MUkUuQ29tbW9uIiwiQ29sb3IiOnsiJGlkIjoiMTY4IiwiQSI6MTI3LCJSIjozMSwiRyI6NzMsIkIiOjEyNn19LCJMaW5lV2VpZ2h0IjoxLjAsIkxpbmVUeXBlIjowLCJQYXJlbnRTdHlsZSI6bnVsbH0sIklzQmVsb3dUaW1lYmFuZCI6ZmFsc2UsIlBvc2l0aW9uT25UYXNrIjowLCJIaWRlRGF0ZSI6ZmFsc2UsIlNoYXBlU2l6ZSI6MywiU3BhY2luZyI6Mi4wLCJQYWRkaW5nIjp7IiRyZWYiOiI1OCJ9LCJTaGFwZVN0eWxlIjp7IiRpZCI6IjE2OSIsIk1hcmdpbiI6eyIkcmVmIjoiNjAifSwiUGFkZGluZyI6eyIkcmVmIjoiNjEifSwiQmFja2dyb3VuZCI6eyIkaWQiOiIxNzAiLCJDb2xvciI6eyIkaWQiOiIxNzEiLCJBIjoyNTUsIlIiOjc1LCJHIjoxNzIsIkIiOjE5OH19LCJJc1Zpc2libGUiOnRydWUsIldpZHRoIjo5Ljc1LCJIZWlnaHQiOjkuNzUsIkJvcmRlclN0eWxlIjp7IiRpZCI6IjE3MiIsIkxpbmVDb2xvciI6eyIkcmVmIjoiNjUifSwiTGluZVdlaWdodCI6MC4wLCJMaW5lVHlwZSI6MCwiUGFyZW50U3R5bGUiOm51bGx9LCJQYXJlbnRTdHlsZSI6bnVsbH0sIlRpdGxlU3R5bGUiOnsiJGlkIjoiMTczIiwiRm9udFNldHRpbmdzIjp7IiRpZCI6IjE3NCIsIkZvbnRTaXplIjoxMiwiRm9udE5hbWUiOiJDYWxpYnJpIiwiSXNCb2xkIjp0cnVlLCJJc0l0YWxpYyI6ZmFsc2UsIklzVW5kZXJsaW5lZCI6ZmFsc2UsIlBhcmVudFN0eWxlIjpudWxsfSwiQXV0b1NpemUiOjIsIkZvcmVncm91bmQiOnsiJHJlZiI6IjY5In0sIk1heFdpZHRoIjo0NS43N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UiLCJMaW5lQ29sb3IiOm51bGwsIkxpbmVXZWlnaHQiOjAuMCwiTGluZVR5cGUiOjAsIlBhcmVudFN0eWxlIjpudWxsfSwiUGFyZW50U3R5bGUiOm51bGx9LCJEYXRlU3R5bGUiOnsiJGlkIjoiMTc2IiwiRm9udFNldHRpbmdzIjp7IiRpZCI6IjE3NyIsIkZvbnRTaXplIjoxMCwiRm9udE5hbWUiOiJDYWxpYnJpIiwiSXNCb2xkIjpmYWxzZSwiSXNJdGFsaWMiOmZhbHNlLCJJc1VuZGVybGluZWQiOmZhbHNlLCJQYXJlbnRTdHlsZSI6bnVsbH0sIkF1dG9TaXplIjowLCJGb3JlZ3JvdW5kIjp7IiRpZCI6IjE3OCIsIkNvbG9yIjp7IiRpZCI6IjE3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xODAiLCJMaW5lQ29sb3IiOm51bGwsIkxpbmVXZWlnaHQiOjAuMCwiTGluZVR5cGUiOjAsIlBhcmVudFN0eWxlIjpudWxsfSwiUGFyZW50U3R5bGUiOm51bGx9LCJEYXRlRm9ybWF0Ijp7IiRyZWYiOiI4MSJ9LCJJc1Zpc2libGUiOmZhbHNlLCJQYXJlbnRTdHlsZSI6bnVsbH0sIkluZGV4IjoxLCJQZXJjZW50YWdlQ29tcGxldGUiOm51bGwsIlBvc2l0aW9uIjp7IlJhdGlvIjowLjA2NTYwNDk5NDAzMjExODA1OCwiSXNDdXN0b20iOmZhbHNlfSwiRGF0ZUZvcm1hdCI6eyIkcmVmIjoiODEifSwiUmVsYXRlZFRhc2tJZCI6IjAwMDAwMDAwLTAwMDAtMDAwMC0wMDAwLTAwMDAwMDAwMDAwMCIsIklkIjoiNzYxNmJiODEtYjA5NC00YjE5LThkMzUtMjE3ZWUwZjdhYTMyIiwiSW1wb3J0SWQiOm51bGwsIlRpdGxlIjoiRkRTIEFwcHJvdmFsIiwiTm90ZSI6bnVsbCwiSHlwZXJsaW5rIjp7IiRpZCI6IjE4MSIsIkFkZHJlc3MiOiIiLCJTdWJBZGRyZXNzIjoiIn0sIklzQ2hhbmdlZCI6ZmFsc2UsIklzTmV3IjpmYWxzZX0seyIkaWQiOiIxODIiLCJEYXRlIjoiMjAyMC0wNi0xNVQyMzo1OTowMFoiLCJTdHlsZSI6eyIkaWQiOiIxODMiLCJTaGFwZSI6MiwiQ29ubmVjdG9yTWFyZ2luIjp7IiRyZWYiOiI1NCJ9LCJDb25uZWN0b3JTdHlsZSI6eyIkaWQiOiIxODQiLCJMaW5lQ29sb3IiOnsiJGlkIjoiMTg1IiwiJHR5cGUiOiJOTFJFLkNvbW1vbi5Eb20uU29saWRDb2xvckJydXNoLCBOTFJFLkNvbW1vbiIsIkNvbG9yIjp7IiRpZCI6IjE4NiIsIkEiOjEyNywiUiI6MzEsIkciOjczLCJCIjoxMjZ9fSwiTGluZVdlaWdodCI6MC40LCJMaW5lVHlwZSI6MCwiUGFyZW50U3R5bGUiOm51bGx9LCJJc0JlbG93VGltZWJhbmQiOmZhbHNlLCJQb3NpdGlvbk9uVGFzayI6MCwiSGlkZURhdGUiOmZhbHNlLCJTaGFwZVNpemUiOjMsIlNwYWNpbmciOjIuMCwiUGFkZGluZyI6eyIkcmVmIjoiNTgifSwiU2hhcGVTdHlsZSI6eyIkaWQiOiIxODciLCJNYXJnaW4iOnsiJHJlZiI6IjYwIn0sIlBhZGRpbmciOnsiJHJlZiI6IjYxIn0sIkJhY2tncm91bmQiOnsiJGlkIjoiMTg4IiwiQ29sb3IiOnsiJGlkIjoiMTg5IiwiQSI6MjU1LCJSIjoyNTUsIkciOjE5MiwiQiI6MH19LCJJc1Zpc2libGUiOnRydWUsIldpZHRoIjo5Ljc1LCJIZWlnaHQiOjkuNzUsIkJvcmRlclN0eWxlIjp7IiRpZCI6IjE5MCIsIkxpbmVDb2xvciI6eyIkcmVmIjoiNjUifSwiTGluZVdlaWdodCI6MC4wLCJMaW5lVHlwZSI6MCwiUGFyZW50U3R5bGUiOm51bGx9LCJQYXJlbnRTdHlsZSI6bnVsbH0sIlRpdGxlU3R5bGUiOnsiJGlkIjoiMTkxIiwiRm9udFNldHRpbmdzIjp7IiRpZCI6IjE5MiIsIkZvbnRTaXplIjoxMiwiRm9udE5hbWUiOiJDYWxpYnJpIiwiSXNCb2xkIjp0cnVlLCJJc0l0YWxpYyI6ZmFsc2UsIklzVW5kZXJsaW5lZCI6ZmFsc2UsIlBhcmVudFN0eWxlIjpudWxsfSwiQXV0b1NpemUiOjIsIkZvcmVncm91bmQiOnsiJHJlZiI6IjY5In0sIk1heFdpZHRoIjo1Ny43N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TMiLCJMaW5lQ29sb3IiOm51bGwsIkxpbmVXZWlnaHQiOjAuMCwiTGluZVR5cGUiOjAsIlBhcmVudFN0eWxlIjpudWxsfSwiUGFyZW50U3R5bGUiOm51bGx9LCJEYXRlU3R5bGUiOnsiJGlkIjoiMTk0IiwiRm9udFNldHRpbmdzIjp7IiRpZCI6IjE5NSIsIkZvbnRTaXplIjoxMCwiRm9udE5hbWUiOiJDYWxpYnJpIiwiSXNCb2xkIjpmYWxzZSwiSXNJdGFsaWMiOmZhbHNlLCJJc1VuZGVybGluZWQiOmZhbHNlLCJQYXJlbnRTdHlsZSI6bnVsbH0sIkF1dG9TaXplIjowLCJGb3JlZ3JvdW5kIjp7IiRpZCI6IjE5NiIsIkNvbG9yIjp7IiRpZCI6IjE5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xOTgiLCJMaW5lQ29sb3IiOm51bGwsIkxpbmVXZWlnaHQiOjAuMCwiTGluZVR5cGUiOjAsIlBhcmVudFN0eWxlIjpudWxsfSwiUGFyZW50U3R5bGUiOm51bGx9LCJEYXRlRm9ybWF0Ijp7IiRyZWYiOiI4MSJ9LCJJc1Zpc2libGUiOmZhbHNlLCJQYXJlbnRTdHlsZSI6bnVsbH0sIkluZGV4Ijo1LCJQZXJjZW50YWdlQ29tcGxldGUiOm51bGwsIlBvc2l0aW9uIjp7IlJhdGlvIjowLjA4MjU5ODcwNzQxMTAyNDMsIklzQ3VzdG9tIjp0cnVlfSwiRGF0ZUZvcm1hdCI6eyIkcmVmIjoiODEifSwiUmVsYXRlZFRhc2tJZCI6IjAwMDAwMDAwLTAwMDAtMDAwMC0wMDAwLTAwMDAwMDAwMDAwMCIsIklkIjoiYjVkY2VkN2YtYTlmOC00M2VhLWIzM2ItMTc0YjUxMzViMWU1IiwiSW1wb3J0SWQiOm51bGwsIlRpdGxlIjoiU3RyYXRlZ2ljIFJldHJlYXQiLCJOb3RlIjpudWxsLCJIeXBlcmxpbmsiOnsiJGlkIjoiMTk5IiwiQWRkcmVzcyI6IiIsIlN1YkFkZHJlc3MiOiIifSwiSXNDaGFuZ2VkIjpmYWxzZSwiSXNOZXciOmZhbHNlfSx7IiRpZCI6IjIwMCIsIkRhdGUiOiIyMDIxLTAyLTA4VDIzOjU5OjAwIiwiU3R5bGUiOnsiJGlkIjoiMjAxIiwiU2hhcGUiOjIsIkNvbm5lY3Rvck1hcmdpbiI6eyIkcmVmIjoiNTQifSwiQ29ubmVjdG9yU3R5bGUiOnsiJGlkIjoiMjAy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IwMyIsIk1hcmdpbiI6eyIkcmVmIjoiNjAifSwiUGFkZGluZyI6eyIkcmVmIjoiNjEifSwiQmFja2dyb3VuZCI6eyIkaWQiOiIyMDQiLCJDb2xvciI6eyIkaWQiOiIyMDUiLCJBIjoyNTUsIlIiOjI0NCwiRyI6MjM5LCJCIjo5fX0sIklzVmlzaWJsZSI6dHJ1ZSwiV2lkdGgiOjE4LjAsIkhlaWdodCI6MjAuMCwiQm9yZGVyU3R5bGUiOnsiJGlkIjoiMjA2IiwiTGluZUNvbG9yIjp7IiRyZWYiOiI2NSJ9LCJMaW5lV2VpZ2h0IjowLjAsIkxpbmVUeXBlIjowLCJQYXJlbnRTdHlsZSI6bnVsbH0sIlBhcmVudFN0eWxlIjpudWxsfSwiVGl0bGVTdHlsZSI6eyIkaWQiOiIyMDciLCJGb250U2V0dGluZ3MiOnsiJGlkIjoiMjA4IiwiRm9udFNpemUiOjEyLCJGb250TmFtZSI6IkNhbGlicmkiLCJJc0JvbGQiOnRydWUsIklzSXRhbGljIjpmYWxzZSwiSXNVbmRlcmxpbmVkIjpmYWxzZSwiUGFyZW50U3R5bGUiOm51bGx9LCJBdXRvU2l6ZSI6MCwiRm9yZWdyb3VuZCI6eyIkaWQiOiIyMDkiLCJDb2xvciI6eyIkaWQiOiIyMTA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xMSIsIkxpbmVDb2xvciI6bnVsbCwiTGluZVdlaWdodCI6MC4wLCJMaW5lVHlwZSI6MCwiUGFyZW50U3R5bGUiOm51bGx9LCJQYXJlbnRTdHlsZSI6bnVsbH0sIkRhdGVTdHlsZSI6eyIkaWQiOiIyMTIiLCJGb250U2V0dGluZ3MiOnsiJGlkIjoiMjEzIiwiRm9udFNpemUiOjEwLCJGb250TmFtZSI6IkNhbGlicmkiLCJJc0JvbGQiOmZhbHNlLCJJc0l0YWxpYyI6ZmFsc2UsIklzVW5kZXJsaW5lZCI6ZmFsc2UsIlBhcmVudFN0eWxlIjpudWxsfSwiQXV0b1NpemUiOjAsIkZvcmVncm91bmQiOnsiJGlkIjoiMjE0IiwiQ29sb3IiOnsiJGlkIjoiMjE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IxNi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SZWxhdGVkVGFza0lkIjoiMDAwMDAwMDAtMDAwMC0wMDAwLTAwMDAtMDAwMDAwMDAwMDAwIiwiSWQiOiI1ZTA4NjE1NS0xMTFiLTQ3ZjYtODg3Ny1lZmZiZmYxMGU3M2EiLCJJbXBvcnRJZCI6bnVsbCwiVGl0bGUiOiJQb3NzaWJsZSBQcm9qZWN0IFN0YXJ0IERhdGUiLCJOb3RlIjpudWxsLCJIeXBlcmxpbmsiOnsiJGlkIjoiMjE3IiwiQWRkcmVzcyI6IiIsIlN1YkFkZHJlc3MiOiIifSwiSXNDaGFuZ2VkIjpmYWxzZSwiSXNOZXciOmZhbHNlfSx7IiRpZCI6IjIxOCIsIkRhdGUiOiIyMDIwLTEwLTMwVDIzOjU5OjAwWiIsIlN0eWxlIjp7IiRpZCI6IjIxOSIsIlNoYXBlIjoyLCJDb25uZWN0b3JNYXJnaW4iOnsiJHJlZiI6IjU0In0sIkNvbm5lY3RvclN0eWxlIjp7IiRpZCI6IjIyMCIsIkxpbmVDb2xvciI6eyIkaWQiOiIyMjEiLCIkdHlwZSI6Ik5MUkUuQ29tbW9uLkRvbS5Tb2xpZENvbG9yQnJ1c2gsIE5MUkUuQ29tbW9uIiwiQ29sb3IiOnsiJGlkIjoiMjIyIiwiQSI6MTI3LCJSIjozMSwiRyI6NzMsIkIiOjEyNn19LCJMaW5lV2VpZ2h0IjowLjQsIkxpbmVUeXBlIjowLCJQYXJlbnRTdHlsZSI6bnVsbH0sIklzQmVsb3dUaW1lYmFuZCI6ZmFsc2UsIlBvc2l0aW9uT25UYXNrIjowLCJIaWRlRGF0ZSI6ZmFsc2UsIlNoYXBlU2l6ZSI6MywiU3BhY2luZyI6Mi4wLCJQYWRkaW5nIjp7IiRyZWYiOiI1OCJ9LCJTaGFwZVN0eWxlIjp7IiRpZCI6IjIyMyIsIk1hcmdpbiI6eyIkcmVmIjoiNjAifSwiUGFkZGluZyI6eyIkcmVmIjoiNjEifSwiQmFja2dyb3VuZCI6eyIkaWQiOiIyMjQiLCJDb2xvciI6eyIkaWQiOiIyMjUiLCJBIjoyNTUsIlIiOjIxMCwiRyI6NzEsIkIiOjM4fX0sIklzVmlzaWJsZSI6dHJ1ZSwiV2lkdGgiOjkuNzUsIkhlaWdodCI6OS43NSwiQm9yZGVyU3R5bGUiOnsiJGlkIjoiMjI2IiwiTGluZUNvbG9yIjp7IiRyZWYiOiI2NSJ9LCJMaW5lV2VpZ2h0IjowLjAsIkxpbmVUeXBlIjowLCJQYXJlbnRTdHlsZSI6bnVsbH0sIlBhcmVudFN0eWxlIjpudWxsfSwiVGl0bGVTdHlsZSI6eyIkaWQiOiIyMjciLCJGb250U2V0dGluZ3MiOnsiJGlkIjoiMjI4IiwiRm9udFNpemUiOjEyLCJGb250TmFtZSI6IkNhbGlicmkiLCJJc0JvbGQiOnRydWUsIklzSXRhbGljIjpmYWxzZSwiSXNVbmRlcmxpbmVkIjpmYWxzZSwiUGFyZW50U3R5bGUiOm51bGx9LCJBdXRvU2l6ZSI6MiwiRm9yZWdyb3VuZCI6eyIkcmVmIjoiNjkifSwiTWF4V2lkdGgiOjExMS43N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jkiLCJMaW5lQ29sb3IiOm51bGwsIkxpbmVXZWlnaHQiOjAuMCwiTGluZVR5cGUiOjAsIlBhcmVudFN0eWxlIjpudWxsfSwiUGFyZW50U3R5bGUiOm51bGx9LCJEYXRlU3R5bGUiOnsiJGlkIjoiMjMwIiwiRm9udFNldHRpbmdzIjp7IiRpZCI6IjIzMSIsIkZvbnRTaXplIjoxMCwiRm9udE5hbWUiOiJDYWxpYnJpIiwiSXNCb2xkIjpmYWxzZSwiSXNJdGFsaWMiOmZhbHNlLCJJc1VuZGVybGluZWQiOmZhbHNlLCJQYXJlbnRTdHlsZSI6bnVsbH0sIkF1dG9TaXplIjowLCJGb3JlZ3JvdW5kIjp7IiRpZCI6IjIzMiIsIkNvbG9yIjp7IiRpZCI6IjIz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yMzQiLCJMaW5lQ29sb3IiOm51bGwsIkxpbmVXZWlnaHQiOjAuMCwiTGluZVR5cGUiOjAsIlBhcmVudFN0eWxlIjpudWxsfSwiUGFyZW50U3R5bGUiOm51bGx9LCJEYXRlRm9ybWF0Ijp7IiRyZWYiOiI4MSJ9LCJJc1Zpc2libGUiOmZhbHNlLCJQYXJlbnRTdHlsZSI6bnVsbH0sIkluZGV4IjoxMSwiUGVyY2VudGFnZUNvbXBsZXRlIjpudWxsLCJQb3NpdGlvbiI6eyJSYXRpbyI6MC4xMzM0Nzg0MzMxMTQ1MTEsIklzQ3VzdG9tIjp0cnVlfSwiRGF0ZUZvcm1hdCI6eyIkcmVmIjoiODEifSwiUmVsYXRlZFRhc2tJZCI6IjAwMDAwMDAwLTAwMDAtMDAwMC0wMDAwLTAwMDAwMDAwMDAwMCIsIklkIjoiNzlhZDI5Y2QtZWE0Ny00NTE2LWI5OTYtOTQwODg4ZDc3MzQyIiwiSW1wb3J0SWQiOm51bGwsIlRpdGxlIjoiSlBBIEJvYXJkIEFtZW5kbWVudCBBcHByb3ZhbCIsIk5vdGUiOm51bGwsIkh5cGVybGluayI6eyIkaWQiOiIyMzUiLCJBZGRyZXNzIjoiIiwiU3ViQWRkcmVzcyI6IiJ9LCJJc0NoYW5nZWQiOmZhbHNlLCJJc05ldyI6ZmFsc2V9LHsiJGlkIjoiMjM2IiwiRGF0ZSI6IjIwMjEtMTAtMDRUMjM6NTk6MDAiLCJTdHlsZSI6eyIkaWQiOiIyMzciLCJTaGFwZSI6MiwiQ29ubmVjdG9yTWFyZ2luIjp7IiRyZWYiOiI1NCJ9LCJDb25uZWN0b3JTdHlsZSI6eyIkaWQiOiIyMzgiLCJMaW5lQ29sb3IiOnsiJGlkIjoiMjM5IiwiJHR5cGUiOiJOTFJFLkNvbW1vbi5Eb20uU29saWRDb2xvckJydXNoLCBOTFJFLkNvbW1vbiIsIkNvbG9yIjp7IiRpZCI6IjI0M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yNDEiLCJNYXJnaW4iOnsiJHJlZiI6IjYwIn0sIlBhZGRpbmciOnsiJHJlZiI6IjYxIn0sIkJhY2tncm91bmQiOnsiJGlkIjoiMjQyIiwiQ29sb3IiOnsiJGlkIjoiMjQzIiwiQSI6MjU1LCJSIjoyNiwiRyI6MTcwLCJCIjo2Nn19LCJJc1Zpc2libGUiOnRydWUsIldpZHRoIjoxMy4wLCJIZWlnaHQiOjEzLjAsIkJvcmRlclN0eWxlIjp7IiRpZCI6IjI0NCIsIkxpbmVDb2xvciI6eyIkcmVmIjoiNjUifSwiTGluZVdlaWdodCI6MC4wLCJMaW5lVHlwZSI6MCwiUGFyZW50U3R5bGUiOm51bGx9LCJQYXJlbnRTdHlsZSI6bnVsbH0sIlRpdGxlU3R5bGUiOnsiJGlkIjoiMjQ1IiwiRm9udFNldHRpbmdzIjp7IiRpZCI6IjI0NiIsIkZvbnRTaXplIjoxMiwiRm9udE5hbWUiOiJDYWxpYnJpIiwiSXNCb2xkIjp0cnVlLCJJc0l0YWxpYyI6ZmFsc2UsIklzVW5kZXJsaW5lZCI6ZmFsc2UsIlBhcmVudFN0eWxlIjpudWxsfSwiQXV0b1NpemUiOjIsIkZvcmVncm91bmQiOnsiJGlkIjoiMjQ3IiwiQ29sb3IiOnsiJGlkIjoiMjQ4IiwiQSI6MjU1LCJSIjowLCJHIjowLCJCIjowfX0sIk1heFdpZHRoIjozOS4yOTQzMzA1OTY5MjM4Mjg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aWQiOiIyNTIiLCJDb2xvciI6eyIkaWQiOiIyNT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MjU0IiwiTGluZUNvbG9yIjpudWxsLCJMaW5lV2VpZ2h0IjowLjAsIkxpbmVUeXBlIjowLCJQYXJlbnRTdHlsZSI6bnVsbH0sIlBhcmVudFN0eWxlIjpudWxsfSwiRGF0ZUZvcm1hdCI6eyIkcmVmIjoiODEifSwiSXNWaXNpYmxlIjp0cnVlLCJQYXJlbnRTdHlsZSI6bnVsbH0sIkluZGV4IjoxMiwiUGVyY2VudGFnZUNvbXBsZXRlIjpudWxsLCJQb3NpdGlvbiI6eyJSYXRpbyI6MC4xMDIzMzAyNzE0MDI5OTQ3OSwiSXNDdXN0b20iOmZhbHNlfSwiRGF0ZUZvcm1hdCI6eyIkcmVmIjoiODEifSwiUmVsYXRlZFRhc2tJZCI6IjAwMDAwMDAwLTAwMDAtMDAwMC0wMDAwLTAwMDAwMDAwMDAwMCIsIklkIjoiOTBjMGVlZGUtNjMxZC00YTdhLThhY2MtN2YyYzhiZWQzMzFmIiwiSW1wb3J0SWQiOm51bGwsIlRpdGxlIjoiQy1JVlxyIEdvIExpdmUiLCJOb3RlIjpudWxsLCJIeXBlcmxpbmsiOnsiJGlkIjoiMjU1IiwiQWRkcmVzcyI6IiIsIlN1YkFkZHJlc3MiOiIifSwiSXNDaGFuZ2VkIjpmYWxzZSwiSXNOZXciOmZhbHNlfSx7IiRpZCI6IjI1NiIsIkRhdGUiOiIyMDIyLTAzLTA3VDIzOjU5OjAwIiwiU3R5bGUiOnsiJGlkIjoiMjU3IiwiU2hhcGUiOjIsIkNvbm5lY3Rvck1hcmdpbiI6eyIkcmVmIjoiNTQifSwiQ29ubmVjdG9yU3R5bGUiOnsiJGlkIjoiMjU4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I1OSIsIk1hcmdpbiI6eyIkcmVmIjoiNjAifSwiUGFkZGluZyI6eyIkcmVmIjoiNjEifSwiQmFja2dyb3VuZCI6eyIkaWQiOiIyNjAiLCJDb2xvciI6eyIkaWQiOiIyNjEiLCJBIjoyNTUsIlIiOjI0NywiRyI6MTUwLCJCIjo3MH19LCJJc1Zpc2libGUiOnRydWUsIldpZHRoIjoxMy4wLCJIZWlnaHQiOjEzLjAsIkJvcmRlclN0eWxlIjp7IiRpZCI6IjI2MiIsIkxpbmVDb2xvciI6eyIkcmVmIjoiNjUifSwiTGluZVdlaWdodCI6MC4wLCJMaW5lVHlwZSI6MCwiUGFyZW50U3R5bGUiOm51bGx9LCJQYXJlbnRTdHlsZSI6bnVsbH0sIlRpdGxlU3R5bGUiOnsiJGlkIjoiMjYzIiwiRm9udFNldHRpbmdzIjp7IiRpZCI6IjI2NCIsIkZvbnRTaXplIjoxMiwiRm9udE5hbWUiOiJDYWxpYnJpIiwiSXNCb2xkIjp0cnVlLCJJc0l0YWxpYyI6ZmFsc2UsIklzVW5kZXJsaW5lZCI6ZmFsc2UsIlBhcmVudFN0eWxlIjpudWxsfSwiQXV0b1NpemUiOjAsIkZvcmVncm91bmQiOnsiJGlkIjoiMjY1IiwiQ29sb3IiOnsiJGlkIjoiMjY2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jciLCJMaW5lQ29sb3IiOm51bGwsIkxpbmVXZWlnaHQiOjAuMCwiTGluZVR5cGUiOjAsIlBhcmVudFN0eWxlIjpudWxsfSwiUGFyZW50U3R5bGUiOm51bGx9LCJEYXRlU3R5bGUiOnsiJGlkIjoiMjY4IiwiRm9udFNldHRpbmdzIjp7IiRpZCI6IjI2OSIsIkZvbnRTaXplIjo3LCJGb250TmFtZSI6IkNhbGlicmkiLCJJc0JvbGQiOmZhbHNlLCJJc0l0YWxpYyI6ZmFsc2UsIklzVW5kZXJsaW5lZCI6ZmFsc2UsIlBhcmVudFN0eWxlIjpudWxsfSwiQXV0b1NpemUiOjIsIkZvcmVncm91bmQiOnsiJGlkIjoiMjcwIiwiQ29sb3IiOnsiJGlkIjoiMjcxIiwiQSI6MjU1LCJSIjo2OCwiRyI6ODQsIkIiOjEwNn19LCJNYXhXaWR0aCI6MjE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Mjcy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SZWxhdGVkVGFza0lkIjoiMDAwMDAwMDAtMDAwMC0wMDAwLTAwMDAtMDAwMDAwMDAwMDAwIiwiSWQiOiI0NDMwM2Y4My1iODE2LTQ0ODAtYWU4Yy05OTM5YjUzOTIxYTEiLCJJbXBvcnRJZCI6bnVsbCwiVGl0bGUiOiIqTEEgR28gTGl2ZSIsIk5vdGUiOm51bGwsIkh5cGVybGluayI6eyIkaWQiOiIyNzMiLCJBZGRyZXNzIjoiIiwiU3ViQWRkcmVzcyI6IiJ9LCJJc0NoYW5nZWQiOmZhbHNlLCJJc05ldyI6ZmFsc2V9LHsiJGlkIjoiMjc0IiwiRGF0ZSI6IjIwMjItMTEtMDFUMjM6NTk6MDAiLCJTdHlsZSI6eyIkaWQiOiIyNzUiLCJTaGFwZSI6MiwiQ29ubmVjdG9yTWFyZ2luIjp7IiRyZWYiOiI1NCJ9LCJDb25uZWN0b3JTdHlsZSI6eyIkaWQiOiIyNzYiLCJMaW5lQ29sb3IiOnsiJGlkIjoiMjc3IiwiJHR5cGUiOiJOTFJFLkNvbW1vbi5Eb20uU29saWRDb2xvckJydXNoLCBOTFJFLkNvbW1vbiIsIkNvbG9yIjp7IiRpZCI6IjI3O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yNzkiLCJNYXJnaW4iOnsiJHJlZiI6IjYwIn0sIlBhZGRpbmciOnsiJHJlZiI6IjYxIn0sIkJhY2tncm91bmQiOnsiJGlkIjoiMjgwIiwiQ29sb3IiOnsiJGlkIjoiMjgxIiwiQSI6MjU1LCJSIjo5MSwiRyI6MTU1LCJCIjoyMTN9fSwiSXNWaXNpYmxlIjp0cnVlLCJXaWR0aCI6MTMuMCwiSGVpZ2h0IjoxMy4wLCJCb3JkZXJTdHlsZSI6eyIkaWQiOiIyODIiLCJMaW5lQ29sb3IiOnsiJHJlZiI6IjY1In0sIkxpbmVXZWlnaHQiOjAuMCwiTGluZVR5cGUiOjAsIlBhcmVudFN0eWxlIjpudWxsfSwiUGFyZW50U3R5bGUiOm51bGx9LCJUaXRsZVN0eWxlIjp7IiRpZCI6IjI4MyIsIkZvbnRTZXR0aW5ncyI6eyIkaWQiOiIyODQiLCJGb250U2l6ZSI6MTIsIkZvbnROYW1lIjoiQ2FsaWJyaSIsIklzQm9sZCI6dHJ1ZSwiSXNJdGFsaWMiOmZhbHNlLCJJc1VuZGVybGluZWQiOmZhbHNlLCJQYXJlbnRTdHlsZSI6bnVsbH0sIkF1dG9TaXplIjoyLCJGb3JlZ3JvdW5kIjp7IiRpZCI6IjI4NSIsIkNvbG9yIjp7IiRpZCI6IjI4NiIsIkEiOjI1NSwiUiI6MCwiRyI6MCwiQiI6MH19LCJNYXhXaWR0aCI6MzkuODg3ODc0NjAzMjcxNDg0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4NyIsIkxpbmVDb2xvciI6bnVsbCwiTGluZVdlaWdodCI6MC4wLCJMaW5lVHlwZSI6MCwiUGFyZW50U3R5bGUiOm51bGx9LCJQYXJlbnRTdHlsZSI6bnVsbH0sIkRhdGVTdHlsZSI6eyIkaWQiOiIyODgiLCJGb250U2V0dGluZ3MiOnsiJGlkIjoiMjg5IiwiRm9udFNpemUiOjEwLCJGb250TmFtZSI6IkNhbGlicmkiLCJJc0JvbGQiOmZhbHNlLCJJc0l0YWxpYyI6ZmFsc2UsIklzVW5kZXJsaW5lZCI6ZmFsc2UsIlBhcmVudFN0eWxlIjpudWxsfSwiQXV0b1NpemUiOjAsIkZvcmVncm91bmQiOnsiJGlkIjoiMjkwIiwiQ29sb3IiOnsiJGlkIjoiMjk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I5MiIsIkxpbmVDb2xvciI6bnVsbCwiTGluZVdlaWdodCI6MC4wLCJMaW5lVHlwZSI6MCwiUGFyZW50U3R5bGUiOm51bGx9LCJQYXJlbnRTdHlsZSI6bnVsbH0sIkRhdGVGb3JtYXQiOnsiJHJlZiI6IjgxIn0sIklzVmlzaWJsZSI6dHJ1ZSwiUGFyZW50U3R5bGUiOm51bGx9LCJJbmRleCI6MTUsIlBlcmNlbnRhZ2VDb21wbGV0ZSI6bnVsbCwiUG9zaXRpb24iOnsiUmF0aW8iOjAuMCwiSXNDdXN0b20iOmZhbHNlfSwiRGF0ZUZvcm1hdCI6eyIkcmVmIjoiODEifSwiUmVsYXRlZFRhc2tJZCI6IjAwMDAwMDAwLTAwMDAtMDAwMC0wMDAwLTAwMDAwMDAwMDAwMCIsIklkIjoiNWQ1ODUzODQtZTk2Mi00MmRjLWE5NDgtMWQ2YTAzMzYzZmY5IiwiSW1wb3J0SWQiOm51bGwsIlRpdGxlIjoiV2F2ZSAxIiwiTm90ZSI6bnVsbCwiSHlwZXJsaW5rIjp7IiRpZCI6IjI5MyIsIkFkZHJlc3MiOiIiLCJTdWJBZGRyZXNzIjoiIn0sIklzQ2hhbmdlZCI6ZmFsc2UsIklzTmV3IjpmYWxzZX0seyIkaWQiOiIyOTQiLCJEYXRlIjoiMjAyMy0wMi0yN1QyMzo1OTowMCIsIlN0eWxlIjp7IiRpZCI6IjI5NSIsIlNoYXBlIjoyLCJDb25uZWN0b3JNYXJnaW4iOnsiJHJlZiI6IjU0In0sIkNvbm5lY3RvclN0eWxlIjp7IiRpZCI6IjI5NiIsIkxpbmVDb2xvciI6eyIkaWQiOiIyOTciLCIkdHlwZSI6Ik5MUkUuQ29tbW9uLkRvbS5Tb2xpZENvbG9yQnJ1c2gsIE5MUkUuQ29tbW9uIiwiQ29sb3IiOnsiJGlkIjoiMjk4IiwiQSI6MTI3LCJSIjozMSwiRyI6NzMsIkIiOjEyNn19LCJMaW5lV2VpZ2h0IjowLjQsIkxpbmVUeXBlIjowLCJQYXJlbnRTdHlsZSI6bnVsbH0sIklzQmVsb3dUaW1lYmFuZCI6ZmFsc2UsIlBvc2l0aW9uT25UYXNrIjowLCJIaWRlRGF0ZSI6ZmFsc2UsIlNoYXBlU2l6ZSI6MSwiU3BhY2luZyI6Mi4wLCJQYWRkaW5nIjp7IiRyZWYiOiI1OCJ9LCJTaGFwZVN0eWxlIjp7IiRpZCI6IjI5OSIsIk1hcmdpbiI6eyIkcmVmIjoiNjAifSwiUGFkZGluZyI6eyIkcmVmIjoiNjEifSwiQmFja2dyb3VuZCI6eyIkaWQiOiIzMDAiLCJDb2xvciI6eyIkaWQiOiIzMDEiLCJBIjoyNTUsIlIiOjI0NCwiRyI6MjM5LCJCIjo5fX0sIklzVmlzaWJsZSI6dHJ1ZSwiV2lkdGgiOjEzLjAsIkhlaWdodCI6MTMuMCwiQm9yZGVyU3R5bGUiOnsiJGlkIjoiMzAyIiwiTGluZUNvbG9yIjp7IiRyZWYiOiI2NSJ9LCJMaW5lV2VpZ2h0IjowLjAsIkxpbmVUeXBlIjowLCJQYXJlbnRTdHlsZSI6bnVsbH0sIlBhcmVudFN0eWxlIjpudWxsfSwiVGl0bGVTdHlsZSI6eyIkaWQiOiIzMDMiLCJGb250U2V0dGluZ3MiOnsiJGlkIjoiMzA0IiwiRm9udFNpemUiOjEyLCJGb250TmFtZSI6IkNhbGlicmkiLCJJc0JvbGQiOnRydWUsIklzSXRhbGljIjpmYWxzZSwiSXNVbmRlcmxpbmVkIjpmYWxzZSwiUGFyZW50U3R5bGUiOm51bGx9LCJBdXRvU2l6ZSI6MiwiRm9yZWdyb3VuZCI6eyIkaWQiOiIzMDUiLCJDb2xvciI6eyIkaWQiOiIzMDYiLCJBIjoyNTUsIlIiOjAsIkciOjAsIkIiOjB9fSwiTWF4V2lkdGgiOjQ0LjgwMDA3OTM0NTcwMzEyN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zMDciLCJMaW5lQ29sb3IiOm51bGwsIkxpbmVXZWlnaHQiOjAuMCwiTGluZVR5cGUiOjAsIlBhcmVudFN0eWxlIjpudWxsfSwiUGFyZW50U3R5bGUiOm51bGx9LCJEYXRlU3R5bGUiOnsiJGlkIjoiMzA4IiwiRm9udFNldHRpbmdzIjp7IiRpZCI6IjMwOSIsIkZvbnRTaXplIjoxMCwiRm9udE5hbWUiOiJDYWxpYnJpIiwiSXNCb2xkIjpmYWxzZSwiSXNJdGFsaWMiOmZhbHNlLCJJc1VuZGVybGluZWQiOmZhbHNlLCJQYXJlbnRTdHlsZSI6bnVsbH0sIkF1dG9TaXplIjowLCJGb3JlZ3JvdW5kIjp7IiRpZCI6IjMxMCIsIkNvbG9yIjp7IiRpZCI6IjMx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zMTI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lJlbGF0ZWRUYXNrSWQiOiIwMDAwMDAwMC0wMDAwLTAwMDAtMDAwMC0wMDAwMDAwMDAwMDAiLCJJZCI6ImVmOWE4ODUxLWQ4ODYtNDk3My1hYzI4LTc4MzRjOTljZGMzYSIsIkltcG9ydElkIjpudWxsLCJUaXRsZSI6IldhdmUgMiIsIk5vdGUiOm51bGwsIkh5cGVybGluayI6eyIkaWQiOiIzMTMiLCJBZGRyZXNzIjoiIiwiU3ViQWRkcmVzcyI6IiJ9LCJJc0NoYW5nZWQiOmZhbHNlLCJJc05ldyI6ZmFsc2V9LHsiJGlkIjoiMzE0IiwiRGF0ZSI6IjIwMjMtMDUtMDFUMjM6NTk6MDAiLCJTdHlsZSI6eyIkaWQiOiIzMTUiLCJTaGFwZSI6MiwiQ29ubmVjdG9yTWFyZ2luIjp7IiRyZWYiOiI1NCJ9LCJDb25uZWN0b3JTdHlsZSI6eyIkaWQiOiIzMTYiLCJMaW5lQ29sb3IiOnsiJGlkIjoiMzE3IiwiJHR5cGUiOiJOTFJFLkNvbW1vbi5Eb20uU29saWRDb2xvckJydXNoLCBOTFJFLkNvbW1vbiIsIkNvbG9yIjp7IiRpZCI6IjMxO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zMTkiLCJNYXJnaW4iOnsiJHJlZiI6IjYwIn0sIlBhZGRpbmciOnsiJHJlZiI6IjYxIn0sIkJhY2tncm91bmQiOnsiJGlkIjoiMzIwIiwiQ29sb3IiOnsiJGlkIjoiMzIxIiwiQSI6MjU1LCJSIjo5OCwiRyI6MTgxLCJCIjoxMjN9fSwiSXNWaXNpYmxlIjp0cnVlLCJXaWR0aCI6MTMuMCwiSGVpZ2h0IjoxMy4wLCJCb3JkZXJTdHlsZSI6eyIkaWQiOiIzMjIiLCJMaW5lQ29sb3IiOnsiJHJlZiI6IjY1In0sIkxpbmVXZWlnaHQiOjAuMCwiTGluZVR5cGUiOjAsIlBhcmVudFN0eWxlIjpudWxsfSwiUGFyZW50U3R5bGUiOm51bGx9LCJUaXRsZVN0eWxlIjp7IiRpZCI6IjMyMyIsIkZvbnRTZXR0aW5ncyI6eyIkaWQiOiIzMjQiLCJGb250U2l6ZSI6MTIsIkZvbnROYW1lIjoiQ2FsaWJyaSIsIklzQm9sZCI6dHJ1ZSwiSXNJdGFsaWMiOmZhbHNlLCJJc1VuZGVybGluZWQiOmZhbHNlLCJQYXJlbnRTdHlsZSI6bnVsbH0sIkF1dG9TaXplIjoyLCJGb3JlZ3JvdW5kIjp7IiRpZCI6IjMyNSIsIkNvbG9yIjp7IiRpZCI6IjMyNiIsIkEiOjI1NSwiUiI6MCwiRyI6MCwiQiI6MH19LCJNYXhXaWR0aCI6NDQuNjg3ODczODQwMzMyMDMx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MyNyIsIkxpbmVDb2xvciI6bnVsbCwiTGluZVdlaWdodCI6MC4wLCJMaW5lVHlwZSI6MCwiUGFyZW50U3R5bGUiOm51bGx9LCJQYXJlbnRTdHlsZSI6bnVsbH0sIkRhdGVTdHlsZSI6eyIkaWQiOiIzMjgiLCJGb250U2V0dGluZ3MiOnsiJGlkIjoiMzI5IiwiRm9udFNpemUiOjEwLCJGb250TmFtZSI6IkNhbGlicmkiLCJJc0JvbGQiOmZhbHNlLCJJc0l0YWxpYyI6ZmFsc2UsIklzVW5kZXJsaW5lZCI6ZmFsc2UsIlBhcmVudFN0eWxlIjpudWxsfSwiQXV0b1NpemUiOjAsIkZvcmVncm91bmQiOnsiJGlkIjoiMzMwIiwiQ29sb3IiOnsiJGlkIjoiMzM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MzMi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DgyNTk4NzA3NDExMDI0MywiSXNDdXN0b20iOmZhbHNlfSwiRGF0ZUZvcm1hdCI6eyIkcmVmIjoiODEifSwiUmVsYXRlZFRhc2tJZCI6IjAwMDAwMDAwLTAwMDAtMDAwMC0wMDAwLTAwMDAwMDAwMDAwMCIsIklkIjoiOTU0NDU0NDctZjNjZC00YzZjLWIzYWEtMmM1MmZhNjI5ZDdmIiwiSW1wb3J0SWQiOm51bGwsIlRpdGxlIjoiV2F2ZSAzIiwiTm90ZSI6bnVsbCwiSHlwZXJsaW5rIjp7IiRpZCI6IjMzMyIsIkFkZHJlc3MiOiIiLCJTdWJBZGRyZXNzIjoiIn0sIklzQ2hhbmdlZCI6ZmFsc2UsIklzTmV3IjpmYWxzZX0seyIkaWQiOiIzMzQiLCJEYXRlIjoiMjAyMy0wNy0wNFQyMzo1OTowMCIsIlN0eWxlIjp7IiRpZCI6IjMzNSIsIlNoYXBlIjoyLCJDb25uZWN0b3JNYXJnaW4iOnsiJHJlZiI6IjU0In0sIkNvbm5lY3RvclN0eWxlIjp7IiRpZCI6IjMzNiIsIkxpbmVDb2xvciI6eyIkaWQiOiIzMzciLCIkdHlwZSI6Ik5MUkUuQ29tbW9uLkRvbS5Tb2xpZENvbG9yQnJ1c2gsIE5MUkUuQ29tbW9uIiwiQ29sb3IiOnsiJGlkIjoiMzM4IiwiQSI6MTI3LCJSIjozMSwiRyI6NzMsIkIiOjEyNn19LCJMaW5lV2VpZ2h0IjowLjQsIkxpbmVUeXBlIjowLCJQYXJlbnRTdHlsZSI6bnVsbH0sIklzQmVsb3dUaW1lYmFuZCI6ZmFsc2UsIlBvc2l0aW9uT25UYXNrIjowLCJIaWRlRGF0ZSI6ZmFsc2UsIlNoYXBlU2l6ZSI6MSwiU3BhY2luZyI6Mi4wLCJQYWRkaW5nIjp7IiRyZWYiOiI1OCJ9LCJTaGFwZVN0eWxlIjp7IiRpZCI6IjMzOSIsIk1hcmdpbiI6eyIkcmVmIjoiNjAifSwiUGFkZGluZyI6eyIkcmVmIjoiNjEifSwiQmFja2dyb3VuZCI6eyIkaWQiOiIzNDAiLCJDb2xvciI6eyIkaWQiOiIzNDEiLCJBIjoyNTUsIlIiOjIxMCwiRyI6NzEsIkIiOjM4fX0sIklzVmlzaWJsZSI6dHJ1ZSwiV2lkdGgiOjEzLjAsIkhlaWdodCI6MTMuMCwiQm9yZGVyU3R5bGUiOnsiJGlkIjoiMzQyIiwiTGluZUNvbG9yIjp7IiRyZWYiOiI2NSJ9LCJMaW5lV2VpZ2h0IjowLjAsIkxpbmVUeXBlIjowLCJQYXJlbnRTdHlsZSI6bnVsbH0sIlBhcmVudFN0eWxlIjpudWxsfSwiVGl0bGVTdHlsZSI6eyIkaWQiOiIzNDMiLCJGb250U2V0dGluZ3MiOnsiJGlkIjoiMzQ0IiwiRm9udFNpemUiOjEyLCJGb250TmFtZSI6IkNhbGlicmkiLCJJc0JvbGQiOnRydWUsIklzSXRhbGljIjpmYWxzZSwiSXNVbmRlcmxpbmVkIjpmYWxzZSwiUGFyZW50U3R5bGUiOm51bGx9LCJBdXRvU2l6ZSI6MiwiRm9yZWdyb3VuZCI6eyIkaWQiOiIzNDUiLCJDb2xvciI6eyIkaWQiOiIzNDYiLCJBIjoyNTUsIlIiOjAsIkciOjAsIkIiOjB9fSwiTWF4V2lkdGgiOjU0Ljc0MzcwMTkzNDgxNDQ1M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zNDciLCJMaW5lQ29sb3IiOm51bGwsIkxpbmVXZWlnaHQiOjAuMCwiTGluZVR5cGUiOjAsIlBhcmVudFN0eWxlIjpudWxsfSwiUGFyZW50U3R5bGUiOm51bGx9LCJEYXRlU3R5bGUiOnsiJGlkIjoiMzQ4IiwiRm9udFNldHRpbmdzIjp7IiRpZCI6IjM0OSIsIkZvbnRTaXplIjoxMCwiRm9udE5hbWUiOiJDYWxpYnJpIiwiSXNCb2xkIjpmYWxzZSwiSXNJdGFsaWMiOmZhbHNlLCJJc1VuZGVybGluZWQiOmZhbHNlLCJQYXJlbnRTdHlsZSI6bnVsbH0sIkF1dG9TaXplIjowLCJGb3JlZ3JvdW5kIjp7IiRpZCI6IjM1MCIsIkNvbG9yIjp7IiRpZCI6IjM1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zNTIiLCJMaW5lQ29sb3IiOm51bGwsIkxpbmVXZWlnaHQiOjAuMCwiTGluZVR5cGUiOjAsIlBhcmVudFN0eWxlIjpudWxsfSwiUGFyZW50U3R5bGUiOm51bGx9LCJEYXRlRm9ybWF0Ijp7IiRyZWYiOiI4MSJ9LCJJc1Zpc2libGUiOnRydWUsIlBhcmVudFN0eWxlIjpudWxsfSwiSW5kZXgiOjE5LCJQZXJjZW50YWdlQ29tcGxldGUiOm51bGwsIlBvc2l0aW9uIjp7IlJhdGlvIjowLjAsIklzQ3VzdG9tIjpmYWxzZX0sIkRhdGVGb3JtYXQiOnsiJHJlZiI6IjgxIn0sIlJlbGF0ZWRUYXNrSWQiOiIwMDAwMDAwMC0wMDAwLTAwMDAtMDAwMC0wMDAwMDAwMDAwMDAiLCJJZCI6ImNkNzFkNzBmLTBiN2MtNDFmMi1iMzZkLTUzNWFmNWZhZTFlZSIsIkltcG9ydElkIjpudWxsLCJUaXRsZSI6IldhdmUgNCAiLCJOb3RlIjpudWxsLCJIeXBlcmxpbmsiOnsiJGlkIjoiMzUzIiwiQWRkcmVzcyI6IiIsIlN1YkFkZHJlc3MiOiIifSwiSXNDaGFuZ2VkIjpmYWxzZSwiSXNOZXciOmZhbHNlfSx7IiRpZCI6IjM1NCIsIkRhdGUiOiIyMDIzLTA5LTA0VDIzOjU5OjAwIiwiU3R5bGUiOnsiJGlkIjoiMzU1IiwiU2hhcGUiOjIsIkNvbm5lY3Rvck1hcmdpbiI6eyIkcmVmIjoiNTQifSwiQ29ubmVjdG9yU3R5bGUiOnsiJGlkIjoiMzU2IiwiTGluZUNvbG9yIjp7IiRpZCI6IjM1NyIsIiR0eXBlIjoiTkxSRS5Db21tb24uRG9tLlNvbGlkQ29sb3JCcnVzaCwgTkxSRS5Db21tb24iLCJDb2xvciI6eyIkaWQiOiIzNTg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MzU5IiwiTWFyZ2luIjp7IiRyZWYiOiI2MCJ9LCJQYWRkaW5nIjp7IiRyZWYiOiI2MSJ9LCJCYWNrZ3JvdW5kIjp7IiRpZCI6IjM2MCIsIkNvbG9yIjp7IiRpZCI6IjM2MSIsIkEiOjI1NSwiUiI6MjQ3LCJHIjoxNTAsIkIiOjcwfX0sIklzVmlzaWJsZSI6dHJ1ZSwiV2lkdGgiOjEzLjAsIkhlaWdodCI6MTMuMCwiQm9yZGVyU3R5bGUiOnsiJGlkIjoiMzYyIiwiTGluZUNvbG9yIjp7IiRyZWYiOiI2NSJ9LCJMaW5lV2VpZ2h0IjowLjAsIkxpbmVUeXBlIjowLCJQYXJlbnRTdHlsZSI6bnVsbH0sIlBhcmVudFN0eWxlIjpudWxsfSwiVGl0bGVTdHlsZSI6eyIkaWQiOiIzNjMiLCJGb250U2V0dGluZ3MiOnsiJGlkIjoiMzY0IiwiRm9udFNpemUiOjEyLCJGb250TmFtZSI6IkNhbGlicmkiLCJJc0JvbGQiOnRydWUsIklzSXRhbGljIjpmYWxzZSwiSXNVbmRlcmxpbmVkIjpmYWxzZSwiUGFyZW50U3R5bGUiOm51bGx9LCJBdXRvU2l6ZSI6MiwiRm9yZWdyb3VuZCI6eyIkaWQiOiIzNjUiLCJDb2xvciI6eyIkaWQiOiIzNjYiLCJBIjoyNTUsIlIiOjAsIkciOjAsIkIiOjB9fSwiTWF4V2lkdGgiOjcwLjE2NDk2Mjc2ODU1NDY4O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zNjciLCJMaW5lQ29sb3IiOm51bGwsIkxpbmVXZWlnaHQiOjAuMCwiTGluZVR5cGUiOjAsIlBhcmVudFN0eWxlIjpudWxsfSwiUGFyZW50U3R5bGUiOm51bGx9LCJEYXRlU3R5bGUiOnsiJGlkIjoiMzY4IiwiRm9udFNldHRpbmdzIjp7IiRpZCI6IjM2OSIsIkZvbnRTaXplIjoxMCwiRm9udE5hbWUiOiJDYWxpYnJpIiwiSXNCb2xkIjpmYWxzZSwiSXNJdGFsaWMiOmZhbHNlLCJJc1VuZGVybGluZWQiOmZhbHNlLCJQYXJlbnRTdHlsZSI6bnVsbH0sIkF1dG9TaXplIjowLCJGb3JlZ3JvdW5kIjp7IiRpZCI6IjM3MCIsIkNvbG9yIjp7IiRpZCI6IjM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zNzIiLCJMaW5lQ29sb3IiOm51bGwsIkxpbmVXZWlnaHQiOjAuMCwiTGluZVR5cGUiOjAsIlBhcmVudFN0eWxlIjpudWxsfSwiUGFyZW50U3R5bGUiOm51bGx9LCJEYXRlRm9ybWF0Ijp7IiRyZWYiOiI4MSJ9LCJJc1Zpc2libGUiOnRydWUsIlBhcmVudFN0eWxlIjpudWxsfSwiSW5kZXgiOjIwLCJQZXJjZW50YWdlQ29tcGxldGUiOm51bGwsIlBvc2l0aW9uIjp7IlJhdGlvIjowLjA5NjI2Mjc1NTIxNzM3NTU4MSwiSXNDdXN0b20iOnRydWV9LCJEYXRlRm9ybWF0Ijp7IiRyZWYiOiI4MSJ9LCJSZWxhdGVkVGFza0lkIjoiMDAwMDAwMDAtMDAwMC0wMDAwLTAwMDAtMDAwMDAwMDAwMDAwIiwiSWQiOiIzZjVlODYzOS0zMDQyLTQzMmYtYTRkZS05Zjg3ZmE1NDEwNjIiLCJJbXBvcnRJZCI6bnVsbCwiVGl0bGUiOiJXYXZlIDUiLCJOb3RlIjpudWxsLCJIeXBlcmxpbmsiOnsiJGlkIjoiMzczIiwiQWRkcmVzcyI6IiIsIlN1YkFkZHJlc3MiOiIifSwiSXNDaGFuZ2VkIjpmYWxzZSwiSXNOZXciOmZhbHNlfSx7IiRpZCI6IjM3NCIsIkRhdGUiOiIyMDIzLTEwLTMwVDIzOjU5OjAwIiwiU3R5bGUiOnsiJGlkIjoiMzc1IiwiU2hhcGUiOjIsIkNvbm5lY3Rvck1hcmdpbiI6eyIkcmVmIjoiNTQifSwiQ29ubmVjdG9yU3R5bGUiOnsiJGlkIjoiMzc2IiwiTGluZUNvbG9yIjp7IiRpZCI6IjM3NyIsIiR0eXBlIjoiTkxSRS5Db21tb24uRG9tLlNvbGlkQ29sb3JCcnVzaCwgTkxSRS5Db21tb24iLCJDb2xvciI6eyIkaWQiOiIzNzg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Mzc5IiwiTWFyZ2luIjp7IiRyZWYiOiI2MCJ9LCJQYWRkaW5nIjp7IiRyZWYiOiI2MSJ9LCJCYWNrZ3JvdW5kIjp7IiRpZCI6IjM4MCIsIkNvbG9yIjp7IiRpZCI6IjM4MSIsIkEiOjI1NSwiUiI6MTI4LCJHIjoxMDAsIkIiOjE2Mn19LCJJc1Zpc2libGUiOnRydWUsIldpZHRoIjoxMy4wLCJIZWlnaHQiOjEzLjAsIkJvcmRlclN0eWxlIjp7IiRpZCI6IjM4MiIsIkxpbmVDb2xvciI6eyIkcmVmIjoiNjUifSwiTGluZVdlaWdodCI6MC4wLCJMaW5lVHlwZSI6MCwiUGFyZW50U3R5bGUiOm51bGx9LCJQYXJlbnRTdHlsZSI6bnVsbH0sIlRpdGxlU3R5bGUiOnsiJGlkIjoiMzgzIiwiRm9udFNldHRpbmdzIjp7IiRpZCI6IjM4NCIsIkZvbnRTaXplIjoxMiwiRm9udE5hbWUiOiJDYWxpYnJpIiwiSXNCb2xkIjp0cnVlLCJJc0l0YWxpYyI6ZmFsc2UsIklzVW5kZXJsaW5lZCI6ZmFsc2UsIlBhcmVudFN0eWxlIjpudWxsfSwiQXV0b1NpemUiOjIsIkZvcmVncm91bmQiOnsiJGlkIjoiMzg1IiwiQ29sb3IiOnsiJGlkIjoiMzg2IiwiQSI6MjU1LCJSIjowLCJHIjowLCJCIjowfX0sIk1heFdpZHRoIjo1NC43NDM1NDE3MTc1Mjkz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M4NyIsIkxpbmVDb2xvciI6bnVsbCwiTGluZVdlaWdodCI6MC4wLCJMaW5lVHlwZSI6MCwiUGFyZW50U3R5bGUiOm51bGx9LCJQYXJlbnRTdHlsZSI6bnVsbH0sIkRhdGVTdHlsZSI6eyIkaWQiOiIzODgiLCJGb250U2V0dGluZ3MiOnsiJGlkIjoiMzg5IiwiRm9udFNpemUiOjEwLCJGb250TmFtZSI6IkNhbGlicmkiLCJJc0JvbGQiOmZhbHNlLCJJc0l0YWxpYyI6ZmFsc2UsIklzVW5kZXJsaW5lZCI6ZmFsc2UsIlBhcmVudFN0eWxlIjpudWxsfSwiQXV0b1NpemUiOjAsIkZvcmVncm91bmQiOnsiJGlkIjoiMzkwIiwiQ29sb3IiOnsiJGlkIjoiMzk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M5MiIsIkxpbmVDb2xvciI6bnVsbCwiTGluZVdlaWdodCI6MC4wLCJMaW5lVHlwZSI6MCwiUGFyZW50U3R5bGUiOm51bGx9LCJQYXJlbnRTdHlsZSI6bnVsbH0sIkRhdGVGb3JtYXQiOnsiJHJlZiI6IjgxIn0sIklzVmlzaWJsZSI6dHJ1ZSwiUGFyZW50U3R5bGUiOm51bGx9LCJJbmRleCI6MjEsIlBlcmNlbnRhZ2VDb21wbGV0ZSI6bnVsbCwiUG9zaXRpb24iOnsiUmF0aW8iOjAuMCwiSXNDdXN0b20iOmZhbHNlfSwiRGF0ZUZvcm1hdCI6eyIkcmVmIjoiODEifSwiUmVsYXRlZFRhc2tJZCI6IjAwMDAwMDAwLTAwMDAtMDAwMC0wMDAwLTAwMDAwMDAwMDAwMCIsIklkIjoiMTQxNDBhZWMtZWEyYi00ZjM0LWIxNDYtMDBkNDc5OWU2MThkIiwiSW1wb3J0SWQiOm51bGwsIlRpdGxlIjoiV2F2ZSA2IiwiTm90ZSI6bnVsbCwiSHlwZXJsaW5rIjp7IiRpZCI6IjM5MyIsIkFkZHJlc3MiOiIiLCJTdWJBZGRyZXNzIjoiIn0sIklzQ2hhbmdlZCI6ZmFsc2UsIklzTmV3IjpmYWxzZX1dLCJUYXNrcyI6W3siJGlkIjoiMzk0IiwiR3JvdXBOYW1lIjpudWxsLCJTdGFydERhdGUiOiIyMDIwLTAxLTI4VDIzOjU5OjAwWiIsIkVuZERhdGUiOiIyMDIwLTAyLTI4VDIzOjU5OjAwWiIsIlBlcmNlbnRhZ2VDb21wbGV0ZSI6bnVsbCwiU3R5bGUiOnsiJGlkIjoiMzk1IiwiU2hhcGUiOjIsIlNoYXBlVGhpY2tuZXNzIjozLCJEdXJhdGlvbkZvcm1hdCI6MCwiSW5jbHVkZU5vbldvcmtpbmdEYXlzSW5EdXJhdGlvbiI6ZmFsc2UsIlBlcmNlbnRhZ2VDb21wbGV0ZVN0eWxlIjp7IiRpZCI6IjM5NiIsIkZvbnRTZXR0aW5ncyI6eyIkaWQiOiIzOTc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5OCIsIkxpbmVDb2xvciI6bnVsbCwiTGluZVdlaWdodCI6MC4wLCJMaW5lVHlwZSI6MCwiUGFyZW50U3R5bGUiOm51bGx9LCJQYXJlbnRTdHlsZSI6bnVsbH0sIkR1cmF0aW9uU3R5bGUiOnsiJGlkIjoiMzk5IiwiRm9udFNldHRpbmdzIjp7IiRpZCI6IjQwMC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NDAxIiwiTGluZUNvbG9yIjpudWxsLCJMaW5lV2VpZ2h0IjowLjAsIkxpbmVUeXBlIjowLCJQYXJlbnRTdHlsZSI6bnVsbH0sIlBhcmVudFN0eWxlIjpudWxsfSwiSG9yaXpvbnRhbENvbm5lY3RvclN0eWxlIjp7IiRpZCI6IjQwMiIsIkxpbmVDb2xvciI6eyIkcmVmIjoiOTkifSwiTGluZVdlaWdodCI6MS4wLCJMaW5lVHlwZSI6MCwiUGFyZW50U3R5bGUiOm51bGx9LCJWZXJ0aWNhbENvbm5lY3RvclN0eWxlIjp7IiRpZCI6IjQwMy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0MDQiLCJNYXJnaW4iOnsiJHJlZiI6IjEwNSJ9LCJQYWRkaW5nIjp7IiRyZWYiOiIxMDYifSwiQmFja2dyb3VuZCI6eyIkaWQiOiI0MDUiLCJDb2xvciI6eyIkaWQiOiI0MDYiLCJBIjoyNTUsIlIiOjc1LCJHIjoxNzIsIkIiOjE5OH19LCJJc1Zpc2libGUiOnRydWUsIldpZHRoIjowLjAsIkhlaWdodCI6Ny41LCJCb3JkZXJTdHlsZSI6eyIkaWQiOiI0MDciLCJMaW5lQ29sb3IiOnsiJHJlZiI6IjExMCJ9LCJMaW5lV2VpZ2h0IjowLjAsIkxpbmVUeXBlIjowLCJQYXJlbnRTdHlsZSI6bnVsbH0sIlBhcmVudFN0eWxlIjpudWxsfSwiVGl0bGVTdHlsZSI6eyIkaWQiOiI0MDgiLCJGb250U2V0dGluZ3MiOnsiJGlkIjoiNDA5IiwiRm9udFNpemUiOjgsIkZvbnROYW1lIjoiQ2FsaWJyaSIsIklzQm9sZCI6dHJ1ZSwiSXNJdGFsaWMiOmZhbHNlLCJJc1VuZGVybGluZWQiOmZhbHNlLCJQYXJlbnRTdHlsZSI6bnVsbH0sIkF1dG9TaXplIjoyLCJGb3JlZ3JvdW5kIjp7IiRpZCI6IjQxMCIsIkNvbG9yIjp7IiRpZCI6IjQxMSIsIkEiOjI1NSwiUiI6MCwiRyI6MCwiQiI6MH19LCJNYXhXaWR0aCI6MTc4LjU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DEyIiwiTGluZUNvbG9yIjpudWxsLCJMaW5lV2VpZ2h0IjowLjAsIkxpbmVUeXBlIjowLCJQYXJlbnRTdHlsZSI6bnVsbH0sIlBhcmVudFN0eWxlIjpudWxsfSwiRGF0ZVN0eWxlIjp7IiRpZCI6IjQxMyIsIkZvbnRTZXR0aW5ncyI6eyIkaWQiOiI0MTQiLCJGb250U2l6ZSI6NywiRm9udE5hbWUiOiJDYWxpYnJpIiwiSXNCb2xkIjpmYWxzZSwiSXNJdGFsaWMiOmZhbHNlLCJJc1VuZGVybGluZWQiOmZhbHNlLCJQYXJlbnRTdHlsZSI6bnVsbH0sIkF1dG9TaXplIjoyLCJGb3JlZ3JvdW5kIjp7IiRpZCI6IjQxNSIsIkNvbG9yIjp7IiRpZCI6IjQxNiIsIkEiOjI1NSwiUiI6MzEsIkciOjczLCJCIjoxMjV9fSwiTWF4V2lkdGgiOjQ1Ljc1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QxNyIsIkxpbmVDb2xvciI6bnVsbCwiTGluZVdlaWdodCI6MC4wLCJMaW5lVHlwZSI6MCwiUGFyZW50U3R5bGUiOm51bGx9LCJQYXJlbnRTdHlsZSI6bnVsbH0sIkRhdGVGb3JtYXQiOnsiJHJlZiI6IjEyNiJ9LCJJc1Zpc2libGUiOmZhbHNlLCJQYXJlbnRTdHlsZSI6bnVsbH0sIkluZGV4IjowLCJTbWFydER1cmF0aW9uQWN0aXZhdGVkIjpmYWxzZSwiRGF0ZUZvcm1hdCI6eyIkcmVmIjoiMTI2In0sIklkIjoiOWE5YzU3Y2MtMDZkMC00NDQ1LTk1NTktNjQ3ODQxZGY5OWE2IiwiSW1wb3J0SWQiOm51bGwsIlRpdGxlIjoiRXN0aW1hdGUgRnVuY3Rpb25hbCBEZXNpZ24gJiBFbmhhbmNlbWVudCBTZXNzaW9uIChGRFMpIiwiTm90ZSI6bnVsbCwiSHlwZXJsaW5rIjp7IiRpZCI6IjQxOCIsIkFkZHJlc3MiOiIiLCJTdWJBZGRyZXNzIjoiIn0sIklzQ2hhbmdlZCI6ZmFsc2UsIklzTmV3IjpmYWxzZX0seyIkaWQiOiI0MTkiLCJHcm91cE5hbWUiOm51bGwsIlN0YXJ0RGF0ZSI6IjIwMjAtMDQtMDZUMjM6NTk6MDBaIiwiRW5kRGF0ZSI6IjIwMjAtMDctMzFUMjM6NTk6MDBaIiwiUGVyY2VudGFnZUNvbXBsZXRlIjpudWxsLCJTdHlsZSI6eyIkaWQiOiI0MjAiLCJTaGFwZSI6MiwiU2hhcGVUaGlja25lc3MiOjMsIkR1cmF0aW9uRm9ybWF0IjowLCJJbmNsdWRlTm9uV29ya2luZ0RheXNJbkR1cmF0aW9uIjpmYWxzZSwiUGVyY2VudGFnZUNvbXBsZXRlU3R5bGUiOnsiJGlkIjoiNDIxIiwiRm9udFNldHRpbmdzIjp7IiRpZCI6IjQyM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DIzIiwiTGluZUNvbG9yIjpudWxsLCJMaW5lV2VpZ2h0IjowLjAsIkxpbmVUeXBlIjowLCJQYXJlbnRTdHlsZSI6bnVsbH0sIlBhcmVudFN0eWxlIjpudWxsfSwiRHVyYXRpb25TdHlsZSI6eyIkaWQiOiI0MjQiLCJGb250U2V0dGluZ3MiOnsiJGlkIjoiNDI1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0MjYiLCJMaW5lQ29sb3IiOm51bGwsIkxpbmVXZWlnaHQiOjAuMCwiTGluZVR5cGUiOjAsIlBhcmVudFN0eWxlIjpudWxsfSwiUGFyZW50U3R5bGUiOm51bGx9LCJIb3Jpem9udGFsQ29ubmVjdG9yU3R5bGUiOnsiJGlkIjoiNDI3IiwiTGluZUNvbG9yIjp7IiRyZWYiOiI5OSJ9LCJMaW5lV2VpZ2h0IjoxLjAsIkxpbmVUeXBlIjowLCJQYXJlbnRTdHlsZSI6bnVsbH0sIlZlcnRpY2FsQ29ubmVjdG9yU3R5bGUiOnsiJGlkIjoiNDI4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QyOSIsIk1hcmdpbiI6eyIkcmVmIjoiMTA1In0sIlBhZGRpbmciOnsiJHJlZiI6IjEwNiJ9LCJCYWNrZ3JvdW5kIjp7IiRpZCI6IjQzMCIsIkNvbG9yIjp7IiRpZCI6IjQzMSIsIkEiOjI1NSwiUiI6OTgsIkciOjE4MSwiQiI6MTIzfX0sIklzVmlzaWJsZSI6dHJ1ZSwiV2lkdGgiOjAuMCwiSGVpZ2h0Ijo3LjUsIkJvcmRlclN0eWxlIjp7IiRpZCI6IjQzMiIsIkxpbmVDb2xvciI6eyIkcmVmIjoiMTEwIn0sIkxpbmVXZWlnaHQiOjAuMCwiTGluZVR5cGUiOjAsIlBhcmVudFN0eWxlIjpudWxsfSwiUGFyZW50U3R5bGUiOm51bGx9LCJUaXRsZVN0eWxlIjp7IiRpZCI6IjQzMyIsIkZvbnRTZXR0aW5ncyI6eyIkaWQiOiI0MzQiLCJGb250U2l6ZSI6OCwiRm9udE5hbWUiOiJDYWxpYnJpIiwiSXNCb2xkIjp0cnVlLCJJc0l0YWxpYyI6ZmFsc2UsIklzVW5kZXJsaW5lZCI6ZmFsc2UsIlBhcmVudFN0eWxlIjpudWxsfSwiQXV0b1NpemUiOjIsIkZvcmVncm91bmQiOnsiJGlkIjoiNDM1IiwiQ29sb3IiOnsiJGlkIjoiNDM2IiwiQSI6MjU1LCJSIjowLCJHIjowLCJCIjowfX0sIk1heFdpZHRoIjoxNDQuNzU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DM3IiwiTGluZUNvbG9yIjpudWxsLCJMaW5lV2VpZ2h0IjowLjAsIkxpbmVUeXBlIjowLCJQYXJlbnRTdHlsZSI6bnVsbH0sIlBhcmVudFN0eWxlIjpudWxsfSwiRGF0ZVN0eWxlIjp7IiRpZCI6IjQzOCIsIkZvbnRTZXR0aW5ncyI6eyIkaWQiOiI0MzkiLCJGb250U2l6ZSI6NywiRm9udE5hbWUiOiJDYWxpYnJpIiwiSXNCb2xkIjpmYWxzZSwiSXNJdGFsaWMiOmZhbHNlLCJJc1VuZGVybGluZWQiOmZhbHNlLCJQYXJlbnRTdHlsZSI6bnVsbH0sIkF1dG9TaXplIjoyLCJGb3JlZ3JvdW5kIjp7IiRpZCI6IjQ0MCIsIkNvbG9yIjp7IiRpZCI6IjQ0MSIsIkEiOjI1NSwiUiI6MzEsIkciOjczLCJCIjoxMjV9fSwiTWF4V2lkdGgiOjM5Ljc1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Q0MiIsIkxpbmVDb2xvciI6bnVsbCwiTGluZVdlaWdodCI6MC4wLCJMaW5lVHlwZSI6MCwiUGFyZW50U3R5bGUiOm51bGx9LCJQYXJlbnRTdHlsZSI6bnVsbH0sIkRhdGVGb3JtYXQiOnsiJHJlZiI6IjEyNiJ9LCJJc1Zpc2libGUiOmZhbHNlLCJQYXJlbnRTdHlsZSI6bnVsbH0sIkluZGV4IjoyLCJTbWFydER1cmF0aW9uQWN0aXZhdGVkIjpmYWxzZSwiRGF0ZUZvcm1hdCI6eyIkcmVmIjoiMTI2In0sIklkIjoiYjkzYjFiYWYtZDBjYS00YTQ5LTkzZTMtMTU1MjY4MDljZDNiIiwiSW1wb3J0SWQiOm51bGwsIlRpdGxlIjoiRnVuY3Rpb25hbCBEZXNpZ24gJiBFbmhhbmNlbWVudCBTZXNzaW9uIiwiTm90ZSI6bnVsbCwiSHlwZXJsaW5rIjp7IiRpZCI6IjQ0MyIsIkFkZHJlc3MiOiIiLCJTdWJBZGRyZXNzIjoiIn0sIklzQ2hhbmdlZCI6ZmFsc2UsIklzTmV3IjpmYWxzZX0seyIkaWQiOiI0NDQiLCJHcm91cE5hbWUiOm51bGwsIlN0YXJ0RGF0ZSI6IjIwMjAtMDUtMDZUMDA6MDA6MDBaIiwiRW5kRGF0ZSI6IjIwMjAtMTAtMzBUMjM6NTk6MDBaIiwiUGVyY2VudGFnZUNvbXBsZXRlIjpudWxsLCJTdHlsZSI6eyIkaWQiOiI0NDUiLCJTaGFwZSI6MiwiU2hhcGVUaGlja25lc3MiOjMsIkR1cmF0aW9uRm9ybWF0IjowLCJJbmNsdWRlTm9uV29ya2luZ0RheXNJbkR1cmF0aW9uIjpmYWxzZSwiUGVyY2VudGFnZUNvbXBsZXRlU3R5bGUiOnsiJGlkIjoiNDQ2IiwiRm9udFNldHRpbmdzIjp7IiRpZCI6IjQ0N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DQ4IiwiTGluZUNvbG9yIjpudWxsLCJMaW5lV2VpZ2h0IjowLjAsIkxpbmVUeXBlIjowLCJQYXJlbnRTdHlsZSI6bnVsbH0sIlBhcmVudFN0eWxlIjpudWxsfSwiRHVyYXRpb25TdHlsZSI6eyIkaWQiOiI0NDkiLCJGb250U2V0dGluZ3MiOnsiJGlkIjoiNDUw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0NTEiLCJMaW5lQ29sb3IiOm51bGwsIkxpbmVXZWlnaHQiOjAuMCwiTGluZVR5cGUiOjAsIlBhcmVudFN0eWxlIjpudWxsfSwiUGFyZW50U3R5bGUiOm51bGx9LCJIb3Jpem9udGFsQ29ubmVjdG9yU3R5bGUiOnsiJGlkIjoiNDUyIiwiTGluZUNvbG9yIjp7IiRyZWYiOiI5OSJ9LCJMaW5lV2VpZ2h0IjoxLjAsIkxpbmVUeXBlIjowLCJQYXJlbnRTdHlsZSI6bnVsbH0sIlZlcnRpY2FsQ29ubmVjdG9yU3R5bGUiOnsiJGlkIjoiNDUz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Q1NCIsIk1hcmdpbiI6eyIkcmVmIjoiMTA1In0sIlBhZGRpbmciOnsiJHJlZiI6IjEwNiJ9LCJCYWNrZ3JvdW5kIjp7IiRpZCI6IjQ1NSIsIkNvbG9yIjp7IiRpZCI6IjQ1NiIsIkEiOjI1NSwiUiI6MjEwLCJHIjo3MSwiQiI6Mzh9fSwiSXNWaXNpYmxlIjp0cnVlLCJXaWR0aCI6MC4wLCJIZWlnaHQiOjcuNSwiQm9yZGVyU3R5bGUiOnsiJGlkIjoiNDU3IiwiTGluZUNvbG9yIjp7IiRyZWYiOiIxMTAifSwiTGluZVdlaWdodCI6MC4wLCJMaW5lVHlwZSI6MCwiUGFyZW50U3R5bGUiOm51bGx9LCJQYXJlbnRTdHlsZSI6bnVsbH0sIlRpdGxlU3R5bGUiOnsiJGlkIjoiNDU4IiwiRm9udFNldHRpbmdzIjp7IiRpZCI6IjQ1OSIsIkZvbnRTaXplIjo4LCJGb250TmFtZSI6IkNhbGlicmkiLCJJc0JvbGQiOnRydWUsIklzSXRhbGljIjpmYWxzZSwiSXNVbmRlcmxpbmVkIjpmYWxzZSwiUGFyZW50U3R5bGUiOm51bGx9LCJBdXRvU2l6ZSI6MiwiRm9yZWdyb3VuZCI6eyIkaWQiOiI0NjAiLCJDb2xvciI6eyIkaWQiOiI0NjEiLCJBIjoyNTUsIlIiOjAsIkciOjAsIkIiOjB9fSwiTWF4V2lkdGgiOjEzNy4yNS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0NjIiLCJMaW5lQ29sb3IiOm51bGwsIkxpbmVXZWlnaHQiOjAuMCwiTGluZVR5cGUiOjAsIlBhcmVudFN0eWxlIjpudWxsfSwiUGFyZW50U3R5bGUiOm51bGx9LCJEYXRlU3R5bGUiOnsiJGlkIjoiNDYzIiwiRm9udFNldHRpbmdzIjp7IiRpZCI6IjQ2NCIsIkZvbnRTaXplIjo3LCJGb250TmFtZSI6IkNhbGlicmkiLCJJc0JvbGQiOmZhbHNlLCJJc0l0YWxpYyI6ZmFsc2UsIklzVW5kZXJsaW5lZCI6ZmFsc2UsIlBhcmVudFN0eWxlIjpudWxsfSwiQXV0b1NpemUiOjIsIkZvcmVncm91bmQiOnsiJGlkIjoiNDY1IiwiQ29sb3IiOnsiJGlkIjoiNDY2IiwiQSI6MjU1LCJSIjo2OCwiRyI6ODQsIkIiOjEwNn19LCJNYXhXaWR0aCI6NDU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0NjciLCJMaW5lQ29sb3IiOm51bGwsIkxpbmVXZWlnaHQiOjAuMCwiTGluZVR5cGUiOjAsIlBhcmVudFN0eWxlIjpudWxsfSwiUGFyZW50U3R5bGUiOm51bGx9LCJEYXRlRm9ybWF0Ijp7IiRyZWYiOiIxMjYifSwiSXNWaXNpYmxlIjpmYWxzZSwiUGFyZW50U3R5bGUiOm51bGx9LCJJbmRleCI6MywiU21hcnREdXJhdGlvbkFjdGl2YXRlZCI6ZmFsc2UsIkRhdGVGb3JtYXQiOnsiJHJlZiI6IjEyNiJ9LCJJZCI6ImNhZmVhMjNlLTYzZDItNDBmYy05OWY0LTEzODEzMGQ4MjFlMSIsIkltcG9ydElkIjpudWxsLCJUaXRsZSI6IkNyZWF0ZSBDb21wYXJpc29uIFNsaWRlcyBhbmQgRXN0aW1hdGVzIiwiTm90ZSI6bnVsbCwiSHlwZXJsaW5rIjp7IiRpZCI6IjQ2OCIsIkFkZHJlc3MiOiIiLCJTdWJBZGRyZXNzIjoiIn0sIklzQ2hhbmdlZCI6ZmFsc2UsIklzTmV3IjpmYWxzZX0seyIkaWQiOiI0NjkiLCJHcm91cE5hbWUiOm51bGwsIlN0YXJ0RGF0ZSI6IjIwMjAtMTEtMDJUMDA6MDA6MDBaIiwiRW5kRGF0ZSI6IjIwMjEtMDEtMDRUMjM6NTk6MDBaIiwiUGVyY2VudGFnZUNvbXBsZXRlIjpudWxsLCJTdHlsZSI6eyIkaWQiOiI0NzAiLCJTaGFwZSI6MiwiU2hhcGVUaGlja25lc3MiOjMsIkR1cmF0aW9uRm9ybWF0IjowLCJJbmNsdWRlTm9uV29ya2luZ0RheXNJbkR1cmF0aW9uIjpmYWxzZSwiUGVyY2VudGFnZUNvbXBsZXRlU3R5bGUiOnsiJGlkIjoiNDcxIiwiRm9udFNldHRpbmdzIjp7IiRpZCI6IjQ3M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DczIiwiTGluZUNvbG9yIjpudWxsLCJMaW5lV2VpZ2h0IjowLjAsIkxpbmVUeXBlIjowLCJQYXJlbnRTdHlsZSI6bnVsbH0sIlBhcmVudFN0eWxlIjpudWxsfSwiRHVyYXRpb25TdHlsZSI6eyIkaWQiOiI0NzQiLCJGb250U2V0dGluZ3MiOnsiJGlkIjoiNDc1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0NzYiLCJMaW5lQ29sb3IiOm51bGwsIkxpbmVXZWlnaHQiOjAuMCwiTGluZVR5cGUiOjAsIlBhcmVudFN0eWxlIjpudWxsfSwiUGFyZW50U3R5bGUiOm51bGx9LCJIb3Jpem9udGFsQ29ubmVjdG9yU3R5bGUiOnsiJGlkIjoiNDc3IiwiTGluZUNvbG9yIjp7IiRyZWYiOiI5OSJ9LCJMaW5lV2VpZ2h0IjoxLjAsIkxpbmVUeXBlIjowLCJQYXJlbnRTdHlsZSI6bnVsbH0sIlZlcnRpY2FsQ29ubmVjdG9yU3R5bGUiOnsiJGlkIjoiNDc4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Q3OSIsIk1hcmdpbiI6eyIkcmVmIjoiMTA1In0sIlBhZGRpbmciOnsiJHJlZiI6IjEwNiJ9LCJCYWNrZ3JvdW5kIjp7IiRpZCI6IjQ4MCIsIkNvbG9yIjp7IiRpZCI6IjQ4MSIsIkEiOjI1NSwiUiI6OTgsIkciOjE4MSwiQiI6MTIzfX0sIklzVmlzaWJsZSI6dHJ1ZSwiV2lkdGgiOjAuMCwiSGVpZ2h0Ijo3LjUsIkJvcmRlclN0eWxlIjp7IiRpZCI6IjQ4MiIsIkxpbmVDb2xvciI6eyIkcmVmIjoiMTEwIn0sIkxpbmVXZWlnaHQiOjAuMCwiTGluZVR5cGUiOjAsIlBhcmVudFN0eWxlIjpudWxsfSwiUGFyZW50U3R5bGUiOm51bGx9LCJUaXRsZVN0eWxlIjp7IiRpZCI6IjQ4MyIsIkZvbnRTZXR0aW5ncyI6eyIkaWQiOiI0ODQiLCJGb250U2l6ZSI6OCwiRm9udE5hbWUiOiJDYWxpYnJpIiwiSXNCb2xkIjp0cnVlLCJJc0l0YWxpYyI6ZmFsc2UsIklzVW5kZXJsaW5lZCI6ZmFsc2UsIlBhcmVudFN0eWxlIjpudWxsfSwiQXV0b1NpemUiOjIsIkZvcmVncm91bmQiOnsiJGlkIjoiNDg1IiwiQ29sb3IiOnsiJGlkIjoiNDg2IiwiQSI6MjU1LCJSIjowLCJHIjowLCJCIjowfX0sIk1heFdpZHRoIjo5My4w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Q4NyIsIkxpbmVDb2xvciI6bnVsbCwiTGluZVdlaWdodCI6MC4wLCJMaW5lVHlwZSI6MCwiUGFyZW50U3R5bGUiOm51bGx9LCJQYXJlbnRTdHlsZSI6bnVsbH0sIkRhdGVTdHlsZSI6eyIkaWQiOiI0ODgiLCJGb250U2V0dGluZ3MiOnsiJGlkIjoiNDg5IiwiRm9udFNpemUiOjcsIkZvbnROYW1lIjoiQ2FsaWJyaSIsIklzQm9sZCI6ZmFsc2UsIklzSXRhbGljIjpmYWxzZSwiSXNVbmRlcmxpbmVkIjpmYWxzZSwiUGFyZW50U3R5bGUiOm51bGx9LCJBdXRvU2l6ZSI6MiwiRm9yZWdyb3VuZCI6eyIkaWQiOiI0OTAiLCJDb2xvciI6eyIkaWQiOiI0OTEiLCJBIjoyNTUsIlIiOjMxLCJHIjo3MywiQiI6MTI1fX0sIk1heFdpZHRoIjozOS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Q5MiIsIkxpbmVDb2xvciI6bnVsbCwiTGluZVdlaWdodCI6MC4wLCJMaW5lVHlwZSI6MCwiUGFyZW50U3R5bGUiOm51bGx9LCJQYXJlbnRTdHlsZSI6bnVsbH0sIkRhdGVGb3JtYXQiOnsiJHJlZiI6IjEyNiJ9LCJJc1Zpc2libGUiOmZhbHNlLCJQYXJlbnRTdHlsZSI6bnVsbH0sIkluZGV4Ijo0LCJTbWFydER1cmF0aW9uQWN0aXZhdGVkIjpmYWxzZSwiRGF0ZUZvcm1hdCI6eyIkcmVmIjoiMTI2In0sIklkIjoiYzA4NDUxMDQtOTdiNS00OGJmLWJjYWYtOGIzZjc5NjQwYzQ0IiwiSW1wb3J0SWQiOm51bGwsIlRpdGxlIjoiU3RhdGUgYW5kIEZlZGVyYWwgQXBwcm92YWwiLCJOb3RlIjpudWxsLCJIeXBlcmxpbmsiOnsiJGlkIjoiNDkzIiwiQWRkcmVzcyI6IiIsIlN1YkFkZHJlc3MiOiIifSwiSXNDaGFuZ2VkIjpmYWxzZSwiSXNOZXciOmZhbHNlfSx7IiRpZCI6IjQ5NCIsIkdyb3VwTmFtZSI6bnVsbCwiU3RhcnREYXRlIjoiMjAyMC0wMy0yM1QyMzo1OTowMFoiLCJFbmREYXRlIjoiMjAyMS0wMi0wOFQyMzo1OTowMFoiLCJQZXJjZW50YWdlQ29tcGxldGUiOm51bGwsIlN0eWxlIjp7IiRpZCI6IjQ5NSIsIlNoYXBlIjoyLCJTaGFwZVRoaWNrbmVzcyI6MCwiRHVyYXRpb25Gb3JtYXQiOjAsIkluY2x1ZGVOb25Xb3JraW5nRGF5c0luRHVyYXRpb24iOmZhbHNlLCJQZXJjZW50YWdlQ29tcGxldGVTdHlsZSI6eyIkaWQiOiI0OTYiLCJGb250U2V0dGluZ3MiOnsiJGlkIjoiNDk3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0OTgiLCJMaW5lQ29sb3IiOm51bGwsIkxpbmVXZWlnaHQiOjAuMCwiTGluZVR5cGUiOjAsIlBhcmVudFN0eWxlIjpudWxsfSwiUGFyZW50U3R5bGUiOm51bGx9LCJEdXJhdGlvblN0eWxlIjp7IiRpZCI6IjQ5OSIsIkZvbnRTZXR0aW5ncyI6eyIkaWQiOiI1MDA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UwMSIsIkxpbmVDb2xvciI6bnVsbCwiTGluZVdlaWdodCI6MC4wLCJMaW5lVHlwZSI6MCwiUGFyZW50U3R5bGUiOm51bGx9LCJQYXJlbnRTdHlsZSI6bnVsbH0sIkhvcml6b250YWxDb25uZWN0b3JTdHlsZSI6eyIkaWQiOiI1MDIiLCJMaW5lQ29sb3IiOnsiJHJlZiI6Ijk5In0sIkxpbmVXZWlnaHQiOjEuMCwiTGluZVR5cGUiOjAsIlBhcmVudFN0eWxlIjpudWxsfSwiVmVydGljYWxDb25uZWN0b3JTdHlsZSI6eyIkaWQiOiI1MDM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nRydWUsIlBlcmNlbnRhZ2VDb21wbGV0ZVNoYXBlT3BhY2l0eSI6MzUsIlNoYXBlU3R5bGUiOnsiJGlkIjoiNTA0IiwiTWFyZ2luIjp7IiRyZWYiOiIxMDUifSwiUGFkZGluZyI6eyIkcmVmIjoiMTA2In0sIkJhY2tncm91bmQiOnsiJGlkIjoiNTA1IiwiQ29sb3IiOnsiJGlkIjoiNTA2IiwiQSI6MjU1LCJSIjoyNDQsIkciOjIzOSwiQiI6OX19LCJJc1Zpc2libGUiOnRydWUsIldpZHRoIjowLjAsIkhlaWdodCI6MTAuMCwiQm9yZGVyU3R5bGUiOnsiJGlkIjoiNTA3IiwiTGluZUNvbG9yIjp7IiRyZWYiOiIxMTAifSwiTGluZVdlaWdodCI6MC4wLCJMaW5lVHlwZSI6MCwiUGFyZW50U3R5bGUiOm51bGx9LCJQYXJlbnRTdHlsZSI6bnVsbH0sIlRpdGxlU3R5bGUiOnsiJGlkIjoiNTA4IiwiRm9udFNldHRpbmdzIjp7IiRpZCI6IjUwOSIsIkZvbnRTaXplIjoxMSwiRm9udE5hbWUiOiJDYWxpYnJpIiwiSXNCb2xkIjp0cnVlLCJJc0l0YWxpYyI6ZmFsc2UsIklzVW5kZXJsaW5lZCI6ZmFsc2UsIlBhcmVudFN0eWxlIjpudWxsfSwiQXV0b1NpemUiOjAsIkZvcmVncm91bmQiOnsiJGlkIjoiNTEwIiwiQ29sb3IiOnsiJGlkIjoiNTExIiwiQSI6MjU1LCJSIjowLCJHIjowLCJCIjowfX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1MTIiLCJMaW5lQ29sb3IiOm51bGwsIkxpbmVXZWlnaHQiOjAuMCwiTGluZVR5cGUiOjAsIlBhcmVudFN0eWxlIjpudWxsfSwiUGFyZW50U3R5bGUiOm51bGx9LCJEYXRlU3R5bGUiOnsiJGlkIjoiNTEzIiwiRm9udFNldHRpbmdzIjp7IiRpZCI6IjUxNCIsIkZvbnRTaXplIjoxMCwiRm9udE5hbWUiOiJDYWxpYnJpIiwiSXNCb2xkIjpmYWxzZSwiSXNJdGFsaWMiOmZhbHNlLCJJc1VuZGVybGluZWQiOmZhbHNlLCJQYXJlbnRTdHlsZSI6bnVsbH0sIkF1dG9TaXplIjowLCJGb3JlZ3JvdW5kIjp7IiRpZCI6IjUxNSIsIkNvbG9yIjp7IiRpZCI6IjUx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UxNyIsIkxpbmVDb2xvciI6bnVsbCwiTGluZVdlaWdodCI6MC4wLCJMaW5lVHlwZSI6MCwiUGFyZW50U3R5bGUiOm51bGx9LCJQYXJlbnRTdHlsZSI6bnVsbH0sIkRhdGVGb3JtYXQiOnsiJHJlZiI6IjEyNiJ9LCJJc1Zpc2libGUiOnRydWUsIlBhcmVudFN0eWxlIjpudWxsfSwiSW5kZXgiOjYsIlNtYXJ0RHVyYXRpb25BY3RpdmF0ZWQiOmZhbHNlLCJEYXRlRm9ybWF0Ijp7IiRyZWYiOiIxMjYifSwiSWQiOiI0NWU2YzhlZi1mZjUwLTQ3NjktOTQ0NC1hNzZlNzJlZGIwODAiLCJJbXBvcnRJZCI6bnVsbCwiVGl0bGUiOiJEZWZpbml0aW9uIC8gQXBwcm92YWwiLCJOb3RlIjpudWxsLCJIeXBlcmxpbmsiOnsiJGlkIjoiNTE4IiwiQWRkcmVzcyI6IiIsIlN1YkFkZHJlc3MiOiIifSwiSXNDaGFuZ2VkIjpmYWxzZSwiSXNOZXciOmZhbHNlfSx7IiRpZCI6IjUxOSIsIkdyb3VwTmFtZSI6bnVsbCwiU3RhcnREYXRlIjoiMjAyMS0wMS0xOFQwMDowMDowMFoiLCJFbmREYXRlIjoiMjAyMS0wOS0yNFQyMzo1OTowMFoiLCJQZXJjZW50YWdlQ29tcGxldGUiOm51bGwsIlN0eWxlIjp7IiRpZCI6IjUyMCIsIlNoYXBlIjoyLCJTaGFwZVRoaWNrbmVzcyI6MCwiRHVyYXRpb25Gb3JtYXQiOjAsIkluY2x1ZGVOb25Xb3JraW5nRGF5c0luRHVyYXRpb24iOmZhbHNlLCJQZXJjZW50YWdlQ29tcGxldGVTdHlsZSI6eyIkaWQiOiI1MjEiLCJGb250U2V0dGluZ3MiOnsiJGlkIjoiNTI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1MjMiLCJMaW5lQ29sb3IiOm51bGwsIkxpbmVXZWlnaHQiOjAuMCwiTGluZVR5cGUiOjAsIlBhcmVudFN0eWxlIjpudWxsfSwiUGFyZW50U3R5bGUiOm51bGx9LCJEdXJhdGlvblN0eWxlIjp7IiRpZCI6IjUyNCIsIkZvbnRTZXR0aW5ncyI6eyIkaWQiOiI1MjU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UyNiIsIkxpbmVDb2xvciI6bnVsbCwiTGluZVdlaWdodCI6MC4wLCJMaW5lVHlwZSI6MCwiUGFyZW50U3R5bGUiOm51bGx9LCJQYXJlbnRTdHlsZSI6bnVsbH0sIkhvcml6b250YWxDb25uZWN0b3JTdHlsZSI6eyIkaWQiOiI1MjciLCJMaW5lQ29sb3IiOnsiJHJlZiI6Ijk5In0sIkxpbmVXZWlnaHQiOjEuMCwiTGluZVR5cGUiOjAsIlBhcmVudFN0eWxlIjpudWxsfSwiVmVydGljYWxDb25uZWN0b3JTdHlsZSI6eyIkaWQiOiI1Mjg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nRydWUsIlBlcmNlbnRhZ2VDb21wbGV0ZVNoYXBlT3BhY2l0eSI6MzUsIlNoYXBlU3R5bGUiOnsiJGlkIjoiNTI5IiwiTWFyZ2luIjp7IiRyZWYiOiIxMDUifSwiUGFkZGluZyI6eyIkcmVmIjoiMTA2In0sIkJhY2tncm91bmQiOnsiJGlkIjoiNTMwIiwiQ29sb3IiOnsiJGlkIjoiNTMxIiwiQSI6MjU1LCJSIjoyNiwiRyI6MTcwLCJCIjo2Nn19LCJJc1Zpc2libGUiOnRydWUsIldpZHRoIjowLjAsIkhlaWdodCI6MTAuMCwiQm9yZGVyU3R5bGUiOnsiJGlkIjoiNTMyIiwiTGluZUNvbG9yIjp7IiRyZWYiOiIxMTAifSwiTGluZVdlaWdodCI6MC4wLCJMaW5lVHlwZSI6MCwiUGFyZW50U3R5bGUiOm51bGx9LCJQYXJlbnRTdHlsZSI6bnVsbH0sIlRpdGxlU3R5bGUiOnsiJGlkIjoiNTMzIiwiRm9udFNldHRpbmdzIjp7IiRpZCI6IjUzNCIsIkZvbnRTaXplIjoxMSwiRm9udE5hbWUiOiJDYWxpYnJpIiwiSXNCb2xkIjp0cnVlLCJJc0l0YWxpYyI6ZmFsc2UsIklzVW5kZXJsaW5lZCI6ZmFsc2UsIlBhcmVudFN0eWxlIjpudWxsfSwiQXV0b1NpemUiOjIsIkZvcmVncm91bmQiOnsiJGlkIjoiNTM1IiwiQ29sb3IiOnsiJGlkIjoiNTM2IiwiQSI6MjU1LCJSIjowLCJHIjowLCJCIjowfX0sIk1heFdpZHRoIjoyMjAuNjA4NTgxNTQyOTY4NzU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TM3IiwiTGluZUNvbG9yIjpudWxsLCJMaW5lV2VpZ2h0IjowLjAsIkxpbmVUeXBlIjowLCJQYXJlbnRTdHlsZSI6bnVsbH0sIlBhcmVudFN0eWxlIjpudWxsfSwiRGF0ZVN0eWxlIjp7IiRpZCI6IjUzOCIsIkZvbnRTZXR0aW5ncyI6eyIkaWQiOiI1MzkiLCJGb250U2l6ZSI6MTAsIkZvbnROYW1lIjoiQ2FsaWJyaSIsIklzQm9sZCI6ZmFsc2UsIklzSXRhbGljIjpmYWxzZSwiSXNVbmRlcmxpbmVkIjpmYWxzZSwiUGFyZW50U3R5bGUiOm51bGx9LCJBdXRvU2l6ZSI6MCwiRm9yZWdyb3VuZCI6eyIkaWQiOiI1NDAiLCJDb2xvciI6eyIkaWQiOiI1N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1NDIiLCJMaW5lQ29sb3IiOm51bGwsIkxpbmVXZWlnaHQiOjAuMCwiTGluZVR5cGUiOjAsIlBhcmVudFN0eWxlIjpudWxsfSwiUGFyZW50U3R5bGUiOm51bGx9LCJEYXRlRm9ybWF0Ijp7IiRyZWYiOiIxMjYifSwiSXNWaXNpYmxlIjp0cnVlLCJQYXJlbnRTdHlsZSI6bnVsbH0sIkluZGV4Ijo4LCJTbWFydER1cmF0aW9uQWN0aXZhdGVkIjpmYWxzZSwiRGF0ZUZvcm1hdCI6eyIkcmVmIjoiMTI2In0sIklkIjoiNTcxZjNiMzQtMDNlZC00MTJlLWI2MGItNTNmNjAzYzIzMDI2IiwiSW1wb3J0SWQiOm51bGwsIlRpdGxlIjoiTW92ZSBDLUlWIENvdW50eSBDb250YWN0IENlbnRlciBpbiBDYWxTQVdTIiwiTm90ZSI6bnVsbCwiSHlwZXJsaW5rIjp7IiRpZCI6IjU0MyIsIkFkZHJlc3MiOiIiLCJTdWJBZGRyZXNzIjoiIn0sIklzQ2hhbmdlZCI6ZmFsc2UsIklzTmV3IjpmYWxzZX0seyIkaWQiOiI1NDQiLCJHcm91cE5hbWUiOm51bGwsIlN0YXJ0RGF0ZSI6IjIwMjEtMDItMDhUMDA6MDA6MDBaIiwiRW5kRGF0ZSI6IjIwMjItMDQtMDFUMjM6NTk6MDBaIiwiUGVyY2VudGFnZUNvbXBsZXRlIjpudWxsLCJTdHlsZSI6eyIkaWQiOiI1NDUiLCJTaGFwZSI6MiwiU2hhcGVUaGlja25lc3MiOjAsIkR1cmF0aW9uRm9ybWF0IjowLCJJbmNsdWRlTm9uV29ya2luZ0RheXNJbkR1cmF0aW9uIjpmYWxzZSwiUGVyY2VudGFnZUNvbXBsZXRlU3R5bGUiOnsiJGlkIjoiNTQ2IiwiRm9udFNldHRpbmdzIjp7IiRpZCI6IjU0N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TQ4IiwiTGluZUNvbG9yIjpudWxsLCJMaW5lV2VpZ2h0IjowLjAsIkxpbmVUeXBlIjowLCJQYXJlbnRTdHlsZSI6bnVsbH0sIlBhcmVudFN0eWxlIjpudWxsfSwiRHVyYXRpb25TdHlsZSI6eyIkaWQiOiI1NDkiLCJGb250U2V0dGluZ3MiOnsiJGlkIjoiNTUw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1NTEiLCJMaW5lQ29sb3IiOm51bGwsIkxpbmVXZWlnaHQiOjAuMCwiTGluZVR5cGUiOjAsIlBhcmVudFN0eWxlIjpudWxsfSwiUGFyZW50U3R5bGUiOm51bGx9LCJIb3Jpem9udGFsQ29ubmVjdG9yU3R5bGUiOnsiJGlkIjoiNTUyIiwiTGluZUNvbG9yIjp7IiRyZWYiOiI5OSJ9LCJMaW5lV2VpZ2h0IjoxLjAsIkxpbmVUeXBlIjowLCJQYXJlbnRTdHlsZSI6bnVsbH0sIlZlcnRpY2FsQ29ubmVjdG9yU3R5bGUiOnsiJGlkIjoiNTUz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0cnVlLCJQZXJjZW50YWdlQ29tcGxldGVTaGFwZU9wYWNpdHkiOjM1LCJTaGFwZVN0eWxlIjp7IiRpZCI6IjU1NCIsIk1hcmdpbiI6eyIkcmVmIjoiMTA1In0sIlBhZGRpbmciOnsiJHJlZiI6IjEwNiJ9LCJCYWNrZ3JvdW5kIjp7IiRpZCI6IjU1NSIsIkNvbG9yIjp7IiRpZCI6IjU1NiIsIkEiOjI1NSwiUiI6MjQ3LCJHIjoxNTAsIkIiOjcwfX0sIklzVmlzaWJsZSI6dHJ1ZSwiV2lkdGgiOjAuMCwiSGVpZ2h0IjoxMC4wLCJCb3JkZXJTdHlsZSI6eyIkaWQiOiI1NTciLCJMaW5lQ29sb3IiOnsiJHJlZiI6IjExMCJ9LCJMaW5lV2VpZ2h0IjowLjAsIkxpbmVUeXBlIjowLCJQYXJlbnRTdHlsZSI6bnVsbH0sIlBhcmVudFN0eWxlIjpudWxsfSwiVGl0bGVTdHlsZSI6eyIkaWQiOiI1NTgiLCJGb250U2V0dGluZ3MiOnsiJGlkIjoiNTU5IiwiRm9udFNpemUiOjExLCJGb250TmFtZSI6IkNhbGlicmkiLCJJc0JvbGQiOnRydWUsIklzSXRhbGljIjpmYWxzZSwiSXNVbmRlcmxpbmVkIjpmYWxzZSwiUGFyZW50U3R5bGUiOm51bGx9LCJBdXRvU2l6ZSI6MCwiRm9yZWdyb3VuZCI6eyIkaWQiOiI1NjAiLCJDb2xvciI6eyIkaWQiOiI1NjEiLCJBIjoyNTUsIlIiOjAsIkciOjAsIkIiOjB9fSwiTWF4V2lkdGgiOjcyMC4w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U2MiIsIkxpbmVDb2xvciI6bnVsbCwiTGluZVdlaWdodCI6MC4wLCJMaW5lVHlwZSI6MCwiUGFyZW50U3R5bGUiOm51bGx9LCJQYXJlbnRTdHlsZSI6bnVsbH0sIkRhdGVTdHlsZSI6eyIkaWQiOiI1NjMiLCJGb250U2V0dGluZ3MiOnsiJGlkIjoiNTY0IiwiRm9udFNpemUiOjEwLCJGb250TmFtZSI6IkNhbGlicmkiLCJJc0JvbGQiOmZhbHNlLCJJc0l0YWxpYyI6ZmFsc2UsIklzVW5kZXJsaW5lZCI6ZmFsc2UsIlBhcmVudFN0eWxlIjpudWxsfSwiQXV0b1NpemUiOjAsIkZvcmVncm91bmQiOnsiJGlkIjoiNTY1IiwiQ29sb3IiOnsiJGlkIjoiNTY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NTY3IiwiTGluZUNvbG9yIjpudWxsLCJMaW5lV2VpZ2h0IjowLjAsIkxpbmVUeXBlIjowLCJQYXJlbnRTdHlsZSI6bnVsbH0sIlBhcmVudFN0eWxlIjpudWxsfSwiRGF0ZUZvcm1hdCI6eyIkcmVmIjoiMTI2In0sIklzVmlzaWJsZSI6dHJ1ZSwiUGFyZW50U3R5bGUiOm51bGx9LCJJbmRleCI6OSwiU21hcnREdXJhdGlvbkFjdGl2YXRlZCI6ZmFsc2UsIkRhdGVGb3JtYXQiOnsiJHJlZiI6IjEyNiJ9LCJJZCI6IjZkMjVkMGI5LTE5OTItNGFjMi05OTJlLTA3NDBkMjgxZTlmNSIsIkltcG9ydElkIjpudWxsLCJUaXRsZSI6IkluY29ycG9yYXRlIFJlcXVpcmVtZW50cyBOZWVkZWQgZm9yIExBIiwiTm90ZSI6bnVsbCwiSHlwZXJsaW5rIjp7IiRpZCI6IjU2OCIsIkFkZHJlc3MiOiIiLCJTdWJBZGRyZXNzIjoiIn0sIklzQ2hhbmdlZCI6ZmFsc2UsIklzTmV3IjpmYWxzZX0seyIkaWQiOiI1NjkiLCJHcm91cE5hbWUiOm51bGwsIlN0YXJ0RGF0ZSI6IjIwMjEtMDItMDVUMDA6MDA6MDBaIiwiRW5kRGF0ZSI6IjIwMjItMTAtMTRUMjM6NTk6MDBaIiwiUGVyY2VudGFnZUNvbXBsZXRlIjpudWxsLCJTdHlsZSI6eyIkaWQiOiI1NzAiLCJTaGFwZSI6MiwiU2hhcGVUaGlja25lc3MiOjAsIkR1cmF0aW9uRm9ybWF0IjowLCJJbmNsdWRlTm9uV29ya2luZ0RheXNJbkR1cmF0aW9uIjpmYWxzZSwiUGVyY2VudGFnZUNvbXBsZXRlU3R5bGUiOnsiJGlkIjoiNTcxIiwiRm9udFNldHRpbmdzIjp7IiRpZCI6IjU3M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TczIiwiTGluZUNvbG9yIjpudWxsLCJMaW5lV2VpZ2h0IjowLjAsIkxpbmVUeXBlIjowLCJQYXJlbnRTdHlsZSI6bnVsbH0sIlBhcmVudFN0eWxlIjpudWxsfSwiRHVyYXRpb25TdHlsZSI6eyIkaWQiOiI1NzQiLCJGb250U2V0dGluZ3MiOnsiJGlkIjoiNTc1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1NzYiLCJMaW5lQ29sb3IiOm51bGwsIkxpbmVXZWlnaHQiOjAuMCwiTGluZVR5cGUiOjAsIlBhcmVudFN0eWxlIjpudWxsfSwiUGFyZW50U3R5bGUiOm51bGx9LCJIb3Jpem9udGFsQ29ubmVjdG9yU3R5bGUiOnsiJGlkIjoiNTc3IiwiTGluZUNvbG9yIjp7IiRyZWYiOiI5OSJ9LCJMaW5lV2VpZ2h0IjoxLjAsIkxpbmVUeXBlIjowLCJQYXJlbnRTdHlsZSI6bnVsbH0sIlZlcnRpY2FsQ29ubmVjdG9yU3R5bGUiOnsiJGlkIjoiNTc4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0cnVlLCJQZXJjZW50YWdlQ29tcGxldGVTaGFwZU9wYWNpdHkiOjM1LCJTaGFwZVN0eWxlIjp7IiRpZCI6IjU3OSIsIk1hcmdpbiI6eyIkcmVmIjoiMTA1In0sIlBhZGRpbmciOnsiJHJlZiI6IjEwNiJ9LCJCYWNrZ3JvdW5kIjp7IiRpZCI6IjU4MCIsIkNvbG9yIjp7IiRpZCI6IjU4MSIsIkEiOjI1NSwiUiI6MCwiRyI6MTE0LCJCIjoxODh9fSwiSXNWaXNpYmxlIjp0cnVlLCJXaWR0aCI6MC4wLCJIZWlnaHQiOjEwLjAsIkJvcmRlclN0eWxlIjp7IiRpZCI6IjU4MiIsIkxpbmVDb2xvciI6eyIkcmVmIjoiMTEwIn0sIkxpbmVXZWlnaHQiOjAuMCwiTGluZVR5cGUiOjAsIlBhcmVudFN0eWxlIjpudWxsfSwiUGFyZW50U3R5bGUiOm51bGx9LCJUaXRsZVN0eWxlIjp7IiRpZCI6IjU4MyIsIkZvbnRTZXR0aW5ncyI6eyIkaWQiOiI1ODQiLCJGb250U2l6ZSI6MTEsIkZvbnROYW1lIjoiQ2FsaWJyaSIsIklzQm9sZCI6dHJ1ZSwiSXNJdGFsaWMiOmZhbHNlLCJJc1VuZGVybGluZWQiOmZhbHNlLCJQYXJlbnRTdHlsZSI6bnVsbH0sIkF1dG9TaXplIjowLCJGb3JlZ3JvdW5kIjp7IiRpZCI6IjU4NSIsIkNvbG9yIjp7IiRpZCI6IjU4Ni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Tg3IiwiTGluZUNvbG9yIjpudWxsLCJMaW5lV2VpZ2h0IjowLjAsIkxpbmVUeXBlIjowLCJQYXJlbnRTdHlsZSI6bnVsbH0sIlBhcmVudFN0eWxlIjpudWxsfSwiRGF0ZVN0eWxlIjp7IiRpZCI6IjU4OCIsIkZvbnRTZXR0aW5ncyI6eyIkaWQiOiI1ODkiLCJGb250U2l6ZSI6MTAsIkZvbnROYW1lIjoiQ2FsaWJyaSIsIklzQm9sZCI6ZmFsc2UsIklzSXRhbGljIjpmYWxzZSwiSXNVbmRlcmxpbmVkIjpmYWxzZSwiUGFyZW50U3R5bGUiOm51bGx9LCJBdXRvU2l6ZSI6MCwiRm9yZWdyb3VuZCI6eyIkaWQiOiI1OTAiLCJDb2xvciI6eyIkaWQiOiI1O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1OTIiLCJMaW5lQ29sb3IiOm51bGwsIkxpbmVXZWlnaHQiOjAuMCwiTGluZVR5cGUiOjAsIlBhcmVudFN0eWxlIjpudWxsfSwiUGFyZW50U3R5bGUiOm51bGx9LCJEYXRlRm9ybWF0Ijp7IiRyZWYiOiIxMjYifSwiSXNWaXNpYmxlIjp0cnVlLCJQYXJlbnRTdHlsZSI6bnVsbH0sIkluZGV4IjoxMCwiU21hcnREdXJhdGlvbkFjdGl2YXRlZCI6ZmFsc2UsIkRhdGVGb3JtYXQiOnsiJHJlZiI6IjEyNiJ9LCJJZCI6IjA0NDFkYjEwLWNhZDItNGE3MS04Nzg3LTBlMjRkY2ZkNTYzNyIsIkltcG9ydElkIjpudWxsLCJUaXRsZSI6IkluY29ycG9yYXRlIFJlcXVpcmVtZW50cyBOZWVkZWQgZm9yIENhbFdJTiIsIk5vdGUiOm51bGwsIkh5cGVybGluayI6eyIkaWQiOiI1OTMiLCJBZGRyZXNzIjoiIiwiU3ViQWRkcmVzcyI6IiJ9LCJJc0NoYW5nZWQiOmZhbHNlLCJJc05ldyI6ZmFsc2V9LHsiJGlkIjoiNTk0IiwiR3JvdXBOYW1lIjpudWxsLCJTdGFydERhdGUiOiIyMDIxLTA1LTA3VDIzOjU5OjAwWiIsIkVuZERhdGUiOiIyMDIyLTAyLTE3VDIzOjU5OjAwWiIsIlBlcmNlbnRhZ2VDb21wbGV0ZSI6bnVsbCwiU3R5bGUiOnsiJGlkIjoiNTk1IiwiU2hhcGUiOjIsIlNoYXBlVGhpY2tuZXNzIjozLCJEdXJhdGlvbkZvcm1hdCI6MCwiSW5jbHVkZU5vbldvcmtpbmdEYXlzSW5EdXJhdGlvbiI6ZmFsc2UsIlBlcmNlbnRhZ2VDb21wbGV0ZVN0eWxlIjp7IiRpZCI6IjU5NiIsIkZvbnRTZXR0aW5ncyI6eyIkaWQiOiI1OTc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U5OCIsIkxpbmVDb2xvciI6bnVsbCwiTGluZVdlaWdodCI6MC4wLCJMaW5lVHlwZSI6MCwiUGFyZW50U3R5bGUiOm51bGx9LCJQYXJlbnRTdHlsZSI6bnVsbH0sIkR1cmF0aW9uU3R5bGUiOnsiJGlkIjoiNTk5IiwiRm9udFNldHRpbmdzIjp7IiRpZCI6IjYwMC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NjAxIiwiTGluZUNvbG9yIjpudWxsLCJMaW5lV2VpZ2h0IjowLjAsIkxpbmVUeXBlIjowLCJQYXJlbnRTdHlsZSI6bnVsbH0sIlBhcmVudFN0eWxlIjpudWxsfSwiSG9yaXpvbnRhbENvbm5lY3RvclN0eWxlIjp7IiRpZCI6IjYwMiIsIkxpbmVDb2xvciI6eyIkcmVmIjoiOTkifSwiTGluZVdlaWdodCI6MS4wLCJMaW5lVHlwZSI6MCwiUGFyZW50U3R5bGUiOm51bGx9LCJWZXJ0aWNhbENvbm5lY3RvclN0eWxlIjp7IiRpZCI6IjYwMy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2MDQiLCJNYXJnaW4iOnsiJHJlZiI6IjEwNSJ9LCJQYWRkaW5nIjp7IiRyZWYiOiIxMDYifSwiQmFja2dyb3VuZCI6eyIkaWQiOiI2MDUiLCJDb2xvciI6eyIkaWQiOiI2MDYiLCJBIjoyNTUsIlIiOjkxLCJHIjoxNTUsIkIiOjIxM319LCJJc1Zpc2libGUiOnRydWUsIldpZHRoIjowLjAsIkhlaWdodCI6Ny41LCJCb3JkZXJTdHlsZSI6eyIkaWQiOiI2MDciLCJMaW5lQ29sb3IiOnsiJHJlZiI6IjExMCJ9LCJMaW5lV2VpZ2h0IjowLjAsIkxpbmVUeXBlIjowLCJQYXJlbnRTdHlsZSI6bnVsbH0sIlBhcmVudFN0eWxlIjpudWxsfSwiVGl0bGVTdHlsZSI6eyIkaWQiOiI2MDgiLCJGb250U2V0dGluZ3MiOnsiJGlkIjoiNjA5IiwiRm9udFNpemUiOjgsIkZvbnROYW1lIjoiQ2FsaWJyaSIsIklzQm9sZCI6dHJ1ZSwiSXNJdGFsaWMiOmZhbHNlLCJJc1VuZGVybGluZWQiOmZhbHNlLCJQYXJlbnRTdHlsZSI6bnVsbH0sIkF1dG9TaXplIjoyLCJGb3JlZ3JvdW5kIjp7IiRpZCI6IjYxMCIsIkNvbG9yIjp7IiRpZCI6IjYxMSIsIkEiOjI1NSwiUiI6MCwiRyI6MCwiQiI6MH19LCJNYXhXaWR0aCI6ODQuNzU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jEyIiwiTGluZUNvbG9yIjpudWxsLCJMaW5lV2VpZ2h0IjowLjAsIkxpbmVUeXBlIjowLCJQYXJlbnRTdHlsZSI6bnVsbH0sIlBhcmVudFN0eWxlIjpudWxsfSwiRGF0ZVN0eWxlIjp7IiRpZCI6IjYxMyIsIkZvbnRTZXR0aW5ncyI6eyIkaWQiOiI2MTQiLCJGb250U2l6ZSI6NywiRm9udE5hbWUiOiJDYWxpYnJpIiwiSXNCb2xkIjpmYWxzZSwiSXNJdGFsaWMiOmZhbHNlLCJJc1VuZGVybGluZWQiOmZhbHNlLCJQYXJlbnRTdHlsZSI6bnVsbH0sIkF1dG9TaXplIjoyLCJGb3JlZ3JvdW5kIjp7IiRpZCI6IjYxNSIsIkNvbG9yIjp7IiRpZCI6IjYxNiIsIkEiOjI1NSwiUiI6NjgsIkciOjg0LCJCIjoxMDZ9fSwiTWF4V2lkdGgiOjQ1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NjE3IiwiTGluZUNvbG9yIjpudWxsLCJMaW5lV2VpZ2h0IjowLjAsIkxpbmVUeXBlIjowLCJQYXJlbnRTdHlsZSI6bnVsbH0sIlBhcmVudFN0eWxlIjpudWxsfSwiRGF0ZUZvcm1hdCI6eyIkcmVmIjoiMTI2In0sIklzVmlzaWJsZSI6ZmFsc2UsIlBhcmVudFN0eWxlIjpudWxsfSwiSW5kZXgiOjE0LCJTbWFydER1cmF0aW9uQWN0aXZhdGVkIjpmYWxzZSwiRGF0ZUZvcm1hdCI6eyIkcmVmIjoiMTI2In0sIklkIjoiZmMyMGY4NzUtZjkyYy00MDBjLWE1NjQtNGQ1ZjYxNWVlZDRlIiwiSW1wb3J0SWQiOm51bGwsIlRpdGxlIjoiRGVzaWduLCBCdWlsZCwgVGVzdCBmb3IgTEEiLCJOb3RlIjpudWxsLCJIeXBlcmxpbmsiOnsiJGlkIjoiNjE4IiwiQWRkcmVzcyI6IiIsIlN1YkFkZHJlc3MiOiIifSwiSXNDaGFuZ2VkIjpmYWxzZSwiSXNOZXciOmZhbHNlfSx7IiRpZCI6IjYxOSIsIkdyb3VwTmFtZSI6bnVsbCwiU3RhcnREYXRlIjoiMjAyMS0wOS0wM1QwMDowMDowMFoiLCJFbmREYXRlIjoiMjAyMy0xMC0xMlQyMzo1OTowMFoiLCJQZXJjZW50YWdlQ29tcGxldGUiOm51bGwsIlN0eWxlIjp7IiRpZCI6IjYyMCIsIlNoYXBlIjoyLCJTaGFwZVRoaWNrbmVzcyI6MywiRHVyYXRpb25Gb3JtYXQiOjAsIkluY2x1ZGVOb25Xb3JraW5nRGF5c0luRHVyYXRpb24iOmZhbHNlLCJQZXJjZW50YWdlQ29tcGxldGVTdHlsZSI6eyIkaWQiOiI2MjEiLCJGb250U2V0dGluZ3MiOnsiJGlkIjoiNjI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2MjMiLCJMaW5lQ29sb3IiOm51bGwsIkxpbmVXZWlnaHQiOjAuMCwiTGluZVR5cGUiOjAsIlBhcmVudFN0eWxlIjpudWxsfSwiUGFyZW50U3R5bGUiOm51bGx9LCJEdXJhdGlvblN0eWxlIjp7IiRpZCI6IjYyNCIsIkZvbnRTZXR0aW5ncyI6eyIkaWQiOiI2MjU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YyNiIsIkxpbmVDb2xvciI6bnVsbCwiTGluZVdlaWdodCI6MC4wLCJMaW5lVHlwZSI6MCwiUGFyZW50U3R5bGUiOm51bGx9LCJQYXJlbnRTdHlsZSI6bnVsbH0sIkhvcml6b250YWxDb25uZWN0b3JTdHlsZSI6eyIkaWQiOiI2MjciLCJMaW5lQ29sb3IiOnsiJHJlZiI6Ijk5In0sIkxpbmVXZWlnaHQiOjEuMCwiTGluZVR5cGUiOjAsIlBhcmVudFN0eWxlIjpudWxsfSwiVmVydGljYWxDb25uZWN0b3JTdHlsZSI6eyIkaWQiOiI2Mjg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NjI5IiwiTWFyZ2luIjp7IiRyZWYiOiIxMDUifSwiUGFkZGluZyI6eyIkcmVmIjoiMTA2In0sIkJhY2tncm91bmQiOnsiJGlkIjoiNjMwIiwiQ29sb3IiOnsiJGlkIjoiNjMxIiwiQSI6MjU1LCJSIjoxMjgsIkciOjEwMCwiQiI6MTYyfX0sIklzVmlzaWJsZSI6dHJ1ZSwiV2lkdGgiOjAuMCwiSGVpZ2h0Ijo3LjUsIkJvcmRlclN0eWxlIjp7IiRpZCI6IjYzMiIsIkxpbmVDb2xvciI6eyIkcmVmIjoiMTEwIn0sIkxpbmVXZWlnaHQiOjAuMCwiTGluZVR5cGUiOjAsIlBhcmVudFN0eWxlIjpudWxsfSwiUGFyZW50U3R5bGUiOm51bGx9LCJUaXRsZVN0eWxlIjp7IiRpZCI6IjYzMyIsIkZvbnRTZXR0aW5ncyI6eyIkaWQiOiI2MzQiLCJGb250U2l6ZSI6OCwiRm9udE5hbWUiOiJDYWxpYnJpIiwiSXNCb2xkIjp0cnVlLCJJc0l0YWxpYyI6ZmFsc2UsIklzVW5kZXJsaW5lZCI6ZmFsc2UsIlBhcmVudFN0eWxlIjpudWxsfSwiQXV0b1NpemUiOjIsIkZvcmVncm91bmQiOnsiJGlkIjoiNjM1IiwiQ29sb3IiOnsiJGlkIjoiNjM2IiwiQSI6MjU1LCJSIjowLCJHIjowLCJCIjowfX0sIk1heFdpZHRoIjoxMDI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2MzciLCJMaW5lQ29sb3IiOm51bGwsIkxpbmVXZWlnaHQiOjAuMCwiTGluZVR5cGUiOjAsIlBhcmVudFN0eWxlIjpudWxsfSwiUGFyZW50U3R5bGUiOm51bGx9LCJEYXRlU3R5bGUiOnsiJGlkIjoiNjM4IiwiRm9udFNldHRpbmdzIjp7IiRpZCI6IjYzOSIsIkZvbnRTaXplIjo3LCJGb250TmFtZSI6IkNhbGlicmkiLCJJc0JvbGQiOmZhbHNlLCJJc0l0YWxpYyI6ZmFsc2UsIklzVW5kZXJsaW5lZCI6ZmFsc2UsIlBhcmVudFN0eWxlIjpudWxsfSwiQXV0b1NpemUiOjIsIkZvcmVncm91bmQiOnsiJGlkIjoiNjQwIiwiQ29sb3IiOnsiJGlkIjoiNjQxIiwiQSI6MjU1LCJSIjo2OCwiRyI6ODQsIkIiOjEwNn19LCJNYXhXaWR0aCI6NDIuNzU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NjQyIiwiTGluZUNvbG9yIjpudWxsLCJMaW5lV2VpZ2h0IjowLjAsIkxpbmVUeXBlIjowLCJQYXJlbnRTdHlsZSI6bnVsbH0sIlBhcmVudFN0eWxlIjpudWxsfSwiRGF0ZUZvcm1hdCI6eyIkcmVmIjoiMTI2In0sIklzVmlzaWJsZSI6ZmFsc2UsIlBhcmVudFN0eWxlIjpudWxsfSwiSW5kZXgiOjE2LCJTbWFydER1cmF0aW9uQWN0aXZhdGVkIjpmYWxzZSwiRGF0ZUZvcm1hdCI6eyIkcmVmIjoiMTI2In0sIklkIjoiMmY2NjIwY2YtOGM5Yy00Y2U2LThmMTktMDJhODQ4YmZlNjk3IiwiSW1wb3J0SWQiOm51bGwsIlRpdGxlIjoiRGVzaWduLCBCdWlsZCwgVGVzdCBmb3IgQ2FsV0lOIiwiTm90ZSI6bnVsbCwiSHlwZXJsaW5rIjp7IiRpZCI6IjY0MyIsIkFkZHJlc3MiOiIiLCJTdWJBZGRyZXNzIjoiIn0sIklzQ2hhbmdlZCI6ZmFsc2UsIklzTmV3IjpmYWxzZX1dLCJTd2ltbGFuZXMiOltdLCJNc1Byb2plY3RJdGVtc1RyZWUiOnsiJGlkIjoiNjQ0IiwiUm9vdCI6eyJJbXBvcnRJZCI6bnVsbCwiSXNJbXBvcnRlZCI6ZmFsc2UsIkNoaWxkcmVuIjpbXX19LCJNZXRhZGF0YSI6eyIkaWQiOiI2NDUiLCJSZWNlbnRDb2xvcnNDb2xsZWN0aW9uIjoiW1wiI0ZGMDA3MkJDXCIsXCIjRkZEQjU2RDZcIixcIiNGRjczNzM3M1wiLFwiI0ZGRjRFRjA5XCIsXCIjRkYxQUFBNDJcIixcIiNGRkY3OTY0NlwiLFwiI0ZGODA2NEEyXCIsXCIjRkY2MkI1N0JcIl0ifSwiU2V0dGluZ3MiOnsiJGlkIjoiNjQ2IiwiSW1wYU9wdGlvbnMiOnsiJGlkIjoiNjQ3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mZhbHNlLCJJbXBvcnRUeXBlIjowLCJGaWxlUGF0aCI6bnVsbCwiVGltZUNvbmZpZ3VyYXRpb24iOnsiJGlkIjoiNjQ4IiwiVXNlVGltZSI6ZmFsc2UsIldvcmtEYXlTdGFydCI6IjAwOjAwOjAwIiwiV29ya0RheUVuZCI6IjIzOjU5OjAwIn0sIkxhc3RVc2VkVGVtcGxhdGVJZCI6ImUwNjJhNTg1LTkwMTMtNGNiYS04YWMwLTMyZDFjZTUxMjcxMSJ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My4yMC4wMC4wMCIsIkVkaXRpb24iOiJQbHVzIiwiSXNQbHVzRWRpdGlvbiI6dHJ1ZSwiSXNQcm9FZGl0aW9uIjpmYWxzZX0sIkVmZmVjdCI6MSwiU3R5bGUiOnsiJGlkIjoiMyIsIlRpbWViYW5kU3R5bGUiOnsiJGlkIjoiNCIsIlNjYWxlTWFya2luZyI6MCwiU2hhcGUiOjEzLCJTaGFwZVN0eWxlIjp7IiRpZCI6IjUiLCJNYXJnaW4iOnsiJGlkIjoiNiIsIlRvcCI6MCwiTGVmdCI6MTAsIlJpZ2h0IjoxMCwiQm90dG9tIjowfSwiUGFkZGluZyI6eyIkaWQiOiI3IiwiVG9wIjozLCJMZWZ0IjoxMywiUmlnaHQiOjEzLCJCb3R0b20iOjN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ywiUXVpY2tQb3NpdGlvbiI6MywiQWJzb2x1dGVQb3NpdGlvbiI6MTI3LjUzMzQ2MywiTWFyZ2luIjp7IiRpZCI6IjQ5IiwiVG9wIjowLCJMZWZ0IjoxMCwiUmlnaHQiOjEwLCJCb3R0b20iOjB9LCJQYWRkaW5nIjp7IiRpZCI6IjUwIiwiVG9wIjowLCJMZWZ0IjowLCJSaWdodCI6MCwiQm90dG9tIjowfSwiQmFja2dyb3VuZCI6eyIkaWQiOiI1MSIsIkNvbG9yIjp7IiRpZCI6IjUyIiwiQSI6MjU1LCJSIjoxMTUsIkciOjExNSwiQiI6MTE1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mYWxzZSwiV2lkdGgiOjAuMCwiSGVpZ2h0IjowLjAsIkJvcmRlclN0eWxlIjpudWxsLCJQYXJlbnRTdHlsZSI6bnVsbH0sIkRhdGVGb3JtYXQiOnsiJGlkIjoiODE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4MiIsIkRhdGVQYXJ0SXNWaXNpYmxlIjpmYWxzZSwiVGltZVBhcnRJc1Zpc2libGUiOmZhbHNlfX0sIklzVmlzaWJsZSI6dHJ1ZSwiUGFyZW50U3R5bGUiOm51bGx9LCJEZWZhdWx0VGFza1N0eWxlIjp7IiRpZCI6IjgzIiwiU2hhcGUiOjIsIlNoYXBlVGhpY2tuZXNzIjowLCJEdXJhdGlvbkZvcm1hdCI6MCwiSW5jbHVkZU5vbldvcmtpbmdEYXlzSW5EdXJhdGlvbiI6ZmFsc2UsIlBlcmNlbnRhZ2VDb21wbGV0ZVN0eWxlIjp7IiRpZCI6Ijg0IiwiRm9udFNldHRpbmdzIjp7IiRpZCI6Ijg1IiwiRm9udFNpemUiOjEwLCJGb250TmFtZSI6IkNhbGlicmkiLCJJc0JvbGQiOmZhbHNlLCJJc0l0YWxpYyI6ZmFsc2UsIklzVW5kZXJsaW5lZCI6ZmFsc2UsIlBhcmVudFN0eWxlIjpudWxsfSwiQXV0b1NpemUiOjAsIkZvcmVncm91bmQiOnsiJGlkIjoiODYiLCJDb2xvciI6eyIkaWQiOiI4Ny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IsIlNwYWNpbmciOjM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Ew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EyNyIsIkRhdGVQYXJ0SXNWaXNpYmxlIjpmYWxzZSwiVGltZVBhcnRJc1Zpc2libGUiOmZhbHNlfX0sIklzVmlzaWJsZSI6dHJ1ZSwiUGFyZW50U3R5bGUiOm51bGwsIl9leHBsaWNpdGx5U2V0Ijp7IiRpZCI6IjEy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kiLCJHcmlkbGluZVN0eWxlIjp7IiRpZCI6IjEzMCIsIkxpbmVDb2xvciI6eyIkaWQiOiIxMzEiLCIkdHlwZSI6Ik5MUkUuQ29tbW9uLkRvbS5Tb2xpZENvbG9yQnJ1c2gsIE5MUkUuQ29tbW9uIiwiQ29sb3IiOnsiJGlkIjoiMTMyIiwiQSI6MzgsIlIiOjkxLCJHIjoxNTUsIkIiOjIxM319LCJMaW5lV2VpZ2h0IjoxLjAsIkxpbmVUeXBlIjowLCJQYXJlbnRTdHlsZSI6bnVsbH0sIk1hcmdpbiI6eyIkaWQiOiIxMzMiLCJUb3AiOjAsIkxlZnQiOjAsIlJpZ2h0IjowLCJCb3R0b20iOjB9LCJQYWRkaW5nIjp7IiRpZCI6IjEzNCIsIlRvcCI6MCwiTGVmdCI6MCwiUmlnaHQiOjAsIkJvdHRvbSI6MH0sIkJhY2tncm91bmQiOm51bGwsIklzVmlzaWJsZSI6dHJ1ZSwiV2lkdGgiOjAuMCwiSGVpZ2h0IjowLjAsIkJvcmRlclN0eWxlIjpudWxsLCJQYXJlbnRTdHlsZSI6bnVsbH0sIlNob3dFbGFwc2VkVGltZUdyYWRpZW50U3R5bGUiOmZhbHNlLCJEZWZhdWx0U3dpbWxhbmVTdHlsZSI6eyIkaWQiOiIxMzUiLCJIZWFkZXJTdHlsZSI6eyIkaWQiOiIxMzYiLCJUZXh0U3R5bGUiOnsiJGlkIjoiMTM3IiwiRm9udFNldHRpbmdzIjp7IiRpZCI6IjEzOCIsIkZvbnRTaXplIjoxMiwiRm9udE5hbWUiOiJDYWxpYnJpIiwiSXNCb2xkIjpmYWxzZSwiSXNJdGFsaWMiOmZhbHNlLCJJc1VuZGVybGluZWQiOmZhbHNlLCJQYXJlbnRTdHlsZSI6bnVsbH0sIkF1dG9TaXplIjowLCJGb3JlZ3JvdW5kIjp7IiRpZCI6IjEzOSIsIkNvbG9yIjp7IiRpZCI6IjE0MCIsIkEiOjI1NSwiUiI6MzIsIkciOjU2LCJCIjoxMDB9fSwiTWF4V2lkdGgiOiJJbmZpbml0eSIsIk1heEhlaWdodCI6IkluZmluaXR5IiwiU21hcnRGb3JlZ3JvdW5kSXNBY3RpdmUiOmZhbHNlLCJIb3Jpem9udGFsQWxpZ25tZW50IjowLCJWZXJ0aWNhbEFsaWdubWVudCI6MCwiU21hcnRGb3JlZ3JvdW5kIjpudWxsLCJCYWNrZ3JvdW5kRmlsbFR5cGUiOjAsIk1hcmdpbiI6eyIkaWQiOiIxNDEiLCJUb3AiOjAsIkxlZnQiOjAsIlJpZ2h0IjowLCJCb3R0b20iOjB9LCJQYWRkaW5nIjp7IiRpZCI6IjE0MiIsIlRvcCI6MCwiTGVmdCI6MCwiUmlnaHQiOjAsIkJvdHRvbSI6MH0sIkJhY2tncm91bmQiOm51bGwsIklzVmlzaWJsZSI6dHJ1ZSwiV2lkdGgiOjAuMCwiSGVpZ2h0IjowLjAsIkJvcmRlclN0eWxlIjpudWxsLCJQYXJlbnRTdHlsZSI6bnVsbH0sIlJlY3RhbmdsZVN0eWxlIjp7IiRpZCI6IjE0MyIsIk1hcmdpbiI6eyIkaWQiOiIxNDQiLCJUb3AiOjAsIkxlZnQiOjAsIlJpZ2h0IjowLCJCb3R0b20iOjB9LCJQYWRkaW5nIjp7IiRpZCI6IjE0NSIsIlRvcCI6MCwiTGVmdCI6MCwiUmlnaHQiOjAsIkJvdHRvbSI6MH0sIkJhY2tncm91bmQiOnsiJGlkIjoiMTQ2IiwiQ29sb3IiOnsiJGlkIjoiMTQ3IiwiQSI6MTI3LCJSIjo5MSwiRyI6MTU1LCJCIjoyMTN9fSwiSXNWaXNpYmxlIjp0cnVlLCJXaWR0aCI6MC4wLCJIZWlnaHQiOjAuMCwiQm9yZGVyU3R5bGUiOnsiJGlkIjoiMTQ4IiwiTGluZUNvbG9yIjp7IiRpZCI6IjE0OSIsIiR0eXBlIjoiTkxSRS5Db21tb24uRG9tLlNvbGlkQ29sb3JCcnVzaCwgTkxSRS5Db21tb24iLCJDb2xvciI6eyIkaWQiOiIxNTAiLCJBIjoyNTUsIlIiOjI1NSwiRyI6MCwiQiI6MH19LCJMaW5lV2VpZ2h0IjowLjAsIkxpbmVUeXBlIjowLCJQYXJlbnRTdHlsZSI6bnVsbH0sIlBhcmVudFN0eWxlIjpudWxsfSwiTWFyZ2luIjp7IiRpZCI6IjE1MSIsIlRvcCI6MCwiTGVmdCI6MCwiUmlnaHQiOjAsIkJvdHRvbSI6MH0sIlBhZGRpbmciOnsiJGlkIjoiMTUyIiwiVG9wIjowLCJMZWZ0IjowLCJSaWdodCI6MCwiQm90dG9tIjowfSwiQmFja2dyb3VuZCI6bnVsbCwiSXNWaXNpYmxlIjp0cnVlLCJXaWR0aCI6MC4wLCJIZWlnaHQiOjAuMCwiQm9yZGVyU3R5bGUiOm51bGwsIlBhcmVudFN0eWxlIjpudWxsfSwiQmFja2dyb3VuZFN0eWxlIjp7IiRpZCI6IjE1MyIsIk1hcmdpbiI6eyIkaWQiOiIxNTQiLCJUb3AiOjAsIkxlZnQiOjAsIlJpZ2h0IjowLCJCb3R0b20iOjB9LCJQYWRkaW5nIjp7IiRpZCI6IjE1NSIsIlRvcCI6MCwiTGVmdCI6MCwiUmlnaHQiOjAsIkJvdHRvbSI6MH0sIkJhY2tncm91bmQiOnsiJGlkIjoiMTU2IiwiQ29sb3IiOnsiJGlkIjoiMTU3IiwiQSI6MzgsIlIiOjkxLCJHIjoxNTUsIkIiOjIxM319LCJJc1Zpc2libGUiOnRydWUsIldpZHRoIjowLjAsIkhlaWdodCI6MC4wLCJCb3JkZXJTdHlsZSI6eyIkaWQiOiIxNTgiLCJMaW5lQ29sb3IiOnsiJGlkIjoiMTU5IiwiJHR5cGUiOiJOTFJFLkNvbW1vbi5Eb20uU29saWRDb2xvckJydXNoLCBOTFJFLkNvbW1vbiIsIkNvbG9yIjp7IiRpZCI6IjE2MCIsIkEiOjI1NSwiUiI6MjU1LCJHIjowLCJCIjowfX0sIkxpbmVXZWlnaHQiOjAuMCwiTGluZVR5cGUiOjAsIlBhcmVudFN0eWxlIjpudWxsfSwiUGFyZW50U3R5bGUiOm51bGx9LCJJc0Fib3ZlVGltZWJhbmQiOmZhbHNlLCJNYXJnaW4iOnsiJGlkIjoiMTYxIiwiVG9wIjowLCJMZWZ0IjowLCJSaWdodCI6MCwiQm90dG9tIjowfSwiUGFkZGluZyI6eyIkaWQiOiIxNjIiLCJUb3AiOjAsIkxlZnQiOjAsIlJpZ2h0IjowLCJCb3R0b20iOjB9LCJJc1Zpc2libGUiOnRydWUsIldpZHRoIjowLjAsIkhlaWdodCI6MC4wLCJCb3JkZXJTdHlsZSI6bnVsbCwiUGFyZW50U3R5bGUiOm51bGx9fSwiU2NhbGUiOnsiJGlkIjoiMTYzIiwiU3RhcnREYXRlIjoiMjAyMC0wMi0xNFQyMzo1OTowMCIsIkVuZERhdGUiOiIyMDIxLTAyLTA5VDIzOjU5OjAwIiwiRm9ybWF0IjoiTU1NIiwiVHlwZSI6MiwiQXV0b0RhdGVSYW5nZSI6ZmFsc2UsIldvcmtpbmdEYXlzIjozMSwiVG9kYXlNYXJrZXJUZXh0IjoiVG9kYXkiLCJBdXRvU2NhbGVUeXBlIjpmYWxzZX0sIk1pbGVzdG9uZXMiOlt7IiRpZCI6IjE2NCIsIkRhdGUiOiIyMDIwLTA0LTI3VDIzOjU5OjAwIiwiU3R5bGUiOnsiJGlkIjoiMTY1IiwiU2hhcGUiOjIsIkNvbm5lY3Rvck1hcmdpbiI6eyIkcmVmIjoiNTQifSwiQ29ubmVjdG9yU3R5bGUiOnsiJGlkIjoiMTY2IiwiTGluZUNvbG9yIjp7IiRpZCI6IjE2NyIsIiR0eXBlIjoiTkxSRS5Db21tb24uRG9tLlNvbGlkQ29sb3JCcnVzaCwgTkxSRS5Db21tb24iLCJDb2xvciI6eyIkaWQiOiIxNjg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MTY5IiwiTWFyZ2luIjp7IiRyZWYiOiI2MCJ9LCJQYWRkaW5nIjp7IiRyZWYiOiI2MSJ9LCJCYWNrZ3JvdW5kIjp7IiRpZCI6IjE3MCIsIkNvbG9yIjp7IiRpZCI6IjE3MSIsIkEiOjI1NSwiUiI6MjQ3LCJHIjoxNTAsIkIiOjcwfX0sIklzVmlzaWJsZSI6dHJ1ZSwiV2lkdGgiOjEzLjAsIkhlaWdodCI6MTMuMCwiQm9yZGVyU3R5bGUiOnsiJGlkIjoiMTcyIiwiTGluZUNvbG9yIjp7IiRyZWYiOiI2NSJ9LCJMaW5lV2VpZ2h0IjowLjAsIkxpbmVUeXBlIjowLCJQYXJlbnRTdHlsZSI6bnVsbH0sIlBhcmVudFN0eWxlIjpudWxsfSwiVGl0bGVTdHlsZSI6eyIkaWQiOiIxNzMiLCJGb250U2V0dGluZ3MiOnsiJGlkIjoiMTc0IiwiRm9udFNpemUiOjExLCJGb250TmFtZSI6IkNhbGlicmkiLCJJc0JvbGQiOnRydWUsIklzSXRhbGljIjpmYWxzZSwiSXNVbmRlcmxpbmVkIjpmYWxzZSwiUGFyZW50U3R5bGUiOm51bGx9LCJBdXRvU2l6ZSI6MCwiRm9yZWdyb3VuZCI6eyIkaWQiOiIxNzUiLCJDb2xvciI6eyIkaWQiOiIxNzY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Tc3IiwiQ29sb3IiOnsiJGlkIjoiMTc4IiwiQSI6MCwiUiI6MjU1LCJHIjoyNTUsIkIiOjI1NX19LCJJc1Zpc2libGUiOnRydWUsIldpZHRoIjowLjAsIkhlaWdodCI6MC4wLCJCb3JkZXJTdHlsZSI6eyIkaWQiOiIxNzkiLCJMaW5lQ29sb3IiOm51bGwsIkxpbmVXZWlnaHQiOjAuMCwiTGluZVR5cGUiOjAsIlBhcmVudFN0eWxlIjpudWxsfSwiUGFyZW50U3R5bGUiOm51bGx9LCJEYXRlU3R5bGUiOnsiJGlkIjoiMTgwIiwiRm9udFNldHRpbmdzIjp7IiRpZCI6IjE4MSIsIkZvbnRTaXplIjoxMCwiRm9udE5hbWUiOiJDYWxpYnJpIiwiSXNCb2xkIjpmYWxzZSwiSXNJdGFsaWMiOmZhbHNlLCJJc1VuZGVybGluZWQiOmZhbHNlLCJQYXJlbnRTdHlsZSI6bnVsbH0sIkF1dG9TaXplIjowLCJGb3JlZ3JvdW5kIjp7IiRpZCI6IjE4MiIsIkNvbG9yIjp7IiRpZCI6IjE4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Tg0IiwiQ29sb3IiOnsiJGlkIjoiMTg1IiwiQSI6MCwiUiI6MjU1LCJHIjoyNTUsIkIiOjI1NX19LCJJc1Zpc2libGUiOmZhbHNlLCJXaWR0aCI6MC4wLCJIZWlnaHQiOjAuMCwiQm9yZGVyU3R5bGUiOnsiJGlkIjoiMTg2IiwiTGluZUNvbG9yIjpudWxsLCJMaW5lV2VpZ2h0IjowLjAsIkxpbmVUeXBlIjowLCJQYXJlbnRTdHlsZSI6bnVsbH0sIlBhcmVudFN0eWxlIjpudWxsfSwiRGF0ZUZvcm1hdCI6eyIkaWQiOiIxODc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ODgiLCJEYXRlUGFydElzVmlzaWJsZSI6ZmFsc2UsIlRpbWVQYXJ0SXNWaXNpYmxlIjpmYWxzZX19LCJJc1Zpc2libGUiOnRydWUsIlBhcmVudFN0eWxlIjpudWxsfSwiSW5kZXgiOjMsIlBlcmNlbnRhZ2VDb21wbGV0ZSI6bnVsbCwiUG9zaXRpb24iOnsiUmF0aW8iOjAuMCwiSXNDdXN0b20iOmZhbHNlfSwiRGF0ZUZvcm1hdCI6eyIkcmVmIjoiMTg3In0sIlJlbGF0ZWRUYXNrSWQiOiIwMDAwMDAwMC0wMDAwLTAwMDAtMDAwMC0wMDAwMDAwMDAwMDAiLCJJZCI6ImQ5ODA3OTQ0LTNkOTYtNGFiYS05OTEzLTdiOWEwM2U3ZWM4NyIsIkltcG9ydElkIjpudWxsLCJUaXRsZSI6IlN1Ym1pdCBDUkZJIiwiTm90ZSI6bnVsbCwiSHlwZXJsaW5rIjp7IiRpZCI6IjE4OSIsIkFkZHJlc3MiOiIiLCJTdWJBZGRyZXNzIjoiIn0sIklzQ2hhbmdlZCI6ZmFsc2UsIklzTmV3IjpmYWxzZX0seyIkaWQiOiIxOTAiLCJEYXRlIjoiMjAyMC0wMi0yOFQyMzo1OTowMCIsIlN0eWxlIjp7IiRpZCI6IjE5MSIsIlNoYXBlIjoyLCJDb25uZWN0b3JNYXJnaW4iOnsiJHJlZiI6IjU0In0sIkNvbm5lY3RvclN0eWxlIjp7IiRpZCI6IjE5MiIsIkxpbmVDb2xvciI6eyIkaWQiOiIxOTMiLCIkdHlwZSI6Ik5MUkUuQ29tbW9uLkRvbS5Tb2xpZENvbG9yQnJ1c2gsIE5MUkUuQ29tbW9uIiwiQ29sb3IiOnsiJGlkIjoiMTk0IiwiQSI6MTI3LCJSIjozMSwiRyI6NzMsIkIiOjEyNn19LCJMaW5lV2VpZ2h0IjoyLjUsIkxpbmVUeXBlIjowLCJQYXJlbnRTdHlsZSI6bnVsbH0sIklzQmVsb3dUaW1lYmFuZCI6ZmFsc2UsIlBvc2l0aW9uT25UYXNrIjowLCJIaWRlRGF0ZSI6ZmFsc2UsIlNoYXBlU2l6ZSI6MSwiU3BhY2luZyI6Mi4wLCJQYWRkaW5nIjp7IiRyZWYiOiI1OCJ9LCJTaGFwZVN0eWxlIjp7IiRpZCI6IjE5NSIsIk1hcmdpbiI6eyIkcmVmIjoiNjAifSwiUGFkZGluZyI6eyIkcmVmIjoiNjEifSwiQmFja2dyb3VuZCI6eyIkaWQiOiIxOTYiLCJDb2xvciI6eyIkaWQiOiIxOTciLCJBIjoyNTUsIlIiOjc1LCJHIjoxNzIsIkIiOjE5OH19LCJJc1Zpc2libGUiOnRydWUsIldpZHRoIjoxOC4wLCJIZWlnaHQiOjIwLjAsIkJvcmRlclN0eWxlIjp7IiRpZCI6IjE5OCIsIkxpbmVDb2xvciI6eyIkcmVmIjoiNjUifSwiTGluZVdlaWdodCI6MC4wLCJMaW5lVHlwZSI6MCwiUGFyZW50U3R5bGUiOm51bGx9LCJQYXJlbnRTdHlsZSI6bnVsbH0sIlRpdGxlU3R5bGUiOnsiJGlkIjoiMTk5IiwiRm9udFNldHRpbmdzIjp7IiRpZCI6IjIwMCIsIkZvbnRTaXplIjoxMSwiRm9udE5hbWUiOiJDYWxpYnJpIiwiSXNCb2xkIjp0cnVlLCJJc0l0YWxpYyI6ZmFsc2UsIklzVW5kZXJsaW5lZCI6ZmFsc2UsIlBhcmVudFN0eWxlIjpudWxsfSwiQXV0b1NpemUiOjAsIkZvcmVncm91bmQiOnsiJGlkIjoiMjAxIiwiQ29sb3IiOnsiJGlkIjoiMjAy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DMiLCJMaW5lQ29sb3IiOm51bGwsIkxpbmVXZWlnaHQiOjAuMCwiTGluZVR5cGUiOjAsIlBhcmVudFN0eWxlIjpudWxsfSwiUGFyZW50U3R5bGUiOm51bGx9LCJEYXRlU3R5bGUiOnsiJGlkIjoiMjA0IiwiRm9udFNldHRpbmdzIjp7IiRpZCI6IjIw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IwNiIsIkxpbmVDb2xvciI6bnVsbCwiTGluZVdlaWdodCI6MC4wLCJMaW5lVHlwZSI6MCwiUGFyZW50U3R5bGUiOm51bGx9LCJQYXJlbnRTdHlsZSI6bnVsbH0sIkRhdGVGb3JtYXQiOnsiJGlkIjoiMjA3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MjA4IiwiRGF0ZVBhcnRJc1Zpc2libGUiOmZhbHNlLCJUaW1lUGFydElzVmlzaWJsZSI6ZmFsc2V9fSwiSXNWaXNpYmxlIjpmYWxzZSwiUGFyZW50U3R5bGUiOm51bGx9LCJJbmRleCI6NCwiUGVyY2VudGFnZUNvbXBsZXRlIjpudWxsLCJQb3NpdGlvbiI6eyJSYXRpbyI6MC4wNjU1MTQxNDc3MjMxNjI2MjIsIklzQ3VzdG9tIjp0cnVlfSwiRGF0ZUZvcm1hdCI6eyIkcmVmIjoiMjA3In0sIlJlbGF0ZWRUYXNrSWQiOiIwMDAwMDAwMC0wMDAwLTAwMDAtMDAwMC0wMDAwMDAwMDAwMDAiLCJJZCI6Ijc2MTZiYjgxLWIwOTQtNGIxOS04ZDM1LTIxN2VlMGY3YWEzMiIsIkltcG9ydElkIjpudWxsLCJUaXRsZSI6IkZEUyBBcHByb3ZhbCIsIk5vdGUiOm51bGwsIkh5cGVybGluayI6eyIkaWQiOiIyMDkiLCJBZGRyZXNzIjoiIiwiU3ViQWRkcmVzcyI6IiJ9LCJJc0NoYW5nZWQiOmZhbHNlLCJJc05ldyI6ZmFsc2V9LHsiJGlkIjoiMjEwIiwiRGF0ZSI6IjIwMjAtMDYtMDhUMjM6NTk6MDAiLCJTdHlsZSI6eyIkaWQiOiIyMTEiLCJTaGFwZSI6MiwiQ29ubmVjdG9yTWFyZ2luIjp7IiRyZWYiOiI1NCJ9LCJDb25uZWN0b3JTdHlsZSI6eyIkaWQiOiIyMTIiLCJMaW5lQ29sb3IiOnsiJGlkIjoiMjEzIiwiJHR5cGUiOiJOTFJFLkNvbW1vbi5Eb20uU29saWRDb2xvckJydXNoLCBOTFJFLkNvbW1vbiIsIkNvbG9yIjp7IiRpZCI6IjIxN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yMTUiLCJNYXJnaW4iOnsiJHJlZiI6IjYwIn0sIlBhZGRpbmciOnsiJHJlZiI6IjYxIn0sIkJhY2tncm91bmQiOnsiJGlkIjoiMjE2IiwiQ29sb3IiOnsiJGlkIjoiMjE3IiwiQSI6MjU1LCJSIjo5OCwiRyI6MTgxLCJCIjoxMjN9fSwiSXNWaXNpYmxlIjp0cnVlLCJXaWR0aCI6MTMuMCwiSGVpZ2h0IjoxMy4wLCJCb3JkZXJTdHlsZSI6eyIkaWQiOiIyMTgiLCJMaW5lQ29sb3IiOnsiJHJlZiI6IjY1In0sIkxpbmVXZWlnaHQiOjAuMCwiTGluZVR5cGUiOjAsIlBhcmVudFN0eWxlIjpudWxsfSwiUGFyZW50U3R5bGUiOm51bGx9LCJUaXRsZVN0eWxlIjp7IiRpZCI6IjIxOSIsIkZvbnRTZXR0aW5ncyI6eyIkaWQiOiIyMjAiLCJGb250U2l6ZSI6MTEsIkZvbnROYW1lIjoiQ2FsaWJyaSIsIklzQm9sZCI6dHJ1ZSwiSXNJdGFsaWMiOmZhbHNlLCJJc1VuZGVybGluZWQiOmZhbHNlLCJQYXJlbnRTdHlsZSI6bnVsbH0sIkF1dG9TaXplIjowLCJGb3JlZ3JvdW5kIjp7IiRpZCI6IjIyMSIsIkNvbG9yIjp7IiRpZCI6IjIyM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MjMiLCJDb2xvciI6eyIkaWQiOiIyMjQiLCJBIjowLCJSIjoyNTUsIkciOjI1NSwiQiI6MjU1fX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GlkIjoiMjI4IiwiQ29sb3IiOnsiJGlkIjoiMjI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MzAiLCJDb2xvciI6eyIkaWQiOiIyMzEiLCJBIjowLCJSIjoyNTUsIkciOjI1NSwiQiI6MjU1fX0sIklzVmlzaWJsZSI6ZmFsc2UsIldpZHRoIjowLjAsIkhlaWdodCI6MC4wLCJCb3JkZXJTdHlsZSI6eyIkaWQiOiIyMzIiLCJMaW5lQ29sb3IiOm51bGwsIkxpbmVXZWlnaHQiOjAuMCwiTGluZVR5cGUiOjAsIlBhcmVudFN0eWxlIjpudWxsfSwiUGFyZW50U3R5bGUiOm51bGx9LCJEYXRlRm9ybWF0Ijp7IiRpZCI6IjIzM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IzNCIsIkRhdGVQYXJ0SXNWaXNpYmxlIjpmYWxzZSwiVGltZVBhcnRJc1Zpc2libGUiOmZhbHNlfX0sIklzVmlzaWJsZSI6dHJ1ZSwiUGFyZW50U3R5bGUiOm51bGx9LCJJbmRleCI6OCwiUGVyY2VudGFnZUNvbXBsZXRlIjpudWxsLCJQb3NpdGlvbiI6eyJSYXRpbyI6MC4xNTczMTk0OTI3NjM5NDMxNCwiSXNDdXN0b20iOnRydWV9LCJEYXRlRm9ybWF0Ijp7IiRyZWYiOiIyMzMifSwiUmVsYXRlZFRhc2tJZCI6IjAwMDAwMDAwLTAwMDAtMDAwMC0wMDAwLTAwMDAwMDAwMDAwMCIsIklkIjoiYjkzYjFiYWYtZDBjYS00YTQ5LTkzZTMtMTU1MjY4MDljZDNiIiwiSW1wb3J0SWQiOm51bGwsIlRpdGxlIjoiRnVuY3Rpb25hbCBEZXNpZ24gS2lja29mZiIsIk5vdGUiOm51bGwsIkh5cGVybGluayI6eyIkaWQiOiIyMzUiLCJBZGRyZXNzIjoiIiwiU3ViQWRkcmVzcyI6IiJ9LCJJc0NoYW5nZWQiOmZhbHNlLCJJc05ldyI6ZmFsc2V9LHsiJGlkIjoiMjM2IiwiRGF0ZSI6IjIwMjAtMTAtMDhUMjM6NTk6MDAiLCJTdHlsZSI6eyIkaWQiOiIyMzciLCJTaGFwZSI6MiwiQ29ubmVjdG9yTWFyZ2luIjp7IiRyZWYiOiI1NCJ9LCJDb25uZWN0b3JTdHlsZSI6eyIkaWQiOiIyMzgiLCJMaW5lQ29sb3IiOnsiJHJlZiI6IjU2In0sIkxpbmVXZWlnaHQiOjEuMCwiTGluZVR5cGUiOjAsIlBhcmVudFN0eWxlIjpudWxsfSwiSXNCZWxvd1RpbWViYW5kIjp0cnVlLCJQb3NpdGlvbk9uVGFzayI6MCwiSGlkZURhdGUiOmZhbHNlLCJTaGFwZVNpemUiOjEsIlNwYWNpbmciOjIuMCwiUGFkZGluZyI6eyIkcmVmIjoiNTgifSwiU2hhcGVTdHlsZSI6eyIkaWQiOiIyMzkiLCJNYXJnaW4iOnsiJHJlZiI6IjYwIn0sIlBhZGRpbmciOnsiJHJlZiI6IjYxIn0sIkJhY2tncm91bmQiOnsiJGlkIjoiMjQwIiwiQ29sb3IiOnsiJGlkIjoiMjQxIiwiQSI6MjU1LCJSIjoxMTEsIkciOjQ5LCJCIjoxNTJ9fSwiSXNWaXNpYmxlIjp0cnVlLCJXaWR0aCI6MTMuMCwiSGVpZ2h0IjoxMy4wLCJCb3JkZXJTdHlsZSI6eyIkaWQiOiIyNDIiLCJMaW5lQ29sb3IiOnsiJHJlZiI6IjY1In0sIkxpbmVXZWlnaHQiOjAuMCwiTGluZVR5cGUiOjAsIlBhcmVudFN0eWxlIjpudWxsfSwiUGFyZW50U3R5bGUiOm51bGx9LCJUaXRsZVN0eWxlIjp7IiRpZCI6IjI0MyIsIkZvbnRTZXR0aW5ncyI6eyIkaWQiOiIyNDQiLCJGb250U2l6ZSI6MTEsIkZvbnROYW1lIjoiQ2FsaWJyaSIsIklzQm9sZCI6dHJ1ZSwiSXNJdGFsaWMiOmZhbHNlLCJJc1VuZGVybGluZWQiOmZhbHNlLCJQYXJlbnRTdHlsZSI6bnVsbH0sIkF1dG9TaXplIjowLCJGb3JlZ3JvdW5kIjp7IiRpZCI6IjI0NSIsIkNvbG9yIjp7IiRpZCI6IjI0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NDciLCJDb2xvciI6eyIkaWQiOiIyNDgiLCJBIjowLCJSIjoyNTUsIkciOjI1NSwiQiI6MjU1fX0sIklzVmlzaWJsZSI6dHJ1ZSwiV2lkdGgiOjAuMCwiSGVpZ2h0IjowLjAsIkJvcmRlclN0eWxlIjp7IiRpZCI6IjI0OSIsIkxpbmVDb2xvciI6bnVsbCwiTGluZVdlaWdodCI6MC4wLCJMaW5lVHlwZSI6MCwiUGFyZW50U3R5bGUiOm51bGx9LCJQYXJlbnRTdHlsZSI6bnVsbH0sIkRhdGVTdHlsZSI6eyIkaWQiOiIyNTAiLCJGb250U2V0dGluZ3MiOnsiJGlkIjoiMjUxIiwiRm9udFNpemUiOjEwLCJGb250TmFtZSI6IkNhbGlicmkiLCJJc0JvbGQiOmZhbHNlLCJJc0l0YWxpYyI6ZmFsc2UsIklzVW5kZXJsaW5lZCI6ZmFsc2UsIlBhcmVudFN0eWxlIjpudWxsfSwiQXV0b1NpemUiOjAsIkZvcmVncm91bmQiOnsiJGlkIjoiMjUyIiwiQ29sb3IiOnsiJGlkIjoiMjU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NTQiLCJDb2xvciI6eyIkaWQiOiIyNTUiLCJBIjowLCJSIjoyNTUsIkciOjI1NSwiQiI6MjU1fX0sIklzVmlzaWJsZSI6ZmFsc2UsIldpZHRoIjowLjAsIkhlaWdodCI6MC4wLCJCb3JkZXJTdHlsZSI6eyIkaWQiOiIyNTYiLCJMaW5lQ29sb3IiOm51bGwsIkxpbmVXZWlnaHQiOjAuMCwiTGluZVR5cGUiOjAsIlBhcmVudFN0eWxlIjpudWxsfSwiUGFyZW50U3R5bGUiOm51bGx9LCJEYXRlRm9ybWF0Ijp7IiRpZCI6IjI1N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I1OCIsIkRhdGVQYXJ0SXNWaXNpYmxlIjpmYWxzZSwiVGltZVBhcnRJc1Zpc2libGUiOmZhbHNlfX0sIklzVmlzaWJsZSI6dHJ1ZSwiUGFyZW50U3R5bGUiOm51bGx9LCJJbmRleCI6OSwiUGVyY2VudGFnZUNvbXBsZXRlIjpudWxsLCJQb3NpdGlvbiI6eyJSYXRpbyI6MC4wLCJJc0N1c3RvbSI6ZmFsc2V9LCJEYXRlRm9ybWF0Ijp7IiRyZWYiOiIyNTcifSwiUmVsYXRlZFRhc2tJZCI6IjAwMDAwMDAwLTAwMDAtMDAwMC0wMDAwLTAwMDAwMDAwMDAwMCIsIklkIjoiMTIyNjY5MzMtZjU1OS00NmYyLTlhYzgtZDhjNDVmYjg5MDM2IiwiSW1wb3J0SWQiOm51bGwsIlRpdGxlIjoiUFNDL0pQQSIsIk5vdGUiOm51bGwsIkh5cGVybGluayI6eyIkaWQiOiIyNTkiLCJBZGRyZXNzIjoiIiwiU3ViQWRkcmVzcyI6IiJ9LCJJc0NoYW5nZWQiOmZhbHNlLCJJc05ldyI6ZmFsc2V9LHsiJGlkIjoiMjYwIiwiRGF0ZSI6IjIwMjAtMDYtMjRUMjM6NTk6MDBaIiwiU3R5bGUiOnsiJGlkIjoiMjYxIiwiU2hhcGUiOjIsIkNvbm5lY3Rvck1hcmdpbiI6eyIkcmVmIjoiNTQifSwiQ29ubmVjdG9yU3R5bGUiOnsiJGlkIjoiMjYyIiwiTGluZUNvbG9yIjp7IiRyZWYiOiI1NiJ9LCJMaW5lV2VpZ2h0IjoxLjAsIkxpbmVUeXBlIjowLCJQYXJlbnRTdHlsZSI6bnVsbH0sIklzQmVsb3dUaW1lYmFuZCI6dHJ1ZSwiUG9zaXRpb25PblRhc2siOjAsIkhpZGVEYXRlIjpmYWxzZSwiU2hhcGVTaXplIjoxLCJTcGFjaW5nIjoyLjAsIlBhZGRpbmciOnsiJHJlZiI6IjU4In0sIlNoYXBlU3R5bGUiOnsiJGlkIjoiMjYzIiwiTWFyZ2luIjp7IiRyZWYiOiI2MCJ9LCJQYWRkaW5nIjp7IiRyZWYiOiI2MSJ9LCJCYWNrZ3JvdW5kIjp7IiRpZCI6IjI2NCIsIkNvbG9yIjp7IiRpZCI6IjI2NSIsIkEiOjI1NSwiUiI6MTExLCJHIjo0OSwiQiI6MTUyfX0sIklzVmlzaWJsZSI6dHJ1ZSwiV2lkdGgiOjEzLjAsIkhlaWdodCI6MTMuMCwiQm9yZGVyU3R5bGUiOnsiJGlkIjoiMjY2IiwiTGluZUNvbG9yIjp7IiRyZWYiOiI2NS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aWQiOiIyNjkiLCJDb2xvciI6eyIkaWQiOiIyNzA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jcxIiwiQ29sb3IiOnsiJGlkIjoiMjcyIiwiQSI6MCwiUiI6MjU1LCJHIjoyNTUsIkIiOjI1NX19LCJJc1Zpc2libGUiOnRydWUsIldpZHRoIjowLjAsIkhlaWdodCI6MC4wLCJCb3JkZXJTdHlsZSI6eyIkaWQiOiIyNzMiLCJMaW5lQ29sb3IiOm51bGwsIkxpbmVXZWlnaHQiOjAuMCwiTGluZVR5cGUiOjAsIlBhcmVudFN0eWxlIjpudWxsfSwiUGFyZW50U3R5bGUiOm51bGx9LCJEYXRlU3R5bGUiOnsiJGlkIjoiMjc0IiwiRm9udFNldHRpbmdzIjp7IiRpZCI6IjI3NSIsIkZvbnRTaXplIjoxMCwiRm9udE5hbWUiOiJDYWxpYnJpIiwiSXNCb2xkIjpmYWxzZSwiSXNJdGFsaWMiOmZhbHNlLCJJc1VuZGVybGluZWQiOmZhbHNlLCJQYXJlbnRTdHlsZSI6bnVsbH0sIkF1dG9TaXplIjowLCJGb3JlZ3JvdW5kIjp7IiRpZCI6IjI3NiIsIkNvbG9yIjp7IiRpZCI6Ij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jc4IiwiQ29sb3IiOnsiJGlkIjoiMjc5IiwiQSI6MCwiUiI6MjU1LCJHIjoyNTUsIkIiOjI1NX19LCJJc1Zpc2libGUiOmZhbHNlLCJXaWR0aCI6MC4wLCJIZWlnaHQiOjAuMCwiQm9yZGVyU3R5bGUiOnsiJGlkIjoiMjgwIiwiTGluZUNvbG9yIjpudWxsLCJMaW5lV2VpZ2h0IjowLjAsIkxpbmVUeXBlIjowLCJQYXJlbnRTdHlsZSI6bnVsbH0sIlBhcmVudFN0eWxlIjpudWxsfSwiRGF0ZUZvcm1hdCI6eyIkaWQiOiIyODE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yODIiLCJEYXRlUGFydElzVmlzaWJsZSI6ZmFsc2UsIlRpbWVQYXJ0SXNWaXNpYmxlIjpmYWxzZX19LCJJc1Zpc2libGUiOnRydWUsIlBhcmVudFN0eWxlIjpudWxsfSwiSW5kZXgiOjEwLCJQZXJjZW50YWdlQ29tcGxldGUiOm51bGwsIlBvc2l0aW9uIjp7IlJhdGlvIjowLjA5MTkxMzUxOTk2NTI3Nzc3MywiSXNDdXN0b20iOmZhbHNlfSwiRGF0ZUZvcm1hdCI6eyIkcmVmIjoiMjgxIn0sIlJlbGF0ZWRUYXNrSWQiOiIwMDAwMDAwMC0wMDAwLTAwMDAtMDAwMC0wMDAwMDAwMDAwMDAiLCJJZCI6ImQ3MmUzYTUxLThhM2EtNDMzNi04MGJlLWEwNmRjNmRmZDRiMiIsIkltcG9ydElkIjpudWxsLCJUaXRsZSI6IlBTQy9KUEEgQW5udWFsIENvbmYuIiwiTm90ZSI6bnVsbCwiSHlwZXJsaW5rIjp7IiRpZCI6IjI4MyIsIkFkZHJlc3MiOiIiLCJTdWJBZGRyZXNzIjoiIn0sIklzQ2hhbmdlZCI6ZmFsc2UsIklzTmV3IjpmYWxzZX0seyIkaWQiOiIyODQiLCJEYXRlIjoiMjAyMC0wMy0xOVQyMzo1OTowMFoiLCJTdHlsZSI6eyIkaWQiOiIyODUiLCJTaGFwZSI6MiwiQ29ubmVjdG9yTWFyZ2luIjp7IiRyZWYiOiI1NCJ9LCJDb25uZWN0b3JTdHlsZSI6eyIkaWQiOiIyODYiLCJMaW5lQ29sb3IiOnsiJHJlZiI6IjU2In0sIkxpbmVXZWlnaHQiOjEuMCwiTGluZVR5cGUiOjAsIlBhcmVudFN0eWxlIjpudWxsfSwiSXNCZWxvd1RpbWViYW5kIjpmYWxzZSwiUG9zaXRpb25PblRhc2siOjAsIkhpZGVEYXRlIjpmYWxzZSwiU2hhcGVTaXplIjoxLCJTcGFjaW5nIjoyLjAsIlBhZGRpbmciOnsiJHJlZiI6IjU4In0sIlNoYXBlU3R5bGUiOnsiJGlkIjoiMjg3IiwiTWFyZ2luIjp7IiRyZWYiOiI2MCJ9LCJQYWRkaW5nIjp7IiRyZWYiOiI2MSJ9LCJCYWNrZ3JvdW5kIjp7IiRpZCI6IjI4OCIsIkNvbG9yIjp7IiRpZCI6IjI4OSIsIkEiOjI1NSwiUiI6MTc4LCJHIjoxNCwiQiI6MTh9fSwiSXNWaXNpYmxlIjp0cnVlLCJXaWR0aCI6MTguMCwiSGVpZ2h0IjoyMC4wLCJCb3JkZXJTdHlsZSI6eyIkaWQiOiIyOTAiLCJMaW5lQ29sb3IiOnsiJHJlZiI6IjY1In0sIkxpbmVXZWlnaHQiOjAuMCwiTGluZVR5cGUiOjAsIlBhcmVudFN0eWxlIjpudWxsfSwiUGFyZW50U3R5bGUiOm51bGx9LCJUaXRsZVN0eWxlIjp7IiRpZCI6IjI5MSIsIkZvbnRTZXR0aW5ncyI6eyIkaWQiOiIyOTIiLCJGb250U2l6ZSI6MTEsIkZvbnROYW1lIjoiQ2FsaWJyaSIsIklzQm9sZCI6dHJ1ZSwiSXNJdGFsaWMiOmZhbHNlLCJJc1VuZGVybGluZWQiOmZhbHNlLCJQYXJlbnRTdHlsZSI6bnVsbH0sIkF1dG9TaXplIjowLCJGb3JlZ3JvdW5kIjp7IiRpZCI6IjI5MyIsIkNvbG9yIjp7IiRpZCI6IjI5N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k1IiwiTGluZUNvbG9yIjpudWxsLCJMaW5lV2VpZ2h0IjowLjAsIkxpbmVUeXBlIjowLCJQYXJlbnRTdHlsZSI6bnVsbH0sIlBhcmVudFN0eWxlIjpudWxsfSwiRGF0ZVN0eWxlIjp7IiRpZCI6IjI5NiIsIkZvbnRTZXR0aW5ncyI6eyIkaWQiOiIyO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yOTgiLCJMaW5lQ29sb3IiOm51bGwsIkxpbmVXZWlnaHQiOjAuMCwiTGluZVR5cGUiOjAsIlBhcmVudFN0eWxlIjpudWxsfSwiUGFyZW50U3R5bGUiOm51bGx9LCJEYXRlRm9ybWF0Ijp7IiRpZCI6IjI5O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MwMCIsIkRhdGVQYXJ0SXNWaXNpYmxlIjpmYWxzZSwiVGltZVBhcnRJc1Zpc2libGUiOmZhbHNlfX0sIklzVmlzaWJsZSI6ZmFsc2UsIlBhcmVudFN0eWxlIjpudWxsfSwiSW5kZXgiOjEwLCJQZXJjZW50YWdlQ29tcGxldGUiOm51bGwsIlBvc2l0aW9uIjp7IlJhdGlvIjowLjE1ODMwODY5MzIxNDY5OTA2LCJJc0N1c3RvbSI6ZmFsc2V9LCJEYXRlRm9ybWF0Ijp7IiRyZWYiOiIyOTkifSwiUmVsYXRlZFRhc2tJZCI6IjAwMDAwMDAwLTAwMDAtMDAwMC0wMDAwLTAwMDAwMDAwMDAwMCIsIklkIjoiYWJjYzU5NDUtN2ZkYy00ZjExLWIzMjUtNjRlZjk3MzIzYThjIiwiSW1wb3J0SWQiOm51bGwsIlRpdGxlIjoiUFNDL0pQQSIsIk5vdGUiOm51bGwsIkh5cGVybGluayI6eyIkaWQiOiIzMDEiLCJBZGRyZXNzIjoiIiwiU3ViQWRkcmVzcyI6IiJ9LCJJc0NoYW5nZWQiOmZhbHNlLCJJc05ldyI6ZmFsc2V9LHsiJGlkIjoiMzAyIiwiRGF0ZSI6IjIwMjEtMDItMDRUMjM6NTk6MDAiLCJTdHlsZSI6eyIkaWQiOiIzMDMiLCJTaGFwZSI6MiwiQ29ubmVjdG9yTWFyZ2luIjp7IiRyZWYiOiI1NCJ9LCJDb25uZWN0b3JTdHlsZSI6eyIkaWQiOiIzMDQiLCJMaW5lQ29sb3IiOnsiJHJlZiI6IjU2In0sIkxpbmVXZWlnaHQiOjEuMCwiTGluZVR5cGUiOjAsIlBhcmVudFN0eWxlIjpudWxsfSwiSXNCZWxvd1RpbWViYW5kIjp0cnVlLCJQb3NpdGlvbk9uVGFzayI6MCwiSGlkZURhdGUiOmZhbHNlLCJTaGFwZVNpemUiOjEsIlNwYWNpbmciOjIuMCwiUGFkZGluZyI6eyIkcmVmIjoiNTgifSwiU2hhcGVTdHlsZSI6eyIkaWQiOiIzMDUiLCJNYXJnaW4iOnsiJHJlZiI6IjYwIn0sIlBhZGRpbmciOnsiJHJlZiI6IjYxIn0sIkJhY2tncm91bmQiOnsiJGlkIjoiMzA2IiwiQ29sb3IiOnsiJGlkIjoiMzA3IiwiQSI6MjU1LCJSIjoxMTEsIkciOjQ5LCJCIjoxNTJ9fSwiSXNWaXNpYmxlIjp0cnVlLCJXaWR0aCI6MTMuMCwiSGVpZ2h0IjoxMy4wLCJCb3JkZXJTdHlsZSI6eyIkaWQiOiIzMDgiLCJMaW5lQ29sb3IiOnsiJHJlZiI6IjY1In0sIkxpbmVXZWlnaHQiOjAuMCwiTGluZVR5cGUiOjAsIlBhcmVudFN0eWxlIjpudWxsfSwiUGFyZW50U3R5bGUiOm51bGx9LCJUaXRsZVN0eWxlIjp7IiRpZCI6IjMwOSIsIkZvbnRTZXR0aW5ncyI6eyIkaWQiOiIzMTAiLCJGb250U2l6ZSI6MTEsIkZvbnROYW1lIjoiQ2FsaWJyaSIsIklzQm9sZCI6dHJ1ZSwiSXNJdGFsaWMiOmZhbHNlLCJJc1VuZGVybGluZWQiOmZhbHNlLCJQYXJlbnRTdHlsZSI6bnVsbH0sIkF1dG9TaXplIjowLCJGb3JlZ3JvdW5kIjp7IiRpZCI6IjMxMSIsIkNvbG9yIjp7IiRpZCI6IjMxM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zMTMiLCJDb2xvciI6eyIkaWQiOiIzMTQiLCJBIjowLCJSIjoyNTUsIkciOjI1NSwiQiI6MjU1fX0sIklzVmlzaWJsZSI6dHJ1ZSwiV2lkdGgiOjAuMCwiSGVpZ2h0IjowLjAsIkJvcmRlclN0eWxlIjp7IiRpZCI6IjMxNSIsIkxpbmVDb2xvciI6bnVsbCwiTGluZVdlaWdodCI6MC4wLCJMaW5lVHlwZSI6MCwiUGFyZW50U3R5bGUiOm51bGx9LCJQYXJlbnRTdHlsZSI6bnVsbH0sIkRhdGVTdHlsZSI6eyIkaWQiOiIzMTYiLCJGb250U2V0dGluZ3MiOnsiJGlkIjoiMzE3IiwiRm9udFNpemUiOjEwLCJGb250TmFtZSI6IkNhbGlicmkiLCJJc0JvbGQiOmZhbHNlLCJJc0l0YWxpYyI6ZmFsc2UsIklzVW5kZXJsaW5lZCI6ZmFsc2UsIlBhcmVudFN0eWxlIjpudWxsfSwiQXV0b1NpemUiOjAsIkZvcmVncm91bmQiOnsiJGlkIjoiMzE4IiwiQ29sb3IiOnsiJGlkIjoiMzE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zMjAiLCJDb2xvciI6eyIkaWQiOiIzMjEiLCJBIjowLCJSIjoyNTUsIkciOjI1NSwiQiI6MjU1fX0sIklzVmlzaWJsZSI6ZmFsc2UsIldpZHRoIjowLjAsIkhlaWdodCI6MC4wLCJCb3JkZXJTdHlsZSI6eyIkaWQiOiIzMjIiLCJMaW5lQ29sb3IiOm51bGwsIkxpbmVXZWlnaHQiOjAuMCwiTGluZVR5cGUiOjAsIlBhcmVudFN0eWxlIjpudWxsfSwiUGFyZW50U3R5bGUiOm51bGx9LCJEYXRlRm9ybWF0Ijp7IiRpZCI6IjMyM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MyNCIsIkRhdGVQYXJ0SXNWaXNpYmxlIjpmYWxzZSwiVGltZVBhcnRJc1Zpc2libGUiOmZhbHNlfX0sIklzVmlzaWJsZSI6dHJ1ZSwiUGFyZW50U3R5bGUiOm51bGx9LCJJbmRleCI6MTEsIlBlcmNlbnRhZ2VDb21wbGV0ZSI6bnVsbCwiUG9zaXRpb24iOnsiUmF0aW8iOjAuMCwiSXNDdXN0b20iOmZhbHNlfSwiRGF0ZUZvcm1hdCI6eyIkcmVmIjoiMzIzIn0sIlJlbGF0ZWRUYXNrSWQiOiIwMDAwMDAwMC0wMDAwLTAwMDAtMDAwMC0wMDAwMDAwMDAwMDAiLCJJZCI6IjUxM2EzMzliLTRkODAtNDVjNC05NTMxLTI0MjgzNWQ4MjJmNiIsIkltcG9ydElkIjpudWxsLCJUaXRsZSI6IlBTQy9KUEEiLCJOb3RlIjpudWxsLCJIeXBlcmxpbmsiOnsiJGlkIjoiMzI1IiwiQWRkcmVzcyI6IiIsIlN1YkFkZHJlc3MiOiIifSwiSXNDaGFuZ2VkIjpmYWxzZSwiSXNOZXciOmZhbHNlfSx7IiRpZCI6IjMyNiIsIkRhdGUiOiIyMDIwLTAzLTI3VDIzOjU5OjAwWiIsIlN0eWxlIjp7IiRpZCI6IjMyNyIsIlNoYXBlIjoyLCJDb25uZWN0b3JNYXJnaW4iOnsiJHJlZiI6IjU0In0sIkNvbm5lY3RvclN0eWxlIjp7IiRpZCI6IjMyOC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zMjkiLCJNYXJnaW4iOnsiJHJlZiI6IjYwIn0sIlBhZGRpbmciOnsiJHJlZiI6IjYxIn0sIkJhY2tncm91bmQiOnsiJGlkIjoiMzMwIiwiQ29sb3IiOnsiJGlkIjoiMzMxIiwiQSI6MjU1LCJSIjoxMTEsIkciOjQ5LCJCIjoxNTJ9fSwiSXNWaXNpYmxlIjp0cnVlLCJXaWR0aCI6MTguMCwiSGVpZ2h0IjoyMC4wLCJCb3JkZXJTdHlsZSI6eyIkaWQiOiIzMzIiLCJMaW5lQ29sb3IiOnsiJHJlZiI6IjY1In0sIkxpbmVXZWlnaHQiOjAuMCwiTGluZVR5cGUiOjAsIlBhcmVudFN0eWxlIjpudWxsfSwiUGFyZW50U3R5bGUiOm51bGx9LCJUaXRsZVN0eWxlIjp7IiRpZCI6IjMzMyIsIkZvbnRTZXR0aW5ncyI6eyIkaWQiOiIzMzQiLCJGb250U2l6ZSI6MTEsIkZvbnROYW1lIjoiQ2FsaWJyaSIsIklzQm9sZCI6dHJ1ZSwiSXNJdGFsaWMiOmZhbHNlLCJJc1VuZGVybGluZWQiOmZhbHNlLCJQYXJlbnRTdHlsZSI6bnVsbH0sIkF1dG9TaXplIjowLCJGb3JlZ3JvdW5kIjp7IiRpZCI6IjMzNSIsIkNvbG9yIjp7IiRpZCI6IjMz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zM3IiwiTGluZUNvbG9yIjpudWxsLCJMaW5lV2VpZ2h0IjowLjAsIkxpbmVUeXBlIjowLCJQYXJlbnRTdHlsZSI6bnVsbH0sIlBhcmVudFN0eWxlIjpudWxsfSwiRGF0ZVN0eWxlIjp7IiRpZCI6IjMzOCIsIkZvbnRTZXR0aW5ncyI6eyIkaWQiOiIzMz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zNDAiLCJMaW5lQ29sb3IiOm51bGwsIkxpbmVXZWlnaHQiOjAuMCwiTGluZVR5cGUiOjAsIlBhcmVudFN0eWxlIjpudWxsfSwiUGFyZW50U3R5bGUiOm51bGx9LCJEYXRlRm9ybWF0Ijp7IiRpZCI6IjM0M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M0MiIsIkRhdGVQYXJ0SXNWaXNpYmxlIjpmYWxzZSwiVGltZVBhcnRJc1Zpc2libGUiOmZhbHNlfX0sIklzVmlzaWJsZSI6ZmFsc2UsIlBhcmVudFN0eWxlIjpudWxsfSwiSW5kZXgiOjExLCJQZXJjZW50YWdlQ29tcGxldGUiOm51bGwsIlBvc2l0aW9uIjp7IlJhdGlvIjowLjAsIklzQ3VzdG9tIjpmYWxzZX0sIkRhdGVGb3JtYXQiOnsiJHJlZiI6IjM0MSJ9LCJSZWxhdGVkVGFza0lkIjoiMDAwMDAwMDAtMDAwMC0wMDAwLTAwMDAtMDAwMDAwMDAwMDAwIiwiSWQiOiIzYzQ5NWQ3NS05ZmZmLTRhYTUtYTI3Yy0wNzUzYWI2NDcwNTYiLCJJbXBvcnRJZCI6bnVsbCwiVGl0bGUiOiJKUEEiLCJOb3RlIjpudWxsLCJIeXBlcmxpbmsiOnsiJGlkIjoiMzQzIiwiQWRkcmVzcyI6IiIsIlN1YkFkZHJlc3MiOiIifSwiSXNDaGFuZ2VkIjpmYWxzZSwiSXNOZXciOmZhbHNlfSx7IiRpZCI6IjM0NCIsIkRhdGUiOiIyMDIwLTA3LTIyVDIzOjU5OjAwIiwiU3R5bGUiOnsiJGlkIjoiMzQ1IiwiU2hhcGUiOjIsIkNvbm5lY3Rvck1hcmdpbiI6eyIkcmVmIjoiNTQifSwiQ29ubmVjdG9yU3R5bGUiOnsiJGlkIjoiMzQ2IiwiTGluZUNvbG9yIjp7IiRpZCI6IjM0NyIsIiR0eXBlIjoiTkxSRS5Db21tb24uRG9tLlNvbGlkQ29sb3JCcnVzaCwgTkxSRS5Db21tb24iLCJDb2xvciI6eyIkaWQiOiIzNDg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MzQ5IiwiTWFyZ2luIjp7IiRyZWYiOiI2MCJ9LCJQYWRkaW5nIjp7IiRyZWYiOiI2MSJ9LCJCYWNrZ3JvdW5kIjp7IiRpZCI6IjM1MCIsIkNvbG9yIjp7IiRpZCI6IjM1MSIsIkEiOjI1NSwiUiI6MTk1LCJHIjoxODIsIkIiOjMwfX0sIklzVmlzaWJsZSI6dHJ1ZSwiV2lkdGgiOjEzLjAsIkhlaWdodCI6MTMuMCwiQm9yZGVyU3R5bGUiOnsiJGlkIjoiMzUyIiwiTGluZUNvbG9yIjp7IiRyZWYiOiI2NSJ9LCJMaW5lV2VpZ2h0IjowLjAsIkxpbmVUeXBlIjowLCJQYXJlbnRTdHlsZSI6bnVsbH0sIlBhcmVudFN0eWxlIjpudWxsfSwiVGl0bGVTdHlsZSI6eyIkaWQiOiIzNTMiLCJGb250U2V0dGluZ3MiOnsiJGlkIjoiMzU0IiwiRm9udFNpemUiOjExLCJGb250TmFtZSI6IkNhbGlicmkiLCJJc0JvbGQiOnRydWUsIklzSXRhbGljIjpmYWxzZSwiSXNVbmRlcmxpbmVkIjpmYWxzZSwiUGFyZW50U3R5bGUiOm51bGx9LCJBdXRvU2l6ZSI6MCwiRm9yZWdyb3VuZCI6eyIkaWQiOiIzNTUiLCJDb2xvciI6eyIkaWQiOiIzNTY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zU3IiwiQ29sb3IiOnsiJGlkIjoiMzU4IiwiQSI6MCwiUiI6MjU1LCJHIjoyNTUsIkIiOjI1NX19LCJJc1Zpc2libGUiOnRydWUsIldpZHRoIjowLjAsIkhlaWdodCI6MC4wLCJCb3JkZXJTdHlsZSI6eyIkaWQiOiIzNTkiLCJMaW5lQ29sb3IiOm51bGwsIkxpbmVXZWlnaHQiOjAuMCwiTGluZVR5cGUiOjAsIlBhcmVudFN0eWxlIjpudWxsfSwiUGFyZW50U3R5bGUiOm51bGx9LCJEYXRlU3R5bGUiOnsiJGlkIjoiMzYwIiwiRm9udFNldHRpbmdzIjp7IiRpZCI6IjM2MSIsIkZvbnRTaXplIjoxMCwiRm9udE5hbWUiOiJDYWxpYnJpIiwiSXNCb2xkIjpmYWxzZSwiSXNJdGFsaWMiOmZhbHNlLCJJc1VuZGVybGluZWQiOmZhbHNlLCJQYXJlbnRTdHlsZSI6bnVsbH0sIkF1dG9TaXplIjowLCJGb3JlZ3JvdW5kIjp7IiRpZCI6IjM2MiIsIkNvbG9yIjp7IiRpZCI6IjM2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zY0IiwiQ29sb3IiOnsiJGlkIjoiMzY1IiwiQSI6MCwiUiI6MjU1LCJHIjoyNTUsIkIiOjI1NX19LCJJc1Zpc2libGUiOmZhbHNlLCJXaWR0aCI6MC4wLCJIZWlnaHQiOjAuMCwiQm9yZGVyU3R5bGUiOnsiJGlkIjoiMzY2IiwiTGluZUNvbG9yIjpudWxsLCJMaW5lV2VpZ2h0IjowLjAsIkxpbmVUeXBlIjowLCJQYXJlbnRTdHlsZSI6bnVsbH0sIlBhcmVudFN0eWxlIjpudWxsfSwiRGF0ZUZvcm1hdCI6eyIkaWQiOiIzNjc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zNjgiLCJEYXRlUGFydElzVmlzaWJsZSI6ZmFsc2UsIlRpbWVQYXJ0SXNWaXNpYmxlIjpmYWxzZX19LCJJc1Zpc2libGUiOnRydWUsIlBhcmVudFN0eWxlIjpudWxsfSwiSW5kZXgiOjEyLCJQZXJjZW50YWdlQ29tcGxldGUiOm51bGwsIlBvc2l0aW9uIjp7IlJhdGlvIjowLjEyMDkyNTkzMTU3NzMyOTI4LCJJc0N1c3RvbSI6dHJ1ZX0sIkRhdGVGb3JtYXQiOnsiJHJlZiI6IjM2NyJ9LCJSZWxhdGVkVGFza0lkIjoiMDAwMDAwMDAtMDAwMC0wMDAwLTAwMDAtMDAwMDAwMDAwMDAwIiwiSWQiOiIzM2QwOTdjZS0wNGRiLTQ0MzQtYmNjYi0wYjIzMzJjZjU3ZmQiLCJJbXBvcnRJZCI6bnVsbCwiVGl0bGUiOiJBZHZvY2F0ZSBTZXNzaW9uIiwiTm90ZSI6bnVsbCwiSHlwZXJsaW5rIjp7IiRpZCI6IjM2OSIsIkFkZHJlc3MiOiIiLCJTdWJBZGRyZXNzIjoiIn0sIklzQ2hhbmdlZCI6ZmFsc2UsIklzTmV3IjpmYWxzZX0seyIkaWQiOiIzNzAiLCJEYXRlIjoiMjAyMC0xMC0wNVQyMzo1OTowMCIsIlN0eWxlIjp7IiRpZCI6IjM3MSIsIlNoYXBlIjoyLCJDb25uZWN0b3JNYXJnaW4iOnsiJHJlZiI6IjU0In0sIkNvbm5lY3RvclN0eWxlIjp7IiRpZCI6IjM3MiIsIkxpbmVDb2xvciI6eyIkaWQiOiIzNzMiLCIkdHlwZSI6Ik5MUkUuQ29tbW9uLkRvbS5Tb2xpZENvbG9yQnJ1c2gsIE5MUkUuQ29tbW9uIiwiQ29sb3IiOnsiJGlkIjoiMzc0IiwiQSI6MTI3LCJSIjozMSwiRyI6NzMsIkIiOjEyNn19LCJMaW5lV2VpZ2h0IjoxLjAsIkxpbmVUeXBlIjowLCJQYXJlbnRTdHlsZSI6bnVsbH0sIklzQmVsb3dUaW1lYmFuZCI6ZmFsc2UsIlBvc2l0aW9uT25UYXNrIjowLCJIaWRlRGF0ZSI6ZmFsc2UsIlNoYXBlU2l6ZSI6MSwiU3BhY2luZyI6Mi4wLCJQYWRkaW5nIjp7IiRyZWYiOiI1OCJ9LCJTaGFwZVN0eWxlIjp7IiRpZCI6IjM3NSIsIk1hcmdpbiI6eyIkcmVmIjoiNjAifSwiUGFkZGluZyI6eyIkcmVmIjoiNjEifSwiQmFja2dyb3VuZCI6eyIkaWQiOiIzNzYiLCJDb2xvciI6eyIkaWQiOiIzNzciLCJBIjoyNTUsIlIiOjE5NSwiRyI6MTgyLCJCIjozMH19LCJJc1Zpc2libGUiOnRydWUsIldpZHRoIjoxMy4wLCJIZWlnaHQiOjEzLjAsIkJvcmRlclN0eWxlIjp7IiRpZCI6IjM3OCIsIkxpbmVDb2xvciI6eyIkcmVmIjoiNjUifSwiTGluZVdlaWdodCI6MC4wLCJMaW5lVHlwZSI6MCwiUGFyZW50U3R5bGUiOm51bGx9LCJQYXJlbnRTdHlsZSI6bnVsbH0sIlRpdGxlU3R5bGUiOnsiJGlkIjoiMzc5IiwiRm9udFNldHRpbmdzIjp7IiRpZCI6IjM4MCIsIkZvbnRTaXplIjoxMSwiRm9udE5hbWUiOiJDYWxpYnJpIiwiSXNCb2xkIjp0cnVlLCJJc0l0YWxpYyI6ZmFsc2UsIklzVW5kZXJsaW5lZCI6ZmFsc2UsIlBhcmVudFN0eWxlIjpudWxsfSwiQXV0b1NpemUiOjAsIkZvcmVncm91bmQiOnsiJGlkIjoiMzgxIiwiQ29sb3IiOnsiJGlkIjoiMzgy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M4MyIsIkNvbG9yIjp7IiRpZCI6IjM4NCIsIkEiOjAsIlIiOjI1NSwiRyI6MjU1LCJCIjoyNTV9fSwiSXNWaXNpYmxlIjp0cnVlLCJXaWR0aCI6MC4wLCJIZWlnaHQiOjAuMCwiQm9yZGVyU3R5bGUiOnsiJGlkIjoiMzg1IiwiTGluZUNvbG9yIjpudWxsLCJMaW5lV2VpZ2h0IjowLjAsIkxpbmVUeXBlIjowLCJQYXJlbnRTdHlsZSI6bnVsbH0sIlBhcmVudFN0eWxlIjpudWxsfSwiRGF0ZVN0eWxlIjp7IiRpZCI6IjM4NiIsIkZvbnRTZXR0aW5ncyI6eyIkaWQiOiIzODciLCJGb250U2l6ZSI6MTAsIkZvbnROYW1lIjoiQ2FsaWJyaSIsIklzQm9sZCI6ZmFsc2UsIklzSXRhbGljIjpmYWxzZSwiSXNVbmRlcmxpbmVkIjpmYWxzZSwiUGFyZW50U3R5bGUiOm51bGx9LCJBdXRvU2l6ZSI6MCwiRm9yZWdyb3VuZCI6eyIkaWQiOiIzODgiLCJDb2xvciI6eyIkaWQiOiIzOD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M5MCIsIkNvbG9yIjp7IiRpZCI6IjM5MSIsIkEiOjAsIlIiOjI1NSwiRyI6MjU1LCJCIjoyNTV9fSwiSXNWaXNpYmxlIjpmYWxzZSwiV2lkdGgiOjAuMCwiSGVpZ2h0IjowLjAsIkJvcmRlclN0eWxlIjp7IiRpZCI6IjM5MiIsIkxpbmVDb2xvciI6bnVsbCwiTGluZVdlaWdodCI6MC4wLCJMaW5lVHlwZSI6MCwiUGFyZW50U3R5bGUiOm51bGx9LCJQYXJlbnRTdHlsZSI6bnVsbH0sIkRhdGVGb3JtYXQiOnsiJGlkIjoiMzkz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Mzk0IiwiRGF0ZVBhcnRJc1Zpc2libGUiOmZhbHNlLCJUaW1lUGFydElzVmlzaWJsZSI6ZmFsc2V9fSwiSXNWaXNpYmxlIjp0cnVlLCJQYXJlbnRTdHlsZSI6bnVsbH0sIkluZGV4IjoxMywiUGVyY2VudGFnZUNvbXBsZXRlIjpudWxsLCJQb3NpdGlvbiI6eyJSYXRpbyI6MC4xMzM0NDQ0Mzk5MjMzMjE3NSwiSXNDdXN0b20iOnRydWV9LCJEYXRlRm9ybWF0Ijp7IiRyZWYiOiIzOTMifSwiUmVsYXRlZFRhc2tJZCI6IjAwMDAwMDAwLTAwMDAtMDAwMC0wMDAwLTAwMDAwMDAwMDAwMCIsIklkIjoiYWNiZGIxOGYtYTQ4ZC00ZDAxLTlmYzAtNDE1YmQ4OGFmMjU4IiwiSW1wb3J0SWQiOm51bGwsIlRpdGxlIjoiQWR2b2NhdGUgVXBkYXRlIiwiTm90ZSI6bnVsbCwiSHlwZXJsaW5rIjp7IiRpZCI6IjM5NSIsIkFkZHJlc3MiOiIiLCJTdWJBZGRyZXNzIjoiIn0sIklzQ2hhbmdlZCI6ZmFsc2UsIklzTmV3IjpmYWxzZX0seyIkaWQiOiIzOTYiLCJEYXRlIjoiMjAyMC0wNC0xNlQyMzo1OTowMFoiLCJTdHlsZSI6eyIkaWQiOiIzOTciLCJTaGFwZSI6MiwiQ29ubmVjdG9yTWFyZ2luIjp7IiRyZWYiOiI1NCJ9LCJDb25uZWN0b3JTdHlsZSI6eyIkaWQiOiIzOTgiLCJMaW5lQ29sb3IiOnsiJHJlZiI6IjU2In0sIkxpbmVXZWlnaHQiOjEuMCwiTGluZVR5cGUiOjAsIlBhcmVudFN0eWxlIjpudWxsfSwiSXNCZWxvd1RpbWViYW5kIjpmYWxzZSwiUG9zaXRpb25PblRhc2siOjAsIkhpZGVEYXRlIjpmYWxzZSwiU2hhcGVTaXplIjoxLCJTcGFjaW5nIjoyLjAsIlBhZGRpbmciOnsiJHJlZiI6IjU4In0sIlNoYXBlU3R5bGUiOnsiJGlkIjoiMzk5IiwiTWFyZ2luIjp7IiRyZWYiOiI2MCJ9LCJQYWRkaW5nIjp7IiRyZWYiOiI2MSJ9LCJCYWNrZ3JvdW5kIjp7IiRpZCI6IjQwMCIsIkNvbG9yIjp7IiRpZCI6IjQwMSIsIkEiOjI1NSwiUiI6MTc4LCJHIjoxNCwiQiI6MTh9fSwiSXNWaXNpYmxlIjp0cnVlLCJXaWR0aCI6MTguMCwiSGVpZ2h0IjoyMC4wLCJCb3JkZXJTdHlsZSI6eyIkaWQiOiI0MDIiLCJMaW5lQ29sb3IiOnsiJHJlZiI6IjY1In0sIkxpbmVXZWlnaHQiOjAuMCwiTGluZVR5cGUiOjAsIlBhcmVudFN0eWxlIjpudWxsfSwiUGFyZW50U3R5bGUiOm51bGx9LCJUaXRsZVN0eWxlIjp7IiRpZCI6IjQwMyIsIkZvbnRTZXR0aW5ncyI6eyIkaWQiOiI0MDQiLCJGb250U2l6ZSI6MTEsIkZvbnROYW1lIjoiQ2FsaWJyaSIsIklzQm9sZCI6dHJ1ZSwiSXNJdGFsaWMiOmZhbHNlLCJJc1VuZGVybGluZWQiOmZhbHNlLCJQYXJlbnRTdHlsZSI6bnVsbH0sIkF1dG9TaXplIjowLCJGb3JlZ3JvdW5kIjp7IiRpZCI6IjQwNSIsIkNvbG9yIjp7IiRpZCI6IjQw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DA3IiwiTGluZUNvbG9yIjpudWxsLCJMaW5lV2VpZ2h0IjowLjAsIkxpbmVUeXBlIjowLCJQYXJlbnRTdHlsZSI6bnVsbH0sIlBhcmVudFN0eWxlIjpudWxsfSwiRGF0ZVN0eWxlIjp7IiRpZCI6IjQwOCIsIkZvbnRTZXR0aW5ncyI6eyIkaWQiOiI0M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0MTAiLCJMaW5lQ29sb3IiOm51bGwsIkxpbmVXZWlnaHQiOjAuMCwiTGluZVR5cGUiOjAsIlBhcmVudFN0eWxlIjpudWxsfSwiUGFyZW50U3R5bGUiOm51bGx9LCJEYXRlRm9ybWF0Ijp7IiRpZCI6IjQxM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QxMiIsIkRhdGVQYXJ0SXNWaXNpYmxlIjpmYWxzZSwiVGltZVBhcnRJc1Zpc2libGUiOmZhbHNlfX0sIklzVmlzaWJsZSI6ZmFsc2UsIlBhcmVudFN0eWxlIjpudWxsfSwiSW5kZXgiOjE0LCJQZXJjZW50YWdlQ29tcGxldGUiOm51bGwsIlBvc2l0aW9uIjp7IlJhdGlvIjowLjAsIklzQ3VzdG9tIjpmYWxzZX0sIkRhdGVGb3JtYXQiOnsiJHJlZiI6IjQxMSJ9LCJSZWxhdGVkVGFza0lkIjoiMDAwMDAwMDAtMDAwMC0wMDAwLTAwMDAtMDAwMDAwMDAwMDAwIiwiSWQiOiI3YjQyZGZkNC00NTg1LTQ3MDEtYmZiNS03ZTYyMDcyNzFkZjUiLCJJbXBvcnRJZCI6bnVsbCwiVGl0bGUiOiJQU0MiLCJOb3RlIjpudWxsLCJIeXBlcmxpbmsiOnsiJGlkIjoiNDEzIiwiQWRkcmVzcyI6IiIsIlN1YkFkZHJlc3MiOiIifSwiSXNDaGFuZ2VkIjpmYWxzZSwiSXNOZXciOmZhbHNlfSx7IiRpZCI6IjQxNCIsIkRhdGUiOiIyMDIwLTA0LTEwVDIzOjU5OjAwWiIsIlN0eWxlIjp7IiRpZCI6IjQxNSIsIlNoYXBlIjoyLCJDb25uZWN0b3JNYXJnaW4iOnsiJHJlZiI6IjU0In0sIkNvbm5lY3RvclN0eWxlIjp7IiRpZCI6IjQxNi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0MTciLCJNYXJnaW4iOnsiJHJlZiI6IjYwIn0sIlBhZGRpbmciOnsiJHJlZiI6IjYxIn0sIkJhY2tncm91bmQiOnsiJGlkIjoiNDE4IiwiQ29sb3IiOnsiJGlkIjoiNDE5IiwiQSI6MjU1LCJSIjoxMTEsIkciOjQ5LCJCIjoxNTJ9fSwiSXNWaXNpYmxlIjp0cnVlLCJXaWR0aCI6MTguMCwiSGVpZ2h0IjoyMC4wLCJCb3JkZXJTdHlsZSI6eyIkaWQiOiI0MjAiLCJMaW5lQ29sb3IiOnsiJHJlZiI6IjY1In0sIkxpbmVXZWlnaHQiOjAuMCwiTGluZVR5cGUiOjAsIlBhcmVudFN0eWxlIjpudWxsfSwiUGFyZW50U3R5bGUiOm51bGx9LCJUaXRsZVN0eWxlIjp7IiRpZCI6IjQyMSIsIkZvbnRTZXR0aW5ncyI6eyIkaWQiOiI0MjIiLCJGb250U2l6ZSI6MTEsIkZvbnROYW1lIjoiQ2FsaWJyaSIsIklzQm9sZCI6dHJ1ZSwiSXNJdGFsaWMiOmZhbHNlLCJJc1VuZGVybGluZWQiOmZhbHNlLCJQYXJlbnRTdHlsZSI6bnVsbH0sIkF1dG9TaXplIjowLCJGb3JlZ3JvdW5kIjp7IiRpZCI6IjQyMyIsIkNvbG9yIjp7IiRpZCI6IjQyN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DI1IiwiTGluZUNvbG9yIjpudWxsLCJMaW5lV2VpZ2h0IjowLjAsIkxpbmVUeXBlIjowLCJQYXJlbnRTdHlsZSI6bnVsbH0sIlBhcmVudFN0eWxlIjpudWxsfSwiRGF0ZVN0eWxlIjp7IiRpZCI6IjQyNiIsIkZvbnRTZXR0aW5ncyI6eyIkaWQiOiI0Mj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0MjgiLCJMaW5lQ29sb3IiOm51bGwsIkxpbmVXZWlnaHQiOjAuMCwiTGluZVR5cGUiOjAsIlBhcmVudFN0eWxlIjpudWxsfSwiUGFyZW50U3R5bGUiOm51bGx9LCJEYXRlRm9ybWF0Ijp7IiRpZCI6IjQyO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QzMCIsIkRhdGVQYXJ0SXNWaXNpYmxlIjpmYWxzZSwiVGltZVBhcnRJc1Zpc2libGUiOmZhbHNlfX0sIklzVmlzaWJsZSI6ZmFsc2UsIlBhcmVudFN0eWxlIjpudWxsfSwiSW5kZXgiOjE5LCJQZXJjZW50YWdlQ29tcGxldGUiOm51bGwsIlBvc2l0aW9uIjp7IlJhdGlvIjowLjAsIklzQ3VzdG9tIjpmYWxzZX0sIkRhdGVGb3JtYXQiOnsiJHJlZiI6IjQyOSJ9LCJSZWxhdGVkVGFza0lkIjoiMDAwMDAwMDAtMDAwMC0wMDAwLTAwMDAtMDAwMDAwMDAwMDAwIiwiSWQiOiIxZTJhZGZiYy01OTE1LTQ2YWEtYWIwMC0zMWEyY2UwNzA4ZDgiLCJJbXBvcnRJZCI6bnVsbCwiVGl0bGUiOiJKUEEiLCJOb3RlIjpudWxsLCJIeXBlcmxpbmsiOnsiJGlkIjoiNDMxIiwiQWRkcmVzcyI6IiIsIlN1YkFkZHJlc3MiOiIifSwiSXNDaGFuZ2VkIjpmYWxzZSwiSXNOZXciOmZhbHNlfSx7IiRpZCI6IjQzMiIsIkRhdGUiOiIyMDIwLTA1LTIxVDIzOjU5OjAwWiIsIlN0eWxlIjp7IiRpZCI6IjQzMyIsIlNoYXBlIjoyLCJDb25uZWN0b3JNYXJnaW4iOnsiJHJlZiI6IjU0In0sIkNvbm5lY3RvclN0eWxlIjp7IiRpZCI6IjQzNCIsIkxpbmVDb2xvciI6eyIkcmVmIjoiNTYifSwiTGluZVdlaWdodCI6MS4wLCJMaW5lVHlwZSI6MCwiUGFyZW50U3R5bGUiOm51bGx9LCJJc0JlbG93VGltZWJhbmQiOnRydWUsIlBvc2l0aW9uT25UYXNrIjowLCJIaWRlRGF0ZSI6ZmFsc2UsIlNoYXBlU2l6ZSI6MSwiU3BhY2luZyI6Mi4wLCJQYWRkaW5nIjp7IiRyZWYiOiI1OCJ9LCJTaGFwZVN0eWxlIjp7IiRpZCI6IjQzNSIsIk1hcmdpbiI6eyIkcmVmIjoiNjAifSwiUGFkZGluZyI6eyIkcmVmIjoiNjEifSwiQmFja2dyb3VuZCI6eyIkaWQiOiI0MzYiLCJDb2xvciI6eyIkaWQiOiI0MzciLCJBIjoyNTUsIlIiOjExMSwiRyI6NDksIkIiOjE1Mn19LCJJc1Zpc2libGUiOnRydWUsIldpZHRoIjoxOC4wLCJIZWlnaHQiOjIwLjAsIkJvcmRlclN0eWxlIjp7IiRpZCI6IjQzOCIsIkxpbmVDb2xvciI6eyIkcmVmIjoiNjUifSwiTGluZVdlaWdodCI6MC4wLCJMaW5lVHlwZSI6MCwiUGFyZW50U3R5bGUiOm51bGx9LCJQYXJlbnRTdHlsZSI6bnVsbH0sIlRpdGxlU3R5bGUiOnsiJGlkIjoiNDM5IiwiRm9udFNldHRpbmdzIjp7IiRpZCI6IjQ0MCIsIkZvbnRTaXplIjoxMSwiRm9udE5hbWUiOiJDYWxpYnJpIiwiSXNCb2xkIjp0cnVlLCJJc0l0YWxpYyI6ZmFsc2UsIklzVW5kZXJsaW5lZCI6ZmFsc2UsIlBhcmVudFN0eWxlIjpudWxsfSwiQXV0b1NpemUiOjAsIkZvcmVncm91bmQiOnsiJGlkIjoiNDQxIiwiQ29sb3IiOnsiJGlkIjoiNDQy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0NDMiLCJMaW5lQ29sb3IiOm51bGwsIkxpbmVXZWlnaHQiOjAuMCwiTGluZVR5cGUiOjAsIlBhcmVudFN0eWxlIjpudWxsfSwiUGFyZW50U3R5bGUiOm51bGx9LCJEYXRlU3R5bGUiOnsiJGlkIjoiNDQ0IiwiRm9udFNldHRpbmdzIjp7IiRpZCI6IjQ0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Q0NiIsIkxpbmVDb2xvciI6bnVsbCwiTGluZVdlaWdodCI6MC4wLCJMaW5lVHlwZSI6MCwiUGFyZW50U3R5bGUiOm51bGx9LCJQYXJlbnRTdHlsZSI6bnVsbH0sIkRhdGVGb3JtYXQiOnsiJGlkIjoiNDQ3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NDQ4IiwiRGF0ZVBhcnRJc1Zpc2libGUiOmZhbHNlLCJUaW1lUGFydElzVmlzaWJsZSI6ZmFsc2V9fSwiSXNWaXNpYmxlIjpmYWxzZSwiUGFyZW50U3R5bGUiOm51bGx9LCJJbmRleCI6MjAsIlBlcmNlbnRhZ2VDb21wbGV0ZSI6bnVsbCwiUG9zaXRpb24iOnsiUmF0aW8iOjAuMCwiSXNDdXN0b20iOmZhbHNlfSwiRGF0ZUZvcm1hdCI6eyIkcmVmIjoiNDQ3In0sIlJlbGF0ZWRUYXNrSWQiOiIwMDAwMDAwMC0wMDAwLTAwMDAtMDAwMC0wMDAwMDAwMDAwMDAiLCJJZCI6ImUzNWY3NTQzLWFlMzAtNGVhMS1iYTc0LTMyYTIzNWNhNzQ1MiIsIkltcG9ydElkIjpudWxsLCJUaXRsZSI6IlBTQy9KUEEiLCJOb3RlIjpudWxsLCJIeXBlcmxpbmsiOnsiJGlkIjoiNDQ5IiwiQWRkcmVzcyI6IiIsIlN1YkFkZHJlc3MiOiIifSwiSXNDaGFuZ2VkIjpmYWxzZSwiSXNOZXciOmZhbHNlfSx7IiRpZCI6IjQ1MCIsIkRhdGUiOiIyMDIwLTA1LTI5VDIzOjU5OjAwWiIsIlN0eWxlIjp7IiRpZCI6IjQ1MSIsIlNoYXBlIjoyLCJDb25uZWN0b3JNYXJnaW4iOnsiJHJlZiI6IjU0In0sIkNvbm5lY3RvclN0eWxlIjp7IiRpZCI6IjQ1Mi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0NTMiLCJNYXJnaW4iOnsiJHJlZiI6IjYwIn0sIlBhZGRpbmciOnsiJHJlZiI6IjYxIn0sIkJhY2tncm91bmQiOnsiJGlkIjoiNDU0IiwiQ29sb3IiOnsiJGlkIjoiNDU1IiwiQSI6MjU1LCJSIjoxMTEsIkciOjQ5LCJCIjoxNTJ9fSwiSXNWaXNpYmxlIjp0cnVlLCJXaWR0aCI6MTguMCwiSGVpZ2h0IjoyMC4wLCJCb3JkZXJTdHlsZSI6eyIkaWQiOiI0NTYiLCJMaW5lQ29sb3IiOnsiJHJlZiI6IjY1In0sIkxpbmVXZWlnaHQiOjAuMCwiTGluZVR5cGUiOjAsIlBhcmVudFN0eWxlIjpudWxsfSwiUGFyZW50U3R5bGUiOm51bGx9LCJUaXRsZVN0eWxlIjp7IiRpZCI6IjQ1NyIsIkZvbnRTZXR0aW5ncyI6eyIkaWQiOiI0NTgiLCJGb250U2l6ZSI6MTEsIkZvbnROYW1lIjoiQ2FsaWJyaSIsIklzQm9sZCI6dHJ1ZSwiSXNJdGFsaWMiOmZhbHNlLCJJc1VuZGVybGluZWQiOmZhbHNlLCJQYXJlbnRTdHlsZSI6bnVsbH0sIkF1dG9TaXplIjowLCJGb3JlZ3JvdW5kIjp7IiRpZCI6IjQ1OSIsIkNvbG9yIjp7IiRpZCI6IjQ2M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DYxIiwiTGluZUNvbG9yIjpudWxsLCJMaW5lV2VpZ2h0IjowLjAsIkxpbmVUeXBlIjowLCJQYXJlbnRTdHlsZSI6bnVsbH0sIlBhcmVudFN0eWxlIjpudWxsfSwiRGF0ZVN0eWxlIjp7IiRpZCI6IjQ2MiIsIkZvbnRTZXR0aW5ncyI6eyIkaWQiOiI0Nj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0NjQiLCJMaW5lQ29sb3IiOm51bGwsIkxpbmVXZWlnaHQiOjAuMCwiTGluZVR5cGUiOjAsIlBhcmVudFN0eWxlIjpudWxsfSwiUGFyZW50U3R5bGUiOm51bGx9LCJEYXRlRm9ybWF0Ijp7IiRpZCI6IjQ2N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Q2NiIsIkRhdGVQYXJ0SXNWaXNpYmxlIjpmYWxzZSwiVGltZVBhcnRJc1Zpc2libGUiOmZhbHNlfX0sIklzVmlzaWJsZSI6ZmFsc2UsIlBhcmVudFN0eWxlIjpudWxsfSwiSW5kZXgiOjIxLCJQZXJjZW50YWdlQ29tcGxldGUiOm51bGwsIlBvc2l0aW9uIjp7IlJhdGlvIjowLjAsIklzQ3VzdG9tIjpmYWxzZX0sIkRhdGVGb3JtYXQiOnsiJHJlZiI6IjQ2NSJ9LCJSZWxhdGVkVGFza0lkIjoiMDAwMDAwMDAtMDAwMC0wMDAwLTAwMDAtMDAwMDAwMDAwMDAwIiwiSWQiOiJlNDI2ZjYwZS1jNDY0LTQzYzgtOWQ5YS1iNjIxOGYyOTgzMzciLCJJbXBvcnRJZCI6bnVsbCwiVGl0bGUiOiJKUEEiLCJOb3RlIjpudWxsLCJIeXBlcmxpbmsiOnsiJGlkIjoiNDY3IiwiQWRkcmVzcyI6IiIsIlN1YkFkZHJlc3MiOiIifSwiSXNDaGFuZ2VkIjpmYWxzZSwiSXNOZXciOmZhbHNlfSx7IiRpZCI6IjQ2OCIsIkRhdGUiOiIyMDIwLTA3LTE2VDIzOjU5OjAwIiwiU3R5bGUiOnsiJGlkIjoiNDY5IiwiU2hhcGUiOjIsIkNvbm5lY3Rvck1hcmdpbiI6eyIkcmVmIjoiNTQifSwiQ29ubmVjdG9yU3R5bGUiOnsiJGlkIjoiNDcw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Q3MSIsIk1hcmdpbiI6eyIkcmVmIjoiNjAifSwiUGFkZGluZyI6eyIkcmVmIjoiNjEifSwiQmFja2dyb3VuZCI6eyIkaWQiOiI0NzIiLCJDb2xvciI6eyIkaWQiOiI0NzMiLCJBIjoyNTUsIlIiOjE3OCwiRyI6MTQsIkIiOjE4fX0sIklzVmlzaWJsZSI6dHJ1ZSwiV2lkdGgiOjE4LjAsIkhlaWdodCI6MjAuMCwiQm9yZGVyU3R5bGUiOnsiJGlkIjoiNDc0IiwiTGluZUNvbG9yIjp7IiRyZWYiOiI2NSJ9LCJMaW5lV2VpZ2h0IjowLjAsIkxpbmVUeXBlIjowLCJQYXJlbnRTdHlsZSI6bnVsbH0sIlBhcmVudFN0eWxlIjpudWxsfSwiVGl0bGVTdHlsZSI6eyIkaWQiOiI0NzUiLCJGb250U2V0dGluZ3MiOnsiJGlkIjoiNDc2IiwiRm9udFNpemUiOjExLCJGb250TmFtZSI6IkNhbGlicmkiLCJJc0JvbGQiOnRydWUsIklzSXRhbGljIjpmYWxzZSwiSXNVbmRlcmxpbmVkIjpmYWxzZSwiUGFyZW50U3R5bGUiOm51bGx9LCJBdXRvU2l6ZSI6MCwiRm9yZWdyb3VuZCI6eyIkaWQiOiI0NzciLCJDb2xvciI6eyIkaWQiOiI0Nz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Q3OSIsIkxpbmVDb2xvciI6bnVsbCwiTGluZVdlaWdodCI6MC4wLCJMaW5lVHlwZSI6MCwiUGFyZW50U3R5bGUiOm51bGx9LCJQYXJlbnRTdHlsZSI6bnVsbH0sIkRhdGVTdHlsZSI6eyIkaWQiOiI0ODAiLCJGb250U2V0dGluZ3MiOnsiJGlkIjoiNDg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DgyIiwiTGluZUNvbG9yIjpudWxsLCJMaW5lV2VpZ2h0IjowLjAsIkxpbmVUeXBlIjowLCJQYXJlbnRTdHlsZSI6bnVsbH0sIlBhcmVudFN0eWxlIjpudWxsfSwiRGF0ZUZvcm1hdCI6eyIkaWQiOiI0OD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0ODQiLCJEYXRlUGFydElzVmlzaWJsZSI6ZmFsc2UsIlRpbWVQYXJ0SXNWaXNpYmxlIjpmYWxzZX19LCJJc1Zpc2libGUiOmZhbHNlLCJQYXJlbnRTdHlsZSI6bnVsbH0sIkluZGV4IjoyMiwiUGVyY2VudGFnZUNvbXBsZXRlIjpudWxsLCJQb3NpdGlvbiI6eyJSYXRpbyI6MC4wLCJJc0N1c3RvbSI6ZmFsc2V9LCJEYXRlRm9ybWF0Ijp7IiRyZWYiOiI0ODMifSwiUmVsYXRlZFRhc2tJZCI6IjAwMDAwMDAwLTAwMDAtMDAwMC0wMDAwLTAwMDAwMDAwMDAwMCIsIklkIjoiMDJiNGE2YjMtZWYzYy00NzQ0LTkwM2MtYjVmY2Y5MDU5YWExIiwiSW1wb3J0SWQiOm51bGwsIlRpdGxlIjoiUFNDIiwiTm90ZSI6bnVsbCwiSHlwZXJsaW5rIjp7IiRpZCI6IjQ4NSIsIkFkZHJlc3MiOiIiLCJTdWJBZGRyZXNzIjoiIn0sIklzQ2hhbmdlZCI6ZmFsc2UsIklzTmV3IjpmYWxzZX0seyIkaWQiOiI0ODYiLCJEYXRlIjoiMjAyMC0wNy0xN1QyMzo1OTowMCIsIlN0eWxlIjp7IiRpZCI6IjQ4NyIsIlNoYXBlIjoyLCJDb25uZWN0b3JNYXJnaW4iOnsiJHJlZiI6IjU0In0sIkNvbm5lY3RvclN0eWxlIjp7IiRpZCI6IjQ4OC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0ODkiLCJNYXJnaW4iOnsiJHJlZiI6IjYwIn0sIlBhZGRpbmciOnsiJHJlZiI6IjYxIn0sIkJhY2tncm91bmQiOnsiJGlkIjoiNDkwIiwiQ29sb3IiOnsiJGlkIjoiNDkxIiwiQSI6MjU1LCJSIjoxMTEsIkciOjQ5LCJCIjoxNTJ9fSwiSXNWaXNpYmxlIjp0cnVlLCJXaWR0aCI6MTguMCwiSGVpZ2h0IjoyMC4wLCJCb3JkZXJTdHlsZSI6eyIkaWQiOiI0OTIiLCJMaW5lQ29sb3IiOnsiJHJlZiI6IjY1In0sIkxpbmVXZWlnaHQiOjAuMCwiTGluZVR5cGUiOjAsIlBhcmVudFN0eWxlIjpudWxsfSwiUGFyZW50U3R5bGUiOm51bGx9LCJUaXRsZVN0eWxlIjp7IiRpZCI6IjQ5MyIsIkZvbnRTZXR0aW5ncyI6eyIkaWQiOiI0OTQiLCJGb250U2l6ZSI6MTEsIkZvbnROYW1lIjoiQ2FsaWJyaSIsIklzQm9sZCI6dHJ1ZSwiSXNJdGFsaWMiOmZhbHNlLCJJc1VuZGVybGluZWQiOmZhbHNlLCJQYXJlbnRTdHlsZSI6bnVsbH0sIkF1dG9TaXplIjowLCJGb3JlZ3JvdW5kIjp7IiRpZCI6IjQ5NSIsIkNvbG9yIjp7IiRpZCI6IjQ5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Dk3IiwiTGluZUNvbG9yIjpudWxsLCJMaW5lV2VpZ2h0IjowLjAsIkxpbmVUeXBlIjowLCJQYXJlbnRTdHlsZSI6bnVsbH0sIlBhcmVudFN0eWxlIjpudWxsfSwiRGF0ZVN0eWxlIjp7IiRpZCI6IjQ5OCIsIkZvbnRTZXR0aW5ncyI6eyIkaWQiOiI0OT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1MDAiLCJMaW5lQ29sb3IiOm51bGwsIkxpbmVXZWlnaHQiOjAuMCwiTGluZVR5cGUiOjAsIlBhcmVudFN0eWxlIjpudWxsfSwiUGFyZW50U3R5bGUiOm51bGx9LCJEYXRlRm9ybWF0Ijp7IiRpZCI6IjUwM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UwMiIsIkRhdGVQYXJ0SXNWaXNpYmxlIjpmYWxzZSwiVGltZVBhcnRJc1Zpc2libGUiOmZhbHNlfX0sIklzVmlzaWJsZSI6ZmFsc2UsIlBhcmVudFN0eWxlIjpudWxsfSwiSW5kZXgiOjIzLCJQZXJjZW50YWdlQ29tcGxldGUiOm51bGwsIlBvc2l0aW9uIjp7IlJhdGlvIjowLjAsIklzQ3VzdG9tIjpmYWxzZX0sIkRhdGVGb3JtYXQiOnsiJHJlZiI6IjUwMSJ9LCJSZWxhdGVkVGFza0lkIjoiMDAwMDAwMDAtMDAwMC0wMDAwLTAwMDAtMDAwMDAwMDAwMDAwIiwiSWQiOiIzMzY0NGM2MC0wNjNlLTRmYTMtYTZjNC00MWFlNjVlODEwMmQiLCJJbXBvcnRJZCI6bnVsbCwiVGl0bGUiOiJKUEEiLCJOb3RlIjpudWxsLCJIeXBlcmxpbmsiOnsiJGlkIjoiNTAzIiwiQWRkcmVzcyI6IiIsIlN1YkFkZHJlc3MiOiIifSwiSXNDaGFuZ2VkIjpmYWxzZSwiSXNOZXciOmZhbHNlfSx7IiRpZCI6IjUwNCIsIkRhdGUiOiIyMDIwLTA4LTEzVDIzOjU5OjAwIiwiU3R5bGUiOnsiJGlkIjoiNTA1IiwiU2hhcGUiOjIsIkNvbm5lY3Rvck1hcmdpbiI6eyIkcmVmIjoiNTQifSwiQ29ubmVjdG9yU3R5bGUiOnsiJGlkIjoiNTA2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UwNyIsIk1hcmdpbiI6eyIkcmVmIjoiNjAifSwiUGFkZGluZyI6eyIkcmVmIjoiNjEifSwiQmFja2dyb3VuZCI6eyIkaWQiOiI1MDgiLCJDb2xvciI6eyIkaWQiOiI1MDkiLCJBIjoyNTUsIlIiOjE3OCwiRyI6MTQsIkIiOjE4fX0sIklzVmlzaWJsZSI6dHJ1ZSwiV2lkdGgiOjE4LjAsIkhlaWdodCI6MjAuMCwiQm9yZGVyU3R5bGUiOnsiJGlkIjoiNTEwIiwiTGluZUNvbG9yIjp7IiRyZWYiOiI2NSJ9LCJMaW5lV2VpZ2h0IjowLjAsIkxpbmVUeXBlIjowLCJQYXJlbnRTdHlsZSI6bnVsbH0sIlBhcmVudFN0eWxlIjpudWxsfSwiVGl0bGVTdHlsZSI6eyIkaWQiOiI1MTEiLCJGb250U2V0dGluZ3MiOnsiJGlkIjoiNTEyIiwiRm9udFNpemUiOjExLCJGb250TmFtZSI6IkNhbGlicmkiLCJJc0JvbGQiOnRydWUsIklzSXRhbGljIjpmYWxzZSwiSXNVbmRlcmxpbmVkIjpmYWxzZSwiUGFyZW50U3R5bGUiOm51bGx9LCJBdXRvU2l6ZSI6MCwiRm9yZWdyb3VuZCI6eyIkaWQiOiI1MTMiLCJDb2xvciI6eyIkaWQiOiI1MTQ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UxNSIsIkxpbmVDb2xvciI6bnVsbCwiTGluZVdlaWdodCI6MC4wLCJMaW5lVHlwZSI6MCwiUGFyZW50U3R5bGUiOm51bGx9LCJQYXJlbnRTdHlsZSI6bnVsbH0sIkRhdGVTdHlsZSI6eyIkaWQiOiI1MTYiLCJGb250U2V0dGluZ3MiOnsiJGlkIjoiNTE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TE4IiwiTGluZUNvbG9yIjpudWxsLCJMaW5lV2VpZ2h0IjowLjAsIkxpbmVUeXBlIjowLCJQYXJlbnRTdHlsZSI6bnVsbH0sIlBhcmVudFN0eWxlIjpudWxsfSwiRGF0ZUZvcm1hdCI6eyIkaWQiOiI1MTk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1MjAiLCJEYXRlUGFydElzVmlzaWJsZSI6ZmFsc2UsIlRpbWVQYXJ0SXNWaXNpYmxlIjpmYWxzZX19LCJJc1Zpc2libGUiOmZhbHNlLCJQYXJlbnRTdHlsZSI6bnVsbH0sIkluZGV4IjoyNCwiUGVyY2VudGFnZUNvbXBsZXRlIjpudWxsLCJQb3NpdGlvbiI6eyJSYXRpbyI6MC4wLCJJc0N1c3RvbSI6ZmFsc2V9LCJEYXRlRm9ybWF0Ijp7IiRyZWYiOiI1MTkifSwiUmVsYXRlZFRhc2tJZCI6IjAwMDAwMDAwLTAwMDAtMDAwMC0wMDAwLTAwMDAwMDAwMDAwMCIsIklkIjoiZGNiODY5ZjItZjFhOS00NTUzLThmNjAtMmY1MGI4ZmYwMmUwIiwiSW1wb3J0SWQiOm51bGwsIlRpdGxlIjoiUFNDIiwiTm90ZSI6bnVsbCwiSHlwZXJsaW5rIjp7IiRpZCI6IjUyMSIsIkFkZHJlc3MiOiIiLCJTdWJBZGRyZXNzIjoiIn0sIklzQ2hhbmdlZCI6ZmFsc2UsIklzTmV3IjpmYWxzZX0seyIkaWQiOiI1MjIiLCJEYXRlIjoiMjAyMC0wOC0xNFQyMzo1OTowMCIsIlN0eWxlIjp7IiRpZCI6IjUyMyIsIlNoYXBlIjoyLCJDb25uZWN0b3JNYXJnaW4iOnsiJHJlZiI6IjU0In0sIkNvbm5lY3RvclN0eWxlIjp7IiRpZCI6IjUyNC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1MjUiLCJNYXJnaW4iOnsiJHJlZiI6IjYwIn0sIlBhZGRpbmciOnsiJHJlZiI6IjYxIn0sIkJhY2tncm91bmQiOnsiJGlkIjoiNTI2IiwiQ29sb3IiOnsiJGlkIjoiNTI3IiwiQSI6MjU1LCJSIjoxMTEsIkciOjQ5LCJCIjoxNTJ9fSwiSXNWaXNpYmxlIjp0cnVlLCJXaWR0aCI6MTguMCwiSGVpZ2h0IjoyMC4wLCJCb3JkZXJTdHlsZSI6eyIkaWQiOiI1MjgiLCJMaW5lQ29sb3IiOnsiJHJlZiI6IjY1In0sIkxpbmVXZWlnaHQiOjAuMCwiTGluZVR5cGUiOjAsIlBhcmVudFN0eWxlIjpudWxsfSwiUGFyZW50U3R5bGUiOm51bGx9LCJUaXRsZVN0eWxlIjp7IiRpZCI6IjUyOSIsIkZvbnRTZXR0aW5ncyI6eyIkaWQiOiI1MzAiLCJGb250U2l6ZSI6MTEsIkZvbnROYW1lIjoiQ2FsaWJyaSIsIklzQm9sZCI6dHJ1ZSwiSXNJdGFsaWMiOmZhbHNlLCJJc1VuZGVybGluZWQiOmZhbHNlLCJQYXJlbnRTdHlsZSI6bnVsbH0sIkF1dG9TaXplIjowLCJGb3JlZ3JvdW5kIjp7IiRpZCI6IjUzMSIsIkNvbG9yIjp7IiRpZCI6IjUzM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TMzIiwiTGluZUNvbG9yIjpudWxsLCJMaW5lV2VpZ2h0IjowLjAsIkxpbmVUeXBlIjowLCJQYXJlbnRTdHlsZSI6bnVsbH0sIlBhcmVudFN0eWxlIjpudWxsfSwiRGF0ZVN0eWxlIjp7IiRpZCI6IjUzNCIsIkZvbnRTZXR0aW5ncyI6eyIkaWQiOiI1Mz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1MzYiLCJMaW5lQ29sb3IiOm51bGwsIkxpbmVXZWlnaHQiOjAuMCwiTGluZVR5cGUiOjAsIlBhcmVudFN0eWxlIjpudWxsfSwiUGFyZW50U3R5bGUiOm51bGx9LCJEYXRlRm9ybWF0Ijp7IiRpZCI6IjUzN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UzOCIsIkRhdGVQYXJ0SXNWaXNpYmxlIjpmYWxzZSwiVGltZVBhcnRJc1Zpc2libGUiOmZhbHNlfX0sIklzVmlzaWJsZSI6ZmFsc2UsIlBhcmVudFN0eWxlIjpudWxsfSwiSW5kZXgiOjI1LCJQZXJjZW50YWdlQ29tcGxldGUiOm51bGwsIlBvc2l0aW9uIjp7IlJhdGlvIjowLjAsIklzQ3VzdG9tIjpmYWxzZX0sIkRhdGVGb3JtYXQiOnsiJHJlZiI6IjUzNyJ9LCJSZWxhdGVkVGFza0lkIjoiMDAwMDAwMDAtMDAwMC0wMDAwLTAwMDAtMDAwMDAwMDAwMDAwIiwiSWQiOiI5YjQwNmVkMC03ZWU3LTQzMTItOWE1OS1mNTkyNjg0YmJkODQiLCJJbXBvcnRJZCI6bnVsbCwiVGl0bGUiOiJKUEEiLCJOb3RlIjpudWxsLCJIeXBlcmxpbmsiOnsiJGlkIjoiNTM5IiwiQWRkcmVzcyI6IiIsIlN1YkFkZHJlc3MiOiIifSwiSXNDaGFuZ2VkIjpmYWxzZSwiSXNOZXciOmZhbHNlfSx7IiRpZCI6IjU0MCIsIkRhdGUiOiIyMDIwLTA5LTE3VDIzOjU5OjAwIiwiU3R5bGUiOnsiJGlkIjoiNTQxIiwiU2hhcGUiOjIsIkNvbm5lY3Rvck1hcmdpbiI6eyIkcmVmIjoiNTQifSwiQ29ubmVjdG9yU3R5bGUiOnsiJGlkIjoiNTQy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U0MyIsIk1hcmdpbiI6eyIkcmVmIjoiNjAifSwiUGFkZGluZyI6eyIkcmVmIjoiNjEifSwiQmFja2dyb3VuZCI6eyIkaWQiOiI1NDQiLCJDb2xvciI6eyIkaWQiOiI1NDUiLCJBIjoyNTUsIlIiOjE3OCwiRyI6MTQsIkIiOjE4fX0sIklzVmlzaWJsZSI6dHJ1ZSwiV2lkdGgiOjE4LjAsIkhlaWdodCI6MjAuMCwiQm9yZGVyU3R5bGUiOnsiJGlkIjoiNTQ2IiwiTGluZUNvbG9yIjp7IiRyZWYiOiI2NSJ9LCJMaW5lV2VpZ2h0IjowLjAsIkxpbmVUeXBlIjowLCJQYXJlbnRTdHlsZSI6bnVsbH0sIlBhcmVudFN0eWxlIjpudWxsfSwiVGl0bGVTdHlsZSI6eyIkaWQiOiI1NDciLCJGb250U2V0dGluZ3MiOnsiJGlkIjoiNTQ4IiwiRm9udFNpemUiOjExLCJGb250TmFtZSI6IkNhbGlicmkiLCJJc0JvbGQiOnRydWUsIklzSXRhbGljIjpmYWxzZSwiSXNVbmRlcmxpbmVkIjpmYWxzZSwiUGFyZW50U3R5bGUiOm51bGx9LCJBdXRvU2l6ZSI6MCwiRm9yZWdyb3VuZCI6eyIkaWQiOiI1NDkiLCJDb2xvciI6eyIkaWQiOiI1NTA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U1MSIsIkxpbmVDb2xvciI6bnVsbCwiTGluZVdlaWdodCI6MC4wLCJMaW5lVHlwZSI6MCwiUGFyZW50U3R5bGUiOm51bGx9LCJQYXJlbnRTdHlsZSI6bnVsbH0sIkRhdGVTdHlsZSI6eyIkaWQiOiI1NTIiLCJGb250U2V0dGluZ3MiOnsiJGlkIjoiNTUz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TU0IiwiTGluZUNvbG9yIjpudWxsLCJMaW5lV2VpZ2h0IjowLjAsIkxpbmVUeXBlIjowLCJQYXJlbnRTdHlsZSI6bnVsbH0sIlBhcmVudFN0eWxlIjpudWxsfSwiRGF0ZUZvcm1hdCI6eyIkaWQiOiI1NTU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1NTYiLCJEYXRlUGFydElzVmlzaWJsZSI6ZmFsc2UsIlRpbWVQYXJ0SXNWaXNpYmxlIjpmYWxzZX19LCJJc1Zpc2libGUiOmZhbHNlLCJQYXJlbnRTdHlsZSI6bnVsbH0sIkluZGV4IjoyNiwiUGVyY2VudGFnZUNvbXBsZXRlIjpudWxsLCJQb3NpdGlvbiI6eyJSYXRpbyI6MC4wLCJJc0N1c3RvbSI6ZmFsc2V9LCJEYXRlRm9ybWF0Ijp7IiRyZWYiOiI1NTUifSwiUmVsYXRlZFRhc2tJZCI6IjAwMDAwMDAwLTAwMDAtMDAwMC0wMDAwLTAwMDAwMDAwMDAwMCIsIklkIjoiNzQxNTIyZWQtNDNkZC00ZmViLTkxY2QtYmZkZWMzNzQzZWQ0IiwiSW1wb3J0SWQiOm51bGwsIlRpdGxlIjoiUFNDIiwiTm90ZSI6bnVsbCwiSHlwZXJsaW5rIjp7IiRpZCI6IjU1NyIsIkFkZHJlc3MiOiIiLCJTdWJBZGRyZXNzIjoiIn0sIklzQ2hhbmdlZCI6ZmFsc2UsIklzTmV3IjpmYWxzZX0seyIkaWQiOiI1NTgiLCJEYXRlIjoiMjAyMC0xMC0xNVQyMzo1OTowMCIsIlN0eWxlIjp7IiRpZCI6IjU1OSIsIlNoYXBlIjoyLCJDb25uZWN0b3JNYXJnaW4iOnsiJHJlZiI6IjU0In0sIkNvbm5lY3RvclN0eWxlIjp7IiRpZCI6IjU2MCIsIkxpbmVDb2xvciI6eyIkcmVmIjoiNTYifSwiTGluZVdlaWdodCI6MS4wLCJMaW5lVHlwZSI6MCwiUGFyZW50U3R5bGUiOm51bGx9LCJJc0JlbG93VGltZWJhbmQiOmZhbHNlLCJQb3NpdGlvbk9uVGFzayI6MCwiSGlkZURhdGUiOmZhbHNlLCJTaGFwZVNpemUiOjEsIlNwYWNpbmciOjIuMCwiUGFkZGluZyI6eyIkcmVmIjoiNTgifSwiU2hhcGVTdHlsZSI6eyIkaWQiOiI1NjEiLCJNYXJnaW4iOnsiJHJlZiI6IjYwIn0sIlBhZGRpbmciOnsiJHJlZiI6IjYxIn0sIkJhY2tncm91bmQiOnsiJGlkIjoiNTYyIiwiQ29sb3IiOnsiJGlkIjoiNTYzIiwiQSI6MjU1LCJSIjoxNzgsIkciOjE0LCJCIjoxOH19LCJJc1Zpc2libGUiOnRydWUsIldpZHRoIjoxOC4wLCJIZWlnaHQiOjIwLjAsIkJvcmRlclN0eWxlIjp7IiRpZCI6IjU2NCIsIkxpbmVDb2xvciI6eyIkcmVmIjoiNjUifSwiTGluZVdlaWdodCI6MC4wLCJMaW5lVHlwZSI6MCwiUGFyZW50U3R5bGUiOm51bGx9LCJQYXJlbnRTdHlsZSI6bnVsbH0sIlRpdGxlU3R5bGUiOnsiJGlkIjoiNTY1IiwiRm9udFNldHRpbmdzIjp7IiRpZCI6IjU2NiIsIkZvbnRTaXplIjoxMSwiRm9udE5hbWUiOiJDYWxpYnJpIiwiSXNCb2xkIjp0cnVlLCJJc0l0YWxpYyI6ZmFsc2UsIklzVW5kZXJsaW5lZCI6ZmFsc2UsIlBhcmVudFN0eWxlIjpudWxsfSwiQXV0b1NpemUiOjAsIkZvcmVncm91bmQiOnsiJGlkIjoiNTY3IiwiQ29sb3IiOnsiJGlkIjoiNTY4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1NjkiLCJMaW5lQ29sb3IiOm51bGwsIkxpbmVXZWlnaHQiOjAuMCwiTGluZVR5cGUiOjAsIlBhcmVudFN0eWxlIjpudWxsfSwiUGFyZW50U3R5bGUiOm51bGx9LCJEYXRlU3R5bGUiOnsiJGlkIjoiNTcwIiwiRm9udFNldHRpbmdzIjp7IiRpZCI6IjU3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U3MiIsIkxpbmVDb2xvciI6bnVsbCwiTGluZVdlaWdodCI6MC4wLCJMaW5lVHlwZSI6MCwiUGFyZW50U3R5bGUiOm51bGx9LCJQYXJlbnRTdHlsZSI6bnVsbH0sIkRhdGVGb3JtYXQiOnsiJGlkIjoiNTcz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NTc0IiwiRGF0ZVBhcnRJc1Zpc2libGUiOmZhbHNlLCJUaW1lUGFydElzVmlzaWJsZSI6ZmFsc2V9fSwiSXNWaXNpYmxlIjpmYWxzZSwiUGFyZW50U3R5bGUiOm51bGx9LCJJbmRleCI6MjcsIlBlcmNlbnRhZ2VDb21wbGV0ZSI6bnVsbCwiUG9zaXRpb24iOnsiUmF0aW8iOjAuMCwiSXNDdXN0b20iOmZhbHNlfSwiRGF0ZUZvcm1hdCI6eyIkcmVmIjoiNTczIn0sIlJlbGF0ZWRUYXNrSWQiOiIwMDAwMDAwMC0wMDAwLTAwMDAtMDAwMC0wMDAwMDAwMDAwMDAiLCJJZCI6IjJkYjQwNjlhLWNmMWItNGMxOC04MmM4LTgzMmUyNmY4M2QxOCIsIkltcG9ydElkIjpudWxsLCJUaXRsZSI6IlBTQyIsIk5vdGUiOm51bGwsIkh5cGVybGluayI6eyIkaWQiOiI1NzUiLCJBZGRyZXNzIjoiIiwiU3ViQWRkcmVzcyI6IiJ9LCJJc0NoYW5nZWQiOmZhbHNlLCJJc05ldyI6ZmFsc2V9LHsiJGlkIjoiNTc2IiwiRGF0ZSI6IjIwMjAtMTAtMTZUMjM6NTk6MDAiLCJTdHlsZSI6eyIkaWQiOiI1NzciLCJTaGFwZSI6MiwiQ29ubmVjdG9yTWFyZ2luIjp7IiRyZWYiOiI1NCJ9LCJDb25uZWN0b3JTdHlsZSI6eyIkaWQiOiI1NzgiLCJMaW5lQ29sb3IiOnsiJHJlZiI6IjU2In0sIkxpbmVXZWlnaHQiOjEuMCwiTGluZVR5cGUiOjAsIlBhcmVudFN0eWxlIjpudWxsfSwiSXNCZWxvd1RpbWViYW5kIjpmYWxzZSwiUG9zaXRpb25PblRhc2siOjAsIkhpZGVEYXRlIjpmYWxzZSwiU2hhcGVTaXplIjoxLCJTcGFjaW5nIjoyLjAsIlBhZGRpbmciOnsiJHJlZiI6IjU4In0sIlNoYXBlU3R5bGUiOnsiJGlkIjoiNTc5IiwiTWFyZ2luIjp7IiRyZWYiOiI2MCJ9LCJQYWRkaW5nIjp7IiRyZWYiOiI2MSJ9LCJCYWNrZ3JvdW5kIjp7IiRpZCI6IjU4MCIsIkNvbG9yIjp7IiRpZCI6IjU4MSIsIkEiOjI1NSwiUiI6MTExLCJHIjo0OSwiQiI6MTUyfX0sIklzVmlzaWJsZSI6dHJ1ZSwiV2lkdGgiOjE4LjAsIkhlaWdodCI6MjAuMCwiQm9yZGVyU3R5bGUiOnsiJGlkIjoiNTgyIiwiTGluZUNvbG9yIjp7IiRyZWYiOiI2NSJ9LCJMaW5lV2VpZ2h0IjowLjAsIkxpbmVUeXBlIjowLCJQYXJlbnRTdHlsZSI6bnVsbH0sIlBhcmVudFN0eWxlIjpudWxsfSwiVGl0bGVTdHlsZSI6eyIkaWQiOiI1ODMiLCJGb250U2V0dGluZ3MiOnsiJGlkIjoiNTg0IiwiRm9udFNpemUiOjExLCJGb250TmFtZSI6IkNhbGlicmkiLCJJc0JvbGQiOnRydWUsIklzSXRhbGljIjpmYWxzZSwiSXNVbmRlcmxpbmVkIjpmYWxzZSwiUGFyZW50U3R5bGUiOm51bGx9LCJBdXRvU2l6ZSI6MCwiRm9yZWdyb3VuZCI6eyIkaWQiOiI1ODUiLCJDb2xvciI6eyIkaWQiOiI1ODY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U4NyIsIkxpbmVDb2xvciI6bnVsbCwiTGluZVdlaWdodCI6MC4wLCJMaW5lVHlwZSI6MCwiUGFyZW50U3R5bGUiOm51bGx9LCJQYXJlbnRTdHlsZSI6bnVsbH0sIkRhdGVTdHlsZSI6eyIkaWQiOiI1ODgiLCJGb250U2V0dGluZ3MiOnsiJGlkIjoiNTg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TkwIiwiTGluZUNvbG9yIjpudWxsLCJMaW5lV2VpZ2h0IjowLjAsIkxpbmVUeXBlIjowLCJQYXJlbnRTdHlsZSI6bnVsbH0sIlBhcmVudFN0eWxlIjpudWxsfSwiRGF0ZUZvcm1hdCI6eyIkaWQiOiI1OTE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1OTIiLCJEYXRlUGFydElzVmlzaWJsZSI6ZmFsc2UsIlRpbWVQYXJ0SXNWaXNpYmxlIjpmYWxzZX19LCJJc1Zpc2libGUiOmZhbHNlLCJQYXJlbnRTdHlsZSI6bnVsbH0sIkluZGV4IjoyOCwiUGVyY2VudGFnZUNvbXBsZXRlIjpudWxsLCJQb3NpdGlvbiI6eyJSYXRpbyI6MC4wLCJJc0N1c3RvbSI6ZmFsc2V9LCJEYXRlRm9ybWF0Ijp7IiRyZWYiOiI1OTEifSwiUmVsYXRlZFRhc2tJZCI6IjAwMDAwMDAwLTAwMDAtMDAwMC0wMDAwLTAwMDAwMDAwMDAwMCIsIklkIjoiNTU4NmMzNGYtN2I5MC00YWRlLWFiOWMtM2Q4ZWU2OGNlY2UwIiwiSW1wb3J0SWQiOm51bGwsIlRpdGxlIjoiSlBBIC0gIiwiTm90ZSI6bnVsbCwiSHlwZXJsaW5rIjp7IiRpZCI6IjU5MyIsIkFkZHJlc3MiOiIiLCJTdWJBZGRyZXNzIjoiIn0sIklzQ2hhbmdlZCI6ZmFsc2UsIklzTmV3IjpmYWxzZX0seyIkaWQiOiI1OTQiLCJEYXRlIjoiMjAyMC0wNi0yMlQyMzo1OTowMFoiLCJTdHlsZSI6eyIkaWQiOiI1OTUiLCJTaGFwZSI6MiwiQ29ubmVjdG9yTWFyZ2luIjp7IiRyZWYiOiI1NCJ9LCJDb25uZWN0b3JTdHlsZSI6eyIkaWQiOiI1OTYiLCJMaW5lQ29sb3IiOnsiJGlkIjoiNTk3IiwiJHR5cGUiOiJOTFJFLkNvbW1vbi5Eb20uU29saWRDb2xvckJydXNoLCBOTFJFLkNvbW1vbiIsIkNvbG9yIjp7IiRpZCI6IjU5O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1OTkiLCJNYXJnaW4iOnsiJHJlZiI6IjYwIn0sIlBhZGRpbmciOnsiJHJlZiI6IjYxIn0sIkJhY2tncm91bmQiOnsiJGlkIjoiNjAwIiwiQ29sb3IiOnsiJGlkIjoiNjAxIiwiQSI6MjU1LCJSIjo3OSwiRyI6MTI5LCJCIjoxODl9fSwiSXNWaXNpYmxlIjp0cnVlLCJXaWR0aCI6MTguMCwiSGVpZ2h0IjoyMC4wLCJCb3JkZXJTdHlsZSI6eyIkaWQiOiI2MDIiLCJMaW5lQ29sb3IiOnsiJHJlZiI6IjY1In0sIkxpbmVXZWlnaHQiOjAuMCwiTGluZVR5cGUiOjAsIlBhcmVudFN0eWxlIjpudWxsfSwiUGFyZW50U3R5bGUiOm51bGx9LCJUaXRsZVN0eWxlIjp7IiRpZCI6IjYwMyIsIkZvbnRTZXR0aW5ncyI6eyIkaWQiOiI2MDQiLCJGb250U2l6ZSI6MTEsIkZvbnROYW1lIjoiQ2FsaWJyaSIsIklzQm9sZCI6dHJ1ZSwiSXNJdGFsaWMiOmZhbHNlLCJJc1VuZGVybGluZWQiOmZhbHNlLCJQYXJlbnRTdHlsZSI6bnVsbH0sIkF1dG9TaXplIjowLCJGb3JlZ3JvdW5kIjp7IiRpZCI6IjYwNSIsIkNvbG9yIjp7IiRpZCI6IjYw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jA3IiwiTGluZUNvbG9yIjpudWxsLCJMaW5lV2VpZ2h0IjowLjAsIkxpbmVUeXBlIjowLCJQYXJlbnRTdHlsZSI6bnVsbH0sIlBhcmVudFN0eWxlIjpudWxsfSwiRGF0ZVN0eWxlIjp7IiRpZCI6IjYwOCIsIkZvbnRTZXR0aW5ncyI6eyIkaWQiOiI2MDkiLCJGb250U2l6ZSI6MTAsIkZvbnROYW1lIjoiQ2FsaWJyaSIsIklzQm9sZCI6ZmFsc2UsIklzSXRhbGljIjpmYWxzZSwiSXNVbmRlcmxpbmVkIjpmYWxzZSwiUGFyZW50U3R5bGUiOm51bGx9LCJBdXRvU2l6ZSI6MCwiRm9yZWdyb3VuZCI6eyIkaWQiOiI2MTAiLCJDb2xvciI6eyIkaWQiOiI2M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jEyIiwiTGluZUNvbG9yIjpudWxsLCJMaW5lV2VpZ2h0IjowLjAsIkxpbmVUeXBlIjowLCJQYXJlbnRTdHlsZSI6bnVsbH0sIlBhcmVudFN0eWxlIjpudWxsfSwiRGF0ZUZvcm1hdCI6eyIkaWQiOiI2MT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2MTQiLCJEYXRlUGFydElzVmlzaWJsZSI6ZmFsc2UsIlRpbWVQYXJ0SXNWaXNpYmxlIjpmYWxzZX19LCJJc1Zpc2libGUiOmZhbHNlLCJQYXJlbnRTdHlsZSI6bnVsbH0sIkluZGV4IjozMCwiUGVyY2VudGFnZUNvbXBsZXRlIjpudWxsLCJQb3NpdGlvbiI6eyJSYXRpbyI6MC4xNTk3NTMxMzUzOTg1ODIxOSwiSXNDdXN0b20iOmZhbHNlfSwiRGF0ZUZvcm1hdCI6eyIkcmVmIjoiNjEzIn0sIlJlbGF0ZWRUYXNrSWQiOiIwMDAwMDAwMC0wMDAwLTAwMDAtMDAwMC0wMDAwMDAwMDAwMDAiLCJJZCI6ImUwYmFjN2ZhLTg0NWItNDNlNS1iMTAzLWEwMmExMGE2ODk0MCIsIkltcG9ydElkIjpudWxsLCJUaXRsZSI6IkVzdGltYXRlIFNvbHV0aW9uIiwiTm90ZSI6bnVsbCwiSHlwZXJsaW5rIjp7IiRpZCI6IjYxNSIsIkFkZHJlc3MiOiIiLCJTdWJBZGRyZXNzIjoiIn0sIklzQ2hhbmdlZCI6ZmFsc2UsIklzTmV3IjpmYWxzZX0seyIkaWQiOiI2MTYiLCJEYXRlIjoiMjAyMC0xMC0wMVQyMzo1OTowMFoiLCJTdHlsZSI6eyIkaWQiOiI2MTciLCJTaGFwZSI6MiwiQ29ubmVjdG9yTWFyZ2luIjp7IiRyZWYiOiI1NCJ9LCJDb25uZWN0b3JTdHlsZSI6eyIkaWQiOiI2MTgiLCJMaW5lQ29sb3IiOnsiJGlkIjoiNjE5IiwiJHR5cGUiOiJOTFJFLkNvbW1vbi5Eb20uU29saWRDb2xvckJydXNoLCBOTFJFLkNvbW1vbiIsIkNvbG9yIjp7IiRpZCI6IjYyMCIsIkEiOjEyNywiUiI6MzEsIkciOjczLCJCIjoxMjZ9fSwiTGluZVdlaWdodCI6MS4wLCJMaW5lVHlwZSI6MCwiUGFyZW50U3R5bGUiOm51bGx9LCJJc0JlbG93VGltZWJhbmQiOmZhbHNlLCJQb3NpdGlvbk9uVGFzayI6MCwiSGlkZURhdGUiOmZhbHNlLCJTaGFwZVNpemUiOjEsIlNwYWNpbmciOjIuMCwiUGFkZGluZyI6eyIkcmVmIjoiNTgifSwiU2hhcGVTdHlsZSI6eyIkaWQiOiI2MjEiLCJNYXJnaW4iOnsiJHJlZiI6IjYwIn0sIlBhZGRpbmciOnsiJHJlZiI6IjYxIn0sIkJhY2tncm91bmQiOnsiJGlkIjoiNjIyIiwiQ29sb3IiOnsiJGlkIjoiNjIzIiwiQSI6MjU1LCJSIjoxNzgsIkciOjE0LCJCIjoxOH19LCJJc1Zpc2libGUiOnRydWUsIldpZHRoIjoxOC4wLCJIZWlnaHQiOjIwLjAsIkJvcmRlclN0eWxlIjp7IiRpZCI6IjYyNCIsIkxpbmVDb2xvciI6eyIkcmVmIjoiNjUifSwiTGluZVdlaWdodCI6MC4wLCJMaW5lVHlwZSI6MCwiUGFyZW50U3R5bGUiOm51bGx9LCJQYXJlbnRTdHlsZSI6bnVsbH0sIlRpdGxlU3R5bGUiOnsiJGlkIjoiNjI1IiwiRm9udFNldHRpbmdzIjp7IiRpZCI6IjYyNiIsIkZvbnRTaXplIjoxMSwiRm9udE5hbWUiOiJDYWxpYnJpIiwiSXNCb2xkIjp0cnVlLCJJc0l0YWxpYyI6ZmFsc2UsIklzVW5kZXJsaW5lZCI6ZmFsc2UsIlBhcmVudFN0eWxlIjpudWxsfSwiQXV0b1NpemUiOjAsIkZvcmVncm91bmQiOnsiJGlkIjoiNjI3IiwiQ29sb3IiOnsiJGlkIjoiNjI4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2MjkiLCJMaW5lQ29sb3IiOm51bGwsIkxpbmVXZWlnaHQiOjAuMCwiTGluZVR5cGUiOjAsIlBhcmVudFN0eWxlIjpudWxsfSwiUGFyZW50U3R5bGUiOm51bGx9LCJEYXRlU3R5bGUiOnsiJGlkIjoiNjMwIiwiRm9udFNldHRpbmdzIjp7IiRpZCI6IjYz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YzMiIsIkxpbmVDb2xvciI6bnVsbCwiTGluZVdlaWdodCI6MC4wLCJMaW5lVHlwZSI6MCwiUGFyZW50U3R5bGUiOm51bGx9LCJQYXJlbnRTdHlsZSI6bnVsbH0sIkRhdGVGb3JtYXQiOnsiJGlkIjoiNjMz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NjM0IiwiRGF0ZVBhcnRJc1Zpc2libGUiOmZhbHNlLCJUaW1lUGFydElzVmlzaWJsZSI6ZmFsc2V9fSwiSXNWaXNpYmxlIjpmYWxzZSwiUGFyZW50U3R5bGUiOm51bGx9LCJJbmRleCI6MzMsIlBlcmNlbnRhZ2VDb21wbGV0ZSI6bnVsbCwiUG9zaXRpb24iOnsiUmF0aW8iOjAuMCwiSXNDdXN0b20iOmZhbHNlfSwiRGF0ZUZvcm1hdCI6eyIkcmVmIjoiNjMzIn0sIlJlbGF0ZWRUYXNrSWQiOiIwMDAwMDAwMC0wMDAwLTAwMDAtMDAwMC0wMDAwMDAwMDAwMDAiLCJJZCI6ImI4ZmE4NTRjLWY5NjktNGQ5NS1hZDYzLTc4MmViM2MzOTc4NyIsIkltcG9ydElkIjpudWxsLCJUaXRsZSI6IkpQQSBCb2FyZCBBbWVuZG1lbnQgQXBwcm92YWwiLCJOb3RlIjpudWxsLCJIeXBlcmxpbmsiOnsiJGlkIjoiNjM1IiwiQWRkcmVzcyI6IiIsIlN1YkFkZHJlc3MiOiIifSwiSXNDaGFuZ2VkIjpmYWxzZSwiSXNOZXciOmZhbHNlfSx7IiRpZCI6IjYzNiIsIkRhdGUiOiIyMDIxLTA5LTI0VDIzOjU5OjAwWiIsIlN0eWxlIjp7IiRpZCI6IjYzNyIsIlNoYXBlIjoyLCJDb25uZWN0b3JNYXJnaW4iOnsiJHJlZiI6IjU0In0sIkNvbm5lY3RvclN0eWxlIjp7IiRpZCI6IjYzOCIsIkxpbmVDb2xvciI6eyIkaWQiOiI2MzkiLCIkdHlwZSI6Ik5MUkUuQ29tbW9uLkRvbS5Tb2xpZENvbG9yQnJ1c2gsIE5MUkUuQ29tbW9uIiwiQ29sb3IiOnsiJGlkIjoiNjQwIiwiQSI6MTI3LCJSIjozMSwiRyI6NzMsIkIiOjEyNn19LCJMaW5lV2VpZ2h0IjowLjQsIkxpbmVUeXBlIjowLCJQYXJlbnRTdHlsZSI6bnVsbH0sIklzQmVsb3dUaW1lYmFuZCI6ZmFsc2UsIlBvc2l0aW9uT25UYXNrIjowLCJIaWRlRGF0ZSI6ZmFsc2UsIlNoYXBlU2l6ZSI6MSwiU3BhY2luZyI6Mi4wLCJQYWRkaW5nIjp7IiRyZWYiOiI1OCJ9LCJTaGFwZVN0eWxlIjp7IiRpZCI6IjY0MSIsIk1hcmdpbiI6eyIkcmVmIjoiNjAifSwiUGFkZGluZyI6eyIkcmVmIjoiNjEifSwiQmFja2dyb3VuZCI6eyIkaWQiOiI2NDIiLCJDb2xvciI6eyIkaWQiOiI2NDMiLCJBIjoyNTUsIlIiOjI2LCJHIjoxNzAsIkIiOjY2fX0sIklzVmlzaWJsZSI6dHJ1ZSwiV2lkdGgiOjE4LjAsIkhlaWdodCI6MjAuMCwiQm9yZGVyU3R5bGUiOnsiJGlkIjoiNjQ0IiwiTGluZUNvbG9yIjp7IiRyZWYiOiI2NSJ9LCJMaW5lV2VpZ2h0IjowLjAsIkxpbmVUeXBlIjowLCJQYXJlbnRTdHlsZSI6bnVsbH0sIlBhcmVudFN0eWxlIjpudWxsfSwiVGl0bGVTdHlsZSI6eyIkaWQiOiI2NDUiLCJGb250U2V0dGluZ3MiOnsiJGlkIjoiNjQ2IiwiRm9udFNpemUiOjExLCJGb250TmFtZSI6IkNhbGlicmkiLCJJc0JvbGQiOnRydWUsIklzSXRhbGljIjpmYWxzZSwiSXNVbmRlcmxpbmVkIjpmYWxzZSwiUGFyZW50U3R5bGUiOm51bGx9LCJBdXRvU2l6ZSI6MCwiRm9yZWdyb3VuZCI6eyIkaWQiOiI2NDciLCJDb2xvciI6eyIkaWQiOiI2ND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Y0OSIsIkxpbmVDb2xvciI6bnVsbCwiTGluZVdlaWdodCI6MC4wLCJMaW5lVHlwZSI6MCwiUGFyZW50U3R5bGUiOm51bGx9LCJQYXJlbnRTdHlsZSI6bnVsbH0sIkRhdGVTdHlsZSI6eyIkaWQiOiI2NTAiLCJGb250U2V0dGluZ3MiOnsiJGlkIjoiNjU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jUyIiwiTGluZUNvbG9yIjpudWxsLCJMaW5lV2VpZ2h0IjowLjAsIkxpbmVUeXBlIjowLCJQYXJlbnRTdHlsZSI6bnVsbH0sIlBhcmVudFN0eWxlIjpudWxsfSwiRGF0ZUZvcm1hdCI6eyIkaWQiOiI2NT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2NTQiLCJEYXRlUGFydElzVmlzaWJsZSI6ZmFsc2UsIlRpbWVQYXJ0SXNWaXNpYmxlIjpmYWxzZX19LCJJc1Zpc2libGUiOmZhbHNlLCJQYXJlbnRTdHlsZSI6bnVsbH0sIkluZGV4IjozNCwiUGVyY2VudGFnZUNvbXBsZXRlIjpudWxsLCJQb3NpdGlvbiI6eyJSYXRpbyI6MC4wLCJJc0N1c3RvbSI6ZmFsc2V9LCJEYXRlRm9ybWF0Ijp7IiRyZWYiOiI2NTMifSwiUmVsYXRlZFRhc2tJZCI6IjAwMDAwMDAwLTAwMDAtMDAwMC0wMDAwLTAwMDAwMDAwMDAwMCIsIklkIjoiOTBjMGVlZGUtNjMxZC00YTdhLThhY2MtN2YyYzhiZWQzMzFmIiwiSW1wb3J0SWQiOm51bGwsIlRpdGxlIjoiQy1JViAgQ0MgR28gTEl2ZSIsIk5vdGUiOm51bGwsIkh5cGVybGluayI6eyIkaWQiOiI2NTUiLCJBZGRyZXNzIjoiIiwiU3ViQWRkcmVzcyI6IiJ9LCJJc0NoYW5nZWQiOmZhbHNlLCJJc05ldyI6ZmFsc2V9LHsiJGlkIjoiNjU2IiwiRGF0ZSI6IjIwMjItMDItMThUMjM6NTk6MDBaIiwiU3R5bGUiOnsiJGlkIjoiNjU3IiwiU2hhcGUiOjIsIkNvbm5lY3Rvck1hcmdpbiI6eyIkcmVmIjoiNTQifSwiQ29ubmVjdG9yU3R5bGUiOnsiJGlkIjoiNjU4IiwiTGluZUNvbG9yIjp7IiRpZCI6IjY1OSIsIiR0eXBlIjoiTkxSRS5Db21tb24uRG9tLlNvbGlkQ29sb3JCcnVzaCwgTkxSRS5Db21tb24iLCJDb2xvciI6eyIkaWQiOiI2NjAiLCJBIjoxMjcsIlIiOjMxLCJHIjo3MywiQiI6MTI2fX0sIkxpbmVXZWlnaHQiOjEuMCwiTGluZVR5cGUiOjAsIlBhcmVudFN0eWxlIjpudWxsfSwiSXNCZWxvd1RpbWViYW5kIjpmYWxzZSwiUG9zaXRpb25PblRhc2siOjAsIkhpZGVEYXRlIjpmYWxzZSwiU2hhcGVTaXplIjoxLCJTcGFjaW5nIjoyLjAsIlBhZGRpbmciOnsiJHJlZiI6IjU4In0sIlNoYXBlU3R5bGUiOnsiJGlkIjoiNjYxIiwiTWFyZ2luIjp7IiRyZWYiOiI2MCJ9LCJQYWRkaW5nIjp7IiRyZWYiOiI2MSJ9LCJCYWNrZ3JvdW5kIjp7IiRpZCI6IjY2MiIsIkNvbG9yIjp7IiRpZCI6IjY2MyIsIkEiOjI1NSwiUiI6MjQ3LCJHIjoxNTAsIkIiOjcwfX0sIklzVmlzaWJsZSI6dHJ1ZSwiV2lkdGgiOjE4LjAsIkhlaWdodCI6MjAuMCwiQm9yZGVyU3R5bGUiOnsiJGlkIjoiNjY0IiwiTGluZUNvbG9yIjp7IiRyZWYiOiI2NSJ9LCJMaW5lV2VpZ2h0IjowLjAsIkxpbmVUeXBlIjowLCJQYXJlbnRTdHlsZSI6bnVsbH0sIlBhcmVudFN0eWxlIjpudWxsfSwiVGl0bGVTdHlsZSI6eyIkaWQiOiI2NjUiLCJGb250U2V0dGluZ3MiOnsiJGlkIjoiNjY2IiwiRm9udFNpemUiOjExLCJGb250TmFtZSI6IkNhbGlicmkiLCJJc0JvbGQiOnRydWUsIklzSXRhbGljIjpmYWxzZSwiSXNVbmRlcmxpbmVkIjpmYWxzZSwiUGFyZW50U3R5bGUiOm51bGx9LCJBdXRvU2l6ZSI6MCwiRm9yZWdyb3VuZCI6eyIkaWQiOiI2NjciLCJDb2xvciI6eyIkaWQiOiI2Nj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Y2OSIsIkxpbmVDb2xvciI6bnVsbCwiTGluZVdlaWdodCI6MC4wLCJMaW5lVHlwZSI6MCwiUGFyZW50U3R5bGUiOm51bGx9LCJQYXJlbnRTdHlsZSI6bnVsbH0sIkRhdGVTdHlsZSI6eyIkaWQiOiI2NzAiLCJGb250U2V0dGluZ3MiOnsiJGlkIjoiNjc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jcyIiwiTGluZUNvbG9yIjpudWxsLCJMaW5lV2VpZ2h0IjowLjAsIkxpbmVUeXBlIjowLCJQYXJlbnRTdHlsZSI6bnVsbH0sIlBhcmVudFN0eWxlIjpudWxsfSwiRGF0ZUZvcm1hdCI6eyIkaWQiOiI2Nz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2NzQiLCJEYXRlUGFydElzVmlzaWJsZSI6ZmFsc2UsIlRpbWVQYXJ0SXNWaXNpYmxlIjpmYWxzZX19LCJJc1Zpc2libGUiOmZhbHNlLCJQYXJlbnRTdHlsZSI6bnVsbH0sIkluZGV4IjozNSwiUGVyY2VudGFnZUNvbXBsZXRlIjpudWxsLCJQb3NpdGlvbiI6eyJSYXRpbyI6MC4wLCJJc0N1c3RvbSI6ZmFsc2V9LCJEYXRlRm9ybWF0Ijp7IiRyZWYiOiI2NzMifSwiUmVsYXRlZFRhc2tJZCI6IjAwMDAwMDAwLTAwMDAtMDAwMC0wMDAwLTAwMDAwMDAwMDAwMCIsIklkIjoiNDQzMDNmODMtYjgxNi00NDgwLWFlOGMtOTkzOWI1MzkyMWExIiwiSW1wb3J0SWQiOm51bGwsIlRpdGxlIjoiTEEgQ0MgR28gTEl2ZSIsIk5vdGUiOm51bGwsIkh5cGVybGluayI6eyIkaWQiOiI2NzUiLCJBZGRyZXNzIjoiIiwiU3ViQWRkcmVzcyI6IiJ9LCJJc0NoYW5nZWQiOmZhbHNlLCJJc05ldyI6ZmFsc2V9LHsiJGlkIjoiNjc2IiwiRGF0ZSI6IjIwMjItMTAtMTRUMjM6NTk6MDAiLCJTdHlsZSI6eyIkaWQiOiI2NzciLCJTaGFwZSI6MiwiQ29ubmVjdG9yTWFyZ2luIjp7IiRyZWYiOiI1NCJ9LCJDb25uZWN0b3JTdHlsZSI6eyIkaWQiOiI2NzgiLCJMaW5lQ29sb3IiOnsiJGlkIjoiNjc5IiwiJHR5cGUiOiJOTFJFLkNvbW1vbi5Eb20uU29saWRDb2xvckJydXNoLCBOTFJFLkNvbW1vbiIsIkNvbG9yIjp7IiRpZCI6IjY4M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2ODEiLCJNYXJnaW4iOnsiJHJlZiI6IjYwIn0sIlBhZGRpbmciOnsiJHJlZiI6IjYxIn0sIkJhY2tncm91bmQiOnsiJGlkIjoiNjgyIiwiQ29sb3IiOnsiJGlkIjoiNjgzIiwiQSI6MjU1LCJSIjo5MSwiRyI6MTU1LCJCIjoyMTN9fSwiSXNWaXNpYmxlIjp0cnVlLCJXaWR0aCI6MTguMCwiSGVpZ2h0IjoyMC4wLCJCb3JkZXJTdHlsZSI6eyIkaWQiOiI2ODQiLCJMaW5lQ29sb3IiOnsiJHJlZiI6IjY1In0sIkxpbmVXZWlnaHQiOjAuMCwiTGluZVR5cGUiOjAsIlBhcmVudFN0eWxlIjpudWxsfSwiUGFyZW50U3R5bGUiOm51bGx9LCJUaXRsZVN0eWxlIjp7IiRpZCI6IjY4NSIsIkZvbnRTZXR0aW5ncyI6eyIkaWQiOiI2ODYiLCJGb250U2l6ZSI6MTEsIkZvbnROYW1lIjoiQ2FsaWJyaSIsIklzQm9sZCI6dHJ1ZSwiSXNJdGFsaWMiOmZhbHNlLCJJc1VuZGVybGluZWQiOmZhbHNlLCJQYXJlbnRTdHlsZSI6bnVsbH0sIkF1dG9TaXplIjowLCJGb3JlZ3JvdW5kIjp7IiRpZCI6IjY4NyIsIkNvbG9yIjp7IiRpZCI6IjY4O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jg5IiwiTGluZUNvbG9yIjpudWxsLCJMaW5lV2VpZ2h0IjowLjAsIkxpbmVUeXBlIjowLCJQYXJlbnRTdHlsZSI6bnVsbH0sIlBhcmVudFN0eWxlIjpudWxsfSwiRGF0ZVN0eWxlIjp7IiRpZCI6IjY5MCIsIkZvbnRTZXR0aW5ncyI6eyIkaWQiOiI2OT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2OTIiLCJMaW5lQ29sb3IiOm51bGwsIkxpbmVXZWlnaHQiOjAuMCwiTGluZVR5cGUiOjAsIlBhcmVudFN0eWxlIjpudWxsfSwiUGFyZW50U3R5bGUiOm51bGx9LCJEYXRlRm9ybWF0Ijp7IiRpZCI6IjY5M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Y5NCIsIkRhdGVQYXJ0SXNWaXNpYmxlIjpmYWxzZSwiVGltZVBhcnRJc1Zpc2libGUiOmZhbHNlfX0sIklzVmlzaWJsZSI6ZmFsc2UsIlBhcmVudFN0eWxlIjpudWxsfSwiSW5kZXgiOjM3LCJQZXJjZW50YWdlQ29tcGxldGUiOm51bGwsIlBvc2l0aW9uIjp7IlJhdGlvIjowLjAsIklzQ3VzdG9tIjpmYWxzZX0sIkRhdGVGb3JtYXQiOnsiJHJlZiI6IjY5MyJ9LCJSZWxhdGVkVGFza0lkIjoiMDAwMDAwMDAtMDAwMC0wMDAwLTAwMDAtMDAwMDAwMDAwMDAwIiwiSWQiOiI1ZDU4NTM4NC1lOTYyLTQyZGMtYTk0OC0xZDZhMDMzNjNmZjkiLCJJbXBvcnRJZCI6bnVsbCwiVGl0bGUiOiJXYXZlIDEiLCJOb3RlIjpudWxsLCJIeXBlcmxpbmsiOnsiJGlkIjoiNjk1IiwiQWRkcmVzcyI6IiIsIlN1YkFkZHJlc3MiOiIifSwiSXNDaGFuZ2VkIjpmYWxzZSwiSXNOZXciOmZhbHNlfSx7IiRpZCI6IjY5NiIsIkRhdGUiOiIyMDIzLTAyLTE3VDIzOjU5OjAwIiwiU3R5bGUiOnsiJGlkIjoiNjk3IiwiU2hhcGUiOjIsIkNvbm5lY3Rvck1hcmdpbiI6eyIkcmVmIjoiNTQifSwiQ29ubmVjdG9yU3R5bGUiOnsiJGlkIjoiNjk4IiwiTGluZUNvbG9yIjp7IiRpZCI6IjY5OSIsIiR0eXBlIjoiTkxSRS5Db21tb24uRG9tLlNvbGlkQ29sb3JCcnVzaCwgTkxSRS5Db21tb24iLCJDb2xvciI6eyIkaWQiOiI3MDA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NzAxIiwiTWFyZ2luIjp7IiRyZWYiOiI2MCJ9LCJQYWRkaW5nIjp7IiRyZWYiOiI2MSJ9LCJCYWNrZ3JvdW5kIjp7IiRpZCI6IjcwMiIsIkNvbG9yIjp7IiRpZCI6IjcwMyIsIkEiOjI1NSwiUiI6MjQ0LCJHIjoyMzksIkIiOjl9fSwiSXNWaXNpYmxlIjp0cnVlLCJXaWR0aCI6MTguMCwiSGVpZ2h0IjoyMC4wLCJCb3JkZXJTdHlsZSI6eyIkaWQiOiI3MDQiLCJMaW5lQ29sb3IiOnsiJHJlZiI6IjY1In0sIkxpbmVXZWlnaHQiOjAuMCwiTGluZVR5cGUiOjAsIlBhcmVudFN0eWxlIjpudWxsfSwiUGFyZW50U3R5bGUiOm51bGx9LCJUaXRsZVN0eWxlIjp7IiRpZCI6IjcwNSIsIkZvbnRTZXR0aW5ncyI6eyIkaWQiOiI3MDYiLCJGb250U2l6ZSI6MTEsIkZvbnROYW1lIjoiQ2FsaWJyaSIsIklzQm9sZCI6dHJ1ZSwiSXNJdGFsaWMiOmZhbHNlLCJJc1VuZGVybGluZWQiOmZhbHNlLCJQYXJlbnRTdHlsZSI6bnVsbH0sIkF1dG9TaXplIjowLCJGb3JlZ3JvdW5kIjp7IiRpZCI6IjcwNyIsIkNvbG9yIjp7IiRpZCI6IjcwO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zA5IiwiTGluZUNvbG9yIjpudWxsLCJMaW5lV2VpZ2h0IjowLjAsIkxpbmVUeXBlIjowLCJQYXJlbnRTdHlsZSI6bnVsbH0sIlBhcmVudFN0eWxlIjpudWxsfSwiRGF0ZVN0eWxlIjp7IiRpZCI6IjcxMCIsIkZvbnRTZXR0aW5ncyI6eyIkaWQiOiI3MT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3MTIiLCJMaW5lQ29sb3IiOm51bGwsIkxpbmVXZWlnaHQiOjAuMCwiTGluZVR5cGUiOjAsIlBhcmVudFN0eWxlIjpudWxsfSwiUGFyZW50U3R5bGUiOm51bGx9LCJEYXRlRm9ybWF0Ijp7IiRpZCI6IjcxM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cxNCIsIkRhdGVQYXJ0SXNWaXNpYmxlIjpmYWxzZSwiVGltZVBhcnRJc1Zpc2libGUiOmZhbHNlfX0sIklzVmlzaWJsZSI6ZmFsc2UsIlBhcmVudFN0eWxlIjpudWxsfSwiSW5kZXgiOjM5LCJQZXJjZW50YWdlQ29tcGxldGUiOm51bGwsIlBvc2l0aW9uIjp7IlJhdGlvIjowLjAsIklzQ3VzdG9tIjpmYWxzZX0sIkRhdGVGb3JtYXQiOnsiJHJlZiI6IjcxMyJ9LCJSZWxhdGVkVGFza0lkIjoiMDAwMDAwMDAtMDAwMC0wMDAwLTAwMDAtMDAwMDAwMDAwMDAwIiwiSWQiOiJlZjlhODg1MS1kODg2LTQ5NzMtYWMyOC03ODM0Yzk5Y2RjM2EiLCJJbXBvcnRJZCI6bnVsbCwiVGl0bGUiOiJXYXZlIDIiLCJOb3RlIjpudWxsLCJIeXBlcmxpbmsiOnsiJGlkIjoiNzE1IiwiQWRkcmVzcyI6IiIsIlN1YkFkZHJlc3MiOiIifSwiSXNDaGFuZ2VkIjpmYWxzZSwiSXNOZXciOmZhbHNlfSx7IiRpZCI6IjcxNiIsIkRhdGUiOiIyMDIzLTA0LTE0VDIzOjU5OjAwIiwiU3R5bGUiOnsiJGlkIjoiNzE3IiwiU2hhcGUiOjIsIkNvbm5lY3Rvck1hcmdpbiI6eyIkcmVmIjoiNTQifSwiQ29ubmVjdG9yU3R5bGUiOnsiJGlkIjoiNzE4IiwiTGluZUNvbG9yIjp7IiRpZCI6IjcxOSIsIiR0eXBlIjoiTkxSRS5Db21tb24uRG9tLlNvbGlkQ29sb3JCcnVzaCwgTkxSRS5Db21tb24iLCJDb2xvciI6eyIkaWQiOiI3MjA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NzIxIiwiTWFyZ2luIjp7IiRyZWYiOiI2MCJ9LCJQYWRkaW5nIjp7IiRyZWYiOiI2MSJ9LCJCYWNrZ3JvdW5kIjp7IiRpZCI6IjcyMiIsIkNvbG9yIjp7IiRpZCI6IjcyMyIsIkEiOjI1NSwiUiI6OTgsIkciOjE4MSwiQiI6MTIzfX0sIklzVmlzaWJsZSI6dHJ1ZSwiV2lkdGgiOjE4LjAsIkhlaWdodCI6MjAuMCwiQm9yZGVyU3R5bGUiOnsiJGlkIjoiNzI0IiwiTGluZUNvbG9yIjp7IiRyZWYiOiI2NSJ9LCJMaW5lV2VpZ2h0IjowLjAsIkxpbmVUeXBlIjowLCJQYXJlbnRTdHlsZSI6bnVsbH0sIlBhcmVudFN0eWxlIjpudWxsfSwiVGl0bGVTdHlsZSI6eyIkaWQiOiI3MjUiLCJGb250U2V0dGluZ3MiOnsiJGlkIjoiNzI2IiwiRm9udFNpemUiOjExLCJGb250TmFtZSI6IkNhbGlicmkiLCJJc0JvbGQiOnRydWUsIklzSXRhbGljIjpmYWxzZSwiSXNVbmRlcmxpbmVkIjpmYWxzZSwiUGFyZW50U3R5bGUiOm51bGx9LCJBdXRvU2l6ZSI6MCwiRm9yZWdyb3VuZCI6eyIkaWQiOiI3MjciLCJDb2xvciI6eyIkaWQiOiI3Mj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cyOSIsIkxpbmVDb2xvciI6bnVsbCwiTGluZVdlaWdodCI6MC4wLCJMaW5lVHlwZSI6MCwiUGFyZW50U3R5bGUiOm51bGx9LCJQYXJlbnRTdHlsZSI6bnVsbH0sIkRhdGVTdHlsZSI6eyIkaWQiOiI3MzAiLCJGb250U2V0dGluZ3MiOnsiJGlkIjoiNzM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zMyIiwiTGluZUNvbG9yIjpudWxsLCJMaW5lV2VpZ2h0IjowLjAsIkxpbmVUeXBlIjowLCJQYXJlbnRTdHlsZSI6bnVsbH0sIlBhcmVudFN0eWxlIjpudWxsfSwiRGF0ZUZvcm1hdCI6eyIkaWQiOiI3Mz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3MzQiLCJEYXRlUGFydElzVmlzaWJsZSI6ZmFsc2UsIlRpbWVQYXJ0SXNWaXNpYmxlIjpmYWxzZX19LCJJc1Zpc2libGUiOmZhbHNlLCJQYXJlbnRTdHlsZSI6bnVsbH0sIkluZGV4Ijo0MCwiUGVyY2VudGFnZUNvbXBsZXRlIjpudWxsLCJQb3NpdGlvbiI6eyJSYXRpbyI6MC4wLCJJc0N1c3RvbSI6ZmFsc2V9LCJEYXRlRm9ybWF0Ijp7IiRyZWYiOiI3MzMifSwiUmVsYXRlZFRhc2tJZCI6IjAwMDAwMDAwLTAwMDAtMDAwMC0wMDAwLTAwMDAwMDAwMDAwMCIsIklkIjoiOTU0NDU0NDctZjNjZC00YzZjLWIzYWEtMmM1MmZhNjI5ZDdmIiwiSW1wb3J0SWQiOm51bGwsIlRpdGxlIjoiV2F2ZSAzIiwiTm90ZSI6bnVsbCwiSHlwZXJsaW5rIjp7IiRpZCI6IjczNSIsIkFkZHJlc3MiOiIiLCJTdWJBZGRyZXNzIjoiIn0sIklzQ2hhbmdlZCI6ZmFsc2UsIklzTmV3IjpmYWxzZX0seyIkaWQiOiI3MzYiLCJEYXRlIjoiMjAyMy0wNi0xNlQyMzo1OTowMCIsIlN0eWxlIjp7IiRpZCI6IjczNyIsIlNoYXBlIjoyLCJDb25uZWN0b3JNYXJnaW4iOnsiJHJlZiI6IjU0In0sIkNvbm5lY3RvclN0eWxlIjp7IiRpZCI6IjczOCIsIkxpbmVDb2xvciI6eyIkaWQiOiI3MzkiLCIkdHlwZSI6Ik5MUkUuQ29tbW9uLkRvbS5Tb2xpZENvbG9yQnJ1c2gsIE5MUkUuQ29tbW9uIiwiQ29sb3IiOnsiJGlkIjoiNzQwIiwiQSI6MTI3LCJSIjozMSwiRyI6NzMsIkIiOjEyNn19LCJMaW5lV2VpZ2h0IjowLjQsIkxpbmVUeXBlIjowLCJQYXJlbnRTdHlsZSI6bnVsbH0sIklzQmVsb3dUaW1lYmFuZCI6ZmFsc2UsIlBvc2l0aW9uT25UYXNrIjowLCJIaWRlRGF0ZSI6ZmFsc2UsIlNoYXBlU2l6ZSI6MSwiU3BhY2luZyI6Mi4wLCJQYWRkaW5nIjp7IiRyZWYiOiI1OCJ9LCJTaGFwZVN0eWxlIjp7IiRpZCI6Ijc0MSIsIk1hcmdpbiI6eyIkcmVmIjoiNjAifSwiUGFkZGluZyI6eyIkcmVmIjoiNjEifSwiQmFja2dyb3VuZCI6eyIkaWQiOiI3NDIiLCJDb2xvciI6eyIkaWQiOiI3NDMiLCJBIjoyNTUsIlIiOjIxMCwiRyI6NzEsIkIiOjM4fX0sIklzVmlzaWJsZSI6dHJ1ZSwiV2lkdGgiOjE4LjAsIkhlaWdodCI6MjAuMCwiQm9yZGVyU3R5bGUiOnsiJGlkIjoiNzQ0IiwiTGluZUNvbG9yIjp7IiRyZWYiOiI2NSJ9LCJMaW5lV2VpZ2h0IjowLjAsIkxpbmVUeXBlIjowLCJQYXJlbnRTdHlsZSI6bnVsbH0sIlBhcmVudFN0eWxlIjpudWxsfSwiVGl0bGVTdHlsZSI6eyIkaWQiOiI3NDUiLCJGb250U2V0dGluZ3MiOnsiJGlkIjoiNzQ2IiwiRm9udFNpemUiOjExLCJGb250TmFtZSI6IkNhbGlicmkiLCJJc0JvbGQiOnRydWUsIklzSXRhbGljIjpmYWxzZSwiSXNVbmRlcmxpbmVkIjpmYWxzZSwiUGFyZW50U3R5bGUiOm51bGx9LCJBdXRvU2l6ZSI6MCwiRm9yZWdyb3VuZCI6eyIkaWQiOiI3NDciLCJDb2xvciI6eyIkaWQiOiI3ND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c0OSIsIkxpbmVDb2xvciI6bnVsbCwiTGluZVdlaWdodCI6MC4wLCJMaW5lVHlwZSI6MCwiUGFyZW50U3R5bGUiOm51bGx9LCJQYXJlbnRTdHlsZSI6bnVsbH0sIkRhdGVTdHlsZSI6eyIkaWQiOiI3NTAiLCJGb250U2V0dGluZ3MiOnsiJGlkIjoiNzU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mZhbHNlLCJXaWR0aCI6MC4wLCJIZWlnaHQiOjAuMCwiQm9yZGVyU3R5bGUiOnsiJGlkIjoiNzUyIiwiTGluZUNvbG9yIjpudWxsLCJMaW5lV2VpZ2h0IjowLjAsIkxpbmVUeXBlIjowLCJQYXJlbnRTdHlsZSI6bnVsbH0sIlBhcmVudFN0eWxlIjpudWxsfSwiRGF0ZUZvcm1hdCI6eyIkaWQiOiI3NT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3NTQiLCJEYXRlUGFydElzVmlzaWJsZSI6ZmFsc2UsIlRpbWVQYXJ0SXNWaXNpYmxlIjpmYWxzZX19LCJJc1Zpc2libGUiOmZhbHNlLCJQYXJlbnRTdHlsZSI6bnVsbH0sIkluZGV4Ijo0MSwiUGVyY2VudGFnZUNvbXBsZXRlIjpudWxsLCJQb3NpdGlvbiI6eyJSYXRpbyI6MC4wLCJJc0N1c3RvbSI6ZmFsc2V9LCJEYXRlRm9ybWF0Ijp7IiRyZWYiOiI3NTMifSwiUmVsYXRlZFRhc2tJZCI6IjAwMDAwMDAwLTAwMDAtMDAwMC0wMDAwLTAwMDAwMDAwMDAwMCIsIklkIjoiY2Q3MWQ3MGYtMGI3Yy00MWYyLWIzNmQtNTM1YWY1ZmFlMWVlIiwiSW1wb3J0SWQiOm51bGwsIlRpdGxlIjoiV2F2ZSA0ICIsIk5vdGUiOm51bGwsIkh5cGVybGluayI6eyIkaWQiOiI3NTUiLCJBZGRyZXNzIjoiIiwiU3ViQWRkcmVzcyI6IiJ9LCJJc0NoYW5nZWQiOmZhbHNlLCJJc05ldyI6ZmFsc2V9LHsiJGlkIjoiNzU2IiwiRGF0ZSI6IjIwMjMtMDgtMThUMjM6NTk6MDAiLCJTdHlsZSI6eyIkaWQiOiI3NTciLCJTaGFwZSI6MiwiQ29ubmVjdG9yTWFyZ2luIjp7IiRyZWYiOiI1NCJ9LCJDb25uZWN0b3JTdHlsZSI6eyIkaWQiOiI3NTgiLCJMaW5lQ29sb3IiOnsiJGlkIjoiNzU5IiwiJHR5cGUiOiJOTFJFLkNvbW1vbi5Eb20uU29saWRDb2xvckJydXNoLCBOTFJFLkNvbW1vbiIsIkNvbG9yIjp7IiRpZCI6Ijc2MCIsIkEiOjEyNywiUiI6MzEsIkciOjczLCJCIjoxMjZ9fSwiTGluZVdlaWdodCI6MC40LCJMaW5lVHlwZSI6MCwiUGFyZW50U3R5bGUiOm51bGx9LCJJc0JlbG93VGltZWJhbmQiOmZhbHNlLCJQb3NpdGlvbk9uVGFzayI6MCwiSGlkZURhdGUiOmZhbHNlLCJTaGFwZVNpemUiOjEsIlNwYWNpbmciOjIuMCwiUGFkZGluZyI6eyIkcmVmIjoiNTgifSwiU2hhcGVTdHlsZSI6eyIkaWQiOiI3NjEiLCJNYXJnaW4iOnsiJHJlZiI6IjYwIn0sIlBhZGRpbmciOnsiJHJlZiI6IjYxIn0sIkJhY2tncm91bmQiOnsiJGlkIjoiNzYyIiwiQ29sb3IiOnsiJGlkIjoiNzYzIiwiQSI6MjU1LCJSIjoyNDcsIkciOjE1MCwiQiI6NzB9fSwiSXNWaXNpYmxlIjp0cnVlLCJXaWR0aCI6MTguMCwiSGVpZ2h0IjoyMC4wLCJCb3JkZXJTdHlsZSI6eyIkaWQiOiI3NjQiLCJMaW5lQ29sb3IiOnsiJHJlZiI6IjY1In0sIkxpbmVXZWlnaHQiOjAuMCwiTGluZVR5cGUiOjAsIlBhcmVudFN0eWxlIjpudWxsfSwiUGFyZW50U3R5bGUiOm51bGx9LCJUaXRsZVN0eWxlIjp7IiRpZCI6Ijc2NSIsIkZvbnRTZXR0aW5ncyI6eyIkaWQiOiI3NjYiLCJGb250U2l6ZSI6MTEsIkZvbnROYW1lIjoiQ2FsaWJyaSIsIklzQm9sZCI6dHJ1ZSwiSXNJdGFsaWMiOmZhbHNlLCJJc1VuZGVybGluZWQiOmZhbHNlLCJQYXJlbnRTdHlsZSI6bnVsbH0sIkF1dG9TaXplIjowLCJGb3JlZ3JvdW5kIjp7IiRpZCI6Ijc2NyIsIkNvbG9yIjp7IiRpZCI6Ijc2O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NzY5IiwiTGluZUNvbG9yIjpudWxsLCJMaW5lV2VpZ2h0IjowLjAsIkxpbmVUeXBlIjowLCJQYXJlbnRTdHlsZSI6bnVsbH0sIlBhcmVudFN0eWxlIjpudWxsfSwiRGF0ZVN0eWxlIjp7IiRpZCI6Ijc3MCIsIkZvbnRTZXR0aW5ncyI6eyIkaWQiOiI3Nz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3NzIiLCJMaW5lQ29sb3IiOm51bGwsIkxpbmVXZWlnaHQiOjAuMCwiTGluZVR5cGUiOjAsIlBhcmVudFN0eWxlIjpudWxsfSwiUGFyZW50U3R5bGUiOm51bGx9LCJEYXRlRm9ybWF0Ijp7IiRpZCI6Ijc3M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c3NCIsIkRhdGVQYXJ0SXNWaXNpYmxlIjpmYWxzZSwiVGltZVBhcnRJc1Zpc2libGUiOmZhbHNlfX0sIklzVmlzaWJsZSI6ZmFsc2UsIlBhcmVudFN0eWxlIjpudWxsfSwiSW5kZXgiOjQyLCJQZXJjZW50YWdlQ29tcGxldGUiOm51bGwsIlBvc2l0aW9uIjp7IlJhdGlvIjowLjAsIklzQ3VzdG9tIjpmYWxzZX0sIkRhdGVGb3JtYXQiOnsiJHJlZiI6Ijc3MyJ9LCJSZWxhdGVkVGFza0lkIjoiMDAwMDAwMDAtMDAwMC0wMDAwLTAwMDAtMDAwMDAwMDAwMDAwIiwiSWQiOiIzZjVlODYzOS0zMDQyLTQzMmYtYTRkZS05Zjg3ZmE1NDEwNjIiLCJJbXBvcnRJZCI6bnVsbCwiVGl0bGUiOiJXYXZlIDUiLCJOb3RlIjpudWxsLCJIeXBlcmxpbmsiOnsiJGlkIjoiNzc1IiwiQWRkcmVzcyI6IiIsIlN1YkFkZHJlc3MiOiIifSwiSXNDaGFuZ2VkIjpmYWxzZSwiSXNOZXciOmZhbHNlfSx7IiRpZCI6Ijc3NiIsIkRhdGUiOiIyMDIzLTEwLTEzVDIzOjU5OjAwIiwiU3R5bGUiOnsiJGlkIjoiNzc3IiwiU2hhcGUiOjIsIkNvbm5lY3Rvck1hcmdpbiI6eyIkcmVmIjoiNTQifSwiQ29ubmVjdG9yU3R5bGUiOnsiJGlkIjoiNzc4IiwiTGluZUNvbG9yIjp7IiRpZCI6Ijc3OSIsIiR0eXBlIjoiTkxSRS5Db21tb24uRG9tLlNvbGlkQ29sb3JCcnVzaCwgTkxSRS5Db21tb24iLCJDb2xvciI6eyIkaWQiOiI3ODAiLCJBIjoxMjcsIlIiOjMxLCJHIjo3MywiQiI6MTI2fX0sIkxpbmVXZWlnaHQiOjAuNCwiTGluZVR5cGUiOjAsIlBhcmVudFN0eWxlIjpudWxsfSwiSXNCZWxvd1RpbWViYW5kIjpmYWxzZSwiUG9zaXRpb25PblRhc2siOjAsIkhpZGVEYXRlIjpmYWxzZSwiU2hhcGVTaXplIjoxLCJTcGFjaW5nIjoyLjAsIlBhZGRpbmciOnsiJHJlZiI6IjU4In0sIlNoYXBlU3R5bGUiOnsiJGlkIjoiNzgxIiwiTWFyZ2luIjp7IiRyZWYiOiI2MCJ9LCJQYWRkaW5nIjp7IiRyZWYiOiI2MSJ9LCJCYWNrZ3JvdW5kIjp7IiRpZCI6Ijc4MiIsIkNvbG9yIjp7IiRpZCI6Ijc4MyIsIkEiOjI1NSwiUiI6MTI4LCJHIjoxMDAsIkIiOjE2Mn19LCJJc1Zpc2libGUiOnRydWUsIldpZHRoIjoxOC4wLCJIZWlnaHQiOjIwLjAsIkJvcmRlclN0eWxlIjp7IiRpZCI6Ijc4NCIsIkxpbmVDb2xvciI6eyIkcmVmIjoiNjUifSwiTGluZVdlaWdodCI6MC4wLCJMaW5lVHlwZSI6MCwiUGFyZW50U3R5bGUiOm51bGx9LCJQYXJlbnRTdHlsZSI6bnVsbH0sIlRpdGxlU3R5bGUiOnsiJGlkIjoiNzg1IiwiRm9udFNldHRpbmdzIjp7IiRpZCI6Ijc4NiIsIkZvbnRTaXplIjoxMSwiRm9udE5hbWUiOiJDYWxpYnJpIiwiSXNCb2xkIjp0cnVlLCJJc0l0YWxpYyI6ZmFsc2UsIklzVW5kZXJsaW5lZCI6ZmFsc2UsIlBhcmVudFN0eWxlIjpudWxsfSwiQXV0b1NpemUiOjAsIkZvcmVncm91bmQiOnsiJGlkIjoiNzg3IiwiQ29sb3IiOnsiJGlkIjoiNzg4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3ODkiLCJMaW5lQ29sb3IiOm51bGwsIkxpbmVXZWlnaHQiOjAuMCwiTGluZVR5cGUiOjAsIlBhcmVudFN0eWxlIjpudWxsfSwiUGFyZW50U3R5bGUiOm51bGx9LCJEYXRlU3R5bGUiOnsiJGlkIjoiNzkwIiwiRm9udFNldHRpbmdzIjp7IiRpZCI6Ijc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c5MiIsIkxpbmVDb2xvciI6bnVsbCwiTGluZVdlaWdodCI6MC4wLCJMaW5lVHlwZSI6MCwiUGFyZW50U3R5bGUiOm51bGx9LCJQYXJlbnRTdHlsZSI6bnVsbH0sIkRhdGVGb3JtYXQiOnsiJGlkIjoiNzkz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Nzk0IiwiRGF0ZVBhcnRJc1Zpc2libGUiOmZhbHNlLCJUaW1lUGFydElzVmlzaWJsZSI6ZmFsc2V9fSwiSXNWaXNpYmxlIjpmYWxzZSwiUGFyZW50U3R5bGUiOm51bGx9LCJJbmRleCI6NDMsIlBlcmNlbnRhZ2VDb21wbGV0ZSI6bnVsbCwiUG9zaXRpb24iOnsiUmF0aW8iOjAuMCwiSXNDdXN0b20iOmZhbHNlfSwiRGF0ZUZvcm1hdCI6eyIkcmVmIjoiNzkzIn0sIlJlbGF0ZWRUYXNrSWQiOiIwMDAwMDAwMC0wMDAwLTAwMDAtMDAwMC0wMDAwMDAwMDAwMDAiLCJJZCI6IjE0MTQwYWVjLWVhMmItNGYzNC1iMTQ2LTAwZDQ3OTllNjE4ZCIsIkltcG9ydElkIjpudWxsLCJUaXRsZSI6IldhdmUgNiIsIk5vdGUiOm51bGwsIkh5cGVybGluayI6eyIkaWQiOiI3OTUiLCJBZGRyZXNzIjoiIiwiU3ViQWRkcmVzcyI6IiJ9LCJJc0NoYW5nZWQiOmZhbHNlLCJJc05ldyI6ZmFsc2V9XSwiVGFza3MiOlt7IiRpZCI6Ijc5NiIsIkdyb3VwTmFtZSI6bnVsbCwiU3RhcnREYXRlIjoiMjAyMC0wNS0wNFQyMzo1OTowMFoiLCJFbmREYXRlIjoiMjAyMC0wNi0wNVQyMzo1OTowMFoiLCJQZXJjZW50YWdlQ29tcGxldGUiOm51bGwsIlN0eWxlIjp7IiRpZCI6Ijc5NyIsIlNoYXBlIjoyLCJTaGFwZVRoaWNrbmVzcyI6MCwiRHVyYXRpb25Gb3JtYXQiOjAsIkluY2x1ZGVOb25Xb3JraW5nRGF5c0luRHVyYXRpb24iOmZhbHNlLCJQZXJjZW50YWdlQ29tcGxldGVTdHlsZSI6eyIkaWQiOiI3OTgiLCJGb250U2V0dGluZ3MiOnsiJGlkIjoiNzk5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4MDAiLCJMaW5lQ29sb3IiOm51bGwsIkxpbmVXZWlnaHQiOjAuMCwiTGluZVR5cGUiOjAsIlBhcmVudFN0eWxlIjpudWxsfSwiUGFyZW50U3R5bGUiOm51bGx9LCJEdXJhdGlvblN0eWxlIjp7IiRpZCI6IjgwMSIsIkZvbnRTZXR0aW5ncyI6eyIkaWQiOiI4MDI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gwMyIsIkxpbmVDb2xvciI6bnVsbCwiTGluZVdlaWdodCI6MC4wLCJMaW5lVHlwZSI6MCwiUGFyZW50U3R5bGUiOm51bGx9LCJQYXJlbnRTdHlsZSI6bnVsbH0sIkhvcml6b250YWxDb25uZWN0b3JTdHlsZSI6eyIkaWQiOiI4MDQiLCJMaW5lQ29sb3IiOnsiJHJlZiI6Ijk5In0sIkxpbmVXZWlnaHQiOjEuMCwiTGluZVR5cGUiOjAsIlBhcmVudFN0eWxlIjpudWxsfSwiVmVydGljYWxDb25uZWN0b3JTdHlsZSI6eyIkaWQiOiI4MDU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ODA2IiwiTWFyZ2luIjp7IiRyZWYiOiIxMDUifSwiUGFkZGluZyI6eyIkcmVmIjoiMTA2In0sIkJhY2tncm91bmQiOnsiJGlkIjoiODA3IiwiQ29sb3IiOnsiJGlkIjoiODA4IiwiQSI6MjU1LCJSIjoxNjAsIkciOjIzNiwiQiI6MTgzfX0sIklzVmlzaWJsZSI6dHJ1ZSwiV2lkdGgiOjAuMCwiSGVpZ2h0IjoxMC4wLCJCb3JkZXJTdHlsZSI6eyIkaWQiOiI4MDkiLCJMaW5lQ29sb3IiOnsiJGlkIjoiODEwIiwiJHR5cGUiOiJOTFJFLkNvbW1vbi5Eb20uU29saWRDb2xvckJydXNoLCBOTFJFLkNvbW1vbiIsIkNvbG9yIjp7IiRpZCI6IjgxMSIsIkEiOjI1NSwiUiI6MjU1LCJHIjowLCJCIjowfX0sIkxpbmVXZWlnaHQiOjAuMCwiTGluZVR5cGUiOjAsIlBhcmVudFN0eWxlIjpudWxsfSwiUGFyZW50U3R5bGUiOm51bGx9LCJUaXRsZVN0eWxlIjp7IiRpZCI6IjgxMiIsIkZvbnRTZXR0aW5ncyI6eyIkaWQiOiI4MTMiLCJGb250U2l6ZSI6MTEsIkZvbnROYW1lIjoiQ2FsaWJyaSIsIklzQm9sZCI6dHJ1ZSwiSXNJdGFsaWMiOmZhbHNlLCJJc1VuZGVybGluZWQiOmZhbHNlLCJQYXJlbnRTdHlsZSI6bnVsbH0sIkF1dG9TaXplIjoyLCJGb3JlZ3JvdW5kIjp7IiRpZCI6IjgxNCIsIkNvbG9yIjp7IiRpZCI6IjgxNSIsIkEiOjI1NSwiUiI6MCwiRyI6MCwiQiI6MH19LCJNYXhXaWR0aCI6MjExLjgyNzg4MDg1OTM3NS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GlkIjoiODE2IiwiQ29sb3IiOnsiJGlkIjoiODE3IiwiQSI6MCwiUiI6MjU1LCJHIjoyNTUsIkIiOjI1NX19LCJJc1Zpc2libGUiOnRydWUsIldpZHRoIjowLjAsIkhlaWdodCI6MC4wLCJCb3JkZXJTdHlsZSI6eyIkaWQiOiI4MTgiLCJMaW5lQ29sb3IiOm51bGwsIkxpbmVXZWlnaHQiOjAuMCwiTGluZVR5cGUiOjAsIlBhcmVudFN0eWxlIjpudWxsfSwiUGFyZW50U3R5bGUiOm51bGx9LCJEYXRlU3R5bGUiOnsiJGlkIjoiODE5IiwiRm9udFNldHRpbmdzIjp7IiRpZCI6IjgyMCIsIkZvbnRTaXplIjoxMCwiRm9udE5hbWUiOiJDYWxpYnJpIiwiSXNCb2xkIjpmYWxzZSwiSXNJdGFsaWMiOmZhbHNlLCJJc1VuZGVybGluZWQiOmZhbHNlLCJQYXJlbnRTdHlsZSI6bnVsbH0sIkF1dG9TaXplIjowLCJGb3JlZ3JvdW5kIjp7IiRpZCI6IjgyMSIsIkNvbG9yIjp7IiRpZCI6Ijg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4MjMiLCJDb2xvciI6eyIkaWQiOiI4MjQiLCJBIjowLCJSIjoyNTUsIkciOjI1NSwiQiI6MjU1fX0sIklzVmlzaWJsZSI6dHJ1ZSwiV2lkdGgiOjAuMCwiSGVpZ2h0IjowLjAsIkJvcmRlclN0eWxlIjp7IiRpZCI6IjgyNSIsIkxpbmVDb2xvciI6bnVsbCwiTGluZVdlaWdodCI6MC4wLCJMaW5lVHlwZSI6MCwiUGFyZW50U3R5bGUiOm51bGx9LCJQYXJlbnRTdHlsZSI6bnVsbH0sIkRhdGVGb3JtYXQiOnsiJGlkIjoiODI2IiwiRm9ybWF0U3RyaW5nIjoiTU1NIGQiLCJTZXBhcmF0b3IiOiIvIiwiVXNlSW50ZXJuYXRpb25hbERhdGVGb3JtYXQiOmZhbHNlLCJEYXRlSXNWaXNpYmxlIjp0cnVlLCJUaW1lSXNWaXNpYmxlIjpmYWxzZSwiSG91ckRpZ2l0cyI6MSwiQW1QbURlc2lnbmF0b3IiOjIsIlRyaW0wME1pbnV0ZXMiOmZhbHNlLCJMYXN0S25vd25WaXNpYmlsaXR5U3RhdGUiOnsiJGlkIjoiODI3IiwiRGF0ZVBhcnRJc1Zpc2libGUiOmZhbHNlLCJUaW1lUGFydElzVmlzaWJsZSI6ZmFsc2V9fSwiSXNWaXNpYmxlIjp0cnVlLCJQYXJlbnRTdHlsZSI6bnVsbH0sIkluZGV4IjowLCJTbWFydER1cmF0aW9uQWN0aXZhdGVkIjpmYWxzZSwiRGF0ZUZvcm1hdCI6eyIkcmVmIjoiODI2In0sIklkIjoiODU2OTg4MzgtYmQ2YS00YmEzLWI1ZjMtMjExNzgxZjdmYTBmIiwiSW1wb3J0SWQiOm51bGwsIlRpdGxlIjoiVmlzaXQgQ29udGFjdCBDZW50ZXJzICYgT3JnYW5pemUgQXBwcm9hY2giLCJOb3RlIjpudWxsLCJIeXBlcmxpbmsiOnsiJGlkIjoiODI4IiwiQWRkcmVzcyI6IiIsIlN1YkFkZHJlc3MiOiIifSwiSXNDaGFuZ2VkIjpmYWxzZSwiSXNOZXciOmZhbHNlfSx7IiRpZCI6IjgyOSIsIkdyb3VwTmFtZSI6bnVsbCwiU3RhcnREYXRlIjoiMjAyMC0wNi0wOFQwMDowMDowMFoiLCJFbmREYXRlIjoiMjAyMC0wNi0xMlQyMzo1OTowMFoiLCJQZXJjZW50YWdlQ29tcGxldGUiOm51bGwsIlN0eWxlIjp7IiRpZCI6IjgzMCIsIlNoYXBlIjoyLCJTaGFwZVRoaWNrbmVzcyI6MCwiRHVyYXRpb25Gb3JtYXQiOjAsIkluY2x1ZGVOb25Xb3JraW5nRGF5c0luRHVyYXRpb24iOmZhbHNlLCJQZXJjZW50YWdlQ29tcGxldGVTdHlsZSI6eyIkaWQiOiI4MzEiLCJGb250U2V0dGluZ3MiOnsiJGlkIjoiODM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4MzMiLCJMaW5lQ29sb3IiOm51bGwsIkxpbmVXZWlnaHQiOjAuMCwiTGluZVR5cGUiOjAsIlBhcmVudFN0eWxlIjpudWxsfSwiUGFyZW50U3R5bGUiOm51bGx9LCJEdXJhdGlvblN0eWxlIjp7IiRpZCI6IjgzNCIsIkZvbnRTZXR0aW5ncyI6eyIkaWQiOiI4MzU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gzNiIsIkxpbmVDb2xvciI6bnVsbCwiTGluZVdlaWdodCI6MC4wLCJMaW5lVHlwZSI6MCwiUGFyZW50U3R5bGUiOm51bGx9LCJQYXJlbnRTdHlsZSI6bnVsbH0sIkhvcml6b250YWxDb25uZWN0b3JTdHlsZSI6eyIkaWQiOiI4MzciLCJMaW5lQ29sb3IiOnsiJHJlZiI6Ijk5In0sIkxpbmVXZWlnaHQiOjEuMCwiTGluZVR5cGUiOjAsIlBhcmVudFN0eWxlIjpudWxsfSwiVmVydGljYWxDb25uZWN0b3JTdHlsZSI6eyIkaWQiOiI4Mzg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ODM5IiwiTWFyZ2luIjp7IiRyZWYiOiIxMDUifSwiUGFkZGluZyI6eyIkcmVmIjoiMTA2In0sIkJhY2tncm91bmQiOnsiJGlkIjoiODQwIiwiQ29sb3IiOnsiJGlkIjoiODQxIiwiQSI6MjU1LCJSIjoxNTAsIkciOjIxNCwiQiI6NjZ9fSwiSXNWaXNpYmxlIjp0cnVlLCJXaWR0aCI6MC4wLCJIZWlnaHQiOjEwLjAsIkJvcmRlclN0eWxlIjp7IiRpZCI6Ijg0MiIsIkxpbmVDb2xvciI6eyIkcmVmIjoiODEwIn0sIkxpbmVXZWlnaHQiOjAuMCwiTGluZVR5cGUiOjAsIlBhcmVudFN0eWxlIjpudWxsfSwiUGFyZW50U3R5bGUiOm51bGx9LCJUaXRsZVN0eWxlIjp7IiRpZCI6Ijg0MyIsIkZvbnRTZXR0aW5ncyI6eyIkaWQiOiI4NDQiLCJGb250U2l6ZSI6MTEsIkZvbnROYW1lIjoiQ2FsaWJyaSIsIklzQm9sZCI6dHJ1ZSwiSXNJdGFsaWMiOmZhbHNlLCJJc1VuZGVybGluZWQiOmZhbHNlLCJQYXJlbnRTdHlsZSI6bnVsbH0sIkF1dG9TaXplIjoyLCJGb3JlZ3JvdW5kIjp7IiRpZCI6Ijg0NSIsIkNvbG9yIjp7IiRpZCI6Ijg0NiIsIkEiOjI1NSwiUiI6MCwiRyI6MCwiQiI6MH19LCJNYXhXaWR0aCI6MTY4LjU2ODc0MDg0NDcyNjU2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aWQiOiI4NDciLCJDb2xvciI6eyIkaWQiOiI4NDgiLCJBIjowLCJSIjoyNTUsIkciOjI1NSwiQiI6MjU1fX0sIklzVmlzaWJsZSI6dHJ1ZSwiV2lkdGgiOjAuMCwiSGVpZ2h0IjowLjAsIkJvcmRlclN0eWxlIjp7IiRpZCI6Ijg0OSIsIkxpbmVDb2xvciI6bnVsbCwiTGluZVdlaWdodCI6MC4wLCJMaW5lVHlwZSI6MCwiUGFyZW50U3R5bGUiOm51bGx9LCJQYXJlbnRTdHlsZSI6bnVsbH0sIkRhdGVTdHlsZSI6eyIkaWQiOiI4NTAiLCJGb250U2V0dGluZ3MiOnsiJGlkIjoiODUxIiwiRm9udFNpemUiOjEwLCJGb250TmFtZSI6IkNhbGlicmkiLCJJc0JvbGQiOmZhbHNlLCJJc0l0YWxpYyI6ZmFsc2UsIklzVW5kZXJsaW5lZCI6ZmFsc2UsIlBhcmVudFN0eWxlIjpudWxsfSwiQXV0b1NpemUiOjAsIkZvcmVncm91bmQiOnsiJGlkIjoiODUyIiwiQ29sb3IiOnsiJGlkIjoiODU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pZCI6Ijg1NCIsIkNvbG9yIjp7IiRpZCI6Ijg1NSIsIkEiOjAsIlIiOjI1NSwiRyI6MjU1LCJCIjoyNTV9fSwiSXNWaXNpYmxlIjp0cnVlLCJXaWR0aCI6MC4wLCJIZWlnaHQiOjAuMCwiQm9yZGVyU3R5bGUiOnsiJGlkIjoiODU2IiwiTGluZUNvbG9yIjpudWxsLCJMaW5lV2VpZ2h0IjowLjAsIkxpbmVUeXBlIjowLCJQYXJlbnRTdHlsZSI6bnVsbH0sIlBhcmVudFN0eWxlIjpudWxsfSwiRGF0ZUZvcm1hdCI6eyIkcmVmIjoiODI2In0sIklzVmlzaWJsZSI6dHJ1ZSwiUGFyZW50U3R5bGUiOm51bGx9LCJJbmRleCI6MSwiU21hcnREdXJhdGlvbkFjdGl2YXRlZCI6ZmFsc2UsIkRhdGVGb3JtYXQiOnsiJHJlZiI6IjgyNiJ9LCJJZCI6IjRkZWYxZGExLTY3MDktNDEyNy04YjUwLTQ4YzQ4NTlhMTMxMyIsIkltcG9ydElkIjpudWxsLCJUaXRsZSI6Ik1lZXQgUmVwcyBmcm9tIGVhY2ggQ291bnR5LiIsIk5vdGUiOm51bGwsIkh5cGVybGluayI6eyIkaWQiOiI4NTciLCJBZGRyZXNzIjoiIiwiU3ViQWRkcmVzcyI6IiJ9LCJJc0NoYW5nZWQiOmZhbHNlLCJJc05ldyI6ZmFsc2V9LHsiJGlkIjoiODU4IiwiR3JvdXBOYW1lIjpudWxsLCJTdGFydERhdGUiOiIyMDIwLTA2LTE1VDAwOjAwOjAwWiIsIkVuZERhdGUiOiIyMDIwLTA3LTAyVDIzOjU5OjAwWiIsIlBlcmNlbnRhZ2VDb21wbGV0ZSI6bnVsbCwiU3R5bGUiOnsiJGlkIjoiODU5IiwiU2hhcGUiOjIsIlNoYXBlVGhpY2tuZXNzIjowLCJEdXJhdGlvbkZvcm1hdCI6MCwiSW5jbHVkZU5vbldvcmtpbmdEYXlzSW5EdXJhdGlvbiI6ZmFsc2UsIlBlcmNlbnRhZ2VDb21wbGV0ZVN0eWxlIjp7IiRpZCI6Ijg2MCIsIkZvbnRTZXR0aW5ncyI6eyIkaWQiOiI4NjE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g2MiIsIkxpbmVDb2xvciI6bnVsbCwiTGluZVdlaWdodCI6MC4wLCJMaW5lVHlwZSI6MCwiUGFyZW50U3R5bGUiOm51bGx9LCJQYXJlbnRTdHlsZSI6bnVsbH0sIkR1cmF0aW9uU3R5bGUiOnsiJGlkIjoiODYzIiwiRm9udFNldHRpbmdzIjp7IiRpZCI6Ijg2NC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ODY1IiwiTGluZUNvbG9yIjpudWxsLCJMaW5lV2VpZ2h0IjowLjAsIkxpbmVUeXBlIjowLCJQYXJlbnRTdHlsZSI6bnVsbH0sIlBhcmVudFN0eWxlIjpudWxsfSwiSG9yaXpvbnRhbENvbm5lY3RvclN0eWxlIjp7IiRpZCI6Ijg2NiIsIkxpbmVDb2xvciI6eyIkcmVmIjoiOTkifSwiTGluZVdlaWdodCI6MS4wLCJMaW5lVHlwZSI6MCwiUGFyZW50U3R5bGUiOm51bGx9LCJWZXJ0aWNhbENvbm5lY3RvclN0eWxlIjp7IiRpZCI6Ijg2Ny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4NjgiLCJNYXJnaW4iOnsiJHJlZiI6IjEwNSJ9LCJQYWRkaW5nIjp7IiRyZWYiOiIxMDYifSwiQmFja2dyb3VuZCI6eyIkaWQiOiI4NjkiLCJDb2xvciI6eyIkaWQiOiI4NzAiLCJBIjoyNTUsIlIiOjE1MCwiRyI6MjE0LCJCIjo2Nn19LCJJc1Zpc2libGUiOnRydWUsIldpZHRoIjowLjAsIkhlaWdodCI6MTAuMCwiQm9yZGVyU3R5bGUiOnsiJGlkIjoiODcxIiwiTGluZUNvbG9yIjp7IiRyZWYiOiI4MTAifSwiTGluZVdlaWdodCI6MC4wLCJMaW5lVHlwZSI6MCwiUGFyZW50U3R5bGUiOm51bGx9LCJQYXJlbnRTdHlsZSI6bnVsbH0sIlRpdGxlU3R5bGUiOnsiJGlkIjoiODcyIiwiRm9udFNldHRpbmdzIjp7IiRpZCI6Ijg3MyIsIkZvbnRTaXplIjoxMSwiRm9udE5hbWUiOiJDYWxpYnJpIiwiSXNCb2xkIjp0cnVlLCJJc0l0YWxpYyI6ZmFsc2UsIklzVW5kZXJsaW5lZCI6ZmFsc2UsIlBhcmVudFN0eWxlIjpudWxsfSwiQXV0b1NpemUiOjAsIkZvcmVncm91bmQiOnsiJGlkIjoiODc0IiwiQ29sb3IiOnsiJGlkIjoiODc1IiwiQSI6MjU1LCJSIjowLCJHIjowLCJCIjowfX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GlkIjoiODc2IiwiQ29sb3IiOnsiJGlkIjoiODc3IiwiQSI6MCwiUiI6MjU1LCJHIjoyNTUsIkIiOjI1NX19LCJJc1Zpc2libGUiOnRydWUsIldpZHRoIjowLjAsIkhlaWdodCI6MC4wLCJCb3JkZXJTdHlsZSI6eyIkaWQiOiI4NzgiLCJMaW5lQ29sb3IiOm51bGwsIkxpbmVXZWlnaHQiOjAuMCwiTGluZVR5cGUiOjAsIlBhcmVudFN0eWxlIjpudWxsfSwiUGFyZW50U3R5bGUiOm51bGx9LCJEYXRlU3R5bGUiOnsiJGlkIjoiODc5IiwiRm9udFNldHRpbmdzIjp7IiRpZCI6Ijg4MCIsIkZvbnRTaXplIjoxMCwiRm9udE5hbWUiOiJDYWxpYnJpIiwiSXNCb2xkIjpmYWxzZSwiSXNJdGFsaWMiOmZhbHNlLCJJc1VuZGVybGluZWQiOmZhbHNlLCJQYXJlbnRTdHlsZSI6bnVsbH0sIkF1dG9TaXplIjowLCJGb3JlZ3JvdW5kIjp7IiRpZCI6Ijg4MSIsIkNvbG9yIjp7IiRpZCI6Ijg4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4ODMiLCJDb2xvciI6eyIkaWQiOiI4ODQiLCJBIjowLCJSIjoyNTUsIkciOjI1NSwiQiI6MjU1fX0sIklzVmlzaWJsZSI6dHJ1ZSwiV2lkdGgiOjAuMCwiSGVpZ2h0IjowLjAsIkJvcmRlclN0eWxlIjp7IiRpZCI6Ijg4NSIsIkxpbmVDb2xvciI6bnVsbCwiTGluZVdlaWdodCI6MC4wLCJMaW5lVHlwZSI6MCwiUGFyZW50U3R5bGUiOm51bGx9LCJQYXJlbnRTdHlsZSI6bnVsbH0sIkRhdGVGb3JtYXQiOnsiJHJlZiI6IjgyNiJ9LCJJc1Zpc2libGUiOnRydWUsIlBhcmVudFN0eWxlIjpudWxsfSwiSW5kZXgiOjIsIlNtYXJ0RHVyYXRpb25BY3RpdmF0ZWQiOmZhbHNlLCJEYXRlRm9ybWF0Ijp7IiRyZWYiOiI4MjYifSwiSWQiOiI1M2Q2Yzc4My1iY2M1LTQ4N2MtYmJhNS02MjBjZmU1YTYxMTQiLCJJbXBvcnRJZCI6bnVsbCwiVGl0bGUiOiJDb21waWxlIENvdW50aWVzICYgQWR2b2NhdGVzIEZlZWRiYWNrIiwiTm90ZSI6bnVsbCwiSHlwZXJsaW5rIjp7IiRpZCI6Ijg4NiIsIkFkZHJlc3MiOiIiLCJTdWJBZGRyZXNzIjoiIn0sIklzQ2hhbmdlZCI6ZmFsc2UsIklzTmV3IjpmYWxzZX0seyIkaWQiOiI4ODciLCJHcm91cE5hbWUiOm51bGwsIlN0YXJ0RGF0ZSI6IjIwMjAtMDEtMjhUMjM6NTk6MDBaIiwiRW5kRGF0ZSI6IjIwMjAtMDItMjhUMjM6NTk6MDBaIiwiUGVyY2VudGFnZUNvbXBsZXRlIjpudWxsLCJTdHlsZSI6eyIkaWQiOiI4ODgiLCJTaGFwZSI6MiwiU2hhcGVUaGlja25lc3MiOjAsIkR1cmF0aW9uRm9ybWF0IjowLCJJbmNsdWRlTm9uV29ya2luZ0RheXNJbkR1cmF0aW9uIjpmYWxzZSwiUGVyY2VudGFnZUNvbXBsZXRlU3R5bGUiOnsiJGlkIjoiODg5IiwiRm9udFNldHRpbmdzIjp7IiRpZCI6Ijg5M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ODkxIiwiTGluZUNvbG9yIjpudWxsLCJMaW5lV2VpZ2h0IjowLjAsIkxpbmVUeXBlIjowLCJQYXJlbnRTdHlsZSI6bnVsbH0sIlBhcmVudFN0eWxlIjpudWxsfSwiRHVyYXRpb25TdHlsZSI6eyIkaWQiOiI4OTIiLCJGb250U2V0dGluZ3MiOnsiJGlkIjoiODkz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4OTQiLCJMaW5lQ29sb3IiOm51bGwsIkxpbmVXZWlnaHQiOjAuMCwiTGluZVR5cGUiOjAsIlBhcmVudFN0eWxlIjpudWxsfSwiUGFyZW50U3R5bGUiOm51bGx9LCJIb3Jpem9udGFsQ29ubmVjdG9yU3R5bGUiOnsiJGlkIjoiODk1IiwiTGluZUNvbG9yIjp7IiRyZWYiOiI5OSJ9LCJMaW5lV2VpZ2h0IjoxLjAsIkxpbmVUeXBlIjowLCJQYXJlbnRTdHlsZSI6bnVsbH0sIlZlcnRpY2FsQ29ubmVjdG9yU3R5bGUiOnsiJGlkIjoiODk2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g5NyIsIk1hcmdpbiI6eyIkcmVmIjoiMTA1In0sIlBhZGRpbmciOnsiJHJlZiI6IjEwNiJ9LCJCYWNrZ3JvdW5kIjp7IiRpZCI6Ijg5OCIsIkNvbG9yIjp7IiRpZCI6Ijg5OSIsIkEiOjI1NSwiUiI6NzUsIkciOjE3MiwiQiI6MTk4fX0sIklzVmlzaWJsZSI6dHJ1ZSwiV2lkdGgiOjAuMCwiSGVpZ2h0IjoxMC4wLCJCb3JkZXJTdHlsZSI6eyIkaWQiOiI5MDAiLCJMaW5lQ29sb3IiOnsiJHJlZiI6IjExMCJ9LCJMaW5lV2VpZ2h0IjowLjAsIkxpbmVUeXBlIjowLCJQYXJlbnRTdHlsZSI6bnVsbH0sIlBhcmVudFN0eWxlIjpudWxsfSwiVGl0bGVTdHlsZSI6eyIkaWQiOiI5MDEiLCJGb250U2V0dGluZ3MiOnsiJGlkIjoiOTAyIiwiRm9udFNpemUiOjExLCJGb250TmFtZSI6IkNhbGlicmkiLCJJc0JvbGQiOnRydWUsIklzSXRhbGljIjpmYWxzZSwiSXNVbmRlcmxpbmVkIjpmYWxzZSwiUGFyZW50U3R5bGUiOm51bGx9LCJBdXRvU2l6ZSI6MCwiRm9yZWdyb3VuZCI6eyIkaWQiOiI5MDMiLCJDb2xvciI6eyIkaWQiOiI5MDQiLCJBIjoyNTUsIlIiOjAsIkciOjAsIkIiOjB9fSwiTWF4V2lkdGgiOjcyMC4w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kwNSIsIkxpbmVDb2xvciI6bnVsbCwiTGluZVdlaWdodCI6MC4wLCJMaW5lVHlwZSI6MCwiUGFyZW50U3R5bGUiOm51bGx9LCJQYXJlbnRTdHlsZSI6bnVsbH0sIkRhdGVTdHlsZSI6eyIkaWQiOiI5MDYiLCJGb250U2V0dGluZ3MiOnsiJGlkIjoiOTA3IiwiRm9udFNpemUiOjEwLCJGb250TmFtZSI6IkNhbGlicmkiLCJJc0JvbGQiOmZhbHNlLCJJc0l0YWxpYyI6ZmFsc2UsIklzVW5kZXJsaW5lZCI6ZmFsc2UsIlBhcmVudFN0eWxlIjpudWxsfSwiQXV0b1NpemUiOjAsIkZvcmVncm91bmQiOnsiJGlkIjoiOTA4IiwiQ29sb3IiOnsiJGlkIjoiOTA5IiwiQSI6MjU1LCJSIjozMSwiRyI6NzMsIkIiOjEyNX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OTEwIiwiTGluZUNvbG9yIjpudWxsLCJMaW5lV2VpZ2h0IjowLjAsIkxpbmVUeXBlIjowLCJQYXJlbnRTdHlsZSI6bnVsbH0sIlBhcmVudFN0eWxlIjpudWxsfSwiRGF0ZUZvcm1hdCI6eyIkcmVmIjoiMTI2In0sIklzVmlzaWJsZSI6ZmFsc2UsIlBhcmVudFN0eWxlIjpudWxsfSwiSW5kZXgiOjIsIlNtYXJ0RHVyYXRpb25BY3RpdmF0ZWQiOmZhbHNlLCJEYXRlRm9ybWF0Ijp7IiRyZWYiOiIxMjYifSwiSWQiOiI5YTljNTdjYy0wNmQwLTQ0NDUtOTU1OS02NDc4NDFkZjk5YTYiLCJJbXBvcnRJZCI6bnVsbCwiVGl0bGUiOiJFc3RpbWF0ZSBGdW5jdGlvbmFsIERlc2lnbiBTZXNzaW9uIChGRFMpIiwiTm90ZSI6bnVsbCwiSHlwZXJsaW5rIjp7IiRpZCI6IjkxMSIsIkFkZHJlc3MiOiIiLCJTdWJBZGRyZXNzIjoiIn0sIklzQ2hhbmdlZCI6ZmFsc2UsIklzTmV3IjpmYWxzZX0seyIkaWQiOiI5MTIiLCJHcm91cE5hbWUiOm51bGwsIlN0YXJ0RGF0ZSI6IjIwMjAtMDctMDZUMDA6MDA6MDBaIiwiRW5kRGF0ZSI6IjIwMjAtMDctMTBUMjM6NTk6MDBaIiwiUGVyY2VudGFnZUNvbXBsZXRlIjpudWxsLCJTdHlsZSI6eyIkaWQiOiI5MTMiLCJTaGFwZSI6MiwiU2hhcGVUaGlja25lc3MiOjAsIkR1cmF0aW9uRm9ybWF0IjowLCJJbmNsdWRlTm9uV29ya2luZ0RheXNJbkR1cmF0aW9uIjpmYWxzZSwiUGVyY2VudGFnZUNvbXBsZXRlU3R5bGUiOnsiJGlkIjoiOTE0IiwiRm9udFNldHRpbmdzIjp7IiRpZCI6IjkxN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OTE2IiwiTGluZUNvbG9yIjpudWxsLCJMaW5lV2VpZ2h0IjowLjAsIkxpbmVUeXBlIjowLCJQYXJlbnRTdHlsZSI6bnVsbH0sIlBhcmVudFN0eWxlIjpudWxsfSwiRHVyYXRpb25TdHlsZSI6eyIkaWQiOiI5MTciLCJGb250U2V0dGluZ3MiOnsiJGlkIjoiOTE4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5MTkiLCJMaW5lQ29sb3IiOm51bGwsIkxpbmVXZWlnaHQiOjAuMCwiTGluZVR5cGUiOjAsIlBhcmVudFN0eWxlIjpudWxsfSwiUGFyZW50U3R5bGUiOm51bGx9LCJIb3Jpem9udGFsQ29ubmVjdG9yU3R5bGUiOnsiJGlkIjoiOTIwIiwiTGluZUNvbG9yIjp7IiRyZWYiOiI5OSJ9LCJMaW5lV2VpZ2h0IjoxLjAsIkxpbmVUeXBlIjowLCJQYXJlbnRTdHlsZSI6bnVsbH0sIlZlcnRpY2FsQ29ubmVjdG9yU3R5bGUiOnsiJGlkIjoiOTIx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kyMiIsIk1hcmdpbiI6eyIkcmVmIjoiMTA1In0sIlBhZGRpbmciOnsiJHJlZiI6IjEwNiJ9LCJCYWNrZ3JvdW5kIjp7IiRpZCI6IjkyMyIsIkNvbG9yIjp7IiRpZCI6IjkyNCIsIkEiOjI1NSwiUiI6OTQsIkciOjEzNCwiQiI6NDl9fSwiSXNWaXNpYmxlIjp0cnVlLCJXaWR0aCI6MC4wLCJIZWlnaHQiOjEwLjAsIkJvcmRlclN0eWxlIjp7IiRpZCI6IjkyNSIsIkxpbmVDb2xvciI6eyIkcmVmIjoiODEwIn0sIkxpbmVXZWlnaHQiOjAuMCwiTGluZVR5cGUiOjAsIlBhcmVudFN0eWxlIjpudWxsfSwiUGFyZW50U3R5bGUiOm51bGx9LCJUaXRsZVN0eWxlIjp7IiRpZCI6IjkyNiIsIkZvbnRTZXR0aW5ncyI6eyIkaWQiOiI5MjciLCJGb250U2l6ZSI6MTEsIkZvbnROYW1lIjoiQ2FsaWJyaSIsIklzQm9sZCI6dHJ1ZSwiSXNJdGFsaWMiOmZhbHNlLCJJc1VuZGVybGluZWQiOmZhbHNlLCJQYXJlbnRTdHlsZSI6bnVsbH0sIkF1dG9TaXplIjoyLCJGb3JlZ3JvdW5kIjp7IiRpZCI6IjkyOCIsIkNvbG9yIjp7IiRpZCI6IjkyOSIsIkEiOjI1NSwiUiI6MCwiRyI6MCwiQiI6MH19LCJNYXhXaWR0aCI6MjYxLjg2ODI1NTYxNTIzNDM4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aWQiOiI5MzAiLCJDb2xvciI6eyIkaWQiOiI5MzEiLCJBIjowLCJSIjoyNTUsIkciOjI1NSwiQiI6MjU1fX0sIklzVmlzaWJsZSI6dHJ1ZSwiV2lkdGgiOjAuMCwiSGVpZ2h0IjowLjAsIkJvcmRlclN0eWxlIjp7IiRpZCI6IjkzMiIsIkxpbmVDb2xvciI6bnVsbCwiTGluZVdlaWdodCI6MC4wLCJMaW5lVHlwZSI6MCwiUGFyZW50U3R5bGUiOm51bGx9LCJQYXJlbnRTdHlsZSI6bnVsbH0sIkRhdGVTdHlsZSI6eyIkaWQiOiI5MzMiLCJGb250U2V0dGluZ3MiOnsiJGlkIjoiOTM0IiwiRm9udFNpemUiOjEwLCJGb250TmFtZSI6IkNhbGlicmkiLCJJc0JvbGQiOmZhbHNlLCJJc0l0YWxpYyI6ZmFsc2UsIklzVW5kZXJsaW5lZCI6ZmFsc2UsIlBhcmVudFN0eWxlIjpudWxsfSwiQXV0b1NpemUiOjAsIkZvcmVncm91bmQiOnsiJGlkIjoiOTM1IiwiQ29sb3IiOnsiJGlkIjoiOT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pZCI6IjkzNyIsIkNvbG9yIjp7IiRpZCI6IjkzOCIsIkEiOjAsIlIiOjI1NSwiRyI6MjU1LCJCIjoyNTV9fSwiSXNWaXNpYmxlIjp0cnVlLCJXaWR0aCI6MC4wLCJIZWlnaHQiOjAuMCwiQm9yZGVyU3R5bGUiOnsiJGlkIjoiOTM5IiwiTGluZUNvbG9yIjpudWxsLCJMaW5lV2VpZ2h0IjowLjAsIkxpbmVUeXBlIjowLCJQYXJlbnRTdHlsZSI6bnVsbH0sIlBhcmVudFN0eWxlIjpudWxsfSwiRGF0ZUZvcm1hdCI6eyIkcmVmIjoiODI2In0sIklzVmlzaWJsZSI6dHJ1ZSwiUGFyZW50U3R5bGUiOm51bGx9LCJJbmRleCI6NCwiU21hcnREdXJhdGlvbkFjdGl2YXRlZCI6ZmFsc2UsIkRhdGVGb3JtYXQiOnsiJHJlZiI6IjgyNiJ9LCJJZCI6IjEwNTU2NmM1LTgyN2UtNDkyMC1iYjVlLTc5NTIwYzIzZTgwZCIsIkltcG9ydElkIjpudWxsLCJUaXRsZSI6IklWUi9DQyBDb21taXR0ZWUgVm90ZXMgb24gRmluYWxpemVkIFJlcXVpcmVtZW50cyIsIk5vdGUiOm51bGwsIkh5cGVybGluayI6eyIkaWQiOiI5NDAiLCJBZGRyZXNzIjoiIiwiU3ViQWRkcmVzcyI6IiJ9LCJJc0NoYW5nZWQiOmZhbHNlLCJJc05ldyI6ZmFsc2V9LHsiJGlkIjoiOTQxIiwiR3JvdXBOYW1lIjpudWxsLCJTdGFydERhdGUiOiIyMDIwLTA3LTEzVDAwOjAwOjAwWiIsIkVuZERhdGUiOiIyMDIwLTA5LTExVDIzOjU5OjAwWiIsIlBlcmNlbnRhZ2VDb21wbGV0ZSI6bnVsbCwiU3R5bGUiOnsiJGlkIjoiOTQyIiwiU2hhcGUiOjIsIlNoYXBlVGhpY2tuZXNzIjowLCJEdXJhdGlvbkZvcm1hdCI6MCwiSW5jbHVkZU5vbldvcmtpbmdEYXlzSW5EdXJhdGlvbiI6ZmFsc2UsIlBlcmNlbnRhZ2VDb21wbGV0ZVN0eWxlIjp7IiRpZCI6Ijk0MyIsIkZvbnRTZXR0aW5ncyI6eyIkaWQiOiI5NDQ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k0NSIsIkxpbmVDb2xvciI6bnVsbCwiTGluZVdlaWdodCI6MC4wLCJMaW5lVHlwZSI6MCwiUGFyZW50U3R5bGUiOm51bGx9LCJQYXJlbnRTdHlsZSI6bnVsbH0sIkR1cmF0aW9uU3R5bGUiOnsiJGlkIjoiOTQ2IiwiRm9udFNldHRpbmdzIjp7IiRpZCI6Ijk0Ny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OTQ4IiwiTGluZUNvbG9yIjpudWxsLCJMaW5lV2VpZ2h0IjowLjAsIkxpbmVUeXBlIjowLCJQYXJlbnRTdHlsZSI6bnVsbH0sIlBhcmVudFN0eWxlIjpudWxsfSwiSG9yaXpvbnRhbENvbm5lY3RvclN0eWxlIjp7IiRpZCI6Ijk0OSIsIkxpbmVDb2xvciI6eyIkcmVmIjoiOTkifSwiTGluZVdlaWdodCI6MS4wLCJMaW5lVHlwZSI6MCwiUGFyZW50U3R5bGUiOm51bGx9LCJWZXJ0aWNhbENvbm5lY3RvclN0eWxlIjp7IiRpZCI6Ijk1MC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5NTEiLCJNYXJnaW4iOnsiJHJlZiI6IjEwNSJ9LCJQYWRkaW5nIjp7IiRyZWYiOiIxMDYifSwiQmFja2dyb3VuZCI6eyIkaWQiOiI5NTIiLCJDb2xvciI6eyIkaWQiOiI5NTMiLCJBIjoyNTUsIlIiOjEzMiwiRyI6MjEyLCJCIjoyMjZ9fSwiSXNWaXNpYmxlIjp0cnVlLCJXaWR0aCI6MC4wLCJIZWlnaHQiOjEwLjAsIkJvcmRlclN0eWxlIjp7IiRpZCI6Ijk1NCIsIkxpbmVDb2xvciI6eyIkcmVmIjoiODEwIn0sIkxpbmVXZWlnaHQiOjAuMCwiTGluZVR5cGUiOjAsIlBhcmVudFN0eWxlIjpudWxsfSwiUGFyZW50U3R5bGUiOm51bGx9LCJUaXRsZVN0eWxlIjp7IiRpZCI6Ijk1NSIsIkZvbnRTZXR0aW5ncyI6eyIkaWQiOiI5NTYiLCJGb250U2l6ZSI6MTEsIkZvbnROYW1lIjoiQ2FsaWJyaSIsIklzQm9sZCI6dHJ1ZSwiSXNJdGFsaWMiOmZhbHNlLCJJc1VuZGVybGluZWQiOmZhbHNlLCJQYXJlbnRTdHlsZSI6bnVsbH0sIkF1dG9TaXplIjoyLCJGb3JlZ3JvdW5kIjp7IiRpZCI6Ijk1NyIsIkNvbG9yIjp7IiRpZCI6Ijk1OCIsIkEiOjI1NSwiUiI6MCwiRyI6MCwiQiI6MH19LCJNYXhXaWR0aCI6MjIwLjQ2MjA1MTM5MTYwMTU2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aWQiOiI5NTkiLCJDb2xvciI6eyIkaWQiOiI5NjAiLCJBIjowLCJSIjoyNTUsIkciOjI1NSwiQiI6MjU1fX0sIklzVmlzaWJsZSI6dHJ1ZSwiV2lkdGgiOjAuMCwiSGVpZ2h0IjowLjAsIkJvcmRlclN0eWxlIjp7IiRpZCI6Ijk2MSIsIkxpbmVDb2xvciI6bnVsbCwiTGluZVdlaWdodCI6MC4wLCJMaW5lVHlwZSI6MCwiUGFyZW50U3R5bGUiOm51bGx9LCJQYXJlbnRTdHlsZSI6bnVsbH0sIkRhdGVTdHlsZSI6eyIkaWQiOiI5NjIiLCJGb250U2V0dGluZ3MiOnsiJGlkIjoiOTYzIiwiRm9udFNpemUiOjEwLCJGb250TmFtZSI6IkNhbGlicmkiLCJJc0JvbGQiOmZhbHNlLCJJc0l0YWxpYyI6ZmFsc2UsIklzVW5kZXJsaW5lZCI6ZmFsc2UsIlBhcmVudFN0eWxlIjpudWxsfSwiQXV0b1NpemUiOjAsIkZvcmVncm91bmQiOnsiJGlkIjoiOTY0IiwiQ29sb3IiOnsiJGlkIjoiOTY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pZCI6Ijk2NiIsIkNvbG9yIjp7IiRpZCI6Ijk2NyIsIkEiOjAsIlIiOjI1NSwiRyI6MjU1LCJCIjoyNTV9fSwiSXNWaXNpYmxlIjp0cnVlLCJXaWR0aCI6MC4wLCJIZWlnaHQiOjAuMCwiQm9yZGVyU3R5bGUiOnsiJGlkIjoiOTY4IiwiTGluZUNvbG9yIjpudWxsLCJMaW5lV2VpZ2h0IjowLjAsIkxpbmVUeXBlIjowLCJQYXJlbnRTdHlsZSI6bnVsbH0sIlBhcmVudFN0eWxlIjpudWxsfSwiRGF0ZUZvcm1hdCI6eyIkcmVmIjoiODI2In0sIklzVmlzaWJsZSI6dHJ1ZSwiUGFyZW50U3R5bGUiOm51bGx9LCJJbmRleCI6NSwiU21hcnREdXJhdGlvbkFjdGl2YXRlZCI6ZmFsc2UsIkRhdGVGb3JtYXQiOnsiJHJlZiI6IjgyNiJ9LCJJZCI6ImUzZjVlNzExLTM2NzAtNDMwMy1hMDg2LTJmYjBhOTNjODRjNCIsIkltcG9ydElkIjpudWxsLCJUaXRsZSI6IkNyZWF0ZSBhbmQgUmV2aWV3IFNvbHV0aW9uL0VzdGltYXRlIiwiTm90ZSI6bnVsbCwiSHlwZXJsaW5rIjp7IiRpZCI6Ijk2OSIsIkFkZHJlc3MiOiIiLCJTdWJBZGRyZXNzIjoiIn0sIklzQ2hhbmdlZCI6ZmFsc2UsIklzTmV3IjpmYWxzZX0seyIkaWQiOiI5NzAiLCJHcm91cE5hbWUiOm51bGwsIlN0YXJ0RGF0ZSI6IjIwMjAtMDktMTRUMDA6MDA6MDBaIiwiRW5kRGF0ZSI6IjIwMjAtMTAtMDJUMjM6NTk6MDBaIiwiUGVyY2VudGFnZUNvbXBsZXRlIjpudWxsLCJTdHlsZSI6eyIkaWQiOiI5NzEiLCJTaGFwZSI6MiwiU2hhcGVUaGlja25lc3MiOjAsIkR1cmF0aW9uRm9ybWF0IjowLCJJbmNsdWRlTm9uV29ya2luZ0RheXNJbkR1cmF0aW9uIjpmYWxzZSwiUGVyY2VudGFnZUNvbXBsZXRlU3R5bGUiOnsiJGlkIjoiOTcyIiwiRm9udFNldHRpbmdzIjp7IiRpZCI6Ijk3MyIsIkZvbnRTaXplIjoxMCwiRm9udE5hbWUiOiJDYWxpYnJpIiwiSXNCb2xkIjpmYWxzZSwiSXNJdGFsaWMiOmZhbHNlLCJJc1VuZGVybGluZWQiOmZhbHNlLCJQYXJlbnRTdHlsZSI6bnVsbH0sIkF1dG9TaXplIjowLCJGb3JlZ3JvdW5kIjp7IiRpZCI6Ijk3NCIsIkNvbG9yIjp7IiRpZCI6Ijk3NS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5NzYiLCJDb2xvciI6eyIkaWQiOiI5NzciLCJBIjo4OSwiUiI6MCwiRyI6MCwiQiI6MH19LCJJc1Zpc2libGUiOnRydWUsIldpZHRoIjowLjAsIkhlaWdodCI6MC4wLCJCb3JkZXJTdHlsZSI6eyIkaWQiOiI5NzgiLCJMaW5lQ29sb3IiOm51bGwsIkxpbmVXZWlnaHQiOjAuMCwiTGluZVR5cGUiOjAsIlBhcmVudFN0eWxlIjpudWxsfSwiUGFyZW50U3R5bGUiOm51bGx9LCJEdXJhdGlvblN0eWxlIjp7IiRpZCI6Ijk3OSIsIkZvbnRTZXR0aW5ncyI6eyIkaWQiOiI5ODA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k4MSIsIkxpbmVDb2xvciI6bnVsbCwiTGluZVdlaWdodCI6MC4wLCJMaW5lVHlwZSI6MCwiUGFyZW50U3R5bGUiOm51bGx9LCJQYXJlbnRTdHlsZSI6bnVsbH0sIkhvcml6b250YWxDb25uZWN0b3JTdHlsZSI6eyIkaWQiOiI5ODIiLCJMaW5lQ29sb3IiOnsiJHJlZiI6Ijk5In0sIkxpbmVXZWlnaHQiOjEuMCwiTGluZVR5cGUiOjAsIlBhcmVudFN0eWxlIjpudWxsfSwiVmVydGljYWxDb25uZWN0b3JTdHlsZSI6eyIkaWQiOiI5ODM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nRydWUsIlBlcmNlbnRhZ2VDb21wbGV0ZVNoYXBlT3BhY2l0eSI6MzUsIlNoYXBlU3R5bGUiOnsiJGlkIjoiOTg0IiwiTWFyZ2luIjp7IiRyZWYiOiIxMDUifSwiUGFkZGluZyI6eyIkcmVmIjoiMTA2In0sIkJhY2tncm91bmQiOnsiJGlkIjoiOTg1IiwiQ29sb3IiOnsiJGlkIjoiOTg2IiwiQSI6MjU1LCJSIjozMywiRyI6MTUzLCJCIjoxOTV9fSwiSXNWaXNpYmxlIjp0cnVlLCJXaWR0aCI6MC4wLCJIZWlnaHQiOjEwLjAsIkJvcmRlclN0eWxlIjp7IiRpZCI6Ijk4NyIsIkxpbmVDb2xvciI6eyIkcmVmIjoiODEwIn0sIkxpbmVXZWlnaHQiOjAuMCwiTGluZVR5cGUiOjAsIlBhcmVudFN0eWxlIjpudWxsfSwiUGFyZW50U3R5bGUiOm51bGx9LCJUaXRsZVN0eWxlIjp7IiRpZCI6Ijk4OCIsIkZvbnRTZXR0aW5ncyI6eyIkaWQiOiI5ODkiLCJGb250U2l6ZSI6MTEsIkZvbnROYW1lIjoiQ2FsaWJyaSIsIklzQm9sZCI6dHJ1ZSwiSXNJdGFsaWMiOmZhbHNlLCJJc1VuZGVybGluZWQiOmZhbHNlLCJQYXJlbnRTdHlsZSI6bnVsbH0sIkF1dG9TaXplIjowLCJGb3JlZ3JvdW5kIjp7IiRpZCI6Ijk5MCIsIkNvbG9yIjp7IiRpZCI6Ijk5MS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pZCI6Ijk5MiIsIkNvbG9yIjp7IiRpZCI6Ijk5MyIsIkEiOjAsIlIiOjI1NSwiRyI6MjU1LCJCIjoyNTV9fSwiSXNWaXNpYmxlIjp0cnVlLCJXaWR0aCI6MC4wLCJIZWlnaHQiOjAuMCwiQm9yZGVyU3R5bGUiOnsiJGlkIjoiOTk0IiwiTGluZUNvbG9yIjpudWxsLCJMaW5lV2VpZ2h0IjowLjAsIkxpbmVUeXBlIjowLCJQYXJlbnRTdHlsZSI6bnVsbH0sIlBhcmVudFN0eWxlIjpudWxsfSwiRGF0ZVN0eWxlIjp7IiRpZCI6Ijk5NSIsIkZvbnRTZXR0aW5ncyI6eyIkaWQiOiI5OTYiLCJGb250U2l6ZSI6MTAsIkZvbnROYW1lIjoiQ2FsaWJyaSIsIklzQm9sZCI6ZmFsc2UsIklzSXRhbGljIjpmYWxzZSwiSXNVbmRlcmxpbmVkIjpmYWxzZSwiUGFyZW50U3R5bGUiOm51bGx9LCJBdXRvU2l6ZSI6MCwiRm9yZWdyb3VuZCI6eyIkaWQiOiI5OTciLCJDb2xvciI6eyIkaWQiOiI5OT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OTk5IiwiQ29sb3IiOnsiJGlkIjoiMTAwMCIsIkEiOjAsIlIiOjI1NSwiRyI6MjU1LCJCIjoyNTV9fSwiSXNWaXNpYmxlIjp0cnVlLCJXaWR0aCI6MC4wLCJIZWlnaHQiOjAuMCwiQm9yZGVyU3R5bGUiOnsiJGlkIjoiMTAwMSIsIkxpbmVDb2xvciI6bnVsbCwiTGluZVdlaWdodCI6MC4wLCJMaW5lVHlwZSI6MCwiUGFyZW50U3R5bGUiOm51bGx9LCJQYXJlbnRTdHlsZSI6bnVsbH0sIkRhdGVGb3JtYXQiOnsiJHJlZiI6IjgyNiJ9LCJJc1Zpc2libGUiOnRydWUsIlBhcmVudFN0eWxlIjpudWxsfSwiSW5kZXgiOjYsIlNtYXJ0RHVyYXRpb25BY3RpdmF0ZWQiOmZhbHNlLCJEYXRlRm9ybWF0Ijp7IiRyZWYiOiI4MjYifSwiSWQiOiIwYjEzOTAwOC03NjhmLTQxN2EtODE1MC1iMWM2NDBlNTRkMzMiLCJJbXBvcnRJZCI6bnVsbCwiVGl0bGUiOiJSZXZpZXcvUmVmaW5lIHdpdGggQ29uc29ydGl1bSAmIENsZWFyYmVzdCIsIk5vdGUiOm51bGwsIkh5cGVybGluayI6eyIkaWQiOiIxMDAyIiwiQWRkcmVzcyI6IiIsIlN1YkFkZHJlc3MiOiIifSwiSXNDaGFuZ2VkIjpmYWxzZSwiSXNOZXciOmZhbHNlfSx7IiRpZCI6IjEwMDMiLCJHcm91cE5hbWUiOm51bGwsIlN0YXJ0RGF0ZSI6IjIwMjAtMTAtMDVUMDA6MDA6MDBaIiwiRW5kRGF0ZSI6IjIwMjEtMDItMDVUMjM6NTk6MDBaIiwiUGVyY2VudGFnZUNvbXBsZXRlIjpudWxsLCJTdHlsZSI6eyIkaWQiOiIxMDA0IiwiU2hhcGUiOjIsIlNoYXBlVGhpY2tuZXNzIjowLCJEdXJhdGlvbkZvcm1hdCI6MCwiSW5jbHVkZU5vbldvcmtpbmdEYXlzSW5EdXJhdGlvbiI6ZmFsc2UsIlBlcmNlbnRhZ2VDb21wbGV0ZVN0eWxlIjp7IiRpZCI6IjEwMDUiLCJGb250U2V0dGluZ3MiOnsiJGlkIjoiMTAwNiIsIkZvbnRTaXplIjoxMCwiRm9udE5hbWUiOiJDYWxpYnJpIiwiSXNCb2xkIjpmYWxzZSwiSXNJdGFsaWMiOmZhbHNlLCJJc1VuZGVybGluZWQiOmZhbHNlLCJQYXJlbnRTdHlsZSI6bnVsbH0sIkF1dG9TaXplIjowLCJGb3JlZ3JvdW5kIjp7IiRpZCI6IjEwMDciLCJDb2xvciI6eyIkaWQiOiIxMDA4IiwiQSI6MjU1LCJSIjoyMzgsIkciOjIzNiwiQiI6MjI1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EwMDkiLCJDb2xvciI6eyIkcmVmIjoiOTc3In19LCJJc1Zpc2libGUiOnRydWUsIldpZHRoIjowLjAsIkhlaWdodCI6MC4wLCJCb3JkZXJTdHlsZSI6eyIkaWQiOiIxMDEwIiwiTGluZUNvbG9yIjpudWxsLCJMaW5lV2VpZ2h0IjowLjAsIkxpbmVUeXBlIjowLCJQYXJlbnRTdHlsZSI6bnVsbH0sIlBhcmVudFN0eWxlIjpudWxsfSwiRHVyYXRpb25TdHlsZSI6eyIkaWQiOiIxMDExIiwiRm9udFNldHRpbmdzIjp7IiRpZCI6IjEwMTI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EwMTMiLCJMaW5lQ29sb3IiOm51bGwsIkxpbmVXZWlnaHQiOjAuMCwiTGluZVR5cGUiOjAsIlBhcmVudFN0eWxlIjpudWxsfSwiUGFyZW50U3R5bGUiOm51bGx9LCJIb3Jpem9udGFsQ29ubmVjdG9yU3R5bGUiOnsiJGlkIjoiMTAxNCIsIkxpbmVDb2xvciI6eyIkcmVmIjoiOTkifSwiTGluZVdlaWdodCI6MS4wLCJMaW5lVHlwZSI6MCwiUGFyZW50U3R5bGUiOm51bGx9LCJWZXJ0aWNhbENvbm5lY3RvclN0eWxlIjp7IiRpZCI6IjEwMTU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nRydWUsIlBlcmNlbnRhZ2VDb21wbGV0ZVNoYXBlT3BhY2l0eSI6MzUsIlNoYXBlU3R5bGUiOnsiJGlkIjoiMTAxNiIsIk1hcmdpbiI6eyIkcmVmIjoiMTA1In0sIlBhZGRpbmciOnsiJHJlZiI6IjEwNiJ9LCJCYWNrZ3JvdW5kIjp7IiRpZCI6IjEwMTciLCJDb2xvciI6eyIkaWQiOiIxMDE4IiwiQSI6MjU1LCJSIjo0LCJHIjo4NiwiQiI6MTE2fX0sIklzVmlzaWJsZSI6dHJ1ZSwiV2lkdGgiOjAuMCwiSGVpZ2h0IjoxMC4wLCJCb3JkZXJTdHlsZSI6eyIkaWQiOiIxMDE5IiwiTGluZUNvbG9yIjp7IiRyZWYiOiI4MTAifSwiTGluZVdlaWdodCI6MC4wLCJMaW5lVHlwZSI6MCwiUGFyZW50U3R5bGUiOm51bGx9LCJQYXJlbnRTdHlsZSI6bnVsbH0sIlRpdGxlU3R5bGUiOnsiJGlkIjoiMTAyMCIsIkZvbnRTZXR0aW5ncyI6eyIkaWQiOiIxMDIxIiwiRm9udFNpemUiOjExLCJGb250TmFtZSI6IkNhbGlicmkiLCJJc0JvbGQiOnRydWUsIklzSXRhbGljIjpmYWxzZSwiSXNVbmRlcmxpbmVkIjpmYWxzZSwiUGFyZW50U3R5bGUiOm51bGx9LCJBdXRvU2l6ZSI6MiwiRm9yZWdyb3VuZCI6eyIkaWQiOiIxMDIyIiwiQ29sb3IiOnsiJGlkIjoiMTAyMyIsIkEiOjI1NSwiUiI6MCwiRyI6MCwiQiI6MH19LCJNYXhXaWR0aCI6MTQ2LjgwOTk5NzU1ODU5Mzc1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aWQiOiIxMDI0IiwiQ29sb3IiOnsiJGlkIjoiMTAyNSIsIkEiOjAsIlIiOjI1NSwiRyI6MjU1LCJCIjoyNTV9fSwiSXNWaXNpYmxlIjp0cnVlLCJXaWR0aCI6MC4wLCJIZWlnaHQiOjAuMCwiQm9yZGVyU3R5bGUiOnsiJGlkIjoiMTAyNiIsIkxpbmVDb2xvciI6bnVsbCwiTGluZVdlaWdodCI6MC4wLCJMaW5lVHlwZSI6MCwiUGFyZW50U3R5bGUiOm51bGx9LCJQYXJlbnRTdHlsZSI6bnVsbH0sIkRhdGVTdHlsZSI6eyIkaWQiOiIxMDI3IiwiRm9udFNldHRpbmdzIjp7IiRpZCI6IjEwMjgiLCJGb250U2l6ZSI6MTAsIkZvbnROYW1lIjoiQ2FsaWJyaSIsIklzQm9sZCI6ZmFsc2UsIklzSXRhbGljIjpmYWxzZSwiSXNVbmRlcmxpbmVkIjpmYWxzZSwiUGFyZW50U3R5bGUiOm51bGx9LCJBdXRvU2l6ZSI6MCwiRm9yZWdyb3VuZCI6eyIkaWQiOiIxMDI5IiwiQ29sb3IiOnsiJGlkIjoiMTAz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xMDMxIiwiQ29sb3IiOnsiJGlkIjoiMTAzMiIsIkEiOjAsIlIiOjI1NSwiRyI6MjU1LCJCIjoyNTV9fSwiSXNWaXNpYmxlIjp0cnVlLCJXaWR0aCI6MC4wLCJIZWlnaHQiOjAuMCwiQm9yZGVyU3R5bGUiOnsiJGlkIjoiMTAzMyIsIkxpbmVDb2xvciI6bnVsbCwiTGluZVdlaWdodCI6MC4wLCJMaW5lVHlwZSI6MCwiUGFyZW50U3R5bGUiOm51bGx9LCJQYXJlbnRTdHlsZSI6bnVsbH0sIkRhdGVGb3JtYXQiOnsiJHJlZiI6IjgyNiJ9LCJJc1Zpc2libGUiOnRydWUsIlBhcmVudFN0eWxlIjpudWxsfSwiSW5kZXgiOjcsIlNtYXJ0RHVyYXRpb25BY3RpdmF0ZWQiOmZhbHNlLCJEYXRlRm9ybWF0Ijp7IiRyZWYiOiI4MjYifSwiSWQiOiIwZjk2ZDFiZC04MzZhLTQ3YjgtYmVlOC1kN2QwNDY4NThkNWUiLCJJbXBvcnRJZCI6bnVsbCwiVGl0bGUiOiJTdGF0ZSBhbmQgRmVkZXJhbCBBcHByb3ZhbCIsIk5vdGUiOm51bGwsIkh5cGVybGluayI6eyIkaWQiOiIxMDM0IiwiQWRkcmVzcyI6IiIsIlN1YkFkZHJlc3MiOiIifSwiSXNDaGFuZ2VkIjpmYWxzZSwiSXNOZXciOmZhbHNlfSx7IiRpZCI6IjEwMzUiLCJHcm91cE5hbWUiOm51bGwsIlN0YXJ0RGF0ZSI6IjIwMjAtMDUtMThUMDA6MDA6MDBaIiwiRW5kRGF0ZSI6IjIwMjAtMDUtMjlUMjM6NTk6MDBaIiwiUGVyY2VudGFnZUNvbXBsZXRlIjpudWxsLCJTdHlsZSI6eyIkaWQiOiIxMDM2IiwiU2hhcGUiOjIsIlNoYXBlVGhpY2tuZXNzIjowLCJEdXJhdGlvbkZvcm1hdCI6MCwiSW5jbHVkZU5vbldvcmtpbmdEYXlzSW5EdXJhdGlvbiI6ZmFsc2UsIlBlcmNlbnRhZ2VDb21wbGV0ZVN0eWxlIjp7IiRpZCI6IjEwMzciLCJGb250U2V0dGluZ3MiOnsiJGlkIjoiMTAzO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TAzOSIsIkxpbmVDb2xvciI6bnVsbCwiTGluZVdlaWdodCI6MC4wLCJMaW5lVHlwZSI6MCwiUGFyZW50U3R5bGUiOm51bGx9LCJQYXJlbnRTdHlsZSI6bnVsbH0sIkR1cmF0aW9uU3R5bGUiOnsiJGlkIjoiMTA0MCIsIkZvbnRTZXR0aW5ncyI6eyIkaWQiOiIxMDQx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xMDQyIiwiTGluZUNvbG9yIjpudWxsLCJMaW5lV2VpZ2h0IjowLjAsIkxpbmVUeXBlIjowLCJQYXJlbnRTdHlsZSI6bnVsbH0sIlBhcmVudFN0eWxlIjpudWxsfSwiSG9yaXpvbnRhbENvbm5lY3RvclN0eWxlIjp7IiRpZCI6IjEwNDMiLCJMaW5lQ29sb3IiOnsiJHJlZiI6Ijk5In0sIkxpbmVXZWlnaHQiOjEuMCwiTGluZVR5cGUiOjAsIlBhcmVudFN0eWxlIjpudWxsfSwiVmVydGljYWxDb25uZWN0b3JTdHlsZSI6eyIkaWQiOiIxMDQ0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0cnVlLCJQZXJjZW50YWdlQ29tcGxldGVTaGFwZU9wYWNpdHkiOjM1LCJTaGFwZVN0eWxlIjp7IiRpZCI6IjEwNDUiLCJNYXJnaW4iOnsiJHJlZiI6IjEwNSJ9LCJQYWRkaW5nIjp7IiRyZWYiOiIxMDYifSwiQmFja2dyb3VuZCI6eyIkaWQiOiIxMDQ2IiwiQ29sb3IiOnsiJGlkIjoiMTA0NyIsIkEiOjI1NSwiUiI6NDMsIkciOjc4LCJCIjoxM319LCJJc1Zpc2libGUiOnRydWUsIldpZHRoIjowLjAsIkhlaWdodCI6MTAuMCwiQm9yZGVyU3R5bGUiOnsiJGlkIjoiMTA0OCIsIkxpbmVDb2xvciI6eyIkcmVmIjoiMTEwIn0sIkxpbmVXZWlnaHQiOjAuMCwiTGluZVR5cGUiOjAsIlBhcmVudFN0eWxlIjpudWxsfSwiUGFyZW50U3R5bGUiOm51bGx9LCJUaXRsZVN0eWxlIjp7IiRpZCI6IjEwNDkiLCJGb250U2V0dGluZ3MiOnsiJGlkIjoiMTA1MCIsIkZvbnRTaXplIjoxMSwiRm9udE5hbWUiOiJDYWxpYnJpIiwiSXNCb2xkIjp0cnVlLCJJc0l0YWxpYyI6ZmFsc2UsIklzVW5kZXJsaW5lZCI6ZmFsc2UsIlBhcmVudFN0eWxlIjpudWxsfSwiQXV0b1NpemUiOjAsIkZvcmVncm91bmQiOnsiJGlkIjoiMTA1MSIsIkNvbG9yIjp7IiRpZCI6IjEwNTIiLCJBIjoyNTUsIlIiOjAsIkciOjAsIkIiOjB9fSwiTWF4V2lkdGgiOjcyMC4w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EwNTMiLCJMaW5lQ29sb3IiOm51bGwsIkxpbmVXZWlnaHQiOjAuMCwiTGluZVR5cGUiOjAsIlBhcmVudFN0eWxlIjpudWxsfSwiUGFyZW50U3R5bGUiOm51bGx9LCJEYXRlU3R5bGUiOnsiJGlkIjoiMTA1NCIsIkZvbnRTZXR0aW5ncyI6eyIkaWQiOiIxMDU1IiwiRm9udFNpemUiOjEwLCJGb250TmFtZSI6IkNhbGlicmkiLCJJc0JvbGQiOmZhbHNlLCJJc0l0YWxpYyI6ZmFsc2UsIklzVW5kZXJsaW5lZCI6ZmFsc2UsIlBhcmVudFN0eWxlIjpudWxsfSwiQXV0b1NpemUiOjAsIkZvcmVncm91bmQiOnsiJGlkIjoiMTA1NiIsIkNvbG9yIjp7IiRpZCI6IjEwN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xMDU4IiwiTGluZUNvbG9yIjpudWxsLCJMaW5lV2VpZ2h0IjowLjAsIkxpbmVUeXBlIjowLCJQYXJlbnRTdHlsZSI6bnVsbH0sIlBhcmVudFN0eWxlIjpudWxsfSwiRGF0ZUZvcm1hdCI6eyIkcmVmIjoiMTI2In0sIklzVmlzaWJsZSI6ZmFsc2UsIlBhcmVudFN0eWxlIjpudWxsfSwiSW5kZXgiOjI5LCJTbWFydER1cmF0aW9uQWN0aXZhdGVkIjpmYWxzZSwiRGF0ZUZvcm1hdCI6eyIkcmVmIjoiMTI2In0sIklkIjoiZmI1ODU3NTctYWY3ZS00MTYyLThlMjAtZmNjNGQ4YzkyZWFhIiwiSW1wb3J0SWQiOm51bGwsIlRpdGxlIjoiRG9jdW1lbnQgYW5kIENvbW11bmljYXRlIFJlcSdzIHRvIENvdW50aWVzIiwiTm90ZSI6bnVsbCwiSHlwZXJsaW5rIjp7IiRpZCI6IjEwNTkiLCJBZGRyZXNzIjoiIiwiU3ViQWRkcmVzcyI6IiJ9LCJJc0NoYW5nZWQiOmZhbHNlLCJJc05ldyI6ZmFsc2V9LHsiJGlkIjoiMTA2MCIsIkdyb3VwTmFtZSI6bnVsbCwiU3RhcnREYXRlIjoiMjAyMC0wNi0yMlQwMDowMDowMFoiLCJFbmREYXRlIjoiMjAyMC0wNy0yNFQyMzo1OTowMFoiLCJQZXJjZW50YWdlQ29tcGxldGUiOm51bGwsIlN0eWxlIjp7IiRpZCI6IjEwNjEiLCJTaGFwZSI6MiwiU2hhcGVUaGlja25lc3MiOjAsIkR1cmF0aW9uRm9ybWF0IjowLCJJbmNsdWRlTm9uV29ya2luZ0RheXNJbkR1cmF0aW9uIjpmYWxzZSwiUGVyY2VudGFnZUNvbXBsZXRlU3R5bGUiOnsiJGlkIjoiMTA2MiIsIkZvbnRTZXR0aW5ncyI6eyIkaWQiOiIxMDYz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xMDY0IiwiTGluZUNvbG9yIjpudWxsLCJMaW5lV2VpZ2h0IjowLjAsIkxpbmVUeXBlIjowLCJQYXJlbnRTdHlsZSI6bnVsbH0sIlBhcmVudFN0eWxlIjpudWxsfSwiRHVyYXRpb25TdHlsZSI6eyIkaWQiOiIxMDY1IiwiRm9udFNldHRpbmdzIjp7IiRpZCI6IjEwNjY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EwNjciLCJMaW5lQ29sb3IiOm51bGwsIkxpbmVXZWlnaHQiOjAuMCwiTGluZVR5cGUiOjAsIlBhcmVudFN0eWxlIjpudWxsfSwiUGFyZW50U3R5bGUiOm51bGx9LCJIb3Jpem9udGFsQ29ubmVjdG9yU3R5bGUiOnsiJGlkIjoiMTA2OCIsIkxpbmVDb2xvciI6eyIkcmVmIjoiOTkifSwiTGluZVdlaWdodCI6MS4wLCJMaW5lVHlwZSI6MCwiUGFyZW50U3R5bGUiOm51bGx9LCJWZXJ0aWNhbENvbm5lY3RvclN0eWxlIjp7IiRpZCI6IjEwNjk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TA3MCIsIk1hcmdpbiI6eyIkcmVmIjoiMTA1In0sIlBhZGRpbmciOnsiJHJlZiI6IjEwNiJ9LCJCYWNrZ3JvdW5kIjp7IiRpZCI6IjEwNzEiLCJDb2xvciI6eyIkaWQiOiIxMDcyIiwiQSI6MjU1LCJSIjoxNTgsIkciOjIzMywiQiI6MjQwfX0sIklzVmlzaWJsZSI6dHJ1ZSwiV2lkdGgiOjAuMCwiSGVpZ2h0IjoxMC4wLCJCb3JkZXJTdHlsZSI6eyIkaWQiOiIxMDczIiwiTGluZUNvbG9yIjp7IiRyZWYiOiIxMTAifSwiTGluZVdlaWdodCI6MC4wLCJMaW5lVHlwZSI6MCwiUGFyZW50U3R5bGUiOm51bGx9LCJQYXJlbnRTdHlsZSI6bnVsbH0sIlRpdGxlU3R5bGUiOnsiJGlkIjoiMTA3NCIsIkZvbnRTZXR0aW5ncyI6eyIkaWQiOiIxMDc1IiwiRm9udFNpemUiOjExLCJGb250TmFtZSI6IkNhbGlicmkiLCJJc0JvbGQiOnRydWUsIklzSXRhbGljIjpmYWxzZSwiSXNVbmRlcmxpbmVkIjpmYWxzZSwiUGFyZW50U3R5bGUiOm51bGx9LCJBdXRvU2l6ZSI6MCwiRm9yZWdyb3VuZCI6eyIkaWQiOiIxMDc2IiwiQ29sb3IiOnsiJGlkIjoiMTA3Ny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TA3OCIsIkxpbmVDb2xvciI6bnVsbCwiTGluZVdlaWdodCI6MC4wLCJMaW5lVHlwZSI6MCwiUGFyZW50U3R5bGUiOm51bGx9LCJQYXJlbnRTdHlsZSI6bnVsbH0sIkRhdGVTdHlsZSI6eyIkaWQiOiIxMDc5IiwiRm9udFNldHRpbmdzIjp7IiRpZCI6IjEwODAiLCJGb250U2l6ZSI6MTAsIkZvbnROYW1lIjoiQ2FsaWJyaSIsIklzQm9sZCI6ZmFsc2UsIklzSXRhbGljIjpmYWxzZSwiSXNVbmRlcmxpbmVkIjpmYWxzZSwiUGFyZW50U3R5bGUiOm51bGx9LCJBdXRvU2l6ZSI6MCwiRm9yZWdyb3VuZCI6eyIkaWQiOiIxMDgxIiwiQ29sb3IiOnsiJGlkIjoiMTA4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EwODMiLCJMaW5lQ29sb3IiOm51bGwsIkxpbmVXZWlnaHQiOjAuMCwiTGluZVR5cGUiOjAsIlBhcmVudFN0eWxlIjpudWxsfSwiUGFyZW50U3R5bGUiOm51bGx9LCJEYXRlRm9ybWF0Ijp7IiRyZWYiOiIxMjYifSwiSXNWaXNpYmxlIjpmYWxzZSwiUGFyZW50U3R5bGUiOm51bGx9LCJJbmRleCI6MzEsIlNtYXJ0RHVyYXRpb25BY3RpdmF0ZWQiOmZhbHNlLCJEYXRlRm9ybWF0Ijp7IiRyZWYiOiIxMjYifSwiSWQiOiI1YWJkZDk2MC1mMzM2LTQyNWMtOGMwOS0yNDJhYTliNzE3NGIiLCJJbXBvcnRJZCI6bnVsbCwiVGl0bGUiOiJDcmVhdGUgUm91Z2ggRHJhZnQgKFJEKSBDQyBFc3RpbWF0ZSIsIk5vdGUiOm51bGwsIkh5cGVybGluayI6eyIkaWQiOiIxMDg0IiwiQWRkcmVzcyI6IiIsIlN1YkFkZHJlc3MiOiIifSwiSXNDaGFuZ2VkIjpmYWxzZSwiSXNOZXciOmZhbHNlfSx7IiRpZCI6IjEwODUiLCJHcm91cE5hbWUiOm51bGwsIlN0YXJ0RGF0ZSI6IjIwMjAtMDYtMDhUMDA6MDA6MDBaIiwiRW5kRGF0ZSI6IjIwMjAtMDYtMTlUMjM6NTk6MDBaIiwiUGVyY2VudGFnZUNvbXBsZXRlIjpudWxsLCJTdHlsZSI6eyIkaWQiOiIxMDg2IiwiU2hhcGUiOjIsIlNoYXBlVGhpY2tuZXNzIjowLCJEdXJhdGlvbkZvcm1hdCI6MCwiSW5jbHVkZU5vbldvcmtpbmdEYXlzSW5EdXJhdGlvbiI6ZmFsc2UsIlBlcmNlbnRhZ2VDb21wbGV0ZVN0eWxlIjp7IiRpZCI6IjEwODciLCJGb250U2V0dGluZ3MiOnsiJGlkIjoiMTA4O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TA4OSIsIkxpbmVDb2xvciI6bnVsbCwiTGluZVdlaWdodCI6MC4wLCJMaW5lVHlwZSI6MCwiUGFyZW50U3R5bGUiOm51bGx9LCJQYXJlbnRTdHlsZSI6bnVsbH0sIkR1cmF0aW9uU3R5bGUiOnsiJGlkIjoiMTA5MCIsIkZvbnRTZXR0aW5ncyI6eyIkaWQiOiIxMDkx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xMDkyIiwiTGluZUNvbG9yIjpudWxsLCJMaW5lV2VpZ2h0IjowLjAsIkxpbmVUeXBlIjowLCJQYXJlbnRTdHlsZSI6bnVsbH0sIlBhcmVudFN0eWxlIjpudWxsfSwiSG9yaXpvbnRhbENvbm5lY3RvclN0eWxlIjp7IiRpZCI6IjEwOTMiLCJMaW5lQ29sb3IiOnsiJHJlZiI6Ijk5In0sIkxpbmVXZWlnaHQiOjEuMCwiTGluZVR5cGUiOjAsIlBhcmVudFN0eWxlIjpudWxsfSwiVmVydGljYWxDb25uZWN0b3JTdHlsZSI6eyIkaWQiOiIxMDk0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0cnVlLCJQZXJjZW50YWdlQ29tcGxldGVTaGFwZU9wYWNpdHkiOjM1LCJTaGFwZVN0eWxlIjp7IiRpZCI6IjEwOTUiLCJNYXJnaW4iOnsiJHJlZiI6IjEwNSJ9LCJQYWRkaW5nIjp7IiRyZWYiOiIxMDYifSwiQmFja2dyb3VuZCI6eyIkaWQiOiIxMDk2IiwiQ29sb3IiOnsiJGlkIjoiMTA5NyIsIkEiOjI1NSwiUiI6MTk1LCJHIjoyMzUsIkIiOjIzOX19LCJJc1Zpc2libGUiOnRydWUsIldpZHRoIjowLjAsIkhlaWdodCI6MTAuMCwiQm9yZGVyU3R5bGUiOnsiJGlkIjoiMTA5OCIsIkxpbmVDb2xvciI6eyIkcmVmIjoiMTEwIn0sIkxpbmVXZWlnaHQiOjAuMCwiTGluZVR5cGUiOjAsIlBhcmVudFN0eWxlIjpudWxsfSwiUGFyZW50U3R5bGUiOm51bGx9LCJUaXRsZVN0eWxlIjp7IiRpZCI6IjEwOTkiLCJGb250U2V0dGluZ3MiOnsiJGlkIjoiMTEwMCIsIkZvbnRTaXplIjoxMSwiRm9udE5hbWUiOiJDYWxpYnJpIiwiSXNCb2xkIjp0cnVlLCJJc0l0YWxpYyI6ZmFsc2UsIklzVW5kZXJsaW5lZCI6ZmFsc2UsIlBhcmVudFN0eWxlIjpudWxsfSwiQXV0b1NpemUiOjIsIkZvcmVncm91bmQiOnsiJGlkIjoiMTEwMSIsIkNvbG9yIjp7IiRpZCI6IjExMDIiLCJBIjoyNTUsIlIiOjAsIkciOjAsIkIiOjB9fSwiTWF4V2lkdGgiOjEyNy43MjU0MzMzNDk2MDkzO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xMTAzIiwiTGluZUNvbG9yIjpudWxsLCJMaW5lV2VpZ2h0IjowLjAsIkxpbmVUeXBlIjowLCJQYXJlbnRTdHlsZSI6bnVsbH0sIlBhcmVudFN0eWxlIjpudWxsfSwiRGF0ZVN0eWxlIjp7IiRpZCI6IjExMDQiLCJGb250U2V0dGluZ3MiOnsiJGlkIjoiMTEwNSIsIkZvbnRTaXplIjoxMCwiRm9udE5hbWUiOiJDYWxpYnJpIiwiSXNCb2xkIjpmYWxzZSwiSXNJdGFsaWMiOmZhbHNlLCJJc1VuZGVybGluZWQiOmZhbHNlLCJQYXJlbnRTdHlsZSI6bnVsbH0sIkF1dG9TaXplIjowLCJGb3JlZ3JvdW5kIjp7IiRpZCI6IjExMDYiLCJDb2xvciI6eyIkaWQiOiIxMTA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TEwOCIsIkxpbmVDb2xvciI6bnVsbCwiTGluZVdlaWdodCI6MC4wLCJMaW5lVHlwZSI6MCwiUGFyZW50U3R5bGUiOm51bGx9LCJQYXJlbnRTdHlsZSI6bnVsbH0sIkRhdGVGb3JtYXQiOnsiJHJlZiI6IjEyNiJ9LCJJc1Zpc2libGUiOmZhbHNlLCJQYXJlbnRTdHlsZSI6bnVsbH0sIkluZGV4IjozMiwiU21hcnREdXJhdGlvbkFjdGl2YXRlZCI6ZmFsc2UsIkRhdGVGb3JtYXQiOnsiJHJlZiI6IjEyNiJ9LCJJZCI6ImI5NGU2OWQ3LTk0YzUtNDlhYS04M2ZkLTBkMjNkZWY2NzEwMSIsIkltcG9ydElkIjpudWxsLCJUaXRsZSI6IlJlY29tbWVuZCBWZW5kb3IiLCJOb3RlIjpudWxsLCJIeXBlcmxpbmsiOnsiJGlkIjoiMTEwOSIsIkFkZHJlc3MiOiIiLCJTdWJBZGRyZXNzIjoiIn0sIklzQ2hhbmdlZCI6ZmFsc2UsIklzTmV3IjpmYWxzZX0seyIkaWQiOiIxMTEwIiwiR3JvdXBOYW1lIjpudWxsLCJTdGFydERhdGUiOiIyMDIxLTA1LTA3VDIzOjU5OjAwWiIsIkVuZERhdGUiOiIyMDIyLTAyLTE3VDIzOjU5OjAwWiIsIlBlcmNlbnRhZ2VDb21wbGV0ZSI6bnVsbCwiU3R5bGUiOnsiJGlkIjoiMTExMSIsIlNoYXBlIjoyLCJTaGFwZVRoaWNrbmVzcyI6MCwiRHVyYXRpb25Gb3JtYXQiOjAsIkluY2x1ZGVOb25Xb3JraW5nRGF5c0luRHVyYXRpb24iOmZhbHNlLCJQZXJjZW50YWdlQ29tcGxldGVTdHlsZSI6eyIkaWQiOiIxMTEyIiwiRm9udFNldHRpbmdzIjp7IiRpZCI6IjExMTM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ExMTQiLCJMaW5lQ29sb3IiOm51bGwsIkxpbmVXZWlnaHQiOjAuMCwiTGluZVR5cGUiOjAsIlBhcmVudFN0eWxlIjpudWxsfSwiUGFyZW50U3R5bGUiOm51bGx9LCJEdXJhdGlvblN0eWxlIjp7IiRpZCI6IjExMTUiLCJGb250U2V0dGluZ3MiOnsiJGlkIjoiMTExNi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TExNyIsIkxpbmVDb2xvciI6bnVsbCwiTGluZVdlaWdodCI6MC4wLCJMaW5lVHlwZSI6MCwiUGFyZW50U3R5bGUiOm51bGx9LCJQYXJlbnRTdHlsZSI6bnVsbH0sIkhvcml6b250YWxDb25uZWN0b3JTdHlsZSI6eyIkaWQiOiIxMTE4IiwiTGluZUNvbG9yIjp7IiRyZWYiOiI5OSJ9LCJMaW5lV2VpZ2h0IjoxLjAsIkxpbmVUeXBlIjowLCJQYXJlbnRTdHlsZSI6bnVsbH0sIlZlcnRpY2FsQ29ubmVjdG9yU3R5bGUiOnsiJGlkIjoiMTExOS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xMTIwIiwiTWFyZ2luIjp7IiRyZWYiOiIxMDUifSwiUGFkZGluZyI6eyIkcmVmIjoiMTA2In0sIkJhY2tncm91bmQiOnsiJGlkIjoiMTEyMSIsIkNvbG9yIjp7IiRpZCI6IjExMjIiLCJBIjoyNTUsIlIiOjI0NywiRyI6MTUwLCJCIjo3MH19LCJJc1Zpc2libGUiOnRydWUsIldpZHRoIjowLjAsIkhlaWdodCI6MTAuMCwiQm9yZGVyU3R5bGUiOnsiJGlkIjoiMTEyMyIsIkxpbmVDb2xvciI6eyIkcmVmIjoiMTEwIn0sIkxpbmVXZWlnaHQiOjAuMCwiTGluZVR5cGUiOjAsIlBhcmVudFN0eWxlIjpudWxsfSwiUGFyZW50U3R5bGUiOm51bGx9LCJUaXRsZVN0eWxlIjp7IiRpZCI6IjExMjQiLCJGb250U2V0dGluZ3MiOnsiJGlkIjoiMTEyNSIsIkZvbnRTaXplIjoxMSwiRm9udE5hbWUiOiJDYWxpYnJpIiwiSXNCb2xkIjp0cnVlLCJJc0l0YWxpYyI6ZmFsc2UsIklzVW5kZXJsaW5lZCI6ZmFsc2UsIlBhcmVudFN0eWxlIjpudWxsfSwiQXV0b1NpemUiOjAsIkZvcmVncm91bmQiOnsiJGlkIjoiMTEyNiIsIkNvbG9yIjp7IiRpZCI6IjExMjciLCJBIjoyNTUsIlIiOjAsIkciOjAsIkIiOjB9fSwiTWF4V2lkdGgiOjcyMC4w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ExMjgiLCJMaW5lQ29sb3IiOm51bGwsIkxpbmVXZWlnaHQiOjAuMCwiTGluZVR5cGUiOjAsIlBhcmVudFN0eWxlIjpudWxsfSwiUGFyZW50U3R5bGUiOm51bGx9LCJEYXRlU3R5bGUiOnsiJGlkIjoiMTEyOSIsIkZvbnRTZXR0aW5ncyI6eyIkaWQiOiIxMTMwIiwiRm9udFNpemUiOjEwLCJGb250TmFtZSI6IkNhbGlicmkiLCJJc0JvbGQiOmZhbHNlLCJJc0l0YWxpYyI6ZmFsc2UsIklzVW5kZXJsaW5lZCI6ZmFsc2UsIlBhcmVudFN0eWxlIjpudWxsfSwiQXV0b1NpemUiOjAsIkZvcmVncm91bmQiOnsiJGlkIjoiMTEzMSIsIkNvbG9yIjp7IiRpZCI6IjExMz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xMTMzIiwiTGluZUNvbG9yIjpudWxsLCJMaW5lV2VpZ2h0IjowLjAsIkxpbmVUeXBlIjowLCJQYXJlbnRTdHlsZSI6bnVsbH0sIlBhcmVudFN0eWxlIjpudWxsfSwiRGF0ZUZvcm1hdCI6eyIkcmVmIjoiMTI2In0sIklzVmlzaWJsZSI6ZmFsc2UsIlBhcmVudFN0eWxlIjpudWxsfSwiSW5kZXgiOjM2LCJTbWFydER1cmF0aW9uQWN0aXZhdGVkIjpmYWxzZSwiRGF0ZUZvcm1hdCI6eyIkcmVmIjoiMTI2In0sIklkIjoiZmMyMGY4NzUtZjkyYy00MDBjLWE1NjQtNGQ1ZjYxNWVlZDRlIiwiSW1wb3J0SWQiOm51bGwsIlRpdGxlIjoiRGVzaWduLCBCdWlsZCwgVGVzdCBmb3IgTEEiLCJOb3RlIjpudWxsLCJIeXBlcmxpbmsiOnsiJGlkIjoiMTEzNCIsIkFkZHJlc3MiOiIiLCJTdWJBZGRyZXNzIjoiIn0sIklzQ2hhbmdlZCI6ZmFsc2UsIklzTmV3IjpmYWxzZX0seyIkaWQiOiIxMTM1IiwiR3JvdXBOYW1lIjpudWxsLCJTdGFydERhdGUiOiIyMDIxLTA5LTAzVDAwOjAwOjAwWiIsIkVuZERhdGUiOiIyMDIzLTEwLTEyVDIzOjU5OjAwWiIsIlBlcmNlbnRhZ2VDb21wbGV0ZSI6bnVsbCwiU3R5bGUiOnsiJGlkIjoiMTEzNiIsIlNoYXBlIjoyLCJTaGFwZVRoaWNrbmVzcyI6MCwiRHVyYXRpb25Gb3JtYXQiOjAsIkluY2x1ZGVOb25Xb3JraW5nRGF5c0luRHVyYXRpb24iOmZhbHNlLCJQZXJjZW50YWdlQ29tcGxldGVTdHlsZSI6eyIkaWQiOiIxMTM3IiwiRm9udFNldHRpbmdzIjp7IiRpZCI6IjExMzg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ExMzkiLCJMaW5lQ29sb3IiOm51bGwsIkxpbmVXZWlnaHQiOjAuMCwiTGluZVR5cGUiOjAsIlBhcmVudFN0eWxlIjpudWxsfSwiUGFyZW50U3R5bGUiOm51bGx9LCJEdXJhdGlvblN0eWxlIjp7IiRpZCI6IjExNDAiLCJGb250U2V0dGluZ3MiOnsiJGlkIjoiMTE0M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TE0MiIsIkxpbmVDb2xvciI6bnVsbCwiTGluZVdlaWdodCI6MC4wLCJMaW5lVHlwZSI6MCwiUGFyZW50U3R5bGUiOm51bGx9LCJQYXJlbnRTdHlsZSI6bnVsbH0sIkhvcml6b250YWxDb25uZWN0b3JTdHlsZSI6eyIkaWQiOiIxMTQzIiwiTGluZUNvbG9yIjp7IiRyZWYiOiI5OSJ9LCJMaW5lV2VpZ2h0IjoxLjAsIkxpbmVUeXBlIjowLCJQYXJlbnRTdHlsZSI6bnVsbH0sIlZlcnRpY2FsQ29ubmVjdG9yU3R5bGUiOnsiJGlkIjoiMTE0NCIsIkxpbmVDb2xvciI6eyIkcmVmIjoiMTAy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xMTQ1IiwiTWFyZ2luIjp7IiRyZWYiOiIxMDUifSwiUGFkZGluZyI6eyIkcmVmIjoiMTA2In0sIkJhY2tncm91bmQiOnsiJGlkIjoiMTE0NiIsIkNvbG9yIjp7IiRpZCI6IjExNDciLCJBIjoyNTUsIlIiOjEyOCwiRyI6MTAwLCJCIjoxNjJ9fSwiSXNWaXNpYmxlIjp0cnVlLCJXaWR0aCI6MC4wLCJIZWlnaHQiOjEwLjAsIkJvcmRlclN0eWxlIjp7IiRpZCI6IjExNDgiLCJMaW5lQ29sb3IiOnsiJHJlZiI6IjExMCJ9LCJMaW5lV2VpZ2h0IjowLjAsIkxpbmVUeXBlIjowLCJQYXJlbnRTdHlsZSI6bnVsbH0sIlBhcmVudFN0eWxlIjpudWxsfSwiVGl0bGVTdHlsZSI6eyIkaWQiOiIxMTQ5IiwiRm9udFNldHRpbmdzIjp7IiRpZCI6IjExNTAiLCJGb250U2l6ZSI6MTEsIkZvbnROYW1lIjoiQ2FsaWJyaSIsIklzQm9sZCI6dHJ1ZSwiSXNJdGFsaWMiOmZhbHNlLCJJc1VuZGVybGluZWQiOmZhbHNlLCJQYXJlbnRTdHlsZSI6bnVsbH0sIkF1dG9TaXplIjowLCJGb3JlZ3JvdW5kIjp7IiRpZCI6IjExNTEiLCJDb2xvciI6eyIkaWQiOiIxMTUyIiwiQSI6MjU1LCJSIjowLCJHIjowLCJCIjowfX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xMTUzIiwiTGluZUNvbG9yIjpudWxsLCJMaW5lV2VpZ2h0IjowLjAsIkxpbmVUeXBlIjowLCJQYXJlbnRTdHlsZSI6bnVsbH0sIlBhcmVudFN0eWxlIjpudWxsfSwiRGF0ZVN0eWxlIjp7IiRpZCI6IjExNTQiLCJGb250U2V0dGluZ3MiOnsiJGlkIjoiMTE1NSIsIkZvbnRTaXplIjoxMCwiRm9udE5hbWUiOiJDYWxpYnJpIiwiSXNCb2xkIjpmYWxzZSwiSXNJdGFsaWMiOmZhbHNlLCJJc1VuZGVybGluZWQiOmZhbHNlLCJQYXJlbnRTdHlsZSI6bnVsbH0sIkF1dG9TaXplIjowLCJGb3JlZ3JvdW5kIjp7IiRpZCI6IjExNTYiLCJDb2xvciI6eyIkaWQiOiIxMTU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TE1OCIsIkxpbmVDb2xvciI6bnVsbCwiTGluZVdlaWdodCI6MC4wLCJMaW5lVHlwZSI6MCwiUGFyZW50U3R5bGUiOm51bGx9LCJQYXJlbnRTdHlsZSI6bnVsbH0sIkRhdGVGb3JtYXQiOnsiJHJlZiI6IjEyNiJ9LCJJc1Zpc2libGUiOmZhbHNlLCJQYXJlbnRTdHlsZSI6bnVsbH0sIkluZGV4IjozOCwiU21hcnREdXJhdGlvbkFjdGl2YXRlZCI6ZmFsc2UsIkRhdGVGb3JtYXQiOnsiJHJlZiI6IjEyNiJ9LCJJZCI6IjJmNjYyMGNmLThjOWMtNGNlNi04ZjE5LTAyYTg0OGJmZTY5NyIsIkltcG9ydElkIjpudWxsLCJUaXRsZSI6IkRlc2lnbiwgQnVpbGQsIFRlc3QgZm9yIENhbFdJTiIsIk5vdGUiOm51bGwsIkh5cGVybGluayI6eyIkaWQiOiIxMTU5IiwiQWRkcmVzcyI6IiIsIlN1YkFkZHJlc3MiOiIifSwiSXNDaGFuZ2VkIjpmYWxzZSwiSXNOZXciOmZhbHNlfV0sIlN3aW1sYW5lcyI6W10sIk1zUHJvamVjdEl0ZW1zVHJlZSI6eyIkaWQiOiIxMTYwIiwiUm9vdCI6eyJJbXBvcnRJZCI6bnVsbCwiSXNJbXBvcnRlZCI6ZmFsc2UsIkNoaWxkcmVuIjpbXX19LCJNZXRhZGF0YSI6eyIkaWQiOiIxMTYxIiwiUmVjZW50Q29sb3JzQ29sbGVjdGlvbiI6IltcIiNGRjg0RDRFMlwiLFwiI0ZGQzNFQkVGXCIsXCIjRkY5RkUyRUZcIixcIiNGRjhFQkZFNFwiLFwiI0ZGMDQ1Njc0XCIsXCIjRkZEN0Q3NTlcIixcIiNGRjZGMzE5OFwiLFwiI0ZGMDAwMDAwXCJdIn0sIlNldHRpbmdzIjp7IiRpZCI6IjExNjIiLCJJbXBhT3B0aW9ucyI6eyIkaWQiOiIxMTYz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mZhbHNlLCJJbXBvcnRUeXBlIjowLCJGaWxlUGF0aCI6bnVsbCwiVGltZUNvbmZpZ3VyYXRpb24iOnsiJGlkIjoiMTE2NCIsIlVzZVRpbWUiOmZhbHNlLCJXb3JrRGF5U3RhcnQiOiIwMDowMDowMCIsIldvcmtEYXlFbmQiOiIyMzo1OTowMCJ9LCJMYXN0VXNlZFRlbXBsYXRlSWQiOiJlMDYyYTU4NS05MDEzLTRjYmEtOGFjMC0zMmQxY2U1MTI3MTEifQ=="/>
  <p:tag name="__MASTER" val="__part_0"/>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D93976F985F42831E4B11FF9756C6" ma:contentTypeVersion="11" ma:contentTypeDescription="Create a new document." ma:contentTypeScope="" ma:versionID="fdcaf15115fd86b69e06afebf8677280">
  <xsd:schema xmlns:xsd="http://www.w3.org/2001/XMLSchema" xmlns:xs="http://www.w3.org/2001/XMLSchema" xmlns:p="http://schemas.microsoft.com/office/2006/metadata/properties" xmlns:ns2="d37226b2-12a6-4dc3-a68f-e162cd0795c4" xmlns:ns3="f6b1d80a-5717-428b-b7f8-dfb6a276f7b9" targetNamespace="http://schemas.microsoft.com/office/2006/metadata/properties" ma:root="true" ma:fieldsID="c8c415498d5ff2d64f5f447ef64a668d" ns2:_="" ns3:_="">
    <xsd:import namespace="d37226b2-12a6-4dc3-a68f-e162cd0795c4"/>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226b2-12a6-4dc3-a68f-e162cd0795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1EBAE5-1F3A-49E8-B99A-38C089A0CE44}">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93f49c8b-ae3c-47f7-9493-43c1622cf57d"/>
    <ds:schemaRef ds:uri="http://purl.org/dc/dcmitype/"/>
  </ds:schemaRefs>
</ds:datastoreItem>
</file>

<file path=customXml/itemProps2.xml><?xml version="1.0" encoding="utf-8"?>
<ds:datastoreItem xmlns:ds="http://schemas.openxmlformats.org/officeDocument/2006/customXml" ds:itemID="{F21A5DE9-9B30-4F90-A6D1-FFB0D545B2FC}"/>
</file>

<file path=customXml/itemProps3.xml><?xml version="1.0" encoding="utf-8"?>
<ds:datastoreItem xmlns:ds="http://schemas.openxmlformats.org/officeDocument/2006/customXml" ds:itemID="{A6736053-1685-478E-9FE2-41792CD96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845</TotalTime>
  <Words>469</Words>
  <Application>Microsoft Office PowerPoint</Application>
  <PresentationFormat>On-screen Show (4:3)</PresentationFormat>
  <Paragraphs>127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vt:lpstr>
      <vt:lpstr>1_Office Theme</vt:lpstr>
      <vt:lpstr>Thursday, April 23, 2020</vt:lpstr>
      <vt:lpstr>Schedule for a 58 County Contact Center Solution</vt:lpstr>
      <vt:lpstr>In Progress Functional Design Contact Center Timeline</vt:lpstr>
      <vt:lpstr>Key Functional Design Topics</vt:lpstr>
      <vt:lpstr>Key Criteria Used for Determining the Contact Center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J. Wozniak</dc:creator>
  <cp:lastModifiedBy>Darcy Alexander</cp:lastModifiedBy>
  <cp:revision>7</cp:revision>
  <cp:lastPrinted>2020-02-24T21:18:03Z</cp:lastPrinted>
  <dcterms:created xsi:type="dcterms:W3CDTF">2019-11-18T23:04:04Z</dcterms:created>
  <dcterms:modified xsi:type="dcterms:W3CDTF">2020-04-23T15:19:00Z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0x01010012ED93976F985F42831E4B11FF9756C6</vt:lpwstr>
  </property>
</Properties>
</file>