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4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0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2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3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1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0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0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2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5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A2EEF-1D7B-48A5-94CB-054198586393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79FE-6891-4359-AE71-7A376A126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7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Strategic Conference Feedback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24549520"/>
              </p:ext>
            </p:extLst>
          </p:nvPr>
        </p:nvGraphicFramePr>
        <p:xfrm>
          <a:off x="838200" y="1825625"/>
          <a:ext cx="5181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1138407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Things</a:t>
                      </a:r>
                      <a:r>
                        <a:rPr lang="en-US" baseline="0" dirty="0" smtClean="0"/>
                        <a:t> participants liked best…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258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Demonstrations:</a:t>
                      </a:r>
                      <a:r>
                        <a:rPr lang="en-US" baseline="0" dirty="0" smtClean="0"/>
                        <a:t>  </a:t>
                      </a:r>
                    </a:p>
                    <a:p>
                      <a:r>
                        <a:rPr lang="en-US" baseline="0" dirty="0" smtClean="0"/>
                        <a:t>Participants liked the demonstration topics and level of interaction.  The BOTS and LRS demonstrations were very informative and interactive.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988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Facilitation:</a:t>
                      </a:r>
                    </a:p>
                    <a:p>
                      <a:r>
                        <a:rPr lang="en-US" dirty="0" smtClean="0"/>
                        <a:t>Participants appreciated the organization,</a:t>
                      </a:r>
                      <a:r>
                        <a:rPr lang="en-US" baseline="0" dirty="0" smtClean="0"/>
                        <a:t> flow and time management of the conference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308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Networking:</a:t>
                      </a:r>
                    </a:p>
                    <a:p>
                      <a:r>
                        <a:rPr lang="en-US" dirty="0" smtClean="0"/>
                        <a:t>Participants</a:t>
                      </a:r>
                      <a:r>
                        <a:rPr lang="en-US" baseline="0" dirty="0" smtClean="0"/>
                        <a:t> liked the opportunity to network with peers and project staff at the evening event.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366294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8652779"/>
              </p:ext>
            </p:extLst>
          </p:nvPr>
        </p:nvGraphicFramePr>
        <p:xfrm>
          <a:off x="6172200" y="1825625"/>
          <a:ext cx="5181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1144285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Things participants would like to see changed…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07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Facility:</a:t>
                      </a:r>
                    </a:p>
                    <a:p>
                      <a:r>
                        <a:rPr lang="en-US" dirty="0" smtClean="0"/>
                        <a:t>The room size was</a:t>
                      </a:r>
                      <a:r>
                        <a:rPr lang="en-US" baseline="0" dirty="0" smtClean="0"/>
                        <a:t> too small and </a:t>
                      </a:r>
                      <a:r>
                        <a:rPr lang="en-US" baseline="0" dirty="0" smtClean="0"/>
                        <a:t>narrow. Hard to hear some presenters.</a:t>
                      </a:r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373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Location:  </a:t>
                      </a:r>
                    </a:p>
                    <a:p>
                      <a:r>
                        <a:rPr lang="en-US" dirty="0" smtClean="0"/>
                        <a:t>Some participants preferred the Napa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or alternate location.</a:t>
                      </a:r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392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Content:</a:t>
                      </a:r>
                    </a:p>
                    <a:p>
                      <a:r>
                        <a:rPr lang="en-US" dirty="0" smtClean="0"/>
                        <a:t>The participants would prefer more interactive</a:t>
                      </a:r>
                      <a:r>
                        <a:rPr lang="en-US" baseline="0" dirty="0" smtClean="0"/>
                        <a:t> sessions.  The first day was content rich but lacked </a:t>
                      </a:r>
                      <a:r>
                        <a:rPr lang="en-US" baseline="0" dirty="0" smtClean="0"/>
                        <a:t>a high </a:t>
                      </a:r>
                      <a:r>
                        <a:rPr lang="en-US" baseline="0" dirty="0" smtClean="0"/>
                        <a:t>level of participant </a:t>
                      </a:r>
                      <a:r>
                        <a:rPr lang="en-US" baseline="0" dirty="0" smtClean="0"/>
                        <a:t>interaction. Day </a:t>
                      </a:r>
                      <a:r>
                        <a:rPr lang="en-US" baseline="0" dirty="0" smtClean="0"/>
                        <a:t>2 was preferred due to the demonstrations and </a:t>
                      </a:r>
                      <a:r>
                        <a:rPr lang="en-US" baseline="0" dirty="0" smtClean="0"/>
                        <a:t>discussions.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398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14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11" ma:contentTypeDescription="Create a new document." ma:contentTypeScope="" ma:versionID="d2beb5f791d639a85d9b078d4356c3a6">
  <xsd:schema xmlns:xsd="http://www.w3.org/2001/XMLSchema" xmlns:xs="http://www.w3.org/2001/XMLSchema" xmlns:p="http://schemas.microsoft.com/office/2006/metadata/properties" xmlns:ns2="f7e036ba-a3b0-4cdc-b69c-3ff0c66abd9d" xmlns:ns3="c71bc280-77be-4226-9682-3896b2a5d823" targetNamespace="http://schemas.microsoft.com/office/2006/metadata/properties" ma:root="true" ma:fieldsID="a5175cc1ccf4ca5c3a2b7eff99579075" ns2:_="" ns3:_="">
    <xsd:import namespace="f7e036ba-a3b0-4cdc-b69c-3ff0c66abd9d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17D7AA5E-80C8-40F6-B4EE-B1D866F4C725}"/>
</file>

<file path=customXml/itemProps2.xml><?xml version="1.0" encoding="utf-8"?>
<ds:datastoreItem xmlns:ds="http://schemas.openxmlformats.org/officeDocument/2006/customXml" ds:itemID="{1B349178-8CD1-4AF4-8077-EBC3C7581B7A}"/>
</file>

<file path=customXml/itemProps3.xml><?xml version="1.0" encoding="utf-8"?>
<ds:datastoreItem xmlns:ds="http://schemas.openxmlformats.org/officeDocument/2006/customXml" ds:itemID="{92394FA3-3003-4CF5-9732-CFFFA171058C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2017 Strategic Conference Feedback</vt:lpstr>
    </vt:vector>
  </TitlesOfParts>
  <Company>C-IV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Strategic Conference Feedback</dc:title>
  <dc:creator>Karen J. Rapponotti</dc:creator>
  <cp:lastModifiedBy>Karen J. Rapponotti</cp:lastModifiedBy>
  <cp:revision>6</cp:revision>
  <cp:lastPrinted>2018-01-11T23:59:11Z</cp:lastPrinted>
  <dcterms:created xsi:type="dcterms:W3CDTF">2018-01-11T22:38:16Z</dcterms:created>
  <dcterms:modified xsi:type="dcterms:W3CDTF">2018-01-12T00:19:47Z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