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5.xml" ContentType="application/vnd.openxmlformats-officedocument.theme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customXml/itemProps1.xml" ContentType="application/vnd.openxmlformats-officedocument.customXmlProperties+xml"/>
  <Default Extension="rels" ContentType="application/vnd.openxmlformats-package.relationships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docProps/core.xml" ContentType="application/vnd.openxmlformats-package.core-properties+xml"/>
  <Default Extension="png" ContentType="image/png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customXml/itemProps2.xml" ContentType="application/vnd.openxmlformats-officedocument.customXmlProperties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18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5" r:id="rId1"/>
    <p:sldMasterId id="2147483700" r:id="rId2"/>
    <p:sldMasterId id="2147483715" r:id="rId3"/>
    <p:sldMasterId id="2147483726" r:id="rId4"/>
  </p:sldMasterIdLst>
  <p:notesMasterIdLst>
    <p:notesMasterId r:id="rId12"/>
  </p:notesMasterIdLst>
  <p:handoutMasterIdLst>
    <p:handoutMasterId r:id="rId13"/>
  </p:handoutMasterIdLst>
  <p:sldIdLst>
    <p:sldId id="1005" r:id="rId5"/>
    <p:sldId id="1098" r:id="rId6"/>
    <p:sldId id="1102" r:id="rId7"/>
    <p:sldId id="1100" r:id="rId8"/>
    <p:sldId id="1104" r:id="rId9"/>
    <p:sldId id="1106" r:id="rId10"/>
    <p:sldId id="1080" r:id="rId11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2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87878"/>
    <a:srgbClr val="5B9BC8"/>
    <a:srgbClr val="FFFFFF"/>
    <a:srgbClr val="5B9BD5"/>
    <a:srgbClr val="464646"/>
    <a:srgbClr val="7F7F7F"/>
    <a:srgbClr val="00A9E0"/>
    <a:srgbClr val="EDEDED"/>
    <a:srgbClr val="3B3838"/>
    <a:srgbClr val="A5A5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9485" autoAdjust="0"/>
    <p:restoredTop sz="94241" autoAdjust="0"/>
  </p:normalViewPr>
  <p:slideViewPr>
    <p:cSldViewPr snapToGrid="0">
      <p:cViewPr>
        <p:scale>
          <a:sx n="100" d="100"/>
          <a:sy n="100" d="100"/>
        </p:scale>
        <p:origin x="-198" y="-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2288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3" d="100"/>
          <a:sy n="53" d="100"/>
        </p:scale>
        <p:origin x="-2844" y="-96"/>
      </p:cViewPr>
      <p:guideLst>
        <p:guide orient="horz" pos="2928"/>
        <p:guide pos="220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20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customXml" Target="../customXml/item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3037840" cy="466435"/>
          </a:xfrm>
          <a:prstGeom prst="rect">
            <a:avLst/>
          </a:prstGeom>
        </p:spPr>
        <p:txBody>
          <a:bodyPr vert="horz" lIns="93176" tIns="46588" rIns="93176" bIns="46588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970940" y="2"/>
            <a:ext cx="3037840" cy="466435"/>
          </a:xfrm>
          <a:prstGeom prst="rect">
            <a:avLst/>
          </a:prstGeom>
        </p:spPr>
        <p:txBody>
          <a:bodyPr vert="horz" lIns="93176" tIns="46588" rIns="93176" bIns="46588" rtlCol="0"/>
          <a:lstStyle>
            <a:lvl1pPr algn="r">
              <a:defRPr sz="1200"/>
            </a:lvl1pPr>
          </a:lstStyle>
          <a:p>
            <a:fld id="{1BE46C69-C8F1-492E-9316-9AB7C6225AF4}" type="datetimeFigureOut">
              <a:rPr lang="de-DE" smtClean="0"/>
              <a:pPr/>
              <a:t>09.02.2018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1" y="8829968"/>
            <a:ext cx="3037840" cy="466434"/>
          </a:xfrm>
          <a:prstGeom prst="rect">
            <a:avLst/>
          </a:prstGeom>
        </p:spPr>
        <p:txBody>
          <a:bodyPr vert="horz" lIns="93176" tIns="46588" rIns="93176" bIns="46588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970940" y="8829968"/>
            <a:ext cx="3037840" cy="466434"/>
          </a:xfrm>
          <a:prstGeom prst="rect">
            <a:avLst/>
          </a:prstGeom>
        </p:spPr>
        <p:txBody>
          <a:bodyPr vert="horz" lIns="93176" tIns="46588" rIns="93176" bIns="46588" rtlCol="0" anchor="b"/>
          <a:lstStyle>
            <a:lvl1pPr algn="r">
              <a:defRPr sz="1200"/>
            </a:lvl1pPr>
          </a:lstStyle>
          <a:p>
            <a:fld id="{6B5E19FD-0356-4E38-81BF-CC2CC5DB7AD8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109093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3037840" cy="466435"/>
          </a:xfrm>
          <a:prstGeom prst="rect">
            <a:avLst/>
          </a:prstGeom>
        </p:spPr>
        <p:txBody>
          <a:bodyPr vert="horz" lIns="93176" tIns="46588" rIns="93176" bIns="46588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970940" y="2"/>
            <a:ext cx="3037840" cy="466435"/>
          </a:xfrm>
          <a:prstGeom prst="rect">
            <a:avLst/>
          </a:prstGeom>
        </p:spPr>
        <p:txBody>
          <a:bodyPr vert="horz" lIns="93176" tIns="46588" rIns="93176" bIns="46588" rtlCol="0"/>
          <a:lstStyle>
            <a:lvl1pPr algn="r">
              <a:defRPr sz="1200"/>
            </a:lvl1pPr>
          </a:lstStyle>
          <a:p>
            <a:fld id="{FA48B922-56C9-46FC-9595-9C2DEF7C3E2B}" type="datetimeFigureOut">
              <a:rPr lang="de-DE" smtClean="0"/>
              <a:pPr/>
              <a:t>09.02.2018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412875" y="1162050"/>
            <a:ext cx="4184650" cy="31384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6" tIns="46588" rIns="93176" bIns="46588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701041" y="4473893"/>
            <a:ext cx="5608320" cy="3660458"/>
          </a:xfrm>
          <a:prstGeom prst="rect">
            <a:avLst/>
          </a:prstGeom>
        </p:spPr>
        <p:txBody>
          <a:bodyPr vert="horz" lIns="93176" tIns="46588" rIns="93176" bIns="46588" rtlCol="0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1" y="8829968"/>
            <a:ext cx="3037840" cy="466434"/>
          </a:xfrm>
          <a:prstGeom prst="rect">
            <a:avLst/>
          </a:prstGeom>
        </p:spPr>
        <p:txBody>
          <a:bodyPr vert="horz" lIns="93176" tIns="46588" rIns="93176" bIns="46588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970940" y="8829968"/>
            <a:ext cx="3037840" cy="466434"/>
          </a:xfrm>
          <a:prstGeom prst="rect">
            <a:avLst/>
          </a:prstGeom>
        </p:spPr>
        <p:txBody>
          <a:bodyPr vert="horz" lIns="93176" tIns="46588" rIns="93176" bIns="46588" rtlCol="0" anchor="b"/>
          <a:lstStyle>
            <a:lvl1pPr algn="r">
              <a:defRPr sz="1200"/>
            </a:lvl1pPr>
          </a:lstStyle>
          <a:p>
            <a:fld id="{A8D1544D-F39A-4F55-BC21-9BE909A9BACC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392231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767789" rtl="0" eaLnBrk="1" latinLnBrk="0" hangingPunct="1">
      <a:defRPr sz="1008" kern="1200">
        <a:solidFill>
          <a:schemeClr val="tx1"/>
        </a:solidFill>
        <a:latin typeface="+mn-lt"/>
        <a:ea typeface="+mn-ea"/>
        <a:cs typeface="+mn-cs"/>
      </a:defRPr>
    </a:lvl1pPr>
    <a:lvl2pPr marL="383895" algn="l" defTabSz="767789" rtl="0" eaLnBrk="1" latinLnBrk="0" hangingPunct="1">
      <a:defRPr sz="1008" kern="1200">
        <a:solidFill>
          <a:schemeClr val="tx1"/>
        </a:solidFill>
        <a:latin typeface="+mn-lt"/>
        <a:ea typeface="+mn-ea"/>
        <a:cs typeface="+mn-cs"/>
      </a:defRPr>
    </a:lvl2pPr>
    <a:lvl3pPr marL="767789" algn="l" defTabSz="767789" rtl="0" eaLnBrk="1" latinLnBrk="0" hangingPunct="1">
      <a:defRPr sz="1008" kern="1200">
        <a:solidFill>
          <a:schemeClr val="tx1"/>
        </a:solidFill>
        <a:latin typeface="+mn-lt"/>
        <a:ea typeface="+mn-ea"/>
        <a:cs typeface="+mn-cs"/>
      </a:defRPr>
    </a:lvl3pPr>
    <a:lvl4pPr marL="1151683" algn="l" defTabSz="767789" rtl="0" eaLnBrk="1" latinLnBrk="0" hangingPunct="1">
      <a:defRPr sz="1008" kern="1200">
        <a:solidFill>
          <a:schemeClr val="tx1"/>
        </a:solidFill>
        <a:latin typeface="+mn-lt"/>
        <a:ea typeface="+mn-ea"/>
        <a:cs typeface="+mn-cs"/>
      </a:defRPr>
    </a:lvl4pPr>
    <a:lvl5pPr marL="1535578" algn="l" defTabSz="767789" rtl="0" eaLnBrk="1" latinLnBrk="0" hangingPunct="1">
      <a:defRPr sz="1008" kern="1200">
        <a:solidFill>
          <a:schemeClr val="tx1"/>
        </a:solidFill>
        <a:latin typeface="+mn-lt"/>
        <a:ea typeface="+mn-ea"/>
        <a:cs typeface="+mn-cs"/>
      </a:defRPr>
    </a:lvl5pPr>
    <a:lvl6pPr marL="1919472" algn="l" defTabSz="767789" rtl="0" eaLnBrk="1" latinLnBrk="0" hangingPunct="1">
      <a:defRPr sz="1008" kern="1200">
        <a:solidFill>
          <a:schemeClr val="tx1"/>
        </a:solidFill>
        <a:latin typeface="+mn-lt"/>
        <a:ea typeface="+mn-ea"/>
        <a:cs typeface="+mn-cs"/>
      </a:defRPr>
    </a:lvl6pPr>
    <a:lvl7pPr marL="2303367" algn="l" defTabSz="767789" rtl="0" eaLnBrk="1" latinLnBrk="0" hangingPunct="1">
      <a:defRPr sz="1008" kern="1200">
        <a:solidFill>
          <a:schemeClr val="tx1"/>
        </a:solidFill>
        <a:latin typeface="+mn-lt"/>
        <a:ea typeface="+mn-ea"/>
        <a:cs typeface="+mn-cs"/>
      </a:defRPr>
    </a:lvl7pPr>
    <a:lvl8pPr marL="2687261" algn="l" defTabSz="767789" rtl="0" eaLnBrk="1" latinLnBrk="0" hangingPunct="1">
      <a:defRPr sz="1008" kern="1200">
        <a:solidFill>
          <a:schemeClr val="tx1"/>
        </a:solidFill>
        <a:latin typeface="+mn-lt"/>
        <a:ea typeface="+mn-ea"/>
        <a:cs typeface="+mn-cs"/>
      </a:defRPr>
    </a:lvl8pPr>
    <a:lvl9pPr marL="3071156" algn="l" defTabSz="767789" rtl="0" eaLnBrk="1" latinLnBrk="0" hangingPunct="1">
      <a:defRPr sz="1008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quarter" idx="10" hasCustomPrompt="1"/>
          </p:nvPr>
        </p:nvSpPr>
        <p:spPr>
          <a:xfrm>
            <a:off x="146617" y="2995104"/>
            <a:ext cx="8813352" cy="489399"/>
          </a:xfrm>
          <a:prstGeom prst="rect">
            <a:avLst/>
          </a:prstGeom>
        </p:spPr>
        <p:txBody>
          <a:bodyPr/>
          <a:lstStyle>
            <a:lvl1pPr>
              <a:defRPr sz="3200">
                <a:solidFill>
                  <a:srgbClr val="5B9BD5"/>
                </a:solidFill>
              </a:defRPr>
            </a:lvl1pPr>
          </a:lstStyle>
          <a:p>
            <a:pPr lvl="0"/>
            <a:r>
              <a:rPr lang="en-US" dirty="0"/>
              <a:t>Edit Master Title</a:t>
            </a:r>
          </a:p>
        </p:txBody>
      </p:sp>
      <p:sp>
        <p:nvSpPr>
          <p:cNvPr id="5" name="Content Placeholder 3"/>
          <p:cNvSpPr>
            <a:spLocks noGrp="1"/>
          </p:cNvSpPr>
          <p:nvPr>
            <p:ph sz="quarter" idx="11" hasCustomPrompt="1"/>
          </p:nvPr>
        </p:nvSpPr>
        <p:spPr>
          <a:xfrm>
            <a:off x="146618" y="3489116"/>
            <a:ext cx="8813351" cy="489399"/>
          </a:xfrm>
          <a:prstGeom prst="rect">
            <a:avLst/>
          </a:prstGeom>
        </p:spPr>
        <p:txBody>
          <a:bodyPr/>
          <a:lstStyle>
            <a:lvl1pPr>
              <a:defRPr kumimoji="0" lang="en-US" sz="2400" b="0" i="0" u="none" strike="noStrike" kern="0" cap="none" spc="30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Edit Master Sub Title</a:t>
            </a:r>
          </a:p>
        </p:txBody>
      </p:sp>
      <p:sp>
        <p:nvSpPr>
          <p:cNvPr id="6" name="Content Placeholder 3"/>
          <p:cNvSpPr>
            <a:spLocks noGrp="1"/>
          </p:cNvSpPr>
          <p:nvPr>
            <p:ph sz="quarter" idx="12" hasCustomPrompt="1"/>
          </p:nvPr>
        </p:nvSpPr>
        <p:spPr>
          <a:xfrm>
            <a:off x="146617" y="4093535"/>
            <a:ext cx="8813352" cy="380131"/>
          </a:xfrm>
          <a:prstGeom prst="rect">
            <a:avLst/>
          </a:prstGeom>
        </p:spPr>
        <p:txBody>
          <a:bodyPr/>
          <a:lstStyle>
            <a:lvl1pPr>
              <a:defRPr kumimoji="0" lang="en-US" sz="1600" b="0" i="0" u="none" strike="noStrike" kern="0" cap="none" spc="30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Edit Master Date</a:t>
            </a:r>
          </a:p>
        </p:txBody>
      </p:sp>
    </p:spTree>
    <p:extLst>
      <p:ext uri="{BB962C8B-B14F-4D97-AF65-F5344CB8AC3E}">
        <p14:creationId xmlns:p14="http://schemas.microsoft.com/office/powerpoint/2010/main" val="19371721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Full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/>
          <p:cNvSpPr>
            <a:spLocks noGrp="1"/>
          </p:cNvSpPr>
          <p:nvPr>
            <p:ph idx="1" hasCustomPrompt="1"/>
          </p:nvPr>
        </p:nvSpPr>
        <p:spPr>
          <a:xfrm>
            <a:off x="191099" y="914400"/>
            <a:ext cx="8761803" cy="524351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800" baseline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defRPr>
            </a:lvl1pPr>
            <a:lvl5pPr marL="1828800" indent="0">
              <a:buNone/>
              <a:defRPr/>
            </a:lvl5pPr>
          </a:lstStyle>
          <a:p>
            <a:pPr lvl="0"/>
            <a:r>
              <a:rPr lang="de-DE" dirty="0"/>
              <a:t>Edit text</a:t>
            </a:r>
          </a:p>
        </p:txBody>
      </p:sp>
      <p:sp>
        <p:nvSpPr>
          <p:cNvPr id="16" name="TextBox 9">
            <a:extLst>
              <a:ext uri="{FF2B5EF4-FFF2-40B4-BE49-F238E27FC236}">
                <a16:creationId xmlns:a16="http://schemas.microsoft.com/office/drawing/2014/main" xmlns="" id="{75922230-7D5B-4441-8605-63B3298B10F2}"/>
              </a:ext>
            </a:extLst>
          </p:cNvPr>
          <p:cNvSpPr txBox="1"/>
          <p:nvPr userDrawn="1"/>
        </p:nvSpPr>
        <p:spPr>
          <a:xfrm>
            <a:off x="8075191" y="6576752"/>
            <a:ext cx="295603" cy="223142"/>
          </a:xfrm>
          <a:prstGeom prst="rect">
            <a:avLst/>
          </a:prstGeom>
          <a:noFill/>
        </p:spPr>
        <p:txBody>
          <a:bodyPr wrap="none" lIns="68584" tIns="34292" rIns="68584" bIns="34292" rtlCol="0">
            <a:spAutoFit/>
          </a:bodyPr>
          <a:lstStyle/>
          <a:p>
            <a:pPr algn="r"/>
            <a:fld id="{260E2A6B-A809-4840-BF14-8648BC0BDF87}" type="slidenum">
              <a:rPr lang="id-ID" sz="1000" b="0" smtClean="0">
                <a:solidFill>
                  <a:schemeClr val="tx1"/>
                </a:solidFill>
                <a:latin typeface="Century Gothic" panose="020B0502020202020204" pitchFamily="34" charset="0"/>
                <a:cs typeface="Calibri Light"/>
              </a:rPr>
              <a:pPr algn="r"/>
              <a:t>‹#›</a:t>
            </a:fld>
            <a:endParaRPr lang="id-ID" sz="750" b="0" dirty="0">
              <a:solidFill>
                <a:schemeClr val="tx1"/>
              </a:solidFill>
              <a:latin typeface="Century Gothic" panose="020B0502020202020204" pitchFamily="34" charset="0"/>
              <a:cs typeface="Calibri Light"/>
            </a:endParaRPr>
          </a:p>
        </p:txBody>
      </p:sp>
      <p:sp>
        <p:nvSpPr>
          <p:cNvPr id="17" name="Interaktive Schaltfläche: Nächste(r) oder Weiter 1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xmlns="" id="{15D5DDF0-D347-4ECC-A4B2-7498742B404C}"/>
              </a:ext>
            </a:extLst>
          </p:cNvPr>
          <p:cNvSpPr/>
          <p:nvPr userDrawn="1"/>
        </p:nvSpPr>
        <p:spPr>
          <a:xfrm>
            <a:off x="7639849" y="6584950"/>
            <a:ext cx="126239" cy="168275"/>
          </a:xfrm>
          <a:prstGeom prst="actionButtonForwardNex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675"/>
          </a:p>
        </p:txBody>
      </p:sp>
      <p:sp>
        <p:nvSpPr>
          <p:cNvPr id="18" name="Interaktive Schaltfläche: Nächste(r) oder Weiter 7">
            <a:hlinkClick r:id="" action="ppaction://hlinkshowjump?jump=previousslide" highlightClick="1"/>
            <a:extLst>
              <a:ext uri="{FF2B5EF4-FFF2-40B4-BE49-F238E27FC236}">
                <a16:creationId xmlns:a16="http://schemas.microsoft.com/office/drawing/2014/main" xmlns="" id="{87E689B3-7C6C-44C7-BC13-85F30095ABD8}"/>
              </a:ext>
            </a:extLst>
          </p:cNvPr>
          <p:cNvSpPr/>
          <p:nvPr userDrawn="1"/>
        </p:nvSpPr>
        <p:spPr>
          <a:xfrm rot="10800000">
            <a:off x="7362698" y="6584950"/>
            <a:ext cx="126239" cy="168275"/>
          </a:xfrm>
          <a:prstGeom prst="actionButtonForwardNex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675"/>
          </a:p>
        </p:txBody>
      </p:sp>
      <p:cxnSp>
        <p:nvCxnSpPr>
          <p:cNvPr id="19" name="Gerade Verbindung 10">
            <a:extLst>
              <a:ext uri="{FF2B5EF4-FFF2-40B4-BE49-F238E27FC236}">
                <a16:creationId xmlns:a16="http://schemas.microsoft.com/office/drawing/2014/main" xmlns="" id="{6F388310-B96C-405B-AB18-990B2268A5CE}"/>
              </a:ext>
            </a:extLst>
          </p:cNvPr>
          <p:cNvCxnSpPr/>
          <p:nvPr userDrawn="1"/>
        </p:nvCxnSpPr>
        <p:spPr>
          <a:xfrm>
            <a:off x="7556483" y="6531769"/>
            <a:ext cx="0" cy="250031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feld 5">
            <a:extLst>
              <a:ext uri="{FF2B5EF4-FFF2-40B4-BE49-F238E27FC236}">
                <a16:creationId xmlns:a16="http://schemas.microsoft.com/office/drawing/2014/main" xmlns="" id="{2D0C874E-BD1E-4921-92EE-D3F9425506C7}"/>
              </a:ext>
            </a:extLst>
          </p:cNvPr>
          <p:cNvSpPr txBox="1"/>
          <p:nvPr userDrawn="1"/>
        </p:nvSpPr>
        <p:spPr>
          <a:xfrm>
            <a:off x="245719" y="259401"/>
            <a:ext cx="2183582" cy="338554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/>
          <a:p>
            <a:pPr algn="l"/>
            <a:r>
              <a:rPr lang="de-DE" sz="1600" baseline="0" dirty="0" smtClean="0">
                <a:solidFill>
                  <a:schemeClr val="tx1">
                    <a:lumMod val="60000"/>
                    <a:lumOff val="40000"/>
                  </a:schemeClr>
                </a:solidFill>
                <a:latin typeface="Century Gothic" panose="020B0502020202020204" pitchFamily="34" charset="0"/>
              </a:rPr>
              <a:t>CalACES PSC</a:t>
            </a:r>
            <a:endParaRPr lang="de-DE" sz="1600" baseline="0" dirty="0">
              <a:solidFill>
                <a:schemeClr val="tx1">
                  <a:lumMod val="60000"/>
                  <a:lumOff val="4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20" name="Content Placeholder 4">
            <a:extLst>
              <a:ext uri="{FF2B5EF4-FFF2-40B4-BE49-F238E27FC236}">
                <a16:creationId xmlns:a16="http://schemas.microsoft.com/office/drawing/2014/main" xmlns="" id="{554189BD-A1E1-4952-BB7E-40BC2D814D20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746345" y="271485"/>
            <a:ext cx="6585135" cy="338554"/>
          </a:xfrm>
          <a:prstGeom prst="rect">
            <a:avLst/>
          </a:prstGeom>
        </p:spPr>
        <p:txBody>
          <a:bodyPr lIns="0" rIns="0" anchor="ctr"/>
          <a:lstStyle>
            <a:lvl1pPr marL="0" indent="0">
              <a:buNone/>
              <a:defRPr sz="1600" b="1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Edit Master text styles</a:t>
            </a:r>
          </a:p>
        </p:txBody>
      </p:sp>
      <p:cxnSp>
        <p:nvCxnSpPr>
          <p:cNvPr id="21" name="Gerade Verbindung 10">
            <a:extLst>
              <a:ext uri="{FF2B5EF4-FFF2-40B4-BE49-F238E27FC236}">
                <a16:creationId xmlns:a16="http://schemas.microsoft.com/office/drawing/2014/main" xmlns="" id="{8075AE09-256F-436A-9E2A-6538C592E51F}"/>
              </a:ext>
            </a:extLst>
          </p:cNvPr>
          <p:cNvCxnSpPr/>
          <p:nvPr userDrawn="1"/>
        </p:nvCxnSpPr>
        <p:spPr>
          <a:xfrm>
            <a:off x="1596472" y="294207"/>
            <a:ext cx="0" cy="250031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924822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quarter" idx="10" hasCustomPrompt="1"/>
          </p:nvPr>
        </p:nvSpPr>
        <p:spPr>
          <a:xfrm>
            <a:off x="146617" y="2995104"/>
            <a:ext cx="8813352" cy="489399"/>
          </a:xfrm>
          <a:prstGeom prst="rect">
            <a:avLst/>
          </a:prstGeom>
        </p:spPr>
        <p:txBody>
          <a:bodyPr/>
          <a:lstStyle>
            <a:lvl1pPr>
              <a:defRPr sz="3200">
                <a:solidFill>
                  <a:srgbClr val="5B9BD5"/>
                </a:solidFill>
              </a:defRPr>
            </a:lvl1pPr>
          </a:lstStyle>
          <a:p>
            <a:pPr lvl="0"/>
            <a:r>
              <a:rPr lang="en-US" dirty="0"/>
              <a:t>Edit Master Title</a:t>
            </a:r>
          </a:p>
        </p:txBody>
      </p:sp>
      <p:sp>
        <p:nvSpPr>
          <p:cNvPr id="5" name="Content Placeholder 3"/>
          <p:cNvSpPr>
            <a:spLocks noGrp="1"/>
          </p:cNvSpPr>
          <p:nvPr>
            <p:ph sz="quarter" idx="11" hasCustomPrompt="1"/>
          </p:nvPr>
        </p:nvSpPr>
        <p:spPr>
          <a:xfrm>
            <a:off x="146618" y="3489116"/>
            <a:ext cx="8813351" cy="489399"/>
          </a:xfrm>
          <a:prstGeom prst="rect">
            <a:avLst/>
          </a:prstGeom>
        </p:spPr>
        <p:txBody>
          <a:bodyPr/>
          <a:lstStyle>
            <a:lvl1pPr>
              <a:defRPr kumimoji="0" lang="en-US" sz="2400" b="0" i="0" u="none" strike="noStrike" kern="0" cap="none" spc="300" normalizeH="0" baseline="0" dirty="0" smtClean="0">
                <a:ln>
                  <a:noFill/>
                </a:ln>
                <a:solidFill>
                  <a:srgbClr val="616365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Edit Master Sub Title</a:t>
            </a:r>
          </a:p>
        </p:txBody>
      </p:sp>
      <p:sp>
        <p:nvSpPr>
          <p:cNvPr id="6" name="Content Placeholder 3"/>
          <p:cNvSpPr>
            <a:spLocks noGrp="1"/>
          </p:cNvSpPr>
          <p:nvPr>
            <p:ph sz="quarter" idx="12" hasCustomPrompt="1"/>
          </p:nvPr>
        </p:nvSpPr>
        <p:spPr>
          <a:xfrm>
            <a:off x="146617" y="4093535"/>
            <a:ext cx="8813352" cy="380131"/>
          </a:xfrm>
          <a:prstGeom prst="rect">
            <a:avLst/>
          </a:prstGeom>
        </p:spPr>
        <p:txBody>
          <a:bodyPr/>
          <a:lstStyle>
            <a:lvl1pPr>
              <a:defRPr kumimoji="0" lang="en-US" sz="1600" b="0" i="0" u="none" strike="noStrike" kern="0" cap="none" spc="300" normalizeH="0" baseline="0" dirty="0" smtClean="0">
                <a:ln>
                  <a:noFill/>
                </a:ln>
                <a:solidFill>
                  <a:srgbClr val="F0F0F0">
                    <a:lumMod val="50000"/>
                  </a:srgbClr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Edit Master Date</a:t>
            </a:r>
          </a:p>
        </p:txBody>
      </p:sp>
    </p:spTree>
    <p:extLst>
      <p:ext uri="{BB962C8B-B14F-4D97-AF65-F5344CB8AC3E}">
        <p14:creationId xmlns:p14="http://schemas.microsoft.com/office/powerpoint/2010/main" val="19371721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9"/>
          <p:cNvSpPr txBox="1"/>
          <p:nvPr/>
        </p:nvSpPr>
        <p:spPr>
          <a:xfrm>
            <a:off x="8075191" y="6576752"/>
            <a:ext cx="295603" cy="223142"/>
          </a:xfrm>
          <a:prstGeom prst="rect">
            <a:avLst/>
          </a:prstGeom>
          <a:noFill/>
        </p:spPr>
        <p:txBody>
          <a:bodyPr wrap="none" lIns="68584" tIns="34292" rIns="68584" bIns="34292" rtlCol="0">
            <a:spAutoFit/>
          </a:bodyPr>
          <a:lstStyle/>
          <a:p>
            <a:pPr algn="r"/>
            <a:fld id="{260E2A6B-A809-4840-BF14-8648BC0BDF87}" type="slidenum">
              <a:rPr lang="id-ID" sz="1000" b="0" smtClean="0">
                <a:solidFill>
                  <a:schemeClr val="tx1"/>
                </a:solidFill>
                <a:latin typeface="Century Gothic" panose="020B0502020202020204" pitchFamily="34" charset="0"/>
                <a:cs typeface="Calibri Light"/>
              </a:rPr>
              <a:pPr algn="r"/>
              <a:t>‹#›</a:t>
            </a:fld>
            <a:endParaRPr lang="id-ID" sz="750" b="0" dirty="0">
              <a:solidFill>
                <a:schemeClr val="tx1"/>
              </a:solidFill>
              <a:latin typeface="Century Gothic" panose="020B0502020202020204" pitchFamily="34" charset="0"/>
              <a:cs typeface="Calibri Light"/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245719" y="259401"/>
            <a:ext cx="907542" cy="338554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/>
          <a:p>
            <a:pPr algn="l"/>
            <a:r>
              <a:rPr lang="de-DE" sz="1600" baseline="0" dirty="0">
                <a:solidFill>
                  <a:schemeClr val="tx1">
                    <a:lumMod val="60000"/>
                    <a:lumOff val="40000"/>
                  </a:schemeClr>
                </a:solidFill>
                <a:latin typeface="Century Gothic" panose="020B0502020202020204" pitchFamily="34" charset="0"/>
              </a:rPr>
              <a:t>CalACES</a:t>
            </a:r>
          </a:p>
        </p:txBody>
      </p:sp>
      <p:sp>
        <p:nvSpPr>
          <p:cNvPr id="2" name="Interaktive Schaltfläche: Nächste(r) oder Weiter 1">
            <a:hlinkClick r:id="" action="ppaction://hlinkshowjump?jump=nextslide" highlightClick="1"/>
          </p:cNvPr>
          <p:cNvSpPr/>
          <p:nvPr/>
        </p:nvSpPr>
        <p:spPr>
          <a:xfrm>
            <a:off x="7639849" y="6584950"/>
            <a:ext cx="126239" cy="168275"/>
          </a:xfrm>
          <a:prstGeom prst="actionButtonForwardNex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675"/>
          </a:p>
        </p:txBody>
      </p:sp>
      <p:sp>
        <p:nvSpPr>
          <p:cNvPr id="8" name="Interaktive Schaltfläche: Nächste(r) oder Weiter 7">
            <a:hlinkClick r:id="" action="ppaction://hlinkshowjump?jump=previousslide" highlightClick="1"/>
          </p:cNvPr>
          <p:cNvSpPr/>
          <p:nvPr/>
        </p:nvSpPr>
        <p:spPr>
          <a:xfrm rot="10800000">
            <a:off x="7362698" y="6584950"/>
            <a:ext cx="126239" cy="168275"/>
          </a:xfrm>
          <a:prstGeom prst="actionButtonForwardNex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675"/>
          </a:p>
        </p:txBody>
      </p:sp>
      <p:cxnSp>
        <p:nvCxnSpPr>
          <p:cNvPr id="10" name="Gerade Verbindung 10"/>
          <p:cNvCxnSpPr/>
          <p:nvPr/>
        </p:nvCxnSpPr>
        <p:spPr>
          <a:xfrm>
            <a:off x="7556483" y="6531769"/>
            <a:ext cx="0" cy="250031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 Verbindung 10"/>
          <p:cNvCxnSpPr/>
          <p:nvPr/>
        </p:nvCxnSpPr>
        <p:spPr>
          <a:xfrm>
            <a:off x="1198746" y="294207"/>
            <a:ext cx="0" cy="250031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6"/>
          <p:cNvSpPr>
            <a:spLocks noGrp="1"/>
          </p:cNvSpPr>
          <p:nvPr>
            <p:ph sz="quarter" idx="11" hasCustomPrompt="1"/>
          </p:nvPr>
        </p:nvSpPr>
        <p:spPr>
          <a:xfrm>
            <a:off x="245719" y="914400"/>
            <a:ext cx="8431937" cy="5243513"/>
          </a:xfrm>
          <a:prstGeom prst="rect">
            <a:avLst/>
          </a:prstGeom>
        </p:spPr>
        <p:txBody>
          <a:bodyPr/>
          <a:lstStyle>
            <a:lvl1pPr marL="514350" indent="-514350">
              <a:buFont typeface="+mj-lt"/>
              <a:buAutoNum type="arabicParenR"/>
              <a:defRPr sz="180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914400" indent="-457200">
              <a:buFont typeface="+mj-lt"/>
              <a:buAutoNum type="arabicParenR"/>
              <a:defRPr/>
            </a:lvl2pPr>
          </a:lstStyle>
          <a:p>
            <a:pPr lvl="0"/>
            <a:r>
              <a:rPr lang="en-US" dirty="0"/>
              <a:t>Add agenda item</a:t>
            </a:r>
          </a:p>
          <a:p>
            <a:pPr lvl="0"/>
            <a:r>
              <a:rPr lang="en-US" dirty="0"/>
              <a:t>Add agenda item</a:t>
            </a:r>
          </a:p>
        </p:txBody>
      </p:sp>
      <p:sp>
        <p:nvSpPr>
          <p:cNvPr id="12" name="Content Placeholder 4">
            <a:extLst>
              <a:ext uri="{FF2B5EF4-FFF2-40B4-BE49-F238E27FC236}">
                <a16:creationId xmlns:a16="http://schemas.microsoft.com/office/drawing/2014/main" xmlns="" id="{323A321D-4E61-43DC-AF6B-6A0BEACC276B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325390" y="271485"/>
            <a:ext cx="7332126" cy="338554"/>
          </a:xfrm>
          <a:prstGeom prst="rect">
            <a:avLst/>
          </a:prstGeom>
        </p:spPr>
        <p:txBody>
          <a:bodyPr lIns="0" rIns="0" anchor="ctr"/>
          <a:lstStyle>
            <a:lvl1pPr>
              <a:defRPr sz="1600" b="1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1" name="TextBox 9"/>
          <p:cNvSpPr txBox="1"/>
          <p:nvPr userDrawn="1"/>
        </p:nvSpPr>
        <p:spPr>
          <a:xfrm>
            <a:off x="8075191" y="6576752"/>
            <a:ext cx="295603" cy="223142"/>
          </a:xfrm>
          <a:prstGeom prst="rect">
            <a:avLst/>
          </a:prstGeom>
          <a:noFill/>
        </p:spPr>
        <p:txBody>
          <a:bodyPr wrap="none" lIns="68584" tIns="34292" rIns="68584" bIns="34292" rtlCol="0">
            <a:spAutoFit/>
          </a:bodyPr>
          <a:lstStyle/>
          <a:p>
            <a:pPr algn="r"/>
            <a:fld id="{260E2A6B-A809-4840-BF14-8648BC0BDF87}" type="slidenum">
              <a:rPr lang="id-ID" sz="1000" b="0" smtClean="0">
                <a:solidFill>
                  <a:schemeClr val="tx1"/>
                </a:solidFill>
                <a:latin typeface="Century Gothic" panose="020B0502020202020204" pitchFamily="34" charset="0"/>
                <a:cs typeface="Calibri Light"/>
              </a:rPr>
              <a:pPr algn="r"/>
              <a:t>‹#›</a:t>
            </a:fld>
            <a:endParaRPr lang="id-ID" sz="750" b="0" dirty="0">
              <a:solidFill>
                <a:schemeClr val="tx1"/>
              </a:solidFill>
              <a:latin typeface="Century Gothic" panose="020B0502020202020204" pitchFamily="34" charset="0"/>
              <a:cs typeface="Calibri Light"/>
            </a:endParaRPr>
          </a:p>
        </p:txBody>
      </p:sp>
      <p:sp>
        <p:nvSpPr>
          <p:cNvPr id="15" name="Interaktive Schaltfläche: Nächste(r) oder Weiter 1">
            <a:hlinkClick r:id="" action="ppaction://hlinkshowjump?jump=nextslide" highlightClick="1"/>
          </p:cNvPr>
          <p:cNvSpPr/>
          <p:nvPr userDrawn="1"/>
        </p:nvSpPr>
        <p:spPr>
          <a:xfrm>
            <a:off x="7639849" y="6584950"/>
            <a:ext cx="126239" cy="168275"/>
          </a:xfrm>
          <a:prstGeom prst="actionButtonForwardNex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675"/>
          </a:p>
        </p:txBody>
      </p:sp>
      <p:sp>
        <p:nvSpPr>
          <p:cNvPr id="16" name="Interaktive Schaltfläche: Nächste(r) oder Weiter 7">
            <a:hlinkClick r:id="" action="ppaction://hlinkshowjump?jump=previousslide" highlightClick="1"/>
          </p:cNvPr>
          <p:cNvSpPr/>
          <p:nvPr userDrawn="1"/>
        </p:nvSpPr>
        <p:spPr>
          <a:xfrm rot="10800000">
            <a:off x="7362698" y="6584950"/>
            <a:ext cx="126239" cy="168275"/>
          </a:xfrm>
          <a:prstGeom prst="actionButtonForwardNex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675"/>
          </a:p>
        </p:txBody>
      </p:sp>
      <p:cxnSp>
        <p:nvCxnSpPr>
          <p:cNvPr id="17" name="Gerade Verbindung 10"/>
          <p:cNvCxnSpPr/>
          <p:nvPr userDrawn="1"/>
        </p:nvCxnSpPr>
        <p:spPr>
          <a:xfrm>
            <a:off x="7556483" y="6531769"/>
            <a:ext cx="0" cy="250031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443758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 xmlns="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Full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/>
          <p:cNvSpPr>
            <a:spLocks noGrp="1"/>
          </p:cNvSpPr>
          <p:nvPr>
            <p:ph idx="1" hasCustomPrompt="1"/>
          </p:nvPr>
        </p:nvSpPr>
        <p:spPr>
          <a:xfrm>
            <a:off x="640080" y="914400"/>
            <a:ext cx="8037576" cy="524351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800" baseline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defRPr>
            </a:lvl1pPr>
            <a:lvl5pPr marL="1828800" indent="0">
              <a:buNone/>
              <a:defRPr/>
            </a:lvl5pPr>
          </a:lstStyle>
          <a:p>
            <a:pPr lvl="0"/>
            <a:r>
              <a:rPr lang="de-DE" dirty="0"/>
              <a:t>Edit text</a:t>
            </a:r>
          </a:p>
        </p:txBody>
      </p:sp>
      <p:sp>
        <p:nvSpPr>
          <p:cNvPr id="16" name="TextBox 9">
            <a:extLst>
              <a:ext uri="{FF2B5EF4-FFF2-40B4-BE49-F238E27FC236}">
                <a16:creationId xmlns:a16="http://schemas.microsoft.com/office/drawing/2014/main" xmlns="" id="{75922230-7D5B-4441-8605-63B3298B10F2}"/>
              </a:ext>
            </a:extLst>
          </p:cNvPr>
          <p:cNvSpPr txBox="1"/>
          <p:nvPr/>
        </p:nvSpPr>
        <p:spPr>
          <a:xfrm>
            <a:off x="8075191" y="6576752"/>
            <a:ext cx="295603" cy="223142"/>
          </a:xfrm>
          <a:prstGeom prst="rect">
            <a:avLst/>
          </a:prstGeom>
          <a:noFill/>
        </p:spPr>
        <p:txBody>
          <a:bodyPr wrap="none" lIns="68584" tIns="34292" rIns="68584" bIns="34292" rtlCol="0">
            <a:spAutoFit/>
          </a:bodyPr>
          <a:lstStyle/>
          <a:p>
            <a:pPr algn="r"/>
            <a:fld id="{260E2A6B-A809-4840-BF14-8648BC0BDF87}" type="slidenum">
              <a:rPr lang="id-ID" sz="1000" b="0" smtClean="0">
                <a:solidFill>
                  <a:schemeClr val="tx1"/>
                </a:solidFill>
                <a:latin typeface="Century Gothic" panose="020B0502020202020204" pitchFamily="34" charset="0"/>
                <a:cs typeface="Calibri Light"/>
              </a:rPr>
              <a:pPr algn="r"/>
              <a:t>‹#›</a:t>
            </a:fld>
            <a:endParaRPr lang="id-ID" sz="750" b="0" dirty="0">
              <a:solidFill>
                <a:schemeClr val="tx1"/>
              </a:solidFill>
              <a:latin typeface="Century Gothic" panose="020B0502020202020204" pitchFamily="34" charset="0"/>
              <a:cs typeface="Calibri Light"/>
            </a:endParaRPr>
          </a:p>
        </p:txBody>
      </p:sp>
      <p:sp>
        <p:nvSpPr>
          <p:cNvPr id="17" name="Interaktive Schaltfläche: Nächste(r) oder Weiter 1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xmlns="" id="{15D5DDF0-D347-4ECC-A4B2-7498742B404C}"/>
              </a:ext>
            </a:extLst>
          </p:cNvPr>
          <p:cNvSpPr/>
          <p:nvPr/>
        </p:nvSpPr>
        <p:spPr>
          <a:xfrm>
            <a:off x="7639849" y="6584950"/>
            <a:ext cx="126239" cy="168275"/>
          </a:xfrm>
          <a:prstGeom prst="actionButtonForwardNex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675"/>
          </a:p>
        </p:txBody>
      </p:sp>
      <p:sp>
        <p:nvSpPr>
          <p:cNvPr id="18" name="Interaktive Schaltfläche: Nächste(r) oder Weiter 7">
            <a:hlinkClick r:id="" action="ppaction://hlinkshowjump?jump=previousslide" highlightClick="1"/>
            <a:extLst>
              <a:ext uri="{FF2B5EF4-FFF2-40B4-BE49-F238E27FC236}">
                <a16:creationId xmlns:a16="http://schemas.microsoft.com/office/drawing/2014/main" xmlns="" id="{87E689B3-7C6C-44C7-BC13-85F30095ABD8}"/>
              </a:ext>
            </a:extLst>
          </p:cNvPr>
          <p:cNvSpPr/>
          <p:nvPr/>
        </p:nvSpPr>
        <p:spPr>
          <a:xfrm rot="10800000">
            <a:off x="7362698" y="6584950"/>
            <a:ext cx="126239" cy="168275"/>
          </a:xfrm>
          <a:prstGeom prst="actionButtonForwardNex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675"/>
          </a:p>
        </p:txBody>
      </p:sp>
      <p:cxnSp>
        <p:nvCxnSpPr>
          <p:cNvPr id="19" name="Gerade Verbindung 10">
            <a:extLst>
              <a:ext uri="{FF2B5EF4-FFF2-40B4-BE49-F238E27FC236}">
                <a16:creationId xmlns:a16="http://schemas.microsoft.com/office/drawing/2014/main" xmlns="" id="{6F388310-B96C-405B-AB18-990B2268A5CE}"/>
              </a:ext>
            </a:extLst>
          </p:cNvPr>
          <p:cNvCxnSpPr/>
          <p:nvPr/>
        </p:nvCxnSpPr>
        <p:spPr>
          <a:xfrm>
            <a:off x="7556483" y="6531769"/>
            <a:ext cx="0" cy="250031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feld 5">
            <a:extLst>
              <a:ext uri="{FF2B5EF4-FFF2-40B4-BE49-F238E27FC236}">
                <a16:creationId xmlns:a16="http://schemas.microsoft.com/office/drawing/2014/main" xmlns="" id="{A2F3EF46-4072-42CB-A34F-1488324FBBE0}"/>
              </a:ext>
            </a:extLst>
          </p:cNvPr>
          <p:cNvSpPr txBox="1"/>
          <p:nvPr/>
        </p:nvSpPr>
        <p:spPr>
          <a:xfrm>
            <a:off x="245719" y="259401"/>
            <a:ext cx="907542" cy="338554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/>
          <a:p>
            <a:pPr algn="l"/>
            <a:r>
              <a:rPr lang="de-DE" sz="1600" baseline="0" dirty="0">
                <a:solidFill>
                  <a:schemeClr val="tx1">
                    <a:lumMod val="60000"/>
                    <a:lumOff val="40000"/>
                  </a:schemeClr>
                </a:solidFill>
                <a:latin typeface="Century Gothic" panose="020B0502020202020204" pitchFamily="34" charset="0"/>
              </a:rPr>
              <a:t>CalACES</a:t>
            </a:r>
          </a:p>
        </p:txBody>
      </p:sp>
      <p:cxnSp>
        <p:nvCxnSpPr>
          <p:cNvPr id="21" name="Gerade Verbindung 10">
            <a:extLst>
              <a:ext uri="{FF2B5EF4-FFF2-40B4-BE49-F238E27FC236}">
                <a16:creationId xmlns:a16="http://schemas.microsoft.com/office/drawing/2014/main" xmlns="" id="{E8BFDF07-DB98-4EDD-9CCE-C8D52FB4999D}"/>
              </a:ext>
            </a:extLst>
          </p:cNvPr>
          <p:cNvCxnSpPr/>
          <p:nvPr/>
        </p:nvCxnSpPr>
        <p:spPr>
          <a:xfrm>
            <a:off x="1198746" y="294207"/>
            <a:ext cx="0" cy="250031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Content Placeholder 4">
            <a:extLst>
              <a:ext uri="{FF2B5EF4-FFF2-40B4-BE49-F238E27FC236}">
                <a16:creationId xmlns:a16="http://schemas.microsoft.com/office/drawing/2014/main" xmlns="" id="{D68CB096-4E38-4A94-A442-92CE9DA863A5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325390" y="271485"/>
            <a:ext cx="7332126" cy="338554"/>
          </a:xfrm>
          <a:prstGeom prst="rect">
            <a:avLst/>
          </a:prstGeom>
        </p:spPr>
        <p:txBody>
          <a:bodyPr lIns="0" rIns="0" anchor="ctr"/>
          <a:lstStyle>
            <a:lvl1pPr>
              <a:defRPr sz="1600" b="1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75922230-7D5B-4441-8605-63B3298B10F2}"/>
              </a:ext>
            </a:extLst>
          </p:cNvPr>
          <p:cNvSpPr txBox="1"/>
          <p:nvPr userDrawn="1"/>
        </p:nvSpPr>
        <p:spPr>
          <a:xfrm>
            <a:off x="8075191" y="6576752"/>
            <a:ext cx="295603" cy="223142"/>
          </a:xfrm>
          <a:prstGeom prst="rect">
            <a:avLst/>
          </a:prstGeom>
          <a:noFill/>
        </p:spPr>
        <p:txBody>
          <a:bodyPr wrap="none" lIns="68584" tIns="34292" rIns="68584" bIns="34292" rtlCol="0">
            <a:spAutoFit/>
          </a:bodyPr>
          <a:lstStyle/>
          <a:p>
            <a:pPr algn="r"/>
            <a:fld id="{260E2A6B-A809-4840-BF14-8648BC0BDF87}" type="slidenum">
              <a:rPr lang="id-ID" sz="1000" b="0" smtClean="0">
                <a:solidFill>
                  <a:schemeClr val="tx1"/>
                </a:solidFill>
                <a:latin typeface="Century Gothic" panose="020B0502020202020204" pitchFamily="34" charset="0"/>
                <a:cs typeface="Calibri Light"/>
              </a:rPr>
              <a:pPr algn="r"/>
              <a:t>‹#›</a:t>
            </a:fld>
            <a:endParaRPr lang="id-ID" sz="750" b="0" dirty="0">
              <a:solidFill>
                <a:schemeClr val="tx1"/>
              </a:solidFill>
              <a:latin typeface="Century Gothic" panose="020B0502020202020204" pitchFamily="34" charset="0"/>
              <a:cs typeface="Calibri Light"/>
            </a:endParaRPr>
          </a:p>
        </p:txBody>
      </p:sp>
      <p:sp>
        <p:nvSpPr>
          <p:cNvPr id="11" name="Interaktive Schaltfläche: Nächste(r) oder Weiter 1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xmlns="" id="{15D5DDF0-D347-4ECC-A4B2-7498742B404C}"/>
              </a:ext>
            </a:extLst>
          </p:cNvPr>
          <p:cNvSpPr/>
          <p:nvPr userDrawn="1"/>
        </p:nvSpPr>
        <p:spPr>
          <a:xfrm>
            <a:off x="7639849" y="6584950"/>
            <a:ext cx="126239" cy="168275"/>
          </a:xfrm>
          <a:prstGeom prst="actionButtonForwardNex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675"/>
          </a:p>
        </p:txBody>
      </p:sp>
      <p:sp>
        <p:nvSpPr>
          <p:cNvPr id="12" name="Interaktive Schaltfläche: Nächste(r) oder Weiter 7">
            <a:hlinkClick r:id="" action="ppaction://hlinkshowjump?jump=previousslide" highlightClick="1"/>
            <a:extLst>
              <a:ext uri="{FF2B5EF4-FFF2-40B4-BE49-F238E27FC236}">
                <a16:creationId xmlns:a16="http://schemas.microsoft.com/office/drawing/2014/main" xmlns="" id="{87E689B3-7C6C-44C7-BC13-85F30095ABD8}"/>
              </a:ext>
            </a:extLst>
          </p:cNvPr>
          <p:cNvSpPr/>
          <p:nvPr userDrawn="1"/>
        </p:nvSpPr>
        <p:spPr>
          <a:xfrm rot="10800000">
            <a:off x="7362698" y="6584950"/>
            <a:ext cx="126239" cy="168275"/>
          </a:xfrm>
          <a:prstGeom prst="actionButtonForwardNex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675"/>
          </a:p>
        </p:txBody>
      </p:sp>
      <p:cxnSp>
        <p:nvCxnSpPr>
          <p:cNvPr id="13" name="Gerade Verbindung 10">
            <a:extLst>
              <a:ext uri="{FF2B5EF4-FFF2-40B4-BE49-F238E27FC236}">
                <a16:creationId xmlns:a16="http://schemas.microsoft.com/office/drawing/2014/main" xmlns="" id="{6F388310-B96C-405B-AB18-990B2268A5CE}"/>
              </a:ext>
            </a:extLst>
          </p:cNvPr>
          <p:cNvCxnSpPr/>
          <p:nvPr userDrawn="1"/>
        </p:nvCxnSpPr>
        <p:spPr>
          <a:xfrm>
            <a:off x="7556483" y="6531769"/>
            <a:ext cx="0" cy="250031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494619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lum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9">
            <a:extLst>
              <a:ext uri="{FF2B5EF4-FFF2-40B4-BE49-F238E27FC236}">
                <a16:creationId xmlns:a16="http://schemas.microsoft.com/office/drawing/2014/main" xmlns="" id="{F7BAB027-2F0F-4F2B-9679-25DA9BC4328B}"/>
              </a:ext>
            </a:extLst>
          </p:cNvPr>
          <p:cNvSpPr txBox="1"/>
          <p:nvPr/>
        </p:nvSpPr>
        <p:spPr>
          <a:xfrm>
            <a:off x="8075191" y="6576752"/>
            <a:ext cx="295603" cy="223142"/>
          </a:xfrm>
          <a:prstGeom prst="rect">
            <a:avLst/>
          </a:prstGeom>
          <a:noFill/>
        </p:spPr>
        <p:txBody>
          <a:bodyPr wrap="none" lIns="68584" tIns="34292" rIns="68584" bIns="34292" rtlCol="0">
            <a:spAutoFit/>
          </a:bodyPr>
          <a:lstStyle/>
          <a:p>
            <a:pPr algn="r"/>
            <a:fld id="{260E2A6B-A809-4840-BF14-8648BC0BDF87}" type="slidenum">
              <a:rPr lang="id-ID" sz="1000" b="0" smtClean="0">
                <a:solidFill>
                  <a:schemeClr val="tx1"/>
                </a:solidFill>
                <a:latin typeface="Century Gothic" panose="020B0502020202020204" pitchFamily="34" charset="0"/>
                <a:cs typeface="Calibri Light"/>
              </a:rPr>
              <a:pPr algn="r"/>
              <a:t>‹#›</a:t>
            </a:fld>
            <a:endParaRPr lang="id-ID" sz="750" b="0" dirty="0">
              <a:solidFill>
                <a:schemeClr val="tx1"/>
              </a:solidFill>
              <a:latin typeface="Century Gothic" panose="020B0502020202020204" pitchFamily="34" charset="0"/>
              <a:cs typeface="Calibri Light"/>
            </a:endParaRPr>
          </a:p>
        </p:txBody>
      </p:sp>
      <p:sp>
        <p:nvSpPr>
          <p:cNvPr id="18" name="Interaktive Schaltfläche: Nächste(r) oder Weiter 1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xmlns="" id="{0D2BF422-6635-459B-9BCD-FBE57AF7F187}"/>
              </a:ext>
            </a:extLst>
          </p:cNvPr>
          <p:cNvSpPr/>
          <p:nvPr/>
        </p:nvSpPr>
        <p:spPr>
          <a:xfrm>
            <a:off x="7639849" y="6584950"/>
            <a:ext cx="126239" cy="168275"/>
          </a:xfrm>
          <a:prstGeom prst="actionButtonForwardNex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675"/>
          </a:p>
        </p:txBody>
      </p:sp>
      <p:sp>
        <p:nvSpPr>
          <p:cNvPr id="19" name="Interaktive Schaltfläche: Nächste(r) oder Weiter 7">
            <a:hlinkClick r:id="" action="ppaction://hlinkshowjump?jump=previousslide" highlightClick="1"/>
            <a:extLst>
              <a:ext uri="{FF2B5EF4-FFF2-40B4-BE49-F238E27FC236}">
                <a16:creationId xmlns:a16="http://schemas.microsoft.com/office/drawing/2014/main" xmlns="" id="{3C281DBD-25B2-4EC2-8314-8EAC59E6C367}"/>
              </a:ext>
            </a:extLst>
          </p:cNvPr>
          <p:cNvSpPr/>
          <p:nvPr/>
        </p:nvSpPr>
        <p:spPr>
          <a:xfrm rot="10800000">
            <a:off x="7362698" y="6584950"/>
            <a:ext cx="126239" cy="168275"/>
          </a:xfrm>
          <a:prstGeom prst="actionButtonForwardNex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675"/>
          </a:p>
        </p:txBody>
      </p:sp>
      <p:cxnSp>
        <p:nvCxnSpPr>
          <p:cNvPr id="20" name="Gerade Verbindung 10">
            <a:extLst>
              <a:ext uri="{FF2B5EF4-FFF2-40B4-BE49-F238E27FC236}">
                <a16:creationId xmlns:a16="http://schemas.microsoft.com/office/drawing/2014/main" xmlns="" id="{704C3163-9B38-4068-A67A-BDE99F77C05A}"/>
              </a:ext>
            </a:extLst>
          </p:cNvPr>
          <p:cNvCxnSpPr/>
          <p:nvPr/>
        </p:nvCxnSpPr>
        <p:spPr>
          <a:xfrm>
            <a:off x="7556483" y="6531769"/>
            <a:ext cx="0" cy="250031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xmlns="" id="{9BBE93FA-CA06-46DC-B860-87B818850631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40080" y="914400"/>
            <a:ext cx="3867150" cy="5239512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defRPr>
            </a:lvl1pPr>
            <a:lvl2pPr>
              <a:defRPr>
                <a:latin typeface="Century Gothic" panose="020B0502020202020204" pitchFamily="34" charset="0"/>
              </a:defRPr>
            </a:lvl2pPr>
            <a:lvl3pPr>
              <a:defRPr>
                <a:latin typeface="Century Gothic" panose="020B0502020202020204" pitchFamily="34" charset="0"/>
              </a:defRPr>
            </a:lvl3pPr>
          </a:lstStyle>
          <a:p>
            <a:pPr lvl="0"/>
            <a:r>
              <a:rPr lang="en-US" dirty="0"/>
              <a:t>Edit text</a:t>
            </a:r>
          </a:p>
        </p:txBody>
      </p:sp>
      <p:sp>
        <p:nvSpPr>
          <p:cNvPr id="23" name="Content Placeholder 3">
            <a:extLst>
              <a:ext uri="{FF2B5EF4-FFF2-40B4-BE49-F238E27FC236}">
                <a16:creationId xmlns:a16="http://schemas.microsoft.com/office/drawing/2014/main" xmlns="" id="{9791886A-9DC7-44FB-970F-A5F5EEF97991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4648200" y="914400"/>
            <a:ext cx="3867150" cy="5239512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defRPr>
            </a:lvl1pPr>
            <a:lvl2pPr>
              <a:defRPr>
                <a:latin typeface="Century Gothic" panose="020B0502020202020204" pitchFamily="34" charset="0"/>
              </a:defRPr>
            </a:lvl2pPr>
            <a:lvl3pPr>
              <a:defRPr>
                <a:latin typeface="Century Gothic" panose="020B0502020202020204" pitchFamily="34" charset="0"/>
              </a:defRPr>
            </a:lvl3pPr>
          </a:lstStyle>
          <a:p>
            <a:pPr lvl="0"/>
            <a:r>
              <a:rPr lang="en-US" dirty="0"/>
              <a:t>Edit text</a:t>
            </a:r>
          </a:p>
        </p:txBody>
      </p:sp>
      <p:sp>
        <p:nvSpPr>
          <p:cNvPr id="16" name="Textfeld 5">
            <a:extLst>
              <a:ext uri="{FF2B5EF4-FFF2-40B4-BE49-F238E27FC236}">
                <a16:creationId xmlns:a16="http://schemas.microsoft.com/office/drawing/2014/main" xmlns="" id="{EC7E9480-3940-4A03-9113-07D1E01CA42F}"/>
              </a:ext>
            </a:extLst>
          </p:cNvPr>
          <p:cNvSpPr txBox="1"/>
          <p:nvPr/>
        </p:nvSpPr>
        <p:spPr>
          <a:xfrm>
            <a:off x="245719" y="259401"/>
            <a:ext cx="907542" cy="338554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/>
          <a:p>
            <a:pPr algn="l"/>
            <a:r>
              <a:rPr lang="de-DE" sz="1600" baseline="0" dirty="0">
                <a:solidFill>
                  <a:schemeClr val="tx1">
                    <a:lumMod val="60000"/>
                    <a:lumOff val="40000"/>
                  </a:schemeClr>
                </a:solidFill>
                <a:latin typeface="Century Gothic" panose="020B0502020202020204" pitchFamily="34" charset="0"/>
              </a:rPr>
              <a:t>CalACES</a:t>
            </a:r>
          </a:p>
        </p:txBody>
      </p:sp>
      <p:cxnSp>
        <p:nvCxnSpPr>
          <p:cNvPr id="24" name="Gerade Verbindung 10">
            <a:extLst>
              <a:ext uri="{FF2B5EF4-FFF2-40B4-BE49-F238E27FC236}">
                <a16:creationId xmlns:a16="http://schemas.microsoft.com/office/drawing/2014/main" xmlns="" id="{0AB0F771-59D0-44FC-8395-CFE3ECC331F5}"/>
              </a:ext>
            </a:extLst>
          </p:cNvPr>
          <p:cNvCxnSpPr/>
          <p:nvPr/>
        </p:nvCxnSpPr>
        <p:spPr>
          <a:xfrm>
            <a:off x="1198746" y="294207"/>
            <a:ext cx="0" cy="250031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Content Placeholder 4">
            <a:extLst>
              <a:ext uri="{FF2B5EF4-FFF2-40B4-BE49-F238E27FC236}">
                <a16:creationId xmlns:a16="http://schemas.microsoft.com/office/drawing/2014/main" xmlns="" id="{B2356887-AE11-4286-830B-BBDE0B0EFE87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325390" y="271485"/>
            <a:ext cx="7332126" cy="338554"/>
          </a:xfrm>
          <a:prstGeom prst="rect">
            <a:avLst/>
          </a:prstGeom>
        </p:spPr>
        <p:txBody>
          <a:bodyPr lIns="0" rIns="0" anchor="ctr"/>
          <a:lstStyle>
            <a:lvl1pPr>
              <a:defRPr sz="1600" b="1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Box 9">
            <a:extLst>
              <a:ext uri="{FF2B5EF4-FFF2-40B4-BE49-F238E27FC236}">
                <a16:creationId xmlns:a16="http://schemas.microsoft.com/office/drawing/2014/main" xmlns="" id="{F7BAB027-2F0F-4F2B-9679-25DA9BC4328B}"/>
              </a:ext>
            </a:extLst>
          </p:cNvPr>
          <p:cNvSpPr txBox="1"/>
          <p:nvPr userDrawn="1"/>
        </p:nvSpPr>
        <p:spPr>
          <a:xfrm>
            <a:off x="8075191" y="6576752"/>
            <a:ext cx="295603" cy="223142"/>
          </a:xfrm>
          <a:prstGeom prst="rect">
            <a:avLst/>
          </a:prstGeom>
          <a:noFill/>
        </p:spPr>
        <p:txBody>
          <a:bodyPr wrap="none" lIns="68584" tIns="34292" rIns="68584" bIns="34292" rtlCol="0">
            <a:spAutoFit/>
          </a:bodyPr>
          <a:lstStyle/>
          <a:p>
            <a:pPr algn="r"/>
            <a:fld id="{260E2A6B-A809-4840-BF14-8648BC0BDF87}" type="slidenum">
              <a:rPr lang="id-ID" sz="1000" b="0" smtClean="0">
                <a:solidFill>
                  <a:schemeClr val="tx1"/>
                </a:solidFill>
                <a:latin typeface="Century Gothic" panose="020B0502020202020204" pitchFamily="34" charset="0"/>
                <a:cs typeface="Calibri Light"/>
              </a:rPr>
              <a:pPr algn="r"/>
              <a:t>‹#›</a:t>
            </a:fld>
            <a:endParaRPr lang="id-ID" sz="750" b="0" dirty="0">
              <a:solidFill>
                <a:schemeClr val="tx1"/>
              </a:solidFill>
              <a:latin typeface="Century Gothic" panose="020B0502020202020204" pitchFamily="34" charset="0"/>
              <a:cs typeface="Calibri Light"/>
            </a:endParaRPr>
          </a:p>
        </p:txBody>
      </p:sp>
      <p:sp>
        <p:nvSpPr>
          <p:cNvPr id="12" name="Interaktive Schaltfläche: Nächste(r) oder Weiter 1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xmlns="" id="{0D2BF422-6635-459B-9BCD-FBE57AF7F187}"/>
              </a:ext>
            </a:extLst>
          </p:cNvPr>
          <p:cNvSpPr/>
          <p:nvPr userDrawn="1"/>
        </p:nvSpPr>
        <p:spPr>
          <a:xfrm>
            <a:off x="7639849" y="6584950"/>
            <a:ext cx="126239" cy="168275"/>
          </a:xfrm>
          <a:prstGeom prst="actionButtonForwardNex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675"/>
          </a:p>
        </p:txBody>
      </p:sp>
      <p:sp>
        <p:nvSpPr>
          <p:cNvPr id="13" name="Interaktive Schaltfläche: Nächste(r) oder Weiter 7">
            <a:hlinkClick r:id="" action="ppaction://hlinkshowjump?jump=previousslide" highlightClick="1"/>
            <a:extLst>
              <a:ext uri="{FF2B5EF4-FFF2-40B4-BE49-F238E27FC236}">
                <a16:creationId xmlns:a16="http://schemas.microsoft.com/office/drawing/2014/main" xmlns="" id="{3C281DBD-25B2-4EC2-8314-8EAC59E6C367}"/>
              </a:ext>
            </a:extLst>
          </p:cNvPr>
          <p:cNvSpPr/>
          <p:nvPr userDrawn="1"/>
        </p:nvSpPr>
        <p:spPr>
          <a:xfrm rot="10800000">
            <a:off x="7362698" y="6584950"/>
            <a:ext cx="126239" cy="168275"/>
          </a:xfrm>
          <a:prstGeom prst="actionButtonForwardNex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675"/>
          </a:p>
        </p:txBody>
      </p:sp>
      <p:cxnSp>
        <p:nvCxnSpPr>
          <p:cNvPr id="14" name="Gerade Verbindung 10">
            <a:extLst>
              <a:ext uri="{FF2B5EF4-FFF2-40B4-BE49-F238E27FC236}">
                <a16:creationId xmlns:a16="http://schemas.microsoft.com/office/drawing/2014/main" xmlns="" id="{704C3163-9B38-4068-A67A-BDE99F77C05A}"/>
              </a:ext>
            </a:extLst>
          </p:cNvPr>
          <p:cNvCxnSpPr/>
          <p:nvPr userDrawn="1"/>
        </p:nvCxnSpPr>
        <p:spPr>
          <a:xfrm>
            <a:off x="7556483" y="6531769"/>
            <a:ext cx="0" cy="250031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Gerade Verbindung 10">
            <a:extLst>
              <a:ext uri="{FF2B5EF4-FFF2-40B4-BE49-F238E27FC236}">
                <a16:creationId xmlns:a16="http://schemas.microsoft.com/office/drawing/2014/main" xmlns="" id="{FF414825-12BE-40E5-A2E2-00DDC85CC40D}"/>
              </a:ext>
            </a:extLst>
          </p:cNvPr>
          <p:cNvCxnSpPr/>
          <p:nvPr userDrawn="1"/>
        </p:nvCxnSpPr>
        <p:spPr>
          <a:xfrm>
            <a:off x="3289380" y="294207"/>
            <a:ext cx="0" cy="250031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77167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quarter" idx="10" hasCustomPrompt="1"/>
          </p:nvPr>
        </p:nvSpPr>
        <p:spPr>
          <a:xfrm>
            <a:off x="0" y="3004985"/>
            <a:ext cx="9144000" cy="497340"/>
          </a:xfrm>
          <a:prstGeom prst="rect">
            <a:avLst/>
          </a:prstGeom>
        </p:spPr>
        <p:txBody>
          <a:bodyPr/>
          <a:lstStyle>
            <a:lvl1pPr algn="ctr">
              <a:defRPr lang="en-US" sz="3200" kern="1200" spc="300" dirty="0" smtClean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EDIT MASTER DIVIDER TITLE</a:t>
            </a:r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13" name="Content Placeholder 4"/>
          <p:cNvSpPr>
            <a:spLocks noGrp="1"/>
          </p:cNvSpPr>
          <p:nvPr>
            <p:ph sz="quarter" idx="11" hasCustomPrompt="1"/>
          </p:nvPr>
        </p:nvSpPr>
        <p:spPr>
          <a:xfrm>
            <a:off x="0" y="3600208"/>
            <a:ext cx="9144000" cy="373694"/>
          </a:xfrm>
          <a:prstGeom prst="rect">
            <a:avLst/>
          </a:prstGeom>
        </p:spPr>
        <p:txBody>
          <a:bodyPr/>
          <a:lstStyle>
            <a:lvl1pPr algn="ctr">
              <a:defRPr lang="en-US" sz="1400" kern="1200" spc="300" dirty="0" smtClean="0">
                <a:solidFill>
                  <a:srgbClr val="5B9BD5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EDIT MASTER DIVIDER SUB TITLE</a:t>
            </a:r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9" name="TextBox 9">
            <a:extLst>
              <a:ext uri="{FF2B5EF4-FFF2-40B4-BE49-F238E27FC236}">
                <a16:creationId xmlns:a16="http://schemas.microsoft.com/office/drawing/2014/main" xmlns="" id="{5E3B324B-D78E-4D2A-A176-59C5374DF5B9}"/>
              </a:ext>
            </a:extLst>
          </p:cNvPr>
          <p:cNvSpPr txBox="1"/>
          <p:nvPr/>
        </p:nvSpPr>
        <p:spPr>
          <a:xfrm>
            <a:off x="8075191" y="6576752"/>
            <a:ext cx="295603" cy="223142"/>
          </a:xfrm>
          <a:prstGeom prst="rect">
            <a:avLst/>
          </a:prstGeom>
          <a:noFill/>
        </p:spPr>
        <p:txBody>
          <a:bodyPr wrap="none" lIns="68584" tIns="34292" rIns="68584" bIns="34292" rtlCol="0">
            <a:spAutoFit/>
          </a:bodyPr>
          <a:lstStyle/>
          <a:p>
            <a:pPr algn="r"/>
            <a:fld id="{260E2A6B-A809-4840-BF14-8648BC0BDF87}" type="slidenum">
              <a:rPr lang="id-ID" sz="1000" b="0" smtClean="0">
                <a:solidFill>
                  <a:schemeClr val="tx1"/>
                </a:solidFill>
                <a:latin typeface="Century Gothic" panose="020B0502020202020204" pitchFamily="34" charset="0"/>
                <a:cs typeface="Calibri Light"/>
              </a:rPr>
              <a:pPr algn="r"/>
              <a:t>‹#›</a:t>
            </a:fld>
            <a:endParaRPr lang="id-ID" sz="750" b="0" dirty="0">
              <a:solidFill>
                <a:schemeClr val="tx1"/>
              </a:solidFill>
              <a:latin typeface="Century Gothic" panose="020B0502020202020204" pitchFamily="34" charset="0"/>
              <a:cs typeface="Calibri Light"/>
            </a:endParaRPr>
          </a:p>
        </p:txBody>
      </p:sp>
      <p:sp>
        <p:nvSpPr>
          <p:cNvPr id="11" name="Interaktive Schaltfläche: Nächste(r) oder Weiter 1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xmlns="" id="{77D9E626-4270-4ED1-A1C7-B4031A163DE5}"/>
              </a:ext>
            </a:extLst>
          </p:cNvPr>
          <p:cNvSpPr/>
          <p:nvPr/>
        </p:nvSpPr>
        <p:spPr>
          <a:xfrm>
            <a:off x="7639849" y="6584950"/>
            <a:ext cx="126239" cy="168275"/>
          </a:xfrm>
          <a:prstGeom prst="actionButtonForwardNex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675"/>
          </a:p>
        </p:txBody>
      </p:sp>
      <p:sp>
        <p:nvSpPr>
          <p:cNvPr id="12" name="Interaktive Schaltfläche: Nächste(r) oder Weiter 7">
            <a:hlinkClick r:id="" action="ppaction://hlinkshowjump?jump=previousslide" highlightClick="1"/>
            <a:extLst>
              <a:ext uri="{FF2B5EF4-FFF2-40B4-BE49-F238E27FC236}">
                <a16:creationId xmlns:a16="http://schemas.microsoft.com/office/drawing/2014/main" xmlns="" id="{8B6E3A8C-87F8-476D-9B5F-9024187A4BFB}"/>
              </a:ext>
            </a:extLst>
          </p:cNvPr>
          <p:cNvSpPr/>
          <p:nvPr/>
        </p:nvSpPr>
        <p:spPr>
          <a:xfrm rot="10800000">
            <a:off x="7362698" y="6584950"/>
            <a:ext cx="126239" cy="168275"/>
          </a:xfrm>
          <a:prstGeom prst="actionButtonForwardNex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675"/>
          </a:p>
        </p:txBody>
      </p:sp>
      <p:cxnSp>
        <p:nvCxnSpPr>
          <p:cNvPr id="14" name="Gerade Verbindung 10">
            <a:extLst>
              <a:ext uri="{FF2B5EF4-FFF2-40B4-BE49-F238E27FC236}">
                <a16:creationId xmlns:a16="http://schemas.microsoft.com/office/drawing/2014/main" xmlns="" id="{4994AA65-FB9C-4970-A9FF-78E10CF4793C}"/>
              </a:ext>
            </a:extLst>
          </p:cNvPr>
          <p:cNvCxnSpPr/>
          <p:nvPr/>
        </p:nvCxnSpPr>
        <p:spPr>
          <a:xfrm>
            <a:off x="7556483" y="6531769"/>
            <a:ext cx="0" cy="250031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9">
            <a:extLst>
              <a:ext uri="{FF2B5EF4-FFF2-40B4-BE49-F238E27FC236}">
                <a16:creationId xmlns:a16="http://schemas.microsoft.com/office/drawing/2014/main" xmlns="" id="{5E3B324B-D78E-4D2A-A176-59C5374DF5B9}"/>
              </a:ext>
            </a:extLst>
          </p:cNvPr>
          <p:cNvSpPr txBox="1"/>
          <p:nvPr userDrawn="1"/>
        </p:nvSpPr>
        <p:spPr>
          <a:xfrm>
            <a:off x="8075191" y="6576752"/>
            <a:ext cx="295603" cy="223142"/>
          </a:xfrm>
          <a:prstGeom prst="rect">
            <a:avLst/>
          </a:prstGeom>
          <a:noFill/>
        </p:spPr>
        <p:txBody>
          <a:bodyPr wrap="none" lIns="68584" tIns="34292" rIns="68584" bIns="34292" rtlCol="0">
            <a:spAutoFit/>
          </a:bodyPr>
          <a:lstStyle/>
          <a:p>
            <a:pPr algn="r"/>
            <a:fld id="{260E2A6B-A809-4840-BF14-8648BC0BDF87}" type="slidenum">
              <a:rPr lang="id-ID" sz="1000" b="0" smtClean="0">
                <a:solidFill>
                  <a:schemeClr val="tx1"/>
                </a:solidFill>
                <a:latin typeface="Century Gothic" panose="020B0502020202020204" pitchFamily="34" charset="0"/>
                <a:cs typeface="Calibri Light"/>
              </a:rPr>
              <a:pPr algn="r"/>
              <a:t>‹#›</a:t>
            </a:fld>
            <a:endParaRPr lang="id-ID" sz="750" b="0" dirty="0">
              <a:solidFill>
                <a:schemeClr val="tx1"/>
              </a:solidFill>
              <a:latin typeface="Century Gothic" panose="020B0502020202020204" pitchFamily="34" charset="0"/>
              <a:cs typeface="Calibri Light"/>
            </a:endParaRPr>
          </a:p>
        </p:txBody>
      </p:sp>
      <p:sp>
        <p:nvSpPr>
          <p:cNvPr id="10" name="Interaktive Schaltfläche: Nächste(r) oder Weiter 1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xmlns="" id="{77D9E626-4270-4ED1-A1C7-B4031A163DE5}"/>
              </a:ext>
            </a:extLst>
          </p:cNvPr>
          <p:cNvSpPr/>
          <p:nvPr userDrawn="1"/>
        </p:nvSpPr>
        <p:spPr>
          <a:xfrm>
            <a:off x="7639849" y="6584950"/>
            <a:ext cx="126239" cy="168275"/>
          </a:xfrm>
          <a:prstGeom prst="actionButtonForwardNex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675"/>
          </a:p>
        </p:txBody>
      </p:sp>
      <p:sp>
        <p:nvSpPr>
          <p:cNvPr id="15" name="Interaktive Schaltfläche: Nächste(r) oder Weiter 7">
            <a:hlinkClick r:id="" action="ppaction://hlinkshowjump?jump=previousslide" highlightClick="1"/>
            <a:extLst>
              <a:ext uri="{FF2B5EF4-FFF2-40B4-BE49-F238E27FC236}">
                <a16:creationId xmlns:a16="http://schemas.microsoft.com/office/drawing/2014/main" xmlns="" id="{8B6E3A8C-87F8-476D-9B5F-9024187A4BFB}"/>
              </a:ext>
            </a:extLst>
          </p:cNvPr>
          <p:cNvSpPr/>
          <p:nvPr userDrawn="1"/>
        </p:nvSpPr>
        <p:spPr>
          <a:xfrm rot="10800000">
            <a:off x="7362698" y="6584950"/>
            <a:ext cx="126239" cy="168275"/>
          </a:xfrm>
          <a:prstGeom prst="actionButtonForwardNex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675"/>
          </a:p>
        </p:txBody>
      </p:sp>
      <p:cxnSp>
        <p:nvCxnSpPr>
          <p:cNvPr id="16" name="Gerade Verbindung 10">
            <a:extLst>
              <a:ext uri="{FF2B5EF4-FFF2-40B4-BE49-F238E27FC236}">
                <a16:creationId xmlns:a16="http://schemas.microsoft.com/office/drawing/2014/main" xmlns="" id="{4994AA65-FB9C-4970-A9FF-78E10CF4793C}"/>
              </a:ext>
            </a:extLst>
          </p:cNvPr>
          <p:cNvCxnSpPr/>
          <p:nvPr userDrawn="1"/>
        </p:nvCxnSpPr>
        <p:spPr>
          <a:xfrm>
            <a:off x="7556483" y="6531769"/>
            <a:ext cx="0" cy="250031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28323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9">
            <a:extLst>
              <a:ext uri="{FF2B5EF4-FFF2-40B4-BE49-F238E27FC236}">
                <a16:creationId xmlns:a16="http://schemas.microsoft.com/office/drawing/2014/main" xmlns="" id="{0CA85A65-E1EE-481A-87F1-FFE5C84B5E16}"/>
              </a:ext>
            </a:extLst>
          </p:cNvPr>
          <p:cNvSpPr txBox="1"/>
          <p:nvPr/>
        </p:nvSpPr>
        <p:spPr>
          <a:xfrm>
            <a:off x="8075191" y="6576752"/>
            <a:ext cx="295603" cy="223142"/>
          </a:xfrm>
          <a:prstGeom prst="rect">
            <a:avLst/>
          </a:prstGeom>
          <a:noFill/>
        </p:spPr>
        <p:txBody>
          <a:bodyPr wrap="none" lIns="68584" tIns="34292" rIns="68584" bIns="34292" rtlCol="0">
            <a:spAutoFit/>
          </a:bodyPr>
          <a:lstStyle/>
          <a:p>
            <a:pPr algn="r"/>
            <a:fld id="{260E2A6B-A809-4840-BF14-8648BC0BDF87}" type="slidenum">
              <a:rPr lang="id-ID" sz="1000" b="0" smtClean="0">
                <a:solidFill>
                  <a:schemeClr val="tx1"/>
                </a:solidFill>
                <a:latin typeface="Century Gothic" panose="020B0502020202020204" pitchFamily="34" charset="0"/>
                <a:cs typeface="Calibri Light"/>
              </a:rPr>
              <a:pPr algn="r"/>
              <a:t>‹#›</a:t>
            </a:fld>
            <a:endParaRPr lang="id-ID" sz="750" b="0" dirty="0">
              <a:solidFill>
                <a:schemeClr val="tx1"/>
              </a:solidFill>
              <a:latin typeface="Century Gothic" panose="020B0502020202020204" pitchFamily="34" charset="0"/>
              <a:cs typeface="Calibri Light"/>
            </a:endParaRPr>
          </a:p>
        </p:txBody>
      </p:sp>
      <p:sp>
        <p:nvSpPr>
          <p:cNvPr id="12" name="Interaktive Schaltfläche: Nächste(r) oder Weiter 1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xmlns="" id="{241B3913-A9FD-4CFE-9CB0-8752ACE17429}"/>
              </a:ext>
            </a:extLst>
          </p:cNvPr>
          <p:cNvSpPr/>
          <p:nvPr/>
        </p:nvSpPr>
        <p:spPr>
          <a:xfrm>
            <a:off x="7639849" y="6584950"/>
            <a:ext cx="126239" cy="168275"/>
          </a:xfrm>
          <a:prstGeom prst="actionButtonForwardNex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675"/>
          </a:p>
        </p:txBody>
      </p:sp>
      <p:sp>
        <p:nvSpPr>
          <p:cNvPr id="13" name="Interaktive Schaltfläche: Nächste(r) oder Weiter 7">
            <a:hlinkClick r:id="" action="ppaction://hlinkshowjump?jump=previousslide" highlightClick="1"/>
            <a:extLst>
              <a:ext uri="{FF2B5EF4-FFF2-40B4-BE49-F238E27FC236}">
                <a16:creationId xmlns:a16="http://schemas.microsoft.com/office/drawing/2014/main" xmlns="" id="{8A3AD406-4683-4A63-A064-1017FBC8CCEF}"/>
              </a:ext>
            </a:extLst>
          </p:cNvPr>
          <p:cNvSpPr/>
          <p:nvPr/>
        </p:nvSpPr>
        <p:spPr>
          <a:xfrm rot="10800000">
            <a:off x="7362698" y="6584950"/>
            <a:ext cx="126239" cy="168275"/>
          </a:xfrm>
          <a:prstGeom prst="actionButtonForwardNex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675"/>
          </a:p>
        </p:txBody>
      </p:sp>
      <p:cxnSp>
        <p:nvCxnSpPr>
          <p:cNvPr id="14" name="Gerade Verbindung 10">
            <a:extLst>
              <a:ext uri="{FF2B5EF4-FFF2-40B4-BE49-F238E27FC236}">
                <a16:creationId xmlns:a16="http://schemas.microsoft.com/office/drawing/2014/main" xmlns="" id="{6ACC5A60-0645-4B90-9F6C-7D9793FAAD98}"/>
              </a:ext>
            </a:extLst>
          </p:cNvPr>
          <p:cNvCxnSpPr/>
          <p:nvPr/>
        </p:nvCxnSpPr>
        <p:spPr>
          <a:xfrm>
            <a:off x="7556483" y="6531769"/>
            <a:ext cx="0" cy="250031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feld 5">
            <a:extLst>
              <a:ext uri="{FF2B5EF4-FFF2-40B4-BE49-F238E27FC236}">
                <a16:creationId xmlns:a16="http://schemas.microsoft.com/office/drawing/2014/main" xmlns="" id="{109982B1-B010-4102-B032-C1BB29686333}"/>
              </a:ext>
            </a:extLst>
          </p:cNvPr>
          <p:cNvSpPr txBox="1"/>
          <p:nvPr/>
        </p:nvSpPr>
        <p:spPr>
          <a:xfrm>
            <a:off x="245719" y="259401"/>
            <a:ext cx="907542" cy="338554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/>
          <a:p>
            <a:pPr algn="l"/>
            <a:r>
              <a:rPr lang="de-DE" sz="1600" baseline="0" dirty="0">
                <a:solidFill>
                  <a:schemeClr val="tx1">
                    <a:lumMod val="60000"/>
                    <a:lumOff val="40000"/>
                  </a:schemeClr>
                </a:solidFill>
                <a:latin typeface="Century Gothic" panose="020B0502020202020204" pitchFamily="34" charset="0"/>
              </a:rPr>
              <a:t>CalACES</a:t>
            </a:r>
          </a:p>
        </p:txBody>
      </p:sp>
      <p:cxnSp>
        <p:nvCxnSpPr>
          <p:cNvPr id="20" name="Gerade Verbindung 10">
            <a:extLst>
              <a:ext uri="{FF2B5EF4-FFF2-40B4-BE49-F238E27FC236}">
                <a16:creationId xmlns:a16="http://schemas.microsoft.com/office/drawing/2014/main" xmlns="" id="{A4EF0E56-D27E-48B6-8DAE-1CD06408EB5D}"/>
              </a:ext>
            </a:extLst>
          </p:cNvPr>
          <p:cNvCxnSpPr/>
          <p:nvPr/>
        </p:nvCxnSpPr>
        <p:spPr>
          <a:xfrm>
            <a:off x="1198746" y="294207"/>
            <a:ext cx="0" cy="250031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Content Placeholder 4">
            <a:extLst>
              <a:ext uri="{FF2B5EF4-FFF2-40B4-BE49-F238E27FC236}">
                <a16:creationId xmlns:a16="http://schemas.microsoft.com/office/drawing/2014/main" xmlns="" id="{DF3BE672-D3E8-404D-9806-00F7D19BD20B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325390" y="271485"/>
            <a:ext cx="7332126" cy="338554"/>
          </a:xfrm>
          <a:prstGeom prst="rect">
            <a:avLst/>
          </a:prstGeom>
        </p:spPr>
        <p:txBody>
          <a:bodyPr lIns="0" rIns="0" anchor="ctr"/>
          <a:lstStyle>
            <a:lvl1pPr>
              <a:defRPr sz="1600" b="1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728704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&amp;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Box 9">
            <a:extLst>
              <a:ext uri="{FF2B5EF4-FFF2-40B4-BE49-F238E27FC236}">
                <a16:creationId xmlns:a16="http://schemas.microsoft.com/office/drawing/2014/main" xmlns="" id="{CFE93B4B-56AD-4C1C-9916-46A1D7D015E8}"/>
              </a:ext>
            </a:extLst>
          </p:cNvPr>
          <p:cNvSpPr txBox="1"/>
          <p:nvPr/>
        </p:nvSpPr>
        <p:spPr>
          <a:xfrm>
            <a:off x="8075191" y="6576752"/>
            <a:ext cx="295603" cy="223142"/>
          </a:xfrm>
          <a:prstGeom prst="rect">
            <a:avLst/>
          </a:prstGeom>
          <a:noFill/>
        </p:spPr>
        <p:txBody>
          <a:bodyPr wrap="none" lIns="68584" tIns="34292" rIns="68584" bIns="34292" rtlCol="0">
            <a:spAutoFit/>
          </a:bodyPr>
          <a:lstStyle/>
          <a:p>
            <a:pPr algn="r"/>
            <a:fld id="{260E2A6B-A809-4840-BF14-8648BC0BDF87}" type="slidenum">
              <a:rPr lang="id-ID" sz="1000" b="0" smtClean="0">
                <a:solidFill>
                  <a:schemeClr val="tx1"/>
                </a:solidFill>
                <a:latin typeface="Century Gothic" panose="020B0502020202020204" pitchFamily="34" charset="0"/>
                <a:cs typeface="Calibri Light"/>
              </a:rPr>
              <a:pPr algn="r"/>
              <a:t>‹#›</a:t>
            </a:fld>
            <a:endParaRPr lang="id-ID" sz="750" b="0" dirty="0">
              <a:solidFill>
                <a:schemeClr val="tx1"/>
              </a:solidFill>
              <a:latin typeface="Century Gothic" panose="020B0502020202020204" pitchFamily="34" charset="0"/>
              <a:cs typeface="Calibri Light"/>
            </a:endParaRPr>
          </a:p>
        </p:txBody>
      </p:sp>
      <p:sp>
        <p:nvSpPr>
          <p:cNvPr id="21" name="Interaktive Schaltfläche: Nächste(r) oder Weiter 1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xmlns="" id="{3AD6C2E1-524B-4AB9-9032-6D1E27E6A5E5}"/>
              </a:ext>
            </a:extLst>
          </p:cNvPr>
          <p:cNvSpPr/>
          <p:nvPr/>
        </p:nvSpPr>
        <p:spPr>
          <a:xfrm>
            <a:off x="7639849" y="6584950"/>
            <a:ext cx="126239" cy="168275"/>
          </a:xfrm>
          <a:prstGeom prst="actionButtonForwardNex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675"/>
          </a:p>
        </p:txBody>
      </p:sp>
      <p:sp>
        <p:nvSpPr>
          <p:cNvPr id="22" name="Interaktive Schaltfläche: Nächste(r) oder Weiter 7">
            <a:hlinkClick r:id="" action="ppaction://hlinkshowjump?jump=previousslide" highlightClick="1"/>
            <a:extLst>
              <a:ext uri="{FF2B5EF4-FFF2-40B4-BE49-F238E27FC236}">
                <a16:creationId xmlns:a16="http://schemas.microsoft.com/office/drawing/2014/main" xmlns="" id="{76FF6ABB-F0D7-4E64-893C-D2D8B3F85F50}"/>
              </a:ext>
            </a:extLst>
          </p:cNvPr>
          <p:cNvSpPr/>
          <p:nvPr/>
        </p:nvSpPr>
        <p:spPr>
          <a:xfrm rot="10800000">
            <a:off x="7362698" y="6584950"/>
            <a:ext cx="126239" cy="168275"/>
          </a:xfrm>
          <a:prstGeom prst="actionButtonForwardNex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675"/>
          </a:p>
        </p:txBody>
      </p:sp>
      <p:cxnSp>
        <p:nvCxnSpPr>
          <p:cNvPr id="23" name="Gerade Verbindung 10">
            <a:extLst>
              <a:ext uri="{FF2B5EF4-FFF2-40B4-BE49-F238E27FC236}">
                <a16:creationId xmlns:a16="http://schemas.microsoft.com/office/drawing/2014/main" xmlns="" id="{05D66167-85F3-4BAA-915C-9927D29C257E}"/>
              </a:ext>
            </a:extLst>
          </p:cNvPr>
          <p:cNvCxnSpPr/>
          <p:nvPr/>
        </p:nvCxnSpPr>
        <p:spPr>
          <a:xfrm>
            <a:off x="7556483" y="6531769"/>
            <a:ext cx="0" cy="250031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233726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72317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quarter" idx="10" hasCustomPrompt="1"/>
          </p:nvPr>
        </p:nvSpPr>
        <p:spPr>
          <a:xfrm>
            <a:off x="146617" y="2995104"/>
            <a:ext cx="8813352" cy="489399"/>
          </a:xfrm>
          <a:prstGeom prst="rect">
            <a:avLst/>
          </a:prstGeom>
        </p:spPr>
        <p:txBody>
          <a:bodyPr/>
          <a:lstStyle>
            <a:lvl1pPr>
              <a:defRPr sz="3200">
                <a:solidFill>
                  <a:srgbClr val="5B9BD5"/>
                </a:solidFill>
              </a:defRPr>
            </a:lvl1pPr>
          </a:lstStyle>
          <a:p>
            <a:pPr lvl="0"/>
            <a:r>
              <a:rPr lang="en-US" dirty="0"/>
              <a:t>Edit Master Title</a:t>
            </a:r>
          </a:p>
        </p:txBody>
      </p:sp>
      <p:sp>
        <p:nvSpPr>
          <p:cNvPr id="5" name="Content Placeholder 3"/>
          <p:cNvSpPr>
            <a:spLocks noGrp="1"/>
          </p:cNvSpPr>
          <p:nvPr>
            <p:ph sz="quarter" idx="11" hasCustomPrompt="1"/>
          </p:nvPr>
        </p:nvSpPr>
        <p:spPr>
          <a:xfrm>
            <a:off x="146618" y="3489116"/>
            <a:ext cx="8813351" cy="489399"/>
          </a:xfrm>
          <a:prstGeom prst="rect">
            <a:avLst/>
          </a:prstGeom>
        </p:spPr>
        <p:txBody>
          <a:bodyPr/>
          <a:lstStyle>
            <a:lvl1pPr>
              <a:defRPr kumimoji="0" lang="en-US" sz="2400" b="0" i="0" u="none" strike="noStrike" kern="0" cap="none" spc="300" normalizeH="0" baseline="0" dirty="0" smtClean="0">
                <a:ln>
                  <a:noFill/>
                </a:ln>
                <a:solidFill>
                  <a:srgbClr val="616365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Edit Master Sub Title</a:t>
            </a:r>
          </a:p>
        </p:txBody>
      </p:sp>
      <p:sp>
        <p:nvSpPr>
          <p:cNvPr id="6" name="Content Placeholder 3"/>
          <p:cNvSpPr>
            <a:spLocks noGrp="1"/>
          </p:cNvSpPr>
          <p:nvPr>
            <p:ph sz="quarter" idx="12" hasCustomPrompt="1"/>
          </p:nvPr>
        </p:nvSpPr>
        <p:spPr>
          <a:xfrm>
            <a:off x="146617" y="4093535"/>
            <a:ext cx="8813352" cy="380131"/>
          </a:xfrm>
          <a:prstGeom prst="rect">
            <a:avLst/>
          </a:prstGeom>
        </p:spPr>
        <p:txBody>
          <a:bodyPr/>
          <a:lstStyle>
            <a:lvl1pPr>
              <a:defRPr kumimoji="0" lang="en-US" sz="1600" b="0" i="0" u="none" strike="noStrike" kern="0" cap="none" spc="300" normalizeH="0" baseline="0" dirty="0" smtClean="0">
                <a:ln>
                  <a:noFill/>
                </a:ln>
                <a:solidFill>
                  <a:srgbClr val="F0F0F0">
                    <a:lumMod val="50000"/>
                  </a:srgbClr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Edit Master Date</a:t>
            </a:r>
          </a:p>
        </p:txBody>
      </p:sp>
    </p:spTree>
    <p:extLst>
      <p:ext uri="{BB962C8B-B14F-4D97-AF65-F5344CB8AC3E}">
        <p14:creationId xmlns:p14="http://schemas.microsoft.com/office/powerpoint/2010/main" val="2047395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9"/>
          <p:cNvSpPr txBox="1"/>
          <p:nvPr userDrawn="1"/>
        </p:nvSpPr>
        <p:spPr>
          <a:xfrm>
            <a:off x="8075191" y="6576752"/>
            <a:ext cx="295603" cy="223142"/>
          </a:xfrm>
          <a:prstGeom prst="rect">
            <a:avLst/>
          </a:prstGeom>
          <a:noFill/>
        </p:spPr>
        <p:txBody>
          <a:bodyPr wrap="none" lIns="68584" tIns="34292" rIns="68584" bIns="34292" rtlCol="0">
            <a:spAutoFit/>
          </a:bodyPr>
          <a:lstStyle/>
          <a:p>
            <a:pPr algn="r"/>
            <a:fld id="{260E2A6B-A809-4840-BF14-8648BC0BDF87}" type="slidenum">
              <a:rPr lang="id-ID" sz="1000" b="0" smtClean="0">
                <a:solidFill>
                  <a:schemeClr val="tx1"/>
                </a:solidFill>
                <a:latin typeface="Century Gothic" panose="020B0502020202020204" pitchFamily="34" charset="0"/>
                <a:cs typeface="Calibri Light"/>
              </a:rPr>
              <a:pPr algn="r"/>
              <a:t>‹#›</a:t>
            </a:fld>
            <a:endParaRPr lang="id-ID" sz="750" b="0" dirty="0">
              <a:solidFill>
                <a:schemeClr val="tx1"/>
              </a:solidFill>
              <a:latin typeface="Century Gothic" panose="020B0502020202020204" pitchFamily="34" charset="0"/>
              <a:cs typeface="Calibri Light"/>
            </a:endParaRPr>
          </a:p>
        </p:txBody>
      </p:sp>
      <p:sp>
        <p:nvSpPr>
          <p:cNvPr id="6" name="Textfeld 5"/>
          <p:cNvSpPr txBox="1"/>
          <p:nvPr userDrawn="1"/>
        </p:nvSpPr>
        <p:spPr>
          <a:xfrm>
            <a:off x="245719" y="259401"/>
            <a:ext cx="2115344" cy="338554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/>
          <a:p>
            <a:pPr algn="l"/>
            <a:r>
              <a:rPr lang="de-DE" sz="1600" baseline="0" dirty="0" smtClean="0">
                <a:solidFill>
                  <a:schemeClr val="tx1">
                    <a:lumMod val="60000"/>
                    <a:lumOff val="40000"/>
                  </a:schemeClr>
                </a:solidFill>
                <a:latin typeface="Century Gothic" panose="020B0502020202020204" pitchFamily="34" charset="0"/>
              </a:rPr>
              <a:t>CalACES PSC</a:t>
            </a:r>
            <a:endParaRPr lang="de-DE" sz="1600" baseline="0" dirty="0">
              <a:solidFill>
                <a:schemeClr val="tx1">
                  <a:lumMod val="60000"/>
                  <a:lumOff val="4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2" name="Interaktive Schaltfläche: Nächste(r) oder Weiter 1">
            <a:hlinkClick r:id="" action="ppaction://hlinkshowjump?jump=nextslide" highlightClick="1"/>
          </p:cNvPr>
          <p:cNvSpPr/>
          <p:nvPr userDrawn="1"/>
        </p:nvSpPr>
        <p:spPr>
          <a:xfrm>
            <a:off x="7639849" y="6584950"/>
            <a:ext cx="126239" cy="168275"/>
          </a:xfrm>
          <a:prstGeom prst="actionButtonForwardNex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675"/>
          </a:p>
        </p:txBody>
      </p:sp>
      <p:sp>
        <p:nvSpPr>
          <p:cNvPr id="8" name="Interaktive Schaltfläche: Nächste(r) oder Weiter 7">
            <a:hlinkClick r:id="" action="ppaction://hlinkshowjump?jump=previousslide" highlightClick="1"/>
          </p:cNvPr>
          <p:cNvSpPr/>
          <p:nvPr userDrawn="1"/>
        </p:nvSpPr>
        <p:spPr>
          <a:xfrm rot="10800000">
            <a:off x="7362698" y="6584950"/>
            <a:ext cx="126239" cy="168275"/>
          </a:xfrm>
          <a:prstGeom prst="actionButtonForwardNex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675"/>
          </a:p>
        </p:txBody>
      </p:sp>
      <p:cxnSp>
        <p:nvCxnSpPr>
          <p:cNvPr id="10" name="Gerade Verbindung 10"/>
          <p:cNvCxnSpPr/>
          <p:nvPr userDrawn="1"/>
        </p:nvCxnSpPr>
        <p:spPr>
          <a:xfrm>
            <a:off x="7556483" y="6531769"/>
            <a:ext cx="0" cy="250031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 Verbindung 10"/>
          <p:cNvCxnSpPr/>
          <p:nvPr userDrawn="1"/>
        </p:nvCxnSpPr>
        <p:spPr>
          <a:xfrm>
            <a:off x="1610120" y="294207"/>
            <a:ext cx="0" cy="250031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6"/>
          <p:cNvSpPr>
            <a:spLocks noGrp="1"/>
          </p:cNvSpPr>
          <p:nvPr>
            <p:ph sz="quarter" idx="11" hasCustomPrompt="1"/>
          </p:nvPr>
        </p:nvSpPr>
        <p:spPr>
          <a:xfrm>
            <a:off x="184275" y="914400"/>
            <a:ext cx="8775451" cy="5243513"/>
          </a:xfrm>
          <a:prstGeom prst="rect">
            <a:avLst/>
          </a:prstGeom>
        </p:spPr>
        <p:txBody>
          <a:bodyPr/>
          <a:lstStyle>
            <a:lvl1pPr marL="514350" indent="-514350">
              <a:buFont typeface="+mj-lt"/>
              <a:buAutoNum type="arabicParenR"/>
              <a:defRPr sz="1800" baseline="0">
                <a:solidFill>
                  <a:schemeClr val="bg1">
                    <a:lumMod val="10000"/>
                  </a:schemeClr>
                </a:solidFill>
              </a:defRPr>
            </a:lvl1pPr>
            <a:lvl2pPr marL="914400" indent="-457200">
              <a:buFont typeface="+mj-lt"/>
              <a:buAutoNum type="arabicParenR"/>
              <a:defRPr/>
            </a:lvl2pPr>
          </a:lstStyle>
          <a:p>
            <a:pPr lvl="0"/>
            <a:r>
              <a:rPr lang="en-US" dirty="0"/>
              <a:t>Add agenda item</a:t>
            </a:r>
          </a:p>
          <a:p>
            <a:pPr lvl="0"/>
            <a:r>
              <a:rPr lang="en-US" dirty="0"/>
              <a:t>Add agenda item</a:t>
            </a:r>
          </a:p>
        </p:txBody>
      </p:sp>
      <p:sp>
        <p:nvSpPr>
          <p:cNvPr id="12" name="Content Placeholder 4">
            <a:extLst>
              <a:ext uri="{FF2B5EF4-FFF2-40B4-BE49-F238E27FC236}">
                <a16:creationId xmlns:a16="http://schemas.microsoft.com/office/drawing/2014/main" xmlns="" id="{323A321D-4E61-43DC-AF6B-6A0BEACC276B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691753" y="271485"/>
            <a:ext cx="6574613" cy="338554"/>
          </a:xfrm>
          <a:prstGeom prst="rect">
            <a:avLst/>
          </a:prstGeom>
        </p:spPr>
        <p:txBody>
          <a:bodyPr lIns="0" rIns="0" anchor="ctr"/>
          <a:lstStyle>
            <a:lvl1pPr>
              <a:defRPr sz="1600" b="1">
                <a:solidFill>
                  <a:schemeClr val="bg1">
                    <a:lumMod val="10000"/>
                  </a:schemeClr>
                </a:solidFill>
                <a:latin typeface="Century Gothic" panose="020B05020202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443758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 xmlns="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9"/>
          <p:cNvSpPr txBox="1"/>
          <p:nvPr userDrawn="1"/>
        </p:nvSpPr>
        <p:spPr>
          <a:xfrm>
            <a:off x="8075191" y="6576752"/>
            <a:ext cx="295603" cy="223142"/>
          </a:xfrm>
          <a:prstGeom prst="rect">
            <a:avLst/>
          </a:prstGeom>
          <a:noFill/>
        </p:spPr>
        <p:txBody>
          <a:bodyPr wrap="none" lIns="68584" tIns="34292" rIns="68584" bIns="34292" rtlCol="0">
            <a:spAutoFit/>
          </a:bodyPr>
          <a:lstStyle/>
          <a:p>
            <a:pPr algn="r"/>
            <a:fld id="{260E2A6B-A809-4840-BF14-8648BC0BDF87}" type="slidenum">
              <a:rPr lang="id-ID" sz="1000" b="0" smtClean="0">
                <a:solidFill>
                  <a:schemeClr val="tx1"/>
                </a:solidFill>
                <a:latin typeface="Century Gothic" panose="020B0502020202020204" pitchFamily="34" charset="0"/>
                <a:cs typeface="Calibri Light"/>
              </a:rPr>
              <a:pPr algn="r"/>
              <a:t>‹#›</a:t>
            </a:fld>
            <a:endParaRPr lang="id-ID" sz="750" b="0" dirty="0">
              <a:solidFill>
                <a:schemeClr val="tx1"/>
              </a:solidFill>
              <a:latin typeface="Century Gothic" panose="020B0502020202020204" pitchFamily="34" charset="0"/>
              <a:cs typeface="Calibri Light"/>
            </a:endParaRPr>
          </a:p>
        </p:txBody>
      </p:sp>
      <p:sp>
        <p:nvSpPr>
          <p:cNvPr id="6" name="Textfeld 5"/>
          <p:cNvSpPr txBox="1"/>
          <p:nvPr userDrawn="1"/>
        </p:nvSpPr>
        <p:spPr>
          <a:xfrm>
            <a:off x="523875" y="259401"/>
            <a:ext cx="2730906" cy="338554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/>
          <a:p>
            <a:pPr algn="l"/>
            <a:r>
              <a:rPr lang="de-DE" sz="1600" baseline="0" dirty="0" smtClean="0">
                <a:solidFill>
                  <a:schemeClr val="tx1">
                    <a:lumMod val="60000"/>
                    <a:lumOff val="40000"/>
                  </a:schemeClr>
                </a:solidFill>
                <a:latin typeface="Century Gothic" panose="020B0502020202020204" pitchFamily="34" charset="0"/>
              </a:rPr>
              <a:t>CalACES PSC</a:t>
            </a:r>
            <a:endParaRPr lang="de-DE" sz="1600" baseline="0" dirty="0">
              <a:solidFill>
                <a:schemeClr val="tx1">
                  <a:lumMod val="60000"/>
                  <a:lumOff val="4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2" name="Interaktive Schaltfläche: Nächste(r) oder Weiter 1">
            <a:hlinkClick r:id="" action="ppaction://hlinkshowjump?jump=nextslide" highlightClick="1"/>
          </p:cNvPr>
          <p:cNvSpPr/>
          <p:nvPr userDrawn="1"/>
        </p:nvSpPr>
        <p:spPr>
          <a:xfrm>
            <a:off x="7639849" y="6584950"/>
            <a:ext cx="126239" cy="168275"/>
          </a:xfrm>
          <a:prstGeom prst="actionButtonForwardNex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675"/>
          </a:p>
        </p:txBody>
      </p:sp>
      <p:sp>
        <p:nvSpPr>
          <p:cNvPr id="8" name="Interaktive Schaltfläche: Nächste(r) oder Weiter 7">
            <a:hlinkClick r:id="" action="ppaction://hlinkshowjump?jump=previousslide" highlightClick="1"/>
          </p:cNvPr>
          <p:cNvSpPr/>
          <p:nvPr userDrawn="1"/>
        </p:nvSpPr>
        <p:spPr>
          <a:xfrm rot="10800000">
            <a:off x="7362698" y="6584950"/>
            <a:ext cx="126239" cy="168275"/>
          </a:xfrm>
          <a:prstGeom prst="actionButtonForwardNex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675"/>
          </a:p>
        </p:txBody>
      </p:sp>
      <p:cxnSp>
        <p:nvCxnSpPr>
          <p:cNvPr id="10" name="Gerade Verbindung 10"/>
          <p:cNvCxnSpPr/>
          <p:nvPr userDrawn="1"/>
        </p:nvCxnSpPr>
        <p:spPr>
          <a:xfrm>
            <a:off x="7556483" y="6531769"/>
            <a:ext cx="0" cy="250031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 Verbindung 10"/>
          <p:cNvCxnSpPr/>
          <p:nvPr userDrawn="1"/>
        </p:nvCxnSpPr>
        <p:spPr>
          <a:xfrm>
            <a:off x="1908255" y="294207"/>
            <a:ext cx="0" cy="250031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6"/>
          <p:cNvSpPr>
            <a:spLocks noGrp="1"/>
          </p:cNvSpPr>
          <p:nvPr>
            <p:ph sz="quarter" idx="11" hasCustomPrompt="1"/>
          </p:nvPr>
        </p:nvSpPr>
        <p:spPr>
          <a:xfrm>
            <a:off x="640080" y="914400"/>
            <a:ext cx="8037576" cy="5243513"/>
          </a:xfrm>
          <a:prstGeom prst="rect">
            <a:avLst/>
          </a:prstGeom>
        </p:spPr>
        <p:txBody>
          <a:bodyPr/>
          <a:lstStyle>
            <a:lvl1pPr marL="514350" indent="-514350">
              <a:buFont typeface="+mj-lt"/>
              <a:buAutoNum type="arabicParenR"/>
              <a:defRPr sz="1800" baseline="0">
                <a:solidFill>
                  <a:srgbClr val="464646"/>
                </a:solidFill>
              </a:defRPr>
            </a:lvl1pPr>
            <a:lvl2pPr marL="914400" indent="-457200">
              <a:buFont typeface="+mj-lt"/>
              <a:buAutoNum type="arabicParenR"/>
              <a:defRPr/>
            </a:lvl2pPr>
          </a:lstStyle>
          <a:p>
            <a:pPr lvl="0"/>
            <a:r>
              <a:rPr lang="en-US" dirty="0"/>
              <a:t>Add agenda item</a:t>
            </a:r>
          </a:p>
          <a:p>
            <a:pPr lvl="0"/>
            <a:r>
              <a:rPr lang="en-US" dirty="0"/>
              <a:t>Add agenda item</a:t>
            </a:r>
          </a:p>
        </p:txBody>
      </p:sp>
      <p:sp>
        <p:nvSpPr>
          <p:cNvPr id="12" name="Content Placeholder 4">
            <a:extLst>
              <a:ext uri="{FF2B5EF4-FFF2-40B4-BE49-F238E27FC236}">
                <a16:creationId xmlns:a16="http://schemas.microsoft.com/office/drawing/2014/main" xmlns="" id="{323A321D-4E61-43DC-AF6B-6A0BEACC276B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2002558" y="271485"/>
            <a:ext cx="5647527" cy="338554"/>
          </a:xfrm>
          <a:prstGeom prst="rect">
            <a:avLst/>
          </a:prstGeom>
        </p:spPr>
        <p:txBody>
          <a:bodyPr lIns="0" rIns="0" anchor="ctr"/>
          <a:lstStyle>
            <a:lvl1pPr>
              <a:defRPr sz="1600" b="1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162260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 xmlns="">
        <p15:guide id="1" orient="horz" pos="216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Full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/>
          <p:cNvSpPr>
            <a:spLocks noGrp="1"/>
          </p:cNvSpPr>
          <p:nvPr>
            <p:ph idx="1" hasCustomPrompt="1"/>
          </p:nvPr>
        </p:nvSpPr>
        <p:spPr>
          <a:xfrm>
            <a:off x="640080" y="914400"/>
            <a:ext cx="8037576" cy="524351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800" baseline="0">
                <a:solidFill>
                  <a:srgbClr val="464646"/>
                </a:solidFill>
                <a:latin typeface="Century Gothic" panose="020B0502020202020204" pitchFamily="34" charset="0"/>
              </a:defRPr>
            </a:lvl1pPr>
            <a:lvl5pPr marL="1828800" indent="0">
              <a:buNone/>
              <a:defRPr/>
            </a:lvl5pPr>
          </a:lstStyle>
          <a:p>
            <a:pPr lvl="0"/>
            <a:r>
              <a:rPr lang="de-DE" dirty="0"/>
              <a:t>Edit text</a:t>
            </a:r>
          </a:p>
        </p:txBody>
      </p:sp>
      <p:sp>
        <p:nvSpPr>
          <p:cNvPr id="16" name="TextBox 9">
            <a:extLst>
              <a:ext uri="{FF2B5EF4-FFF2-40B4-BE49-F238E27FC236}">
                <a16:creationId xmlns:a16="http://schemas.microsoft.com/office/drawing/2014/main" xmlns="" id="{75922230-7D5B-4441-8605-63B3298B10F2}"/>
              </a:ext>
            </a:extLst>
          </p:cNvPr>
          <p:cNvSpPr txBox="1"/>
          <p:nvPr userDrawn="1"/>
        </p:nvSpPr>
        <p:spPr>
          <a:xfrm>
            <a:off x="8075191" y="6576752"/>
            <a:ext cx="295603" cy="223142"/>
          </a:xfrm>
          <a:prstGeom prst="rect">
            <a:avLst/>
          </a:prstGeom>
          <a:noFill/>
        </p:spPr>
        <p:txBody>
          <a:bodyPr wrap="none" lIns="68584" tIns="34292" rIns="68584" bIns="34292" rtlCol="0">
            <a:spAutoFit/>
          </a:bodyPr>
          <a:lstStyle/>
          <a:p>
            <a:pPr algn="r"/>
            <a:fld id="{260E2A6B-A809-4840-BF14-8648BC0BDF87}" type="slidenum">
              <a:rPr lang="id-ID" sz="1000" b="0" smtClean="0">
                <a:solidFill>
                  <a:schemeClr val="tx1"/>
                </a:solidFill>
                <a:latin typeface="Century Gothic" panose="020B0502020202020204" pitchFamily="34" charset="0"/>
                <a:cs typeface="Calibri Light"/>
              </a:rPr>
              <a:pPr algn="r"/>
              <a:t>‹#›</a:t>
            </a:fld>
            <a:endParaRPr lang="id-ID" sz="750" b="0" dirty="0">
              <a:solidFill>
                <a:schemeClr val="tx1"/>
              </a:solidFill>
              <a:latin typeface="Century Gothic" panose="020B0502020202020204" pitchFamily="34" charset="0"/>
              <a:cs typeface="Calibri Light"/>
            </a:endParaRPr>
          </a:p>
        </p:txBody>
      </p:sp>
      <p:sp>
        <p:nvSpPr>
          <p:cNvPr id="17" name="Interaktive Schaltfläche: Nächste(r) oder Weiter 1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xmlns="" id="{15D5DDF0-D347-4ECC-A4B2-7498742B404C}"/>
              </a:ext>
            </a:extLst>
          </p:cNvPr>
          <p:cNvSpPr/>
          <p:nvPr userDrawn="1"/>
        </p:nvSpPr>
        <p:spPr>
          <a:xfrm>
            <a:off x="7639849" y="6584950"/>
            <a:ext cx="126239" cy="168275"/>
          </a:xfrm>
          <a:prstGeom prst="actionButtonForwardNex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675"/>
          </a:p>
        </p:txBody>
      </p:sp>
      <p:sp>
        <p:nvSpPr>
          <p:cNvPr id="18" name="Interaktive Schaltfläche: Nächste(r) oder Weiter 7">
            <a:hlinkClick r:id="" action="ppaction://hlinkshowjump?jump=previousslide" highlightClick="1"/>
            <a:extLst>
              <a:ext uri="{FF2B5EF4-FFF2-40B4-BE49-F238E27FC236}">
                <a16:creationId xmlns:a16="http://schemas.microsoft.com/office/drawing/2014/main" xmlns="" id="{87E689B3-7C6C-44C7-BC13-85F30095ABD8}"/>
              </a:ext>
            </a:extLst>
          </p:cNvPr>
          <p:cNvSpPr/>
          <p:nvPr userDrawn="1"/>
        </p:nvSpPr>
        <p:spPr>
          <a:xfrm rot="10800000">
            <a:off x="7362698" y="6584950"/>
            <a:ext cx="126239" cy="168275"/>
          </a:xfrm>
          <a:prstGeom prst="actionButtonForwardNex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675"/>
          </a:p>
        </p:txBody>
      </p:sp>
      <p:cxnSp>
        <p:nvCxnSpPr>
          <p:cNvPr id="19" name="Gerade Verbindung 10">
            <a:extLst>
              <a:ext uri="{FF2B5EF4-FFF2-40B4-BE49-F238E27FC236}">
                <a16:creationId xmlns:a16="http://schemas.microsoft.com/office/drawing/2014/main" xmlns="" id="{6F388310-B96C-405B-AB18-990B2268A5CE}"/>
              </a:ext>
            </a:extLst>
          </p:cNvPr>
          <p:cNvCxnSpPr/>
          <p:nvPr userDrawn="1"/>
        </p:nvCxnSpPr>
        <p:spPr>
          <a:xfrm>
            <a:off x="7556483" y="6531769"/>
            <a:ext cx="0" cy="250031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feld 5">
            <a:extLst>
              <a:ext uri="{FF2B5EF4-FFF2-40B4-BE49-F238E27FC236}">
                <a16:creationId xmlns:a16="http://schemas.microsoft.com/office/drawing/2014/main" xmlns="" id="{15F37147-BEBF-4664-8E57-8F8740CA3EFA}"/>
              </a:ext>
            </a:extLst>
          </p:cNvPr>
          <p:cNvSpPr txBox="1"/>
          <p:nvPr userDrawn="1"/>
        </p:nvSpPr>
        <p:spPr>
          <a:xfrm>
            <a:off x="245719" y="259401"/>
            <a:ext cx="3009062" cy="338554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/>
          <a:p>
            <a:pPr algn="l"/>
            <a:r>
              <a:rPr lang="de-DE" sz="1600" baseline="0" dirty="0" smtClean="0">
                <a:solidFill>
                  <a:schemeClr val="tx1">
                    <a:lumMod val="60000"/>
                    <a:lumOff val="40000"/>
                  </a:schemeClr>
                </a:solidFill>
                <a:latin typeface="Century Gothic" panose="020B0502020202020204" pitchFamily="34" charset="0"/>
              </a:rPr>
              <a:t>CalACES PSC</a:t>
            </a:r>
            <a:endParaRPr lang="de-DE" sz="1600" baseline="0" dirty="0">
              <a:solidFill>
                <a:schemeClr val="tx1">
                  <a:lumMod val="60000"/>
                  <a:lumOff val="40000"/>
                </a:schemeClr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11" name="Gerade Verbindung 10">
            <a:extLst>
              <a:ext uri="{FF2B5EF4-FFF2-40B4-BE49-F238E27FC236}">
                <a16:creationId xmlns:a16="http://schemas.microsoft.com/office/drawing/2014/main" xmlns="" id="{26F2CBF6-4899-4B3B-9C4F-311FAE354963}"/>
              </a:ext>
            </a:extLst>
          </p:cNvPr>
          <p:cNvCxnSpPr/>
          <p:nvPr userDrawn="1"/>
        </p:nvCxnSpPr>
        <p:spPr>
          <a:xfrm>
            <a:off x="1612980" y="294207"/>
            <a:ext cx="0" cy="250031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ontent Placeholder 4">
            <a:extLst>
              <a:ext uri="{FF2B5EF4-FFF2-40B4-BE49-F238E27FC236}">
                <a16:creationId xmlns:a16="http://schemas.microsoft.com/office/drawing/2014/main" xmlns="" id="{450AAC65-C78C-457F-B852-84CDFFD5D972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707283" y="271485"/>
            <a:ext cx="5659611" cy="338554"/>
          </a:xfrm>
          <a:prstGeom prst="rect">
            <a:avLst/>
          </a:prstGeom>
        </p:spPr>
        <p:txBody>
          <a:bodyPr lIns="0" rIns="0" anchor="ctr"/>
          <a:lstStyle>
            <a:lvl1pPr>
              <a:defRPr sz="1600" b="1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99471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lum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9">
            <a:extLst>
              <a:ext uri="{FF2B5EF4-FFF2-40B4-BE49-F238E27FC236}">
                <a16:creationId xmlns:a16="http://schemas.microsoft.com/office/drawing/2014/main" xmlns="" id="{F7BAB027-2F0F-4F2B-9679-25DA9BC4328B}"/>
              </a:ext>
            </a:extLst>
          </p:cNvPr>
          <p:cNvSpPr txBox="1"/>
          <p:nvPr userDrawn="1"/>
        </p:nvSpPr>
        <p:spPr>
          <a:xfrm>
            <a:off x="8075191" y="6576752"/>
            <a:ext cx="295603" cy="223142"/>
          </a:xfrm>
          <a:prstGeom prst="rect">
            <a:avLst/>
          </a:prstGeom>
          <a:noFill/>
        </p:spPr>
        <p:txBody>
          <a:bodyPr wrap="none" lIns="68584" tIns="34292" rIns="68584" bIns="34292" rtlCol="0">
            <a:spAutoFit/>
          </a:bodyPr>
          <a:lstStyle/>
          <a:p>
            <a:pPr algn="r"/>
            <a:fld id="{260E2A6B-A809-4840-BF14-8648BC0BDF87}" type="slidenum">
              <a:rPr lang="id-ID" sz="1000" b="0" smtClean="0">
                <a:solidFill>
                  <a:schemeClr val="tx1"/>
                </a:solidFill>
                <a:latin typeface="Century Gothic" panose="020B0502020202020204" pitchFamily="34" charset="0"/>
                <a:cs typeface="Calibri Light"/>
              </a:rPr>
              <a:pPr algn="r"/>
              <a:t>‹#›</a:t>
            </a:fld>
            <a:endParaRPr lang="id-ID" sz="750" b="0" dirty="0">
              <a:solidFill>
                <a:schemeClr val="tx1"/>
              </a:solidFill>
              <a:latin typeface="Century Gothic" panose="020B0502020202020204" pitchFamily="34" charset="0"/>
              <a:cs typeface="Calibri Light"/>
            </a:endParaRPr>
          </a:p>
        </p:txBody>
      </p:sp>
      <p:sp>
        <p:nvSpPr>
          <p:cNvPr id="18" name="Interaktive Schaltfläche: Nächste(r) oder Weiter 1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xmlns="" id="{0D2BF422-6635-459B-9BCD-FBE57AF7F187}"/>
              </a:ext>
            </a:extLst>
          </p:cNvPr>
          <p:cNvSpPr/>
          <p:nvPr userDrawn="1"/>
        </p:nvSpPr>
        <p:spPr>
          <a:xfrm>
            <a:off x="7639849" y="6584950"/>
            <a:ext cx="126239" cy="168275"/>
          </a:xfrm>
          <a:prstGeom prst="actionButtonForwardNex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675"/>
          </a:p>
        </p:txBody>
      </p:sp>
      <p:sp>
        <p:nvSpPr>
          <p:cNvPr id="19" name="Interaktive Schaltfläche: Nächste(r) oder Weiter 7">
            <a:hlinkClick r:id="" action="ppaction://hlinkshowjump?jump=previousslide" highlightClick="1"/>
            <a:extLst>
              <a:ext uri="{FF2B5EF4-FFF2-40B4-BE49-F238E27FC236}">
                <a16:creationId xmlns:a16="http://schemas.microsoft.com/office/drawing/2014/main" xmlns="" id="{3C281DBD-25B2-4EC2-8314-8EAC59E6C367}"/>
              </a:ext>
            </a:extLst>
          </p:cNvPr>
          <p:cNvSpPr/>
          <p:nvPr userDrawn="1"/>
        </p:nvSpPr>
        <p:spPr>
          <a:xfrm rot="10800000">
            <a:off x="7362698" y="6584950"/>
            <a:ext cx="126239" cy="168275"/>
          </a:xfrm>
          <a:prstGeom prst="actionButtonForwardNex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675"/>
          </a:p>
        </p:txBody>
      </p:sp>
      <p:cxnSp>
        <p:nvCxnSpPr>
          <p:cNvPr id="20" name="Gerade Verbindung 10">
            <a:extLst>
              <a:ext uri="{FF2B5EF4-FFF2-40B4-BE49-F238E27FC236}">
                <a16:creationId xmlns:a16="http://schemas.microsoft.com/office/drawing/2014/main" xmlns="" id="{704C3163-9B38-4068-A67A-BDE99F77C05A}"/>
              </a:ext>
            </a:extLst>
          </p:cNvPr>
          <p:cNvCxnSpPr/>
          <p:nvPr userDrawn="1"/>
        </p:nvCxnSpPr>
        <p:spPr>
          <a:xfrm>
            <a:off x="7556483" y="6531769"/>
            <a:ext cx="0" cy="250031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xmlns="" id="{9BBE93FA-CA06-46DC-B860-87B818850631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40080" y="914400"/>
            <a:ext cx="3867150" cy="5239512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>
              <a:defRPr>
                <a:latin typeface="Century Gothic" panose="020B0502020202020204" pitchFamily="34" charset="0"/>
              </a:defRPr>
            </a:lvl2pPr>
            <a:lvl3pPr>
              <a:defRPr>
                <a:latin typeface="Century Gothic" panose="020B0502020202020204" pitchFamily="34" charset="0"/>
              </a:defRPr>
            </a:lvl3pPr>
          </a:lstStyle>
          <a:p>
            <a:pPr lvl="0"/>
            <a:r>
              <a:rPr lang="en-US" dirty="0"/>
              <a:t>Edit text</a:t>
            </a:r>
          </a:p>
        </p:txBody>
      </p:sp>
      <p:sp>
        <p:nvSpPr>
          <p:cNvPr id="23" name="Content Placeholder 3">
            <a:extLst>
              <a:ext uri="{FF2B5EF4-FFF2-40B4-BE49-F238E27FC236}">
                <a16:creationId xmlns:a16="http://schemas.microsoft.com/office/drawing/2014/main" xmlns="" id="{9791886A-9DC7-44FB-970F-A5F5EEF97991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4648200" y="914400"/>
            <a:ext cx="3867150" cy="5239512"/>
          </a:xfrm>
          <a:prstGeom prst="rect">
            <a:avLst/>
          </a:prstGeom>
        </p:spPr>
        <p:txBody>
          <a:bodyPr/>
          <a:lstStyle>
            <a:lvl1pPr>
              <a:defRPr sz="1800">
                <a:latin typeface="Century Gothic" panose="020B0502020202020204" pitchFamily="34" charset="0"/>
              </a:defRPr>
            </a:lvl1pPr>
            <a:lvl2pPr>
              <a:defRPr>
                <a:latin typeface="Century Gothic" panose="020B0502020202020204" pitchFamily="34" charset="0"/>
              </a:defRPr>
            </a:lvl2pPr>
            <a:lvl3pPr>
              <a:defRPr>
                <a:latin typeface="Century Gothic" panose="020B0502020202020204" pitchFamily="34" charset="0"/>
              </a:defRPr>
            </a:lvl3pPr>
          </a:lstStyle>
          <a:p>
            <a:pPr lvl="0"/>
            <a:r>
              <a:rPr lang="en-US" dirty="0"/>
              <a:t>Edit text</a:t>
            </a:r>
          </a:p>
        </p:txBody>
      </p:sp>
      <p:sp>
        <p:nvSpPr>
          <p:cNvPr id="11" name="Textfeld 5">
            <a:extLst>
              <a:ext uri="{FF2B5EF4-FFF2-40B4-BE49-F238E27FC236}">
                <a16:creationId xmlns:a16="http://schemas.microsoft.com/office/drawing/2014/main" xmlns="" id="{AF6EE7DE-84FE-4EFE-B053-3C2E2520DB27}"/>
              </a:ext>
            </a:extLst>
          </p:cNvPr>
          <p:cNvSpPr txBox="1"/>
          <p:nvPr userDrawn="1"/>
        </p:nvSpPr>
        <p:spPr>
          <a:xfrm>
            <a:off x="245719" y="259401"/>
            <a:ext cx="3009062" cy="338554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/>
          <a:p>
            <a:pPr algn="l"/>
            <a:r>
              <a:rPr lang="de-DE" sz="1600" baseline="0" dirty="0" smtClean="0">
                <a:solidFill>
                  <a:schemeClr val="tx1">
                    <a:lumMod val="60000"/>
                    <a:lumOff val="40000"/>
                  </a:schemeClr>
                </a:solidFill>
                <a:latin typeface="Century Gothic" panose="020B0502020202020204" pitchFamily="34" charset="0"/>
              </a:rPr>
              <a:t>CalACES PSC</a:t>
            </a:r>
            <a:endParaRPr lang="de-DE" sz="1600" baseline="0" dirty="0">
              <a:solidFill>
                <a:schemeClr val="tx1">
                  <a:lumMod val="60000"/>
                  <a:lumOff val="40000"/>
                </a:schemeClr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12" name="Gerade Verbindung 10">
            <a:extLst>
              <a:ext uri="{FF2B5EF4-FFF2-40B4-BE49-F238E27FC236}">
                <a16:creationId xmlns:a16="http://schemas.microsoft.com/office/drawing/2014/main" xmlns="" id="{FF414825-12BE-40E5-A2E2-00DDC85CC40D}"/>
              </a:ext>
            </a:extLst>
          </p:cNvPr>
          <p:cNvCxnSpPr/>
          <p:nvPr userDrawn="1"/>
        </p:nvCxnSpPr>
        <p:spPr>
          <a:xfrm>
            <a:off x="1612980" y="294207"/>
            <a:ext cx="0" cy="250031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Content Placeholder 4">
            <a:extLst>
              <a:ext uri="{FF2B5EF4-FFF2-40B4-BE49-F238E27FC236}">
                <a16:creationId xmlns:a16="http://schemas.microsoft.com/office/drawing/2014/main" xmlns="" id="{F78E5A6E-5937-45D1-9774-D25AA4E346EA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707283" y="271485"/>
            <a:ext cx="5655583" cy="338554"/>
          </a:xfrm>
          <a:prstGeom prst="rect">
            <a:avLst/>
          </a:prstGeom>
        </p:spPr>
        <p:txBody>
          <a:bodyPr lIns="0" rIns="0" anchor="ctr"/>
          <a:lstStyle>
            <a:lvl1pPr>
              <a:defRPr sz="1600" b="1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26829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quarter" idx="10" hasCustomPrompt="1"/>
          </p:nvPr>
        </p:nvSpPr>
        <p:spPr>
          <a:xfrm>
            <a:off x="0" y="3004985"/>
            <a:ext cx="9144000" cy="497340"/>
          </a:xfrm>
          <a:prstGeom prst="rect">
            <a:avLst/>
          </a:prstGeom>
        </p:spPr>
        <p:txBody>
          <a:bodyPr/>
          <a:lstStyle>
            <a:lvl1pPr algn="ctr">
              <a:defRPr lang="en-US" sz="3200" kern="1200" spc="300" dirty="0" smtClean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EDIT MASTER DIVIDER TITLE</a:t>
            </a:r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13" name="Content Placeholder 4"/>
          <p:cNvSpPr>
            <a:spLocks noGrp="1"/>
          </p:cNvSpPr>
          <p:nvPr>
            <p:ph sz="quarter" idx="11" hasCustomPrompt="1"/>
          </p:nvPr>
        </p:nvSpPr>
        <p:spPr>
          <a:xfrm>
            <a:off x="0" y="3600208"/>
            <a:ext cx="9144000" cy="373694"/>
          </a:xfrm>
          <a:prstGeom prst="rect">
            <a:avLst/>
          </a:prstGeom>
        </p:spPr>
        <p:txBody>
          <a:bodyPr/>
          <a:lstStyle>
            <a:lvl1pPr algn="ctr">
              <a:defRPr lang="en-US" sz="1400" kern="1200" spc="300" dirty="0" smtClean="0">
                <a:solidFill>
                  <a:srgbClr val="5B9BD5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EDIT MASTER DIVIDER SUB TITLE</a:t>
            </a:r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9" name="TextBox 9">
            <a:extLst>
              <a:ext uri="{FF2B5EF4-FFF2-40B4-BE49-F238E27FC236}">
                <a16:creationId xmlns:a16="http://schemas.microsoft.com/office/drawing/2014/main" xmlns="" id="{5E3B324B-D78E-4D2A-A176-59C5374DF5B9}"/>
              </a:ext>
            </a:extLst>
          </p:cNvPr>
          <p:cNvSpPr txBox="1"/>
          <p:nvPr userDrawn="1"/>
        </p:nvSpPr>
        <p:spPr>
          <a:xfrm>
            <a:off x="8075191" y="6576752"/>
            <a:ext cx="295603" cy="223142"/>
          </a:xfrm>
          <a:prstGeom prst="rect">
            <a:avLst/>
          </a:prstGeom>
          <a:noFill/>
        </p:spPr>
        <p:txBody>
          <a:bodyPr wrap="none" lIns="68584" tIns="34292" rIns="68584" bIns="34292" rtlCol="0">
            <a:spAutoFit/>
          </a:bodyPr>
          <a:lstStyle/>
          <a:p>
            <a:pPr algn="r"/>
            <a:fld id="{260E2A6B-A809-4840-BF14-8648BC0BDF87}" type="slidenum">
              <a:rPr lang="id-ID" sz="1000" b="0" smtClean="0">
                <a:solidFill>
                  <a:schemeClr val="tx1"/>
                </a:solidFill>
                <a:latin typeface="Century Gothic" panose="020B0502020202020204" pitchFamily="34" charset="0"/>
                <a:cs typeface="Calibri Light"/>
              </a:rPr>
              <a:pPr algn="r"/>
              <a:t>‹#›</a:t>
            </a:fld>
            <a:endParaRPr lang="id-ID" sz="750" b="0" dirty="0">
              <a:solidFill>
                <a:schemeClr val="tx1"/>
              </a:solidFill>
              <a:latin typeface="Century Gothic" panose="020B0502020202020204" pitchFamily="34" charset="0"/>
              <a:cs typeface="Calibri Light"/>
            </a:endParaRPr>
          </a:p>
        </p:txBody>
      </p:sp>
      <p:sp>
        <p:nvSpPr>
          <p:cNvPr id="11" name="Interaktive Schaltfläche: Nächste(r) oder Weiter 1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xmlns="" id="{77D9E626-4270-4ED1-A1C7-B4031A163DE5}"/>
              </a:ext>
            </a:extLst>
          </p:cNvPr>
          <p:cNvSpPr/>
          <p:nvPr userDrawn="1"/>
        </p:nvSpPr>
        <p:spPr>
          <a:xfrm>
            <a:off x="7639849" y="6584950"/>
            <a:ext cx="126239" cy="168275"/>
          </a:xfrm>
          <a:prstGeom prst="actionButtonForwardNex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675"/>
          </a:p>
        </p:txBody>
      </p:sp>
      <p:sp>
        <p:nvSpPr>
          <p:cNvPr id="12" name="Interaktive Schaltfläche: Nächste(r) oder Weiter 7">
            <a:hlinkClick r:id="" action="ppaction://hlinkshowjump?jump=previousslide" highlightClick="1"/>
            <a:extLst>
              <a:ext uri="{FF2B5EF4-FFF2-40B4-BE49-F238E27FC236}">
                <a16:creationId xmlns:a16="http://schemas.microsoft.com/office/drawing/2014/main" xmlns="" id="{8B6E3A8C-87F8-476D-9B5F-9024187A4BFB}"/>
              </a:ext>
            </a:extLst>
          </p:cNvPr>
          <p:cNvSpPr/>
          <p:nvPr userDrawn="1"/>
        </p:nvSpPr>
        <p:spPr>
          <a:xfrm rot="10800000">
            <a:off x="7362698" y="6584950"/>
            <a:ext cx="126239" cy="168275"/>
          </a:xfrm>
          <a:prstGeom prst="actionButtonForwardNex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675"/>
          </a:p>
        </p:txBody>
      </p:sp>
      <p:cxnSp>
        <p:nvCxnSpPr>
          <p:cNvPr id="14" name="Gerade Verbindung 10">
            <a:extLst>
              <a:ext uri="{FF2B5EF4-FFF2-40B4-BE49-F238E27FC236}">
                <a16:creationId xmlns:a16="http://schemas.microsoft.com/office/drawing/2014/main" xmlns="" id="{4994AA65-FB9C-4970-A9FF-78E10CF4793C}"/>
              </a:ext>
            </a:extLst>
          </p:cNvPr>
          <p:cNvCxnSpPr/>
          <p:nvPr userDrawn="1"/>
        </p:nvCxnSpPr>
        <p:spPr>
          <a:xfrm>
            <a:off x="7556483" y="6531769"/>
            <a:ext cx="0" cy="250031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98013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N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9">
            <a:extLst>
              <a:ext uri="{FF2B5EF4-FFF2-40B4-BE49-F238E27FC236}">
                <a16:creationId xmlns:a16="http://schemas.microsoft.com/office/drawing/2014/main" xmlns="" id="{0CA85A65-E1EE-481A-87F1-FFE5C84B5E16}"/>
              </a:ext>
            </a:extLst>
          </p:cNvPr>
          <p:cNvSpPr txBox="1"/>
          <p:nvPr userDrawn="1"/>
        </p:nvSpPr>
        <p:spPr>
          <a:xfrm>
            <a:off x="8075191" y="6576752"/>
            <a:ext cx="295603" cy="223142"/>
          </a:xfrm>
          <a:prstGeom prst="rect">
            <a:avLst/>
          </a:prstGeom>
          <a:noFill/>
        </p:spPr>
        <p:txBody>
          <a:bodyPr wrap="none" lIns="68584" tIns="34292" rIns="68584" bIns="34292" rtlCol="0">
            <a:spAutoFit/>
          </a:bodyPr>
          <a:lstStyle/>
          <a:p>
            <a:pPr algn="r"/>
            <a:fld id="{260E2A6B-A809-4840-BF14-8648BC0BDF87}" type="slidenum">
              <a:rPr lang="id-ID" sz="1000" b="0" smtClean="0">
                <a:solidFill>
                  <a:schemeClr val="tx1"/>
                </a:solidFill>
                <a:latin typeface="Century Gothic" panose="020B0502020202020204" pitchFamily="34" charset="0"/>
                <a:cs typeface="Calibri Light"/>
              </a:rPr>
              <a:pPr algn="r"/>
              <a:t>‹#›</a:t>
            </a:fld>
            <a:endParaRPr lang="id-ID" sz="750" b="0" dirty="0">
              <a:solidFill>
                <a:schemeClr val="tx1"/>
              </a:solidFill>
              <a:latin typeface="Century Gothic" panose="020B0502020202020204" pitchFamily="34" charset="0"/>
              <a:cs typeface="Calibri Light"/>
            </a:endParaRPr>
          </a:p>
        </p:txBody>
      </p:sp>
      <p:sp>
        <p:nvSpPr>
          <p:cNvPr id="12" name="Interaktive Schaltfläche: Nächste(r) oder Weiter 1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xmlns="" id="{241B3913-A9FD-4CFE-9CB0-8752ACE17429}"/>
              </a:ext>
            </a:extLst>
          </p:cNvPr>
          <p:cNvSpPr/>
          <p:nvPr userDrawn="1"/>
        </p:nvSpPr>
        <p:spPr>
          <a:xfrm>
            <a:off x="7639849" y="6584950"/>
            <a:ext cx="126239" cy="168275"/>
          </a:xfrm>
          <a:prstGeom prst="actionButtonForwardNex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675"/>
          </a:p>
        </p:txBody>
      </p:sp>
      <p:sp>
        <p:nvSpPr>
          <p:cNvPr id="13" name="Interaktive Schaltfläche: Nächste(r) oder Weiter 7">
            <a:hlinkClick r:id="" action="ppaction://hlinkshowjump?jump=previousslide" highlightClick="1"/>
            <a:extLst>
              <a:ext uri="{FF2B5EF4-FFF2-40B4-BE49-F238E27FC236}">
                <a16:creationId xmlns:a16="http://schemas.microsoft.com/office/drawing/2014/main" xmlns="" id="{8A3AD406-4683-4A63-A064-1017FBC8CCEF}"/>
              </a:ext>
            </a:extLst>
          </p:cNvPr>
          <p:cNvSpPr/>
          <p:nvPr userDrawn="1"/>
        </p:nvSpPr>
        <p:spPr>
          <a:xfrm rot="10800000">
            <a:off x="7362698" y="6584950"/>
            <a:ext cx="126239" cy="168275"/>
          </a:xfrm>
          <a:prstGeom prst="actionButtonForwardNex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675"/>
          </a:p>
        </p:txBody>
      </p:sp>
      <p:cxnSp>
        <p:nvCxnSpPr>
          <p:cNvPr id="14" name="Gerade Verbindung 10">
            <a:extLst>
              <a:ext uri="{FF2B5EF4-FFF2-40B4-BE49-F238E27FC236}">
                <a16:creationId xmlns:a16="http://schemas.microsoft.com/office/drawing/2014/main" xmlns="" id="{6ACC5A60-0645-4B90-9F6C-7D9793FAAD98}"/>
              </a:ext>
            </a:extLst>
          </p:cNvPr>
          <p:cNvCxnSpPr/>
          <p:nvPr userDrawn="1"/>
        </p:nvCxnSpPr>
        <p:spPr>
          <a:xfrm>
            <a:off x="7556483" y="6531769"/>
            <a:ext cx="0" cy="250031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feld 5">
            <a:extLst>
              <a:ext uri="{FF2B5EF4-FFF2-40B4-BE49-F238E27FC236}">
                <a16:creationId xmlns:a16="http://schemas.microsoft.com/office/drawing/2014/main" xmlns="" id="{F402280F-EDC0-4B94-8F6D-836F70625F96}"/>
              </a:ext>
            </a:extLst>
          </p:cNvPr>
          <p:cNvSpPr txBox="1"/>
          <p:nvPr userDrawn="1"/>
        </p:nvSpPr>
        <p:spPr>
          <a:xfrm>
            <a:off x="245719" y="259401"/>
            <a:ext cx="3009062" cy="338554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/>
          <a:p>
            <a:pPr algn="l"/>
            <a:r>
              <a:rPr lang="de-DE" sz="1600" baseline="0" dirty="0" smtClean="0">
                <a:solidFill>
                  <a:schemeClr val="tx1">
                    <a:lumMod val="60000"/>
                    <a:lumOff val="40000"/>
                  </a:schemeClr>
                </a:solidFill>
                <a:latin typeface="Century Gothic" panose="020B0502020202020204" pitchFamily="34" charset="0"/>
              </a:rPr>
              <a:t>CalACES PSC</a:t>
            </a:r>
            <a:endParaRPr lang="de-DE" sz="1600" baseline="0" dirty="0">
              <a:solidFill>
                <a:schemeClr val="tx1">
                  <a:lumMod val="60000"/>
                  <a:lumOff val="40000"/>
                </a:schemeClr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10" name="Gerade Verbindung 10">
            <a:extLst>
              <a:ext uri="{FF2B5EF4-FFF2-40B4-BE49-F238E27FC236}">
                <a16:creationId xmlns:a16="http://schemas.microsoft.com/office/drawing/2014/main" xmlns="" id="{307A7D7B-3B2D-47BA-AF14-91895FDD9F72}"/>
              </a:ext>
            </a:extLst>
          </p:cNvPr>
          <p:cNvCxnSpPr/>
          <p:nvPr userDrawn="1"/>
        </p:nvCxnSpPr>
        <p:spPr>
          <a:xfrm>
            <a:off x="1612980" y="294207"/>
            <a:ext cx="0" cy="250031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ontent Placeholder 4">
            <a:extLst>
              <a:ext uri="{FF2B5EF4-FFF2-40B4-BE49-F238E27FC236}">
                <a16:creationId xmlns:a16="http://schemas.microsoft.com/office/drawing/2014/main" xmlns="" id="{1C3BC9F1-B5FC-446D-B99F-6D7DBBDF565F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707283" y="271485"/>
            <a:ext cx="5663639" cy="338554"/>
          </a:xfrm>
          <a:prstGeom prst="rect">
            <a:avLst/>
          </a:prstGeom>
        </p:spPr>
        <p:txBody>
          <a:bodyPr lIns="0" rIns="0" anchor="ctr"/>
          <a:lstStyle>
            <a:lvl1pPr>
              <a:defRPr sz="1600" b="1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357923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Box 9">
            <a:extLst>
              <a:ext uri="{FF2B5EF4-FFF2-40B4-BE49-F238E27FC236}">
                <a16:creationId xmlns:a16="http://schemas.microsoft.com/office/drawing/2014/main" xmlns="" id="{CFE93B4B-56AD-4C1C-9916-46A1D7D015E8}"/>
              </a:ext>
            </a:extLst>
          </p:cNvPr>
          <p:cNvSpPr txBox="1"/>
          <p:nvPr userDrawn="1"/>
        </p:nvSpPr>
        <p:spPr>
          <a:xfrm>
            <a:off x="8075191" y="6576752"/>
            <a:ext cx="295603" cy="223142"/>
          </a:xfrm>
          <a:prstGeom prst="rect">
            <a:avLst/>
          </a:prstGeom>
          <a:noFill/>
        </p:spPr>
        <p:txBody>
          <a:bodyPr wrap="none" lIns="68584" tIns="34292" rIns="68584" bIns="34292" rtlCol="0">
            <a:spAutoFit/>
          </a:bodyPr>
          <a:lstStyle/>
          <a:p>
            <a:pPr algn="r"/>
            <a:fld id="{260E2A6B-A809-4840-BF14-8648BC0BDF87}" type="slidenum">
              <a:rPr lang="id-ID" sz="1000" b="0" smtClean="0">
                <a:solidFill>
                  <a:schemeClr val="tx1"/>
                </a:solidFill>
                <a:latin typeface="Century Gothic" panose="020B0502020202020204" pitchFamily="34" charset="0"/>
                <a:cs typeface="Calibri Light"/>
              </a:rPr>
              <a:pPr algn="r"/>
              <a:t>‹#›</a:t>
            </a:fld>
            <a:endParaRPr lang="id-ID" sz="750" b="0" dirty="0">
              <a:solidFill>
                <a:schemeClr val="tx1"/>
              </a:solidFill>
              <a:latin typeface="Century Gothic" panose="020B0502020202020204" pitchFamily="34" charset="0"/>
              <a:cs typeface="Calibri Light"/>
            </a:endParaRPr>
          </a:p>
        </p:txBody>
      </p:sp>
      <p:sp>
        <p:nvSpPr>
          <p:cNvPr id="21" name="Interaktive Schaltfläche: Nächste(r) oder Weiter 1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xmlns="" id="{3AD6C2E1-524B-4AB9-9032-6D1E27E6A5E5}"/>
              </a:ext>
            </a:extLst>
          </p:cNvPr>
          <p:cNvSpPr/>
          <p:nvPr userDrawn="1"/>
        </p:nvSpPr>
        <p:spPr>
          <a:xfrm>
            <a:off x="7639849" y="6584950"/>
            <a:ext cx="126239" cy="168275"/>
          </a:xfrm>
          <a:prstGeom prst="actionButtonForwardNex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675"/>
          </a:p>
        </p:txBody>
      </p:sp>
      <p:sp>
        <p:nvSpPr>
          <p:cNvPr id="22" name="Interaktive Schaltfläche: Nächste(r) oder Weiter 7">
            <a:hlinkClick r:id="" action="ppaction://hlinkshowjump?jump=previousslide" highlightClick="1"/>
            <a:extLst>
              <a:ext uri="{FF2B5EF4-FFF2-40B4-BE49-F238E27FC236}">
                <a16:creationId xmlns:a16="http://schemas.microsoft.com/office/drawing/2014/main" xmlns="" id="{76FF6ABB-F0D7-4E64-893C-D2D8B3F85F50}"/>
              </a:ext>
            </a:extLst>
          </p:cNvPr>
          <p:cNvSpPr/>
          <p:nvPr userDrawn="1"/>
        </p:nvSpPr>
        <p:spPr>
          <a:xfrm rot="10800000">
            <a:off x="7362698" y="6584950"/>
            <a:ext cx="126239" cy="168275"/>
          </a:xfrm>
          <a:prstGeom prst="actionButtonForwardNex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675"/>
          </a:p>
        </p:txBody>
      </p:sp>
      <p:cxnSp>
        <p:nvCxnSpPr>
          <p:cNvPr id="23" name="Gerade Verbindung 10">
            <a:extLst>
              <a:ext uri="{FF2B5EF4-FFF2-40B4-BE49-F238E27FC236}">
                <a16:creationId xmlns:a16="http://schemas.microsoft.com/office/drawing/2014/main" xmlns="" id="{05D66167-85F3-4BAA-915C-9927D29C257E}"/>
              </a:ext>
            </a:extLst>
          </p:cNvPr>
          <p:cNvCxnSpPr/>
          <p:nvPr userDrawn="1"/>
        </p:nvCxnSpPr>
        <p:spPr>
          <a:xfrm>
            <a:off x="7556483" y="6531769"/>
            <a:ext cx="0" cy="250031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609650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Content with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3DAF24A-7875-4908-8A1C-E0D92FD70045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40080" y="914400"/>
            <a:ext cx="8037576" cy="5239512"/>
          </a:xfrm>
          <a:prstGeom prst="rect">
            <a:avLst/>
          </a:prstGeom>
        </p:spPr>
        <p:txBody>
          <a:bodyPr/>
          <a:lstStyle>
            <a:lvl1pPr marL="285750" indent="-285750">
              <a:buFont typeface="Wingdings" panose="05000000000000000000" pitchFamily="2" charset="2"/>
              <a:buChar char="Ü"/>
              <a:defRPr>
                <a:solidFill>
                  <a:srgbClr val="464646"/>
                </a:solidFill>
                <a:latin typeface="Century Gothic" panose="020B0502020202020204" pitchFamily="34" charset="0"/>
              </a:defRPr>
            </a:lvl1pPr>
            <a:lvl2pPr>
              <a:defRPr>
                <a:solidFill>
                  <a:srgbClr val="464646"/>
                </a:solidFill>
                <a:latin typeface="Century Gothic" panose="020B0502020202020204" pitchFamily="34" charset="0"/>
              </a:defRPr>
            </a:lvl2pPr>
            <a:lvl3pPr>
              <a:defRPr>
                <a:latin typeface="Century Gothic" panose="020B0502020202020204" pitchFamily="34" charset="0"/>
              </a:defRPr>
            </a:lvl3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2" name="Textfeld 5">
            <a:extLst>
              <a:ext uri="{FF2B5EF4-FFF2-40B4-BE49-F238E27FC236}">
                <a16:creationId xmlns:a16="http://schemas.microsoft.com/office/drawing/2014/main" xmlns="" id="{68AE8A40-59BA-4667-A7BB-7691F13E715D}"/>
              </a:ext>
            </a:extLst>
          </p:cNvPr>
          <p:cNvSpPr txBox="1"/>
          <p:nvPr userDrawn="1"/>
        </p:nvSpPr>
        <p:spPr>
          <a:xfrm>
            <a:off x="245719" y="259401"/>
            <a:ext cx="907542" cy="338554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/>
          <a:p>
            <a:pPr algn="l"/>
            <a:r>
              <a:rPr lang="de-DE" sz="1600" baseline="0" dirty="0">
                <a:solidFill>
                  <a:schemeClr val="tx1">
                    <a:lumMod val="60000"/>
                    <a:lumOff val="40000"/>
                  </a:schemeClr>
                </a:solidFill>
                <a:latin typeface="Century Gothic" panose="020B0502020202020204" pitchFamily="34" charset="0"/>
              </a:rPr>
              <a:t>CalACES</a:t>
            </a:r>
          </a:p>
        </p:txBody>
      </p:sp>
      <p:cxnSp>
        <p:nvCxnSpPr>
          <p:cNvPr id="13" name="Gerade Verbindung 10">
            <a:extLst>
              <a:ext uri="{FF2B5EF4-FFF2-40B4-BE49-F238E27FC236}">
                <a16:creationId xmlns:a16="http://schemas.microsoft.com/office/drawing/2014/main" xmlns="" id="{BF2E1EEF-3874-47C1-9809-138CE86DC65E}"/>
              </a:ext>
            </a:extLst>
          </p:cNvPr>
          <p:cNvCxnSpPr/>
          <p:nvPr userDrawn="1"/>
        </p:nvCxnSpPr>
        <p:spPr>
          <a:xfrm>
            <a:off x="1198746" y="294207"/>
            <a:ext cx="0" cy="250031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ontent Placeholder 4">
            <a:extLst>
              <a:ext uri="{FF2B5EF4-FFF2-40B4-BE49-F238E27FC236}">
                <a16:creationId xmlns:a16="http://schemas.microsoft.com/office/drawing/2014/main" xmlns="" id="{C451CB0B-1C80-4048-8C48-CE3C9B4BA586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325390" y="271485"/>
            <a:ext cx="7332126" cy="338554"/>
          </a:xfrm>
          <a:prstGeom prst="rect">
            <a:avLst/>
          </a:prstGeom>
        </p:spPr>
        <p:txBody>
          <a:bodyPr lIns="0" rIns="0" anchor="ctr"/>
          <a:lstStyle>
            <a:lvl1pPr marL="0" indent="0">
              <a:buNone/>
              <a:defRPr sz="1600" b="1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614152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Columns with Bullet 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98D6808-68E9-48E5-A692-6DB909B47AA1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40080" y="914400"/>
            <a:ext cx="3867150" cy="5239512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rgbClr val="464646"/>
                </a:solidFill>
                <a:latin typeface="Century Gothic" panose="020B0502020202020204" pitchFamily="34" charset="0"/>
              </a:defRPr>
            </a:lvl1pPr>
            <a:lvl2pPr>
              <a:defRPr baseline="0">
                <a:solidFill>
                  <a:srgbClr val="464646"/>
                </a:solidFill>
                <a:latin typeface="Century Gothic" panose="020B0502020202020204" pitchFamily="34" charset="0"/>
              </a:defRPr>
            </a:lvl2pPr>
            <a:lvl3pPr>
              <a:defRPr>
                <a:solidFill>
                  <a:srgbClr val="787878"/>
                </a:solidFill>
                <a:latin typeface="Century Gothic" panose="020B0502020202020204" pitchFamily="34" charset="0"/>
              </a:defRPr>
            </a:lvl3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0B5DC819-C738-49F0-A8F1-C9B3D1F5C030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4648200" y="914400"/>
            <a:ext cx="3867150" cy="523951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464646"/>
                </a:solidFill>
                <a:latin typeface="Century Gothic" panose="020B0502020202020204" pitchFamily="34" charset="0"/>
              </a:defRPr>
            </a:lvl1pPr>
            <a:lvl2pPr>
              <a:defRPr>
                <a:solidFill>
                  <a:srgbClr val="464646"/>
                </a:solidFill>
                <a:latin typeface="Century Gothic" panose="020B0502020202020204" pitchFamily="34" charset="0"/>
              </a:defRPr>
            </a:lvl2pPr>
            <a:lvl3pPr>
              <a:defRPr>
                <a:solidFill>
                  <a:srgbClr val="787878"/>
                </a:solidFill>
                <a:latin typeface="Century Gothic" panose="020B0502020202020204" pitchFamily="34" charset="0"/>
              </a:defRPr>
            </a:lvl3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3" name="Textfeld 5">
            <a:extLst>
              <a:ext uri="{FF2B5EF4-FFF2-40B4-BE49-F238E27FC236}">
                <a16:creationId xmlns:a16="http://schemas.microsoft.com/office/drawing/2014/main" xmlns="" id="{F6DA65EA-C36B-4F48-8BF4-05D6DCDF2A5C}"/>
              </a:ext>
            </a:extLst>
          </p:cNvPr>
          <p:cNvSpPr txBox="1"/>
          <p:nvPr userDrawn="1"/>
        </p:nvSpPr>
        <p:spPr>
          <a:xfrm>
            <a:off x="245719" y="259401"/>
            <a:ext cx="907542" cy="338554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/>
          <a:p>
            <a:pPr algn="l"/>
            <a:r>
              <a:rPr lang="de-DE" sz="1600" baseline="0" dirty="0">
                <a:solidFill>
                  <a:schemeClr val="tx1">
                    <a:lumMod val="60000"/>
                    <a:lumOff val="40000"/>
                  </a:schemeClr>
                </a:solidFill>
                <a:latin typeface="Century Gothic" panose="020B0502020202020204" pitchFamily="34" charset="0"/>
              </a:rPr>
              <a:t>CalACES</a:t>
            </a:r>
          </a:p>
        </p:txBody>
      </p:sp>
      <p:cxnSp>
        <p:nvCxnSpPr>
          <p:cNvPr id="14" name="Gerade Verbindung 10">
            <a:extLst>
              <a:ext uri="{FF2B5EF4-FFF2-40B4-BE49-F238E27FC236}">
                <a16:creationId xmlns:a16="http://schemas.microsoft.com/office/drawing/2014/main" xmlns="" id="{7494EC00-4E4F-4009-A7DA-C3DD5C6C21AD}"/>
              </a:ext>
            </a:extLst>
          </p:cNvPr>
          <p:cNvCxnSpPr/>
          <p:nvPr userDrawn="1"/>
        </p:nvCxnSpPr>
        <p:spPr>
          <a:xfrm>
            <a:off x="1198746" y="294207"/>
            <a:ext cx="0" cy="250031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ontent Placeholder 4">
            <a:extLst>
              <a:ext uri="{FF2B5EF4-FFF2-40B4-BE49-F238E27FC236}">
                <a16:creationId xmlns:a16="http://schemas.microsoft.com/office/drawing/2014/main" xmlns="" id="{E1EA4283-4ABE-4271-B7AD-87CCA245B54E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325390" y="271485"/>
            <a:ext cx="7332126" cy="338554"/>
          </a:xfrm>
          <a:prstGeom prst="rect">
            <a:avLst/>
          </a:prstGeom>
        </p:spPr>
        <p:txBody>
          <a:bodyPr lIns="0" rIns="0" anchor="ctr"/>
          <a:lstStyle>
            <a:lvl1pPr marL="0" indent="0">
              <a:buNone/>
              <a:defRPr sz="1600" b="1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012318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Full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/>
          <p:cNvSpPr>
            <a:spLocks noGrp="1"/>
          </p:cNvSpPr>
          <p:nvPr>
            <p:ph idx="1" hasCustomPrompt="1"/>
          </p:nvPr>
        </p:nvSpPr>
        <p:spPr>
          <a:xfrm>
            <a:off x="184275" y="914400"/>
            <a:ext cx="8775450" cy="524351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800" baseline="0">
                <a:solidFill>
                  <a:schemeClr val="bg1">
                    <a:lumMod val="10000"/>
                  </a:schemeClr>
                </a:solidFill>
                <a:latin typeface="Century Gothic" panose="020B0502020202020204" pitchFamily="34" charset="0"/>
              </a:defRPr>
            </a:lvl1pPr>
            <a:lvl5pPr marL="1828800" indent="0">
              <a:buNone/>
              <a:defRPr/>
            </a:lvl5pPr>
          </a:lstStyle>
          <a:p>
            <a:pPr lvl="0"/>
            <a:r>
              <a:rPr lang="de-DE" dirty="0"/>
              <a:t>Edit text</a:t>
            </a:r>
          </a:p>
        </p:txBody>
      </p:sp>
      <p:sp>
        <p:nvSpPr>
          <p:cNvPr id="16" name="TextBox 9">
            <a:extLst>
              <a:ext uri="{FF2B5EF4-FFF2-40B4-BE49-F238E27FC236}">
                <a16:creationId xmlns:a16="http://schemas.microsoft.com/office/drawing/2014/main" xmlns="" id="{75922230-7D5B-4441-8605-63B3298B10F2}"/>
              </a:ext>
            </a:extLst>
          </p:cNvPr>
          <p:cNvSpPr txBox="1"/>
          <p:nvPr userDrawn="1"/>
        </p:nvSpPr>
        <p:spPr>
          <a:xfrm>
            <a:off x="8075191" y="6576752"/>
            <a:ext cx="295603" cy="223142"/>
          </a:xfrm>
          <a:prstGeom prst="rect">
            <a:avLst/>
          </a:prstGeom>
          <a:noFill/>
        </p:spPr>
        <p:txBody>
          <a:bodyPr wrap="none" lIns="68584" tIns="34292" rIns="68584" bIns="34292" rtlCol="0">
            <a:spAutoFit/>
          </a:bodyPr>
          <a:lstStyle/>
          <a:p>
            <a:pPr algn="r"/>
            <a:fld id="{260E2A6B-A809-4840-BF14-8648BC0BDF87}" type="slidenum">
              <a:rPr lang="id-ID" sz="1000" b="0" smtClean="0">
                <a:solidFill>
                  <a:schemeClr val="tx1"/>
                </a:solidFill>
                <a:latin typeface="Century Gothic" panose="020B0502020202020204" pitchFamily="34" charset="0"/>
                <a:cs typeface="Calibri Light"/>
              </a:rPr>
              <a:pPr algn="r"/>
              <a:t>‹#›</a:t>
            </a:fld>
            <a:endParaRPr lang="id-ID" sz="750" b="0" dirty="0">
              <a:solidFill>
                <a:schemeClr val="tx1"/>
              </a:solidFill>
              <a:latin typeface="Century Gothic" panose="020B0502020202020204" pitchFamily="34" charset="0"/>
              <a:cs typeface="Calibri Light"/>
            </a:endParaRPr>
          </a:p>
        </p:txBody>
      </p:sp>
      <p:sp>
        <p:nvSpPr>
          <p:cNvPr id="17" name="Interaktive Schaltfläche: Nächste(r) oder Weiter 1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xmlns="" id="{15D5DDF0-D347-4ECC-A4B2-7498742B404C}"/>
              </a:ext>
            </a:extLst>
          </p:cNvPr>
          <p:cNvSpPr/>
          <p:nvPr userDrawn="1"/>
        </p:nvSpPr>
        <p:spPr>
          <a:xfrm>
            <a:off x="7639849" y="6584950"/>
            <a:ext cx="126239" cy="168275"/>
          </a:xfrm>
          <a:prstGeom prst="actionButtonForwardNex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675"/>
          </a:p>
        </p:txBody>
      </p:sp>
      <p:sp>
        <p:nvSpPr>
          <p:cNvPr id="18" name="Interaktive Schaltfläche: Nächste(r) oder Weiter 7">
            <a:hlinkClick r:id="" action="ppaction://hlinkshowjump?jump=previousslide" highlightClick="1"/>
            <a:extLst>
              <a:ext uri="{FF2B5EF4-FFF2-40B4-BE49-F238E27FC236}">
                <a16:creationId xmlns:a16="http://schemas.microsoft.com/office/drawing/2014/main" xmlns="" id="{87E689B3-7C6C-44C7-BC13-85F30095ABD8}"/>
              </a:ext>
            </a:extLst>
          </p:cNvPr>
          <p:cNvSpPr/>
          <p:nvPr userDrawn="1"/>
        </p:nvSpPr>
        <p:spPr>
          <a:xfrm rot="10800000">
            <a:off x="7362698" y="6584950"/>
            <a:ext cx="126239" cy="168275"/>
          </a:xfrm>
          <a:prstGeom prst="actionButtonForwardNex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675"/>
          </a:p>
        </p:txBody>
      </p:sp>
      <p:cxnSp>
        <p:nvCxnSpPr>
          <p:cNvPr id="19" name="Gerade Verbindung 10">
            <a:extLst>
              <a:ext uri="{FF2B5EF4-FFF2-40B4-BE49-F238E27FC236}">
                <a16:creationId xmlns:a16="http://schemas.microsoft.com/office/drawing/2014/main" xmlns="" id="{6F388310-B96C-405B-AB18-990B2268A5CE}"/>
              </a:ext>
            </a:extLst>
          </p:cNvPr>
          <p:cNvCxnSpPr/>
          <p:nvPr userDrawn="1"/>
        </p:nvCxnSpPr>
        <p:spPr>
          <a:xfrm>
            <a:off x="7556483" y="6531769"/>
            <a:ext cx="0" cy="250031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feld 5">
            <a:extLst>
              <a:ext uri="{FF2B5EF4-FFF2-40B4-BE49-F238E27FC236}">
                <a16:creationId xmlns:a16="http://schemas.microsoft.com/office/drawing/2014/main" xmlns="" id="{15F37147-BEBF-4664-8E57-8F8740CA3EFA}"/>
              </a:ext>
            </a:extLst>
          </p:cNvPr>
          <p:cNvSpPr txBox="1"/>
          <p:nvPr userDrawn="1"/>
        </p:nvSpPr>
        <p:spPr>
          <a:xfrm>
            <a:off x="245719" y="259401"/>
            <a:ext cx="2142639" cy="338554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/>
          <a:p>
            <a:pPr algn="l"/>
            <a:r>
              <a:rPr lang="de-DE" sz="1600" baseline="0" dirty="0" smtClean="0">
                <a:solidFill>
                  <a:schemeClr val="tx1">
                    <a:lumMod val="60000"/>
                    <a:lumOff val="40000"/>
                  </a:schemeClr>
                </a:solidFill>
                <a:latin typeface="Century Gothic" panose="020B0502020202020204" pitchFamily="34" charset="0"/>
              </a:rPr>
              <a:t>CalACES PSC</a:t>
            </a:r>
            <a:endParaRPr lang="de-DE" sz="1600" baseline="0" dirty="0">
              <a:solidFill>
                <a:schemeClr val="tx1">
                  <a:lumMod val="60000"/>
                  <a:lumOff val="40000"/>
                </a:schemeClr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11" name="Gerade Verbindung 10">
            <a:extLst>
              <a:ext uri="{FF2B5EF4-FFF2-40B4-BE49-F238E27FC236}">
                <a16:creationId xmlns:a16="http://schemas.microsoft.com/office/drawing/2014/main" xmlns="" id="{26F2CBF6-4899-4B3B-9C4F-311FAE354963}"/>
              </a:ext>
            </a:extLst>
          </p:cNvPr>
          <p:cNvCxnSpPr/>
          <p:nvPr userDrawn="1"/>
        </p:nvCxnSpPr>
        <p:spPr>
          <a:xfrm>
            <a:off x="1615522" y="294207"/>
            <a:ext cx="0" cy="250031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ontent Placeholder 4">
            <a:extLst>
              <a:ext uri="{FF2B5EF4-FFF2-40B4-BE49-F238E27FC236}">
                <a16:creationId xmlns:a16="http://schemas.microsoft.com/office/drawing/2014/main" xmlns="" id="{450AAC65-C78C-457F-B852-84CDFFD5D972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683509" y="271485"/>
            <a:ext cx="6654936" cy="338554"/>
          </a:xfrm>
          <a:prstGeom prst="rect">
            <a:avLst/>
          </a:prstGeom>
        </p:spPr>
        <p:txBody>
          <a:bodyPr lIns="0" rIns="0" anchor="ctr"/>
          <a:lstStyle>
            <a:lvl1pPr>
              <a:defRPr sz="1600" b="1">
                <a:solidFill>
                  <a:schemeClr val="bg1">
                    <a:lumMod val="10000"/>
                  </a:schemeClr>
                </a:solidFill>
                <a:latin typeface="Century Gothic" panose="020B05020202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494619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9">
            <a:extLst>
              <a:ext uri="{FF2B5EF4-FFF2-40B4-BE49-F238E27FC236}">
                <a16:creationId xmlns:a16="http://schemas.microsoft.com/office/drawing/2014/main" xmlns="" id="{F7BAB027-2F0F-4F2B-9679-25DA9BC4328B}"/>
              </a:ext>
            </a:extLst>
          </p:cNvPr>
          <p:cNvSpPr txBox="1"/>
          <p:nvPr userDrawn="1"/>
        </p:nvSpPr>
        <p:spPr>
          <a:xfrm>
            <a:off x="8075191" y="6576752"/>
            <a:ext cx="295603" cy="223142"/>
          </a:xfrm>
          <a:prstGeom prst="rect">
            <a:avLst/>
          </a:prstGeom>
          <a:noFill/>
        </p:spPr>
        <p:txBody>
          <a:bodyPr wrap="none" lIns="68584" tIns="34292" rIns="68584" bIns="34292" rtlCol="0">
            <a:spAutoFit/>
          </a:bodyPr>
          <a:lstStyle/>
          <a:p>
            <a:pPr algn="r"/>
            <a:fld id="{260E2A6B-A809-4840-BF14-8648BC0BDF87}" type="slidenum">
              <a:rPr lang="id-ID" sz="1000" b="0" smtClean="0">
                <a:solidFill>
                  <a:schemeClr val="tx1"/>
                </a:solidFill>
                <a:latin typeface="Century Gothic" panose="020B0502020202020204" pitchFamily="34" charset="0"/>
                <a:cs typeface="Calibri Light"/>
              </a:rPr>
              <a:pPr algn="r"/>
              <a:t>‹#›</a:t>
            </a:fld>
            <a:endParaRPr lang="id-ID" sz="750" b="0" dirty="0">
              <a:solidFill>
                <a:schemeClr val="tx1"/>
              </a:solidFill>
              <a:latin typeface="Century Gothic" panose="020B0502020202020204" pitchFamily="34" charset="0"/>
              <a:cs typeface="Calibri Light"/>
            </a:endParaRPr>
          </a:p>
        </p:txBody>
      </p:sp>
      <p:sp>
        <p:nvSpPr>
          <p:cNvPr id="18" name="Interaktive Schaltfläche: Nächste(r) oder Weiter 1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xmlns="" id="{0D2BF422-6635-459B-9BCD-FBE57AF7F187}"/>
              </a:ext>
            </a:extLst>
          </p:cNvPr>
          <p:cNvSpPr/>
          <p:nvPr userDrawn="1"/>
        </p:nvSpPr>
        <p:spPr>
          <a:xfrm>
            <a:off x="7639849" y="6584950"/>
            <a:ext cx="126239" cy="168275"/>
          </a:xfrm>
          <a:prstGeom prst="actionButtonForwardNex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675"/>
          </a:p>
        </p:txBody>
      </p:sp>
      <p:sp>
        <p:nvSpPr>
          <p:cNvPr id="19" name="Interaktive Schaltfläche: Nächste(r) oder Weiter 7">
            <a:hlinkClick r:id="" action="ppaction://hlinkshowjump?jump=previousslide" highlightClick="1"/>
            <a:extLst>
              <a:ext uri="{FF2B5EF4-FFF2-40B4-BE49-F238E27FC236}">
                <a16:creationId xmlns:a16="http://schemas.microsoft.com/office/drawing/2014/main" xmlns="" id="{3C281DBD-25B2-4EC2-8314-8EAC59E6C367}"/>
              </a:ext>
            </a:extLst>
          </p:cNvPr>
          <p:cNvSpPr/>
          <p:nvPr userDrawn="1"/>
        </p:nvSpPr>
        <p:spPr>
          <a:xfrm rot="10800000">
            <a:off x="7362698" y="6584950"/>
            <a:ext cx="126239" cy="168275"/>
          </a:xfrm>
          <a:prstGeom prst="actionButtonForwardNex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675"/>
          </a:p>
        </p:txBody>
      </p:sp>
      <p:cxnSp>
        <p:nvCxnSpPr>
          <p:cNvPr id="20" name="Gerade Verbindung 10">
            <a:extLst>
              <a:ext uri="{FF2B5EF4-FFF2-40B4-BE49-F238E27FC236}">
                <a16:creationId xmlns:a16="http://schemas.microsoft.com/office/drawing/2014/main" xmlns="" id="{704C3163-9B38-4068-A67A-BDE99F77C05A}"/>
              </a:ext>
            </a:extLst>
          </p:cNvPr>
          <p:cNvCxnSpPr/>
          <p:nvPr userDrawn="1"/>
        </p:nvCxnSpPr>
        <p:spPr>
          <a:xfrm>
            <a:off x="7556483" y="6531769"/>
            <a:ext cx="0" cy="250031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xmlns="" id="{9BBE93FA-CA06-46DC-B860-87B818850631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40080" y="914400"/>
            <a:ext cx="3867150" cy="5239512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bg1">
                    <a:lumMod val="10000"/>
                  </a:schemeClr>
                </a:solidFill>
                <a:latin typeface="Century Gothic" panose="020B0502020202020204" pitchFamily="34" charset="0"/>
              </a:defRPr>
            </a:lvl1pPr>
            <a:lvl2pPr>
              <a:defRPr>
                <a:latin typeface="Century Gothic" panose="020B0502020202020204" pitchFamily="34" charset="0"/>
              </a:defRPr>
            </a:lvl2pPr>
            <a:lvl3pPr>
              <a:defRPr>
                <a:latin typeface="Century Gothic" panose="020B0502020202020204" pitchFamily="34" charset="0"/>
              </a:defRPr>
            </a:lvl3pPr>
          </a:lstStyle>
          <a:p>
            <a:pPr lvl="0"/>
            <a:r>
              <a:rPr lang="en-US" dirty="0"/>
              <a:t>Edit text</a:t>
            </a:r>
          </a:p>
        </p:txBody>
      </p:sp>
      <p:sp>
        <p:nvSpPr>
          <p:cNvPr id="23" name="Content Placeholder 3">
            <a:extLst>
              <a:ext uri="{FF2B5EF4-FFF2-40B4-BE49-F238E27FC236}">
                <a16:creationId xmlns:a16="http://schemas.microsoft.com/office/drawing/2014/main" xmlns="" id="{9791886A-9DC7-44FB-970F-A5F5EEF97991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4648200" y="914400"/>
            <a:ext cx="3867150" cy="5239512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bg1">
                    <a:lumMod val="10000"/>
                  </a:schemeClr>
                </a:solidFill>
                <a:latin typeface="Century Gothic" panose="020B0502020202020204" pitchFamily="34" charset="0"/>
              </a:defRPr>
            </a:lvl1pPr>
            <a:lvl2pPr>
              <a:defRPr>
                <a:latin typeface="Century Gothic" panose="020B0502020202020204" pitchFamily="34" charset="0"/>
              </a:defRPr>
            </a:lvl2pPr>
            <a:lvl3pPr>
              <a:defRPr>
                <a:latin typeface="Century Gothic" panose="020B0502020202020204" pitchFamily="34" charset="0"/>
              </a:defRPr>
            </a:lvl3pPr>
          </a:lstStyle>
          <a:p>
            <a:pPr lvl="0"/>
            <a:r>
              <a:rPr lang="en-US" dirty="0"/>
              <a:t>Edit text</a:t>
            </a:r>
          </a:p>
        </p:txBody>
      </p:sp>
      <p:sp>
        <p:nvSpPr>
          <p:cNvPr id="11" name="Textfeld 5">
            <a:extLst>
              <a:ext uri="{FF2B5EF4-FFF2-40B4-BE49-F238E27FC236}">
                <a16:creationId xmlns:a16="http://schemas.microsoft.com/office/drawing/2014/main" xmlns="" id="{AF6EE7DE-84FE-4EFE-B053-3C2E2520DB27}"/>
              </a:ext>
            </a:extLst>
          </p:cNvPr>
          <p:cNvSpPr txBox="1"/>
          <p:nvPr userDrawn="1"/>
        </p:nvSpPr>
        <p:spPr>
          <a:xfrm>
            <a:off x="245719" y="259401"/>
            <a:ext cx="2183582" cy="338554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/>
          <a:p>
            <a:pPr algn="l"/>
            <a:r>
              <a:rPr lang="de-DE" sz="1600" baseline="0" dirty="0" smtClean="0">
                <a:solidFill>
                  <a:schemeClr val="tx1">
                    <a:lumMod val="60000"/>
                    <a:lumOff val="40000"/>
                  </a:schemeClr>
                </a:solidFill>
                <a:latin typeface="Century Gothic" panose="020B0502020202020204" pitchFamily="34" charset="0"/>
              </a:rPr>
              <a:t>CalACES PSC</a:t>
            </a:r>
            <a:endParaRPr lang="de-DE" sz="1600" baseline="0" dirty="0">
              <a:solidFill>
                <a:schemeClr val="tx1">
                  <a:lumMod val="60000"/>
                  <a:lumOff val="40000"/>
                </a:schemeClr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12" name="Gerade Verbindung 10">
            <a:extLst>
              <a:ext uri="{FF2B5EF4-FFF2-40B4-BE49-F238E27FC236}">
                <a16:creationId xmlns:a16="http://schemas.microsoft.com/office/drawing/2014/main" xmlns="" id="{FF414825-12BE-40E5-A2E2-00DDC85CC40D}"/>
              </a:ext>
            </a:extLst>
          </p:cNvPr>
          <p:cNvCxnSpPr/>
          <p:nvPr userDrawn="1"/>
        </p:nvCxnSpPr>
        <p:spPr>
          <a:xfrm>
            <a:off x="1686320" y="294207"/>
            <a:ext cx="0" cy="250031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Content Placeholder 4">
            <a:extLst>
              <a:ext uri="{FF2B5EF4-FFF2-40B4-BE49-F238E27FC236}">
                <a16:creationId xmlns:a16="http://schemas.microsoft.com/office/drawing/2014/main" xmlns="" id="{F78E5A6E-5937-45D1-9774-D25AA4E346EA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754305" y="271485"/>
            <a:ext cx="6609965" cy="338554"/>
          </a:xfrm>
          <a:prstGeom prst="rect">
            <a:avLst/>
          </a:prstGeom>
        </p:spPr>
        <p:txBody>
          <a:bodyPr lIns="0" rIns="0" anchor="ctr"/>
          <a:lstStyle>
            <a:lvl1pPr>
              <a:defRPr sz="1600" b="1">
                <a:solidFill>
                  <a:schemeClr val="bg1">
                    <a:lumMod val="10000"/>
                  </a:schemeClr>
                </a:solidFill>
                <a:latin typeface="Century Gothic" panose="020B05020202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77167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quarter" idx="10" hasCustomPrompt="1"/>
          </p:nvPr>
        </p:nvSpPr>
        <p:spPr>
          <a:xfrm>
            <a:off x="0" y="3004985"/>
            <a:ext cx="9144000" cy="497340"/>
          </a:xfrm>
          <a:prstGeom prst="rect">
            <a:avLst/>
          </a:prstGeom>
        </p:spPr>
        <p:txBody>
          <a:bodyPr/>
          <a:lstStyle>
            <a:lvl1pPr algn="ctr">
              <a:defRPr lang="en-US" sz="3200" kern="1200" spc="300" dirty="0" smtClean="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EDIT MASTER DIVIDER TITLE</a:t>
            </a:r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13" name="Content Placeholder 4"/>
          <p:cNvSpPr>
            <a:spLocks noGrp="1"/>
          </p:cNvSpPr>
          <p:nvPr>
            <p:ph sz="quarter" idx="11" hasCustomPrompt="1"/>
          </p:nvPr>
        </p:nvSpPr>
        <p:spPr>
          <a:xfrm>
            <a:off x="0" y="3600208"/>
            <a:ext cx="9144000" cy="373694"/>
          </a:xfrm>
          <a:prstGeom prst="rect">
            <a:avLst/>
          </a:prstGeom>
        </p:spPr>
        <p:txBody>
          <a:bodyPr/>
          <a:lstStyle>
            <a:lvl1pPr algn="ctr">
              <a:defRPr lang="en-US" sz="1400" kern="1200" spc="300" dirty="0" smtClean="0">
                <a:solidFill>
                  <a:srgbClr val="5B9BD5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EDIT MASTER DIVIDER SUB TITLE</a:t>
            </a:r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9" name="TextBox 9">
            <a:extLst>
              <a:ext uri="{FF2B5EF4-FFF2-40B4-BE49-F238E27FC236}">
                <a16:creationId xmlns:a16="http://schemas.microsoft.com/office/drawing/2014/main" xmlns="" id="{5E3B324B-D78E-4D2A-A176-59C5374DF5B9}"/>
              </a:ext>
            </a:extLst>
          </p:cNvPr>
          <p:cNvSpPr txBox="1"/>
          <p:nvPr userDrawn="1"/>
        </p:nvSpPr>
        <p:spPr>
          <a:xfrm>
            <a:off x="8075191" y="6576752"/>
            <a:ext cx="295603" cy="223142"/>
          </a:xfrm>
          <a:prstGeom prst="rect">
            <a:avLst/>
          </a:prstGeom>
          <a:noFill/>
        </p:spPr>
        <p:txBody>
          <a:bodyPr wrap="none" lIns="68584" tIns="34292" rIns="68584" bIns="34292" rtlCol="0">
            <a:spAutoFit/>
          </a:bodyPr>
          <a:lstStyle/>
          <a:p>
            <a:pPr algn="r"/>
            <a:fld id="{260E2A6B-A809-4840-BF14-8648BC0BDF87}" type="slidenum">
              <a:rPr lang="id-ID" sz="1000" b="0" smtClean="0">
                <a:solidFill>
                  <a:schemeClr val="tx1"/>
                </a:solidFill>
                <a:latin typeface="Century Gothic" panose="020B0502020202020204" pitchFamily="34" charset="0"/>
                <a:cs typeface="Calibri Light"/>
              </a:rPr>
              <a:pPr algn="r"/>
              <a:t>‹#›</a:t>
            </a:fld>
            <a:endParaRPr lang="id-ID" sz="750" b="0" dirty="0">
              <a:solidFill>
                <a:schemeClr val="tx1"/>
              </a:solidFill>
              <a:latin typeface="Century Gothic" panose="020B0502020202020204" pitchFamily="34" charset="0"/>
              <a:cs typeface="Calibri Light"/>
            </a:endParaRPr>
          </a:p>
        </p:txBody>
      </p:sp>
      <p:sp>
        <p:nvSpPr>
          <p:cNvPr id="11" name="Interaktive Schaltfläche: Nächste(r) oder Weiter 1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xmlns="" id="{77D9E626-4270-4ED1-A1C7-B4031A163DE5}"/>
              </a:ext>
            </a:extLst>
          </p:cNvPr>
          <p:cNvSpPr/>
          <p:nvPr userDrawn="1"/>
        </p:nvSpPr>
        <p:spPr>
          <a:xfrm>
            <a:off x="7639849" y="6584950"/>
            <a:ext cx="126239" cy="168275"/>
          </a:xfrm>
          <a:prstGeom prst="actionButtonForwardNex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675"/>
          </a:p>
        </p:txBody>
      </p:sp>
      <p:sp>
        <p:nvSpPr>
          <p:cNvPr id="12" name="Interaktive Schaltfläche: Nächste(r) oder Weiter 7">
            <a:hlinkClick r:id="" action="ppaction://hlinkshowjump?jump=previousslide" highlightClick="1"/>
            <a:extLst>
              <a:ext uri="{FF2B5EF4-FFF2-40B4-BE49-F238E27FC236}">
                <a16:creationId xmlns:a16="http://schemas.microsoft.com/office/drawing/2014/main" xmlns="" id="{8B6E3A8C-87F8-476D-9B5F-9024187A4BFB}"/>
              </a:ext>
            </a:extLst>
          </p:cNvPr>
          <p:cNvSpPr/>
          <p:nvPr userDrawn="1"/>
        </p:nvSpPr>
        <p:spPr>
          <a:xfrm rot="10800000">
            <a:off x="7362698" y="6584950"/>
            <a:ext cx="126239" cy="168275"/>
          </a:xfrm>
          <a:prstGeom prst="actionButtonForwardNex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675"/>
          </a:p>
        </p:txBody>
      </p:sp>
      <p:cxnSp>
        <p:nvCxnSpPr>
          <p:cNvPr id="14" name="Gerade Verbindung 10">
            <a:extLst>
              <a:ext uri="{FF2B5EF4-FFF2-40B4-BE49-F238E27FC236}">
                <a16:creationId xmlns:a16="http://schemas.microsoft.com/office/drawing/2014/main" xmlns="" id="{4994AA65-FB9C-4970-A9FF-78E10CF4793C}"/>
              </a:ext>
            </a:extLst>
          </p:cNvPr>
          <p:cNvCxnSpPr/>
          <p:nvPr userDrawn="1"/>
        </p:nvCxnSpPr>
        <p:spPr>
          <a:xfrm>
            <a:off x="7556483" y="6531769"/>
            <a:ext cx="0" cy="250031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28323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N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9">
            <a:extLst>
              <a:ext uri="{FF2B5EF4-FFF2-40B4-BE49-F238E27FC236}">
                <a16:creationId xmlns:a16="http://schemas.microsoft.com/office/drawing/2014/main" xmlns="" id="{0CA85A65-E1EE-481A-87F1-FFE5C84B5E16}"/>
              </a:ext>
            </a:extLst>
          </p:cNvPr>
          <p:cNvSpPr txBox="1"/>
          <p:nvPr userDrawn="1"/>
        </p:nvSpPr>
        <p:spPr>
          <a:xfrm>
            <a:off x="8075191" y="6576752"/>
            <a:ext cx="295603" cy="223142"/>
          </a:xfrm>
          <a:prstGeom prst="rect">
            <a:avLst/>
          </a:prstGeom>
          <a:noFill/>
        </p:spPr>
        <p:txBody>
          <a:bodyPr wrap="none" lIns="68584" tIns="34292" rIns="68584" bIns="34292" rtlCol="0">
            <a:spAutoFit/>
          </a:bodyPr>
          <a:lstStyle/>
          <a:p>
            <a:pPr algn="r"/>
            <a:fld id="{260E2A6B-A809-4840-BF14-8648BC0BDF87}" type="slidenum">
              <a:rPr lang="id-ID" sz="1000" b="0" smtClean="0">
                <a:solidFill>
                  <a:schemeClr val="tx1"/>
                </a:solidFill>
                <a:latin typeface="Century Gothic" panose="020B0502020202020204" pitchFamily="34" charset="0"/>
                <a:cs typeface="Calibri Light"/>
              </a:rPr>
              <a:pPr algn="r"/>
              <a:t>‹#›</a:t>
            </a:fld>
            <a:endParaRPr lang="id-ID" sz="750" b="0" dirty="0">
              <a:solidFill>
                <a:schemeClr val="tx1"/>
              </a:solidFill>
              <a:latin typeface="Century Gothic" panose="020B0502020202020204" pitchFamily="34" charset="0"/>
              <a:cs typeface="Calibri Light"/>
            </a:endParaRPr>
          </a:p>
        </p:txBody>
      </p:sp>
      <p:sp>
        <p:nvSpPr>
          <p:cNvPr id="12" name="Interaktive Schaltfläche: Nächste(r) oder Weiter 1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xmlns="" id="{241B3913-A9FD-4CFE-9CB0-8752ACE17429}"/>
              </a:ext>
            </a:extLst>
          </p:cNvPr>
          <p:cNvSpPr/>
          <p:nvPr userDrawn="1"/>
        </p:nvSpPr>
        <p:spPr>
          <a:xfrm>
            <a:off x="7639849" y="6584950"/>
            <a:ext cx="126239" cy="168275"/>
          </a:xfrm>
          <a:prstGeom prst="actionButtonForwardNex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675"/>
          </a:p>
        </p:txBody>
      </p:sp>
      <p:sp>
        <p:nvSpPr>
          <p:cNvPr id="13" name="Interaktive Schaltfläche: Nächste(r) oder Weiter 7">
            <a:hlinkClick r:id="" action="ppaction://hlinkshowjump?jump=previousslide" highlightClick="1"/>
            <a:extLst>
              <a:ext uri="{FF2B5EF4-FFF2-40B4-BE49-F238E27FC236}">
                <a16:creationId xmlns:a16="http://schemas.microsoft.com/office/drawing/2014/main" xmlns="" id="{8A3AD406-4683-4A63-A064-1017FBC8CCEF}"/>
              </a:ext>
            </a:extLst>
          </p:cNvPr>
          <p:cNvSpPr/>
          <p:nvPr userDrawn="1"/>
        </p:nvSpPr>
        <p:spPr>
          <a:xfrm rot="10800000">
            <a:off x="7362698" y="6584950"/>
            <a:ext cx="126239" cy="168275"/>
          </a:xfrm>
          <a:prstGeom prst="actionButtonForwardNex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675"/>
          </a:p>
        </p:txBody>
      </p:sp>
      <p:cxnSp>
        <p:nvCxnSpPr>
          <p:cNvPr id="14" name="Gerade Verbindung 10">
            <a:extLst>
              <a:ext uri="{FF2B5EF4-FFF2-40B4-BE49-F238E27FC236}">
                <a16:creationId xmlns:a16="http://schemas.microsoft.com/office/drawing/2014/main" xmlns="" id="{6ACC5A60-0645-4B90-9F6C-7D9793FAAD98}"/>
              </a:ext>
            </a:extLst>
          </p:cNvPr>
          <p:cNvCxnSpPr/>
          <p:nvPr userDrawn="1"/>
        </p:nvCxnSpPr>
        <p:spPr>
          <a:xfrm>
            <a:off x="7556483" y="6531769"/>
            <a:ext cx="0" cy="250031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feld 5">
            <a:extLst>
              <a:ext uri="{FF2B5EF4-FFF2-40B4-BE49-F238E27FC236}">
                <a16:creationId xmlns:a16="http://schemas.microsoft.com/office/drawing/2014/main" xmlns="" id="{F402280F-EDC0-4B94-8F6D-836F70625F96}"/>
              </a:ext>
            </a:extLst>
          </p:cNvPr>
          <p:cNvSpPr txBox="1"/>
          <p:nvPr userDrawn="1"/>
        </p:nvSpPr>
        <p:spPr>
          <a:xfrm>
            <a:off x="245719" y="259401"/>
            <a:ext cx="2115344" cy="338554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/>
          <a:p>
            <a:pPr algn="l"/>
            <a:r>
              <a:rPr lang="de-DE" sz="1600" baseline="0" dirty="0" smtClean="0">
                <a:solidFill>
                  <a:schemeClr val="tx1">
                    <a:lumMod val="60000"/>
                    <a:lumOff val="40000"/>
                  </a:schemeClr>
                </a:solidFill>
                <a:latin typeface="Century Gothic" panose="020B0502020202020204" pitchFamily="34" charset="0"/>
              </a:rPr>
              <a:t>CalACES PSC</a:t>
            </a:r>
            <a:endParaRPr lang="de-DE" sz="1600" baseline="0" dirty="0">
              <a:solidFill>
                <a:schemeClr val="tx1">
                  <a:lumMod val="60000"/>
                  <a:lumOff val="40000"/>
                </a:schemeClr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10" name="Gerade Verbindung 10">
            <a:extLst>
              <a:ext uri="{FF2B5EF4-FFF2-40B4-BE49-F238E27FC236}">
                <a16:creationId xmlns:a16="http://schemas.microsoft.com/office/drawing/2014/main" xmlns="" id="{307A7D7B-3B2D-47BA-AF14-91895FDD9F72}"/>
              </a:ext>
            </a:extLst>
          </p:cNvPr>
          <p:cNvCxnSpPr/>
          <p:nvPr userDrawn="1"/>
        </p:nvCxnSpPr>
        <p:spPr>
          <a:xfrm>
            <a:off x="1625047" y="294207"/>
            <a:ext cx="0" cy="250031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ontent Placeholder 4">
            <a:extLst>
              <a:ext uri="{FF2B5EF4-FFF2-40B4-BE49-F238E27FC236}">
                <a16:creationId xmlns:a16="http://schemas.microsoft.com/office/drawing/2014/main" xmlns="" id="{1C3BC9F1-B5FC-446D-B99F-6D7DBBDF565F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693034" y="271485"/>
            <a:ext cx="6686259" cy="338554"/>
          </a:xfrm>
          <a:prstGeom prst="rect">
            <a:avLst/>
          </a:prstGeom>
        </p:spPr>
        <p:txBody>
          <a:bodyPr lIns="0" rIns="0" anchor="ctr"/>
          <a:lstStyle>
            <a:lvl1pPr>
              <a:defRPr sz="1600" b="1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728704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Box 9">
            <a:extLst>
              <a:ext uri="{FF2B5EF4-FFF2-40B4-BE49-F238E27FC236}">
                <a16:creationId xmlns:a16="http://schemas.microsoft.com/office/drawing/2014/main" xmlns="" id="{CFE93B4B-56AD-4C1C-9916-46A1D7D015E8}"/>
              </a:ext>
            </a:extLst>
          </p:cNvPr>
          <p:cNvSpPr txBox="1"/>
          <p:nvPr userDrawn="1"/>
        </p:nvSpPr>
        <p:spPr>
          <a:xfrm>
            <a:off x="8075191" y="6576752"/>
            <a:ext cx="295603" cy="223142"/>
          </a:xfrm>
          <a:prstGeom prst="rect">
            <a:avLst/>
          </a:prstGeom>
          <a:noFill/>
        </p:spPr>
        <p:txBody>
          <a:bodyPr wrap="none" lIns="68584" tIns="34292" rIns="68584" bIns="34292" rtlCol="0">
            <a:spAutoFit/>
          </a:bodyPr>
          <a:lstStyle/>
          <a:p>
            <a:pPr algn="r"/>
            <a:fld id="{260E2A6B-A809-4840-BF14-8648BC0BDF87}" type="slidenum">
              <a:rPr lang="id-ID" sz="1000" b="0" smtClean="0">
                <a:solidFill>
                  <a:schemeClr val="tx1"/>
                </a:solidFill>
                <a:latin typeface="Century Gothic" panose="020B0502020202020204" pitchFamily="34" charset="0"/>
                <a:cs typeface="Calibri Light"/>
              </a:rPr>
              <a:pPr algn="r"/>
              <a:t>‹#›</a:t>
            </a:fld>
            <a:endParaRPr lang="id-ID" sz="750" b="0" dirty="0">
              <a:solidFill>
                <a:schemeClr val="tx1"/>
              </a:solidFill>
              <a:latin typeface="Century Gothic" panose="020B0502020202020204" pitchFamily="34" charset="0"/>
              <a:cs typeface="Calibri Light"/>
            </a:endParaRPr>
          </a:p>
        </p:txBody>
      </p:sp>
      <p:sp>
        <p:nvSpPr>
          <p:cNvPr id="21" name="Interaktive Schaltfläche: Nächste(r) oder Weiter 1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xmlns="" id="{3AD6C2E1-524B-4AB9-9032-6D1E27E6A5E5}"/>
              </a:ext>
            </a:extLst>
          </p:cNvPr>
          <p:cNvSpPr/>
          <p:nvPr userDrawn="1"/>
        </p:nvSpPr>
        <p:spPr>
          <a:xfrm>
            <a:off x="7639849" y="6584950"/>
            <a:ext cx="126239" cy="168275"/>
          </a:xfrm>
          <a:prstGeom prst="actionButtonForwardNex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675"/>
          </a:p>
        </p:txBody>
      </p:sp>
      <p:sp>
        <p:nvSpPr>
          <p:cNvPr id="22" name="Interaktive Schaltfläche: Nächste(r) oder Weiter 7">
            <a:hlinkClick r:id="" action="ppaction://hlinkshowjump?jump=previousslide" highlightClick="1"/>
            <a:extLst>
              <a:ext uri="{FF2B5EF4-FFF2-40B4-BE49-F238E27FC236}">
                <a16:creationId xmlns:a16="http://schemas.microsoft.com/office/drawing/2014/main" xmlns="" id="{76FF6ABB-F0D7-4E64-893C-D2D8B3F85F50}"/>
              </a:ext>
            </a:extLst>
          </p:cNvPr>
          <p:cNvSpPr/>
          <p:nvPr userDrawn="1"/>
        </p:nvSpPr>
        <p:spPr>
          <a:xfrm rot="10800000">
            <a:off x="7362698" y="6584950"/>
            <a:ext cx="126239" cy="168275"/>
          </a:xfrm>
          <a:prstGeom prst="actionButtonForwardNex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675"/>
          </a:p>
        </p:txBody>
      </p:sp>
      <p:cxnSp>
        <p:nvCxnSpPr>
          <p:cNvPr id="23" name="Gerade Verbindung 10">
            <a:extLst>
              <a:ext uri="{FF2B5EF4-FFF2-40B4-BE49-F238E27FC236}">
                <a16:creationId xmlns:a16="http://schemas.microsoft.com/office/drawing/2014/main" xmlns="" id="{05D66167-85F3-4BAA-915C-9927D29C257E}"/>
              </a:ext>
            </a:extLst>
          </p:cNvPr>
          <p:cNvCxnSpPr/>
          <p:nvPr userDrawn="1"/>
        </p:nvCxnSpPr>
        <p:spPr>
          <a:xfrm>
            <a:off x="7556483" y="6531769"/>
            <a:ext cx="0" cy="250031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233726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Content with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3DAF24A-7875-4908-8A1C-E0D92FD70045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97922" y="914400"/>
            <a:ext cx="8748156" cy="5239512"/>
          </a:xfrm>
          <a:prstGeom prst="rect">
            <a:avLst/>
          </a:prstGeom>
        </p:spPr>
        <p:txBody>
          <a:bodyPr/>
          <a:lstStyle>
            <a:lvl1pPr marL="285750" indent="-285750">
              <a:buFont typeface="Wingdings" panose="05000000000000000000" pitchFamily="2" charset="2"/>
              <a:buChar char="Ü"/>
              <a:defRPr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defRPr>
            </a:lvl1pPr>
            <a:lvl2pPr>
              <a:defRPr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defRPr>
            </a:lvl2pPr>
            <a:lvl3pPr>
              <a:defRPr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defRPr>
            </a:lvl3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xmlns="" id="{11E4DF95-8C13-478A-9F74-DEB2893F8338}"/>
              </a:ext>
            </a:extLst>
          </p:cNvPr>
          <p:cNvSpPr txBox="1"/>
          <p:nvPr userDrawn="1"/>
        </p:nvSpPr>
        <p:spPr>
          <a:xfrm>
            <a:off x="245719" y="259401"/>
            <a:ext cx="2224526" cy="338554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/>
          <a:p>
            <a:pPr algn="l"/>
            <a:r>
              <a:rPr lang="de-DE" sz="1600" baseline="0" dirty="0" smtClean="0">
                <a:solidFill>
                  <a:schemeClr val="tx1">
                    <a:lumMod val="60000"/>
                    <a:lumOff val="40000"/>
                  </a:schemeClr>
                </a:solidFill>
                <a:latin typeface="Century Gothic" panose="020B0502020202020204" pitchFamily="34" charset="0"/>
              </a:rPr>
              <a:t>CalACES PSC</a:t>
            </a:r>
            <a:endParaRPr lang="de-DE" sz="1600" baseline="0" dirty="0">
              <a:solidFill>
                <a:schemeClr val="tx1">
                  <a:lumMod val="60000"/>
                  <a:lumOff val="40000"/>
                </a:schemeClr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7" name="Gerade Verbindung 10">
            <a:extLst>
              <a:ext uri="{FF2B5EF4-FFF2-40B4-BE49-F238E27FC236}">
                <a16:creationId xmlns:a16="http://schemas.microsoft.com/office/drawing/2014/main" xmlns="" id="{D6A4150E-943E-4453-BA71-8E86667747B9}"/>
              </a:ext>
            </a:extLst>
          </p:cNvPr>
          <p:cNvCxnSpPr/>
          <p:nvPr userDrawn="1"/>
        </p:nvCxnSpPr>
        <p:spPr>
          <a:xfrm>
            <a:off x="1629170" y="294207"/>
            <a:ext cx="0" cy="250031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ontent Placeholder 4">
            <a:extLst>
              <a:ext uri="{FF2B5EF4-FFF2-40B4-BE49-F238E27FC236}">
                <a16:creationId xmlns:a16="http://schemas.microsoft.com/office/drawing/2014/main" xmlns="" id="{554189BD-A1E1-4952-BB7E-40BC2D814D20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765395" y="271485"/>
            <a:ext cx="6585135" cy="338554"/>
          </a:xfrm>
          <a:prstGeom prst="rect">
            <a:avLst/>
          </a:prstGeom>
        </p:spPr>
        <p:txBody>
          <a:bodyPr lIns="0" rIns="0" anchor="ctr"/>
          <a:lstStyle>
            <a:lvl1pPr marL="0" indent="0">
              <a:buNone/>
              <a:defRPr sz="1600" b="1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614152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Columns with Bullet 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98D6808-68E9-48E5-A692-6DB909B47AA1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40080" y="914400"/>
            <a:ext cx="3867150" cy="5239512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defRPr>
            </a:lvl1pPr>
            <a:lvl2pPr>
              <a:defRPr baseline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defRPr>
            </a:lvl2pPr>
            <a:lvl3pPr>
              <a:defRPr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defRPr>
            </a:lvl3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0B5DC819-C738-49F0-A8F1-C9B3D1F5C030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4648200" y="914400"/>
            <a:ext cx="3867150" cy="523951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defRPr>
            </a:lvl1pPr>
            <a:lvl2pPr>
              <a:defRPr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defRPr>
            </a:lvl2pPr>
            <a:lvl3pPr>
              <a:defRPr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defRPr>
            </a:lvl3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7" name="Textfeld 5">
            <a:extLst>
              <a:ext uri="{FF2B5EF4-FFF2-40B4-BE49-F238E27FC236}">
                <a16:creationId xmlns:a16="http://schemas.microsoft.com/office/drawing/2014/main" xmlns="" id="{2D0C874E-BD1E-4921-92EE-D3F9425506C7}"/>
              </a:ext>
            </a:extLst>
          </p:cNvPr>
          <p:cNvSpPr txBox="1"/>
          <p:nvPr userDrawn="1"/>
        </p:nvSpPr>
        <p:spPr>
          <a:xfrm>
            <a:off x="245719" y="259401"/>
            <a:ext cx="2183582" cy="338554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/>
          <a:p>
            <a:pPr algn="l"/>
            <a:r>
              <a:rPr lang="de-DE" sz="1600" baseline="0" dirty="0" smtClean="0">
                <a:solidFill>
                  <a:schemeClr val="tx1">
                    <a:lumMod val="60000"/>
                    <a:lumOff val="40000"/>
                  </a:schemeClr>
                </a:solidFill>
                <a:latin typeface="Century Gothic" panose="020B0502020202020204" pitchFamily="34" charset="0"/>
              </a:rPr>
              <a:t>CalACES PSC</a:t>
            </a:r>
            <a:endParaRPr lang="de-DE" sz="1600" baseline="0" dirty="0">
              <a:solidFill>
                <a:schemeClr val="tx1">
                  <a:lumMod val="60000"/>
                  <a:lumOff val="40000"/>
                </a:schemeClr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8" name="Gerade Verbindung 10">
            <a:extLst>
              <a:ext uri="{FF2B5EF4-FFF2-40B4-BE49-F238E27FC236}">
                <a16:creationId xmlns:a16="http://schemas.microsoft.com/office/drawing/2014/main" xmlns="" id="{8075AE09-256F-436A-9E2A-6538C592E51F}"/>
              </a:ext>
            </a:extLst>
          </p:cNvPr>
          <p:cNvCxnSpPr/>
          <p:nvPr userDrawn="1"/>
        </p:nvCxnSpPr>
        <p:spPr>
          <a:xfrm>
            <a:off x="1634572" y="294207"/>
            <a:ext cx="0" cy="250031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4">
            <a:extLst>
              <a:ext uri="{FF2B5EF4-FFF2-40B4-BE49-F238E27FC236}">
                <a16:creationId xmlns:a16="http://schemas.microsoft.com/office/drawing/2014/main" xmlns="" id="{554189BD-A1E1-4952-BB7E-40BC2D814D20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784445" y="271485"/>
            <a:ext cx="6585135" cy="338554"/>
          </a:xfrm>
          <a:prstGeom prst="rect">
            <a:avLst/>
          </a:prstGeom>
        </p:spPr>
        <p:txBody>
          <a:bodyPr lIns="0" rIns="0" anchor="ctr"/>
          <a:lstStyle>
            <a:lvl1pPr marL="0" indent="0">
              <a:buNone/>
              <a:defRPr sz="1600" b="1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012318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0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13" Type="http://schemas.openxmlformats.org/officeDocument/2006/relationships/slideLayout" Target="../slideLayouts/slideLayout23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slideLayout" Target="../slideLayouts/slideLayout22.xml"/><Relationship Id="rId2" Type="http://schemas.openxmlformats.org/officeDocument/2006/relationships/slideLayout" Target="../slideLayouts/slideLayout12.xml"/><Relationship Id="rId16" Type="http://schemas.openxmlformats.org/officeDocument/2006/relationships/theme" Target="../theme/theme3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5.xml"/><Relationship Id="rId15" Type="http://schemas.openxmlformats.org/officeDocument/2006/relationships/slideLayout" Target="../slideLayouts/slideLayout2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Relationship Id="rId14" Type="http://schemas.openxmlformats.org/officeDocument/2006/relationships/slideLayout" Target="../slideLayouts/slideLayout2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theme" Target="../theme/theme4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25887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0" r:id="rId2"/>
    <p:sldLayoutId id="2147483696" r:id="rId3"/>
    <p:sldLayoutId id="2147483694" r:id="rId4"/>
    <p:sldLayoutId id="2147483692" r:id="rId5"/>
    <p:sldLayoutId id="2147483697" r:id="rId6"/>
    <p:sldLayoutId id="2147483695" r:id="rId7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E5FD6543-4665-4D09-975B-E500615C05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40080" y="914400"/>
            <a:ext cx="8037576" cy="52395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7" name="TextBox 9">
            <a:extLst>
              <a:ext uri="{FF2B5EF4-FFF2-40B4-BE49-F238E27FC236}">
                <a16:creationId xmlns:a16="http://schemas.microsoft.com/office/drawing/2014/main" xmlns="" id="{5F21A84E-4DCC-462E-8ADC-6B963768608F}"/>
              </a:ext>
            </a:extLst>
          </p:cNvPr>
          <p:cNvSpPr txBox="1"/>
          <p:nvPr userDrawn="1"/>
        </p:nvSpPr>
        <p:spPr>
          <a:xfrm>
            <a:off x="8075191" y="6576752"/>
            <a:ext cx="295603" cy="223142"/>
          </a:xfrm>
          <a:prstGeom prst="rect">
            <a:avLst/>
          </a:prstGeom>
          <a:noFill/>
        </p:spPr>
        <p:txBody>
          <a:bodyPr wrap="none" lIns="68584" tIns="34292" rIns="68584" bIns="34292" rtlCol="0">
            <a:spAutoFit/>
          </a:bodyPr>
          <a:lstStyle/>
          <a:p>
            <a:pPr algn="r"/>
            <a:fld id="{260E2A6B-A809-4840-BF14-8648BC0BDF87}" type="slidenum">
              <a:rPr lang="id-ID" sz="1000" b="0" smtClean="0">
                <a:solidFill>
                  <a:schemeClr val="tx1"/>
                </a:solidFill>
                <a:latin typeface="Century Gothic" panose="020B0502020202020204" pitchFamily="34" charset="0"/>
                <a:cs typeface="Calibri Light"/>
              </a:rPr>
              <a:pPr algn="r"/>
              <a:t>‹#›</a:t>
            </a:fld>
            <a:endParaRPr lang="id-ID" sz="750" b="0" dirty="0">
              <a:solidFill>
                <a:schemeClr val="tx1"/>
              </a:solidFill>
              <a:latin typeface="Century Gothic" panose="020B0502020202020204" pitchFamily="34" charset="0"/>
              <a:cs typeface="Calibri Light"/>
            </a:endParaRPr>
          </a:p>
        </p:txBody>
      </p:sp>
      <p:sp>
        <p:nvSpPr>
          <p:cNvPr id="8" name="Interaktive Schaltfläche: Nächste(r) oder Weiter 1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xmlns="" id="{3455E179-862E-4171-B29A-094DC0E50EE9}"/>
              </a:ext>
            </a:extLst>
          </p:cNvPr>
          <p:cNvSpPr/>
          <p:nvPr userDrawn="1"/>
        </p:nvSpPr>
        <p:spPr>
          <a:xfrm>
            <a:off x="7639849" y="6584950"/>
            <a:ext cx="126239" cy="168275"/>
          </a:xfrm>
          <a:prstGeom prst="actionButtonForwardNex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675"/>
          </a:p>
        </p:txBody>
      </p:sp>
      <p:sp>
        <p:nvSpPr>
          <p:cNvPr id="9" name="Interaktive Schaltfläche: Nächste(r) oder Weiter 7">
            <a:hlinkClick r:id="" action="ppaction://hlinkshowjump?jump=previousslide" highlightClick="1"/>
            <a:extLst>
              <a:ext uri="{FF2B5EF4-FFF2-40B4-BE49-F238E27FC236}">
                <a16:creationId xmlns:a16="http://schemas.microsoft.com/office/drawing/2014/main" xmlns="" id="{1803DE55-7D3B-4B80-BAE7-FFDFECDE90CD}"/>
              </a:ext>
            </a:extLst>
          </p:cNvPr>
          <p:cNvSpPr/>
          <p:nvPr userDrawn="1"/>
        </p:nvSpPr>
        <p:spPr>
          <a:xfrm rot="10800000">
            <a:off x="7362698" y="6584950"/>
            <a:ext cx="126239" cy="168275"/>
          </a:xfrm>
          <a:prstGeom prst="actionButtonForwardNex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675"/>
          </a:p>
        </p:txBody>
      </p:sp>
      <p:cxnSp>
        <p:nvCxnSpPr>
          <p:cNvPr id="10" name="Gerade Verbindung 10">
            <a:extLst>
              <a:ext uri="{FF2B5EF4-FFF2-40B4-BE49-F238E27FC236}">
                <a16:creationId xmlns:a16="http://schemas.microsoft.com/office/drawing/2014/main" xmlns="" id="{52158256-C78F-498B-9439-0A4A2A341364}"/>
              </a:ext>
            </a:extLst>
          </p:cNvPr>
          <p:cNvCxnSpPr/>
          <p:nvPr userDrawn="1"/>
        </p:nvCxnSpPr>
        <p:spPr>
          <a:xfrm>
            <a:off x="7556483" y="6531769"/>
            <a:ext cx="0" cy="250031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90366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4" r:id="rId2"/>
    <p:sldLayoutId id="2147483714" r:id="rId3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1200" kern="1200">
          <a:solidFill>
            <a:schemeClr val="tx1"/>
          </a:solidFill>
          <a:latin typeface="Century Gothic" panose="020B05020202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5B9BD5"/>
        </a:buClr>
        <a:buFont typeface="Wingdings" panose="05000000000000000000" pitchFamily="2" charset="2"/>
        <a:buChar char="Ü"/>
        <a:defRPr sz="1800" kern="1200">
          <a:solidFill>
            <a:schemeClr val="tx1">
              <a:lumMod val="95000"/>
              <a:lumOff val="5000"/>
            </a:schemeClr>
          </a:solidFill>
          <a:latin typeface="Century Gothic" panose="020B05020202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5B9BD5"/>
        </a:buClr>
        <a:buFont typeface="Acumin Pro Condensed Thin" panose="020B0206020202020204" pitchFamily="34" charset="0"/>
        <a:buChar char="▶"/>
        <a:defRPr sz="1600" kern="1200">
          <a:solidFill>
            <a:schemeClr val="tx1">
              <a:lumMod val="95000"/>
              <a:lumOff val="5000"/>
            </a:schemeClr>
          </a:solidFill>
          <a:latin typeface="Century Gothic" panose="020B0502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5B9BD5"/>
        </a:buClr>
        <a:buFont typeface="Symbol" panose="05050102010706020507" pitchFamily="18" charset="2"/>
        <a:buChar char="®"/>
        <a:defRPr sz="1350" kern="1200">
          <a:solidFill>
            <a:schemeClr val="tx1">
              <a:lumMod val="95000"/>
              <a:lumOff val="5000"/>
            </a:schemeClr>
          </a:solidFill>
          <a:latin typeface="Century Gothic" panose="020B0502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25887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7" r:id="rId2"/>
    <p:sldLayoutId id="2147483718" r:id="rId3"/>
    <p:sldLayoutId id="2147483719" r:id="rId4"/>
    <p:sldLayoutId id="2147483720" r:id="rId5"/>
    <p:sldLayoutId id="2147483721" r:id="rId6"/>
    <p:sldLayoutId id="2147483722" r:id="rId7"/>
    <p:sldLayoutId id="2147483723" r:id="rId8"/>
    <p:sldLayoutId id="2147483706" r:id="rId9"/>
    <p:sldLayoutId id="2147483707" r:id="rId10"/>
    <p:sldLayoutId id="2147483708" r:id="rId11"/>
    <p:sldLayoutId id="2147483709" r:id="rId12"/>
    <p:sldLayoutId id="2147483710" r:id="rId13"/>
    <p:sldLayoutId id="2147483711" r:id="rId14"/>
    <p:sldLayoutId id="2147483712" r:id="rId15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E5FD6543-4665-4D09-975B-E500615C05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40080" y="914400"/>
            <a:ext cx="8037576" cy="52395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7" name="TextBox 9">
            <a:extLst>
              <a:ext uri="{FF2B5EF4-FFF2-40B4-BE49-F238E27FC236}">
                <a16:creationId xmlns:a16="http://schemas.microsoft.com/office/drawing/2014/main" xmlns="" id="{5F21A84E-4DCC-462E-8ADC-6B963768608F}"/>
              </a:ext>
            </a:extLst>
          </p:cNvPr>
          <p:cNvSpPr txBox="1"/>
          <p:nvPr/>
        </p:nvSpPr>
        <p:spPr>
          <a:xfrm>
            <a:off x="8075191" y="6576752"/>
            <a:ext cx="295603" cy="223142"/>
          </a:xfrm>
          <a:prstGeom prst="rect">
            <a:avLst/>
          </a:prstGeom>
          <a:noFill/>
        </p:spPr>
        <p:txBody>
          <a:bodyPr wrap="none" lIns="68584" tIns="34292" rIns="68584" bIns="34292" rtlCol="0">
            <a:spAutoFit/>
          </a:bodyPr>
          <a:lstStyle/>
          <a:p>
            <a:pPr algn="r"/>
            <a:fld id="{260E2A6B-A809-4840-BF14-8648BC0BDF87}" type="slidenum">
              <a:rPr lang="id-ID" sz="1000" b="0" smtClean="0">
                <a:solidFill>
                  <a:schemeClr val="tx1"/>
                </a:solidFill>
                <a:latin typeface="Century Gothic" panose="020B0502020202020204" pitchFamily="34" charset="0"/>
                <a:cs typeface="Calibri Light"/>
              </a:rPr>
              <a:pPr algn="r"/>
              <a:t>‹#›</a:t>
            </a:fld>
            <a:endParaRPr lang="id-ID" sz="750" b="0" dirty="0">
              <a:solidFill>
                <a:schemeClr val="tx1"/>
              </a:solidFill>
              <a:latin typeface="Century Gothic" panose="020B0502020202020204" pitchFamily="34" charset="0"/>
              <a:cs typeface="Calibri Light"/>
            </a:endParaRPr>
          </a:p>
        </p:txBody>
      </p:sp>
      <p:sp>
        <p:nvSpPr>
          <p:cNvPr id="8" name="Interaktive Schaltfläche: Nächste(r) oder Weiter 1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xmlns="" id="{3455E179-862E-4171-B29A-094DC0E50EE9}"/>
              </a:ext>
            </a:extLst>
          </p:cNvPr>
          <p:cNvSpPr/>
          <p:nvPr/>
        </p:nvSpPr>
        <p:spPr>
          <a:xfrm>
            <a:off x="7639849" y="6584950"/>
            <a:ext cx="126239" cy="168275"/>
          </a:xfrm>
          <a:prstGeom prst="actionButtonForwardNex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675"/>
          </a:p>
        </p:txBody>
      </p:sp>
      <p:sp>
        <p:nvSpPr>
          <p:cNvPr id="9" name="Interaktive Schaltfläche: Nächste(r) oder Weiter 7">
            <a:hlinkClick r:id="" action="ppaction://hlinkshowjump?jump=previousslide" highlightClick="1"/>
            <a:extLst>
              <a:ext uri="{FF2B5EF4-FFF2-40B4-BE49-F238E27FC236}">
                <a16:creationId xmlns:a16="http://schemas.microsoft.com/office/drawing/2014/main" xmlns="" id="{1803DE55-7D3B-4B80-BAE7-FFDFECDE90CD}"/>
              </a:ext>
            </a:extLst>
          </p:cNvPr>
          <p:cNvSpPr/>
          <p:nvPr/>
        </p:nvSpPr>
        <p:spPr>
          <a:xfrm rot="10800000">
            <a:off x="7362698" y="6584950"/>
            <a:ext cx="126239" cy="168275"/>
          </a:xfrm>
          <a:prstGeom prst="actionButtonForwardNex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675"/>
          </a:p>
        </p:txBody>
      </p:sp>
      <p:cxnSp>
        <p:nvCxnSpPr>
          <p:cNvPr id="10" name="Gerade Verbindung 10">
            <a:extLst>
              <a:ext uri="{FF2B5EF4-FFF2-40B4-BE49-F238E27FC236}">
                <a16:creationId xmlns:a16="http://schemas.microsoft.com/office/drawing/2014/main" xmlns="" id="{52158256-C78F-498B-9439-0A4A2A341364}"/>
              </a:ext>
            </a:extLst>
          </p:cNvPr>
          <p:cNvCxnSpPr/>
          <p:nvPr/>
        </p:nvCxnSpPr>
        <p:spPr>
          <a:xfrm>
            <a:off x="7556483" y="6531769"/>
            <a:ext cx="0" cy="250031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90366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1200" kern="1200">
          <a:solidFill>
            <a:schemeClr val="tx1"/>
          </a:solidFill>
          <a:latin typeface="Century Gothic" panose="020B05020202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5B9BD5"/>
        </a:buClr>
        <a:buFont typeface="Wingdings" panose="05000000000000000000" pitchFamily="2" charset="2"/>
        <a:buChar char="Ü"/>
        <a:defRPr sz="1800" kern="1200">
          <a:solidFill>
            <a:srgbClr val="464646"/>
          </a:solidFill>
          <a:latin typeface="Century Gothic" panose="020B05020202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5B9BD5"/>
        </a:buClr>
        <a:buFont typeface="Acumin Pro Condensed Thin" panose="020B0206020202020204" pitchFamily="34" charset="0"/>
        <a:buChar char="▶"/>
        <a:defRPr sz="1600" kern="1200">
          <a:solidFill>
            <a:srgbClr val="464646"/>
          </a:solidFill>
          <a:latin typeface="Century Gothic" panose="020B0502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5B9BD5"/>
        </a:buClr>
        <a:buFont typeface="Symbol" panose="05050102010706020507" pitchFamily="18" charset="2"/>
        <a:buChar char="®"/>
        <a:defRPr sz="1350" kern="1200">
          <a:solidFill>
            <a:schemeClr val="bg2">
              <a:lumMod val="50000"/>
            </a:schemeClr>
          </a:solidFill>
          <a:latin typeface="Century Gothic" panose="020B0502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xmlns="" id="{EBCF5DC5-1B0E-47B0-BC82-2AC14BD3C9CC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dirty="0" smtClean="0"/>
              <a:t>CalACES Project Steering Committee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23A57ED-753A-4505-82C5-E887A437E136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dirty="0"/>
              <a:t>CalACES/CalSAWS Planning </a:t>
            </a:r>
            <a:r>
              <a:rPr lang="en-US" dirty="0" smtClean="0"/>
              <a:t>Project Status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CB179AFE-555C-4761-B04E-447A42D8A0F0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146617" y="4273417"/>
            <a:ext cx="8813352" cy="380131"/>
          </a:xfrm>
        </p:spPr>
        <p:txBody>
          <a:bodyPr/>
          <a:lstStyle/>
          <a:p>
            <a:r>
              <a:rPr lang="en-US" dirty="0" smtClean="0"/>
              <a:t>February15 </a:t>
            </a:r>
            <a:r>
              <a:rPr lang="en-US" dirty="0"/>
              <a:t>2018</a:t>
            </a:r>
          </a:p>
        </p:txBody>
      </p:sp>
    </p:spTree>
    <p:extLst>
      <p:ext uri="{BB962C8B-B14F-4D97-AF65-F5344CB8AC3E}">
        <p14:creationId xmlns:p14="http://schemas.microsoft.com/office/powerpoint/2010/main" val="7421264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="" xmlns:a16="http://schemas.microsoft.com/office/drawing/2014/main" id="{D4ED4623-DDE7-424A-A9E0-22233B17B7CB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259307" y="717452"/>
            <a:ext cx="8730959" cy="5711483"/>
          </a:xfrm>
        </p:spPr>
        <p:txBody>
          <a:bodyPr/>
          <a:lstStyle/>
          <a:p>
            <a:r>
              <a:rPr lang="en-US" sz="1600" dirty="0" smtClean="0">
                <a:solidFill>
                  <a:schemeClr val="tx1">
                    <a:lumMod val="50000"/>
                  </a:schemeClr>
                </a:solidFill>
              </a:rPr>
              <a:t>Task Overview</a:t>
            </a:r>
          </a:p>
          <a:p>
            <a:r>
              <a:rPr lang="en-US" sz="1600" dirty="0" smtClean="0">
                <a:solidFill>
                  <a:schemeClr val="tx1">
                    <a:lumMod val="50000"/>
                  </a:schemeClr>
                </a:solidFill>
              </a:rPr>
              <a:t>Workflow 2 Progress</a:t>
            </a:r>
          </a:p>
          <a:p>
            <a:r>
              <a:rPr lang="en-US" sz="1600" dirty="0" smtClean="0">
                <a:solidFill>
                  <a:schemeClr val="tx1">
                    <a:lumMod val="50000"/>
                  </a:schemeClr>
                </a:solidFill>
              </a:rPr>
              <a:t>Questions &amp; Answers</a:t>
            </a:r>
          </a:p>
          <a:p>
            <a:endParaRPr lang="en-US" sz="160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9BD92DCE-EF6B-4BB6-9E65-586EFA7EAC0F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/>
              <a:t>Agenda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34437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quarter" idx="10"/>
          </p:nvPr>
        </p:nvSpPr>
        <p:spPr/>
        <p:txBody>
          <a:bodyPr>
            <a:noAutofit/>
          </a:bodyPr>
          <a:lstStyle/>
          <a:p>
            <a:pPr>
              <a:lnSpc>
                <a:spcPct val="110000"/>
              </a:lnSpc>
            </a:pPr>
            <a:r>
              <a:rPr lang="en-US" dirty="0"/>
              <a:t>Workflow 2: Conduct CalACES Alternatives Analysis and Cost Benefit Analysis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363630" y="2281238"/>
            <a:ext cx="3438525" cy="2295525"/>
            <a:chOff x="4831307" y="2014005"/>
            <a:chExt cx="4051407" cy="2929897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8" name="Freeform 7"/>
            <p:cNvSpPr/>
            <p:nvPr/>
          </p:nvSpPr>
          <p:spPr>
            <a:xfrm>
              <a:off x="4831307" y="2014005"/>
              <a:ext cx="4051407" cy="509315"/>
            </a:xfrm>
            <a:custGeom>
              <a:avLst/>
              <a:gdLst>
                <a:gd name="connsiteX0" fmla="*/ 0 w 4053386"/>
                <a:gd name="connsiteY0" fmla="*/ 0 h 509315"/>
                <a:gd name="connsiteX1" fmla="*/ 4053386 w 4053386"/>
                <a:gd name="connsiteY1" fmla="*/ 0 h 509315"/>
                <a:gd name="connsiteX2" fmla="*/ 4053386 w 4053386"/>
                <a:gd name="connsiteY2" fmla="*/ 509315 h 509315"/>
                <a:gd name="connsiteX3" fmla="*/ 0 w 4053386"/>
                <a:gd name="connsiteY3" fmla="*/ 509315 h 509315"/>
                <a:gd name="connsiteX4" fmla="*/ 0 w 4053386"/>
                <a:gd name="connsiteY4" fmla="*/ 0 h 5093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053386" h="509315">
                  <a:moveTo>
                    <a:pt x="0" y="0"/>
                  </a:moveTo>
                  <a:lnTo>
                    <a:pt x="4053386" y="0"/>
                  </a:lnTo>
                  <a:lnTo>
                    <a:pt x="4053386" y="509315"/>
                  </a:lnTo>
                  <a:lnTo>
                    <a:pt x="0" y="50931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B9BC8"/>
            </a:solidFill>
            <a:ln>
              <a:solidFill>
                <a:srgbClr val="5B9BC8"/>
              </a:solidFill>
            </a:ln>
          </p:spPr>
          <p:style>
            <a:lnRef idx="0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shade val="8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shade val="8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b="1" kern="1200" dirty="0">
                  <a:latin typeface="Century Gothic" panose="020B0502020202020204" pitchFamily="34" charset="0"/>
                </a:rPr>
                <a:t>Scope</a:t>
              </a:r>
            </a:p>
          </p:txBody>
        </p:sp>
        <p:sp>
          <p:nvSpPr>
            <p:cNvPr id="9" name="Freeform 8"/>
            <p:cNvSpPr/>
            <p:nvPr/>
          </p:nvSpPr>
          <p:spPr>
            <a:xfrm>
              <a:off x="4833286" y="2518417"/>
              <a:ext cx="1349809" cy="2425485"/>
            </a:xfrm>
            <a:custGeom>
              <a:avLst/>
              <a:gdLst>
                <a:gd name="connsiteX0" fmla="*/ 0 w 1349809"/>
                <a:gd name="connsiteY0" fmla="*/ 0 h 1908775"/>
                <a:gd name="connsiteX1" fmla="*/ 1349809 w 1349809"/>
                <a:gd name="connsiteY1" fmla="*/ 0 h 1908775"/>
                <a:gd name="connsiteX2" fmla="*/ 1349809 w 1349809"/>
                <a:gd name="connsiteY2" fmla="*/ 1908775 h 1908775"/>
                <a:gd name="connsiteX3" fmla="*/ 0 w 1349809"/>
                <a:gd name="connsiteY3" fmla="*/ 1908775 h 1908775"/>
                <a:gd name="connsiteX4" fmla="*/ 0 w 1349809"/>
                <a:gd name="connsiteY4" fmla="*/ 0 h 1908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49809" h="1908775">
                  <a:moveTo>
                    <a:pt x="0" y="0"/>
                  </a:moveTo>
                  <a:lnTo>
                    <a:pt x="1349809" y="0"/>
                  </a:lnTo>
                  <a:lnTo>
                    <a:pt x="1349809" y="1908775"/>
                  </a:lnTo>
                  <a:lnTo>
                    <a:pt x="0" y="190877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solidFill>
                <a:srgbClr val="5B9BC8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4770" tIns="64770" rIns="64770" bIns="64770" numCol="1" spcCol="1270" anchor="t" anchorCtr="0">
              <a:noAutofit/>
            </a:bodyPr>
            <a:lstStyle/>
            <a:p>
              <a:pPr lvl="0" algn="ctr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b="1" kern="1200" dirty="0">
                  <a:solidFill>
                    <a:schemeClr val="bg1">
                      <a:lumMod val="50000"/>
                    </a:schemeClr>
                  </a:solidFill>
                  <a:latin typeface="Century Gothic" panose="020B0502020202020204" pitchFamily="34" charset="0"/>
                </a:rPr>
                <a:t>Workflow 1</a:t>
              </a:r>
            </a:p>
            <a:p>
              <a:pPr marL="0" lvl="1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en-US" sz="1200" kern="1200" dirty="0">
                  <a:solidFill>
                    <a:schemeClr val="bg1">
                      <a:lumMod val="50000"/>
                    </a:schemeClr>
                  </a:solidFill>
                  <a:latin typeface="Century Gothic" panose="020B0502020202020204" pitchFamily="34" charset="0"/>
                </a:rPr>
                <a:t>Continue Migration Planning and Joint Development Activities</a:t>
              </a:r>
            </a:p>
          </p:txBody>
        </p:sp>
        <p:sp>
          <p:nvSpPr>
            <p:cNvPr id="10" name="Freeform 9"/>
            <p:cNvSpPr/>
            <p:nvPr/>
          </p:nvSpPr>
          <p:spPr>
            <a:xfrm>
              <a:off x="6183095" y="2518417"/>
              <a:ext cx="1349809" cy="2425485"/>
            </a:xfrm>
            <a:custGeom>
              <a:avLst/>
              <a:gdLst>
                <a:gd name="connsiteX0" fmla="*/ 0 w 1349809"/>
                <a:gd name="connsiteY0" fmla="*/ 0 h 1908775"/>
                <a:gd name="connsiteX1" fmla="*/ 1349809 w 1349809"/>
                <a:gd name="connsiteY1" fmla="*/ 0 h 1908775"/>
                <a:gd name="connsiteX2" fmla="*/ 1349809 w 1349809"/>
                <a:gd name="connsiteY2" fmla="*/ 1908775 h 1908775"/>
                <a:gd name="connsiteX3" fmla="*/ 0 w 1349809"/>
                <a:gd name="connsiteY3" fmla="*/ 1908775 h 1908775"/>
                <a:gd name="connsiteX4" fmla="*/ 0 w 1349809"/>
                <a:gd name="connsiteY4" fmla="*/ 0 h 1908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49809" h="1908775">
                  <a:moveTo>
                    <a:pt x="0" y="0"/>
                  </a:moveTo>
                  <a:lnTo>
                    <a:pt x="1349809" y="0"/>
                  </a:lnTo>
                  <a:lnTo>
                    <a:pt x="1349809" y="1908775"/>
                  </a:lnTo>
                  <a:lnTo>
                    <a:pt x="0" y="190877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solidFill>
                <a:srgbClr val="5B9BC8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4770" tIns="64770" rIns="64770" bIns="64770" numCol="1" spcCol="1270" anchor="t" anchorCtr="0">
              <a:noAutofit/>
            </a:bodyPr>
            <a:lstStyle/>
            <a:p>
              <a:pPr lvl="0" algn="ctr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b="1" kern="12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Century Gothic" panose="020B0502020202020204" pitchFamily="34" charset="0"/>
                </a:rPr>
                <a:t>Workflow 2</a:t>
              </a:r>
            </a:p>
            <a:p>
              <a:pPr marL="0" lvl="1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en-US" sz="1200" kern="12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Century Gothic" panose="020B0502020202020204" pitchFamily="34" charset="0"/>
                </a:rPr>
                <a:t>Conduct CalACES Alternatives Analysis and Cost Benefit Analysis</a:t>
              </a:r>
            </a:p>
          </p:txBody>
        </p:sp>
        <p:sp>
          <p:nvSpPr>
            <p:cNvPr id="11" name="Freeform 10"/>
            <p:cNvSpPr/>
            <p:nvPr/>
          </p:nvSpPr>
          <p:spPr>
            <a:xfrm>
              <a:off x="7532904" y="2518417"/>
              <a:ext cx="1349809" cy="2425485"/>
            </a:xfrm>
            <a:custGeom>
              <a:avLst/>
              <a:gdLst>
                <a:gd name="connsiteX0" fmla="*/ 0 w 1349809"/>
                <a:gd name="connsiteY0" fmla="*/ 0 h 1908775"/>
                <a:gd name="connsiteX1" fmla="*/ 1349809 w 1349809"/>
                <a:gd name="connsiteY1" fmla="*/ 0 h 1908775"/>
                <a:gd name="connsiteX2" fmla="*/ 1349809 w 1349809"/>
                <a:gd name="connsiteY2" fmla="*/ 1908775 h 1908775"/>
                <a:gd name="connsiteX3" fmla="*/ 0 w 1349809"/>
                <a:gd name="connsiteY3" fmla="*/ 1908775 h 1908775"/>
                <a:gd name="connsiteX4" fmla="*/ 0 w 1349809"/>
                <a:gd name="connsiteY4" fmla="*/ 0 h 1908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49809" h="1908775">
                  <a:moveTo>
                    <a:pt x="0" y="0"/>
                  </a:moveTo>
                  <a:lnTo>
                    <a:pt x="1349809" y="0"/>
                  </a:lnTo>
                  <a:lnTo>
                    <a:pt x="1349809" y="1908775"/>
                  </a:lnTo>
                  <a:lnTo>
                    <a:pt x="0" y="190877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solidFill>
                <a:srgbClr val="5B9BC8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4770" tIns="64770" rIns="64770" bIns="64770" numCol="1" spcCol="1270" anchor="t" anchorCtr="0">
              <a:noAutofit/>
            </a:bodyPr>
            <a:lstStyle/>
            <a:p>
              <a:pPr lvl="0" algn="ctr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b="1" kern="1200" dirty="0">
                  <a:solidFill>
                    <a:schemeClr val="bg1">
                      <a:lumMod val="50000"/>
                    </a:schemeClr>
                  </a:solidFill>
                  <a:latin typeface="Century Gothic" panose="020B0502020202020204" pitchFamily="34" charset="0"/>
                </a:rPr>
                <a:t>Workflow 3</a:t>
              </a:r>
            </a:p>
            <a:p>
              <a:pPr marL="0" lvl="1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en-US" sz="1200" kern="1200" dirty="0">
                  <a:solidFill>
                    <a:schemeClr val="bg1">
                      <a:lumMod val="50000"/>
                    </a:schemeClr>
                  </a:solidFill>
                  <a:latin typeface="Century Gothic" panose="020B0502020202020204" pitchFamily="34" charset="0"/>
                </a:rPr>
                <a:t>Conduct CalSAWS Planning and Analysis</a:t>
              </a:r>
            </a:p>
          </p:txBody>
        </p:sp>
      </p:grpSp>
      <p:sp>
        <p:nvSpPr>
          <p:cNvPr id="12" name="Content Placeholder 11"/>
          <p:cNvSpPr>
            <a:spLocks noGrp="1"/>
          </p:cNvSpPr>
          <p:nvPr>
            <p:ph sz="half" idx="4294967295"/>
          </p:nvPr>
        </p:nvSpPr>
        <p:spPr>
          <a:xfrm>
            <a:off x="4311503" y="2182565"/>
            <a:ext cx="4070497" cy="354511"/>
          </a:xfrm>
          <a:prstGeom prst="rect">
            <a:avLst/>
          </a:prstGeom>
        </p:spPr>
        <p:txBody>
          <a:bodyPr>
            <a:normAutofit fontScale="92500"/>
          </a:bodyPr>
          <a:lstStyle/>
          <a:p>
            <a:pPr marL="292100" lvl="1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1400" dirty="0">
                <a:solidFill>
                  <a:schemeClr val="bg1">
                    <a:lumMod val="10000"/>
                  </a:schemeClr>
                </a:solidFill>
              </a:rPr>
              <a:t>Alternatives Analysis &amp; Cost Benefit Analysis</a:t>
            </a:r>
          </a:p>
        </p:txBody>
      </p:sp>
      <p:sp>
        <p:nvSpPr>
          <p:cNvPr id="13" name="Content Placeholder 11"/>
          <p:cNvSpPr txBox="1">
            <a:spLocks/>
          </p:cNvSpPr>
          <p:nvPr/>
        </p:nvSpPr>
        <p:spPr>
          <a:xfrm>
            <a:off x="4311503" y="3296884"/>
            <a:ext cx="4043633" cy="4149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5B9BD5"/>
              </a:buClr>
              <a:buFont typeface="Wingdings" panose="05000000000000000000" pitchFamily="2" charset="2"/>
              <a:buChar char="Ü"/>
              <a:defRPr sz="1800" kern="120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5B9BD5"/>
              </a:buClr>
              <a:buFont typeface="Acumin Pro Condensed Thin" panose="020B0206020202020204" pitchFamily="34" charset="0"/>
              <a:buChar char="▶"/>
              <a:defRPr sz="1600" kern="120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5B9BD5"/>
              </a:buClr>
              <a:buFont typeface="Symbol" panose="05050102010706020507" pitchFamily="18" charset="2"/>
              <a:buChar char="®"/>
              <a:defRPr sz="1350" kern="120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92100" lvl="1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1400" dirty="0">
                <a:solidFill>
                  <a:schemeClr val="bg1">
                    <a:lumMod val="10000"/>
                  </a:schemeClr>
                </a:solidFill>
              </a:rPr>
              <a:t>Re-baselined costs &amp; funding request</a:t>
            </a:r>
          </a:p>
        </p:txBody>
      </p:sp>
      <p:sp>
        <p:nvSpPr>
          <p:cNvPr id="14" name="Content Placeholder 11"/>
          <p:cNvSpPr txBox="1">
            <a:spLocks/>
          </p:cNvSpPr>
          <p:nvPr/>
        </p:nvSpPr>
        <p:spPr>
          <a:xfrm>
            <a:off x="4311503" y="4109278"/>
            <a:ext cx="4043926" cy="36453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5B9BD5"/>
              </a:buClr>
              <a:buFont typeface="Wingdings" panose="05000000000000000000" pitchFamily="2" charset="2"/>
              <a:buChar char="Ü"/>
              <a:defRPr sz="1800" kern="120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5B9BD5"/>
              </a:buClr>
              <a:buFont typeface="Acumin Pro Condensed Thin" panose="020B0206020202020204" pitchFamily="34" charset="0"/>
              <a:buChar char="▶"/>
              <a:defRPr sz="1600" kern="120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5B9BD5"/>
              </a:buClr>
              <a:buFont typeface="Symbol" panose="05050102010706020507" pitchFamily="18" charset="2"/>
              <a:buChar char="®"/>
              <a:defRPr sz="1350" kern="120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92100" lvl="1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1400" dirty="0">
                <a:solidFill>
                  <a:schemeClr val="tx1">
                    <a:lumMod val="50000"/>
                  </a:schemeClr>
                </a:solidFill>
              </a:rPr>
              <a:t>Additions &amp; revisions to technical </a:t>
            </a:r>
            <a:r>
              <a:rPr lang="en-US" sz="1400" dirty="0" smtClean="0">
                <a:solidFill>
                  <a:schemeClr val="tx1">
                    <a:lumMod val="50000"/>
                  </a:schemeClr>
                </a:solidFill>
              </a:rPr>
              <a:t>requirements</a:t>
            </a:r>
            <a:endParaRPr lang="en-US" sz="140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15" name="Textfeld 41">
            <a:extLst>
              <a:ext uri="{FF2B5EF4-FFF2-40B4-BE49-F238E27FC236}">
                <a16:creationId xmlns="" xmlns:a16="http://schemas.microsoft.com/office/drawing/2014/main" id="{4367A5F4-864B-4312-BD64-F02C35C61B96}"/>
              </a:ext>
            </a:extLst>
          </p:cNvPr>
          <p:cNvSpPr txBox="1"/>
          <p:nvPr/>
        </p:nvSpPr>
        <p:spPr>
          <a:xfrm>
            <a:off x="4637259" y="1893838"/>
            <a:ext cx="3727610" cy="307777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1400" b="1" spc="300" dirty="0" smtClean="0">
                <a:solidFill>
                  <a:srgbClr val="5B9BD5"/>
                </a:solidFill>
                <a:latin typeface="Century Gothic" panose="020B0502020202020204" pitchFamily="34" charset="0"/>
              </a:rPr>
              <a:t>TECHNICAL ASSESSMENT</a:t>
            </a:r>
            <a:endParaRPr lang="de-DE" sz="1400" b="1" spc="300" dirty="0">
              <a:solidFill>
                <a:srgbClr val="5B9BD5"/>
              </a:solidFill>
              <a:latin typeface="Century Gothic" panose="020B0502020202020204" pitchFamily="34" charset="0"/>
            </a:endParaRPr>
          </a:p>
        </p:txBody>
      </p:sp>
      <p:sp>
        <p:nvSpPr>
          <p:cNvPr id="16" name="Textfeld 41">
            <a:extLst>
              <a:ext uri="{FF2B5EF4-FFF2-40B4-BE49-F238E27FC236}">
                <a16:creationId xmlns="" xmlns:a16="http://schemas.microsoft.com/office/drawing/2014/main" id="{4367A5F4-864B-4312-BD64-F02C35C61B96}"/>
              </a:ext>
            </a:extLst>
          </p:cNvPr>
          <p:cNvSpPr txBox="1"/>
          <p:nvPr/>
        </p:nvSpPr>
        <p:spPr>
          <a:xfrm>
            <a:off x="4637259" y="2808173"/>
            <a:ext cx="3861300" cy="523220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1400" b="1" spc="300" dirty="0" smtClean="0">
                <a:solidFill>
                  <a:srgbClr val="5B9BD5"/>
                </a:solidFill>
                <a:latin typeface="Century Gothic" panose="020B0502020202020204" pitchFamily="34" charset="0"/>
              </a:rPr>
              <a:t>IMPLEMENTATION ADVANCE PLANNING DOCUMENT</a:t>
            </a:r>
            <a:endParaRPr lang="de-DE" sz="1400" b="1" spc="300" dirty="0">
              <a:solidFill>
                <a:srgbClr val="5B9BD5"/>
              </a:solidFill>
              <a:latin typeface="Century Gothic" panose="020B0502020202020204" pitchFamily="34" charset="0"/>
            </a:endParaRPr>
          </a:p>
        </p:txBody>
      </p:sp>
      <p:sp>
        <p:nvSpPr>
          <p:cNvPr id="17" name="Textfeld 41">
            <a:extLst>
              <a:ext uri="{FF2B5EF4-FFF2-40B4-BE49-F238E27FC236}">
                <a16:creationId xmlns="" xmlns:a16="http://schemas.microsoft.com/office/drawing/2014/main" id="{4367A5F4-864B-4312-BD64-F02C35C61B96}"/>
              </a:ext>
            </a:extLst>
          </p:cNvPr>
          <p:cNvSpPr txBox="1"/>
          <p:nvPr/>
        </p:nvSpPr>
        <p:spPr>
          <a:xfrm>
            <a:off x="4637259" y="3753278"/>
            <a:ext cx="3732769" cy="307777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1400" b="1" spc="300" dirty="0" smtClean="0">
                <a:solidFill>
                  <a:srgbClr val="5B9BD5"/>
                </a:solidFill>
                <a:latin typeface="Century Gothic" panose="020B0502020202020204" pitchFamily="34" charset="0"/>
              </a:rPr>
              <a:t>REQUIREMENTS UPDATES</a:t>
            </a:r>
            <a:endParaRPr lang="de-DE" sz="1400" b="1" spc="300" dirty="0">
              <a:solidFill>
                <a:srgbClr val="5B9BD5"/>
              </a:solidFill>
              <a:latin typeface="Century Gothic" panose="020B0502020202020204" pitchFamily="34" charset="0"/>
            </a:endParaRPr>
          </a:p>
        </p:txBody>
      </p:sp>
      <p:sp>
        <p:nvSpPr>
          <p:cNvPr id="18" name="Ellipse 50">
            <a:extLst>
              <a:ext uri="{FF2B5EF4-FFF2-40B4-BE49-F238E27FC236}">
                <a16:creationId xmlns="" xmlns:a16="http://schemas.microsoft.com/office/drawing/2014/main" id="{AB84A847-FA55-46CB-A76D-B2C7160D9C21}"/>
              </a:ext>
            </a:extLst>
          </p:cNvPr>
          <p:cNvSpPr/>
          <p:nvPr/>
        </p:nvSpPr>
        <p:spPr>
          <a:xfrm>
            <a:off x="4235302" y="2886903"/>
            <a:ext cx="365760" cy="365760"/>
          </a:xfrm>
          <a:prstGeom prst="ellipse">
            <a:avLst/>
          </a:prstGeom>
          <a:solidFill>
            <a:srgbClr val="5B9BC8"/>
          </a:solidFill>
          <a:ln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e-DE" sz="1200" kern="100" dirty="0">
                <a:solidFill>
                  <a:schemeClr val="bg1"/>
                </a:solidFill>
                <a:latin typeface="Century Gothic" panose="020B0502020202020204" pitchFamily="34" charset="0"/>
              </a:rPr>
              <a:t>02</a:t>
            </a:r>
          </a:p>
        </p:txBody>
      </p:sp>
      <p:sp>
        <p:nvSpPr>
          <p:cNvPr id="19" name="Ellipse 50">
            <a:extLst>
              <a:ext uri="{FF2B5EF4-FFF2-40B4-BE49-F238E27FC236}">
                <a16:creationId xmlns="" xmlns:a16="http://schemas.microsoft.com/office/drawing/2014/main" id="{51BB18F9-3D87-477F-ACEF-6CB41C2EC0B7}"/>
              </a:ext>
            </a:extLst>
          </p:cNvPr>
          <p:cNvSpPr/>
          <p:nvPr/>
        </p:nvSpPr>
        <p:spPr>
          <a:xfrm>
            <a:off x="4235302" y="1864846"/>
            <a:ext cx="365760" cy="365760"/>
          </a:xfrm>
          <a:prstGeom prst="ellipse">
            <a:avLst/>
          </a:prstGeom>
          <a:solidFill>
            <a:srgbClr val="5B9BC8"/>
          </a:solidFill>
          <a:ln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e-DE" sz="1200" kern="100" dirty="0">
                <a:solidFill>
                  <a:schemeClr val="bg1"/>
                </a:solidFill>
                <a:latin typeface="Century Gothic" panose="020B0502020202020204" pitchFamily="34" charset="0"/>
              </a:rPr>
              <a:t>01</a:t>
            </a:r>
            <a:endParaRPr lang="de-DE" sz="2000" kern="1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20" name="Ellipse 50">
            <a:extLst>
              <a:ext uri="{FF2B5EF4-FFF2-40B4-BE49-F238E27FC236}">
                <a16:creationId xmlns="" xmlns:a16="http://schemas.microsoft.com/office/drawing/2014/main" id="{AB84A847-FA55-46CB-A76D-B2C7160D9C21}"/>
              </a:ext>
            </a:extLst>
          </p:cNvPr>
          <p:cNvSpPr/>
          <p:nvPr/>
        </p:nvSpPr>
        <p:spPr>
          <a:xfrm>
            <a:off x="4235302" y="3724286"/>
            <a:ext cx="365760" cy="365760"/>
          </a:xfrm>
          <a:prstGeom prst="ellipse">
            <a:avLst/>
          </a:prstGeom>
          <a:solidFill>
            <a:srgbClr val="5B9BC8"/>
          </a:solidFill>
          <a:ln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e-DE" sz="1200" kern="100" dirty="0">
                <a:solidFill>
                  <a:schemeClr val="bg1"/>
                </a:solidFill>
                <a:latin typeface="Century Gothic" panose="020B0502020202020204" pitchFamily="34" charset="0"/>
              </a:rPr>
              <a:t>03</a:t>
            </a:r>
          </a:p>
        </p:txBody>
      </p:sp>
      <p:sp>
        <p:nvSpPr>
          <p:cNvPr id="21" name="Content Placeholder 11"/>
          <p:cNvSpPr txBox="1">
            <a:spLocks/>
          </p:cNvSpPr>
          <p:nvPr/>
        </p:nvSpPr>
        <p:spPr>
          <a:xfrm>
            <a:off x="4311503" y="5024588"/>
            <a:ext cx="4043926" cy="52199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5B9BD5"/>
              </a:buClr>
              <a:buFont typeface="Wingdings" panose="05000000000000000000" pitchFamily="2" charset="2"/>
              <a:buChar char="Ü"/>
              <a:defRPr sz="1800" kern="120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5B9BD5"/>
              </a:buClr>
              <a:buFont typeface="Acumin Pro Condensed Thin" panose="020B0206020202020204" pitchFamily="34" charset="0"/>
              <a:buChar char="▶"/>
              <a:defRPr sz="1600" kern="120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5B9BD5"/>
              </a:buClr>
              <a:buFont typeface="Symbol" panose="05050102010706020507" pitchFamily="18" charset="2"/>
              <a:buChar char="®"/>
              <a:defRPr sz="1350" kern="120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92100" lvl="1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1400" dirty="0">
                <a:solidFill>
                  <a:schemeClr val="tx1">
                    <a:lumMod val="50000"/>
                  </a:schemeClr>
                </a:solidFill>
              </a:rPr>
              <a:t>Determine procurement methods for implementation of the selected alternative</a:t>
            </a:r>
          </a:p>
        </p:txBody>
      </p:sp>
      <p:sp>
        <p:nvSpPr>
          <p:cNvPr id="22" name="Textfeld 41">
            <a:extLst>
              <a:ext uri="{FF2B5EF4-FFF2-40B4-BE49-F238E27FC236}">
                <a16:creationId xmlns="" xmlns:a16="http://schemas.microsoft.com/office/drawing/2014/main" id="{4367A5F4-864B-4312-BD64-F02C35C61B96}"/>
              </a:ext>
            </a:extLst>
          </p:cNvPr>
          <p:cNvSpPr txBox="1"/>
          <p:nvPr/>
        </p:nvSpPr>
        <p:spPr>
          <a:xfrm>
            <a:off x="4637259" y="4684188"/>
            <a:ext cx="3732769" cy="307777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1400" b="1" spc="300" dirty="0" smtClean="0">
                <a:solidFill>
                  <a:srgbClr val="5B9BD5"/>
                </a:solidFill>
                <a:latin typeface="Century Gothic" panose="020B0502020202020204" pitchFamily="34" charset="0"/>
              </a:rPr>
              <a:t>ACQUISITION STRATEGY</a:t>
            </a:r>
            <a:endParaRPr lang="de-DE" sz="1400" b="1" spc="300" dirty="0">
              <a:solidFill>
                <a:srgbClr val="5B9BD5"/>
              </a:solidFill>
              <a:latin typeface="Century Gothic" panose="020B0502020202020204" pitchFamily="34" charset="0"/>
            </a:endParaRPr>
          </a:p>
        </p:txBody>
      </p:sp>
      <p:sp>
        <p:nvSpPr>
          <p:cNvPr id="23" name="Ellipse 50">
            <a:extLst>
              <a:ext uri="{FF2B5EF4-FFF2-40B4-BE49-F238E27FC236}">
                <a16:creationId xmlns="" xmlns:a16="http://schemas.microsoft.com/office/drawing/2014/main" id="{AB84A847-FA55-46CB-A76D-B2C7160D9C21}"/>
              </a:ext>
            </a:extLst>
          </p:cNvPr>
          <p:cNvSpPr/>
          <p:nvPr/>
        </p:nvSpPr>
        <p:spPr>
          <a:xfrm>
            <a:off x="4235302" y="4655196"/>
            <a:ext cx="365760" cy="365760"/>
          </a:xfrm>
          <a:prstGeom prst="ellipse">
            <a:avLst/>
          </a:prstGeom>
          <a:solidFill>
            <a:srgbClr val="5B9BC8"/>
          </a:solidFill>
          <a:ln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e-DE" sz="1200" kern="1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04</a:t>
            </a:r>
            <a:endParaRPr lang="de-DE" sz="1200" kern="1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24" name="Textfeld 41">
            <a:extLst>
              <a:ext uri="{FF2B5EF4-FFF2-40B4-BE49-F238E27FC236}">
                <a16:creationId xmlns="" xmlns:a16="http://schemas.microsoft.com/office/drawing/2014/main" id="{4367A5F4-864B-4312-BD64-F02C35C61B96}"/>
              </a:ext>
            </a:extLst>
          </p:cNvPr>
          <p:cNvSpPr txBox="1"/>
          <p:nvPr/>
        </p:nvSpPr>
        <p:spPr>
          <a:xfrm>
            <a:off x="4418182" y="1042719"/>
            <a:ext cx="3615541" cy="615553"/>
          </a:xfrm>
          <a:prstGeom prst="rect">
            <a:avLst/>
          </a:prstGeom>
          <a:solidFill>
            <a:srgbClr val="FFFFFF"/>
          </a:solidFill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pc="300" dirty="0" smtClean="0">
                <a:solidFill>
                  <a:schemeClr val="bg1">
                    <a:lumMod val="10000"/>
                  </a:schemeClr>
                </a:solidFill>
                <a:latin typeface="Century Gothic" panose="020B0502020202020204" pitchFamily="34" charset="0"/>
              </a:rPr>
              <a:t>WORKFLOW 2</a:t>
            </a:r>
          </a:p>
          <a:p>
            <a:pPr algn="ctr"/>
            <a:r>
              <a:rPr lang="en-US" sz="1600" spc="300" dirty="0" smtClean="0">
                <a:solidFill>
                  <a:srgbClr val="5B9BC8"/>
                </a:solidFill>
                <a:latin typeface="Century Gothic" panose="020B0502020202020204" pitchFamily="34" charset="0"/>
              </a:rPr>
              <a:t>KEY TASKS</a:t>
            </a:r>
            <a:endParaRPr lang="de-DE" sz="1600" spc="300" dirty="0">
              <a:solidFill>
                <a:srgbClr val="5B9BC8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4228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>
              <a:buClr>
                <a:srgbClr val="5B9BD5"/>
              </a:buClr>
            </a:pPr>
            <a:r>
              <a:rPr lang="en-US" dirty="0" smtClean="0">
                <a:solidFill>
                  <a:schemeClr val="bg1">
                    <a:lumMod val="10000"/>
                  </a:schemeClr>
                </a:solidFill>
              </a:rPr>
              <a:t>Task 1</a:t>
            </a:r>
            <a:endParaRPr lang="en-US" dirty="0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376407" y="1536974"/>
            <a:ext cx="8133069" cy="4504862"/>
          </a:xfrm>
          <a:custGeom>
            <a:avLst/>
            <a:gdLst>
              <a:gd name="connsiteX0" fmla="*/ 0 w 1768318"/>
              <a:gd name="connsiteY0" fmla="*/ 0 h 4770000"/>
              <a:gd name="connsiteX1" fmla="*/ 1768318 w 1768318"/>
              <a:gd name="connsiteY1" fmla="*/ 0 h 4770000"/>
              <a:gd name="connsiteX2" fmla="*/ 1768318 w 1768318"/>
              <a:gd name="connsiteY2" fmla="*/ 4770000 h 4770000"/>
              <a:gd name="connsiteX3" fmla="*/ 0 w 1768318"/>
              <a:gd name="connsiteY3" fmla="*/ 4770000 h 4770000"/>
              <a:gd name="connsiteX4" fmla="*/ 0 w 1768318"/>
              <a:gd name="connsiteY4" fmla="*/ 0 h 477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8318" h="4770000">
                <a:moveTo>
                  <a:pt x="0" y="0"/>
                </a:moveTo>
                <a:lnTo>
                  <a:pt x="1768318" y="0"/>
                </a:lnTo>
                <a:lnTo>
                  <a:pt x="1768318" y="4770000"/>
                </a:lnTo>
                <a:lnTo>
                  <a:pt x="0" y="47700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</p:spPr>
        <p:txBody>
          <a:bodyPr spcFirstLastPara="0" vert="horz" wrap="square" lIns="0" tIns="0" rIns="0" bIns="0" numCol="1" spcCol="1270" anchor="t" anchorCtr="0">
            <a:noAutofit/>
          </a:bodyPr>
          <a:lstStyle/>
          <a:p>
            <a:pPr marL="285750" marR="0" lvl="1" indent="-285750" defTabSz="914400" fontAlgn="base">
              <a:lnSpc>
                <a:spcPct val="90000"/>
              </a:lnSpc>
              <a:spcAft>
                <a:spcPts val="600"/>
              </a:spcAft>
              <a:buClr>
                <a:srgbClr val="5B9BD5"/>
              </a:buClr>
              <a:buSzTx/>
              <a:buFont typeface="Wingdings" panose="05000000000000000000" pitchFamily="2" charset="2"/>
              <a:buChar char=""/>
              <a:tabLst/>
              <a:defRPr/>
            </a:pPr>
            <a:r>
              <a:rPr lang="en-US" sz="1600" dirty="0">
                <a:solidFill>
                  <a:schemeClr val="bg2">
                    <a:lumMod val="10000"/>
                  </a:schemeClr>
                </a:solidFill>
                <a:latin typeface="Century Gothic" panose="020B0502020202020204" pitchFamily="34" charset="0"/>
              </a:rPr>
              <a:t>Identify Current, Proposed &amp; New Options</a:t>
            </a:r>
          </a:p>
          <a:p>
            <a:pPr marL="285750" marR="0" lvl="1" indent="-285750" defTabSz="914400" fontAlgn="base">
              <a:lnSpc>
                <a:spcPct val="90000"/>
              </a:lnSpc>
              <a:spcAft>
                <a:spcPts val="600"/>
              </a:spcAft>
              <a:buClr>
                <a:srgbClr val="5B9BD5"/>
              </a:buClr>
              <a:buSzTx/>
              <a:buFont typeface="Wingdings" panose="05000000000000000000" pitchFamily="2" charset="2"/>
              <a:buChar char=""/>
              <a:tabLst/>
              <a:defRPr/>
            </a:pPr>
            <a:r>
              <a:rPr lang="en-US" sz="1600" dirty="0">
                <a:solidFill>
                  <a:schemeClr val="bg2">
                    <a:lumMod val="10000"/>
                  </a:schemeClr>
                </a:solidFill>
                <a:latin typeface="Century Gothic" panose="020B0502020202020204" pitchFamily="34" charset="0"/>
              </a:rPr>
              <a:t>Identify &amp; Frame Option Tradeoff Factors (e.g., risks, cost, timing, federal approval)</a:t>
            </a:r>
          </a:p>
          <a:p>
            <a:pPr marL="285750" marR="0" lvl="1" indent="-285750" defTabSz="914400" fontAlgn="base">
              <a:lnSpc>
                <a:spcPct val="90000"/>
              </a:lnSpc>
              <a:spcAft>
                <a:spcPts val="600"/>
              </a:spcAft>
              <a:buClr>
                <a:srgbClr val="5B9BD5"/>
              </a:buClr>
              <a:buSzTx/>
              <a:buFont typeface="Wingdings" panose="05000000000000000000" pitchFamily="2" charset="2"/>
              <a:buChar char=""/>
              <a:tabLst/>
              <a:defRPr/>
            </a:pPr>
            <a:r>
              <a:rPr lang="en-US" sz="1600" dirty="0">
                <a:solidFill>
                  <a:schemeClr val="bg2">
                    <a:lumMod val="10000"/>
                  </a:schemeClr>
                </a:solidFill>
                <a:latin typeface="Century Gothic" panose="020B0502020202020204" pitchFamily="34" charset="0"/>
              </a:rPr>
              <a:t>Derive &amp; Document Viable Options</a:t>
            </a:r>
          </a:p>
          <a:p>
            <a:pPr marL="285750" marR="0" lvl="1" indent="-285750" defTabSz="914400" fontAlgn="base">
              <a:lnSpc>
                <a:spcPct val="90000"/>
              </a:lnSpc>
              <a:spcAft>
                <a:spcPts val="600"/>
              </a:spcAft>
              <a:buClr>
                <a:srgbClr val="5B9BD5"/>
              </a:buClr>
              <a:buSzTx/>
              <a:buFont typeface="Wingdings" panose="05000000000000000000" pitchFamily="2" charset="2"/>
              <a:buChar char="¨"/>
              <a:tabLst/>
              <a:defRPr/>
            </a:pPr>
            <a:r>
              <a:rPr lang="en-US" sz="1600" dirty="0">
                <a:solidFill>
                  <a:schemeClr val="bg2">
                    <a:lumMod val="10000"/>
                  </a:schemeClr>
                </a:solidFill>
                <a:latin typeface="Century Gothic" panose="020B0502020202020204" pitchFamily="34" charset="0"/>
              </a:rPr>
              <a:t>Develop Feasible Alternatives</a:t>
            </a:r>
          </a:p>
          <a:p>
            <a:pPr marL="285750" marR="0" lvl="1" indent="-285750" defTabSz="914400" fontAlgn="base">
              <a:lnSpc>
                <a:spcPct val="90000"/>
              </a:lnSpc>
              <a:spcAft>
                <a:spcPts val="600"/>
              </a:spcAft>
              <a:buClr>
                <a:srgbClr val="5B9BD5"/>
              </a:buClr>
              <a:buSzTx/>
              <a:buFont typeface="Wingdings" panose="05000000000000000000" pitchFamily="2" charset="2"/>
              <a:buChar char="¨"/>
              <a:tabLst/>
              <a:defRPr/>
            </a:pPr>
            <a:r>
              <a:rPr lang="en-US" sz="1600" dirty="0">
                <a:solidFill>
                  <a:schemeClr val="bg2">
                    <a:lumMod val="10000"/>
                  </a:schemeClr>
                </a:solidFill>
                <a:latin typeface="Century Gothic" panose="020B0502020202020204" pitchFamily="34" charset="0"/>
              </a:rPr>
              <a:t>Define Evaluation &amp; Scoring Criteria </a:t>
            </a:r>
          </a:p>
          <a:p>
            <a:pPr marL="285750" marR="0" lvl="1" indent="-285750" defTabSz="914400" fontAlgn="base">
              <a:lnSpc>
                <a:spcPct val="90000"/>
              </a:lnSpc>
              <a:spcAft>
                <a:spcPts val="600"/>
              </a:spcAft>
              <a:buClr>
                <a:srgbClr val="5B9BD5"/>
              </a:buClr>
              <a:buSzTx/>
              <a:buFont typeface="Wingdings" panose="05000000000000000000" pitchFamily="2" charset="2"/>
              <a:buChar char="¨"/>
              <a:tabLst/>
              <a:defRPr/>
            </a:pPr>
            <a:r>
              <a:rPr lang="en-US" sz="1600" dirty="0">
                <a:solidFill>
                  <a:schemeClr val="bg2">
                    <a:lumMod val="10000"/>
                  </a:schemeClr>
                </a:solidFill>
                <a:latin typeface="Century Gothic" panose="020B0502020202020204" pitchFamily="34" charset="0"/>
              </a:rPr>
              <a:t>Conduct Analysis</a:t>
            </a:r>
          </a:p>
          <a:p>
            <a:pPr marL="742950" lvl="3" indent="-285750" defTabSz="914400" fontAlgn="base">
              <a:lnSpc>
                <a:spcPct val="90000"/>
              </a:lnSpc>
              <a:spcAft>
                <a:spcPts val="600"/>
              </a:spcAft>
              <a:buClr>
                <a:srgbClr val="5B9BD5"/>
              </a:buClr>
              <a:buFont typeface="Wingdings" panose="05000000000000000000" pitchFamily="2" charset="2"/>
              <a:buChar char="à"/>
            </a:pPr>
            <a:r>
              <a:rPr lang="en-US" sz="1600" dirty="0">
                <a:solidFill>
                  <a:schemeClr val="bg2">
                    <a:lumMod val="10000"/>
                  </a:schemeClr>
                </a:solidFill>
                <a:latin typeface="Century Gothic" panose="020B0502020202020204" pitchFamily="34" charset="0"/>
              </a:rPr>
              <a:t>Identify Recurring &amp; Non-recurring Costs</a:t>
            </a:r>
          </a:p>
          <a:p>
            <a:pPr marL="742950" lvl="3" indent="-285750" defTabSz="914400" fontAlgn="base">
              <a:lnSpc>
                <a:spcPct val="90000"/>
              </a:lnSpc>
              <a:spcAft>
                <a:spcPts val="600"/>
              </a:spcAft>
              <a:buClr>
                <a:srgbClr val="5B9BD5"/>
              </a:buClr>
              <a:buFont typeface="Wingdings" panose="05000000000000000000" pitchFamily="2" charset="2"/>
              <a:buChar char="à"/>
            </a:pPr>
            <a:r>
              <a:rPr lang="en-US" sz="1600" dirty="0">
                <a:solidFill>
                  <a:schemeClr val="bg2">
                    <a:lumMod val="10000"/>
                  </a:schemeClr>
                </a:solidFill>
                <a:latin typeface="Century Gothic" panose="020B0502020202020204" pitchFamily="34" charset="0"/>
              </a:rPr>
              <a:t>Identify Quantitative &amp; Qualitative Benefits</a:t>
            </a:r>
          </a:p>
          <a:p>
            <a:pPr marL="742950" lvl="3" indent="-285750" defTabSz="914400" fontAlgn="base">
              <a:lnSpc>
                <a:spcPct val="90000"/>
              </a:lnSpc>
              <a:spcAft>
                <a:spcPts val="600"/>
              </a:spcAft>
              <a:buClr>
                <a:srgbClr val="5B9BD5"/>
              </a:buClr>
              <a:buFont typeface="Wingdings" panose="05000000000000000000" pitchFamily="2" charset="2"/>
              <a:buChar char="à"/>
            </a:pPr>
            <a:r>
              <a:rPr lang="en-US" sz="1600" dirty="0">
                <a:solidFill>
                  <a:schemeClr val="bg2">
                    <a:lumMod val="10000"/>
                  </a:schemeClr>
                </a:solidFill>
                <a:latin typeface="Century Gothic" panose="020B0502020202020204" pitchFamily="34" charset="0"/>
              </a:rPr>
              <a:t>Assess Risks</a:t>
            </a:r>
          </a:p>
          <a:p>
            <a:pPr marL="742950" lvl="3" indent="-285750" defTabSz="914400" fontAlgn="base">
              <a:lnSpc>
                <a:spcPct val="90000"/>
              </a:lnSpc>
              <a:spcAft>
                <a:spcPts val="600"/>
              </a:spcAft>
              <a:buClr>
                <a:srgbClr val="5B9BD5"/>
              </a:buClr>
              <a:buFont typeface="Wingdings" panose="05000000000000000000" pitchFamily="2" charset="2"/>
              <a:buChar char="à"/>
            </a:pPr>
            <a:r>
              <a:rPr lang="en-US" sz="1600" dirty="0">
                <a:solidFill>
                  <a:schemeClr val="bg2">
                    <a:lumMod val="10000"/>
                  </a:schemeClr>
                </a:solidFill>
                <a:latin typeface="Century Gothic" panose="020B0502020202020204" pitchFamily="34" charset="0"/>
              </a:rPr>
              <a:t>Assess Timeline &amp; Sequencing</a:t>
            </a:r>
          </a:p>
          <a:p>
            <a:pPr marL="742950" lvl="3" indent="-285750" defTabSz="914400" fontAlgn="base">
              <a:lnSpc>
                <a:spcPct val="90000"/>
              </a:lnSpc>
              <a:spcAft>
                <a:spcPts val="600"/>
              </a:spcAft>
              <a:buClr>
                <a:srgbClr val="5B9BD5"/>
              </a:buClr>
              <a:buFont typeface="Wingdings" panose="05000000000000000000" pitchFamily="2" charset="2"/>
              <a:buChar char="à"/>
            </a:pPr>
            <a:r>
              <a:rPr lang="en-US" sz="1600" dirty="0">
                <a:solidFill>
                  <a:schemeClr val="bg2">
                    <a:lumMod val="10000"/>
                  </a:schemeClr>
                </a:solidFill>
                <a:latin typeface="Century Gothic" panose="020B0502020202020204" pitchFamily="34" charset="0"/>
              </a:rPr>
              <a:t>Assess Procurement Options</a:t>
            </a:r>
          </a:p>
          <a:p>
            <a:pPr marL="742950" lvl="3" indent="-285750" defTabSz="914400" fontAlgn="base">
              <a:lnSpc>
                <a:spcPct val="90000"/>
              </a:lnSpc>
              <a:spcAft>
                <a:spcPts val="600"/>
              </a:spcAft>
              <a:buClr>
                <a:srgbClr val="5B9BD5"/>
              </a:buClr>
              <a:buFont typeface="Wingdings" panose="05000000000000000000" pitchFamily="2" charset="2"/>
              <a:buChar char="à"/>
            </a:pPr>
            <a:r>
              <a:rPr lang="en-US" sz="1600" dirty="0">
                <a:solidFill>
                  <a:schemeClr val="bg2">
                    <a:lumMod val="10000"/>
                  </a:schemeClr>
                </a:solidFill>
                <a:latin typeface="Century Gothic" panose="020B0502020202020204" pitchFamily="34" charset="0"/>
              </a:rPr>
              <a:t>Assess Impact on Existing Contracts</a:t>
            </a:r>
          </a:p>
          <a:p>
            <a:pPr marL="742950" lvl="3" indent="-285750" defTabSz="914400" fontAlgn="base">
              <a:lnSpc>
                <a:spcPct val="90000"/>
              </a:lnSpc>
              <a:spcAft>
                <a:spcPts val="600"/>
              </a:spcAft>
              <a:buClr>
                <a:srgbClr val="5B9BD5"/>
              </a:buClr>
              <a:buFont typeface="Wingdings" panose="05000000000000000000" pitchFamily="2" charset="2"/>
              <a:buChar char="à"/>
            </a:pPr>
            <a:r>
              <a:rPr lang="en-US" sz="1600" dirty="0">
                <a:solidFill>
                  <a:schemeClr val="bg2">
                    <a:lumMod val="10000"/>
                  </a:schemeClr>
                </a:solidFill>
                <a:latin typeface="Century Gothic" panose="020B0502020202020204" pitchFamily="34" charset="0"/>
              </a:rPr>
              <a:t>Assess Impact on </a:t>
            </a:r>
            <a:r>
              <a:rPr lang="en-US" sz="1600" dirty="0" err="1">
                <a:solidFill>
                  <a:schemeClr val="bg2">
                    <a:lumMod val="10000"/>
                  </a:schemeClr>
                </a:solidFill>
                <a:latin typeface="Century Gothic" panose="020B0502020202020204" pitchFamily="34" charset="0"/>
              </a:rPr>
              <a:t>CalWIN</a:t>
            </a:r>
            <a:r>
              <a:rPr lang="en-US" sz="1600" dirty="0">
                <a:solidFill>
                  <a:schemeClr val="bg2">
                    <a:lumMod val="10000"/>
                  </a:schemeClr>
                </a:solidFill>
                <a:latin typeface="Century Gothic" panose="020B0502020202020204" pitchFamily="34" charset="0"/>
              </a:rPr>
              <a:t> Migration &amp; </a:t>
            </a:r>
            <a:r>
              <a:rPr lang="en-US" sz="1600" dirty="0" err="1">
                <a:solidFill>
                  <a:schemeClr val="bg2">
                    <a:lumMod val="10000"/>
                  </a:schemeClr>
                </a:solidFill>
                <a:latin typeface="Century Gothic" panose="020B0502020202020204" pitchFamily="34" charset="0"/>
              </a:rPr>
              <a:t>CalSAWS</a:t>
            </a:r>
            <a:r>
              <a:rPr lang="en-US" sz="1600" dirty="0">
                <a:solidFill>
                  <a:schemeClr val="bg2">
                    <a:lumMod val="10000"/>
                  </a:schemeClr>
                </a:solidFill>
                <a:latin typeface="Century Gothic" panose="020B0502020202020204" pitchFamily="34" charset="0"/>
              </a:rPr>
              <a:t> Roadmap</a:t>
            </a:r>
          </a:p>
          <a:p>
            <a:pPr marL="285750" lvl="1" indent="-285750" defTabSz="914400" fontAlgn="base">
              <a:lnSpc>
                <a:spcPct val="90000"/>
              </a:lnSpc>
              <a:spcAft>
                <a:spcPts val="600"/>
              </a:spcAft>
              <a:buClr>
                <a:srgbClr val="5B9BD5"/>
              </a:buClr>
              <a:buFont typeface="Wingdings" panose="05000000000000000000" pitchFamily="2" charset="2"/>
              <a:buChar char="¨"/>
            </a:pPr>
            <a:r>
              <a:rPr lang="en-US" sz="1600" dirty="0">
                <a:solidFill>
                  <a:schemeClr val="bg2">
                    <a:lumMod val="10000"/>
                  </a:schemeClr>
                </a:solidFill>
                <a:latin typeface="Century Gothic" panose="020B0502020202020204" pitchFamily="34" charset="0"/>
              </a:rPr>
              <a:t>Identify Leading Alternative</a:t>
            </a:r>
          </a:p>
          <a:p>
            <a:pPr marL="285750" lvl="1" indent="-285750" defTabSz="914400" fontAlgn="base">
              <a:lnSpc>
                <a:spcPct val="90000"/>
              </a:lnSpc>
              <a:spcAft>
                <a:spcPts val="600"/>
              </a:spcAft>
              <a:buClr>
                <a:srgbClr val="5B9BD5"/>
              </a:buClr>
              <a:buFont typeface="Wingdings" panose="05000000000000000000" pitchFamily="2" charset="2"/>
              <a:buChar char="¨"/>
            </a:pPr>
            <a:r>
              <a:rPr lang="en-US" sz="1600" dirty="0">
                <a:solidFill>
                  <a:schemeClr val="bg2">
                    <a:lumMod val="10000"/>
                  </a:schemeClr>
                </a:solidFill>
                <a:latin typeface="Century Gothic" panose="020B0502020202020204" pitchFamily="34" charset="0"/>
              </a:rPr>
              <a:t>Lay Out Implications &amp; Next Steps</a:t>
            </a:r>
          </a:p>
        </p:txBody>
      </p:sp>
      <p:sp>
        <p:nvSpPr>
          <p:cNvPr id="10" name="Freeform 16"/>
          <p:cNvSpPr>
            <a:spLocks/>
          </p:cNvSpPr>
          <p:nvPr/>
        </p:nvSpPr>
        <p:spPr>
          <a:xfrm>
            <a:off x="376407" y="817082"/>
            <a:ext cx="2191136" cy="643176"/>
          </a:xfrm>
          <a:prstGeom prst="homePlate">
            <a:avLst>
              <a:gd name="adj" fmla="val 18199"/>
            </a:avLst>
          </a:prstGeom>
          <a:solidFill>
            <a:srgbClr val="5B9BC8"/>
          </a:solidFill>
          <a:ln w="19050">
            <a:solidFill>
              <a:schemeClr val="bg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74638" tIns="74638" rIns="74638" bIns="74638" anchor="ctr">
            <a:noAutofit/>
          </a:bodyPr>
          <a:lstStyle/>
          <a:p>
            <a:pPr defTabSz="895350">
              <a:buClr>
                <a:schemeClr val="tx2"/>
              </a:buClr>
            </a:pPr>
            <a:r>
              <a:rPr lang="en-US" sz="1500" b="1" dirty="0">
                <a:solidFill>
                  <a:schemeClr val="bg1"/>
                </a:solidFill>
              </a:rPr>
              <a:t>Technical Assessment</a:t>
            </a:r>
          </a:p>
        </p:txBody>
      </p:sp>
      <p:sp>
        <p:nvSpPr>
          <p:cNvPr id="11" name="Freeform 18"/>
          <p:cNvSpPr>
            <a:spLocks/>
          </p:cNvSpPr>
          <p:nvPr/>
        </p:nvSpPr>
        <p:spPr>
          <a:xfrm>
            <a:off x="2516450" y="817082"/>
            <a:ext cx="2079094" cy="643176"/>
          </a:xfrm>
          <a:prstGeom prst="chevron">
            <a:avLst>
              <a:gd name="adj" fmla="val 18199"/>
            </a:avLst>
          </a:prstGeom>
          <a:solidFill>
            <a:schemeClr val="bg1">
              <a:lumMod val="75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74638" tIns="74638" rIns="74638" bIns="74638" anchor="ctr">
            <a:noAutofit/>
          </a:bodyPr>
          <a:lstStyle/>
          <a:p>
            <a:pPr defTabSz="895350">
              <a:buClr>
                <a:schemeClr val="tx2"/>
              </a:buClr>
            </a:pPr>
            <a:r>
              <a:rPr lang="en-US" sz="1500" b="1" dirty="0">
                <a:solidFill>
                  <a:srgbClr val="FFFFFF"/>
                </a:solidFill>
              </a:rPr>
              <a:t>IAPDU</a:t>
            </a:r>
          </a:p>
        </p:txBody>
      </p:sp>
      <p:sp>
        <p:nvSpPr>
          <p:cNvPr id="12" name="Freeform 18">
            <a:extLst>
              <a:ext uri="{FF2B5EF4-FFF2-40B4-BE49-F238E27FC236}">
                <a16:creationId xmlns="" xmlns:a16="http://schemas.microsoft.com/office/drawing/2014/main" id="{783B4437-1D58-4C76-8F0C-CBD2A5528093}"/>
              </a:ext>
            </a:extLst>
          </p:cNvPr>
          <p:cNvSpPr>
            <a:spLocks/>
          </p:cNvSpPr>
          <p:nvPr/>
        </p:nvSpPr>
        <p:spPr>
          <a:xfrm>
            <a:off x="4544451" y="817082"/>
            <a:ext cx="2079094" cy="643176"/>
          </a:xfrm>
          <a:prstGeom prst="chevron">
            <a:avLst>
              <a:gd name="adj" fmla="val 18199"/>
            </a:avLst>
          </a:prstGeom>
          <a:solidFill>
            <a:schemeClr val="bg1">
              <a:lumMod val="75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74638" tIns="74638" rIns="74638" bIns="74638" anchor="ctr">
            <a:noAutofit/>
          </a:bodyPr>
          <a:lstStyle/>
          <a:p>
            <a:pPr defTabSz="895350">
              <a:buClr>
                <a:schemeClr val="tx2"/>
              </a:buClr>
            </a:pPr>
            <a:r>
              <a:rPr lang="en-US" sz="1500" b="1" dirty="0">
                <a:solidFill>
                  <a:srgbClr val="FFFFFF"/>
                </a:solidFill>
              </a:rPr>
              <a:t>Requirements</a:t>
            </a:r>
          </a:p>
        </p:txBody>
      </p:sp>
      <p:sp>
        <p:nvSpPr>
          <p:cNvPr id="13" name="Freeform 18">
            <a:extLst>
              <a:ext uri="{FF2B5EF4-FFF2-40B4-BE49-F238E27FC236}">
                <a16:creationId xmlns="" xmlns:a16="http://schemas.microsoft.com/office/drawing/2014/main" id="{450043FA-300B-43B8-AC09-8E728A41BC32}"/>
              </a:ext>
            </a:extLst>
          </p:cNvPr>
          <p:cNvSpPr>
            <a:spLocks/>
          </p:cNvSpPr>
          <p:nvPr/>
        </p:nvSpPr>
        <p:spPr>
          <a:xfrm>
            <a:off x="6572450" y="817082"/>
            <a:ext cx="2079094" cy="643176"/>
          </a:xfrm>
          <a:prstGeom prst="chevron">
            <a:avLst>
              <a:gd name="adj" fmla="val 18199"/>
            </a:avLst>
          </a:prstGeom>
          <a:solidFill>
            <a:schemeClr val="bg1">
              <a:lumMod val="75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74638" tIns="74638" rIns="74638" bIns="74638" anchor="ctr">
            <a:noAutofit/>
          </a:bodyPr>
          <a:lstStyle/>
          <a:p>
            <a:pPr defTabSz="895350">
              <a:buClr>
                <a:schemeClr val="tx2"/>
              </a:buClr>
            </a:pPr>
            <a:r>
              <a:rPr lang="en-US" sz="1500" b="1" dirty="0">
                <a:solidFill>
                  <a:srgbClr val="FFFFFF"/>
                </a:solidFill>
              </a:rPr>
              <a:t>Acquisition Strategy</a:t>
            </a:r>
          </a:p>
        </p:txBody>
      </p:sp>
    </p:spTree>
    <p:extLst>
      <p:ext uri="{BB962C8B-B14F-4D97-AF65-F5344CB8AC3E}">
        <p14:creationId xmlns:p14="http://schemas.microsoft.com/office/powerpoint/2010/main" val="37296043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dirty="0" smtClean="0"/>
              <a:t>Tasks 2-4</a:t>
            </a:r>
            <a:endParaRPr lang="en-US" dirty="0"/>
          </a:p>
        </p:txBody>
      </p:sp>
      <p:grpSp>
        <p:nvGrpSpPr>
          <p:cNvPr id="3" name="Group 2"/>
          <p:cNvGrpSpPr/>
          <p:nvPr/>
        </p:nvGrpSpPr>
        <p:grpSpPr>
          <a:xfrm>
            <a:off x="353796" y="910107"/>
            <a:ext cx="8436408" cy="5625163"/>
            <a:chOff x="437216" y="910108"/>
            <a:chExt cx="8200898" cy="5394960"/>
          </a:xfrm>
        </p:grpSpPr>
        <p:sp>
          <p:nvSpPr>
            <p:cNvPr id="4" name="Rectangle 3"/>
            <p:cNvSpPr/>
            <p:nvPr/>
          </p:nvSpPr>
          <p:spPr>
            <a:xfrm>
              <a:off x="437216" y="910108"/>
              <a:ext cx="8200898" cy="5394960"/>
            </a:xfrm>
            <a:prstGeom prst="rect">
              <a:avLst/>
            </a:prstGeom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" name="Freeform 4"/>
            <p:cNvSpPr/>
            <p:nvPr/>
          </p:nvSpPr>
          <p:spPr>
            <a:xfrm>
              <a:off x="494669" y="945730"/>
              <a:ext cx="2210398" cy="731520"/>
            </a:xfrm>
            <a:custGeom>
              <a:avLst/>
              <a:gdLst>
                <a:gd name="connsiteX0" fmla="*/ 0 w 2210398"/>
                <a:gd name="connsiteY0" fmla="*/ 0 h 540000"/>
                <a:gd name="connsiteX1" fmla="*/ 1940398 w 2210398"/>
                <a:gd name="connsiteY1" fmla="*/ 0 h 540000"/>
                <a:gd name="connsiteX2" fmla="*/ 2210398 w 2210398"/>
                <a:gd name="connsiteY2" fmla="*/ 270000 h 540000"/>
                <a:gd name="connsiteX3" fmla="*/ 1940398 w 2210398"/>
                <a:gd name="connsiteY3" fmla="*/ 540000 h 540000"/>
                <a:gd name="connsiteX4" fmla="*/ 0 w 2210398"/>
                <a:gd name="connsiteY4" fmla="*/ 540000 h 540000"/>
                <a:gd name="connsiteX5" fmla="*/ 270000 w 2210398"/>
                <a:gd name="connsiteY5" fmla="*/ 270000 h 540000"/>
                <a:gd name="connsiteX6" fmla="*/ 0 w 2210398"/>
                <a:gd name="connsiteY6" fmla="*/ 0 h 54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210398" h="540000">
                  <a:moveTo>
                    <a:pt x="0" y="0"/>
                  </a:moveTo>
                  <a:lnTo>
                    <a:pt x="1940398" y="0"/>
                  </a:lnTo>
                  <a:lnTo>
                    <a:pt x="2210398" y="270000"/>
                  </a:lnTo>
                  <a:lnTo>
                    <a:pt x="1940398" y="540000"/>
                  </a:lnTo>
                  <a:lnTo>
                    <a:pt x="0" y="540000"/>
                  </a:lnTo>
                  <a:lnTo>
                    <a:pt x="270000" y="270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26007" tIns="18669" rIns="288669" bIns="18669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600" b="1" kern="1200" dirty="0">
                  <a:solidFill>
                    <a:srgbClr val="35729B"/>
                  </a:solidFill>
                </a:rPr>
                <a:t>Technical Assessment</a:t>
              </a:r>
            </a:p>
          </p:txBody>
        </p:sp>
        <p:sp>
          <p:nvSpPr>
            <p:cNvPr id="6" name="Freeform 5"/>
            <p:cNvSpPr/>
            <p:nvPr/>
          </p:nvSpPr>
          <p:spPr>
            <a:xfrm>
              <a:off x="2471134" y="945730"/>
              <a:ext cx="2210398" cy="731520"/>
            </a:xfrm>
            <a:custGeom>
              <a:avLst/>
              <a:gdLst>
                <a:gd name="connsiteX0" fmla="*/ 0 w 2210398"/>
                <a:gd name="connsiteY0" fmla="*/ 0 h 540000"/>
                <a:gd name="connsiteX1" fmla="*/ 1940398 w 2210398"/>
                <a:gd name="connsiteY1" fmla="*/ 0 h 540000"/>
                <a:gd name="connsiteX2" fmla="*/ 2210398 w 2210398"/>
                <a:gd name="connsiteY2" fmla="*/ 270000 h 540000"/>
                <a:gd name="connsiteX3" fmla="*/ 1940398 w 2210398"/>
                <a:gd name="connsiteY3" fmla="*/ 540000 h 540000"/>
                <a:gd name="connsiteX4" fmla="*/ 0 w 2210398"/>
                <a:gd name="connsiteY4" fmla="*/ 540000 h 540000"/>
                <a:gd name="connsiteX5" fmla="*/ 270000 w 2210398"/>
                <a:gd name="connsiteY5" fmla="*/ 270000 h 540000"/>
                <a:gd name="connsiteX6" fmla="*/ 0 w 2210398"/>
                <a:gd name="connsiteY6" fmla="*/ 0 h 54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210398" h="540000">
                  <a:moveTo>
                    <a:pt x="0" y="0"/>
                  </a:moveTo>
                  <a:lnTo>
                    <a:pt x="1940398" y="0"/>
                  </a:lnTo>
                  <a:lnTo>
                    <a:pt x="2210398" y="270000"/>
                  </a:lnTo>
                  <a:lnTo>
                    <a:pt x="1940398" y="540000"/>
                  </a:lnTo>
                  <a:lnTo>
                    <a:pt x="0" y="540000"/>
                  </a:lnTo>
                  <a:lnTo>
                    <a:pt x="270000" y="270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5729B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26007" tIns="18669" rIns="288669" bIns="18669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600" b="1" kern="1200" dirty="0"/>
                <a:t>IAPDU</a:t>
              </a:r>
            </a:p>
          </p:txBody>
        </p:sp>
        <p:sp>
          <p:nvSpPr>
            <p:cNvPr id="7" name="Freeform 6"/>
            <p:cNvSpPr/>
            <p:nvPr/>
          </p:nvSpPr>
          <p:spPr>
            <a:xfrm>
              <a:off x="494668" y="1804008"/>
              <a:ext cx="6265180" cy="4320506"/>
            </a:xfrm>
            <a:custGeom>
              <a:avLst/>
              <a:gdLst>
                <a:gd name="connsiteX0" fmla="*/ 0 w 1768318"/>
                <a:gd name="connsiteY0" fmla="*/ 0 h 4770000"/>
                <a:gd name="connsiteX1" fmla="*/ 1768318 w 1768318"/>
                <a:gd name="connsiteY1" fmla="*/ 0 h 4770000"/>
                <a:gd name="connsiteX2" fmla="*/ 1768318 w 1768318"/>
                <a:gd name="connsiteY2" fmla="*/ 4770000 h 4770000"/>
                <a:gd name="connsiteX3" fmla="*/ 0 w 1768318"/>
                <a:gd name="connsiteY3" fmla="*/ 4770000 h 4770000"/>
                <a:gd name="connsiteX4" fmla="*/ 0 w 1768318"/>
                <a:gd name="connsiteY4" fmla="*/ 0 h 477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68318" h="4770000">
                  <a:moveTo>
                    <a:pt x="0" y="0"/>
                  </a:moveTo>
                  <a:lnTo>
                    <a:pt x="1768318" y="0"/>
                  </a:lnTo>
                  <a:lnTo>
                    <a:pt x="1768318" y="4770000"/>
                  </a:lnTo>
                  <a:lnTo>
                    <a:pt x="0" y="4770000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0" rIns="0" bIns="0" numCol="1" spcCol="1270" anchor="t" anchorCtr="0">
              <a:noAutofit/>
            </a:bodyPr>
            <a:lstStyle/>
            <a:p>
              <a:pPr marL="285750" lvl="1" indent="-285750" defTabSz="914400" fontAlgn="base">
                <a:lnSpc>
                  <a:spcPct val="90000"/>
                </a:lnSpc>
                <a:spcBef>
                  <a:spcPts val="300"/>
                </a:spcBef>
                <a:spcAft>
                  <a:spcPts val="600"/>
                </a:spcAft>
                <a:buClr>
                  <a:srgbClr val="5B9BD5"/>
                </a:buClr>
                <a:buFont typeface="Wingdings" panose="05000000000000000000" pitchFamily="2" charset="2"/>
                <a:buChar char="¨"/>
              </a:pPr>
              <a:r>
                <a:rPr lang="en-US" sz="1600" dirty="0">
                  <a:solidFill>
                    <a:schemeClr val="bg2">
                      <a:lumMod val="10000"/>
                    </a:schemeClr>
                  </a:solidFill>
                  <a:latin typeface="Century Gothic" panose="020B0502020202020204" pitchFamily="34" charset="0"/>
                </a:rPr>
                <a:t>Prepare IAPDU Framework</a:t>
              </a:r>
            </a:p>
            <a:p>
              <a:pPr marL="285750" lvl="1" indent="-285750" defTabSz="914400" fontAlgn="base">
                <a:lnSpc>
                  <a:spcPct val="90000"/>
                </a:lnSpc>
                <a:spcBef>
                  <a:spcPts val="300"/>
                </a:spcBef>
                <a:spcAft>
                  <a:spcPts val="600"/>
                </a:spcAft>
                <a:buClr>
                  <a:srgbClr val="5B9BD5"/>
                </a:buClr>
                <a:buFont typeface="Wingdings" panose="05000000000000000000" pitchFamily="2" charset="2"/>
                <a:buChar char="¨"/>
              </a:pPr>
              <a:r>
                <a:rPr lang="en-US" sz="1600" dirty="0">
                  <a:solidFill>
                    <a:schemeClr val="bg2">
                      <a:lumMod val="10000"/>
                    </a:schemeClr>
                  </a:solidFill>
                  <a:latin typeface="Century Gothic" panose="020B0502020202020204" pitchFamily="34" charset="0"/>
                </a:rPr>
                <a:t>Incorporate Alternatives Analysis</a:t>
              </a:r>
            </a:p>
            <a:p>
              <a:pPr marL="285750" lvl="1" indent="-285750" defTabSz="914400" fontAlgn="base">
                <a:lnSpc>
                  <a:spcPct val="90000"/>
                </a:lnSpc>
                <a:spcBef>
                  <a:spcPts val="300"/>
                </a:spcBef>
                <a:spcAft>
                  <a:spcPts val="600"/>
                </a:spcAft>
                <a:buClr>
                  <a:srgbClr val="5B9BD5"/>
                </a:buClr>
                <a:buFont typeface="Wingdings" panose="05000000000000000000" pitchFamily="2" charset="2"/>
                <a:buChar char="¨"/>
              </a:pPr>
              <a:r>
                <a:rPr lang="en-US" sz="1600" dirty="0">
                  <a:solidFill>
                    <a:schemeClr val="bg2">
                      <a:lumMod val="10000"/>
                    </a:schemeClr>
                  </a:solidFill>
                  <a:latin typeface="Century Gothic" panose="020B0502020202020204" pitchFamily="34" charset="0"/>
                </a:rPr>
                <a:t>Incorporate Cost Benefit Analysis</a:t>
              </a:r>
            </a:p>
            <a:p>
              <a:pPr marL="285750" lvl="1" indent="-285750" defTabSz="914400" fontAlgn="base">
                <a:lnSpc>
                  <a:spcPct val="90000"/>
                </a:lnSpc>
                <a:spcBef>
                  <a:spcPts val="300"/>
                </a:spcBef>
                <a:spcAft>
                  <a:spcPts val="600"/>
                </a:spcAft>
                <a:buClr>
                  <a:srgbClr val="5B9BD5"/>
                </a:buClr>
                <a:buFont typeface="Wingdings" panose="05000000000000000000" pitchFamily="2" charset="2"/>
                <a:buChar char="¨"/>
              </a:pPr>
              <a:r>
                <a:rPr lang="en-US" sz="1600" dirty="0">
                  <a:solidFill>
                    <a:schemeClr val="bg2">
                      <a:lumMod val="10000"/>
                    </a:schemeClr>
                  </a:solidFill>
                  <a:latin typeface="Century Gothic" panose="020B0502020202020204" pitchFamily="34" charset="0"/>
                </a:rPr>
                <a:t>Update Budget</a:t>
              </a:r>
            </a:p>
            <a:p>
              <a:pPr marL="285750" lvl="1" indent="-285750" defTabSz="914400" fontAlgn="base">
                <a:lnSpc>
                  <a:spcPct val="90000"/>
                </a:lnSpc>
                <a:spcBef>
                  <a:spcPts val="300"/>
                </a:spcBef>
                <a:spcAft>
                  <a:spcPts val="600"/>
                </a:spcAft>
                <a:buClr>
                  <a:srgbClr val="5B9BD5"/>
                </a:buClr>
                <a:buFont typeface="Wingdings" panose="05000000000000000000" pitchFamily="2" charset="2"/>
                <a:buChar char="¨"/>
              </a:pPr>
              <a:r>
                <a:rPr lang="en-US" sz="1600" dirty="0">
                  <a:solidFill>
                    <a:schemeClr val="bg2">
                      <a:lumMod val="10000"/>
                    </a:schemeClr>
                  </a:solidFill>
                  <a:latin typeface="Century Gothic" panose="020B0502020202020204" pitchFamily="34" charset="0"/>
                </a:rPr>
                <a:t>Prepare IAPDU Package (Narrative &amp; Appendices)</a:t>
              </a:r>
            </a:p>
            <a:p>
              <a:pPr marL="285750" lvl="1" indent="-285750" defTabSz="914400" fontAlgn="base">
                <a:lnSpc>
                  <a:spcPct val="90000"/>
                </a:lnSpc>
                <a:spcBef>
                  <a:spcPts val="300"/>
                </a:spcBef>
                <a:spcAft>
                  <a:spcPts val="600"/>
                </a:spcAft>
                <a:buClr>
                  <a:srgbClr val="5B9BD5"/>
                </a:buClr>
                <a:buFont typeface="Wingdings" panose="05000000000000000000" pitchFamily="2" charset="2"/>
                <a:buChar char="¨"/>
              </a:pPr>
              <a:r>
                <a:rPr lang="en-US" sz="1600" dirty="0">
                  <a:solidFill>
                    <a:schemeClr val="bg2">
                      <a:lumMod val="10000"/>
                    </a:schemeClr>
                  </a:solidFill>
                  <a:latin typeface="Century Gothic" panose="020B0502020202020204" pitchFamily="34" charset="0"/>
                </a:rPr>
                <a:t>Facilitate Review &amp; </a:t>
              </a:r>
              <a:r>
                <a:rPr lang="en-US" sz="1600" dirty="0" smtClean="0">
                  <a:solidFill>
                    <a:schemeClr val="bg2">
                      <a:lumMod val="10000"/>
                    </a:schemeClr>
                  </a:solidFill>
                  <a:latin typeface="Century Gothic" panose="020B0502020202020204" pitchFamily="34" charset="0"/>
                </a:rPr>
                <a:t>Approval</a:t>
              </a:r>
            </a:p>
            <a:p>
              <a:pPr marL="285750" lvl="1" indent="-285750" defTabSz="914400" fontAlgn="base">
                <a:lnSpc>
                  <a:spcPct val="90000"/>
                </a:lnSpc>
                <a:spcBef>
                  <a:spcPts val="300"/>
                </a:spcBef>
                <a:spcAft>
                  <a:spcPts val="600"/>
                </a:spcAft>
                <a:buClr>
                  <a:srgbClr val="5B9BD5"/>
                </a:buClr>
                <a:buFont typeface="Wingdings" panose="05000000000000000000" pitchFamily="2" charset="2"/>
                <a:buChar char="¨"/>
              </a:pPr>
              <a:r>
                <a:rPr lang="en-US" sz="1600" dirty="0">
                  <a:solidFill>
                    <a:schemeClr val="bg2">
                      <a:lumMod val="10000"/>
                    </a:schemeClr>
                  </a:solidFill>
                  <a:latin typeface="Century Gothic" panose="020B0502020202020204" pitchFamily="34" charset="0"/>
                </a:rPr>
                <a:t>Assess Impact on Requirements</a:t>
              </a:r>
            </a:p>
            <a:p>
              <a:pPr marL="742950" lvl="2" indent="-285750" defTabSz="914400" fontAlgn="base">
                <a:lnSpc>
                  <a:spcPct val="90000"/>
                </a:lnSpc>
                <a:spcBef>
                  <a:spcPts val="300"/>
                </a:spcBef>
                <a:spcAft>
                  <a:spcPts val="600"/>
                </a:spcAft>
                <a:buClr>
                  <a:srgbClr val="5B9BD5"/>
                </a:buClr>
                <a:buFont typeface="Wingdings" panose="05000000000000000000" pitchFamily="2" charset="2"/>
                <a:buChar char="§"/>
              </a:pPr>
              <a:r>
                <a:rPr lang="en-US" sz="1600" dirty="0">
                  <a:solidFill>
                    <a:schemeClr val="bg2">
                      <a:lumMod val="10000"/>
                    </a:schemeClr>
                  </a:solidFill>
                  <a:latin typeface="Century Gothic" panose="020B0502020202020204" pitchFamily="34" charset="0"/>
                </a:rPr>
                <a:t>Based on technical assessment results, requirements will be reviewed &amp; updated as necessary</a:t>
              </a:r>
            </a:p>
            <a:p>
              <a:pPr marL="285750" lvl="1" indent="-285750" defTabSz="914400" fontAlgn="base">
                <a:lnSpc>
                  <a:spcPct val="90000"/>
                </a:lnSpc>
                <a:spcBef>
                  <a:spcPts val="300"/>
                </a:spcBef>
                <a:spcAft>
                  <a:spcPts val="600"/>
                </a:spcAft>
                <a:buClr>
                  <a:srgbClr val="5B9BD5"/>
                </a:buClr>
                <a:buFont typeface="Wingdings" panose="05000000000000000000" pitchFamily="2" charset="2"/>
                <a:buChar char="¨"/>
              </a:pPr>
              <a:r>
                <a:rPr lang="en-US" sz="1600" dirty="0">
                  <a:solidFill>
                    <a:schemeClr val="bg2">
                      <a:lumMod val="10000"/>
                    </a:schemeClr>
                  </a:solidFill>
                  <a:latin typeface="Century Gothic" panose="020B0502020202020204" pitchFamily="34" charset="0"/>
                </a:rPr>
                <a:t>Update Statement of Requirements</a:t>
              </a:r>
            </a:p>
            <a:p>
              <a:pPr marL="285750" lvl="1" indent="-285750" defTabSz="914400" fontAlgn="base">
                <a:lnSpc>
                  <a:spcPct val="90000"/>
                </a:lnSpc>
                <a:spcBef>
                  <a:spcPts val="300"/>
                </a:spcBef>
                <a:spcAft>
                  <a:spcPts val="600"/>
                </a:spcAft>
                <a:buClr>
                  <a:srgbClr val="5B9BD5"/>
                </a:buClr>
                <a:buFont typeface="Wingdings" panose="05000000000000000000" pitchFamily="2" charset="2"/>
                <a:buChar char="¨"/>
              </a:pPr>
              <a:r>
                <a:rPr lang="en-US" sz="1600" dirty="0">
                  <a:solidFill>
                    <a:schemeClr val="bg2">
                      <a:lumMod val="10000"/>
                    </a:schemeClr>
                  </a:solidFill>
                  <a:latin typeface="Century Gothic" panose="020B0502020202020204" pitchFamily="34" charset="0"/>
                </a:rPr>
                <a:t>Develop Acquisition Plan Document</a:t>
              </a:r>
            </a:p>
            <a:p>
              <a:pPr marL="285750" lvl="1" indent="-285750" defTabSz="914400" fontAlgn="base">
                <a:lnSpc>
                  <a:spcPct val="90000"/>
                </a:lnSpc>
                <a:spcBef>
                  <a:spcPts val="300"/>
                </a:spcBef>
                <a:spcAft>
                  <a:spcPts val="600"/>
                </a:spcAft>
                <a:buClr>
                  <a:srgbClr val="5B9BD5"/>
                </a:buClr>
                <a:buFont typeface="Wingdings" panose="05000000000000000000" pitchFamily="2" charset="2"/>
                <a:buChar char="¨"/>
              </a:pPr>
              <a:r>
                <a:rPr lang="en-US" sz="1600" dirty="0">
                  <a:solidFill>
                    <a:schemeClr val="bg2">
                      <a:lumMod val="10000"/>
                    </a:schemeClr>
                  </a:solidFill>
                  <a:latin typeface="Century Gothic" panose="020B0502020202020204" pitchFamily="34" charset="0"/>
                </a:rPr>
                <a:t>Initiate Acquisition </a:t>
              </a:r>
              <a:r>
                <a:rPr lang="en-US" sz="1600" dirty="0" smtClean="0">
                  <a:solidFill>
                    <a:schemeClr val="bg2">
                      <a:lumMod val="10000"/>
                    </a:schemeClr>
                  </a:solidFill>
                  <a:latin typeface="Century Gothic" panose="020B0502020202020204" pitchFamily="34" charset="0"/>
                </a:rPr>
                <a:t>Plan</a:t>
              </a:r>
              <a:endParaRPr lang="en-US" sz="1600" dirty="0">
                <a:solidFill>
                  <a:schemeClr val="bg2">
                    <a:lumMod val="10000"/>
                  </a:schemeClr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8" name="Freeform 7"/>
            <p:cNvSpPr/>
            <p:nvPr/>
          </p:nvSpPr>
          <p:spPr>
            <a:xfrm>
              <a:off x="4447598" y="945730"/>
              <a:ext cx="2210398" cy="731520"/>
            </a:xfrm>
            <a:custGeom>
              <a:avLst/>
              <a:gdLst>
                <a:gd name="connsiteX0" fmla="*/ 0 w 2210398"/>
                <a:gd name="connsiteY0" fmla="*/ 0 h 540000"/>
                <a:gd name="connsiteX1" fmla="*/ 1940398 w 2210398"/>
                <a:gd name="connsiteY1" fmla="*/ 0 h 540000"/>
                <a:gd name="connsiteX2" fmla="*/ 2210398 w 2210398"/>
                <a:gd name="connsiteY2" fmla="*/ 270000 h 540000"/>
                <a:gd name="connsiteX3" fmla="*/ 1940398 w 2210398"/>
                <a:gd name="connsiteY3" fmla="*/ 540000 h 540000"/>
                <a:gd name="connsiteX4" fmla="*/ 0 w 2210398"/>
                <a:gd name="connsiteY4" fmla="*/ 540000 h 540000"/>
                <a:gd name="connsiteX5" fmla="*/ 270000 w 2210398"/>
                <a:gd name="connsiteY5" fmla="*/ 270000 h 540000"/>
                <a:gd name="connsiteX6" fmla="*/ 0 w 2210398"/>
                <a:gd name="connsiteY6" fmla="*/ 0 h 54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210398" h="540000">
                  <a:moveTo>
                    <a:pt x="0" y="0"/>
                  </a:moveTo>
                  <a:lnTo>
                    <a:pt x="1940398" y="0"/>
                  </a:lnTo>
                  <a:lnTo>
                    <a:pt x="2210398" y="270000"/>
                  </a:lnTo>
                  <a:lnTo>
                    <a:pt x="1940398" y="540000"/>
                  </a:lnTo>
                  <a:lnTo>
                    <a:pt x="0" y="540000"/>
                  </a:lnTo>
                  <a:lnTo>
                    <a:pt x="270000" y="270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5729B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26007" tIns="18669" rIns="288669" bIns="18669" numCol="1" spcCol="1270" anchor="ctr" anchorCtr="0">
              <a:noAutofit/>
            </a:bodyPr>
            <a:lstStyle/>
            <a:p>
              <a:pPr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600" b="1" dirty="0"/>
                <a:t>Requirements</a:t>
              </a:r>
            </a:p>
          </p:txBody>
        </p:sp>
        <p:sp>
          <p:nvSpPr>
            <p:cNvPr id="9" name="Freeform 8"/>
            <p:cNvSpPr/>
            <p:nvPr/>
          </p:nvSpPr>
          <p:spPr>
            <a:xfrm>
              <a:off x="6424063" y="945730"/>
              <a:ext cx="2210398" cy="731520"/>
            </a:xfrm>
            <a:custGeom>
              <a:avLst/>
              <a:gdLst>
                <a:gd name="connsiteX0" fmla="*/ 0 w 2210398"/>
                <a:gd name="connsiteY0" fmla="*/ 0 h 540000"/>
                <a:gd name="connsiteX1" fmla="*/ 1940398 w 2210398"/>
                <a:gd name="connsiteY1" fmla="*/ 0 h 540000"/>
                <a:gd name="connsiteX2" fmla="*/ 2210398 w 2210398"/>
                <a:gd name="connsiteY2" fmla="*/ 270000 h 540000"/>
                <a:gd name="connsiteX3" fmla="*/ 1940398 w 2210398"/>
                <a:gd name="connsiteY3" fmla="*/ 540000 h 540000"/>
                <a:gd name="connsiteX4" fmla="*/ 0 w 2210398"/>
                <a:gd name="connsiteY4" fmla="*/ 540000 h 540000"/>
                <a:gd name="connsiteX5" fmla="*/ 270000 w 2210398"/>
                <a:gd name="connsiteY5" fmla="*/ 270000 h 540000"/>
                <a:gd name="connsiteX6" fmla="*/ 0 w 2210398"/>
                <a:gd name="connsiteY6" fmla="*/ 0 h 54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210398" h="540000">
                  <a:moveTo>
                    <a:pt x="0" y="0"/>
                  </a:moveTo>
                  <a:lnTo>
                    <a:pt x="1940398" y="0"/>
                  </a:lnTo>
                  <a:lnTo>
                    <a:pt x="2210398" y="270000"/>
                  </a:lnTo>
                  <a:lnTo>
                    <a:pt x="1940398" y="540000"/>
                  </a:lnTo>
                  <a:lnTo>
                    <a:pt x="0" y="540000"/>
                  </a:lnTo>
                  <a:lnTo>
                    <a:pt x="270000" y="270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5729B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26007" tIns="18669" rIns="288669" bIns="18669" numCol="1" spcCol="1270" anchor="ctr" anchorCtr="0">
              <a:noAutofit/>
            </a:bodyPr>
            <a:lstStyle/>
            <a:p>
              <a:pPr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600" b="1" dirty="0"/>
                <a:t>Acquisition Strategy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6395224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dirty="0" smtClean="0"/>
              <a:t>Workflow 2 Progress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06011" y="1498600"/>
            <a:ext cx="7533063" cy="4754880"/>
          </a:xfrm>
        </p:spPr>
        <p:txBody>
          <a:bodyPr>
            <a:noAutofit/>
          </a:bodyPr>
          <a:lstStyle/>
          <a:p>
            <a:pPr marL="285750" indent="-28575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600" dirty="0" smtClean="0">
                <a:solidFill>
                  <a:schemeClr val="tx1"/>
                </a:solidFill>
              </a:rPr>
              <a:t>Facilitated project kick-off meeting held on January 18</a:t>
            </a:r>
            <a:r>
              <a:rPr lang="en-US" sz="1600" baseline="30000" dirty="0" smtClean="0">
                <a:solidFill>
                  <a:schemeClr val="tx1"/>
                </a:solidFill>
              </a:rPr>
              <a:t>th</a:t>
            </a:r>
            <a:endParaRPr lang="en-US" sz="1600" dirty="0">
              <a:solidFill>
                <a:schemeClr val="tx1"/>
              </a:solidFill>
            </a:endParaRPr>
          </a:p>
          <a:p>
            <a:pPr marL="285750" indent="-28575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600" dirty="0" smtClean="0">
                <a:solidFill>
                  <a:schemeClr val="tx1"/>
                </a:solidFill>
              </a:rPr>
              <a:t>Completed project initiation including email and SharePoint set up</a:t>
            </a:r>
          </a:p>
          <a:p>
            <a:pPr marL="285750" indent="-28575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600" dirty="0" smtClean="0">
                <a:solidFill>
                  <a:schemeClr val="tx1"/>
                </a:solidFill>
              </a:rPr>
              <a:t>Expanded project team to include WCDS/CalWIN </a:t>
            </a:r>
            <a:r>
              <a:rPr lang="en-US" sz="1600" dirty="0">
                <a:solidFill>
                  <a:schemeClr val="tx1"/>
                </a:solidFill>
              </a:rPr>
              <a:t>Consortium resource for full time involvement</a:t>
            </a:r>
          </a:p>
          <a:p>
            <a:pPr marL="285750" indent="-28575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600" dirty="0" smtClean="0">
                <a:solidFill>
                  <a:schemeClr val="tx1"/>
                </a:solidFill>
              </a:rPr>
              <a:t>Facilitated daily </a:t>
            </a:r>
            <a:r>
              <a:rPr lang="en-US" sz="1600" dirty="0">
                <a:solidFill>
                  <a:schemeClr val="tx1"/>
                </a:solidFill>
              </a:rPr>
              <a:t>and weekly </a:t>
            </a:r>
            <a:r>
              <a:rPr lang="en-US" sz="1600" dirty="0" smtClean="0">
                <a:solidFill>
                  <a:schemeClr val="tx1"/>
                </a:solidFill>
              </a:rPr>
              <a:t>meetings with project team and stakeholders</a:t>
            </a:r>
            <a:endParaRPr lang="en-US" sz="1600" dirty="0">
              <a:solidFill>
                <a:schemeClr val="tx1"/>
              </a:solidFill>
            </a:endParaRPr>
          </a:p>
          <a:p>
            <a:pPr marL="285750" indent="-28575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600" dirty="0" smtClean="0">
                <a:solidFill>
                  <a:schemeClr val="tx1"/>
                </a:solidFill>
              </a:rPr>
              <a:t>Gathered Current </a:t>
            </a:r>
            <a:r>
              <a:rPr lang="en-US" sz="1600" smtClean="0">
                <a:solidFill>
                  <a:schemeClr val="tx1"/>
                </a:solidFill>
              </a:rPr>
              <a:t>Environment information</a:t>
            </a:r>
          </a:p>
          <a:p>
            <a:pPr marL="285750" indent="-28575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600" smtClean="0">
                <a:solidFill>
                  <a:schemeClr val="tx1"/>
                </a:solidFill>
              </a:rPr>
              <a:t>Identified </a:t>
            </a:r>
            <a:r>
              <a:rPr lang="en-US" sz="1600" dirty="0" smtClean="0">
                <a:solidFill>
                  <a:schemeClr val="tx1"/>
                </a:solidFill>
              </a:rPr>
              <a:t>current</a:t>
            </a:r>
            <a:r>
              <a:rPr lang="en-US" sz="1600" dirty="0">
                <a:solidFill>
                  <a:schemeClr val="tx1"/>
                </a:solidFill>
              </a:rPr>
              <a:t>, </a:t>
            </a:r>
            <a:r>
              <a:rPr lang="en-US" sz="1600" dirty="0" smtClean="0">
                <a:solidFill>
                  <a:schemeClr val="tx1"/>
                </a:solidFill>
              </a:rPr>
              <a:t>proposed and new options</a:t>
            </a:r>
            <a:endParaRPr lang="en-US" sz="1600" dirty="0">
              <a:solidFill>
                <a:schemeClr val="tx1"/>
              </a:solidFill>
            </a:endParaRPr>
          </a:p>
          <a:p>
            <a:pPr marL="285750" indent="-28575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600" dirty="0" smtClean="0">
                <a:solidFill>
                  <a:schemeClr val="tx1"/>
                </a:solidFill>
              </a:rPr>
              <a:t>Identified option tradeoff factors (</a:t>
            </a:r>
            <a:r>
              <a:rPr lang="en-US" sz="1600" dirty="0">
                <a:solidFill>
                  <a:schemeClr val="tx1"/>
                </a:solidFill>
              </a:rPr>
              <a:t>e.g., risks, cost, timing, federal approval)</a:t>
            </a:r>
          </a:p>
          <a:p>
            <a:pPr marL="285750" indent="-28575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600" dirty="0" smtClean="0">
                <a:solidFill>
                  <a:schemeClr val="tx1"/>
                </a:solidFill>
              </a:rPr>
              <a:t>Derived viable </a:t>
            </a:r>
            <a:r>
              <a:rPr lang="en-US" sz="1600" dirty="0">
                <a:solidFill>
                  <a:schemeClr val="tx1"/>
                </a:solidFill>
              </a:rPr>
              <a:t>o</a:t>
            </a:r>
            <a:r>
              <a:rPr lang="en-US" sz="1600" dirty="0" smtClean="0">
                <a:solidFill>
                  <a:schemeClr val="tx1"/>
                </a:solidFill>
              </a:rPr>
              <a:t>ptions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6" name="Textfeld 17">
            <a:extLst>
              <a:ext uri="{FF2B5EF4-FFF2-40B4-BE49-F238E27FC236}">
                <a16:creationId xmlns="" xmlns:a16="http://schemas.microsoft.com/office/drawing/2014/main" id="{384DCF02-1351-4EBC-A505-CCFE2C17D73E}"/>
              </a:ext>
            </a:extLst>
          </p:cNvPr>
          <p:cNvSpPr txBox="1"/>
          <p:nvPr/>
        </p:nvSpPr>
        <p:spPr>
          <a:xfrm>
            <a:off x="286838" y="811149"/>
            <a:ext cx="4107362" cy="55906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ct val="200000"/>
              </a:lnSpc>
            </a:pPr>
            <a:r>
              <a:rPr lang="en-US" spc="300" dirty="0" smtClean="0">
                <a:latin typeface="Century Gothic" panose="020B0502020202020204" pitchFamily="34" charset="0"/>
              </a:rPr>
              <a:t>COMPLETED TASKS</a:t>
            </a:r>
            <a:endParaRPr lang="en-US" spc="3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54191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B227305-6691-4259-8C16-6DBD99089489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dirty="0" smtClean="0"/>
              <a:t>Questions &amp; Answers</a:t>
            </a:r>
            <a:endParaRPr lang="en-US" dirty="0"/>
          </a:p>
        </p:txBody>
      </p:sp>
      <p:pic>
        <p:nvPicPr>
          <p:cNvPr id="5" name="Picture 12"/>
          <p:cNvPicPr>
            <a:picLocks noChangeAspect="1" noChangeArrowheads="1"/>
          </p:cNvPicPr>
          <p:nvPr/>
        </p:nvPicPr>
        <p:blipFill>
          <a:blip r:embed="rId2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0438" y="2357438"/>
            <a:ext cx="2143125" cy="214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728458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">
  <a:themeElements>
    <a:clrScheme name="Benutzerdefiniert 52">
      <a:dk1>
        <a:srgbClr val="464646"/>
      </a:dk1>
      <a:lt1>
        <a:srgbClr val="F0F0F0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entury Gothic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Bullet Points_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Office">
  <a:themeElements>
    <a:clrScheme name="Benutzerdefiniert 52">
      <a:dk1>
        <a:srgbClr val="464646"/>
      </a:dk1>
      <a:lt1>
        <a:srgbClr val="F0F0F0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1_Bullet Points_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4CB9487F17E0E4D9E56E929BF36E5A5" ma:contentTypeVersion="11" ma:contentTypeDescription="Create a new document." ma:contentTypeScope="" ma:versionID="d2beb5f791d639a85d9b078d4356c3a6">
  <xsd:schema xmlns:xsd="http://www.w3.org/2001/XMLSchema" xmlns:xs="http://www.w3.org/2001/XMLSchema" xmlns:p="http://schemas.microsoft.com/office/2006/metadata/properties" xmlns:ns2="f7e036ba-a3b0-4cdc-b69c-3ff0c66abd9d" xmlns:ns3="c71bc280-77be-4226-9682-3896b2a5d823" targetNamespace="http://schemas.microsoft.com/office/2006/metadata/properties" ma:root="true" ma:fieldsID="a5175cc1ccf4ca5c3a2b7eff99579075" ns2:_="" ns3:_="">
    <xsd:import namespace="f7e036ba-a3b0-4cdc-b69c-3ff0c66abd9d"/>
    <xsd:import namespace="c71bc280-77be-4226-9682-3896b2a5d82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ServiceEventHashCode" minOccurs="0"/>
                <xsd:element ref="ns2:MediaServiceGenerationTi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7e036ba-a3b0-4cdc-b69c-3ff0c66abd9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1bc280-77be-4226-9682-3896b2a5d823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9B7DF711-30D4-4BC6-9E83-0AF0A48DB11F}"/>
</file>

<file path=customXml/itemProps2.xml><?xml version="1.0" encoding="utf-8"?>
<ds:datastoreItem xmlns:ds="http://schemas.openxmlformats.org/officeDocument/2006/customXml" ds:itemID="{05DA0BF0-96A3-419C-B3A1-26FD80A2FF46}"/>
</file>

<file path=customXml/itemProps3.xml><?xml version="1.0" encoding="utf-8"?>
<ds:datastoreItem xmlns:ds="http://schemas.openxmlformats.org/officeDocument/2006/customXml" ds:itemID="{BCC5077A-D925-4291-A4E6-19F4CB5EAE4D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328</Words>
  <Application>Microsoft Office PowerPoint</Application>
  <PresentationFormat>On-screen Show (4:3)</PresentationFormat>
  <Paragraphs>76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Office</vt:lpstr>
      <vt:lpstr>Bullet Points_1</vt:lpstr>
      <vt:lpstr>1_Office</vt:lpstr>
      <vt:lpstr>1_Bullet Points_1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2017-04-24T20:05:47Z</dcterms:created>
  <dcterms:modified xsi:type="dcterms:W3CDTF">2018-02-09T16:55:56Z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0x01010004CB9487F17E0E4D9E56E929BF36E5A5</vt:lpwstr>
  </property>
</Properties>
</file>