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slides/slide29.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presentation.xml" ContentType="application/vnd.openxmlformats-officedocument.presentationml.presentation.main+xml"/>
  <Override PartName="/ppt/slides/slide28.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24.xml" ContentType="application/vnd.openxmlformats-officedocument.presentationml.slide+xml"/>
  <Override PartName="/ppt/slides/slide20.xml" ContentType="application/vnd.openxmlformats-officedocument.presentationml.slide+xml"/>
  <Override PartName="/ppt/slides/slide27.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6.xml" ContentType="application/vnd.openxmlformats-officedocument.presentationml.slideMaster+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3.xml" ContentType="application/vnd.openxmlformats-officedocument.presentationml.slideLayout+xml"/>
  <Override PartName="/ppt/slideLayouts/slideLayout57.xml" ContentType="application/vnd.openxmlformats-officedocument.presentationml.slideLayout+xml"/>
  <Override PartName="/ppt/slideMasters/slideMaster4.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5.xml" ContentType="application/vnd.openxmlformats-officedocument.presentationml.slideMaster+xml"/>
  <Override PartName="/ppt/slideLayouts/slideLayout59.xml" ContentType="application/vnd.openxmlformats-officedocument.presentationml.slideLayout+xml"/>
  <Override PartName="/ppt/slideLayouts/slideLayout67.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58.xml" ContentType="application/vnd.openxmlformats-officedocument.presentationml.slideLayout+xml"/>
  <Override PartName="/ppt/slideLayouts/slideLayout52.xml" ContentType="application/vnd.openxmlformats-officedocument.presentationml.slideLayout+xml"/>
  <Override PartName="/ppt/slideLayouts/slideLayout60.xml" ContentType="application/vnd.openxmlformats-officedocument.presentationml.slideLayout+xml"/>
  <Override PartName="/ppt/slideLayouts/slideLayout50.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2.xml" ContentType="application/vnd.openxmlformats-officedocument.presentationml.slideLayout+xml"/>
  <Override PartName="/ppt/slideLayouts/slideLayout51.xml" ContentType="application/vnd.openxmlformats-officedocument.presentationml.slideLayout+xml"/>
  <Override PartName="/ppt/slideLayouts/slideLayout45.xml" ContentType="application/vnd.openxmlformats-officedocument.presentationml.slideLayout+xml"/>
  <Override PartName="/ppt/slideLayouts/slideLayout39.xml" ContentType="application/vnd.openxmlformats-officedocument.presentationml.slideLayout+xml"/>
  <Override PartName="/ppt/slideLayouts/slideLayout49.xml" ContentType="application/vnd.openxmlformats-officedocument.presentationml.slideLayout+xml"/>
  <Override PartName="/ppt/slideLayouts/slideLayout48.xml" ContentType="application/vnd.openxmlformats-officedocument.presentationml.slideLayout+xml"/>
  <Override PartName="/ppt/slideLayouts/slideLayout47.xml" ContentType="application/vnd.openxmlformats-officedocument.presentationml.slideLayout+xml"/>
  <Override PartName="/ppt/slideLayouts/slideLayout33.xml" ContentType="application/vnd.openxmlformats-officedocument.presentationml.slideLayout+xml"/>
  <Override PartName="/ppt/slideLayouts/slideLayout46.xml" ContentType="application/vnd.openxmlformats-officedocument.presentationml.slideLayout+xml"/>
  <Override PartName="/ppt/slideLayouts/slideLayout38.xml" ContentType="application/vnd.openxmlformats-officedocument.presentationml.slideLayout+xml"/>
  <Override PartName="/ppt/slideLayouts/slideLayout43.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40.xml" ContentType="application/vnd.openxmlformats-officedocument.presentationml.slideLayout+xml"/>
  <Override PartName="/ppt/slideLayouts/slideLayout44.xml" ContentType="application/vnd.openxmlformats-officedocument.presentationml.slideLayout+xml"/>
  <Override PartName="/ppt/slideLayouts/slideLayout37.xml" ContentType="application/vnd.openxmlformats-officedocument.presentationml.slideLayout+xml"/>
  <Override PartName="/ppt/slideLayouts/slideLayout34.xml" ContentType="application/vnd.openxmlformats-officedocument.presentationml.slideLayout+xml"/>
  <Override PartName="/ppt/slideLayouts/slideLayout42.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theme/theme2.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6.xml" ContentType="application/vnd.openxmlformats-officedocument.theme+xml"/>
  <Override PartName="/ppt/theme/theme5.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ppt/tags/tag42.xml" ContentType="application/vnd.openxmlformats-officedocument.presentationml.tags+xml"/>
  <Override PartName="/ppt/revisionInfo.xml" ContentType="application/vnd.ms-powerpoint.revisioninfo+xml"/>
  <Override PartName="/ppt/tags/tag7.xml" ContentType="application/vnd.openxmlformats-officedocument.presentationml.tags+xml"/>
  <Override PartName="/ppt/tags/tag2.xml" ContentType="application/vnd.openxmlformats-officedocument.presentationml.tags+xml"/>
  <Override PartName="/ppt/tags/tag31.xml" ContentType="application/vnd.openxmlformats-officedocument.presentationml.tags+xml"/>
  <Override PartName="/ppt/tags/tag30.xml" ContentType="application/vnd.openxmlformats-officedocument.presentationml.tags+xml"/>
  <Override PartName="/ppt/tags/tag29.xml" ContentType="application/vnd.openxmlformats-officedocument.presentationml.tags+xml"/>
  <Override PartName="/ppt/tags/tag28.xml" ContentType="application/vnd.openxmlformats-officedocument.presentationml.tags+xml"/>
  <Override PartName="/ppt/tags/tag27.xml" ContentType="application/vnd.openxmlformats-officedocument.presentationml.tags+xml"/>
  <Override PartName="/ppt/tags/tag26.xml" ContentType="application/vnd.openxmlformats-officedocument.presentationml.tags+xml"/>
  <Override PartName="/ppt/tags/tag25.xml" ContentType="application/vnd.openxmlformats-officedocument.presentationml.tags+xml"/>
  <Override PartName="/ppt/tags/tag24.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41.xml" ContentType="application/vnd.openxmlformats-officedocument.presentationml.tags+xml"/>
  <Override PartName="/ppt/tags/tag40.xml" ContentType="application/vnd.openxmlformats-officedocument.presentationml.tags+xml"/>
  <Override PartName="/ppt/tags/tag39.xml" ContentType="application/vnd.openxmlformats-officedocument.presentationml.tags+xml"/>
  <Override PartName="/ppt/tags/tag38.xml" ContentType="application/vnd.openxmlformats-officedocument.presentationml.tags+xml"/>
  <Override PartName="/ppt/tags/tag37.xml" ContentType="application/vnd.openxmlformats-officedocument.presentationml.tags+xml"/>
  <Override PartName="/ppt/tags/tag36.xml" ContentType="application/vnd.openxmlformats-officedocument.presentationml.tags+xml"/>
  <Override PartName="/ppt/tags/tag35.xml" ContentType="application/vnd.openxmlformats-officedocument.presentationml.tags+xml"/>
  <Override PartName="/ppt/tags/tag23.xml" ContentType="application/vnd.openxmlformats-officedocument.presentationml.tags+xml"/>
  <Override PartName="/ppt/tags/tag22.xml" ContentType="application/vnd.openxmlformats-officedocument.presentationml.tags+xml"/>
  <Override PartName="/ppt/tags/tag43.xml" ContentType="application/vnd.openxmlformats-officedocument.presentationml.tags+xml"/>
  <Override PartName="/ppt/tags/tag11.xml" ContentType="application/vnd.openxmlformats-officedocument.presentationml.tags+xml"/>
  <Override PartName="/ppt/tags/tag10.xml" ContentType="application/vnd.openxmlformats-officedocument.presentationml.tags+xml"/>
  <Override PartName="/ppt/tags/tag9.xml" ContentType="application/vnd.openxmlformats-officedocument.presentationml.tags+xml"/>
  <Override PartName="/ppt/tags/tag8.xml" ContentType="application/vnd.openxmlformats-officedocument.presentationml.tags+xml"/>
  <Override PartName="/ppt/tags/tag6.xml" ContentType="application/vnd.openxmlformats-officedocument.presentationml.tags+xml"/>
  <Override PartName="/ppt/tags/tag5.xml" ContentType="application/vnd.openxmlformats-officedocument.presentationml.tags+xml"/>
  <Override PartName="/ppt/tags/tag4.xml" ContentType="application/vnd.openxmlformats-officedocument.presentationml.tags+xml"/>
  <Override PartName="/ppt/tags/tag3.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21.xml" ContentType="application/vnd.openxmlformats-officedocument.presentationml.tags+xml"/>
  <Override PartName="/ppt/tags/tag20.xml" ContentType="application/vnd.openxmlformats-officedocument.presentationml.tags+xml"/>
  <Override PartName="/ppt/tags/tag19.xml" ContentType="application/vnd.openxmlformats-officedocument.presentationml.tags+xml"/>
  <Override PartName="/ppt/tags/tag18.xml" ContentType="application/vnd.openxmlformats-officedocument.presentationml.tags+xml"/>
  <Override PartName="/ppt/tags/tag17.xml" ContentType="application/vnd.openxmlformats-officedocument.presentationml.tags+xml"/>
  <Override PartName="/ppt/tags/tag16.xml" ContentType="application/vnd.openxmlformats-officedocument.presentationml.tags+xml"/>
  <Override PartName="/ppt/tags/tag15.xml" ContentType="application/vnd.openxmlformats-officedocument.presentationml.tags+xml"/>
  <Override PartName="/ppt/tags/tag1.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5" r:id="rId1"/>
    <p:sldMasterId id="2147483715" r:id="rId2"/>
    <p:sldMasterId id="2147483726" r:id="rId3"/>
    <p:sldMasterId id="2147483729" r:id="rId4"/>
    <p:sldMasterId id="2147483734" r:id="rId5"/>
    <p:sldMasterId id="2147483740" r:id="rId6"/>
    <p:sldMasterId id="2147483752" r:id="rId7"/>
    <p:sldMasterId id="2147483776" r:id="rId8"/>
  </p:sldMasterIdLst>
  <p:notesMasterIdLst>
    <p:notesMasterId r:id="rId40"/>
  </p:notesMasterIdLst>
  <p:handoutMasterIdLst>
    <p:handoutMasterId r:id="rId41"/>
  </p:handoutMasterIdLst>
  <p:sldIdLst>
    <p:sldId id="1118" r:id="rId9"/>
    <p:sldId id="1120" r:id="rId10"/>
    <p:sldId id="1162" r:id="rId11"/>
    <p:sldId id="1312" r:id="rId12"/>
    <p:sldId id="1310" r:id="rId13"/>
    <p:sldId id="1309" r:id="rId14"/>
    <p:sldId id="1314" r:id="rId15"/>
    <p:sldId id="1315" r:id="rId16"/>
    <p:sldId id="1317" r:id="rId17"/>
    <p:sldId id="1318" r:id="rId18"/>
    <p:sldId id="1319" r:id="rId19"/>
    <p:sldId id="1321" r:id="rId20"/>
    <p:sldId id="1242" r:id="rId21"/>
    <p:sldId id="1264" r:id="rId22"/>
    <p:sldId id="1265" r:id="rId23"/>
    <p:sldId id="1266" r:id="rId24"/>
    <p:sldId id="1267" r:id="rId25"/>
    <p:sldId id="1268" r:id="rId26"/>
    <p:sldId id="1283" r:id="rId27"/>
    <p:sldId id="1247" r:id="rId28"/>
    <p:sldId id="354" r:id="rId29"/>
    <p:sldId id="357" r:id="rId30"/>
    <p:sldId id="365" r:id="rId31"/>
    <p:sldId id="1284" r:id="rId32"/>
    <p:sldId id="362" r:id="rId33"/>
    <p:sldId id="358" r:id="rId34"/>
    <p:sldId id="366" r:id="rId35"/>
    <p:sldId id="368" r:id="rId36"/>
    <p:sldId id="367" r:id="rId37"/>
    <p:sldId id="1243" r:id="rId38"/>
    <p:sldId id="1117" r:id="rId3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3838"/>
    <a:srgbClr val="5B9BC8"/>
    <a:srgbClr val="5B9BD5"/>
    <a:srgbClr val="464646"/>
    <a:srgbClr val="787878"/>
    <a:srgbClr val="7F7F7F"/>
    <a:srgbClr val="FFFFFF"/>
    <a:srgbClr val="00A9E0"/>
    <a:srgbClr val="EDEDED"/>
    <a:srgbClr val="A5A5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24" autoAdjust="0"/>
    <p:restoredTop sz="94241" autoAdjust="0"/>
  </p:normalViewPr>
  <p:slideViewPr>
    <p:cSldViewPr snapToGrid="0">
      <p:cViewPr varScale="1">
        <p:scale>
          <a:sx n="108" d="100"/>
          <a:sy n="108" d="100"/>
        </p:scale>
        <p:origin x="1230" y="57"/>
      </p:cViewPr>
      <p:guideLst>
        <p:guide orient="horz" pos="2160"/>
        <p:guide pos="2880"/>
      </p:guideLst>
    </p:cSldViewPr>
  </p:slideViewPr>
  <p:outlineViewPr>
    <p:cViewPr>
      <p:scale>
        <a:sx n="33" d="100"/>
        <a:sy n="33" d="100"/>
      </p:scale>
      <p:origin x="0" y="12288"/>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3" d="100"/>
          <a:sy n="53" d="100"/>
        </p:scale>
        <p:origin x="-2844" y="-96"/>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commentAuthors" Target="commentAuthors.xml"/><Relationship Id="rId47" Type="http://schemas.microsoft.com/office/2015/10/relationships/revisionInfo" Target="revisionInfo.xml"/><Relationship Id="rId50" Type="http://schemas.openxmlformats.org/officeDocument/2006/relationships/customXml" Target="../customXml/item3.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8.xml"/><Relationship Id="rId29" Type="http://schemas.openxmlformats.org/officeDocument/2006/relationships/slide" Target="slides/slide21.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customXml" Target="../customXml/item2.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presProps" Target="presProps.xml"/><Relationship Id="rId48" Type="http://schemas.openxmlformats.org/officeDocument/2006/relationships/customXml" Target="../customXml/item1.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tableStyles" Target="tableStyles.xml"/><Relationship Id="rId20" Type="http://schemas.openxmlformats.org/officeDocument/2006/relationships/slide" Target="slides/slide12.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2"/>
            <a:ext cx="3037840" cy="466435"/>
          </a:xfrm>
          <a:prstGeom prst="rect">
            <a:avLst/>
          </a:prstGeom>
        </p:spPr>
        <p:txBody>
          <a:bodyPr vert="horz" lIns="93176" tIns="46588" rIns="93176" bIns="46588" rtlCol="0"/>
          <a:lstStyle>
            <a:lvl1pPr algn="l">
              <a:defRPr sz="1200"/>
            </a:lvl1pPr>
          </a:lstStyle>
          <a:p>
            <a:endParaRPr lang="de-DE"/>
          </a:p>
        </p:txBody>
      </p:sp>
      <p:sp>
        <p:nvSpPr>
          <p:cNvPr id="3" name="Datumsplatzhalter 2"/>
          <p:cNvSpPr>
            <a:spLocks noGrp="1"/>
          </p:cNvSpPr>
          <p:nvPr>
            <p:ph type="dt" sz="quarter" idx="1"/>
          </p:nvPr>
        </p:nvSpPr>
        <p:spPr>
          <a:xfrm>
            <a:off x="3970940" y="2"/>
            <a:ext cx="3037840" cy="466435"/>
          </a:xfrm>
          <a:prstGeom prst="rect">
            <a:avLst/>
          </a:prstGeom>
        </p:spPr>
        <p:txBody>
          <a:bodyPr vert="horz" lIns="93176" tIns="46588" rIns="93176" bIns="46588" rtlCol="0"/>
          <a:lstStyle>
            <a:lvl1pPr algn="r">
              <a:defRPr sz="1200"/>
            </a:lvl1pPr>
          </a:lstStyle>
          <a:p>
            <a:fld id="{1BE46C69-C8F1-492E-9316-9AB7C6225AF4}" type="datetimeFigureOut">
              <a:rPr lang="de-DE" smtClean="0"/>
              <a:pPr/>
              <a:t>10.12.2018</a:t>
            </a:fld>
            <a:endParaRPr lang="de-DE"/>
          </a:p>
        </p:txBody>
      </p:sp>
      <p:sp>
        <p:nvSpPr>
          <p:cNvPr id="4" name="Fußzeilenplatzhalter 3"/>
          <p:cNvSpPr>
            <a:spLocks noGrp="1"/>
          </p:cNvSpPr>
          <p:nvPr>
            <p:ph type="ftr" sz="quarter" idx="2"/>
          </p:nvPr>
        </p:nvSpPr>
        <p:spPr>
          <a:xfrm>
            <a:off x="1" y="8829968"/>
            <a:ext cx="3037840" cy="466434"/>
          </a:xfrm>
          <a:prstGeom prst="rect">
            <a:avLst/>
          </a:prstGeom>
        </p:spPr>
        <p:txBody>
          <a:bodyPr vert="horz" lIns="93176" tIns="46588" rIns="93176" bIns="46588" rtlCol="0" anchor="b"/>
          <a:lstStyle>
            <a:lvl1pPr algn="l">
              <a:defRPr sz="1200"/>
            </a:lvl1pPr>
          </a:lstStyle>
          <a:p>
            <a:endParaRPr lang="de-DE"/>
          </a:p>
        </p:txBody>
      </p:sp>
      <p:sp>
        <p:nvSpPr>
          <p:cNvPr id="5" name="Foliennummernplatzhalter 4"/>
          <p:cNvSpPr>
            <a:spLocks noGrp="1"/>
          </p:cNvSpPr>
          <p:nvPr>
            <p:ph type="sldNum" sz="quarter" idx="3"/>
          </p:nvPr>
        </p:nvSpPr>
        <p:spPr>
          <a:xfrm>
            <a:off x="3970940" y="8829968"/>
            <a:ext cx="3037840" cy="466434"/>
          </a:xfrm>
          <a:prstGeom prst="rect">
            <a:avLst/>
          </a:prstGeom>
        </p:spPr>
        <p:txBody>
          <a:bodyPr vert="horz" lIns="93176" tIns="46588" rIns="93176" bIns="46588" rtlCol="0" anchor="b"/>
          <a:lstStyle>
            <a:lvl1pPr algn="r">
              <a:defRPr sz="1200"/>
            </a:lvl1pPr>
          </a:lstStyle>
          <a:p>
            <a:fld id="{6B5E19FD-0356-4E38-81BF-CC2CC5DB7AD8}" type="slidenum">
              <a:rPr lang="de-DE" smtClean="0"/>
              <a:pPr/>
              <a:t>‹#›</a:t>
            </a:fld>
            <a:endParaRPr lang="de-DE"/>
          </a:p>
        </p:txBody>
      </p:sp>
    </p:spTree>
    <p:extLst>
      <p:ext uri="{BB962C8B-B14F-4D97-AF65-F5344CB8AC3E}">
        <p14:creationId xmlns:p14="http://schemas.microsoft.com/office/powerpoint/2010/main" val="1610909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2"/>
            <a:ext cx="3037840" cy="466435"/>
          </a:xfrm>
          <a:prstGeom prst="rect">
            <a:avLst/>
          </a:prstGeom>
        </p:spPr>
        <p:txBody>
          <a:bodyPr vert="horz" lIns="93176" tIns="46588" rIns="93176" bIns="46588" rtlCol="0"/>
          <a:lstStyle>
            <a:lvl1pPr algn="l">
              <a:defRPr sz="1200"/>
            </a:lvl1pPr>
          </a:lstStyle>
          <a:p>
            <a:endParaRPr lang="de-DE"/>
          </a:p>
        </p:txBody>
      </p:sp>
      <p:sp>
        <p:nvSpPr>
          <p:cNvPr id="3" name="Datumsplatzhalter 2"/>
          <p:cNvSpPr>
            <a:spLocks noGrp="1"/>
          </p:cNvSpPr>
          <p:nvPr>
            <p:ph type="dt" idx="1"/>
          </p:nvPr>
        </p:nvSpPr>
        <p:spPr>
          <a:xfrm>
            <a:off x="3970940" y="2"/>
            <a:ext cx="3037840" cy="466435"/>
          </a:xfrm>
          <a:prstGeom prst="rect">
            <a:avLst/>
          </a:prstGeom>
        </p:spPr>
        <p:txBody>
          <a:bodyPr vert="horz" lIns="93176" tIns="46588" rIns="93176" bIns="46588" rtlCol="0"/>
          <a:lstStyle>
            <a:lvl1pPr algn="r">
              <a:defRPr sz="1200"/>
            </a:lvl1pPr>
          </a:lstStyle>
          <a:p>
            <a:fld id="{FA48B922-56C9-46FC-9595-9C2DEF7C3E2B}" type="datetimeFigureOut">
              <a:rPr lang="de-DE" smtClean="0"/>
              <a:pPr/>
              <a:t>10.12.2018</a:t>
            </a:fld>
            <a:endParaRPr lang="de-DE"/>
          </a:p>
        </p:txBody>
      </p:sp>
      <p:sp>
        <p:nvSpPr>
          <p:cNvPr id="4" name="Folienbildplatzhalter 3"/>
          <p:cNvSpPr>
            <a:spLocks noGrp="1" noRot="1" noChangeAspect="1"/>
          </p:cNvSpPr>
          <p:nvPr>
            <p:ph type="sldImg" idx="2"/>
          </p:nvPr>
        </p:nvSpPr>
        <p:spPr>
          <a:xfrm>
            <a:off x="1412875" y="1162050"/>
            <a:ext cx="4184650" cy="3138488"/>
          </a:xfrm>
          <a:prstGeom prst="rect">
            <a:avLst/>
          </a:prstGeom>
          <a:noFill/>
          <a:ln w="12700">
            <a:solidFill>
              <a:prstClr val="black"/>
            </a:solidFill>
          </a:ln>
        </p:spPr>
        <p:txBody>
          <a:bodyPr vert="horz" lIns="93176" tIns="46588" rIns="93176" bIns="46588" rtlCol="0" anchor="ctr"/>
          <a:lstStyle/>
          <a:p>
            <a:endParaRPr lang="de-DE"/>
          </a:p>
        </p:txBody>
      </p:sp>
      <p:sp>
        <p:nvSpPr>
          <p:cNvPr id="5" name="Notizenplatzhalter 4"/>
          <p:cNvSpPr>
            <a:spLocks noGrp="1"/>
          </p:cNvSpPr>
          <p:nvPr>
            <p:ph type="body" sz="quarter" idx="3"/>
          </p:nvPr>
        </p:nvSpPr>
        <p:spPr>
          <a:xfrm>
            <a:off x="701041" y="4473893"/>
            <a:ext cx="5608320" cy="3660458"/>
          </a:xfrm>
          <a:prstGeom prst="rect">
            <a:avLst/>
          </a:prstGeom>
        </p:spPr>
        <p:txBody>
          <a:bodyPr vert="horz" lIns="93176" tIns="46588" rIns="93176" bIns="46588"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1" y="8829968"/>
            <a:ext cx="3037840" cy="466434"/>
          </a:xfrm>
          <a:prstGeom prst="rect">
            <a:avLst/>
          </a:prstGeom>
        </p:spPr>
        <p:txBody>
          <a:bodyPr vert="horz" lIns="93176" tIns="46588" rIns="93176" bIns="46588" rtlCol="0" anchor="b"/>
          <a:lstStyle>
            <a:lvl1pPr algn="l">
              <a:defRPr sz="1200"/>
            </a:lvl1pPr>
          </a:lstStyle>
          <a:p>
            <a:endParaRPr lang="de-DE"/>
          </a:p>
        </p:txBody>
      </p:sp>
      <p:sp>
        <p:nvSpPr>
          <p:cNvPr id="7" name="Foliennummernplatzhalter 6"/>
          <p:cNvSpPr>
            <a:spLocks noGrp="1"/>
          </p:cNvSpPr>
          <p:nvPr>
            <p:ph type="sldNum" sz="quarter" idx="5"/>
          </p:nvPr>
        </p:nvSpPr>
        <p:spPr>
          <a:xfrm>
            <a:off x="3970940" y="8829968"/>
            <a:ext cx="3037840" cy="466434"/>
          </a:xfrm>
          <a:prstGeom prst="rect">
            <a:avLst/>
          </a:prstGeom>
        </p:spPr>
        <p:txBody>
          <a:bodyPr vert="horz" lIns="93176" tIns="46588" rIns="93176" bIns="46588" rtlCol="0" anchor="b"/>
          <a:lstStyle>
            <a:lvl1pPr algn="r">
              <a:defRPr sz="1200"/>
            </a:lvl1pPr>
          </a:lstStyle>
          <a:p>
            <a:fld id="{A8D1544D-F39A-4F55-BC21-9BE909A9BACC}" type="slidenum">
              <a:rPr lang="de-DE" smtClean="0"/>
              <a:pPr/>
              <a:t>‹#›</a:t>
            </a:fld>
            <a:endParaRPr lang="de-DE"/>
          </a:p>
        </p:txBody>
      </p:sp>
    </p:spTree>
    <p:extLst>
      <p:ext uri="{BB962C8B-B14F-4D97-AF65-F5344CB8AC3E}">
        <p14:creationId xmlns:p14="http://schemas.microsoft.com/office/powerpoint/2010/main" val="839223166"/>
      </p:ext>
    </p:extLst>
  </p:cSld>
  <p:clrMap bg1="lt1" tx1="dk1" bg2="lt2" tx2="dk2" accent1="accent1" accent2="accent2" accent3="accent3" accent4="accent4" accent5="accent5" accent6="accent6" hlink="hlink" folHlink="folHlink"/>
  <p:notesStyle>
    <a:lvl1pPr marL="0" algn="l" defTabSz="767789" rtl="0" eaLnBrk="1" latinLnBrk="0" hangingPunct="1">
      <a:defRPr sz="1008" kern="1200">
        <a:solidFill>
          <a:schemeClr val="tx1"/>
        </a:solidFill>
        <a:latin typeface="+mn-lt"/>
        <a:ea typeface="+mn-ea"/>
        <a:cs typeface="+mn-cs"/>
      </a:defRPr>
    </a:lvl1pPr>
    <a:lvl2pPr marL="383895" algn="l" defTabSz="767789" rtl="0" eaLnBrk="1" latinLnBrk="0" hangingPunct="1">
      <a:defRPr sz="1008" kern="1200">
        <a:solidFill>
          <a:schemeClr val="tx1"/>
        </a:solidFill>
        <a:latin typeface="+mn-lt"/>
        <a:ea typeface="+mn-ea"/>
        <a:cs typeface="+mn-cs"/>
      </a:defRPr>
    </a:lvl2pPr>
    <a:lvl3pPr marL="767789" algn="l" defTabSz="767789" rtl="0" eaLnBrk="1" latinLnBrk="0" hangingPunct="1">
      <a:defRPr sz="1008" kern="1200">
        <a:solidFill>
          <a:schemeClr val="tx1"/>
        </a:solidFill>
        <a:latin typeface="+mn-lt"/>
        <a:ea typeface="+mn-ea"/>
        <a:cs typeface="+mn-cs"/>
      </a:defRPr>
    </a:lvl3pPr>
    <a:lvl4pPr marL="1151683" algn="l" defTabSz="767789" rtl="0" eaLnBrk="1" latinLnBrk="0" hangingPunct="1">
      <a:defRPr sz="1008" kern="1200">
        <a:solidFill>
          <a:schemeClr val="tx1"/>
        </a:solidFill>
        <a:latin typeface="+mn-lt"/>
        <a:ea typeface="+mn-ea"/>
        <a:cs typeface="+mn-cs"/>
      </a:defRPr>
    </a:lvl4pPr>
    <a:lvl5pPr marL="1535578" algn="l" defTabSz="767789" rtl="0" eaLnBrk="1" latinLnBrk="0" hangingPunct="1">
      <a:defRPr sz="1008" kern="1200">
        <a:solidFill>
          <a:schemeClr val="tx1"/>
        </a:solidFill>
        <a:latin typeface="+mn-lt"/>
        <a:ea typeface="+mn-ea"/>
        <a:cs typeface="+mn-cs"/>
      </a:defRPr>
    </a:lvl5pPr>
    <a:lvl6pPr marL="1919472" algn="l" defTabSz="767789" rtl="0" eaLnBrk="1" latinLnBrk="0" hangingPunct="1">
      <a:defRPr sz="1008" kern="1200">
        <a:solidFill>
          <a:schemeClr val="tx1"/>
        </a:solidFill>
        <a:latin typeface="+mn-lt"/>
        <a:ea typeface="+mn-ea"/>
        <a:cs typeface="+mn-cs"/>
      </a:defRPr>
    </a:lvl6pPr>
    <a:lvl7pPr marL="2303367" algn="l" defTabSz="767789" rtl="0" eaLnBrk="1" latinLnBrk="0" hangingPunct="1">
      <a:defRPr sz="1008" kern="1200">
        <a:solidFill>
          <a:schemeClr val="tx1"/>
        </a:solidFill>
        <a:latin typeface="+mn-lt"/>
        <a:ea typeface="+mn-ea"/>
        <a:cs typeface="+mn-cs"/>
      </a:defRPr>
    </a:lvl7pPr>
    <a:lvl8pPr marL="2687261" algn="l" defTabSz="767789" rtl="0" eaLnBrk="1" latinLnBrk="0" hangingPunct="1">
      <a:defRPr sz="1008" kern="1200">
        <a:solidFill>
          <a:schemeClr val="tx1"/>
        </a:solidFill>
        <a:latin typeface="+mn-lt"/>
        <a:ea typeface="+mn-ea"/>
        <a:cs typeface="+mn-cs"/>
      </a:defRPr>
    </a:lvl8pPr>
    <a:lvl9pPr marL="3071156" algn="l" defTabSz="767789" rtl="0" eaLnBrk="1" latinLnBrk="0" hangingPunct="1">
      <a:defRPr sz="100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19.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20.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21.xml"/><Relationship Id="rId1" Type="http://schemas.openxmlformats.org/officeDocument/2006/relationships/vmlDrawing" Target="../drawings/vmlDrawing4.vml"/><Relationship Id="rId5" Type="http://schemas.openxmlformats.org/officeDocument/2006/relationships/image" Target="../media/image3.emf"/><Relationship Id="rId4" Type="http://schemas.openxmlformats.org/officeDocument/2006/relationships/oleObject" Target="../embeddings/oleObject4.bin"/></Relationships>
</file>

<file path=ppt/slideLayouts/_rels/slideLayout29.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40.xml"/><Relationship Id="rId1" Type="http://schemas.openxmlformats.org/officeDocument/2006/relationships/vmlDrawing" Target="../drawings/vmlDrawing6.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41.xml"/><Relationship Id="rId1" Type="http://schemas.openxmlformats.org/officeDocument/2006/relationships/vmlDrawing" Target="../drawings/vmlDrawing7.vml"/><Relationship Id="rId5" Type="http://schemas.openxmlformats.org/officeDocument/2006/relationships/image" Target="../media/image3.emf"/><Relationship Id="rId4" Type="http://schemas.openxmlformats.org/officeDocument/2006/relationships/oleObject" Target="../embeddings/oleObject3.bin"/></Relationships>
</file>

<file path=ppt/slideLayouts/_rels/slideLayout31.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42.xml"/><Relationship Id="rId1" Type="http://schemas.openxmlformats.org/officeDocument/2006/relationships/vmlDrawing" Target="../drawings/vmlDrawing8.vml"/><Relationship Id="rId5" Type="http://schemas.openxmlformats.org/officeDocument/2006/relationships/image" Target="../media/image3.emf"/><Relationship Id="rId4" Type="http://schemas.openxmlformats.org/officeDocument/2006/relationships/oleObject" Target="../embeddings/oleObject4.bin"/></Relationships>
</file>

<file path=ppt/slideLayouts/_rels/slideLayout32.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43.xml"/><Relationship Id="rId1" Type="http://schemas.openxmlformats.org/officeDocument/2006/relationships/vmlDrawing" Target="../drawings/vmlDrawing9.vml"/><Relationship Id="rId5" Type="http://schemas.openxmlformats.org/officeDocument/2006/relationships/image" Target="../media/image4.emf"/><Relationship Id="rId4" Type="http://schemas.openxmlformats.org/officeDocument/2006/relationships/oleObject" Target="../embeddings/oleObject5.bin"/></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146617" y="2995108"/>
            <a:ext cx="8813352" cy="489399"/>
          </a:xfrm>
          <a:prstGeom prst="rect">
            <a:avLst/>
          </a:prstGeom>
        </p:spPr>
        <p:txBody>
          <a:bodyPr/>
          <a:lstStyle>
            <a:lvl1pPr>
              <a:defRPr sz="3200">
                <a:solidFill>
                  <a:srgbClr val="5B9BD5"/>
                </a:solidFill>
              </a:defRPr>
            </a:lvl1pPr>
          </a:lstStyle>
          <a:p>
            <a:pPr lvl="0"/>
            <a:r>
              <a:rPr lang="en-US" dirty="0"/>
              <a:t>Edit Master Title</a:t>
            </a:r>
          </a:p>
        </p:txBody>
      </p:sp>
      <p:sp>
        <p:nvSpPr>
          <p:cNvPr id="5" name="Content Placeholder 3"/>
          <p:cNvSpPr>
            <a:spLocks noGrp="1"/>
          </p:cNvSpPr>
          <p:nvPr>
            <p:ph sz="quarter" idx="11" hasCustomPrompt="1"/>
          </p:nvPr>
        </p:nvSpPr>
        <p:spPr>
          <a:xfrm>
            <a:off x="146620" y="3489119"/>
            <a:ext cx="8813351" cy="489399"/>
          </a:xfrm>
          <a:prstGeom prst="rect">
            <a:avLst/>
          </a:prstGeom>
        </p:spPr>
        <p:txBody>
          <a:bodyPr/>
          <a:lstStyle>
            <a:lvl1pPr>
              <a:defRPr kumimoji="0" lang="en-US" sz="2400" b="0" i="0" u="none" strike="noStrike" kern="0" cap="none" spc="300" normalizeH="0" baseline="0" dirty="0" smtClean="0">
                <a:ln>
                  <a:noFill/>
                </a:ln>
                <a:solidFill>
                  <a:schemeClr val="tx1"/>
                </a:solidFill>
                <a:effectLst/>
                <a:uLnTx/>
                <a:uFillTx/>
                <a:latin typeface="+mn-lt"/>
                <a:ea typeface="+mn-ea"/>
                <a:cs typeface="+mn-cs"/>
              </a:defRPr>
            </a:lvl1pPr>
          </a:lstStyle>
          <a:p>
            <a:pPr lvl="0"/>
            <a:r>
              <a:rPr lang="en-US" dirty="0"/>
              <a:t>Edit Master Sub Title</a:t>
            </a:r>
          </a:p>
        </p:txBody>
      </p:sp>
      <p:sp>
        <p:nvSpPr>
          <p:cNvPr id="6" name="Content Placeholder 3"/>
          <p:cNvSpPr>
            <a:spLocks noGrp="1"/>
          </p:cNvSpPr>
          <p:nvPr>
            <p:ph sz="quarter" idx="12" hasCustomPrompt="1"/>
          </p:nvPr>
        </p:nvSpPr>
        <p:spPr>
          <a:xfrm>
            <a:off x="146617" y="4093539"/>
            <a:ext cx="8813352" cy="380131"/>
          </a:xfrm>
          <a:prstGeom prst="rect">
            <a:avLst/>
          </a:prstGeom>
        </p:spPr>
        <p:txBody>
          <a:bodyPr/>
          <a:lstStyle>
            <a:lvl1pPr>
              <a:defRPr kumimoji="0" lang="en-US" sz="1600" b="0" i="0" u="none" strike="noStrike" kern="0" cap="none" spc="300" normalizeH="0" baseline="0" dirty="0" smtClean="0">
                <a:ln>
                  <a:noFill/>
                </a:ln>
                <a:solidFill>
                  <a:schemeClr val="tx1"/>
                </a:solidFill>
                <a:effectLst/>
                <a:uLnTx/>
                <a:uFillTx/>
                <a:latin typeface="+mn-lt"/>
                <a:ea typeface="+mn-ea"/>
                <a:cs typeface="+mn-cs"/>
              </a:defRPr>
            </a:lvl1pPr>
          </a:lstStyle>
          <a:p>
            <a:pPr lvl="0"/>
            <a:r>
              <a:rPr lang="en-US" dirty="0"/>
              <a:t>Edit Master Date</a:t>
            </a:r>
          </a:p>
        </p:txBody>
      </p:sp>
    </p:spTree>
    <p:extLst>
      <p:ext uri="{BB962C8B-B14F-4D97-AF65-F5344CB8AC3E}">
        <p14:creationId xmlns:p14="http://schemas.microsoft.com/office/powerpoint/2010/main" val="1937172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3" name="TextBox 9"/>
          <p:cNvSpPr txBox="1"/>
          <p:nvPr/>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6" name="Textfeld 5"/>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sp>
        <p:nvSpPr>
          <p:cNvPr id="2" name="Interaktive Schaltfläche: Nächste(r) oder Weiter 1">
            <a:hlinkClick r:id="" action="ppaction://hlinkshowjump?jump=nextslide" highlightClick="1"/>
          </p:cNvPr>
          <p:cNvSpPr/>
          <p:nvPr/>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8" name="Interaktive Schaltfläche: Nächste(r) oder Weiter 7">
            <a:hlinkClick r:id="" action="ppaction://hlinkshowjump?jump=previousslide" highlightClick="1"/>
          </p:cNvPr>
          <p:cNvSpPr/>
          <p:nvPr/>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p:cNvCxnSpPr/>
          <p:nvPr/>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Gerade Verbindung 10"/>
          <p:cNvCxnSpPr/>
          <p:nvPr/>
        </p:nvCxnSpPr>
        <p:spPr>
          <a:xfrm>
            <a:off x="1198746"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sz="quarter" idx="11" hasCustomPrompt="1"/>
          </p:nvPr>
        </p:nvSpPr>
        <p:spPr>
          <a:xfrm>
            <a:off x="245721" y="914404"/>
            <a:ext cx="8431937" cy="5243513"/>
          </a:xfrm>
          <a:prstGeom prst="rect">
            <a:avLst/>
          </a:prstGeom>
        </p:spPr>
        <p:txBody>
          <a:bodyPr/>
          <a:lstStyle>
            <a:lvl1pPr marL="514350" indent="-514350">
              <a:buFont typeface="+mj-lt"/>
              <a:buAutoNum type="arabicParenR"/>
              <a:defRPr sz="1800" baseline="0">
                <a:solidFill>
                  <a:schemeClr val="tx1">
                    <a:lumMod val="95000"/>
                    <a:lumOff val="5000"/>
                  </a:schemeClr>
                </a:solidFill>
              </a:defRPr>
            </a:lvl1pPr>
            <a:lvl2pPr marL="914400" indent="-457200">
              <a:buFont typeface="+mj-lt"/>
              <a:buAutoNum type="arabicParenR"/>
              <a:defRPr/>
            </a:lvl2pPr>
          </a:lstStyle>
          <a:p>
            <a:pPr lvl="0"/>
            <a:r>
              <a:rPr lang="en-US" dirty="0"/>
              <a:t>Add agenda item</a:t>
            </a:r>
          </a:p>
          <a:p>
            <a:pPr lvl="0"/>
            <a:r>
              <a:rPr lang="en-US" dirty="0"/>
              <a:t>Add agenda item</a:t>
            </a:r>
          </a:p>
        </p:txBody>
      </p:sp>
      <p:sp>
        <p:nvSpPr>
          <p:cNvPr id="12" name="Content Placeholder 4">
            <a:extLst>
              <a:ext uri="{FF2B5EF4-FFF2-40B4-BE49-F238E27FC236}">
                <a16:creationId xmlns:a16="http://schemas.microsoft.com/office/drawing/2014/main" id="{323A321D-4E61-43DC-AF6B-6A0BEACC276B}"/>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dirty="0"/>
              <a:t>Click to edit Master text styles</a:t>
            </a:r>
          </a:p>
        </p:txBody>
      </p:sp>
      <p:sp>
        <p:nvSpPr>
          <p:cNvPr id="11" name="TextBox 9"/>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5" name="Interaktive Schaltfläche: Nächste(r) oder Weiter 1">
            <a:hlinkClick r:id="" action="ppaction://hlinkshowjump?jump=nextslide" highlightClick="1"/>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6" name="Interaktive Schaltfläche: Nächste(r) oder Weiter 7">
            <a:hlinkClick r:id="" action="ppaction://hlinkshowjump?jump=previousslide" highlightClick="1"/>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7" name="Gerade Verbindung 10"/>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4375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Full Page">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640080" y="914404"/>
            <a:ext cx="8037576" cy="5243513"/>
          </a:xfrm>
          <a:prstGeom prst="rect">
            <a:avLst/>
          </a:prstGeom>
        </p:spPr>
        <p:txBody>
          <a:bodyPr>
            <a:normAutofit/>
          </a:bodyPr>
          <a:lstStyle>
            <a:lvl1pPr>
              <a:defRPr sz="1800" baseline="0">
                <a:solidFill>
                  <a:schemeClr val="tx1">
                    <a:lumMod val="95000"/>
                    <a:lumOff val="5000"/>
                  </a:schemeClr>
                </a:solidFill>
                <a:latin typeface="Century Gothic" panose="020B0502020202020204" pitchFamily="34" charset="0"/>
              </a:defRPr>
            </a:lvl1pPr>
            <a:lvl5pPr marL="1828800" indent="0">
              <a:buNone/>
              <a:defRPr/>
            </a:lvl5pPr>
          </a:lstStyle>
          <a:p>
            <a:pPr lvl="0"/>
            <a:r>
              <a:rPr lang="de-DE" dirty="0"/>
              <a:t>Edit text</a:t>
            </a:r>
          </a:p>
        </p:txBody>
      </p:sp>
      <p:sp>
        <p:nvSpPr>
          <p:cNvPr id="16" name="TextBox 9">
            <a:extLst>
              <a:ext uri="{FF2B5EF4-FFF2-40B4-BE49-F238E27FC236}">
                <a16:creationId xmlns:a16="http://schemas.microsoft.com/office/drawing/2014/main" id="{75922230-7D5B-4441-8605-63B3298B10F2}"/>
              </a:ext>
            </a:extLst>
          </p:cNvPr>
          <p:cNvSpPr txBox="1"/>
          <p:nvPr/>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7"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8"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9" name="Gerade Verbindung 10">
            <a:extLst>
              <a:ext uri="{FF2B5EF4-FFF2-40B4-BE49-F238E27FC236}">
                <a16:creationId xmlns:a16="http://schemas.microsoft.com/office/drawing/2014/main" id="{6F388310-B96C-405B-AB18-990B2268A5CE}"/>
              </a:ext>
            </a:extLst>
          </p:cNvPr>
          <p:cNvCxnSpPr/>
          <p:nvPr/>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0" name="Textfeld 5">
            <a:extLst>
              <a:ext uri="{FF2B5EF4-FFF2-40B4-BE49-F238E27FC236}">
                <a16:creationId xmlns:a16="http://schemas.microsoft.com/office/drawing/2014/main" id="{A2F3EF46-4072-42CB-A34F-1488324FBBE0}"/>
              </a:ext>
            </a:extLst>
          </p:cNvPr>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21" name="Gerade Verbindung 10">
            <a:extLst>
              <a:ext uri="{FF2B5EF4-FFF2-40B4-BE49-F238E27FC236}">
                <a16:creationId xmlns:a16="http://schemas.microsoft.com/office/drawing/2014/main" id="{E8BFDF07-DB98-4EDD-9CCE-C8D52FB4999D}"/>
              </a:ext>
            </a:extLst>
          </p:cNvPr>
          <p:cNvCxnSpPr/>
          <p:nvPr/>
        </p:nvCxnSpPr>
        <p:spPr>
          <a:xfrm>
            <a:off x="1198746"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4">
            <a:extLst>
              <a:ext uri="{FF2B5EF4-FFF2-40B4-BE49-F238E27FC236}">
                <a16:creationId xmlns:a16="http://schemas.microsoft.com/office/drawing/2014/main" id="{D68CB096-4E38-4A94-A442-92CE9DA863A5}"/>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a:t>Click to edit Master text styles</a:t>
            </a:r>
          </a:p>
        </p:txBody>
      </p:sp>
      <p:sp>
        <p:nvSpPr>
          <p:cNvPr id="10" name="TextBox 9">
            <a:extLst>
              <a:ext uri="{FF2B5EF4-FFF2-40B4-BE49-F238E27FC236}">
                <a16:creationId xmlns:a16="http://schemas.microsoft.com/office/drawing/2014/main" id="{75922230-7D5B-4441-8605-63B3298B10F2}"/>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3" name="Gerade Verbindung 10">
            <a:extLst>
              <a:ext uri="{FF2B5EF4-FFF2-40B4-BE49-F238E27FC236}">
                <a16:creationId xmlns:a16="http://schemas.microsoft.com/office/drawing/2014/main" id="{6F388310-B96C-405B-AB18-990B2268A5CE}"/>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9461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wo Column Content">
    <p:spTree>
      <p:nvGrpSpPr>
        <p:cNvPr id="1" name=""/>
        <p:cNvGrpSpPr/>
        <p:nvPr/>
      </p:nvGrpSpPr>
      <p:grpSpPr>
        <a:xfrm>
          <a:off x="0" y="0"/>
          <a:ext cx="0" cy="0"/>
          <a:chOff x="0" y="0"/>
          <a:chExt cx="0" cy="0"/>
        </a:xfrm>
      </p:grpSpPr>
      <p:sp>
        <p:nvSpPr>
          <p:cNvPr id="17" name="TextBox 9">
            <a:extLst>
              <a:ext uri="{FF2B5EF4-FFF2-40B4-BE49-F238E27FC236}">
                <a16:creationId xmlns:a16="http://schemas.microsoft.com/office/drawing/2014/main" id="{F7BAB027-2F0F-4F2B-9679-25DA9BC4328B}"/>
              </a:ext>
            </a:extLst>
          </p:cNvPr>
          <p:cNvSpPr txBox="1"/>
          <p:nvPr/>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8"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9"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0" name="Gerade Verbindung 10">
            <a:extLst>
              <a:ext uri="{FF2B5EF4-FFF2-40B4-BE49-F238E27FC236}">
                <a16:creationId xmlns:a16="http://schemas.microsoft.com/office/drawing/2014/main" id="{704C3163-9B38-4068-A67A-BDE99F77C05A}"/>
              </a:ext>
            </a:extLst>
          </p:cNvPr>
          <p:cNvCxnSpPr/>
          <p:nvPr/>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9BBE93FA-CA06-46DC-B860-87B818850631}"/>
              </a:ext>
            </a:extLst>
          </p:cNvPr>
          <p:cNvSpPr>
            <a:spLocks noGrp="1"/>
          </p:cNvSpPr>
          <p:nvPr>
            <p:ph sz="half" idx="1" hasCustomPrompt="1"/>
          </p:nvPr>
        </p:nvSpPr>
        <p:spPr>
          <a:xfrm>
            <a:off x="640080" y="914400"/>
            <a:ext cx="3867150" cy="5239512"/>
          </a:xfrm>
          <a:prstGeom prst="rect">
            <a:avLst/>
          </a:prstGeom>
        </p:spPr>
        <p:txBody>
          <a:bodyPr/>
          <a:lstStyle>
            <a:lvl1pPr>
              <a:defRPr sz="1800">
                <a:solidFill>
                  <a:schemeClr val="tx1">
                    <a:lumMod val="95000"/>
                    <a:lumOff val="5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23" name="Content Placeholder 3">
            <a:extLst>
              <a:ext uri="{FF2B5EF4-FFF2-40B4-BE49-F238E27FC236}">
                <a16:creationId xmlns:a16="http://schemas.microsoft.com/office/drawing/2014/main" id="{9791886A-9DC7-44FB-970F-A5F5EEF97991}"/>
              </a:ext>
            </a:extLst>
          </p:cNvPr>
          <p:cNvSpPr>
            <a:spLocks noGrp="1"/>
          </p:cNvSpPr>
          <p:nvPr>
            <p:ph sz="half" idx="2" hasCustomPrompt="1"/>
          </p:nvPr>
        </p:nvSpPr>
        <p:spPr>
          <a:xfrm>
            <a:off x="4648200" y="914400"/>
            <a:ext cx="3867150" cy="5239512"/>
          </a:xfrm>
          <a:prstGeom prst="rect">
            <a:avLst/>
          </a:prstGeom>
        </p:spPr>
        <p:txBody>
          <a:bodyPr/>
          <a:lstStyle>
            <a:lvl1pPr>
              <a:defRPr sz="1800">
                <a:solidFill>
                  <a:schemeClr val="tx1">
                    <a:lumMod val="95000"/>
                    <a:lumOff val="5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16" name="Textfeld 5">
            <a:extLst>
              <a:ext uri="{FF2B5EF4-FFF2-40B4-BE49-F238E27FC236}">
                <a16:creationId xmlns:a16="http://schemas.microsoft.com/office/drawing/2014/main" id="{EC7E9480-3940-4A03-9113-07D1E01CA42F}"/>
              </a:ext>
            </a:extLst>
          </p:cNvPr>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24" name="Gerade Verbindung 10">
            <a:extLst>
              <a:ext uri="{FF2B5EF4-FFF2-40B4-BE49-F238E27FC236}">
                <a16:creationId xmlns:a16="http://schemas.microsoft.com/office/drawing/2014/main" id="{0AB0F771-59D0-44FC-8395-CFE3ECC331F5}"/>
              </a:ext>
            </a:extLst>
          </p:cNvPr>
          <p:cNvCxnSpPr/>
          <p:nvPr/>
        </p:nvCxnSpPr>
        <p:spPr>
          <a:xfrm>
            <a:off x="1198746"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5" name="Content Placeholder 4">
            <a:extLst>
              <a:ext uri="{FF2B5EF4-FFF2-40B4-BE49-F238E27FC236}">
                <a16:creationId xmlns:a16="http://schemas.microsoft.com/office/drawing/2014/main" id="{B2356887-AE11-4286-830B-BBDE0B0EFE87}"/>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a:t>Click to edit Master text styles</a:t>
            </a:r>
          </a:p>
        </p:txBody>
      </p:sp>
      <p:sp>
        <p:nvSpPr>
          <p:cNvPr id="11" name="TextBox 9">
            <a:extLst>
              <a:ext uri="{FF2B5EF4-FFF2-40B4-BE49-F238E27FC236}">
                <a16:creationId xmlns:a16="http://schemas.microsoft.com/office/drawing/2014/main" id="{F7BAB027-2F0F-4F2B-9679-25DA9BC4328B}"/>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704C3163-9B38-4068-A67A-BDE99F77C05A}"/>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Gerade Verbindung 10">
            <a:extLst>
              <a:ext uri="{FF2B5EF4-FFF2-40B4-BE49-F238E27FC236}">
                <a16:creationId xmlns:a16="http://schemas.microsoft.com/office/drawing/2014/main" id="{FF414825-12BE-40E5-A2E2-00DDC85CC40D}"/>
              </a:ext>
            </a:extLst>
          </p:cNvPr>
          <p:cNvCxnSpPr/>
          <p:nvPr userDrawn="1"/>
        </p:nvCxnSpPr>
        <p:spPr>
          <a:xfrm>
            <a:off x="3289380"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167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Divider">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0" y="3004985"/>
            <a:ext cx="9144000" cy="497340"/>
          </a:xfrm>
          <a:prstGeom prst="rect">
            <a:avLst/>
          </a:prstGeom>
        </p:spPr>
        <p:txBody>
          <a:bodyPr/>
          <a:lstStyle>
            <a:lvl1pPr algn="ctr">
              <a:defRPr lang="en-US" sz="3200" kern="1200" spc="300" dirty="0" smtClean="0">
                <a:solidFill>
                  <a:schemeClr val="bg2">
                    <a:lumMod val="50000"/>
                  </a:schemeClr>
                </a:solidFill>
                <a:latin typeface="Century Gothic" panose="020B0502020202020204" pitchFamily="34" charset="0"/>
                <a:ea typeface="+mn-ea"/>
                <a:cs typeface="+mn-cs"/>
              </a:defRPr>
            </a:lvl1pPr>
            <a:lvl2pPr marL="457200" indent="0">
              <a:buNone/>
              <a:defRPr/>
            </a:lvl2pPr>
          </a:lstStyle>
          <a:p>
            <a:pPr lvl="0"/>
            <a:r>
              <a:rPr lang="en-US" dirty="0"/>
              <a:t>EDIT MASTER DIVIDER TITLE</a:t>
            </a:r>
          </a:p>
          <a:p>
            <a:pPr lvl="0"/>
            <a:endParaRPr lang="en-US" dirty="0"/>
          </a:p>
          <a:p>
            <a:pPr lvl="0"/>
            <a:endParaRPr lang="en-US" dirty="0"/>
          </a:p>
          <a:p>
            <a:pPr lvl="0"/>
            <a:endParaRPr lang="en-US" dirty="0"/>
          </a:p>
          <a:p>
            <a:pPr lvl="0"/>
            <a:endParaRPr lang="en-US" dirty="0"/>
          </a:p>
          <a:p>
            <a:pPr lvl="0"/>
            <a:endParaRPr lang="en-US" dirty="0"/>
          </a:p>
        </p:txBody>
      </p:sp>
      <p:sp>
        <p:nvSpPr>
          <p:cNvPr id="13" name="Content Placeholder 4"/>
          <p:cNvSpPr>
            <a:spLocks noGrp="1"/>
          </p:cNvSpPr>
          <p:nvPr>
            <p:ph sz="quarter" idx="11" hasCustomPrompt="1"/>
          </p:nvPr>
        </p:nvSpPr>
        <p:spPr>
          <a:xfrm>
            <a:off x="0" y="3600208"/>
            <a:ext cx="9144000" cy="373694"/>
          </a:xfrm>
          <a:prstGeom prst="rect">
            <a:avLst/>
          </a:prstGeom>
        </p:spPr>
        <p:txBody>
          <a:bodyPr/>
          <a:lstStyle>
            <a:lvl1pPr algn="ctr">
              <a:defRPr lang="en-US" sz="1400" kern="1200" spc="300" dirty="0" smtClean="0">
                <a:solidFill>
                  <a:srgbClr val="5B9BD5"/>
                </a:solidFill>
                <a:latin typeface="Century Gothic" panose="020B0502020202020204" pitchFamily="34" charset="0"/>
                <a:ea typeface="+mn-ea"/>
                <a:cs typeface="+mn-cs"/>
              </a:defRPr>
            </a:lvl1pPr>
            <a:lvl2pPr marL="457200" indent="0">
              <a:buNone/>
              <a:defRPr/>
            </a:lvl2pPr>
          </a:lstStyle>
          <a:p>
            <a:pPr lvl="0"/>
            <a:r>
              <a:rPr lang="en-US" dirty="0"/>
              <a:t>EDIT MASTER DIVIDER SUB TITLE</a:t>
            </a:r>
          </a:p>
          <a:p>
            <a:pPr lvl="0"/>
            <a:endParaRPr lang="en-US" dirty="0"/>
          </a:p>
          <a:p>
            <a:pPr lvl="0"/>
            <a:endParaRPr lang="en-US" dirty="0"/>
          </a:p>
          <a:p>
            <a:pPr lvl="0"/>
            <a:endParaRPr lang="en-US" dirty="0"/>
          </a:p>
          <a:p>
            <a:pPr lvl="0"/>
            <a:endParaRPr lang="en-US" dirty="0"/>
          </a:p>
          <a:p>
            <a:pPr lvl="0"/>
            <a:endParaRPr lang="en-US" dirty="0"/>
          </a:p>
        </p:txBody>
      </p:sp>
      <p:sp>
        <p:nvSpPr>
          <p:cNvPr id="9" name="TextBox 9">
            <a:extLst>
              <a:ext uri="{FF2B5EF4-FFF2-40B4-BE49-F238E27FC236}">
                <a16:creationId xmlns:a16="http://schemas.microsoft.com/office/drawing/2014/main" id="{5E3B324B-D78E-4D2A-A176-59C5374DF5B9}"/>
              </a:ext>
            </a:extLst>
          </p:cNvPr>
          <p:cNvSpPr txBox="1"/>
          <p:nvPr/>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4994AA65-FB9C-4970-A9FF-78E10CF4793C}"/>
              </a:ext>
            </a:extLst>
          </p:cNvPr>
          <p:cNvCxnSpPr/>
          <p:nvPr/>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extBox 9">
            <a:extLst>
              <a:ext uri="{FF2B5EF4-FFF2-40B4-BE49-F238E27FC236}">
                <a16:creationId xmlns:a16="http://schemas.microsoft.com/office/drawing/2014/main" id="{5E3B324B-D78E-4D2A-A176-59C5374DF5B9}"/>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0"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5"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6" name="Gerade Verbindung 10">
            <a:extLst>
              <a:ext uri="{FF2B5EF4-FFF2-40B4-BE49-F238E27FC236}">
                <a16:creationId xmlns:a16="http://schemas.microsoft.com/office/drawing/2014/main" id="{4994AA65-FB9C-4970-A9FF-78E10CF4793C}"/>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8323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lank_1">
    <p:spTree>
      <p:nvGrpSpPr>
        <p:cNvPr id="1" name=""/>
        <p:cNvGrpSpPr/>
        <p:nvPr/>
      </p:nvGrpSpPr>
      <p:grpSpPr>
        <a:xfrm>
          <a:off x="0" y="0"/>
          <a:ext cx="0" cy="0"/>
          <a:chOff x="0" y="0"/>
          <a:chExt cx="0" cy="0"/>
        </a:xfrm>
      </p:grpSpPr>
      <p:sp>
        <p:nvSpPr>
          <p:cNvPr id="11" name="TextBox 9">
            <a:extLst>
              <a:ext uri="{FF2B5EF4-FFF2-40B4-BE49-F238E27FC236}">
                <a16:creationId xmlns:a16="http://schemas.microsoft.com/office/drawing/2014/main" id="{0CA85A65-E1EE-481A-87F1-FFE5C84B5E16}"/>
              </a:ext>
            </a:extLst>
          </p:cNvPr>
          <p:cNvSpPr txBox="1"/>
          <p:nvPr/>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241B3913-A9FD-4CFE-9CB0-8752ACE17429}"/>
              </a:ext>
            </a:extLst>
          </p:cNvPr>
          <p:cNvSpPr/>
          <p:nvPr/>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8A3AD406-4683-4A63-A064-1017FBC8CCEF}"/>
              </a:ext>
            </a:extLst>
          </p:cNvPr>
          <p:cNvSpPr/>
          <p:nvPr/>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6ACC5A60-0645-4B90-9F6C-7D9793FAAD98}"/>
              </a:ext>
            </a:extLst>
          </p:cNvPr>
          <p:cNvCxnSpPr/>
          <p:nvPr/>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9" name="Textfeld 5">
            <a:extLst>
              <a:ext uri="{FF2B5EF4-FFF2-40B4-BE49-F238E27FC236}">
                <a16:creationId xmlns:a16="http://schemas.microsoft.com/office/drawing/2014/main" id="{109982B1-B010-4102-B032-C1BB29686333}"/>
              </a:ext>
            </a:extLst>
          </p:cNvPr>
          <p:cNvSpPr txBox="1"/>
          <p:nvPr/>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20" name="Gerade Verbindung 10">
            <a:extLst>
              <a:ext uri="{FF2B5EF4-FFF2-40B4-BE49-F238E27FC236}">
                <a16:creationId xmlns:a16="http://schemas.microsoft.com/office/drawing/2014/main" id="{A4EF0E56-D27E-48B6-8DAE-1CD06408EB5D}"/>
              </a:ext>
            </a:extLst>
          </p:cNvPr>
          <p:cNvCxnSpPr/>
          <p:nvPr/>
        </p:nvCxnSpPr>
        <p:spPr>
          <a:xfrm>
            <a:off x="1198746"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21" name="Content Placeholder 4">
            <a:extLst>
              <a:ext uri="{FF2B5EF4-FFF2-40B4-BE49-F238E27FC236}">
                <a16:creationId xmlns:a16="http://schemas.microsoft.com/office/drawing/2014/main" id="{DF3BE672-D3E8-404D-9806-00F7D19BD20B}"/>
              </a:ext>
            </a:extLst>
          </p:cNvPr>
          <p:cNvSpPr>
            <a:spLocks noGrp="1"/>
          </p:cNvSpPr>
          <p:nvPr>
            <p:ph sz="quarter" idx="10"/>
          </p:nvPr>
        </p:nvSpPr>
        <p:spPr>
          <a:xfrm>
            <a:off x="1325390" y="271485"/>
            <a:ext cx="7332126" cy="338554"/>
          </a:xfrm>
          <a:prstGeom prst="rect">
            <a:avLst/>
          </a:prstGeom>
        </p:spPr>
        <p:txBody>
          <a:bodyPr lIns="0" rIns="0" anchor="ctr"/>
          <a:lstStyle>
            <a:lvl1pPr>
              <a:defRPr sz="1600" b="1">
                <a:solidFill>
                  <a:schemeClr val="tx1">
                    <a:lumMod val="95000"/>
                    <a:lumOff val="5000"/>
                  </a:schemeClr>
                </a:solidFill>
                <a:latin typeface="Century Gothic" panose="020B0502020202020204" pitchFamily="34" charset="0"/>
              </a:defRPr>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1072870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lank &amp; Footer">
    <p:spTree>
      <p:nvGrpSpPr>
        <p:cNvPr id="1" name=""/>
        <p:cNvGrpSpPr/>
        <p:nvPr/>
      </p:nvGrpSpPr>
      <p:grpSpPr>
        <a:xfrm>
          <a:off x="0" y="0"/>
          <a:ext cx="0" cy="0"/>
          <a:chOff x="0" y="0"/>
          <a:chExt cx="0" cy="0"/>
        </a:xfrm>
      </p:grpSpPr>
      <p:sp>
        <p:nvSpPr>
          <p:cNvPr id="20" name="TextBox 9">
            <a:extLst>
              <a:ext uri="{FF2B5EF4-FFF2-40B4-BE49-F238E27FC236}">
                <a16:creationId xmlns:a16="http://schemas.microsoft.com/office/drawing/2014/main" id="{CFE93B4B-56AD-4C1C-9916-46A1D7D015E8}"/>
              </a:ext>
            </a:extLst>
          </p:cNvPr>
          <p:cNvSpPr txBox="1"/>
          <p:nvPr/>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21" name="Interaktive Schaltfläche: Nächste(r) oder Weiter 1">
            <a:hlinkClick r:id="" action="ppaction://hlinkshowjump?jump=nextslide" highlightClick="1"/>
            <a:extLst>
              <a:ext uri="{FF2B5EF4-FFF2-40B4-BE49-F238E27FC236}">
                <a16:creationId xmlns:a16="http://schemas.microsoft.com/office/drawing/2014/main" id="{3AD6C2E1-524B-4AB9-9032-6D1E27E6A5E5}"/>
              </a:ext>
            </a:extLst>
          </p:cNvPr>
          <p:cNvSpPr/>
          <p:nvPr/>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22" name="Interaktive Schaltfläche: Nächste(r) oder Weiter 7">
            <a:hlinkClick r:id="" action="ppaction://hlinkshowjump?jump=previousslide" highlightClick="1"/>
            <a:extLst>
              <a:ext uri="{FF2B5EF4-FFF2-40B4-BE49-F238E27FC236}">
                <a16:creationId xmlns:a16="http://schemas.microsoft.com/office/drawing/2014/main" id="{76FF6ABB-F0D7-4E64-893C-D2D8B3F85F50}"/>
              </a:ext>
            </a:extLst>
          </p:cNvPr>
          <p:cNvSpPr/>
          <p:nvPr/>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3" name="Gerade Verbindung 10">
            <a:extLst>
              <a:ext uri="{FF2B5EF4-FFF2-40B4-BE49-F238E27FC236}">
                <a16:creationId xmlns:a16="http://schemas.microsoft.com/office/drawing/2014/main" id="{05D66167-85F3-4BAA-915C-9927D29C257E}"/>
              </a:ext>
            </a:extLst>
          </p:cNvPr>
          <p:cNvCxnSpPr/>
          <p:nvPr/>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3372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lank_2">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2317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146617" y="2995108"/>
            <a:ext cx="8813352" cy="489399"/>
          </a:xfrm>
          <a:prstGeom prst="rect">
            <a:avLst/>
          </a:prstGeom>
        </p:spPr>
        <p:txBody>
          <a:bodyPr/>
          <a:lstStyle>
            <a:lvl1pPr>
              <a:defRPr sz="3200">
                <a:solidFill>
                  <a:srgbClr val="5B9BD5"/>
                </a:solidFill>
              </a:defRPr>
            </a:lvl1pPr>
          </a:lstStyle>
          <a:p>
            <a:pPr lvl="0"/>
            <a:r>
              <a:rPr lang="en-US" dirty="0"/>
              <a:t>Edit Master Title</a:t>
            </a:r>
          </a:p>
        </p:txBody>
      </p:sp>
      <p:sp>
        <p:nvSpPr>
          <p:cNvPr id="5" name="Content Placeholder 3"/>
          <p:cNvSpPr>
            <a:spLocks noGrp="1"/>
          </p:cNvSpPr>
          <p:nvPr>
            <p:ph sz="quarter" idx="11" hasCustomPrompt="1"/>
          </p:nvPr>
        </p:nvSpPr>
        <p:spPr>
          <a:xfrm>
            <a:off x="146620" y="3489119"/>
            <a:ext cx="8813351" cy="489399"/>
          </a:xfrm>
          <a:prstGeom prst="rect">
            <a:avLst/>
          </a:prstGeom>
        </p:spPr>
        <p:txBody>
          <a:bodyPr/>
          <a:lstStyle>
            <a:lvl1pPr>
              <a:defRPr kumimoji="0" lang="en-US" sz="2400" b="0" i="0" u="none" strike="noStrike" kern="0" cap="none" spc="300" normalizeH="0" baseline="0" dirty="0" smtClean="0">
                <a:ln>
                  <a:noFill/>
                </a:ln>
                <a:solidFill>
                  <a:srgbClr val="616365"/>
                </a:solidFill>
                <a:effectLst/>
                <a:uLnTx/>
                <a:uFillTx/>
                <a:latin typeface="+mn-lt"/>
                <a:ea typeface="+mn-ea"/>
                <a:cs typeface="+mn-cs"/>
              </a:defRPr>
            </a:lvl1pPr>
          </a:lstStyle>
          <a:p>
            <a:pPr lvl="0"/>
            <a:r>
              <a:rPr lang="en-US" dirty="0"/>
              <a:t>Edit Master Sub Title</a:t>
            </a:r>
          </a:p>
        </p:txBody>
      </p:sp>
      <p:sp>
        <p:nvSpPr>
          <p:cNvPr id="6" name="Content Placeholder 3"/>
          <p:cNvSpPr>
            <a:spLocks noGrp="1"/>
          </p:cNvSpPr>
          <p:nvPr>
            <p:ph sz="quarter" idx="12" hasCustomPrompt="1"/>
          </p:nvPr>
        </p:nvSpPr>
        <p:spPr>
          <a:xfrm>
            <a:off x="146617" y="4093539"/>
            <a:ext cx="8813352" cy="380131"/>
          </a:xfrm>
          <a:prstGeom prst="rect">
            <a:avLst/>
          </a:prstGeom>
        </p:spPr>
        <p:txBody>
          <a:bodyPr/>
          <a:lstStyle>
            <a:lvl1pPr>
              <a:defRPr kumimoji="0" lang="en-US" sz="1600" b="0" i="0" u="none" strike="noStrike" kern="0" cap="none" spc="300" normalizeH="0" baseline="0" dirty="0" smtClean="0">
                <a:ln>
                  <a:noFill/>
                </a:ln>
                <a:solidFill>
                  <a:srgbClr val="F0F0F0">
                    <a:lumMod val="50000"/>
                  </a:srgbClr>
                </a:solidFill>
                <a:effectLst/>
                <a:uLnTx/>
                <a:uFillTx/>
                <a:latin typeface="+mn-lt"/>
                <a:ea typeface="+mn-ea"/>
                <a:cs typeface="+mn-cs"/>
              </a:defRPr>
            </a:lvl1pPr>
          </a:lstStyle>
          <a:p>
            <a:pPr lvl="0"/>
            <a:r>
              <a:rPr lang="en-US" dirty="0"/>
              <a:t>Edit Master Date</a:t>
            </a:r>
          </a:p>
        </p:txBody>
      </p:sp>
    </p:spTree>
    <p:extLst>
      <p:ext uri="{BB962C8B-B14F-4D97-AF65-F5344CB8AC3E}">
        <p14:creationId xmlns:p14="http://schemas.microsoft.com/office/powerpoint/2010/main" val="2047395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Agenda">
    <p:spTree>
      <p:nvGrpSpPr>
        <p:cNvPr id="1" name=""/>
        <p:cNvGrpSpPr/>
        <p:nvPr/>
      </p:nvGrpSpPr>
      <p:grpSpPr>
        <a:xfrm>
          <a:off x="0" y="0"/>
          <a:ext cx="0" cy="0"/>
          <a:chOff x="0" y="0"/>
          <a:chExt cx="0" cy="0"/>
        </a:xfrm>
      </p:grpSpPr>
      <p:sp>
        <p:nvSpPr>
          <p:cNvPr id="3" name="TextBox 9"/>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6" name="Textfeld 5"/>
          <p:cNvSpPr txBox="1"/>
          <p:nvPr userDrawn="1"/>
        </p:nvSpPr>
        <p:spPr>
          <a:xfrm>
            <a:off x="523875" y="259401"/>
            <a:ext cx="2730906"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sp>
        <p:nvSpPr>
          <p:cNvPr id="2" name="Interaktive Schaltfläche: Nächste(r) oder Weiter 1">
            <a:hlinkClick r:id="" action="ppaction://hlinkshowjump?jump=nextslide" highlightClick="1"/>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8" name="Interaktive Schaltfläche: Nächste(r) oder Weiter 7">
            <a:hlinkClick r:id="" action="ppaction://hlinkshowjump?jump=previousslide" highlightClick="1"/>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Gerade Verbindung 10"/>
          <p:cNvCxnSpPr/>
          <p:nvPr userDrawn="1"/>
        </p:nvCxnSpPr>
        <p:spPr>
          <a:xfrm>
            <a:off x="1908255"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sz="quarter" idx="11" hasCustomPrompt="1"/>
          </p:nvPr>
        </p:nvSpPr>
        <p:spPr>
          <a:xfrm>
            <a:off x="640080" y="914404"/>
            <a:ext cx="8037576" cy="5243513"/>
          </a:xfrm>
          <a:prstGeom prst="rect">
            <a:avLst/>
          </a:prstGeom>
        </p:spPr>
        <p:txBody>
          <a:bodyPr/>
          <a:lstStyle>
            <a:lvl1pPr marL="514350" indent="-514350">
              <a:buFont typeface="+mj-lt"/>
              <a:buAutoNum type="arabicParenR"/>
              <a:defRPr sz="1800" baseline="0">
                <a:solidFill>
                  <a:srgbClr val="464646"/>
                </a:solidFill>
              </a:defRPr>
            </a:lvl1pPr>
            <a:lvl2pPr marL="914400" indent="-457200">
              <a:buFont typeface="+mj-lt"/>
              <a:buAutoNum type="arabicParenR"/>
              <a:defRPr/>
            </a:lvl2pPr>
          </a:lstStyle>
          <a:p>
            <a:pPr lvl="0"/>
            <a:r>
              <a:rPr lang="en-US" dirty="0"/>
              <a:t>Add agenda item</a:t>
            </a:r>
          </a:p>
          <a:p>
            <a:pPr lvl="0"/>
            <a:r>
              <a:rPr lang="en-US" dirty="0"/>
              <a:t>Add agenda item</a:t>
            </a:r>
          </a:p>
        </p:txBody>
      </p:sp>
      <p:sp>
        <p:nvSpPr>
          <p:cNvPr id="12" name="Content Placeholder 4">
            <a:extLst>
              <a:ext uri="{FF2B5EF4-FFF2-40B4-BE49-F238E27FC236}">
                <a16:creationId xmlns:a16="http://schemas.microsoft.com/office/drawing/2014/main" id="{323A321D-4E61-43DC-AF6B-6A0BEACC276B}"/>
              </a:ext>
            </a:extLst>
          </p:cNvPr>
          <p:cNvSpPr>
            <a:spLocks noGrp="1"/>
          </p:cNvSpPr>
          <p:nvPr>
            <p:ph sz="quarter" idx="10"/>
          </p:nvPr>
        </p:nvSpPr>
        <p:spPr>
          <a:xfrm>
            <a:off x="2002559" y="271485"/>
            <a:ext cx="5647527"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2816226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Content Full Page">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640080" y="914404"/>
            <a:ext cx="8037576" cy="5243513"/>
          </a:xfrm>
          <a:prstGeom prst="rect">
            <a:avLst/>
          </a:prstGeom>
        </p:spPr>
        <p:txBody>
          <a:bodyPr>
            <a:normAutofit/>
          </a:bodyPr>
          <a:lstStyle>
            <a:lvl1pPr>
              <a:defRPr sz="1800" baseline="0">
                <a:solidFill>
                  <a:srgbClr val="464646"/>
                </a:solidFill>
                <a:latin typeface="Century Gothic" panose="020B0502020202020204" pitchFamily="34" charset="0"/>
              </a:defRPr>
            </a:lvl1pPr>
            <a:lvl5pPr marL="1828800" indent="0">
              <a:buNone/>
              <a:defRPr/>
            </a:lvl5pPr>
          </a:lstStyle>
          <a:p>
            <a:pPr lvl="0"/>
            <a:r>
              <a:rPr lang="de-DE" dirty="0"/>
              <a:t>Edit text</a:t>
            </a:r>
          </a:p>
        </p:txBody>
      </p:sp>
      <p:sp>
        <p:nvSpPr>
          <p:cNvPr id="16" name="TextBox 9">
            <a:extLst>
              <a:ext uri="{FF2B5EF4-FFF2-40B4-BE49-F238E27FC236}">
                <a16:creationId xmlns:a16="http://schemas.microsoft.com/office/drawing/2014/main" id="{75922230-7D5B-4441-8605-63B3298B10F2}"/>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7"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8"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9" name="Gerade Verbindung 10">
            <a:extLst>
              <a:ext uri="{FF2B5EF4-FFF2-40B4-BE49-F238E27FC236}">
                <a16:creationId xmlns:a16="http://schemas.microsoft.com/office/drawing/2014/main" id="{6F388310-B96C-405B-AB18-990B2268A5CE}"/>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feld 5">
            <a:extLst>
              <a:ext uri="{FF2B5EF4-FFF2-40B4-BE49-F238E27FC236}">
                <a16:creationId xmlns:a16="http://schemas.microsoft.com/office/drawing/2014/main" id="{15F37147-BEBF-4664-8E57-8F8740CA3EFA}"/>
              </a:ext>
            </a:extLst>
          </p:cNvPr>
          <p:cNvSpPr txBox="1"/>
          <p:nvPr userDrawn="1"/>
        </p:nvSpPr>
        <p:spPr>
          <a:xfrm>
            <a:off x="245719" y="259401"/>
            <a:ext cx="300906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1" name="Gerade Verbindung 10">
            <a:extLst>
              <a:ext uri="{FF2B5EF4-FFF2-40B4-BE49-F238E27FC236}">
                <a16:creationId xmlns:a16="http://schemas.microsoft.com/office/drawing/2014/main" id="{26F2CBF6-4899-4B3B-9C4F-311FAE354963}"/>
              </a:ext>
            </a:extLst>
          </p:cNvPr>
          <p:cNvCxnSpPr/>
          <p:nvPr userDrawn="1"/>
        </p:nvCxnSpPr>
        <p:spPr>
          <a:xfrm>
            <a:off x="1612980"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4">
            <a:extLst>
              <a:ext uri="{FF2B5EF4-FFF2-40B4-BE49-F238E27FC236}">
                <a16:creationId xmlns:a16="http://schemas.microsoft.com/office/drawing/2014/main" id="{450AAC65-C78C-457F-B852-84CDFFD5D972}"/>
              </a:ext>
            </a:extLst>
          </p:cNvPr>
          <p:cNvSpPr>
            <a:spLocks noGrp="1"/>
          </p:cNvSpPr>
          <p:nvPr>
            <p:ph sz="quarter" idx="10"/>
          </p:nvPr>
        </p:nvSpPr>
        <p:spPr>
          <a:xfrm>
            <a:off x="1707284" y="271485"/>
            <a:ext cx="5659611"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379947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TextBox 9"/>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6" name="Textfeld 5"/>
          <p:cNvSpPr txBox="1"/>
          <p:nvPr userDrawn="1"/>
        </p:nvSpPr>
        <p:spPr>
          <a:xfrm>
            <a:off x="245719" y="259401"/>
            <a:ext cx="2115344"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JPA</a:t>
            </a:r>
          </a:p>
        </p:txBody>
      </p:sp>
      <p:sp>
        <p:nvSpPr>
          <p:cNvPr id="2" name="Interaktive Schaltfläche: Nächste(r) oder Weiter 1">
            <a:hlinkClick r:id="" action="ppaction://hlinkshowjump?jump=nextslide" highlightClick="1"/>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8" name="Interaktive Schaltfläche: Nächste(r) oder Weiter 7">
            <a:hlinkClick r:id="" action="ppaction://hlinkshowjump?jump=previousslide" highlightClick="1"/>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Gerade Verbindung 10"/>
          <p:cNvCxnSpPr/>
          <p:nvPr userDrawn="1"/>
        </p:nvCxnSpPr>
        <p:spPr>
          <a:xfrm>
            <a:off x="1610120"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p:cNvSpPr>
            <a:spLocks noGrp="1"/>
          </p:cNvSpPr>
          <p:nvPr>
            <p:ph sz="quarter" idx="11" hasCustomPrompt="1"/>
          </p:nvPr>
        </p:nvSpPr>
        <p:spPr>
          <a:xfrm>
            <a:off x="184277" y="914404"/>
            <a:ext cx="8775451" cy="5243513"/>
          </a:xfrm>
          <a:prstGeom prst="rect">
            <a:avLst/>
          </a:prstGeom>
        </p:spPr>
        <p:txBody>
          <a:bodyPr/>
          <a:lstStyle>
            <a:lvl1pPr marL="514350" indent="-514350">
              <a:buFont typeface="+mj-lt"/>
              <a:buAutoNum type="arabicParenR"/>
              <a:defRPr sz="1800" baseline="0">
                <a:solidFill>
                  <a:schemeClr val="bg1">
                    <a:lumMod val="10000"/>
                  </a:schemeClr>
                </a:solidFill>
              </a:defRPr>
            </a:lvl1pPr>
            <a:lvl2pPr marL="914400" indent="-457200">
              <a:buFont typeface="+mj-lt"/>
              <a:buAutoNum type="arabicParenR"/>
              <a:defRPr/>
            </a:lvl2pPr>
          </a:lstStyle>
          <a:p>
            <a:pPr lvl="0"/>
            <a:r>
              <a:rPr lang="en-US" dirty="0"/>
              <a:t>Add agenda item</a:t>
            </a:r>
          </a:p>
          <a:p>
            <a:pPr lvl="0"/>
            <a:r>
              <a:rPr lang="en-US" dirty="0"/>
              <a:t>Add agenda item</a:t>
            </a:r>
          </a:p>
        </p:txBody>
      </p:sp>
      <p:sp>
        <p:nvSpPr>
          <p:cNvPr id="12" name="Content Placeholder 4">
            <a:extLst>
              <a:ext uri="{FF2B5EF4-FFF2-40B4-BE49-F238E27FC236}">
                <a16:creationId xmlns:a16="http://schemas.microsoft.com/office/drawing/2014/main" id="{323A321D-4E61-43DC-AF6B-6A0BEACC276B}"/>
              </a:ext>
            </a:extLst>
          </p:cNvPr>
          <p:cNvSpPr>
            <a:spLocks noGrp="1"/>
          </p:cNvSpPr>
          <p:nvPr>
            <p:ph sz="quarter" idx="10"/>
          </p:nvPr>
        </p:nvSpPr>
        <p:spPr>
          <a:xfrm>
            <a:off x="1691755" y="271485"/>
            <a:ext cx="6574613" cy="338554"/>
          </a:xfrm>
          <a:prstGeom prst="rect">
            <a:avLst/>
          </a:prstGeom>
        </p:spPr>
        <p:txBody>
          <a:bodyPr lIns="0" rIns="0" anchor="ctr"/>
          <a:lstStyle>
            <a:lvl1pPr>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2744375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wo Column Content">
    <p:spTree>
      <p:nvGrpSpPr>
        <p:cNvPr id="1" name=""/>
        <p:cNvGrpSpPr/>
        <p:nvPr/>
      </p:nvGrpSpPr>
      <p:grpSpPr>
        <a:xfrm>
          <a:off x="0" y="0"/>
          <a:ext cx="0" cy="0"/>
          <a:chOff x="0" y="0"/>
          <a:chExt cx="0" cy="0"/>
        </a:xfrm>
      </p:grpSpPr>
      <p:sp>
        <p:nvSpPr>
          <p:cNvPr id="17" name="TextBox 9">
            <a:extLst>
              <a:ext uri="{FF2B5EF4-FFF2-40B4-BE49-F238E27FC236}">
                <a16:creationId xmlns:a16="http://schemas.microsoft.com/office/drawing/2014/main" id="{F7BAB027-2F0F-4F2B-9679-25DA9BC4328B}"/>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8"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9"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0" name="Gerade Verbindung 10">
            <a:extLst>
              <a:ext uri="{FF2B5EF4-FFF2-40B4-BE49-F238E27FC236}">
                <a16:creationId xmlns:a16="http://schemas.microsoft.com/office/drawing/2014/main" id="{704C3163-9B38-4068-A67A-BDE99F77C05A}"/>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9BBE93FA-CA06-46DC-B860-87B818850631}"/>
              </a:ext>
            </a:extLst>
          </p:cNvPr>
          <p:cNvSpPr>
            <a:spLocks noGrp="1"/>
          </p:cNvSpPr>
          <p:nvPr>
            <p:ph sz="half" idx="1" hasCustomPrompt="1"/>
          </p:nvPr>
        </p:nvSpPr>
        <p:spPr>
          <a:xfrm>
            <a:off x="640080" y="914400"/>
            <a:ext cx="3867150" cy="5239512"/>
          </a:xfrm>
          <a:prstGeom prst="rect">
            <a:avLst/>
          </a:prstGeom>
        </p:spPr>
        <p:txBody>
          <a:bodyPr/>
          <a:lstStyle>
            <a:lvl1pPr>
              <a:defRPr sz="1800">
                <a:solidFill>
                  <a:schemeClr val="tx1"/>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23" name="Content Placeholder 3">
            <a:extLst>
              <a:ext uri="{FF2B5EF4-FFF2-40B4-BE49-F238E27FC236}">
                <a16:creationId xmlns:a16="http://schemas.microsoft.com/office/drawing/2014/main" id="{9791886A-9DC7-44FB-970F-A5F5EEF97991}"/>
              </a:ext>
            </a:extLst>
          </p:cNvPr>
          <p:cNvSpPr>
            <a:spLocks noGrp="1"/>
          </p:cNvSpPr>
          <p:nvPr>
            <p:ph sz="half" idx="2" hasCustomPrompt="1"/>
          </p:nvPr>
        </p:nvSpPr>
        <p:spPr>
          <a:xfrm>
            <a:off x="4648200" y="914400"/>
            <a:ext cx="3867150" cy="5239512"/>
          </a:xfrm>
          <a:prstGeom prst="rect">
            <a:avLst/>
          </a:prstGeom>
        </p:spPr>
        <p:txBody>
          <a:bodyPr/>
          <a:lstStyle>
            <a:lvl1pPr>
              <a:defRPr sz="1800">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11" name="Textfeld 5">
            <a:extLst>
              <a:ext uri="{FF2B5EF4-FFF2-40B4-BE49-F238E27FC236}">
                <a16:creationId xmlns:a16="http://schemas.microsoft.com/office/drawing/2014/main" id="{AF6EE7DE-84FE-4EFE-B053-3C2E2520DB27}"/>
              </a:ext>
            </a:extLst>
          </p:cNvPr>
          <p:cNvSpPr txBox="1"/>
          <p:nvPr userDrawn="1"/>
        </p:nvSpPr>
        <p:spPr>
          <a:xfrm>
            <a:off x="245719" y="259401"/>
            <a:ext cx="300906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2" name="Gerade Verbindung 10">
            <a:extLst>
              <a:ext uri="{FF2B5EF4-FFF2-40B4-BE49-F238E27FC236}">
                <a16:creationId xmlns:a16="http://schemas.microsoft.com/office/drawing/2014/main" id="{FF414825-12BE-40E5-A2E2-00DDC85CC40D}"/>
              </a:ext>
            </a:extLst>
          </p:cNvPr>
          <p:cNvCxnSpPr/>
          <p:nvPr userDrawn="1"/>
        </p:nvCxnSpPr>
        <p:spPr>
          <a:xfrm>
            <a:off x="1612980"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Content Placeholder 4">
            <a:extLst>
              <a:ext uri="{FF2B5EF4-FFF2-40B4-BE49-F238E27FC236}">
                <a16:creationId xmlns:a16="http://schemas.microsoft.com/office/drawing/2014/main" id="{F78E5A6E-5937-45D1-9774-D25AA4E346EA}"/>
              </a:ext>
            </a:extLst>
          </p:cNvPr>
          <p:cNvSpPr>
            <a:spLocks noGrp="1"/>
          </p:cNvSpPr>
          <p:nvPr>
            <p:ph sz="quarter" idx="10"/>
          </p:nvPr>
        </p:nvSpPr>
        <p:spPr>
          <a:xfrm>
            <a:off x="1707285" y="271485"/>
            <a:ext cx="5655583"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126829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Divider">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0" y="3004985"/>
            <a:ext cx="9144000" cy="497340"/>
          </a:xfrm>
          <a:prstGeom prst="rect">
            <a:avLst/>
          </a:prstGeom>
        </p:spPr>
        <p:txBody>
          <a:bodyPr/>
          <a:lstStyle>
            <a:lvl1pPr algn="ctr">
              <a:defRPr lang="en-US" sz="3200" kern="1200" spc="300" dirty="0" smtClean="0">
                <a:solidFill>
                  <a:schemeClr val="bg2">
                    <a:lumMod val="50000"/>
                  </a:schemeClr>
                </a:solidFill>
                <a:latin typeface="Century Gothic" panose="020B0502020202020204" pitchFamily="34" charset="0"/>
                <a:ea typeface="+mn-ea"/>
                <a:cs typeface="+mn-cs"/>
              </a:defRPr>
            </a:lvl1pPr>
            <a:lvl2pPr marL="457200" indent="0">
              <a:buNone/>
              <a:defRPr/>
            </a:lvl2pPr>
          </a:lstStyle>
          <a:p>
            <a:pPr lvl="0"/>
            <a:r>
              <a:rPr lang="en-US" dirty="0"/>
              <a:t>EDIT MASTER DIVIDER TITLE</a:t>
            </a:r>
          </a:p>
          <a:p>
            <a:pPr lvl="0"/>
            <a:endParaRPr lang="en-US" dirty="0"/>
          </a:p>
          <a:p>
            <a:pPr lvl="0"/>
            <a:endParaRPr lang="en-US" dirty="0"/>
          </a:p>
          <a:p>
            <a:pPr lvl="0"/>
            <a:endParaRPr lang="en-US" dirty="0"/>
          </a:p>
          <a:p>
            <a:pPr lvl="0"/>
            <a:endParaRPr lang="en-US" dirty="0"/>
          </a:p>
          <a:p>
            <a:pPr lvl="0"/>
            <a:endParaRPr lang="en-US" dirty="0"/>
          </a:p>
        </p:txBody>
      </p:sp>
      <p:sp>
        <p:nvSpPr>
          <p:cNvPr id="13" name="Content Placeholder 4"/>
          <p:cNvSpPr>
            <a:spLocks noGrp="1"/>
          </p:cNvSpPr>
          <p:nvPr>
            <p:ph sz="quarter" idx="11" hasCustomPrompt="1"/>
          </p:nvPr>
        </p:nvSpPr>
        <p:spPr>
          <a:xfrm>
            <a:off x="0" y="3600208"/>
            <a:ext cx="9144000" cy="373694"/>
          </a:xfrm>
          <a:prstGeom prst="rect">
            <a:avLst/>
          </a:prstGeom>
        </p:spPr>
        <p:txBody>
          <a:bodyPr/>
          <a:lstStyle>
            <a:lvl1pPr algn="ctr">
              <a:defRPr lang="en-US" sz="1400" kern="1200" spc="300" dirty="0" smtClean="0">
                <a:solidFill>
                  <a:srgbClr val="5B9BD5"/>
                </a:solidFill>
                <a:latin typeface="Century Gothic" panose="020B0502020202020204" pitchFamily="34" charset="0"/>
                <a:ea typeface="+mn-ea"/>
                <a:cs typeface="+mn-cs"/>
              </a:defRPr>
            </a:lvl1pPr>
            <a:lvl2pPr marL="457200" indent="0">
              <a:buNone/>
              <a:defRPr/>
            </a:lvl2pPr>
          </a:lstStyle>
          <a:p>
            <a:pPr lvl="0"/>
            <a:r>
              <a:rPr lang="en-US" dirty="0"/>
              <a:t>EDIT MASTER DIVIDER SUB TITLE</a:t>
            </a:r>
          </a:p>
          <a:p>
            <a:pPr lvl="0"/>
            <a:endParaRPr lang="en-US" dirty="0"/>
          </a:p>
          <a:p>
            <a:pPr lvl="0"/>
            <a:endParaRPr lang="en-US" dirty="0"/>
          </a:p>
          <a:p>
            <a:pPr lvl="0"/>
            <a:endParaRPr lang="en-US" dirty="0"/>
          </a:p>
          <a:p>
            <a:pPr lvl="0"/>
            <a:endParaRPr lang="en-US" dirty="0"/>
          </a:p>
          <a:p>
            <a:pPr lvl="0"/>
            <a:endParaRPr lang="en-US" dirty="0"/>
          </a:p>
        </p:txBody>
      </p:sp>
      <p:sp>
        <p:nvSpPr>
          <p:cNvPr id="9" name="TextBox 9">
            <a:extLst>
              <a:ext uri="{FF2B5EF4-FFF2-40B4-BE49-F238E27FC236}">
                <a16:creationId xmlns:a16="http://schemas.microsoft.com/office/drawing/2014/main" id="{5E3B324B-D78E-4D2A-A176-59C5374DF5B9}"/>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4994AA65-FB9C-4970-A9FF-78E10CF4793C}"/>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98013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No Content">
    <p:spTree>
      <p:nvGrpSpPr>
        <p:cNvPr id="1" name=""/>
        <p:cNvGrpSpPr/>
        <p:nvPr/>
      </p:nvGrpSpPr>
      <p:grpSpPr>
        <a:xfrm>
          <a:off x="0" y="0"/>
          <a:ext cx="0" cy="0"/>
          <a:chOff x="0" y="0"/>
          <a:chExt cx="0" cy="0"/>
        </a:xfrm>
      </p:grpSpPr>
      <p:sp>
        <p:nvSpPr>
          <p:cNvPr id="11" name="TextBox 9">
            <a:extLst>
              <a:ext uri="{FF2B5EF4-FFF2-40B4-BE49-F238E27FC236}">
                <a16:creationId xmlns:a16="http://schemas.microsoft.com/office/drawing/2014/main" id="{0CA85A65-E1EE-481A-87F1-FFE5C84B5E16}"/>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241B3913-A9FD-4CFE-9CB0-8752ACE17429}"/>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8A3AD406-4683-4A63-A064-1017FBC8CCEF}"/>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6ACC5A60-0645-4B90-9F6C-7D9793FAAD98}"/>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9" name="Textfeld 5">
            <a:extLst>
              <a:ext uri="{FF2B5EF4-FFF2-40B4-BE49-F238E27FC236}">
                <a16:creationId xmlns:a16="http://schemas.microsoft.com/office/drawing/2014/main" id="{F402280F-EDC0-4B94-8F6D-836F70625F96}"/>
              </a:ext>
            </a:extLst>
          </p:cNvPr>
          <p:cNvSpPr txBox="1"/>
          <p:nvPr userDrawn="1"/>
        </p:nvSpPr>
        <p:spPr>
          <a:xfrm>
            <a:off x="245719" y="259401"/>
            <a:ext cx="300906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PSC</a:t>
            </a:r>
          </a:p>
        </p:txBody>
      </p:sp>
      <p:cxnSp>
        <p:nvCxnSpPr>
          <p:cNvPr id="10" name="Gerade Verbindung 10">
            <a:extLst>
              <a:ext uri="{FF2B5EF4-FFF2-40B4-BE49-F238E27FC236}">
                <a16:creationId xmlns:a16="http://schemas.microsoft.com/office/drawing/2014/main" id="{307A7D7B-3B2D-47BA-AF14-91895FDD9F72}"/>
              </a:ext>
            </a:extLst>
          </p:cNvPr>
          <p:cNvCxnSpPr/>
          <p:nvPr userDrawn="1"/>
        </p:nvCxnSpPr>
        <p:spPr>
          <a:xfrm>
            <a:off x="1612980"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4">
            <a:extLst>
              <a:ext uri="{FF2B5EF4-FFF2-40B4-BE49-F238E27FC236}">
                <a16:creationId xmlns:a16="http://schemas.microsoft.com/office/drawing/2014/main" id="{1C3BC9F1-B5FC-446D-B99F-6D7DBBDF565F}"/>
              </a:ext>
            </a:extLst>
          </p:cNvPr>
          <p:cNvSpPr>
            <a:spLocks noGrp="1"/>
          </p:cNvSpPr>
          <p:nvPr>
            <p:ph sz="quarter" idx="10"/>
          </p:nvPr>
        </p:nvSpPr>
        <p:spPr>
          <a:xfrm>
            <a:off x="1707285" y="271485"/>
            <a:ext cx="5663639" cy="338554"/>
          </a:xfrm>
          <a:prstGeom prst="rect">
            <a:avLst/>
          </a:prstGeom>
        </p:spPr>
        <p:txBody>
          <a:bodyPr lIns="0" rIns="0" anchor="ctr"/>
          <a:lstStyle>
            <a:lvl1pPr>
              <a:defRPr sz="1600" b="1">
                <a:solidFill>
                  <a:schemeClr val="bg2">
                    <a:lumMod val="5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435792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0" name="TextBox 9">
            <a:extLst>
              <a:ext uri="{FF2B5EF4-FFF2-40B4-BE49-F238E27FC236}">
                <a16:creationId xmlns:a16="http://schemas.microsoft.com/office/drawing/2014/main" id="{CFE93B4B-56AD-4C1C-9916-46A1D7D015E8}"/>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21" name="Interaktive Schaltfläche: Nächste(r) oder Weiter 1">
            <a:hlinkClick r:id="" action="ppaction://hlinkshowjump?jump=nextslide" highlightClick="1"/>
            <a:extLst>
              <a:ext uri="{FF2B5EF4-FFF2-40B4-BE49-F238E27FC236}">
                <a16:creationId xmlns:a16="http://schemas.microsoft.com/office/drawing/2014/main" id="{3AD6C2E1-524B-4AB9-9032-6D1E27E6A5E5}"/>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22" name="Interaktive Schaltfläche: Nächste(r) oder Weiter 7">
            <a:hlinkClick r:id="" action="ppaction://hlinkshowjump?jump=previousslide" highlightClick="1"/>
            <a:extLst>
              <a:ext uri="{FF2B5EF4-FFF2-40B4-BE49-F238E27FC236}">
                <a16:creationId xmlns:a16="http://schemas.microsoft.com/office/drawing/2014/main" id="{76FF6ABB-F0D7-4E64-893C-D2D8B3F85F50}"/>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3" name="Gerade Verbindung 10">
            <a:extLst>
              <a:ext uri="{FF2B5EF4-FFF2-40B4-BE49-F238E27FC236}">
                <a16:creationId xmlns:a16="http://schemas.microsoft.com/office/drawing/2014/main" id="{05D66167-85F3-4BAA-915C-9927D29C257E}"/>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0965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ull Content with Bullet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DAF24A-7875-4908-8A1C-E0D92FD70045}"/>
              </a:ext>
            </a:extLst>
          </p:cNvPr>
          <p:cNvSpPr>
            <a:spLocks noGrp="1"/>
          </p:cNvSpPr>
          <p:nvPr>
            <p:ph idx="1" hasCustomPrompt="1"/>
          </p:nvPr>
        </p:nvSpPr>
        <p:spPr>
          <a:xfrm>
            <a:off x="640080" y="914400"/>
            <a:ext cx="8037576" cy="5239512"/>
          </a:xfrm>
          <a:prstGeom prst="rect">
            <a:avLst/>
          </a:prstGeom>
        </p:spPr>
        <p:txBody>
          <a:bodyPr/>
          <a:lstStyle>
            <a:lvl1pPr marL="285750" indent="-285750">
              <a:buFont typeface="Wingdings" panose="05000000000000000000" pitchFamily="2" charset="2"/>
              <a:buChar char="Ü"/>
              <a:defRPr>
                <a:solidFill>
                  <a:srgbClr val="464646"/>
                </a:solidFill>
                <a:latin typeface="Century Gothic" panose="020B0502020202020204" pitchFamily="34" charset="0"/>
              </a:defRPr>
            </a:lvl1pPr>
            <a:lvl2pPr>
              <a:defRPr>
                <a:solidFill>
                  <a:srgbClr val="464646"/>
                </a:solidFill>
                <a:latin typeface="Century Gothic" panose="020B0502020202020204" pitchFamily="34" charset="0"/>
              </a:defRPr>
            </a:lvl2pPr>
            <a:lvl3pPr>
              <a:defRPr>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12" name="Textfeld 5">
            <a:extLst>
              <a:ext uri="{FF2B5EF4-FFF2-40B4-BE49-F238E27FC236}">
                <a16:creationId xmlns:a16="http://schemas.microsoft.com/office/drawing/2014/main" id="{68AE8A40-59BA-4667-A7BB-7691F13E715D}"/>
              </a:ext>
            </a:extLst>
          </p:cNvPr>
          <p:cNvSpPr txBox="1"/>
          <p:nvPr userDrawn="1"/>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13" name="Gerade Verbindung 10">
            <a:extLst>
              <a:ext uri="{FF2B5EF4-FFF2-40B4-BE49-F238E27FC236}">
                <a16:creationId xmlns:a16="http://schemas.microsoft.com/office/drawing/2014/main" id="{BF2E1EEF-3874-47C1-9809-138CE86DC65E}"/>
              </a:ext>
            </a:extLst>
          </p:cNvPr>
          <p:cNvCxnSpPr/>
          <p:nvPr userDrawn="1"/>
        </p:nvCxnSpPr>
        <p:spPr>
          <a:xfrm>
            <a:off x="1198746"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4" name="Content Placeholder 4">
            <a:extLst>
              <a:ext uri="{FF2B5EF4-FFF2-40B4-BE49-F238E27FC236}">
                <a16:creationId xmlns:a16="http://schemas.microsoft.com/office/drawing/2014/main" id="{C451CB0B-1C80-4048-8C48-CE3C9B4BA586}"/>
              </a:ext>
            </a:extLst>
          </p:cNvPr>
          <p:cNvSpPr>
            <a:spLocks noGrp="1"/>
          </p:cNvSpPr>
          <p:nvPr>
            <p:ph sz="quarter" idx="10"/>
          </p:nvPr>
        </p:nvSpPr>
        <p:spPr>
          <a:xfrm>
            <a:off x="1325390" y="271485"/>
            <a:ext cx="7332126" cy="338554"/>
          </a:xfrm>
          <a:prstGeom prst="rect">
            <a:avLst/>
          </a:prstGeom>
        </p:spPr>
        <p:txBody>
          <a:bodyPr lIns="0" rIns="0" anchor="ctr"/>
          <a:lstStyle>
            <a:lvl1pPr marL="0" indent="0">
              <a:buNone/>
              <a:defRPr sz="1600" b="1">
                <a:solidFill>
                  <a:schemeClr val="bg2">
                    <a:lumMod val="50000"/>
                  </a:schemeClr>
                </a:solidFill>
                <a:latin typeface="Century Gothic" panose="020B0502020202020204" pitchFamily="34" charset="0"/>
              </a:defRPr>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2261415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wo Content Columns with Bullet Point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8D6808-68E9-48E5-A692-6DB909B47AA1}"/>
              </a:ext>
            </a:extLst>
          </p:cNvPr>
          <p:cNvSpPr>
            <a:spLocks noGrp="1"/>
          </p:cNvSpPr>
          <p:nvPr>
            <p:ph sz="half" idx="1" hasCustomPrompt="1"/>
          </p:nvPr>
        </p:nvSpPr>
        <p:spPr>
          <a:xfrm>
            <a:off x="640080" y="914400"/>
            <a:ext cx="3867150" cy="5239512"/>
          </a:xfrm>
          <a:prstGeom prst="rect">
            <a:avLst/>
          </a:prstGeom>
        </p:spPr>
        <p:txBody>
          <a:bodyPr/>
          <a:lstStyle>
            <a:lvl1pPr>
              <a:defRPr baseline="0">
                <a:solidFill>
                  <a:srgbClr val="464646"/>
                </a:solidFill>
                <a:latin typeface="Century Gothic" panose="020B0502020202020204" pitchFamily="34" charset="0"/>
              </a:defRPr>
            </a:lvl1pPr>
            <a:lvl2pPr>
              <a:defRPr baseline="0">
                <a:solidFill>
                  <a:srgbClr val="464646"/>
                </a:solidFill>
                <a:latin typeface="Century Gothic" panose="020B0502020202020204" pitchFamily="34" charset="0"/>
              </a:defRPr>
            </a:lvl2pPr>
            <a:lvl3pPr>
              <a:defRPr>
                <a:solidFill>
                  <a:srgbClr val="787878"/>
                </a:solidFill>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4" name="Content Placeholder 3">
            <a:extLst>
              <a:ext uri="{FF2B5EF4-FFF2-40B4-BE49-F238E27FC236}">
                <a16:creationId xmlns:a16="http://schemas.microsoft.com/office/drawing/2014/main" id="{0B5DC819-C738-49F0-A8F1-C9B3D1F5C030}"/>
              </a:ext>
            </a:extLst>
          </p:cNvPr>
          <p:cNvSpPr>
            <a:spLocks noGrp="1"/>
          </p:cNvSpPr>
          <p:nvPr>
            <p:ph sz="half" idx="2" hasCustomPrompt="1"/>
          </p:nvPr>
        </p:nvSpPr>
        <p:spPr>
          <a:xfrm>
            <a:off x="4648200" y="914400"/>
            <a:ext cx="3867150" cy="5239512"/>
          </a:xfrm>
          <a:prstGeom prst="rect">
            <a:avLst/>
          </a:prstGeom>
        </p:spPr>
        <p:txBody>
          <a:bodyPr/>
          <a:lstStyle>
            <a:lvl1pPr>
              <a:defRPr>
                <a:solidFill>
                  <a:srgbClr val="464646"/>
                </a:solidFill>
                <a:latin typeface="Century Gothic" panose="020B0502020202020204" pitchFamily="34" charset="0"/>
              </a:defRPr>
            </a:lvl1pPr>
            <a:lvl2pPr>
              <a:defRPr>
                <a:solidFill>
                  <a:srgbClr val="464646"/>
                </a:solidFill>
                <a:latin typeface="Century Gothic" panose="020B0502020202020204" pitchFamily="34" charset="0"/>
              </a:defRPr>
            </a:lvl2pPr>
            <a:lvl3pPr>
              <a:defRPr>
                <a:solidFill>
                  <a:srgbClr val="787878"/>
                </a:solidFill>
                <a:latin typeface="Century Gothic" panose="020B0502020202020204" pitchFamily="34" charset="0"/>
              </a:defRPr>
            </a:lvl3pPr>
          </a:lstStyle>
          <a:p>
            <a:pPr lvl="0"/>
            <a:r>
              <a:rPr lang="en-US" dirty="0"/>
              <a:t>First level</a:t>
            </a:r>
          </a:p>
          <a:p>
            <a:pPr lvl="1"/>
            <a:r>
              <a:rPr lang="en-US" dirty="0"/>
              <a:t>Second level</a:t>
            </a:r>
          </a:p>
          <a:p>
            <a:pPr lvl="2"/>
            <a:r>
              <a:rPr lang="en-US" dirty="0"/>
              <a:t>Third level</a:t>
            </a:r>
          </a:p>
        </p:txBody>
      </p:sp>
      <p:sp>
        <p:nvSpPr>
          <p:cNvPr id="13" name="Textfeld 5">
            <a:extLst>
              <a:ext uri="{FF2B5EF4-FFF2-40B4-BE49-F238E27FC236}">
                <a16:creationId xmlns:a16="http://schemas.microsoft.com/office/drawing/2014/main" id="{F6DA65EA-C36B-4F48-8BF4-05D6DCDF2A5C}"/>
              </a:ext>
            </a:extLst>
          </p:cNvPr>
          <p:cNvSpPr txBox="1"/>
          <p:nvPr userDrawn="1"/>
        </p:nvSpPr>
        <p:spPr>
          <a:xfrm>
            <a:off x="245719" y="259401"/>
            <a:ext cx="90754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a:t>
            </a:r>
          </a:p>
        </p:txBody>
      </p:sp>
      <p:cxnSp>
        <p:nvCxnSpPr>
          <p:cNvPr id="14" name="Gerade Verbindung 10">
            <a:extLst>
              <a:ext uri="{FF2B5EF4-FFF2-40B4-BE49-F238E27FC236}">
                <a16:creationId xmlns:a16="http://schemas.microsoft.com/office/drawing/2014/main" id="{7494EC00-4E4F-4009-A7DA-C3DD5C6C21AD}"/>
              </a:ext>
            </a:extLst>
          </p:cNvPr>
          <p:cNvCxnSpPr/>
          <p:nvPr userDrawn="1"/>
        </p:nvCxnSpPr>
        <p:spPr>
          <a:xfrm>
            <a:off x="1198746"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4">
            <a:extLst>
              <a:ext uri="{FF2B5EF4-FFF2-40B4-BE49-F238E27FC236}">
                <a16:creationId xmlns:a16="http://schemas.microsoft.com/office/drawing/2014/main" id="{E1EA4283-4ABE-4271-B7AD-87CCA245B54E}"/>
              </a:ext>
            </a:extLst>
          </p:cNvPr>
          <p:cNvSpPr>
            <a:spLocks noGrp="1"/>
          </p:cNvSpPr>
          <p:nvPr>
            <p:ph sz="quarter" idx="10"/>
          </p:nvPr>
        </p:nvSpPr>
        <p:spPr>
          <a:xfrm>
            <a:off x="1325390" y="271485"/>
            <a:ext cx="7332126" cy="338554"/>
          </a:xfrm>
          <a:prstGeom prst="rect">
            <a:avLst/>
          </a:prstGeom>
        </p:spPr>
        <p:txBody>
          <a:bodyPr lIns="0" rIns="0" anchor="ctr"/>
          <a:lstStyle>
            <a:lvl1pPr marL="0" indent="0">
              <a:buNone/>
              <a:defRPr sz="1600" b="1">
                <a:solidFill>
                  <a:schemeClr val="bg2">
                    <a:lumMod val="50000"/>
                  </a:schemeClr>
                </a:solidFill>
                <a:latin typeface="Century Gothic" panose="020B0502020202020204" pitchFamily="34" charset="0"/>
              </a:defRPr>
            </a:lvl1pPr>
            <a:lvl2pPr marL="457200" indent="0">
              <a:buNone/>
              <a:defRPr/>
            </a:lvl2pPr>
          </a:lstStyle>
          <a:p>
            <a:pPr lvl="0"/>
            <a:r>
              <a:rPr lang="en-US"/>
              <a:t>Click to edit Master text styles</a:t>
            </a:r>
          </a:p>
        </p:txBody>
      </p:sp>
    </p:spTree>
    <p:extLst>
      <p:ext uri="{BB962C8B-B14F-4D97-AF65-F5344CB8AC3E}">
        <p14:creationId xmlns:p14="http://schemas.microsoft.com/office/powerpoint/2010/main" val="2901231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623" y="1625"/>
          <a:ext cx="1619" cy="1619"/>
        </p:xfrm>
        <a:graphic>
          <a:graphicData uri="http://schemas.openxmlformats.org/presentationml/2006/ole">
            <mc:AlternateContent xmlns:mc="http://schemas.openxmlformats.org/markup-compatibility/2006">
              <mc:Choice xmlns:v="urn:schemas-microsoft-com:vml" Requires="v">
                <p:oleObj spid="_x0000_s3223"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623" y="1625"/>
                        <a:ext cx="1619" cy="1619"/>
                      </a:xfrm>
                      <a:prstGeom prst="rect">
                        <a:avLst/>
                      </a:prstGeom>
                    </p:spPr>
                  </p:pic>
                </p:oleObj>
              </mc:Fallback>
            </mc:AlternateContent>
          </a:graphicData>
        </a:graphic>
      </p:graphicFrame>
      <p:sp>
        <p:nvSpPr>
          <p:cNvPr id="13314" name="Title"/>
          <p:cNvSpPr>
            <a:spLocks noGrp="1" noChangeArrowheads="1"/>
          </p:cNvSpPr>
          <p:nvPr>
            <p:ph type="ctrTitle"/>
          </p:nvPr>
        </p:nvSpPr>
        <p:spPr bwMode="auto">
          <a:xfrm>
            <a:off x="547224" y="2024543"/>
            <a:ext cx="6236208" cy="492443"/>
          </a:xfrm>
          <a:prstGeom prst="rect">
            <a:avLst/>
          </a:prstGeom>
        </p:spPr>
        <p:txBody>
          <a:bodyPr wrap="square" anchor="t">
            <a:spAutoFit/>
          </a:bodyPr>
          <a:lstStyle>
            <a:lvl1pPr algn="l">
              <a:defRPr sz="3200" b="1" baseline="0">
                <a:solidFill>
                  <a:srgbClr val="5B9BC8"/>
                </a:solidFill>
                <a:latin typeface="+mj-lt"/>
                <a:ea typeface="+mj-ea"/>
              </a:defRPr>
            </a:lvl1pPr>
          </a:lstStyle>
          <a:p>
            <a:pPr lvl="0" latinLnBrk="0"/>
            <a:r>
              <a:rPr lang="en-US" noProof="0"/>
              <a:t>Click to edit Master title style</a:t>
            </a:r>
            <a:endParaRPr lang="en-US" noProof="0" dirty="0"/>
          </a:p>
        </p:txBody>
      </p:sp>
      <p:sp>
        <p:nvSpPr>
          <p:cNvPr id="13315" name="Subtitle"/>
          <p:cNvSpPr>
            <a:spLocks noGrp="1" noChangeArrowheads="1"/>
          </p:cNvSpPr>
          <p:nvPr>
            <p:ph type="subTitle" idx="1"/>
          </p:nvPr>
        </p:nvSpPr>
        <p:spPr bwMode="auto">
          <a:xfrm>
            <a:off x="547224" y="3563301"/>
            <a:ext cx="6236208" cy="307777"/>
          </a:xfrm>
          <a:prstGeom prst="rect">
            <a:avLst/>
          </a:prstGeom>
        </p:spPr>
        <p:txBody>
          <a:bodyPr wrap="square">
            <a:spAutoFit/>
          </a:bodyPr>
          <a:lstStyle>
            <a:lvl1pPr algn="l">
              <a:defRPr sz="2000" b="0" cap="none" baseline="0">
                <a:solidFill>
                  <a:schemeClr val="accent6"/>
                </a:solidFill>
                <a:latin typeface="+mn-lt"/>
                <a:ea typeface="+mn-ea"/>
              </a:defRPr>
            </a:lvl1pPr>
          </a:lstStyle>
          <a:p>
            <a:pPr lvl="0" latinLnBrk="0"/>
            <a:r>
              <a:rPr lang="en-US" noProof="0"/>
              <a:t>Click to edit Master subtitle style</a:t>
            </a:r>
            <a:endParaRPr lang="en-US" noProof="0" dirty="0"/>
          </a:p>
        </p:txBody>
      </p:sp>
      <p:sp>
        <p:nvSpPr>
          <p:cNvPr id="57" name="Document type" hidden="1"/>
          <p:cNvSpPr txBox="1">
            <a:spLocks noChangeArrowheads="1"/>
          </p:cNvSpPr>
          <p:nvPr/>
        </p:nvSpPr>
        <p:spPr bwMode="auto">
          <a:xfrm>
            <a:off x="547224" y="4917395"/>
            <a:ext cx="623620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l" eaLnBrk="1" hangingPunct="1">
              <a:defRPr/>
            </a:pPr>
            <a:r>
              <a:rPr lang="en-US" sz="1400" b="0" baseline="0" dirty="0">
                <a:solidFill>
                  <a:schemeClr val="accent6"/>
                </a:solidFill>
                <a:latin typeface="+mn-lt"/>
              </a:rPr>
              <a:t>Document type | Date</a:t>
            </a:r>
          </a:p>
        </p:txBody>
      </p:sp>
      <p:sp>
        <p:nvSpPr>
          <p:cNvPr id="6" name="Content Placeholder 1">
            <a:extLst>
              <a:ext uri="{FF2B5EF4-FFF2-40B4-BE49-F238E27FC236}">
                <a16:creationId xmlns:a16="http://schemas.microsoft.com/office/drawing/2014/main" id="{6AFF9870-E835-4C2E-A5C6-78B59EB1DF58}"/>
              </a:ext>
            </a:extLst>
          </p:cNvPr>
          <p:cNvSpPr txBox="1">
            <a:spLocks/>
          </p:cNvSpPr>
          <p:nvPr/>
        </p:nvSpPr>
        <p:spPr>
          <a:xfrm>
            <a:off x="547225" y="679710"/>
            <a:ext cx="8012138" cy="1014637"/>
          </a:xfrm>
          <a:prstGeom prst="rect">
            <a:avLst/>
          </a:prstGeom>
        </p:spPr>
        <p:txBody>
          <a:bodyPr wrap="square" lIns="0" tIns="0" rIns="0" bIns="0">
            <a:spAutoFit/>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rgbClr val="5B9BD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err="1">
                <a:ln>
                  <a:noFill/>
                </a:ln>
                <a:solidFill>
                  <a:srgbClr val="5B9BD5"/>
                </a:solidFill>
                <a:effectLst/>
                <a:uLnTx/>
                <a:uFillTx/>
                <a:latin typeface="Century Gothic" panose="020F0302020204030204"/>
                <a:ea typeface="+mn-ea"/>
                <a:cs typeface="+mn-cs"/>
              </a:rPr>
              <a:t>CalACES</a:t>
            </a:r>
            <a:r>
              <a:rPr kumimoji="0" lang="en-US" sz="3200" b="0" i="0" u="none" strike="noStrike" kern="1200" cap="none" spc="0" normalizeH="0" baseline="0" noProof="0" dirty="0">
                <a:ln>
                  <a:noFill/>
                </a:ln>
                <a:solidFill>
                  <a:srgbClr val="5B9BD5"/>
                </a:solidFill>
                <a:effectLst/>
                <a:uLnTx/>
                <a:uFillTx/>
                <a:latin typeface="Century Gothic" panose="020F0302020204030204"/>
                <a:ea typeface="+mn-ea"/>
                <a:cs typeface="+mn-cs"/>
              </a:rPr>
              <a:t> / </a:t>
            </a:r>
            <a:r>
              <a:rPr kumimoji="0" lang="en-US" sz="3200" b="0" i="0" u="none" strike="noStrike" kern="1200" cap="none" spc="0" normalizeH="0" baseline="0" noProof="0" dirty="0" err="1">
                <a:ln>
                  <a:noFill/>
                </a:ln>
                <a:solidFill>
                  <a:srgbClr val="5B9BD5"/>
                </a:solidFill>
                <a:effectLst/>
                <a:uLnTx/>
                <a:uFillTx/>
                <a:latin typeface="Century Gothic" panose="020F0302020204030204"/>
                <a:ea typeface="+mn-ea"/>
                <a:cs typeface="+mn-cs"/>
              </a:rPr>
              <a:t>CalSAWS</a:t>
            </a:r>
            <a:r>
              <a:rPr kumimoji="0" lang="en-US" sz="3200" b="0" i="0" u="none" strike="noStrike" kern="1200" cap="none" spc="0" normalizeH="0" baseline="0" noProof="0" dirty="0">
                <a:ln>
                  <a:noFill/>
                </a:ln>
                <a:solidFill>
                  <a:srgbClr val="5B9BD5"/>
                </a:solidFill>
                <a:effectLst/>
                <a:uLnTx/>
                <a:uFillTx/>
                <a:latin typeface="Century Gothic" panose="020F0302020204030204"/>
                <a:ea typeface="+mn-ea"/>
                <a:cs typeface="+mn-cs"/>
              </a:rPr>
              <a:t>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B9BD5"/>
                </a:solidFill>
                <a:effectLst/>
                <a:uLnTx/>
                <a:uFillTx/>
                <a:latin typeface="Century Gothic" panose="020F0302020204030204"/>
                <a:ea typeface="+mn-ea"/>
                <a:cs typeface="+mn-cs"/>
              </a:rPr>
              <a:t>Assessment &amp; Planning</a:t>
            </a:r>
          </a:p>
        </p:txBody>
      </p:sp>
      <p:sp>
        <p:nvSpPr>
          <p:cNvPr id="7" name="Disclaimer">
            <a:extLst>
              <a:ext uri="{FF2B5EF4-FFF2-40B4-BE49-F238E27FC236}">
                <a16:creationId xmlns:a16="http://schemas.microsoft.com/office/drawing/2014/main" id="{106FED67-C50F-4E2E-B83F-0420F585B9B1}"/>
              </a:ext>
            </a:extLst>
          </p:cNvPr>
          <p:cNvSpPr txBox="1"/>
          <p:nvPr/>
        </p:nvSpPr>
        <p:spPr>
          <a:xfrm>
            <a:off x="547223" y="5238559"/>
            <a:ext cx="7939161" cy="861774"/>
          </a:xfrm>
          <a:prstGeom prst="rect">
            <a:avLst/>
          </a:prstGeom>
          <a:noFill/>
        </p:spPr>
        <p:txBody>
          <a:bodyPr vert="horz" wrap="square" lIns="0" tIns="0" rIns="0" bIns="0" rtlCol="0" anchor="b">
            <a:spAutoFit/>
          </a:bodyPr>
          <a:lstStyle/>
          <a:p>
            <a:r>
              <a:rPr lang="en-US" sz="1400" b="1" dirty="0">
                <a:latin typeface="+mj-lt"/>
              </a:rPr>
              <a:t>CONFIDENTIAL DRAFT – DO NOT DISTRIBUTE</a:t>
            </a:r>
            <a:r>
              <a:rPr lang="en-US" sz="1400" dirty="0">
                <a:latin typeface="+mj-lt"/>
              </a:rPr>
              <a:t>
Any use of this material without specific permission of the Project Team is strictly prohibited. This document is commercially sensitive – not to be shared with vendors or any other party outside of project team. </a:t>
            </a:r>
          </a:p>
        </p:txBody>
      </p:sp>
    </p:spTree>
    <p:extLst>
      <p:ext uri="{BB962C8B-B14F-4D97-AF65-F5344CB8AC3E}">
        <p14:creationId xmlns:p14="http://schemas.microsoft.com/office/powerpoint/2010/main" val="1143811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352" userDrawn="1">
          <p15:clr>
            <a:srgbClr val="FBAE40"/>
          </p15:clr>
        </p15:guide>
        <p15:guide id="2" pos="2880"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589" y="1592"/>
          <a:ext cx="1587" cy="1587"/>
        </p:xfrm>
        <a:graphic>
          <a:graphicData uri="http://schemas.openxmlformats.org/presentationml/2006/ole">
            <mc:AlternateContent xmlns:mc="http://schemas.openxmlformats.org/markup-compatibility/2006">
              <mc:Choice xmlns:v="urn:schemas-microsoft-com:vml" Requires="v">
                <p:oleObj spid="_x0000_s4247" name="think-cell Slide" r:id="rId4" imgW="347" imgH="346" progId="TCLayout.ActiveDocument.1">
                  <p:embed/>
                </p:oleObj>
              </mc:Choice>
              <mc:Fallback>
                <p:oleObj name="think-cell Slide" r:id="rId4" imgW="347" imgH="346" progId="TCLayout.ActiveDocument.1">
                  <p:embed/>
                  <p:pic>
                    <p:nvPicPr>
                      <p:cNvPr id="3" name="Object 2" hidden="1"/>
                      <p:cNvPicPr/>
                      <p:nvPr/>
                    </p:nvPicPr>
                    <p:blipFill>
                      <a:blip r:embed="rId5"/>
                      <a:stretch>
                        <a:fillRect/>
                      </a:stretch>
                    </p:blipFill>
                    <p:spPr>
                      <a:xfrm>
                        <a:off x="1589" y="1592"/>
                        <a:ext cx="1587" cy="1587"/>
                      </a:xfrm>
                      <a:prstGeom prst="rect">
                        <a:avLst/>
                      </a:prstGeom>
                    </p:spPr>
                  </p:pic>
                </p:oleObj>
              </mc:Fallback>
            </mc:AlternateContent>
          </a:graphicData>
        </a:graphic>
      </p:graphicFrame>
      <p:sp>
        <p:nvSpPr>
          <p:cNvPr id="2" name="2. Slide Title"/>
          <p:cNvSpPr>
            <a:spLocks noGrp="1"/>
          </p:cNvSpPr>
          <p:nvPr>
            <p:ph type="title"/>
          </p:nvPr>
        </p:nvSpPr>
        <p:spPr bwMode="auto"/>
        <p:txBody>
          <a:bodyPr/>
          <a:lstStyle/>
          <a:p>
            <a:r>
              <a:rPr lang="en-US"/>
              <a:t>Click to edit Master title style</a:t>
            </a:r>
            <a:endParaRPr lang="en-US" dirty="0"/>
          </a:p>
        </p:txBody>
      </p:sp>
      <p:sp>
        <p:nvSpPr>
          <p:cNvPr id="5" name="Disclaimer">
            <a:extLst>
              <a:ext uri="{FF2B5EF4-FFF2-40B4-BE49-F238E27FC236}">
                <a16:creationId xmlns:a16="http://schemas.microsoft.com/office/drawing/2014/main" id="{FC587D26-4911-43FE-BA14-215D32F8C93B}"/>
              </a:ext>
            </a:extLst>
          </p:cNvPr>
          <p:cNvSpPr txBox="1"/>
          <p:nvPr/>
        </p:nvSpPr>
        <p:spPr>
          <a:xfrm>
            <a:off x="310850" y="6452499"/>
            <a:ext cx="8497249" cy="338554"/>
          </a:xfrm>
          <a:prstGeom prst="rect">
            <a:avLst/>
          </a:prstGeom>
          <a:noFill/>
        </p:spPr>
        <p:txBody>
          <a:bodyPr vert="horz" wrap="square" lIns="0" tIns="0" rIns="0" bIns="0" rtlCol="0" anchor="b">
            <a:spAutoFit/>
          </a:bodyPr>
          <a:lstStyle/>
          <a:p>
            <a:r>
              <a:rPr lang="en-US" sz="1100" b="1" dirty="0"/>
              <a:t>CONFIDENTIAL DRAFT – DO NOT DISTRIBUTE</a:t>
            </a:r>
          </a:p>
          <a:p>
            <a:r>
              <a:rPr lang="en-US" sz="1100" b="1" dirty="0"/>
              <a:t>COMMERCIALLY SENSITIVE – NOT TO BE SHARED WITH VENDORS OR ANY OTHER PARTY OUTSIDE OF PROJECT TEAM</a:t>
            </a:r>
            <a:endParaRPr lang="en-US" sz="1100" dirty="0"/>
          </a:p>
        </p:txBody>
      </p:sp>
    </p:spTree>
    <p:extLst>
      <p:ext uri="{BB962C8B-B14F-4D97-AF65-F5344CB8AC3E}">
        <p14:creationId xmlns:p14="http://schemas.microsoft.com/office/powerpoint/2010/main" val="1770532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5617" userDrawn="1">
          <p15:clr>
            <a:srgbClr val="F26B43"/>
          </p15:clr>
        </p15:guide>
        <p15:guide id="2" pos="76" userDrawn="1">
          <p15:clr>
            <a:srgbClr val="F26B43"/>
          </p15:clr>
        </p15:guide>
        <p15:guide id="3" orient="horz" pos="583" userDrawn="1">
          <p15:clr>
            <a:srgbClr val="F26B43"/>
          </p15:clr>
        </p15:guide>
        <p15:guide id="4" orient="horz" pos="3990" userDrawn="1">
          <p15:clr>
            <a:srgbClr val="F26B43"/>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589" y="1592"/>
          <a:ext cx="1587" cy="1587"/>
        </p:xfrm>
        <a:graphic>
          <a:graphicData uri="http://schemas.openxmlformats.org/presentationml/2006/ole">
            <mc:AlternateContent xmlns:mc="http://schemas.openxmlformats.org/markup-compatibility/2006">
              <mc:Choice xmlns:v="urn:schemas-microsoft-com:vml" Requires="v">
                <p:oleObj spid="_x0000_s5271" name="think-cell Slide" r:id="rId4" imgW="347" imgH="346" progId="TCLayout.ActiveDocument.1">
                  <p:embed/>
                </p:oleObj>
              </mc:Choice>
              <mc:Fallback>
                <p:oleObj name="think-cell Slide" r:id="rId4" imgW="347" imgH="346" progId="TCLayout.ActiveDocument.1">
                  <p:embed/>
                  <p:pic>
                    <p:nvPicPr>
                      <p:cNvPr id="3" name="Object 2" hidden="1"/>
                      <p:cNvPicPr/>
                      <p:nvPr/>
                    </p:nvPicPr>
                    <p:blipFill>
                      <a:blip r:embed="rId5"/>
                      <a:stretch>
                        <a:fillRect/>
                      </a:stretch>
                    </p:blipFill>
                    <p:spPr>
                      <a:xfrm>
                        <a:off x="1589" y="1592"/>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endParaRPr lang="en-GB" dirty="0"/>
          </a:p>
        </p:txBody>
      </p:sp>
      <p:sp>
        <p:nvSpPr>
          <p:cNvPr id="5" name="Disclaimer">
            <a:extLst>
              <a:ext uri="{FF2B5EF4-FFF2-40B4-BE49-F238E27FC236}">
                <a16:creationId xmlns:a16="http://schemas.microsoft.com/office/drawing/2014/main" id="{53FF48F8-ADF5-4431-9009-4E31F7337D42}"/>
              </a:ext>
            </a:extLst>
          </p:cNvPr>
          <p:cNvSpPr txBox="1"/>
          <p:nvPr/>
        </p:nvSpPr>
        <p:spPr>
          <a:xfrm>
            <a:off x="310850" y="6452499"/>
            <a:ext cx="8534571" cy="338554"/>
          </a:xfrm>
          <a:prstGeom prst="rect">
            <a:avLst/>
          </a:prstGeom>
          <a:noFill/>
        </p:spPr>
        <p:txBody>
          <a:bodyPr vert="horz" wrap="square" lIns="0" tIns="0" rIns="0" bIns="0" rtlCol="0" anchor="b">
            <a:spAutoFit/>
          </a:bodyPr>
          <a:lstStyle/>
          <a:p>
            <a:r>
              <a:rPr lang="en-US" sz="1100" b="1" dirty="0"/>
              <a:t>CONFIDENTIAL DRAFT – DO NOT DISTRIBUTE</a:t>
            </a:r>
          </a:p>
          <a:p>
            <a:r>
              <a:rPr lang="en-US" sz="1100" b="1" dirty="0"/>
              <a:t>COMMERCIALLY SENSITIVE – NOT TO BE SHARED WITH VENDORS OR ANY OTHER PARTY OUTSIDE OF PROJECT TEAM</a:t>
            </a:r>
            <a:endParaRPr lang="en-US" sz="1100" dirty="0"/>
          </a:p>
        </p:txBody>
      </p:sp>
    </p:spTree>
    <p:extLst>
      <p:ext uri="{BB962C8B-B14F-4D97-AF65-F5344CB8AC3E}">
        <p14:creationId xmlns:p14="http://schemas.microsoft.com/office/powerpoint/2010/main" val="844181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623" y="1625"/>
          <a:ext cx="1619" cy="1619"/>
        </p:xfrm>
        <a:graphic>
          <a:graphicData uri="http://schemas.openxmlformats.org/presentationml/2006/ole">
            <mc:AlternateContent xmlns:mc="http://schemas.openxmlformats.org/markup-compatibility/2006">
              <mc:Choice xmlns:v="urn:schemas-microsoft-com:vml" Requires="v">
                <p:oleObj spid="_x0000_s8343" name="think-cell Slide" r:id="rId4" imgW="270" imgH="270" progId="TCLayout.ActiveDocument.1">
                  <p:embed/>
                </p:oleObj>
              </mc:Choice>
              <mc:Fallback>
                <p:oleObj name="think-cell Slide" r:id="rId4" imgW="270" imgH="270" progId="TCLayout.ActiveDocument.1">
                  <p:embed/>
                  <p:pic>
                    <p:nvPicPr>
                      <p:cNvPr id="3" name="Object 2" hidden="1"/>
                      <p:cNvPicPr/>
                      <p:nvPr/>
                    </p:nvPicPr>
                    <p:blipFill>
                      <a:blip r:embed="rId5"/>
                      <a:stretch>
                        <a:fillRect/>
                      </a:stretch>
                    </p:blipFill>
                    <p:spPr>
                      <a:xfrm>
                        <a:off x="1623" y="1625"/>
                        <a:ext cx="1619" cy="1619"/>
                      </a:xfrm>
                      <a:prstGeom prst="rect">
                        <a:avLst/>
                      </a:prstGeom>
                    </p:spPr>
                  </p:pic>
                </p:oleObj>
              </mc:Fallback>
            </mc:AlternateContent>
          </a:graphicData>
        </a:graphic>
      </p:graphicFrame>
      <p:sp>
        <p:nvSpPr>
          <p:cNvPr id="13314" name="Title"/>
          <p:cNvSpPr>
            <a:spLocks noGrp="1" noChangeArrowheads="1"/>
          </p:cNvSpPr>
          <p:nvPr>
            <p:ph type="ctrTitle"/>
          </p:nvPr>
        </p:nvSpPr>
        <p:spPr bwMode="auto">
          <a:xfrm>
            <a:off x="547224" y="2024543"/>
            <a:ext cx="6236208" cy="492443"/>
          </a:xfrm>
          <a:prstGeom prst="rect">
            <a:avLst/>
          </a:prstGeom>
        </p:spPr>
        <p:txBody>
          <a:bodyPr wrap="square" anchor="t">
            <a:spAutoFit/>
          </a:bodyPr>
          <a:lstStyle>
            <a:lvl1pPr algn="l">
              <a:defRPr sz="3200" b="1" baseline="0">
                <a:solidFill>
                  <a:srgbClr val="5B9BC8"/>
                </a:solidFill>
                <a:latin typeface="+mj-lt"/>
                <a:ea typeface="+mj-ea"/>
              </a:defRPr>
            </a:lvl1pPr>
          </a:lstStyle>
          <a:p>
            <a:pPr lvl="0" latinLnBrk="0"/>
            <a:r>
              <a:rPr lang="en-US" noProof="0"/>
              <a:t>Click to edit Master title style</a:t>
            </a:r>
            <a:endParaRPr lang="en-US" noProof="0" dirty="0"/>
          </a:p>
        </p:txBody>
      </p:sp>
      <p:sp>
        <p:nvSpPr>
          <p:cNvPr id="13315" name="Subtitle"/>
          <p:cNvSpPr>
            <a:spLocks noGrp="1" noChangeArrowheads="1"/>
          </p:cNvSpPr>
          <p:nvPr>
            <p:ph type="subTitle" idx="1"/>
          </p:nvPr>
        </p:nvSpPr>
        <p:spPr bwMode="auto">
          <a:xfrm>
            <a:off x="547224" y="3563301"/>
            <a:ext cx="6236208" cy="307777"/>
          </a:xfrm>
          <a:prstGeom prst="rect">
            <a:avLst/>
          </a:prstGeom>
        </p:spPr>
        <p:txBody>
          <a:bodyPr wrap="square">
            <a:spAutoFit/>
          </a:bodyPr>
          <a:lstStyle>
            <a:lvl1pPr algn="l">
              <a:defRPr sz="2000" b="0" cap="none" baseline="0">
                <a:solidFill>
                  <a:schemeClr val="accent6"/>
                </a:solidFill>
                <a:latin typeface="+mn-lt"/>
                <a:ea typeface="+mn-ea"/>
              </a:defRPr>
            </a:lvl1pPr>
          </a:lstStyle>
          <a:p>
            <a:pPr lvl="0" latinLnBrk="0"/>
            <a:r>
              <a:rPr lang="en-US" noProof="0"/>
              <a:t>Click to edit Master subtitle style</a:t>
            </a:r>
            <a:endParaRPr lang="en-US" noProof="0" dirty="0"/>
          </a:p>
        </p:txBody>
      </p:sp>
      <p:sp>
        <p:nvSpPr>
          <p:cNvPr id="57" name="Document type" hidden="1"/>
          <p:cNvSpPr txBox="1">
            <a:spLocks noChangeArrowheads="1"/>
          </p:cNvSpPr>
          <p:nvPr/>
        </p:nvSpPr>
        <p:spPr bwMode="auto">
          <a:xfrm>
            <a:off x="547224" y="4917395"/>
            <a:ext cx="623620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algn="l" eaLnBrk="1" hangingPunct="1">
              <a:defRPr/>
            </a:pPr>
            <a:r>
              <a:rPr lang="en-US" sz="1400" b="0" baseline="0" dirty="0">
                <a:solidFill>
                  <a:schemeClr val="accent6"/>
                </a:solidFill>
                <a:latin typeface="+mn-lt"/>
              </a:rPr>
              <a:t>Document type | Date</a:t>
            </a:r>
          </a:p>
        </p:txBody>
      </p:sp>
      <p:sp>
        <p:nvSpPr>
          <p:cNvPr id="6" name="Content Placeholder 1">
            <a:extLst>
              <a:ext uri="{FF2B5EF4-FFF2-40B4-BE49-F238E27FC236}">
                <a16:creationId xmlns:a16="http://schemas.microsoft.com/office/drawing/2014/main" id="{6AFF9870-E835-4C2E-A5C6-78B59EB1DF58}"/>
              </a:ext>
            </a:extLst>
          </p:cNvPr>
          <p:cNvSpPr txBox="1">
            <a:spLocks/>
          </p:cNvSpPr>
          <p:nvPr/>
        </p:nvSpPr>
        <p:spPr>
          <a:xfrm>
            <a:off x="547225" y="679710"/>
            <a:ext cx="8012138" cy="1014637"/>
          </a:xfrm>
          <a:prstGeom prst="rect">
            <a:avLst/>
          </a:prstGeom>
        </p:spPr>
        <p:txBody>
          <a:bodyPr wrap="square" lIns="0" tIns="0" rIns="0" bIns="0">
            <a:spAutoFit/>
          </a:bodyPr>
          <a:lstStyle>
            <a:lvl1pPr marL="0" indent="0" algn="l" defTabSz="914400" rtl="0" eaLnBrk="1" latinLnBrk="0" hangingPunct="1">
              <a:lnSpc>
                <a:spcPct val="90000"/>
              </a:lnSpc>
              <a:spcBef>
                <a:spcPts val="1000"/>
              </a:spcBef>
              <a:buFont typeface="Arial" panose="020B0604020202020204" pitchFamily="34" charset="0"/>
              <a:buNone/>
              <a:defRPr sz="3200" kern="1200">
                <a:solidFill>
                  <a:srgbClr val="5B9BD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B9BD5"/>
                </a:solidFill>
                <a:effectLst/>
                <a:uLnTx/>
                <a:uFillTx/>
                <a:latin typeface="Century Gothic" panose="020F0302020204030204"/>
                <a:ea typeface="+mn-ea"/>
                <a:cs typeface="+mn-cs"/>
              </a:rPr>
              <a:t>CalACES / CalSAWS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5B9BD5"/>
                </a:solidFill>
                <a:effectLst/>
                <a:uLnTx/>
                <a:uFillTx/>
                <a:latin typeface="Century Gothic" panose="020F0302020204030204"/>
                <a:ea typeface="+mn-ea"/>
                <a:cs typeface="+mn-cs"/>
              </a:rPr>
              <a:t>Assessment &amp; Planning</a:t>
            </a:r>
          </a:p>
        </p:txBody>
      </p:sp>
      <p:sp>
        <p:nvSpPr>
          <p:cNvPr id="7" name="Disclaimer">
            <a:extLst>
              <a:ext uri="{FF2B5EF4-FFF2-40B4-BE49-F238E27FC236}">
                <a16:creationId xmlns:a16="http://schemas.microsoft.com/office/drawing/2014/main" id="{106FED67-C50F-4E2E-B83F-0420F585B9B1}"/>
              </a:ext>
            </a:extLst>
          </p:cNvPr>
          <p:cNvSpPr txBox="1"/>
          <p:nvPr/>
        </p:nvSpPr>
        <p:spPr>
          <a:xfrm>
            <a:off x="547223" y="5238559"/>
            <a:ext cx="7939161" cy="861774"/>
          </a:xfrm>
          <a:prstGeom prst="rect">
            <a:avLst/>
          </a:prstGeom>
          <a:noFill/>
        </p:spPr>
        <p:txBody>
          <a:bodyPr vert="horz" wrap="square" lIns="0" tIns="0" rIns="0" bIns="0" rtlCol="0" anchor="b">
            <a:spAutoFit/>
          </a:bodyPr>
          <a:lstStyle/>
          <a:p>
            <a:r>
              <a:rPr lang="en-US" sz="1400" b="1" dirty="0">
                <a:latin typeface="+mj-lt"/>
              </a:rPr>
              <a:t>CONFIDENTIAL DRAFT – DO NOT DISTRIBUTE</a:t>
            </a:r>
            <a:r>
              <a:rPr lang="en-US" sz="1400" dirty="0">
                <a:latin typeface="+mj-lt"/>
              </a:rPr>
              <a:t>
Any use of this material without specific permission of the Project Team is strictly prohibited. This document is commercially sensitive – not to be shared with vendors or any other party outside of project team. </a:t>
            </a:r>
          </a:p>
        </p:txBody>
      </p:sp>
    </p:spTree>
    <p:extLst>
      <p:ext uri="{BB962C8B-B14F-4D97-AF65-F5344CB8AC3E}">
        <p14:creationId xmlns:p14="http://schemas.microsoft.com/office/powerpoint/2010/main" val="2767438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352"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Full Page">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184275" y="914404"/>
            <a:ext cx="8775450" cy="5243513"/>
          </a:xfrm>
          <a:prstGeom prst="rect">
            <a:avLst/>
          </a:prstGeom>
        </p:spPr>
        <p:txBody>
          <a:bodyPr>
            <a:normAutofit/>
          </a:bodyPr>
          <a:lstStyle>
            <a:lvl1pPr>
              <a:defRPr sz="1800" baseline="0">
                <a:solidFill>
                  <a:schemeClr val="bg1">
                    <a:lumMod val="10000"/>
                  </a:schemeClr>
                </a:solidFill>
                <a:latin typeface="Century Gothic" panose="020B0502020202020204" pitchFamily="34" charset="0"/>
              </a:defRPr>
            </a:lvl1pPr>
            <a:lvl5pPr marL="1828800" indent="0">
              <a:buNone/>
              <a:defRPr/>
            </a:lvl5pPr>
          </a:lstStyle>
          <a:p>
            <a:pPr lvl="0"/>
            <a:r>
              <a:rPr lang="de-DE" dirty="0"/>
              <a:t>Edit text</a:t>
            </a:r>
          </a:p>
        </p:txBody>
      </p:sp>
      <p:sp>
        <p:nvSpPr>
          <p:cNvPr id="16" name="TextBox 9">
            <a:extLst>
              <a:ext uri="{FF2B5EF4-FFF2-40B4-BE49-F238E27FC236}">
                <a16:creationId xmlns:a16="http://schemas.microsoft.com/office/drawing/2014/main" id="{75922230-7D5B-4441-8605-63B3298B10F2}"/>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7" name="Interaktive Schaltfläche: Nächste(r) oder Weiter 1">
            <a:hlinkClick r:id="" action="ppaction://hlinkshowjump?jump=nextslide" highlightClick="1"/>
            <a:extLst>
              <a:ext uri="{FF2B5EF4-FFF2-40B4-BE49-F238E27FC236}">
                <a16:creationId xmlns:a16="http://schemas.microsoft.com/office/drawing/2014/main" id="{15D5DDF0-D347-4ECC-A4B2-7498742B404C}"/>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8" name="Interaktive Schaltfläche: Nächste(r) oder Weiter 7">
            <a:hlinkClick r:id="" action="ppaction://hlinkshowjump?jump=previousslide" highlightClick="1"/>
            <a:extLst>
              <a:ext uri="{FF2B5EF4-FFF2-40B4-BE49-F238E27FC236}">
                <a16:creationId xmlns:a16="http://schemas.microsoft.com/office/drawing/2014/main" id="{87E689B3-7C6C-44C7-BC13-85F30095ABD8}"/>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9" name="Gerade Verbindung 10">
            <a:extLst>
              <a:ext uri="{FF2B5EF4-FFF2-40B4-BE49-F238E27FC236}">
                <a16:creationId xmlns:a16="http://schemas.microsoft.com/office/drawing/2014/main" id="{6F388310-B96C-405B-AB18-990B2268A5CE}"/>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feld 5">
            <a:extLst>
              <a:ext uri="{FF2B5EF4-FFF2-40B4-BE49-F238E27FC236}">
                <a16:creationId xmlns:a16="http://schemas.microsoft.com/office/drawing/2014/main" id="{15F37147-BEBF-4664-8E57-8F8740CA3EFA}"/>
              </a:ext>
            </a:extLst>
          </p:cNvPr>
          <p:cNvSpPr txBox="1"/>
          <p:nvPr userDrawn="1"/>
        </p:nvSpPr>
        <p:spPr>
          <a:xfrm>
            <a:off x="245720" y="259401"/>
            <a:ext cx="2142639"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JPA</a:t>
            </a:r>
          </a:p>
        </p:txBody>
      </p:sp>
      <p:cxnSp>
        <p:nvCxnSpPr>
          <p:cNvPr id="11" name="Gerade Verbindung 10">
            <a:extLst>
              <a:ext uri="{FF2B5EF4-FFF2-40B4-BE49-F238E27FC236}">
                <a16:creationId xmlns:a16="http://schemas.microsoft.com/office/drawing/2014/main" id="{26F2CBF6-4899-4B3B-9C4F-311FAE354963}"/>
              </a:ext>
            </a:extLst>
          </p:cNvPr>
          <p:cNvCxnSpPr/>
          <p:nvPr userDrawn="1"/>
        </p:nvCxnSpPr>
        <p:spPr>
          <a:xfrm>
            <a:off x="1615522"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4">
            <a:extLst>
              <a:ext uri="{FF2B5EF4-FFF2-40B4-BE49-F238E27FC236}">
                <a16:creationId xmlns:a16="http://schemas.microsoft.com/office/drawing/2014/main" id="{450AAC65-C78C-457F-B852-84CDFFD5D972}"/>
              </a:ext>
            </a:extLst>
          </p:cNvPr>
          <p:cNvSpPr>
            <a:spLocks noGrp="1"/>
          </p:cNvSpPr>
          <p:nvPr>
            <p:ph sz="quarter" idx="10"/>
          </p:nvPr>
        </p:nvSpPr>
        <p:spPr>
          <a:xfrm>
            <a:off x="1683509" y="271485"/>
            <a:ext cx="6654936" cy="338554"/>
          </a:xfrm>
          <a:prstGeom prst="rect">
            <a:avLst/>
          </a:prstGeom>
        </p:spPr>
        <p:txBody>
          <a:bodyPr lIns="0" rIns="0" anchor="ctr"/>
          <a:lstStyle>
            <a:lvl1pPr>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349461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589" y="1592"/>
          <a:ext cx="1587" cy="1587"/>
        </p:xfrm>
        <a:graphic>
          <a:graphicData uri="http://schemas.openxmlformats.org/presentationml/2006/ole">
            <mc:AlternateContent xmlns:mc="http://schemas.openxmlformats.org/markup-compatibility/2006">
              <mc:Choice xmlns:v="urn:schemas-microsoft-com:vml" Requires="v">
                <p:oleObj spid="_x0000_s9367" name="think-cell Slide" r:id="rId4" imgW="347" imgH="346" progId="TCLayout.ActiveDocument.1">
                  <p:embed/>
                </p:oleObj>
              </mc:Choice>
              <mc:Fallback>
                <p:oleObj name="think-cell Slide" r:id="rId4" imgW="347" imgH="346" progId="TCLayout.ActiveDocument.1">
                  <p:embed/>
                  <p:pic>
                    <p:nvPicPr>
                      <p:cNvPr id="3" name="Object 2" hidden="1"/>
                      <p:cNvPicPr/>
                      <p:nvPr/>
                    </p:nvPicPr>
                    <p:blipFill>
                      <a:blip r:embed="rId5"/>
                      <a:stretch>
                        <a:fillRect/>
                      </a:stretch>
                    </p:blipFill>
                    <p:spPr>
                      <a:xfrm>
                        <a:off x="1589" y="1592"/>
                        <a:ext cx="1587" cy="1587"/>
                      </a:xfrm>
                      <a:prstGeom prst="rect">
                        <a:avLst/>
                      </a:prstGeom>
                    </p:spPr>
                  </p:pic>
                </p:oleObj>
              </mc:Fallback>
            </mc:AlternateContent>
          </a:graphicData>
        </a:graphic>
      </p:graphicFrame>
      <p:sp>
        <p:nvSpPr>
          <p:cNvPr id="2" name="2. Slide Title"/>
          <p:cNvSpPr>
            <a:spLocks noGrp="1"/>
          </p:cNvSpPr>
          <p:nvPr>
            <p:ph type="title"/>
          </p:nvPr>
        </p:nvSpPr>
        <p:spPr bwMode="auto"/>
        <p:txBody>
          <a:bodyPr/>
          <a:lstStyle/>
          <a:p>
            <a:r>
              <a:rPr lang="en-US"/>
              <a:t>Click to edit Master title style</a:t>
            </a:r>
            <a:endParaRPr lang="en-US" dirty="0"/>
          </a:p>
        </p:txBody>
      </p:sp>
      <p:sp>
        <p:nvSpPr>
          <p:cNvPr id="5" name="Disclaimer">
            <a:extLst>
              <a:ext uri="{FF2B5EF4-FFF2-40B4-BE49-F238E27FC236}">
                <a16:creationId xmlns:a16="http://schemas.microsoft.com/office/drawing/2014/main" id="{FC587D26-4911-43FE-BA14-215D32F8C93B}"/>
              </a:ext>
            </a:extLst>
          </p:cNvPr>
          <p:cNvSpPr txBox="1"/>
          <p:nvPr/>
        </p:nvSpPr>
        <p:spPr>
          <a:xfrm>
            <a:off x="310850" y="6452499"/>
            <a:ext cx="8497249" cy="338554"/>
          </a:xfrm>
          <a:prstGeom prst="rect">
            <a:avLst/>
          </a:prstGeom>
          <a:noFill/>
        </p:spPr>
        <p:txBody>
          <a:bodyPr vert="horz" wrap="square" lIns="0" tIns="0" rIns="0" bIns="0" rtlCol="0" anchor="b">
            <a:spAutoFit/>
          </a:bodyPr>
          <a:lstStyle/>
          <a:p>
            <a:r>
              <a:rPr lang="en-US" sz="1100" b="1" dirty="0"/>
              <a:t>CONFIDENTIAL DRAFT – DO NOT DISTRIBUTE</a:t>
            </a:r>
          </a:p>
          <a:p>
            <a:r>
              <a:rPr lang="en-US" sz="1100" b="1" dirty="0"/>
              <a:t>COMMERCIALLY SENSITIVE – NOT TO BE SHARED WITH VENDORS OR ANY OTHER PARTY OUTSIDE OF PROJECT TEAM</a:t>
            </a:r>
            <a:endParaRPr lang="en-US" sz="1100" dirty="0"/>
          </a:p>
        </p:txBody>
      </p:sp>
    </p:spTree>
    <p:extLst>
      <p:ext uri="{BB962C8B-B14F-4D97-AF65-F5344CB8AC3E}">
        <p14:creationId xmlns:p14="http://schemas.microsoft.com/office/powerpoint/2010/main" val="548579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5617" userDrawn="1">
          <p15:clr>
            <a:srgbClr val="F26B43"/>
          </p15:clr>
        </p15:guide>
        <p15:guide id="2" pos="76" userDrawn="1">
          <p15:clr>
            <a:srgbClr val="F26B43"/>
          </p15:clr>
        </p15:guide>
        <p15:guide id="3" orient="horz" pos="583" userDrawn="1">
          <p15:clr>
            <a:srgbClr val="F26B43"/>
          </p15:clr>
        </p15:guide>
        <p15:guide id="4" orient="horz" pos="3990" userDrawn="1">
          <p15:clr>
            <a:srgbClr val="F26B43"/>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2"/>
            </p:custDataLst>
            <p:extLst/>
          </p:nvPr>
        </p:nvGraphicFramePr>
        <p:xfrm>
          <a:off x="1589" y="1592"/>
          <a:ext cx="1587" cy="1587"/>
        </p:xfrm>
        <a:graphic>
          <a:graphicData uri="http://schemas.openxmlformats.org/presentationml/2006/ole">
            <mc:AlternateContent xmlns:mc="http://schemas.openxmlformats.org/markup-compatibility/2006">
              <mc:Choice xmlns:v="urn:schemas-microsoft-com:vml" Requires="v">
                <p:oleObj spid="_x0000_s10391" name="think-cell Slide" r:id="rId4" imgW="347" imgH="346" progId="TCLayout.ActiveDocument.1">
                  <p:embed/>
                </p:oleObj>
              </mc:Choice>
              <mc:Fallback>
                <p:oleObj name="think-cell Slide" r:id="rId4" imgW="347" imgH="346" progId="TCLayout.ActiveDocument.1">
                  <p:embed/>
                  <p:pic>
                    <p:nvPicPr>
                      <p:cNvPr id="3" name="Object 2" hidden="1"/>
                      <p:cNvPicPr/>
                      <p:nvPr/>
                    </p:nvPicPr>
                    <p:blipFill>
                      <a:blip r:embed="rId5"/>
                      <a:stretch>
                        <a:fillRect/>
                      </a:stretch>
                    </p:blipFill>
                    <p:spPr>
                      <a:xfrm>
                        <a:off x="1589" y="1592"/>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endParaRPr lang="en-GB" dirty="0"/>
          </a:p>
        </p:txBody>
      </p:sp>
      <p:sp>
        <p:nvSpPr>
          <p:cNvPr id="5" name="Disclaimer">
            <a:extLst>
              <a:ext uri="{FF2B5EF4-FFF2-40B4-BE49-F238E27FC236}">
                <a16:creationId xmlns:a16="http://schemas.microsoft.com/office/drawing/2014/main" id="{53FF48F8-ADF5-4431-9009-4E31F7337D42}"/>
              </a:ext>
            </a:extLst>
          </p:cNvPr>
          <p:cNvSpPr txBox="1"/>
          <p:nvPr/>
        </p:nvSpPr>
        <p:spPr>
          <a:xfrm>
            <a:off x="310850" y="6452499"/>
            <a:ext cx="8534571" cy="338554"/>
          </a:xfrm>
          <a:prstGeom prst="rect">
            <a:avLst/>
          </a:prstGeom>
          <a:noFill/>
        </p:spPr>
        <p:txBody>
          <a:bodyPr vert="horz" wrap="square" lIns="0" tIns="0" rIns="0" bIns="0" rtlCol="0" anchor="b">
            <a:spAutoFit/>
          </a:bodyPr>
          <a:lstStyle/>
          <a:p>
            <a:r>
              <a:rPr lang="en-US" sz="1100" b="1" dirty="0"/>
              <a:t>CONFIDENTIAL DRAFT – DO NOT DISTRIBUTE</a:t>
            </a:r>
          </a:p>
          <a:p>
            <a:r>
              <a:rPr lang="en-US" sz="1100" b="1" dirty="0"/>
              <a:t>COMMERCIALLY SENSITIVE – NOT TO BE SHARED WITH VENDORS OR ANY OTHER PARTY OUTSIDE OF PROJECT TEAM</a:t>
            </a:r>
            <a:endParaRPr lang="en-US" sz="1100" dirty="0"/>
          </a:p>
        </p:txBody>
      </p:sp>
    </p:spTree>
    <p:extLst>
      <p:ext uri="{BB962C8B-B14F-4D97-AF65-F5344CB8AC3E}">
        <p14:creationId xmlns:p14="http://schemas.microsoft.com/office/powerpoint/2010/main" val="742592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254AD88C-1B56-4CDF-913A-BF229FB165BC}"/>
              </a:ext>
            </a:extLst>
          </p:cNvPr>
          <p:cNvGraphicFramePr>
            <a:graphicFrameLocks noChangeAspect="1"/>
          </p:cNvGraphicFramePr>
          <p:nvPr>
            <p:custDataLst>
              <p:tags r:id="rId2"/>
            </p:custDataLst>
            <p:extLst/>
          </p:nvPr>
        </p:nvGraphicFramePr>
        <p:xfrm>
          <a:off x="1589" y="1592"/>
          <a:ext cx="1587" cy="1587"/>
        </p:xfrm>
        <a:graphic>
          <a:graphicData uri="http://schemas.openxmlformats.org/presentationml/2006/ole">
            <mc:AlternateContent xmlns:mc="http://schemas.openxmlformats.org/markup-compatibility/2006">
              <mc:Choice xmlns:v="urn:schemas-microsoft-com:vml" Requires="v">
                <p:oleObj spid="_x0000_s11415" name="think-cell Slide" r:id="rId4" imgW="473" imgH="473" progId="TCLayout.ActiveDocument.1">
                  <p:embed/>
                </p:oleObj>
              </mc:Choice>
              <mc:Fallback>
                <p:oleObj name="think-cell Slide" r:id="rId4" imgW="473" imgH="473" progId="TCLayout.ActiveDocument.1">
                  <p:embed/>
                  <p:pic>
                    <p:nvPicPr>
                      <p:cNvPr id="7" name="Object 6" hidden="1">
                        <a:extLst>
                          <a:ext uri="{FF2B5EF4-FFF2-40B4-BE49-F238E27FC236}">
                            <a16:creationId xmlns:a16="http://schemas.microsoft.com/office/drawing/2014/main" id="{254AD88C-1B56-4CDF-913A-BF229FB165BC}"/>
                          </a:ext>
                        </a:extLst>
                      </p:cNvPr>
                      <p:cNvPicPr/>
                      <p:nvPr/>
                    </p:nvPicPr>
                    <p:blipFill>
                      <a:blip r:embed="rId5"/>
                      <a:stretch>
                        <a:fillRect/>
                      </a:stretch>
                    </p:blipFill>
                    <p:spPr>
                      <a:xfrm>
                        <a:off x="1589" y="1592"/>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739822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7106"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dirty="0"/>
          </a:p>
        </p:txBody>
      </p:sp>
      <p:grpSp>
        <p:nvGrpSpPr>
          <p:cNvPr id="47112" name="Group 8"/>
          <p:cNvGrpSpPr>
            <a:grpSpLocks/>
          </p:cNvGrpSpPr>
          <p:nvPr/>
        </p:nvGrpSpPr>
        <p:grpSpPr bwMode="auto">
          <a:xfrm>
            <a:off x="7493002" y="2992438"/>
            <a:ext cx="1338263" cy="2189162"/>
            <a:chOff x="4704" y="1885"/>
            <a:chExt cx="843" cy="1379"/>
          </a:xfrm>
        </p:grpSpPr>
        <p:sp>
          <p:nvSpPr>
            <p:cNvPr id="47113"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14"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15"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16"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17"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18"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19"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0"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1"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2"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3"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4"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5"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6"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7"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8"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9"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0"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1"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2"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3"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4"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5"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6"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7"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8"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9"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40"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41"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42"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43"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grpSp>
      <p:sp>
        <p:nvSpPr>
          <p:cNvPr id="47144"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dirty="0"/>
          </a:p>
        </p:txBody>
      </p:sp>
      <p:sp>
        <p:nvSpPr>
          <p:cNvPr id="47107" name="Title Placeholder 1"/>
          <p:cNvSpPr>
            <a:spLocks noGrp="1" noChangeArrowheads="1"/>
          </p:cNvSpPr>
          <p:nvPr>
            <p:ph type="ctrTitle"/>
          </p:nvPr>
        </p:nvSpPr>
        <p:spPr>
          <a:xfrm>
            <a:off x="315913" y="466725"/>
            <a:ext cx="6781800" cy="2133600"/>
          </a:xfrm>
        </p:spPr>
        <p:txBody>
          <a:bodyPr/>
          <a:lstStyle>
            <a:lvl1pPr algn="r">
              <a:defRPr sz="4400"/>
            </a:lvl1pPr>
          </a:lstStyle>
          <a:p>
            <a:pPr lvl="0"/>
            <a:r>
              <a:rPr lang="en-US" altLang="en-US" noProof="0"/>
              <a:t>Click to edit Master title style</a:t>
            </a:r>
          </a:p>
        </p:txBody>
      </p:sp>
      <p:sp>
        <p:nvSpPr>
          <p:cNvPr id="47108" name="Text Placeholder 2"/>
          <p:cNvSpPr>
            <a:spLocks noGrp="1" noChangeArrowheads="1"/>
          </p:cNvSpPr>
          <p:nvPr>
            <p:ph type="subTitle" idx="1"/>
          </p:nvPr>
        </p:nvSpPr>
        <p:spPr>
          <a:xfrm>
            <a:off x="849313" y="3049588"/>
            <a:ext cx="6248400" cy="2362200"/>
          </a:xfrm>
        </p:spPr>
        <p:txBody>
          <a:bodyPr/>
          <a:lstStyle>
            <a:lvl1pPr marL="0" indent="0" algn="r">
              <a:buFontTx/>
              <a:buNone/>
              <a:defRPr sz="2900"/>
            </a:lvl1pPr>
          </a:lstStyle>
          <a:p>
            <a:pPr lvl="0"/>
            <a:r>
              <a:rPr lang="en-US" altLang="en-US" noProof="0"/>
              <a:t>Click to edit Master subtitle style</a:t>
            </a:r>
            <a:endParaRPr lang="en-US" altLang="en-US" noProof="0" dirty="0"/>
          </a:p>
        </p:txBody>
      </p:sp>
      <p:sp>
        <p:nvSpPr>
          <p:cNvPr id="47109" name="Date Placeholder 3"/>
          <p:cNvSpPr>
            <a:spLocks noGrp="1" noChangeArrowheads="1"/>
          </p:cNvSpPr>
          <p:nvPr>
            <p:ph type="dt" sz="half" idx="2"/>
          </p:nvPr>
        </p:nvSpPr>
        <p:spPr/>
        <p:txBody>
          <a:bodyPr/>
          <a:lstStyle>
            <a:lvl1pPr>
              <a:defRPr/>
            </a:lvl1pPr>
          </a:lstStyle>
          <a:p>
            <a:endParaRPr lang="en-US" altLang="en-US" dirty="0"/>
          </a:p>
        </p:txBody>
      </p:sp>
      <p:sp>
        <p:nvSpPr>
          <p:cNvPr id="47110" name="Footer Placeholder 4"/>
          <p:cNvSpPr>
            <a:spLocks noGrp="1" noChangeArrowheads="1"/>
          </p:cNvSpPr>
          <p:nvPr>
            <p:ph type="ftr" sz="quarter" idx="3"/>
          </p:nvPr>
        </p:nvSpPr>
        <p:spPr/>
        <p:txBody>
          <a:bodyPr/>
          <a:lstStyle>
            <a:lvl1pPr>
              <a:defRPr/>
            </a:lvl1pPr>
          </a:lstStyle>
          <a:p>
            <a:endParaRPr lang="en-US" altLang="en-US" dirty="0"/>
          </a:p>
        </p:txBody>
      </p:sp>
      <p:sp>
        <p:nvSpPr>
          <p:cNvPr id="47111" name="Slide Number Placeholder 5"/>
          <p:cNvSpPr>
            <a:spLocks noGrp="1" noChangeArrowheads="1"/>
          </p:cNvSpPr>
          <p:nvPr>
            <p:ph type="sldNum" sz="quarter" idx="4"/>
          </p:nvPr>
        </p:nvSpPr>
        <p:spPr/>
        <p:txBody>
          <a:bodyPr/>
          <a:lstStyle>
            <a:lvl1pPr>
              <a:defRPr/>
            </a:lvl1pPr>
          </a:lstStyle>
          <a:p>
            <a:fld id="{32886768-32B9-4CC7-9679-92A4906C223A}" type="slidenum">
              <a:rPr lang="en-US" altLang="en-US" smtClean="0"/>
              <a:pPr/>
              <a:t>‹#›</a:t>
            </a:fld>
            <a:endParaRPr lang="en-US" altLang="en-US" dirty="0"/>
          </a:p>
        </p:txBody>
      </p:sp>
    </p:spTree>
    <p:extLst>
      <p:ext uri="{BB962C8B-B14F-4D97-AF65-F5344CB8AC3E}">
        <p14:creationId xmlns:p14="http://schemas.microsoft.com/office/powerpoint/2010/main" val="32626865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43840"/>
            <a:ext cx="7696200" cy="1097280"/>
          </a:xfrm>
        </p:spPr>
        <p:txBody>
          <a:bodyPr/>
          <a:lstStyle/>
          <a:p>
            <a:r>
              <a:rPr lang="en-US" dirty="0"/>
              <a:t>Click to edit Master title style</a:t>
            </a:r>
          </a:p>
        </p:txBody>
      </p:sp>
      <p:sp>
        <p:nvSpPr>
          <p:cNvPr id="3" name="Content Placeholder 2"/>
          <p:cNvSpPr>
            <a:spLocks noGrp="1"/>
          </p:cNvSpPr>
          <p:nvPr>
            <p:ph idx="1"/>
          </p:nvPr>
        </p:nvSpPr>
        <p:spPr>
          <a:xfrm>
            <a:off x="381000" y="1570641"/>
            <a:ext cx="7391400" cy="4411663"/>
          </a:xfrm>
        </p:spPr>
        <p:txBody>
          <a:bodyPr/>
          <a:lstStyle>
            <a:lvl1pPr marL="45720" indent="0">
              <a:buFontTx/>
              <a:buNone/>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E675FF42-0E22-44DC-8DFB-F90201735E2E}" type="slidenum">
              <a:rPr lang="en-US" altLang="en-US" smtClean="0"/>
              <a:pPr/>
              <a:t>‹#›</a:t>
            </a:fld>
            <a:endParaRPr lang="en-US" altLang="en-US" dirty="0"/>
          </a:p>
        </p:txBody>
      </p:sp>
    </p:spTree>
    <p:extLst>
      <p:ext uri="{BB962C8B-B14F-4D97-AF65-F5344CB8AC3E}">
        <p14:creationId xmlns:p14="http://schemas.microsoft.com/office/powerpoint/2010/main" val="89818478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29129"/>
            <a:ext cx="7772400" cy="1362075"/>
          </a:xfrm>
          <a:ln w="76200">
            <a:noFill/>
          </a:ln>
        </p:spPr>
        <p:txBody>
          <a:bodyPr anchor="t"/>
          <a:lstStyle>
            <a:lvl1pPr algn="l">
              <a:defRPr sz="4000" b="1" cap="none"/>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600" b="1" u="none"/>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Edit Master text styles</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4783C08A-C93D-47D6-B65C-9198EDABB16F}" type="slidenum">
              <a:rPr lang="en-US" altLang="en-US" smtClean="0"/>
              <a:pPr/>
              <a:t>‹#›</a:t>
            </a:fld>
            <a:endParaRPr lang="en-US" altLang="en-US" dirty="0"/>
          </a:p>
        </p:txBody>
      </p:sp>
      <p:cxnSp>
        <p:nvCxnSpPr>
          <p:cNvPr id="8" name="Straight Connector 7">
            <a:extLst>
              <a:ext uri="{FF2B5EF4-FFF2-40B4-BE49-F238E27FC236}">
                <a16:creationId xmlns:a16="http://schemas.microsoft.com/office/drawing/2014/main" id="{E1563211-0C28-4B37-8242-9F7D800679E2}"/>
              </a:ext>
            </a:extLst>
          </p:cNvPr>
          <p:cNvCxnSpPr/>
          <p:nvPr userDrawn="1"/>
        </p:nvCxnSpPr>
        <p:spPr bwMode="auto">
          <a:xfrm>
            <a:off x="722313" y="4406900"/>
            <a:ext cx="7772400" cy="0"/>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9603640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43000" y="1524002"/>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14900" y="1524002"/>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A9B405D3-EAD7-4502-A4DA-EC65AB49DEFA}" type="slidenum">
              <a:rPr lang="en-US" altLang="en-US" smtClean="0"/>
              <a:pPr/>
              <a:t>‹#›</a:t>
            </a:fld>
            <a:endParaRPr lang="en-US" altLang="en-US" dirty="0"/>
          </a:p>
        </p:txBody>
      </p:sp>
    </p:spTree>
    <p:extLst>
      <p:ext uri="{BB962C8B-B14F-4D97-AF65-F5344CB8AC3E}">
        <p14:creationId xmlns:p14="http://schemas.microsoft.com/office/powerpoint/2010/main" val="46187944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7" y="2174875"/>
            <a:ext cx="4041775"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endParaRPr lang="en-US" altLang="en-US" dirty="0"/>
          </a:p>
        </p:txBody>
      </p:sp>
      <p:sp>
        <p:nvSpPr>
          <p:cNvPr id="8" name="Footer Placeholder 7"/>
          <p:cNvSpPr>
            <a:spLocks noGrp="1"/>
          </p:cNvSpPr>
          <p:nvPr>
            <p:ph type="ftr" sz="quarter" idx="11"/>
          </p:nvPr>
        </p:nvSpPr>
        <p:spPr/>
        <p:txBody>
          <a:bodyPr/>
          <a:lstStyle>
            <a:lvl1pPr>
              <a:defRPr/>
            </a:lvl1pPr>
          </a:lstStyle>
          <a:p>
            <a:endParaRPr lang="en-US" altLang="en-US" dirty="0"/>
          </a:p>
        </p:txBody>
      </p:sp>
      <p:sp>
        <p:nvSpPr>
          <p:cNvPr id="9" name="Slide Number Placeholder 8"/>
          <p:cNvSpPr>
            <a:spLocks noGrp="1"/>
          </p:cNvSpPr>
          <p:nvPr>
            <p:ph type="sldNum" sz="quarter" idx="12"/>
          </p:nvPr>
        </p:nvSpPr>
        <p:spPr/>
        <p:txBody>
          <a:bodyPr/>
          <a:lstStyle>
            <a:lvl1pPr>
              <a:defRPr/>
            </a:lvl1pPr>
          </a:lstStyle>
          <a:p>
            <a:fld id="{3FFF206F-30F6-41EF-9889-547E3AD8DC78}" type="slidenum">
              <a:rPr lang="en-US" altLang="en-US" smtClean="0"/>
              <a:pPr/>
              <a:t>‹#›</a:t>
            </a:fld>
            <a:endParaRPr lang="en-US" altLang="en-US" dirty="0"/>
          </a:p>
        </p:txBody>
      </p:sp>
    </p:spTree>
    <p:extLst>
      <p:ext uri="{BB962C8B-B14F-4D97-AF65-F5344CB8AC3E}">
        <p14:creationId xmlns:p14="http://schemas.microsoft.com/office/powerpoint/2010/main" val="103505039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dirty="0"/>
          </a:p>
        </p:txBody>
      </p:sp>
      <p:sp>
        <p:nvSpPr>
          <p:cNvPr id="4" name="Footer Placeholder 3"/>
          <p:cNvSpPr>
            <a:spLocks noGrp="1"/>
          </p:cNvSpPr>
          <p:nvPr>
            <p:ph type="ftr" sz="quarter" idx="11"/>
          </p:nvPr>
        </p:nvSpPr>
        <p:spPr/>
        <p:txBody>
          <a:bodyPr/>
          <a:lstStyle>
            <a:lvl1pPr>
              <a:defRPr/>
            </a:lvl1pPr>
          </a:lstStyle>
          <a:p>
            <a:endParaRPr lang="en-US" altLang="en-US" dirty="0"/>
          </a:p>
        </p:txBody>
      </p:sp>
      <p:sp>
        <p:nvSpPr>
          <p:cNvPr id="5" name="Slide Number Placeholder 4"/>
          <p:cNvSpPr>
            <a:spLocks noGrp="1"/>
          </p:cNvSpPr>
          <p:nvPr>
            <p:ph type="sldNum" sz="quarter" idx="12"/>
          </p:nvPr>
        </p:nvSpPr>
        <p:spPr/>
        <p:txBody>
          <a:bodyPr/>
          <a:lstStyle>
            <a:lvl1pPr>
              <a:defRPr/>
            </a:lvl1pPr>
          </a:lstStyle>
          <a:p>
            <a:fld id="{09C23741-A9CE-42E4-B480-D2ACDFA2E538}" type="slidenum">
              <a:rPr lang="en-US" altLang="en-US" smtClean="0"/>
              <a:pPr/>
              <a:t>‹#›</a:t>
            </a:fld>
            <a:endParaRPr lang="en-US" altLang="en-US" dirty="0"/>
          </a:p>
        </p:txBody>
      </p:sp>
    </p:spTree>
    <p:extLst>
      <p:ext uri="{BB962C8B-B14F-4D97-AF65-F5344CB8AC3E}">
        <p14:creationId xmlns:p14="http://schemas.microsoft.com/office/powerpoint/2010/main" val="117735071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dirty="0"/>
          </a:p>
        </p:txBody>
      </p:sp>
      <p:sp>
        <p:nvSpPr>
          <p:cNvPr id="3" name="Footer Placeholder 2"/>
          <p:cNvSpPr>
            <a:spLocks noGrp="1"/>
          </p:cNvSpPr>
          <p:nvPr>
            <p:ph type="ftr" sz="quarter" idx="11"/>
          </p:nvPr>
        </p:nvSpPr>
        <p:spPr/>
        <p:txBody>
          <a:bodyPr/>
          <a:lstStyle>
            <a:lvl1pPr>
              <a:defRPr/>
            </a:lvl1pPr>
          </a:lstStyle>
          <a:p>
            <a:endParaRPr lang="en-US" altLang="en-US" dirty="0"/>
          </a:p>
        </p:txBody>
      </p:sp>
      <p:sp>
        <p:nvSpPr>
          <p:cNvPr id="4" name="Slide Number Placeholder 3"/>
          <p:cNvSpPr>
            <a:spLocks noGrp="1"/>
          </p:cNvSpPr>
          <p:nvPr>
            <p:ph type="sldNum" sz="quarter" idx="12"/>
          </p:nvPr>
        </p:nvSpPr>
        <p:spPr/>
        <p:txBody>
          <a:bodyPr/>
          <a:lstStyle>
            <a:lvl1pPr>
              <a:defRPr/>
            </a:lvl1pPr>
          </a:lstStyle>
          <a:p>
            <a:fld id="{BBB80E7D-6259-4E39-9131-AE15CB326BFC}" type="slidenum">
              <a:rPr lang="en-US" altLang="en-US" smtClean="0"/>
              <a:pPr/>
              <a:t>‹#›</a:t>
            </a:fld>
            <a:endParaRPr lang="en-US" altLang="en-US" dirty="0"/>
          </a:p>
        </p:txBody>
      </p:sp>
    </p:spTree>
    <p:extLst>
      <p:ext uri="{BB962C8B-B14F-4D97-AF65-F5344CB8AC3E}">
        <p14:creationId xmlns:p14="http://schemas.microsoft.com/office/powerpoint/2010/main" val="325591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17" name="TextBox 9">
            <a:extLst>
              <a:ext uri="{FF2B5EF4-FFF2-40B4-BE49-F238E27FC236}">
                <a16:creationId xmlns:a16="http://schemas.microsoft.com/office/drawing/2014/main" id="{F7BAB027-2F0F-4F2B-9679-25DA9BC4328B}"/>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8" name="Interaktive Schaltfläche: Nächste(r) oder Weiter 1">
            <a:hlinkClick r:id="" action="ppaction://hlinkshowjump?jump=nextslide" highlightClick="1"/>
            <a:extLst>
              <a:ext uri="{FF2B5EF4-FFF2-40B4-BE49-F238E27FC236}">
                <a16:creationId xmlns:a16="http://schemas.microsoft.com/office/drawing/2014/main" id="{0D2BF422-6635-459B-9BCD-FBE57AF7F187}"/>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9" name="Interaktive Schaltfläche: Nächste(r) oder Weiter 7">
            <a:hlinkClick r:id="" action="ppaction://hlinkshowjump?jump=previousslide" highlightClick="1"/>
            <a:extLst>
              <a:ext uri="{FF2B5EF4-FFF2-40B4-BE49-F238E27FC236}">
                <a16:creationId xmlns:a16="http://schemas.microsoft.com/office/drawing/2014/main" id="{3C281DBD-25B2-4EC2-8314-8EAC59E6C367}"/>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0" name="Gerade Verbindung 10">
            <a:extLst>
              <a:ext uri="{FF2B5EF4-FFF2-40B4-BE49-F238E27FC236}">
                <a16:creationId xmlns:a16="http://schemas.microsoft.com/office/drawing/2014/main" id="{704C3163-9B38-4068-A67A-BDE99F77C05A}"/>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2" name="Content Placeholder 2">
            <a:extLst>
              <a:ext uri="{FF2B5EF4-FFF2-40B4-BE49-F238E27FC236}">
                <a16:creationId xmlns:a16="http://schemas.microsoft.com/office/drawing/2014/main" id="{9BBE93FA-CA06-46DC-B860-87B818850631}"/>
              </a:ext>
            </a:extLst>
          </p:cNvPr>
          <p:cNvSpPr>
            <a:spLocks noGrp="1"/>
          </p:cNvSpPr>
          <p:nvPr>
            <p:ph sz="half" idx="1" hasCustomPrompt="1"/>
          </p:nvPr>
        </p:nvSpPr>
        <p:spPr>
          <a:xfrm>
            <a:off x="640080" y="914400"/>
            <a:ext cx="3867150" cy="5239512"/>
          </a:xfrm>
          <a:prstGeom prst="rect">
            <a:avLst/>
          </a:prstGeom>
        </p:spPr>
        <p:txBody>
          <a:bodyPr/>
          <a:lstStyle>
            <a:lvl1pPr>
              <a:defRPr sz="1800">
                <a:solidFill>
                  <a:schemeClr val="bg1">
                    <a:lumMod val="10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23" name="Content Placeholder 3">
            <a:extLst>
              <a:ext uri="{FF2B5EF4-FFF2-40B4-BE49-F238E27FC236}">
                <a16:creationId xmlns:a16="http://schemas.microsoft.com/office/drawing/2014/main" id="{9791886A-9DC7-44FB-970F-A5F5EEF97991}"/>
              </a:ext>
            </a:extLst>
          </p:cNvPr>
          <p:cNvSpPr>
            <a:spLocks noGrp="1"/>
          </p:cNvSpPr>
          <p:nvPr>
            <p:ph sz="half" idx="2" hasCustomPrompt="1"/>
          </p:nvPr>
        </p:nvSpPr>
        <p:spPr>
          <a:xfrm>
            <a:off x="4648200" y="914400"/>
            <a:ext cx="3867150" cy="5239512"/>
          </a:xfrm>
          <a:prstGeom prst="rect">
            <a:avLst/>
          </a:prstGeom>
        </p:spPr>
        <p:txBody>
          <a:bodyPr/>
          <a:lstStyle>
            <a:lvl1pPr>
              <a:defRPr sz="1800">
                <a:solidFill>
                  <a:schemeClr val="bg1">
                    <a:lumMod val="10000"/>
                  </a:schemeClr>
                </a:solidFill>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stStyle>
          <a:p>
            <a:pPr lvl="0"/>
            <a:r>
              <a:rPr lang="en-US" dirty="0"/>
              <a:t>Edit text</a:t>
            </a:r>
          </a:p>
        </p:txBody>
      </p:sp>
      <p:sp>
        <p:nvSpPr>
          <p:cNvPr id="11" name="Textfeld 5">
            <a:extLst>
              <a:ext uri="{FF2B5EF4-FFF2-40B4-BE49-F238E27FC236}">
                <a16:creationId xmlns:a16="http://schemas.microsoft.com/office/drawing/2014/main" id="{AF6EE7DE-84FE-4EFE-B053-3C2E2520DB27}"/>
              </a:ext>
            </a:extLst>
          </p:cNvPr>
          <p:cNvSpPr txBox="1"/>
          <p:nvPr userDrawn="1"/>
        </p:nvSpPr>
        <p:spPr>
          <a:xfrm>
            <a:off x="245719" y="259401"/>
            <a:ext cx="2183582"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JPA</a:t>
            </a:r>
          </a:p>
        </p:txBody>
      </p:sp>
      <p:cxnSp>
        <p:nvCxnSpPr>
          <p:cNvPr id="12" name="Gerade Verbindung 10">
            <a:extLst>
              <a:ext uri="{FF2B5EF4-FFF2-40B4-BE49-F238E27FC236}">
                <a16:creationId xmlns:a16="http://schemas.microsoft.com/office/drawing/2014/main" id="{FF414825-12BE-40E5-A2E2-00DDC85CC40D}"/>
              </a:ext>
            </a:extLst>
          </p:cNvPr>
          <p:cNvCxnSpPr/>
          <p:nvPr userDrawn="1"/>
        </p:nvCxnSpPr>
        <p:spPr>
          <a:xfrm>
            <a:off x="1686320"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Content Placeholder 4">
            <a:extLst>
              <a:ext uri="{FF2B5EF4-FFF2-40B4-BE49-F238E27FC236}">
                <a16:creationId xmlns:a16="http://schemas.microsoft.com/office/drawing/2014/main" id="{F78E5A6E-5937-45D1-9774-D25AA4E346EA}"/>
              </a:ext>
            </a:extLst>
          </p:cNvPr>
          <p:cNvSpPr>
            <a:spLocks noGrp="1"/>
          </p:cNvSpPr>
          <p:nvPr>
            <p:ph sz="quarter" idx="10"/>
          </p:nvPr>
        </p:nvSpPr>
        <p:spPr>
          <a:xfrm>
            <a:off x="1754307" y="271485"/>
            <a:ext cx="6609965" cy="338554"/>
          </a:xfrm>
          <a:prstGeom prst="rect">
            <a:avLst/>
          </a:prstGeom>
        </p:spPr>
        <p:txBody>
          <a:bodyPr lIns="0" rIns="0" anchor="ctr"/>
          <a:lstStyle>
            <a:lvl1pPr>
              <a:defRPr sz="1600" b="1">
                <a:solidFill>
                  <a:schemeClr val="bg1">
                    <a:lumMod val="10000"/>
                  </a:schemeClr>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177167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2800" b="1"/>
            </a:lvl1pPr>
          </a:lstStyle>
          <a:p>
            <a:r>
              <a:rPr lang="en-US" dirty="0"/>
              <a:t>Click to edit Master title style</a:t>
            </a:r>
          </a:p>
        </p:txBody>
      </p:sp>
      <p:sp>
        <p:nvSpPr>
          <p:cNvPr id="3" name="Content Placeholder 2"/>
          <p:cNvSpPr>
            <a:spLocks noGrp="1"/>
          </p:cNvSpPr>
          <p:nvPr>
            <p:ph idx="1"/>
          </p:nvPr>
        </p:nvSpPr>
        <p:spPr>
          <a:xfrm>
            <a:off x="3429001" y="1435103"/>
            <a:ext cx="5111750" cy="4691063"/>
          </a:xfrm>
        </p:spPr>
        <p:txBody>
          <a:bodyPr/>
          <a:lstStyle>
            <a:lvl1pPr marL="45720" indent="0">
              <a:buFontTx/>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2" y="1435103"/>
            <a:ext cx="3008313" cy="4691063"/>
          </a:xfrm>
        </p:spPr>
        <p:txBody>
          <a:bodyPr>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F47C3F67-93AE-448C-A30F-0F4DA97F61FA}" type="slidenum">
              <a:rPr lang="en-US" altLang="en-US" smtClean="0"/>
              <a:pPr/>
              <a:t>‹#›</a:t>
            </a:fld>
            <a:endParaRPr lang="en-US" altLang="en-US" dirty="0"/>
          </a:p>
        </p:txBody>
      </p:sp>
    </p:spTree>
    <p:extLst>
      <p:ext uri="{BB962C8B-B14F-4D97-AF65-F5344CB8AC3E}">
        <p14:creationId xmlns:p14="http://schemas.microsoft.com/office/powerpoint/2010/main" val="151392914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36F8212B-7355-478A-95D7-08E2048F6A57}" type="slidenum">
              <a:rPr lang="en-US" altLang="en-US" smtClean="0"/>
              <a:pPr/>
              <a:t>‹#›</a:t>
            </a:fld>
            <a:endParaRPr lang="en-US" altLang="en-US" dirty="0"/>
          </a:p>
        </p:txBody>
      </p:sp>
    </p:spTree>
    <p:extLst>
      <p:ext uri="{BB962C8B-B14F-4D97-AF65-F5344CB8AC3E}">
        <p14:creationId xmlns:p14="http://schemas.microsoft.com/office/powerpoint/2010/main" val="163917981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872E90EB-6CA4-453F-8712-C339590DE034}" type="slidenum">
              <a:rPr lang="en-US" altLang="en-US"/>
              <a:pPr/>
              <a:t>‹#›</a:t>
            </a:fld>
            <a:endParaRPr lang="en-US" altLang="en-US" dirty="0"/>
          </a:p>
        </p:txBody>
      </p:sp>
    </p:spTree>
    <p:extLst>
      <p:ext uri="{BB962C8B-B14F-4D97-AF65-F5344CB8AC3E}">
        <p14:creationId xmlns:p14="http://schemas.microsoft.com/office/powerpoint/2010/main" val="377915915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28604"/>
            <a:ext cx="2076450" cy="57070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28604"/>
            <a:ext cx="6076950" cy="5707063"/>
          </a:xfrm>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26D251BA-4196-46F7-BF5E-DE37F6712AD1}" type="slidenum">
              <a:rPr lang="en-US" altLang="en-US"/>
              <a:pPr/>
              <a:t>‹#›</a:t>
            </a:fld>
            <a:endParaRPr lang="en-US" altLang="en-US" dirty="0"/>
          </a:p>
        </p:txBody>
      </p:sp>
    </p:spTree>
    <p:extLst>
      <p:ext uri="{BB962C8B-B14F-4D97-AF65-F5344CB8AC3E}">
        <p14:creationId xmlns:p14="http://schemas.microsoft.com/office/powerpoint/2010/main" val="120629668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7106"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dirty="0"/>
          </a:p>
        </p:txBody>
      </p:sp>
      <p:grpSp>
        <p:nvGrpSpPr>
          <p:cNvPr id="47112" name="Group 8"/>
          <p:cNvGrpSpPr>
            <a:grpSpLocks/>
          </p:cNvGrpSpPr>
          <p:nvPr/>
        </p:nvGrpSpPr>
        <p:grpSpPr bwMode="auto">
          <a:xfrm>
            <a:off x="7493002" y="2992438"/>
            <a:ext cx="1338263" cy="2189162"/>
            <a:chOff x="4704" y="1885"/>
            <a:chExt cx="843" cy="1379"/>
          </a:xfrm>
        </p:grpSpPr>
        <p:sp>
          <p:nvSpPr>
            <p:cNvPr id="47113"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14"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15"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16"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17"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18"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19"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0"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1"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2"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3"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4"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5"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6"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7"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8"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29"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0"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1"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2"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3"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4"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5"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6"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7"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8"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39"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40"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41"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42"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7143"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grpSp>
      <p:sp>
        <p:nvSpPr>
          <p:cNvPr id="47144"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dirty="0"/>
          </a:p>
        </p:txBody>
      </p:sp>
      <p:sp>
        <p:nvSpPr>
          <p:cNvPr id="47107" name="Title Placeholder 1"/>
          <p:cNvSpPr>
            <a:spLocks noGrp="1" noChangeArrowheads="1"/>
          </p:cNvSpPr>
          <p:nvPr>
            <p:ph type="ctrTitle"/>
          </p:nvPr>
        </p:nvSpPr>
        <p:spPr>
          <a:xfrm>
            <a:off x="315913" y="466725"/>
            <a:ext cx="6781800" cy="2133600"/>
          </a:xfrm>
        </p:spPr>
        <p:txBody>
          <a:bodyPr/>
          <a:lstStyle>
            <a:lvl1pPr algn="r">
              <a:defRPr sz="4400"/>
            </a:lvl1pPr>
          </a:lstStyle>
          <a:p>
            <a:pPr lvl="0"/>
            <a:r>
              <a:rPr lang="en-US" altLang="en-US" noProof="0"/>
              <a:t>Click to edit Master title style</a:t>
            </a:r>
          </a:p>
        </p:txBody>
      </p:sp>
      <p:sp>
        <p:nvSpPr>
          <p:cNvPr id="47108" name="Text Placeholder 2"/>
          <p:cNvSpPr>
            <a:spLocks noGrp="1" noChangeArrowheads="1"/>
          </p:cNvSpPr>
          <p:nvPr>
            <p:ph type="subTitle" idx="1"/>
          </p:nvPr>
        </p:nvSpPr>
        <p:spPr>
          <a:xfrm>
            <a:off x="849313" y="3049588"/>
            <a:ext cx="6248400" cy="2362200"/>
          </a:xfrm>
        </p:spPr>
        <p:txBody>
          <a:bodyPr/>
          <a:lstStyle>
            <a:lvl1pPr marL="0" indent="0" algn="r">
              <a:buFontTx/>
              <a:buNone/>
              <a:defRPr sz="2900"/>
            </a:lvl1pPr>
          </a:lstStyle>
          <a:p>
            <a:pPr lvl="0"/>
            <a:r>
              <a:rPr lang="en-US" altLang="en-US" noProof="0"/>
              <a:t>Click to edit Master subtitle style</a:t>
            </a:r>
            <a:endParaRPr lang="en-US" altLang="en-US" noProof="0" dirty="0"/>
          </a:p>
        </p:txBody>
      </p:sp>
      <p:sp>
        <p:nvSpPr>
          <p:cNvPr id="47109" name="Date Placeholder 3"/>
          <p:cNvSpPr>
            <a:spLocks noGrp="1" noChangeArrowheads="1"/>
          </p:cNvSpPr>
          <p:nvPr>
            <p:ph type="dt" sz="half" idx="2"/>
          </p:nvPr>
        </p:nvSpPr>
        <p:spPr/>
        <p:txBody>
          <a:bodyPr/>
          <a:lstStyle>
            <a:lvl1pPr>
              <a:defRPr/>
            </a:lvl1pPr>
          </a:lstStyle>
          <a:p>
            <a:endParaRPr lang="en-US" altLang="en-US" dirty="0"/>
          </a:p>
        </p:txBody>
      </p:sp>
      <p:sp>
        <p:nvSpPr>
          <p:cNvPr id="47110" name="Footer Placeholder 4"/>
          <p:cNvSpPr>
            <a:spLocks noGrp="1" noChangeArrowheads="1"/>
          </p:cNvSpPr>
          <p:nvPr>
            <p:ph type="ftr" sz="quarter" idx="3"/>
          </p:nvPr>
        </p:nvSpPr>
        <p:spPr/>
        <p:txBody>
          <a:bodyPr/>
          <a:lstStyle>
            <a:lvl1pPr>
              <a:defRPr/>
            </a:lvl1pPr>
          </a:lstStyle>
          <a:p>
            <a:endParaRPr lang="en-US" altLang="en-US" dirty="0"/>
          </a:p>
        </p:txBody>
      </p:sp>
      <p:sp>
        <p:nvSpPr>
          <p:cNvPr id="47111" name="Slide Number Placeholder 5"/>
          <p:cNvSpPr>
            <a:spLocks noGrp="1" noChangeArrowheads="1"/>
          </p:cNvSpPr>
          <p:nvPr>
            <p:ph type="sldNum" sz="quarter" idx="4"/>
          </p:nvPr>
        </p:nvSpPr>
        <p:spPr/>
        <p:txBody>
          <a:bodyPr/>
          <a:lstStyle>
            <a:lvl1pPr>
              <a:defRPr/>
            </a:lvl1pPr>
          </a:lstStyle>
          <a:p>
            <a:fld id="{32886768-32B9-4CC7-9679-92A4906C223A}" type="slidenum">
              <a:rPr lang="en-US" altLang="en-US" smtClean="0"/>
              <a:pPr/>
              <a:t>‹#›</a:t>
            </a:fld>
            <a:endParaRPr lang="en-US" altLang="en-US" dirty="0"/>
          </a:p>
        </p:txBody>
      </p:sp>
    </p:spTree>
    <p:extLst>
      <p:ext uri="{BB962C8B-B14F-4D97-AF65-F5344CB8AC3E}">
        <p14:creationId xmlns:p14="http://schemas.microsoft.com/office/powerpoint/2010/main" val="408710815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43840"/>
            <a:ext cx="7696200" cy="1097280"/>
          </a:xfrm>
        </p:spPr>
        <p:txBody>
          <a:bodyPr/>
          <a:lstStyle/>
          <a:p>
            <a:r>
              <a:rPr lang="en-US" dirty="0"/>
              <a:t>Click to edit Master title style</a:t>
            </a:r>
          </a:p>
        </p:txBody>
      </p:sp>
      <p:sp>
        <p:nvSpPr>
          <p:cNvPr id="3" name="Content Placeholder 2"/>
          <p:cNvSpPr>
            <a:spLocks noGrp="1"/>
          </p:cNvSpPr>
          <p:nvPr>
            <p:ph idx="1"/>
          </p:nvPr>
        </p:nvSpPr>
        <p:spPr>
          <a:xfrm>
            <a:off x="381000" y="1570641"/>
            <a:ext cx="7391400" cy="4411663"/>
          </a:xfrm>
        </p:spPr>
        <p:txBody>
          <a:bodyPr/>
          <a:lstStyle>
            <a:lvl1pPr marL="45720" indent="0">
              <a:buFontTx/>
              <a:buNone/>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E675FF42-0E22-44DC-8DFB-F90201735E2E}" type="slidenum">
              <a:rPr lang="en-US" altLang="en-US" smtClean="0"/>
              <a:pPr/>
              <a:t>‹#›</a:t>
            </a:fld>
            <a:endParaRPr lang="en-US" altLang="en-US" dirty="0"/>
          </a:p>
        </p:txBody>
      </p:sp>
    </p:spTree>
    <p:extLst>
      <p:ext uri="{BB962C8B-B14F-4D97-AF65-F5344CB8AC3E}">
        <p14:creationId xmlns:p14="http://schemas.microsoft.com/office/powerpoint/2010/main" val="399669430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29129"/>
            <a:ext cx="7772400" cy="1362075"/>
          </a:xfrm>
          <a:ln w="76200">
            <a:noFill/>
          </a:ln>
        </p:spPr>
        <p:txBody>
          <a:bodyPr anchor="t"/>
          <a:lstStyle>
            <a:lvl1pPr algn="l">
              <a:defRPr sz="4000" b="1" cap="none"/>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600" b="1" u="none"/>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Edit Master text styles</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4783C08A-C93D-47D6-B65C-9198EDABB16F}" type="slidenum">
              <a:rPr lang="en-US" altLang="en-US" smtClean="0"/>
              <a:pPr/>
              <a:t>‹#›</a:t>
            </a:fld>
            <a:endParaRPr lang="en-US" altLang="en-US" dirty="0"/>
          </a:p>
        </p:txBody>
      </p:sp>
      <p:cxnSp>
        <p:nvCxnSpPr>
          <p:cNvPr id="8" name="Straight Connector 7">
            <a:extLst>
              <a:ext uri="{FF2B5EF4-FFF2-40B4-BE49-F238E27FC236}">
                <a16:creationId xmlns:a16="http://schemas.microsoft.com/office/drawing/2014/main" id="{E1563211-0C28-4B37-8242-9F7D800679E2}"/>
              </a:ext>
            </a:extLst>
          </p:cNvPr>
          <p:cNvCxnSpPr/>
          <p:nvPr userDrawn="1"/>
        </p:nvCxnSpPr>
        <p:spPr bwMode="auto">
          <a:xfrm>
            <a:off x="722313" y="4406900"/>
            <a:ext cx="7772400" cy="0"/>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59426331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43000" y="1524002"/>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914900" y="1524002"/>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A9B405D3-EAD7-4502-A4DA-EC65AB49DEFA}" type="slidenum">
              <a:rPr lang="en-US" altLang="en-US" smtClean="0"/>
              <a:pPr/>
              <a:t>‹#›</a:t>
            </a:fld>
            <a:endParaRPr lang="en-US" altLang="en-US" dirty="0"/>
          </a:p>
        </p:txBody>
      </p:sp>
    </p:spTree>
    <p:extLst>
      <p:ext uri="{BB962C8B-B14F-4D97-AF65-F5344CB8AC3E}">
        <p14:creationId xmlns:p14="http://schemas.microsoft.com/office/powerpoint/2010/main" val="387690048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431802" y="1680211"/>
            <a:ext cx="8229340" cy="4701540"/>
          </a:xfrm>
        </p:spPr>
        <p:txBody>
          <a:bodyPr>
            <a:normAutofit/>
          </a:bodyPr>
          <a:lstStyle>
            <a:lvl1pPr algn="l" rtl="0" eaLnBrk="1" fontAlgn="base" hangingPunct="1">
              <a:defRPr lang="en-US" sz="2800" dirty="0">
                <a:solidFill>
                  <a:schemeClr val="tx1"/>
                </a:solidFill>
                <a:latin typeface="+mn-lt"/>
                <a:ea typeface="+mn-ea"/>
                <a:cs typeface="+mn-cs"/>
              </a:defRPr>
            </a:lvl1pPr>
            <a:lvl2pPr algn="l" rtl="0" eaLnBrk="1" fontAlgn="base" hangingPunct="1">
              <a:defRPr lang="en-US" sz="2800" dirty="0">
                <a:solidFill>
                  <a:schemeClr val="tx1"/>
                </a:solidFill>
                <a:latin typeface="+mn-lt"/>
                <a:ea typeface="+mn-ea"/>
                <a:cs typeface="+mn-cs"/>
              </a:defRPr>
            </a:lvl2pPr>
            <a:lvl3pPr algn="l" rtl="0" eaLnBrk="1" fontAlgn="base" hangingPunct="1">
              <a:defRPr lang="en-US" sz="2800" dirty="0">
                <a:solidFill>
                  <a:schemeClr val="tx1"/>
                </a:solidFill>
                <a:latin typeface="+mn-lt"/>
                <a:ea typeface="+mn-ea"/>
                <a:cs typeface="+mn-cs"/>
              </a:defRPr>
            </a:lvl3pPr>
            <a:lvl4pPr marL="1658938" indent="-228600" algn="l" rtl="0" eaLnBrk="1" fontAlgn="base" hangingPunct="1">
              <a:defRPr lang="en-US" sz="2800" dirty="0">
                <a:solidFill>
                  <a:schemeClr val="tx1"/>
                </a:solidFill>
                <a:latin typeface="+mn-lt"/>
                <a:ea typeface="+mn-ea"/>
                <a:cs typeface="+mn-cs"/>
              </a:defRPr>
            </a:lvl4pPr>
            <a:lvl5pPr marL="1944688" indent="-188913" algn="l" rtl="0" eaLnBrk="1" fontAlgn="base" hangingPunct="1">
              <a:defRPr lang="en-GB" sz="2800" dirty="0">
                <a:solidFill>
                  <a:schemeClr val="tx1"/>
                </a:solidFill>
                <a:latin typeface="+mn-lt"/>
                <a:ea typeface="+mn-ea"/>
                <a:cs typeface="+mn-cs"/>
              </a:defRPr>
            </a:lvl5pPr>
          </a:lstStyle>
          <a:p>
            <a:pPr lvl="0"/>
            <a:r>
              <a:rPr lang="en-US" dirty="0"/>
              <a:t>Slide copy uses this color (20pt)</a:t>
            </a:r>
          </a:p>
          <a:p>
            <a:pPr lvl="1"/>
            <a:r>
              <a:rPr lang="en-US" dirty="0"/>
              <a:t>Bullet point level 1 (16pt)</a:t>
            </a:r>
          </a:p>
          <a:p>
            <a:pPr lvl="2"/>
            <a:r>
              <a:rPr lang="en-US" dirty="0"/>
              <a:t>Bullet point level 2 (14pt)</a:t>
            </a:r>
          </a:p>
          <a:p>
            <a:pPr lvl="3"/>
            <a:r>
              <a:rPr lang="en-US" dirty="0"/>
              <a:t>Bullet point level 3 (12pt)</a:t>
            </a:r>
          </a:p>
          <a:p>
            <a:pPr lvl="4"/>
            <a:r>
              <a:rPr lang="en-US" dirty="0"/>
              <a:t>Bullet point level 4 (11pt)</a:t>
            </a:r>
            <a:endParaRPr lang="en-GB" dirty="0"/>
          </a:p>
        </p:txBody>
      </p:sp>
      <p:sp>
        <p:nvSpPr>
          <p:cNvPr id="6" name="Title 1"/>
          <p:cNvSpPr>
            <a:spLocks noGrp="1"/>
          </p:cNvSpPr>
          <p:nvPr>
            <p:ph type="title" hasCustomPrompt="1"/>
          </p:nvPr>
        </p:nvSpPr>
        <p:spPr>
          <a:xfrm>
            <a:off x="431803" y="182180"/>
            <a:ext cx="5587999" cy="1341823"/>
          </a:xfrm>
        </p:spPr>
        <p:txBody>
          <a:bodyPr>
            <a:noAutofit/>
          </a:bodyPr>
          <a:lstStyle>
            <a:lvl1pPr algn="l" rtl="0" eaLnBrk="1" fontAlgn="base" hangingPunct="1">
              <a:spcBef>
                <a:spcPct val="0"/>
              </a:spcBef>
              <a:spcAft>
                <a:spcPct val="0"/>
              </a:spcAft>
              <a:defRPr lang="en-GB" sz="2800" b="1" dirty="0">
                <a:solidFill>
                  <a:schemeClr val="tx2"/>
                </a:solidFill>
                <a:latin typeface="+mj-lt"/>
                <a:ea typeface="+mj-ea"/>
                <a:cs typeface="+mj-cs"/>
              </a:defRPr>
            </a:lvl1pPr>
          </a:lstStyle>
          <a:p>
            <a:r>
              <a:rPr lang="en-US" dirty="0"/>
              <a:t>Slide title: can span two lines of the slide and uses this font color (28pt) </a:t>
            </a:r>
            <a:endParaRPr lang="en-GB" dirty="0"/>
          </a:p>
        </p:txBody>
      </p:sp>
    </p:spTree>
    <p:extLst>
      <p:ext uri="{BB962C8B-B14F-4D97-AF65-F5344CB8AC3E}">
        <p14:creationId xmlns:p14="http://schemas.microsoft.com/office/powerpoint/2010/main" val="50861707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7" y="2174875"/>
            <a:ext cx="4041775"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endParaRPr lang="en-US" altLang="en-US" dirty="0"/>
          </a:p>
        </p:txBody>
      </p:sp>
      <p:sp>
        <p:nvSpPr>
          <p:cNvPr id="8" name="Footer Placeholder 7"/>
          <p:cNvSpPr>
            <a:spLocks noGrp="1"/>
          </p:cNvSpPr>
          <p:nvPr>
            <p:ph type="ftr" sz="quarter" idx="11"/>
          </p:nvPr>
        </p:nvSpPr>
        <p:spPr/>
        <p:txBody>
          <a:bodyPr/>
          <a:lstStyle>
            <a:lvl1pPr>
              <a:defRPr/>
            </a:lvl1pPr>
          </a:lstStyle>
          <a:p>
            <a:endParaRPr lang="en-US" altLang="en-US" dirty="0"/>
          </a:p>
        </p:txBody>
      </p:sp>
      <p:sp>
        <p:nvSpPr>
          <p:cNvPr id="9" name="Slide Number Placeholder 8"/>
          <p:cNvSpPr>
            <a:spLocks noGrp="1"/>
          </p:cNvSpPr>
          <p:nvPr>
            <p:ph type="sldNum" sz="quarter" idx="12"/>
          </p:nvPr>
        </p:nvSpPr>
        <p:spPr/>
        <p:txBody>
          <a:bodyPr/>
          <a:lstStyle>
            <a:lvl1pPr>
              <a:defRPr/>
            </a:lvl1pPr>
          </a:lstStyle>
          <a:p>
            <a:fld id="{3FFF206F-30F6-41EF-9889-547E3AD8DC78}" type="slidenum">
              <a:rPr lang="en-US" altLang="en-US" smtClean="0"/>
              <a:pPr/>
              <a:t>‹#›</a:t>
            </a:fld>
            <a:endParaRPr lang="en-US" altLang="en-US" dirty="0"/>
          </a:p>
        </p:txBody>
      </p:sp>
    </p:spTree>
    <p:extLst>
      <p:ext uri="{BB962C8B-B14F-4D97-AF65-F5344CB8AC3E}">
        <p14:creationId xmlns:p14="http://schemas.microsoft.com/office/powerpoint/2010/main" val="3467152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5" name="Content Placeholder 4"/>
          <p:cNvSpPr>
            <a:spLocks noGrp="1"/>
          </p:cNvSpPr>
          <p:nvPr>
            <p:ph sz="quarter" idx="10" hasCustomPrompt="1"/>
          </p:nvPr>
        </p:nvSpPr>
        <p:spPr>
          <a:xfrm>
            <a:off x="0" y="3004985"/>
            <a:ext cx="9144000" cy="497340"/>
          </a:xfrm>
          <a:prstGeom prst="rect">
            <a:avLst/>
          </a:prstGeom>
        </p:spPr>
        <p:txBody>
          <a:bodyPr/>
          <a:lstStyle>
            <a:lvl1pPr algn="ctr">
              <a:defRPr lang="en-US" sz="3200" kern="1200" spc="300" dirty="0" smtClean="0">
                <a:solidFill>
                  <a:schemeClr val="tx1"/>
                </a:solidFill>
                <a:latin typeface="Century Gothic" panose="020B0502020202020204" pitchFamily="34" charset="0"/>
                <a:ea typeface="+mn-ea"/>
                <a:cs typeface="+mn-cs"/>
              </a:defRPr>
            </a:lvl1pPr>
            <a:lvl2pPr marL="457200" indent="0">
              <a:buNone/>
              <a:defRPr/>
            </a:lvl2pPr>
          </a:lstStyle>
          <a:p>
            <a:pPr lvl="0"/>
            <a:r>
              <a:rPr lang="en-US" dirty="0"/>
              <a:t>EDIT MASTER DIVIDER TITLE</a:t>
            </a:r>
          </a:p>
          <a:p>
            <a:pPr lvl="0"/>
            <a:endParaRPr lang="en-US" dirty="0"/>
          </a:p>
          <a:p>
            <a:pPr lvl="0"/>
            <a:endParaRPr lang="en-US" dirty="0"/>
          </a:p>
          <a:p>
            <a:pPr lvl="0"/>
            <a:endParaRPr lang="en-US" dirty="0"/>
          </a:p>
          <a:p>
            <a:pPr lvl="0"/>
            <a:endParaRPr lang="en-US" dirty="0"/>
          </a:p>
          <a:p>
            <a:pPr lvl="0"/>
            <a:endParaRPr lang="en-US" dirty="0"/>
          </a:p>
        </p:txBody>
      </p:sp>
      <p:sp>
        <p:nvSpPr>
          <p:cNvPr id="13" name="Content Placeholder 4"/>
          <p:cNvSpPr>
            <a:spLocks noGrp="1"/>
          </p:cNvSpPr>
          <p:nvPr>
            <p:ph sz="quarter" idx="11" hasCustomPrompt="1"/>
          </p:nvPr>
        </p:nvSpPr>
        <p:spPr>
          <a:xfrm>
            <a:off x="0" y="3600208"/>
            <a:ext cx="9144000" cy="373694"/>
          </a:xfrm>
          <a:prstGeom prst="rect">
            <a:avLst/>
          </a:prstGeom>
        </p:spPr>
        <p:txBody>
          <a:bodyPr/>
          <a:lstStyle>
            <a:lvl1pPr algn="ctr">
              <a:defRPr lang="en-US" sz="1400" kern="1200" spc="300" dirty="0" smtClean="0">
                <a:solidFill>
                  <a:srgbClr val="5B9BD5"/>
                </a:solidFill>
                <a:latin typeface="Century Gothic" panose="020B0502020202020204" pitchFamily="34" charset="0"/>
                <a:ea typeface="+mn-ea"/>
                <a:cs typeface="+mn-cs"/>
              </a:defRPr>
            </a:lvl1pPr>
            <a:lvl2pPr marL="457200" indent="0">
              <a:buNone/>
              <a:defRPr/>
            </a:lvl2pPr>
          </a:lstStyle>
          <a:p>
            <a:pPr lvl="0"/>
            <a:r>
              <a:rPr lang="en-US" dirty="0"/>
              <a:t>EDIT MASTER DIVIDER SUB TITLE</a:t>
            </a:r>
          </a:p>
          <a:p>
            <a:pPr lvl="0"/>
            <a:endParaRPr lang="en-US" dirty="0"/>
          </a:p>
          <a:p>
            <a:pPr lvl="0"/>
            <a:endParaRPr lang="en-US" dirty="0"/>
          </a:p>
          <a:p>
            <a:pPr lvl="0"/>
            <a:endParaRPr lang="en-US" dirty="0"/>
          </a:p>
          <a:p>
            <a:pPr lvl="0"/>
            <a:endParaRPr lang="en-US" dirty="0"/>
          </a:p>
          <a:p>
            <a:pPr lvl="0"/>
            <a:endParaRPr lang="en-US" dirty="0"/>
          </a:p>
        </p:txBody>
      </p:sp>
      <p:sp>
        <p:nvSpPr>
          <p:cNvPr id="9" name="TextBox 9">
            <a:extLst>
              <a:ext uri="{FF2B5EF4-FFF2-40B4-BE49-F238E27FC236}">
                <a16:creationId xmlns:a16="http://schemas.microsoft.com/office/drawing/2014/main" id="{5E3B324B-D78E-4D2A-A176-59C5374DF5B9}"/>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1" name="Interaktive Schaltfläche: Nächste(r) oder Weiter 1">
            <a:hlinkClick r:id="" action="ppaction://hlinkshowjump?jump=nextslide" highlightClick="1"/>
            <a:extLst>
              <a:ext uri="{FF2B5EF4-FFF2-40B4-BE49-F238E27FC236}">
                <a16:creationId xmlns:a16="http://schemas.microsoft.com/office/drawing/2014/main" id="{77D9E626-4270-4ED1-A1C7-B4031A163DE5}"/>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2" name="Interaktive Schaltfläche: Nächste(r) oder Weiter 7">
            <a:hlinkClick r:id="" action="ppaction://hlinkshowjump?jump=previousslide" highlightClick="1"/>
            <a:extLst>
              <a:ext uri="{FF2B5EF4-FFF2-40B4-BE49-F238E27FC236}">
                <a16:creationId xmlns:a16="http://schemas.microsoft.com/office/drawing/2014/main" id="{8B6E3A8C-87F8-476D-9B5F-9024187A4BFB}"/>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4994AA65-FB9C-4970-A9FF-78E10CF4793C}"/>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8323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dirty="0"/>
          </a:p>
        </p:txBody>
      </p:sp>
      <p:sp>
        <p:nvSpPr>
          <p:cNvPr id="4" name="Footer Placeholder 3"/>
          <p:cNvSpPr>
            <a:spLocks noGrp="1"/>
          </p:cNvSpPr>
          <p:nvPr>
            <p:ph type="ftr" sz="quarter" idx="11"/>
          </p:nvPr>
        </p:nvSpPr>
        <p:spPr/>
        <p:txBody>
          <a:bodyPr/>
          <a:lstStyle>
            <a:lvl1pPr>
              <a:defRPr/>
            </a:lvl1pPr>
          </a:lstStyle>
          <a:p>
            <a:endParaRPr lang="en-US" altLang="en-US" dirty="0"/>
          </a:p>
        </p:txBody>
      </p:sp>
      <p:sp>
        <p:nvSpPr>
          <p:cNvPr id="5" name="Slide Number Placeholder 4"/>
          <p:cNvSpPr>
            <a:spLocks noGrp="1"/>
          </p:cNvSpPr>
          <p:nvPr>
            <p:ph type="sldNum" sz="quarter" idx="12"/>
          </p:nvPr>
        </p:nvSpPr>
        <p:spPr/>
        <p:txBody>
          <a:bodyPr/>
          <a:lstStyle>
            <a:lvl1pPr>
              <a:defRPr/>
            </a:lvl1pPr>
          </a:lstStyle>
          <a:p>
            <a:fld id="{09C23741-A9CE-42E4-B480-D2ACDFA2E538}" type="slidenum">
              <a:rPr lang="en-US" altLang="en-US" smtClean="0"/>
              <a:pPr/>
              <a:t>‹#›</a:t>
            </a:fld>
            <a:endParaRPr lang="en-US" altLang="en-US" dirty="0"/>
          </a:p>
        </p:txBody>
      </p:sp>
    </p:spTree>
    <p:extLst>
      <p:ext uri="{BB962C8B-B14F-4D97-AF65-F5344CB8AC3E}">
        <p14:creationId xmlns:p14="http://schemas.microsoft.com/office/powerpoint/2010/main" val="398065145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dirty="0"/>
          </a:p>
        </p:txBody>
      </p:sp>
      <p:sp>
        <p:nvSpPr>
          <p:cNvPr id="3" name="Footer Placeholder 2"/>
          <p:cNvSpPr>
            <a:spLocks noGrp="1"/>
          </p:cNvSpPr>
          <p:nvPr>
            <p:ph type="ftr" sz="quarter" idx="11"/>
          </p:nvPr>
        </p:nvSpPr>
        <p:spPr/>
        <p:txBody>
          <a:bodyPr/>
          <a:lstStyle>
            <a:lvl1pPr>
              <a:defRPr/>
            </a:lvl1pPr>
          </a:lstStyle>
          <a:p>
            <a:endParaRPr lang="en-US" altLang="en-US" dirty="0"/>
          </a:p>
        </p:txBody>
      </p:sp>
      <p:sp>
        <p:nvSpPr>
          <p:cNvPr id="4" name="Slide Number Placeholder 3"/>
          <p:cNvSpPr>
            <a:spLocks noGrp="1"/>
          </p:cNvSpPr>
          <p:nvPr>
            <p:ph type="sldNum" sz="quarter" idx="12"/>
          </p:nvPr>
        </p:nvSpPr>
        <p:spPr/>
        <p:txBody>
          <a:bodyPr/>
          <a:lstStyle>
            <a:lvl1pPr>
              <a:defRPr/>
            </a:lvl1pPr>
          </a:lstStyle>
          <a:p>
            <a:fld id="{BBB80E7D-6259-4E39-9131-AE15CB326BFC}" type="slidenum">
              <a:rPr lang="en-US" altLang="en-US" smtClean="0"/>
              <a:pPr/>
              <a:t>‹#›</a:t>
            </a:fld>
            <a:endParaRPr lang="en-US" altLang="en-US" dirty="0"/>
          </a:p>
        </p:txBody>
      </p:sp>
    </p:spTree>
    <p:extLst>
      <p:ext uri="{BB962C8B-B14F-4D97-AF65-F5344CB8AC3E}">
        <p14:creationId xmlns:p14="http://schemas.microsoft.com/office/powerpoint/2010/main" val="378242824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lstStyle>
            <a:lvl1pPr algn="l">
              <a:defRPr sz="2800" b="1"/>
            </a:lvl1pPr>
          </a:lstStyle>
          <a:p>
            <a:r>
              <a:rPr lang="en-US" dirty="0"/>
              <a:t>Click to edit Master title style</a:t>
            </a:r>
          </a:p>
        </p:txBody>
      </p:sp>
      <p:sp>
        <p:nvSpPr>
          <p:cNvPr id="3" name="Content Placeholder 2"/>
          <p:cNvSpPr>
            <a:spLocks noGrp="1"/>
          </p:cNvSpPr>
          <p:nvPr>
            <p:ph idx="1"/>
          </p:nvPr>
        </p:nvSpPr>
        <p:spPr>
          <a:xfrm>
            <a:off x="3429001" y="1435103"/>
            <a:ext cx="5111750" cy="4691063"/>
          </a:xfrm>
        </p:spPr>
        <p:txBody>
          <a:bodyPr/>
          <a:lstStyle>
            <a:lvl1pPr marL="45720" indent="0">
              <a:buFontTx/>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2" y="1435103"/>
            <a:ext cx="3008313" cy="4691063"/>
          </a:xfrm>
        </p:spPr>
        <p:txBody>
          <a:bodyPr>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F47C3F67-93AE-448C-A30F-0F4DA97F61FA}" type="slidenum">
              <a:rPr lang="en-US" altLang="en-US" smtClean="0"/>
              <a:pPr/>
              <a:t>‹#›</a:t>
            </a:fld>
            <a:endParaRPr lang="en-US" altLang="en-US" dirty="0"/>
          </a:p>
        </p:txBody>
      </p:sp>
    </p:spTree>
    <p:extLst>
      <p:ext uri="{BB962C8B-B14F-4D97-AF65-F5344CB8AC3E}">
        <p14:creationId xmlns:p14="http://schemas.microsoft.com/office/powerpoint/2010/main" val="113607896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36F8212B-7355-478A-95D7-08E2048F6A57}" type="slidenum">
              <a:rPr lang="en-US" altLang="en-US" smtClean="0"/>
              <a:pPr/>
              <a:t>‹#›</a:t>
            </a:fld>
            <a:endParaRPr lang="en-US" altLang="en-US" dirty="0"/>
          </a:p>
        </p:txBody>
      </p:sp>
    </p:spTree>
    <p:extLst>
      <p:ext uri="{BB962C8B-B14F-4D97-AF65-F5344CB8AC3E}">
        <p14:creationId xmlns:p14="http://schemas.microsoft.com/office/powerpoint/2010/main" val="350027640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872E90EB-6CA4-453F-8712-C339590DE034}" type="slidenum">
              <a:rPr lang="en-US" altLang="en-US"/>
              <a:pPr/>
              <a:t>‹#›</a:t>
            </a:fld>
            <a:endParaRPr lang="en-US" altLang="en-US" dirty="0"/>
          </a:p>
        </p:txBody>
      </p:sp>
    </p:spTree>
    <p:extLst>
      <p:ext uri="{BB962C8B-B14F-4D97-AF65-F5344CB8AC3E}">
        <p14:creationId xmlns:p14="http://schemas.microsoft.com/office/powerpoint/2010/main" val="73520891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28604"/>
            <a:ext cx="2076450" cy="57070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28604"/>
            <a:ext cx="6076950" cy="5707063"/>
          </a:xfrm>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26D251BA-4196-46F7-BF5E-DE37F6712AD1}" type="slidenum">
              <a:rPr lang="en-US" altLang="en-US"/>
              <a:pPr/>
              <a:t>‹#›</a:t>
            </a:fld>
            <a:endParaRPr lang="en-US" altLang="en-US" dirty="0"/>
          </a:p>
        </p:txBody>
      </p:sp>
    </p:spTree>
    <p:extLst>
      <p:ext uri="{BB962C8B-B14F-4D97-AF65-F5344CB8AC3E}">
        <p14:creationId xmlns:p14="http://schemas.microsoft.com/office/powerpoint/2010/main" val="266465726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7106"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7112" name="Group 8"/>
          <p:cNvGrpSpPr>
            <a:grpSpLocks/>
          </p:cNvGrpSpPr>
          <p:nvPr/>
        </p:nvGrpSpPr>
        <p:grpSpPr bwMode="auto">
          <a:xfrm>
            <a:off x="7493000" y="2992438"/>
            <a:ext cx="1338263" cy="2189162"/>
            <a:chOff x="4704" y="1885"/>
            <a:chExt cx="843" cy="1379"/>
          </a:xfrm>
        </p:grpSpPr>
        <p:sp>
          <p:nvSpPr>
            <p:cNvPr id="47113"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4"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5"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6"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7"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8"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19"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0"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1"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2"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3"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4"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5"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6"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7"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8"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29"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0"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1"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2"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3"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4"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5"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6"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7"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8"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39"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0"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1"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2"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7143"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7144"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47107" name="Title Placeholder 1"/>
          <p:cNvSpPr>
            <a:spLocks noGrp="1" noChangeArrowheads="1"/>
          </p:cNvSpPr>
          <p:nvPr>
            <p:ph type="ctrTitle"/>
          </p:nvPr>
        </p:nvSpPr>
        <p:spPr>
          <a:xfrm>
            <a:off x="315913" y="466725"/>
            <a:ext cx="6781800" cy="2133600"/>
          </a:xfrm>
        </p:spPr>
        <p:txBody>
          <a:bodyPr/>
          <a:lstStyle>
            <a:lvl1pPr algn="r">
              <a:defRPr sz="4400"/>
            </a:lvl1pPr>
          </a:lstStyle>
          <a:p>
            <a:pPr lvl="0"/>
            <a:r>
              <a:rPr lang="en-US" altLang="en-US" noProof="0"/>
              <a:t>Click to edit Master title style</a:t>
            </a:r>
          </a:p>
        </p:txBody>
      </p:sp>
      <p:sp>
        <p:nvSpPr>
          <p:cNvPr id="47108" name="Text Placeholder 2"/>
          <p:cNvSpPr>
            <a:spLocks noGrp="1" noChangeArrowheads="1"/>
          </p:cNvSpPr>
          <p:nvPr>
            <p:ph type="subTitle" idx="1"/>
          </p:nvPr>
        </p:nvSpPr>
        <p:spPr>
          <a:xfrm>
            <a:off x="849313" y="3049588"/>
            <a:ext cx="6248400" cy="2362200"/>
          </a:xfrm>
        </p:spPr>
        <p:txBody>
          <a:bodyPr/>
          <a:lstStyle>
            <a:lvl1pPr marL="0" indent="0" algn="r">
              <a:buFontTx/>
              <a:buNone/>
              <a:defRPr sz="2900"/>
            </a:lvl1pPr>
          </a:lstStyle>
          <a:p>
            <a:pPr lvl="0"/>
            <a:r>
              <a:rPr lang="en-US" altLang="en-US" noProof="0"/>
              <a:t>Click to edit Master subtitle style</a:t>
            </a:r>
            <a:endParaRPr lang="en-US" altLang="en-US" noProof="0" dirty="0"/>
          </a:p>
        </p:txBody>
      </p:sp>
      <p:sp>
        <p:nvSpPr>
          <p:cNvPr id="47109" name="Date Placeholder 3"/>
          <p:cNvSpPr>
            <a:spLocks noGrp="1" noChangeArrowheads="1"/>
          </p:cNvSpPr>
          <p:nvPr>
            <p:ph type="dt" sz="half" idx="2"/>
          </p:nvPr>
        </p:nvSpPr>
        <p:spPr/>
        <p:txBody>
          <a:bodyPr/>
          <a:lstStyle>
            <a:lvl1pPr>
              <a:defRPr/>
            </a:lvl1pPr>
          </a:lstStyle>
          <a:p>
            <a:endParaRPr lang="en-US" altLang="en-US" dirty="0"/>
          </a:p>
        </p:txBody>
      </p:sp>
      <p:sp>
        <p:nvSpPr>
          <p:cNvPr id="47110" name="Footer Placeholder 4"/>
          <p:cNvSpPr>
            <a:spLocks noGrp="1" noChangeArrowheads="1"/>
          </p:cNvSpPr>
          <p:nvPr>
            <p:ph type="ftr" sz="quarter" idx="3"/>
          </p:nvPr>
        </p:nvSpPr>
        <p:spPr/>
        <p:txBody>
          <a:bodyPr/>
          <a:lstStyle>
            <a:lvl1pPr>
              <a:defRPr/>
            </a:lvl1pPr>
          </a:lstStyle>
          <a:p>
            <a:endParaRPr lang="en-US" altLang="en-US" dirty="0"/>
          </a:p>
        </p:txBody>
      </p:sp>
      <p:sp>
        <p:nvSpPr>
          <p:cNvPr id="47111" name="Slide Number Placeholder 5"/>
          <p:cNvSpPr>
            <a:spLocks noGrp="1" noChangeArrowheads="1"/>
          </p:cNvSpPr>
          <p:nvPr>
            <p:ph type="sldNum" sz="quarter" idx="4"/>
          </p:nvPr>
        </p:nvSpPr>
        <p:spPr/>
        <p:txBody>
          <a:bodyPr/>
          <a:lstStyle>
            <a:lvl1pPr>
              <a:defRPr/>
            </a:lvl1pPr>
          </a:lstStyle>
          <a:p>
            <a:fld id="{32886768-32B9-4CC7-9679-92A4906C223A}" type="slidenum">
              <a:rPr lang="en-US" altLang="en-US" smtClean="0"/>
              <a:pPr/>
              <a:t>‹#›</a:t>
            </a:fld>
            <a:endParaRPr lang="en-US" altLang="en-US" dirty="0"/>
          </a:p>
        </p:txBody>
      </p:sp>
    </p:spTree>
    <p:extLst>
      <p:ext uri="{BB962C8B-B14F-4D97-AF65-F5344CB8AC3E}">
        <p14:creationId xmlns:p14="http://schemas.microsoft.com/office/powerpoint/2010/main" val="249681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43840"/>
            <a:ext cx="7696200" cy="1097280"/>
          </a:xfrm>
        </p:spPr>
        <p:txBody>
          <a:bodyPr/>
          <a:lstStyle/>
          <a:p>
            <a:r>
              <a:rPr lang="en-US" dirty="0"/>
              <a:t>Click to edit Master title style</a:t>
            </a:r>
          </a:p>
        </p:txBody>
      </p:sp>
      <p:sp>
        <p:nvSpPr>
          <p:cNvPr id="3" name="Content Placeholder 2"/>
          <p:cNvSpPr>
            <a:spLocks noGrp="1"/>
          </p:cNvSpPr>
          <p:nvPr>
            <p:ph idx="1"/>
          </p:nvPr>
        </p:nvSpPr>
        <p:spPr>
          <a:xfrm>
            <a:off x="381000" y="1570640"/>
            <a:ext cx="7391400" cy="4411663"/>
          </a:xfrm>
        </p:spPr>
        <p:txBody>
          <a:bodyPr/>
          <a:lstStyle>
            <a:lvl1pPr marL="45720" indent="0">
              <a:buFontTx/>
              <a:buNone/>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E675FF42-0E22-44DC-8DFB-F90201735E2E}" type="slidenum">
              <a:rPr lang="en-US" altLang="en-US" smtClean="0"/>
              <a:pPr/>
              <a:t>‹#›</a:t>
            </a:fld>
            <a:endParaRPr lang="en-US" altLang="en-US" dirty="0"/>
          </a:p>
        </p:txBody>
      </p:sp>
    </p:spTree>
    <p:extLst>
      <p:ext uri="{BB962C8B-B14F-4D97-AF65-F5344CB8AC3E}">
        <p14:creationId xmlns:p14="http://schemas.microsoft.com/office/powerpoint/2010/main" val="52973374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29125"/>
            <a:ext cx="7772400" cy="1362075"/>
          </a:xfrm>
          <a:ln w="76200">
            <a:noFill/>
          </a:ln>
        </p:spPr>
        <p:txBody>
          <a:bodyPr anchor="t"/>
          <a:lstStyle>
            <a:lvl1pPr algn="l">
              <a:defRPr sz="4000" b="1" cap="none"/>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600" b="1" u="none"/>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Edit Master text styles</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4783C08A-C93D-47D6-B65C-9198EDABB16F}" type="slidenum">
              <a:rPr lang="en-US" altLang="en-US" smtClean="0"/>
              <a:pPr/>
              <a:t>‹#›</a:t>
            </a:fld>
            <a:endParaRPr lang="en-US" altLang="en-US" dirty="0"/>
          </a:p>
        </p:txBody>
      </p:sp>
      <p:cxnSp>
        <p:nvCxnSpPr>
          <p:cNvPr id="8" name="Straight Connector 7">
            <a:extLst>
              <a:ext uri="{FF2B5EF4-FFF2-40B4-BE49-F238E27FC236}">
                <a16:creationId xmlns:a16="http://schemas.microsoft.com/office/drawing/2014/main" id="{E1563211-0C28-4B37-8242-9F7D800679E2}"/>
              </a:ext>
            </a:extLst>
          </p:cNvPr>
          <p:cNvCxnSpPr/>
          <p:nvPr userDrawn="1"/>
        </p:nvCxnSpPr>
        <p:spPr bwMode="auto">
          <a:xfrm>
            <a:off x="722313" y="4406900"/>
            <a:ext cx="7772400" cy="0"/>
          </a:xfrm>
          <a:prstGeom prst="line">
            <a:avLst/>
          </a:prstGeom>
          <a:noFill/>
          <a:ln w="2857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6711048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430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914900" y="1524000"/>
            <a:ext cx="3619500" cy="4411663"/>
          </a:xfrm>
        </p:spPr>
        <p:txBody>
          <a:bodyPr/>
          <a:lstStyle>
            <a:lvl1pPr marL="45720" indent="0">
              <a:buFontTx/>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A9B405D3-EAD7-4502-A4DA-EC65AB49DEFA}" type="slidenum">
              <a:rPr lang="en-US" altLang="en-US" smtClean="0"/>
              <a:pPr/>
              <a:t>‹#›</a:t>
            </a:fld>
            <a:endParaRPr lang="en-US" altLang="en-US" dirty="0"/>
          </a:p>
        </p:txBody>
      </p:sp>
    </p:spTree>
    <p:extLst>
      <p:ext uri="{BB962C8B-B14F-4D97-AF65-F5344CB8AC3E}">
        <p14:creationId xmlns:p14="http://schemas.microsoft.com/office/powerpoint/2010/main" val="264099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No Content">
    <p:spTree>
      <p:nvGrpSpPr>
        <p:cNvPr id="1" name=""/>
        <p:cNvGrpSpPr/>
        <p:nvPr/>
      </p:nvGrpSpPr>
      <p:grpSpPr>
        <a:xfrm>
          <a:off x="0" y="0"/>
          <a:ext cx="0" cy="0"/>
          <a:chOff x="0" y="0"/>
          <a:chExt cx="0" cy="0"/>
        </a:xfrm>
      </p:grpSpPr>
      <p:sp>
        <p:nvSpPr>
          <p:cNvPr id="11" name="TextBox 9">
            <a:extLst>
              <a:ext uri="{FF2B5EF4-FFF2-40B4-BE49-F238E27FC236}">
                <a16:creationId xmlns:a16="http://schemas.microsoft.com/office/drawing/2014/main" id="{0CA85A65-E1EE-481A-87F1-FFE5C84B5E16}"/>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12" name="Interaktive Schaltfläche: Nächste(r) oder Weiter 1">
            <a:hlinkClick r:id="" action="ppaction://hlinkshowjump?jump=nextslide" highlightClick="1"/>
            <a:extLst>
              <a:ext uri="{FF2B5EF4-FFF2-40B4-BE49-F238E27FC236}">
                <a16:creationId xmlns:a16="http://schemas.microsoft.com/office/drawing/2014/main" id="{241B3913-A9FD-4CFE-9CB0-8752ACE17429}"/>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13" name="Interaktive Schaltfläche: Nächste(r) oder Weiter 7">
            <a:hlinkClick r:id="" action="ppaction://hlinkshowjump?jump=previousslide" highlightClick="1"/>
            <a:extLst>
              <a:ext uri="{FF2B5EF4-FFF2-40B4-BE49-F238E27FC236}">
                <a16:creationId xmlns:a16="http://schemas.microsoft.com/office/drawing/2014/main" id="{8A3AD406-4683-4A63-A064-1017FBC8CCEF}"/>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4" name="Gerade Verbindung 10">
            <a:extLst>
              <a:ext uri="{FF2B5EF4-FFF2-40B4-BE49-F238E27FC236}">
                <a16:creationId xmlns:a16="http://schemas.microsoft.com/office/drawing/2014/main" id="{6ACC5A60-0645-4B90-9F6C-7D9793FAAD98}"/>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9" name="Textfeld 5">
            <a:extLst>
              <a:ext uri="{FF2B5EF4-FFF2-40B4-BE49-F238E27FC236}">
                <a16:creationId xmlns:a16="http://schemas.microsoft.com/office/drawing/2014/main" id="{F402280F-EDC0-4B94-8F6D-836F70625F96}"/>
              </a:ext>
            </a:extLst>
          </p:cNvPr>
          <p:cNvSpPr txBox="1"/>
          <p:nvPr userDrawn="1"/>
        </p:nvSpPr>
        <p:spPr>
          <a:xfrm>
            <a:off x="245719" y="259401"/>
            <a:ext cx="2115344" cy="338554"/>
          </a:xfrm>
          <a:prstGeom prst="rect">
            <a:avLst/>
          </a:prstGeom>
          <a:noFill/>
        </p:spPr>
        <p:txBody>
          <a:bodyPr wrap="square" lIns="0" rIns="0" rtlCol="0" anchor="ctr">
            <a:spAutoFit/>
          </a:bodyPr>
          <a:lstStyle/>
          <a:p>
            <a:pPr algn="l"/>
            <a:r>
              <a:rPr lang="de-DE" sz="1600" baseline="0" dirty="0">
                <a:solidFill>
                  <a:schemeClr val="tx1">
                    <a:lumMod val="60000"/>
                    <a:lumOff val="40000"/>
                  </a:schemeClr>
                </a:solidFill>
                <a:latin typeface="Century Gothic" panose="020B0502020202020204" pitchFamily="34" charset="0"/>
              </a:rPr>
              <a:t>CalACES JPA</a:t>
            </a:r>
          </a:p>
        </p:txBody>
      </p:sp>
      <p:cxnSp>
        <p:nvCxnSpPr>
          <p:cNvPr id="10" name="Gerade Verbindung 10">
            <a:extLst>
              <a:ext uri="{FF2B5EF4-FFF2-40B4-BE49-F238E27FC236}">
                <a16:creationId xmlns:a16="http://schemas.microsoft.com/office/drawing/2014/main" id="{307A7D7B-3B2D-47BA-AF14-91895FDD9F72}"/>
              </a:ext>
            </a:extLst>
          </p:cNvPr>
          <p:cNvCxnSpPr/>
          <p:nvPr userDrawn="1"/>
        </p:nvCxnSpPr>
        <p:spPr>
          <a:xfrm>
            <a:off x="1625047" y="294211"/>
            <a:ext cx="0" cy="250031"/>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4">
            <a:extLst>
              <a:ext uri="{FF2B5EF4-FFF2-40B4-BE49-F238E27FC236}">
                <a16:creationId xmlns:a16="http://schemas.microsoft.com/office/drawing/2014/main" id="{1C3BC9F1-B5FC-446D-B99F-6D7DBBDF565F}"/>
              </a:ext>
            </a:extLst>
          </p:cNvPr>
          <p:cNvSpPr>
            <a:spLocks noGrp="1"/>
          </p:cNvSpPr>
          <p:nvPr>
            <p:ph sz="quarter" idx="10"/>
          </p:nvPr>
        </p:nvSpPr>
        <p:spPr>
          <a:xfrm>
            <a:off x="1693034" y="271485"/>
            <a:ext cx="6686259" cy="338554"/>
          </a:xfrm>
          <a:prstGeom prst="rect">
            <a:avLst/>
          </a:prstGeom>
        </p:spPr>
        <p:txBody>
          <a:bodyPr lIns="0" rIns="0" anchor="ctr"/>
          <a:lstStyle>
            <a:lvl1pPr>
              <a:defRPr sz="1600" b="1">
                <a:solidFill>
                  <a:schemeClr val="tx1"/>
                </a:solidFill>
                <a:latin typeface="Century Gothic" panose="020B0502020202020204" pitchFamily="34" charset="0"/>
              </a:defRPr>
            </a:lvl1pPr>
            <a:lvl2pPr marL="457200" indent="0">
              <a:buNone/>
              <a:defRPr/>
            </a:lvl2pPr>
          </a:lstStyle>
          <a:p>
            <a:pPr lvl="0"/>
            <a:r>
              <a:rPr lang="en-US" dirty="0"/>
              <a:t>Edit Master text styles</a:t>
            </a:r>
          </a:p>
        </p:txBody>
      </p:sp>
    </p:spTree>
    <p:extLst>
      <p:ext uri="{BB962C8B-B14F-4D97-AF65-F5344CB8AC3E}">
        <p14:creationId xmlns:p14="http://schemas.microsoft.com/office/powerpoint/2010/main" val="1072870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431800" y="1680211"/>
            <a:ext cx="8229340" cy="4701540"/>
          </a:xfrm>
        </p:spPr>
        <p:txBody>
          <a:bodyPr>
            <a:normAutofit/>
          </a:bodyPr>
          <a:lstStyle>
            <a:lvl1pPr algn="l" rtl="0" eaLnBrk="1" fontAlgn="base" hangingPunct="1">
              <a:defRPr lang="en-US" sz="2800" dirty="0">
                <a:solidFill>
                  <a:schemeClr val="tx1"/>
                </a:solidFill>
                <a:latin typeface="+mn-lt"/>
                <a:ea typeface="+mn-ea"/>
                <a:cs typeface="+mn-cs"/>
              </a:defRPr>
            </a:lvl1pPr>
            <a:lvl2pPr algn="l" rtl="0" eaLnBrk="1" fontAlgn="base" hangingPunct="1">
              <a:defRPr lang="en-US" sz="2800" dirty="0">
                <a:solidFill>
                  <a:schemeClr val="tx1"/>
                </a:solidFill>
                <a:latin typeface="+mn-lt"/>
                <a:ea typeface="+mn-ea"/>
                <a:cs typeface="+mn-cs"/>
              </a:defRPr>
            </a:lvl2pPr>
            <a:lvl3pPr algn="l" rtl="0" eaLnBrk="1" fontAlgn="base" hangingPunct="1">
              <a:defRPr lang="en-US" sz="2800" dirty="0">
                <a:solidFill>
                  <a:schemeClr val="tx1"/>
                </a:solidFill>
                <a:latin typeface="+mn-lt"/>
                <a:ea typeface="+mn-ea"/>
                <a:cs typeface="+mn-cs"/>
              </a:defRPr>
            </a:lvl3pPr>
            <a:lvl4pPr marL="1658938" indent="-228600" algn="l" rtl="0" eaLnBrk="1" fontAlgn="base" hangingPunct="1">
              <a:defRPr lang="en-US" sz="2800" dirty="0">
                <a:solidFill>
                  <a:schemeClr val="tx1"/>
                </a:solidFill>
                <a:latin typeface="+mn-lt"/>
                <a:ea typeface="+mn-ea"/>
                <a:cs typeface="+mn-cs"/>
              </a:defRPr>
            </a:lvl4pPr>
            <a:lvl5pPr marL="1944688" indent="-188913" algn="l" rtl="0" eaLnBrk="1" fontAlgn="base" hangingPunct="1">
              <a:defRPr lang="en-GB" sz="2800" dirty="0">
                <a:solidFill>
                  <a:schemeClr val="tx1"/>
                </a:solidFill>
                <a:latin typeface="+mn-lt"/>
                <a:ea typeface="+mn-ea"/>
                <a:cs typeface="+mn-cs"/>
              </a:defRPr>
            </a:lvl5pPr>
          </a:lstStyle>
          <a:p>
            <a:pPr lvl="0"/>
            <a:r>
              <a:rPr lang="en-US" dirty="0"/>
              <a:t>Slide copy uses this color (20pt)</a:t>
            </a:r>
          </a:p>
          <a:p>
            <a:pPr lvl="1"/>
            <a:r>
              <a:rPr lang="en-US" dirty="0"/>
              <a:t>Bullet point level 1 (16pt)</a:t>
            </a:r>
          </a:p>
          <a:p>
            <a:pPr lvl="2"/>
            <a:r>
              <a:rPr lang="en-US" dirty="0"/>
              <a:t>Bullet point level 2 (14pt)</a:t>
            </a:r>
          </a:p>
          <a:p>
            <a:pPr lvl="3"/>
            <a:r>
              <a:rPr lang="en-US" dirty="0"/>
              <a:t>Bullet point level 3 (12pt)</a:t>
            </a:r>
          </a:p>
          <a:p>
            <a:pPr lvl="4"/>
            <a:r>
              <a:rPr lang="en-US" dirty="0"/>
              <a:t>Bullet point level 4 (11pt)</a:t>
            </a:r>
            <a:endParaRPr lang="en-GB" dirty="0"/>
          </a:p>
        </p:txBody>
      </p:sp>
      <p:sp>
        <p:nvSpPr>
          <p:cNvPr id="6" name="Title 1"/>
          <p:cNvSpPr>
            <a:spLocks noGrp="1"/>
          </p:cNvSpPr>
          <p:nvPr>
            <p:ph type="title" hasCustomPrompt="1"/>
          </p:nvPr>
        </p:nvSpPr>
        <p:spPr>
          <a:xfrm>
            <a:off x="431801" y="182176"/>
            <a:ext cx="5587999" cy="1341823"/>
          </a:xfrm>
        </p:spPr>
        <p:txBody>
          <a:bodyPr>
            <a:noAutofit/>
          </a:bodyPr>
          <a:lstStyle>
            <a:lvl1pPr algn="l" rtl="0" eaLnBrk="1" fontAlgn="base" hangingPunct="1">
              <a:spcBef>
                <a:spcPct val="0"/>
              </a:spcBef>
              <a:spcAft>
                <a:spcPct val="0"/>
              </a:spcAft>
              <a:defRPr lang="en-GB" sz="2800" b="1" dirty="0">
                <a:solidFill>
                  <a:schemeClr val="tx2"/>
                </a:solidFill>
                <a:latin typeface="+mj-lt"/>
                <a:ea typeface="+mj-ea"/>
                <a:cs typeface="+mj-cs"/>
              </a:defRPr>
            </a:lvl1pPr>
          </a:lstStyle>
          <a:p>
            <a:r>
              <a:rPr lang="en-US" dirty="0"/>
              <a:t>Slide title: can span two lines of the slide and uses this font color (28pt) </a:t>
            </a:r>
            <a:endParaRPr lang="en-GB" dirty="0"/>
          </a:p>
        </p:txBody>
      </p:sp>
    </p:spTree>
    <p:extLst>
      <p:ext uri="{BB962C8B-B14F-4D97-AF65-F5344CB8AC3E}">
        <p14:creationId xmlns:p14="http://schemas.microsoft.com/office/powerpoint/2010/main" val="346745708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marL="45720" indent="0">
              <a:buFontTx/>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endParaRPr lang="en-US" altLang="en-US" dirty="0"/>
          </a:p>
        </p:txBody>
      </p:sp>
      <p:sp>
        <p:nvSpPr>
          <p:cNvPr id="8" name="Footer Placeholder 7"/>
          <p:cNvSpPr>
            <a:spLocks noGrp="1"/>
          </p:cNvSpPr>
          <p:nvPr>
            <p:ph type="ftr" sz="quarter" idx="11"/>
          </p:nvPr>
        </p:nvSpPr>
        <p:spPr/>
        <p:txBody>
          <a:bodyPr/>
          <a:lstStyle>
            <a:lvl1pPr>
              <a:defRPr/>
            </a:lvl1pPr>
          </a:lstStyle>
          <a:p>
            <a:endParaRPr lang="en-US" altLang="en-US" dirty="0"/>
          </a:p>
        </p:txBody>
      </p:sp>
      <p:sp>
        <p:nvSpPr>
          <p:cNvPr id="9" name="Slide Number Placeholder 8"/>
          <p:cNvSpPr>
            <a:spLocks noGrp="1"/>
          </p:cNvSpPr>
          <p:nvPr>
            <p:ph type="sldNum" sz="quarter" idx="12"/>
          </p:nvPr>
        </p:nvSpPr>
        <p:spPr/>
        <p:txBody>
          <a:bodyPr/>
          <a:lstStyle>
            <a:lvl1pPr>
              <a:defRPr/>
            </a:lvl1pPr>
          </a:lstStyle>
          <a:p>
            <a:fld id="{3FFF206F-30F6-41EF-9889-547E3AD8DC78}" type="slidenum">
              <a:rPr lang="en-US" altLang="en-US" smtClean="0"/>
              <a:pPr/>
              <a:t>‹#›</a:t>
            </a:fld>
            <a:endParaRPr lang="en-US" altLang="en-US" dirty="0"/>
          </a:p>
        </p:txBody>
      </p:sp>
    </p:spTree>
    <p:extLst>
      <p:ext uri="{BB962C8B-B14F-4D97-AF65-F5344CB8AC3E}">
        <p14:creationId xmlns:p14="http://schemas.microsoft.com/office/powerpoint/2010/main" val="101699430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dirty="0"/>
          </a:p>
        </p:txBody>
      </p:sp>
      <p:sp>
        <p:nvSpPr>
          <p:cNvPr id="4" name="Footer Placeholder 3"/>
          <p:cNvSpPr>
            <a:spLocks noGrp="1"/>
          </p:cNvSpPr>
          <p:nvPr>
            <p:ph type="ftr" sz="quarter" idx="11"/>
          </p:nvPr>
        </p:nvSpPr>
        <p:spPr/>
        <p:txBody>
          <a:bodyPr/>
          <a:lstStyle>
            <a:lvl1pPr>
              <a:defRPr/>
            </a:lvl1pPr>
          </a:lstStyle>
          <a:p>
            <a:endParaRPr lang="en-US" altLang="en-US" dirty="0"/>
          </a:p>
        </p:txBody>
      </p:sp>
      <p:sp>
        <p:nvSpPr>
          <p:cNvPr id="5" name="Slide Number Placeholder 4"/>
          <p:cNvSpPr>
            <a:spLocks noGrp="1"/>
          </p:cNvSpPr>
          <p:nvPr>
            <p:ph type="sldNum" sz="quarter" idx="12"/>
          </p:nvPr>
        </p:nvSpPr>
        <p:spPr/>
        <p:txBody>
          <a:bodyPr/>
          <a:lstStyle>
            <a:lvl1pPr>
              <a:defRPr/>
            </a:lvl1pPr>
          </a:lstStyle>
          <a:p>
            <a:fld id="{09C23741-A9CE-42E4-B480-D2ACDFA2E538}" type="slidenum">
              <a:rPr lang="en-US" altLang="en-US" smtClean="0"/>
              <a:pPr/>
              <a:t>‹#›</a:t>
            </a:fld>
            <a:endParaRPr lang="en-US" altLang="en-US" dirty="0"/>
          </a:p>
        </p:txBody>
      </p:sp>
    </p:spTree>
    <p:extLst>
      <p:ext uri="{BB962C8B-B14F-4D97-AF65-F5344CB8AC3E}">
        <p14:creationId xmlns:p14="http://schemas.microsoft.com/office/powerpoint/2010/main" val="290820926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dirty="0"/>
          </a:p>
        </p:txBody>
      </p:sp>
      <p:sp>
        <p:nvSpPr>
          <p:cNvPr id="3" name="Footer Placeholder 2"/>
          <p:cNvSpPr>
            <a:spLocks noGrp="1"/>
          </p:cNvSpPr>
          <p:nvPr>
            <p:ph type="ftr" sz="quarter" idx="11"/>
          </p:nvPr>
        </p:nvSpPr>
        <p:spPr/>
        <p:txBody>
          <a:bodyPr/>
          <a:lstStyle>
            <a:lvl1pPr>
              <a:defRPr/>
            </a:lvl1pPr>
          </a:lstStyle>
          <a:p>
            <a:endParaRPr lang="en-US" altLang="en-US" dirty="0"/>
          </a:p>
        </p:txBody>
      </p:sp>
      <p:sp>
        <p:nvSpPr>
          <p:cNvPr id="4" name="Slide Number Placeholder 3"/>
          <p:cNvSpPr>
            <a:spLocks noGrp="1"/>
          </p:cNvSpPr>
          <p:nvPr>
            <p:ph type="sldNum" sz="quarter" idx="12"/>
          </p:nvPr>
        </p:nvSpPr>
        <p:spPr/>
        <p:txBody>
          <a:bodyPr/>
          <a:lstStyle>
            <a:lvl1pPr>
              <a:defRPr/>
            </a:lvl1pPr>
          </a:lstStyle>
          <a:p>
            <a:fld id="{BBB80E7D-6259-4E39-9131-AE15CB326BFC}" type="slidenum">
              <a:rPr lang="en-US" altLang="en-US" smtClean="0"/>
              <a:pPr/>
              <a:t>‹#›</a:t>
            </a:fld>
            <a:endParaRPr lang="en-US" altLang="en-US" dirty="0"/>
          </a:p>
        </p:txBody>
      </p:sp>
    </p:spTree>
    <p:extLst>
      <p:ext uri="{BB962C8B-B14F-4D97-AF65-F5344CB8AC3E}">
        <p14:creationId xmlns:p14="http://schemas.microsoft.com/office/powerpoint/2010/main" val="1524222575"/>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800" b="1"/>
            </a:lvl1pPr>
          </a:lstStyle>
          <a:p>
            <a:r>
              <a:rPr lang="en-US" dirty="0"/>
              <a:t>Click to edit Master title style</a:t>
            </a:r>
          </a:p>
        </p:txBody>
      </p:sp>
      <p:sp>
        <p:nvSpPr>
          <p:cNvPr id="3" name="Content Placeholder 2"/>
          <p:cNvSpPr>
            <a:spLocks noGrp="1"/>
          </p:cNvSpPr>
          <p:nvPr>
            <p:ph idx="1"/>
          </p:nvPr>
        </p:nvSpPr>
        <p:spPr>
          <a:xfrm>
            <a:off x="3429000" y="1435100"/>
            <a:ext cx="5111750" cy="4691063"/>
          </a:xfrm>
        </p:spPr>
        <p:txBody>
          <a:bodyPr/>
          <a:lstStyle>
            <a:lvl1pPr marL="45720" indent="0">
              <a:buFontTx/>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normAutofit/>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F47C3F67-93AE-448C-A30F-0F4DA97F61FA}" type="slidenum">
              <a:rPr lang="en-US" altLang="en-US" smtClean="0"/>
              <a:pPr/>
              <a:t>‹#›</a:t>
            </a:fld>
            <a:endParaRPr lang="en-US" altLang="en-US" dirty="0"/>
          </a:p>
        </p:txBody>
      </p:sp>
    </p:spTree>
    <p:extLst>
      <p:ext uri="{BB962C8B-B14F-4D97-AF65-F5344CB8AC3E}">
        <p14:creationId xmlns:p14="http://schemas.microsoft.com/office/powerpoint/2010/main" val="152233518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36F8212B-7355-478A-95D7-08E2048F6A57}" type="slidenum">
              <a:rPr lang="en-US" altLang="en-US" smtClean="0"/>
              <a:pPr/>
              <a:t>‹#›</a:t>
            </a:fld>
            <a:endParaRPr lang="en-US" altLang="en-US" dirty="0"/>
          </a:p>
        </p:txBody>
      </p:sp>
    </p:spTree>
    <p:extLst>
      <p:ext uri="{BB962C8B-B14F-4D97-AF65-F5344CB8AC3E}">
        <p14:creationId xmlns:p14="http://schemas.microsoft.com/office/powerpoint/2010/main" val="143760396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872E90EB-6CA4-453F-8712-C339590DE034}" type="slidenum">
              <a:rPr lang="en-US" altLang="en-US"/>
              <a:pPr/>
              <a:t>‹#›</a:t>
            </a:fld>
            <a:endParaRPr lang="en-US" altLang="en-US" dirty="0"/>
          </a:p>
        </p:txBody>
      </p:sp>
    </p:spTree>
    <p:extLst>
      <p:ext uri="{BB962C8B-B14F-4D97-AF65-F5344CB8AC3E}">
        <p14:creationId xmlns:p14="http://schemas.microsoft.com/office/powerpoint/2010/main" val="12885856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28600"/>
            <a:ext cx="2076450" cy="57070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28600"/>
            <a:ext cx="6076950" cy="5707063"/>
          </a:xfrm>
        </p:spPr>
        <p:txBody>
          <a:bodyPr vert="eaVert"/>
          <a:lstStyle>
            <a:lvl1pPr marL="45720" indent="0">
              <a:buFontTx/>
              <a:buNone/>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26D251BA-4196-46F7-BF5E-DE37F6712AD1}" type="slidenum">
              <a:rPr lang="en-US" altLang="en-US"/>
              <a:pPr/>
              <a:t>‹#›</a:t>
            </a:fld>
            <a:endParaRPr lang="en-US" altLang="en-US" dirty="0"/>
          </a:p>
        </p:txBody>
      </p:sp>
    </p:spTree>
    <p:extLst>
      <p:ext uri="{BB962C8B-B14F-4D97-AF65-F5344CB8AC3E}">
        <p14:creationId xmlns:p14="http://schemas.microsoft.com/office/powerpoint/2010/main" val="3364417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0" name="TextBox 9">
            <a:extLst>
              <a:ext uri="{FF2B5EF4-FFF2-40B4-BE49-F238E27FC236}">
                <a16:creationId xmlns:a16="http://schemas.microsoft.com/office/drawing/2014/main" id="{CFE93B4B-56AD-4C1C-9916-46A1D7D015E8}"/>
              </a:ext>
            </a:extLst>
          </p:cNvPr>
          <p:cNvSpPr txBox="1"/>
          <p:nvPr userDrawn="1"/>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21" name="Interaktive Schaltfläche: Nächste(r) oder Weiter 1">
            <a:hlinkClick r:id="" action="ppaction://hlinkshowjump?jump=nextslide" highlightClick="1"/>
            <a:extLst>
              <a:ext uri="{FF2B5EF4-FFF2-40B4-BE49-F238E27FC236}">
                <a16:creationId xmlns:a16="http://schemas.microsoft.com/office/drawing/2014/main" id="{3AD6C2E1-524B-4AB9-9032-6D1E27E6A5E5}"/>
              </a:ext>
            </a:extLst>
          </p:cNvPr>
          <p:cNvSpPr/>
          <p:nvPr userDrawn="1"/>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22" name="Interaktive Schaltfläche: Nächste(r) oder Weiter 7">
            <a:hlinkClick r:id="" action="ppaction://hlinkshowjump?jump=previousslide" highlightClick="1"/>
            <a:extLst>
              <a:ext uri="{FF2B5EF4-FFF2-40B4-BE49-F238E27FC236}">
                <a16:creationId xmlns:a16="http://schemas.microsoft.com/office/drawing/2014/main" id="{76FF6ABB-F0D7-4E64-893C-D2D8B3F85F50}"/>
              </a:ext>
            </a:extLst>
          </p:cNvPr>
          <p:cNvSpPr/>
          <p:nvPr userDrawn="1"/>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23" name="Gerade Verbindung 10">
            <a:extLst>
              <a:ext uri="{FF2B5EF4-FFF2-40B4-BE49-F238E27FC236}">
                <a16:creationId xmlns:a16="http://schemas.microsoft.com/office/drawing/2014/main" id="{05D66167-85F3-4BAA-915C-9927D29C257E}"/>
              </a:ext>
            </a:extLst>
          </p:cNvPr>
          <p:cNvCxnSpPr/>
          <p:nvPr userDrawn="1"/>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3372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243840"/>
            <a:ext cx="7696200" cy="1097280"/>
          </a:xfrm>
        </p:spPr>
        <p:txBody>
          <a:bodyPr/>
          <a:lstStyle/>
          <a:p>
            <a:r>
              <a:rPr lang="en-US" dirty="0"/>
              <a:t>Click to edit Master title style</a:t>
            </a:r>
          </a:p>
        </p:txBody>
      </p:sp>
      <p:sp>
        <p:nvSpPr>
          <p:cNvPr id="3" name="Content Placeholder 2"/>
          <p:cNvSpPr>
            <a:spLocks noGrp="1"/>
          </p:cNvSpPr>
          <p:nvPr>
            <p:ph idx="1"/>
          </p:nvPr>
        </p:nvSpPr>
        <p:spPr>
          <a:xfrm>
            <a:off x="381000" y="1570640"/>
            <a:ext cx="7391400" cy="4411663"/>
          </a:xfrm>
        </p:spPr>
        <p:txBody>
          <a:bodyPr/>
          <a:lstStyle>
            <a:lvl1pPr marL="45720" indent="0">
              <a:buFontTx/>
              <a:buNone/>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E675FF42-0E22-44DC-8DFB-F90201735E2E}" type="slidenum">
              <a:rPr lang="en-US" altLang="en-US" smtClean="0"/>
              <a:pPr/>
              <a:t>‹#›</a:t>
            </a:fld>
            <a:endParaRPr lang="en-US" altLang="en-US" dirty="0"/>
          </a:p>
        </p:txBody>
      </p:sp>
    </p:spTree>
    <p:extLst>
      <p:ext uri="{BB962C8B-B14F-4D97-AF65-F5344CB8AC3E}">
        <p14:creationId xmlns:p14="http://schemas.microsoft.com/office/powerpoint/2010/main" val="2722426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146617" y="2995108"/>
            <a:ext cx="8813352" cy="489399"/>
          </a:xfrm>
          <a:prstGeom prst="rect">
            <a:avLst/>
          </a:prstGeom>
        </p:spPr>
        <p:txBody>
          <a:bodyPr/>
          <a:lstStyle>
            <a:lvl1pPr>
              <a:defRPr sz="3200">
                <a:solidFill>
                  <a:srgbClr val="5B9BD5"/>
                </a:solidFill>
              </a:defRPr>
            </a:lvl1pPr>
          </a:lstStyle>
          <a:p>
            <a:pPr lvl="0"/>
            <a:r>
              <a:rPr lang="en-US" dirty="0"/>
              <a:t>Edit Master Title</a:t>
            </a:r>
          </a:p>
        </p:txBody>
      </p:sp>
      <p:sp>
        <p:nvSpPr>
          <p:cNvPr id="5" name="Content Placeholder 3"/>
          <p:cNvSpPr>
            <a:spLocks noGrp="1"/>
          </p:cNvSpPr>
          <p:nvPr>
            <p:ph sz="quarter" idx="11" hasCustomPrompt="1"/>
          </p:nvPr>
        </p:nvSpPr>
        <p:spPr>
          <a:xfrm>
            <a:off x="146620" y="3489119"/>
            <a:ext cx="8813351" cy="489399"/>
          </a:xfrm>
          <a:prstGeom prst="rect">
            <a:avLst/>
          </a:prstGeom>
        </p:spPr>
        <p:txBody>
          <a:bodyPr/>
          <a:lstStyle>
            <a:lvl1pPr>
              <a:defRPr kumimoji="0" lang="en-US" sz="2400" b="0" i="0" u="none" strike="noStrike" kern="0" cap="none" spc="300" normalizeH="0" baseline="0" dirty="0" smtClean="0">
                <a:ln>
                  <a:noFill/>
                </a:ln>
                <a:solidFill>
                  <a:srgbClr val="616365"/>
                </a:solidFill>
                <a:effectLst/>
                <a:uLnTx/>
                <a:uFillTx/>
                <a:latin typeface="+mn-lt"/>
                <a:ea typeface="+mn-ea"/>
                <a:cs typeface="+mn-cs"/>
              </a:defRPr>
            </a:lvl1pPr>
          </a:lstStyle>
          <a:p>
            <a:pPr lvl="0"/>
            <a:r>
              <a:rPr lang="en-US" dirty="0"/>
              <a:t>Edit Master Sub Title</a:t>
            </a:r>
          </a:p>
        </p:txBody>
      </p:sp>
      <p:sp>
        <p:nvSpPr>
          <p:cNvPr id="6" name="Content Placeholder 3"/>
          <p:cNvSpPr>
            <a:spLocks noGrp="1"/>
          </p:cNvSpPr>
          <p:nvPr>
            <p:ph sz="quarter" idx="12" hasCustomPrompt="1"/>
          </p:nvPr>
        </p:nvSpPr>
        <p:spPr>
          <a:xfrm>
            <a:off x="146617" y="4093539"/>
            <a:ext cx="8813352" cy="380131"/>
          </a:xfrm>
          <a:prstGeom prst="rect">
            <a:avLst/>
          </a:prstGeom>
        </p:spPr>
        <p:txBody>
          <a:bodyPr/>
          <a:lstStyle>
            <a:lvl1pPr>
              <a:defRPr kumimoji="0" lang="en-US" sz="1600" b="0" i="0" u="none" strike="noStrike" kern="0" cap="none" spc="300" normalizeH="0" baseline="0" dirty="0" smtClean="0">
                <a:ln>
                  <a:noFill/>
                </a:ln>
                <a:solidFill>
                  <a:srgbClr val="F0F0F0">
                    <a:lumMod val="50000"/>
                  </a:srgbClr>
                </a:solidFill>
                <a:effectLst/>
                <a:uLnTx/>
                <a:uFillTx/>
                <a:latin typeface="+mn-lt"/>
                <a:ea typeface="+mn-ea"/>
                <a:cs typeface="+mn-cs"/>
              </a:defRPr>
            </a:lvl1pPr>
          </a:lstStyle>
          <a:p>
            <a:pPr lvl="0"/>
            <a:r>
              <a:rPr lang="en-US" dirty="0"/>
              <a:t>Edit Master Date</a:t>
            </a:r>
          </a:p>
        </p:txBody>
      </p:sp>
    </p:spTree>
    <p:extLst>
      <p:ext uri="{BB962C8B-B14F-4D97-AF65-F5344CB8AC3E}">
        <p14:creationId xmlns:p14="http://schemas.microsoft.com/office/powerpoint/2010/main" val="1937172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slideLayout" Target="../slideLayouts/slideLayout21.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2" Type="http://schemas.openxmlformats.org/officeDocument/2006/relationships/slideLayout" Target="../slideLayouts/slideLayout10.xml"/><Relationship Id="rId16" Type="http://schemas.openxmlformats.org/officeDocument/2006/relationships/theme" Target="../theme/theme2.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5" Type="http://schemas.openxmlformats.org/officeDocument/2006/relationships/slideLayout" Target="../slideLayouts/slideLayout2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tags" Target="../tags/tag3.xml"/><Relationship Id="rId13" Type="http://schemas.openxmlformats.org/officeDocument/2006/relationships/tags" Target="../tags/tag8.xml"/><Relationship Id="rId18" Type="http://schemas.openxmlformats.org/officeDocument/2006/relationships/tags" Target="../tags/tag13.xml"/><Relationship Id="rId3" Type="http://schemas.openxmlformats.org/officeDocument/2006/relationships/slideLayout" Target="../slideLayouts/slideLayout28.xml"/><Relationship Id="rId21" Type="http://schemas.openxmlformats.org/officeDocument/2006/relationships/tags" Target="../tags/tag16.xml"/><Relationship Id="rId7" Type="http://schemas.openxmlformats.org/officeDocument/2006/relationships/tags" Target="../tags/tag2.xml"/><Relationship Id="rId12" Type="http://schemas.openxmlformats.org/officeDocument/2006/relationships/tags" Target="../tags/tag7.xml"/><Relationship Id="rId17" Type="http://schemas.openxmlformats.org/officeDocument/2006/relationships/tags" Target="../tags/tag12.xml"/><Relationship Id="rId25" Type="http://schemas.openxmlformats.org/officeDocument/2006/relationships/image" Target="../media/image1.emf"/><Relationship Id="rId2" Type="http://schemas.openxmlformats.org/officeDocument/2006/relationships/slideLayout" Target="../slideLayouts/slideLayout27.xml"/><Relationship Id="rId16" Type="http://schemas.openxmlformats.org/officeDocument/2006/relationships/tags" Target="../tags/tag11.xml"/><Relationship Id="rId20" Type="http://schemas.openxmlformats.org/officeDocument/2006/relationships/tags" Target="../tags/tag15.xml"/><Relationship Id="rId1" Type="http://schemas.openxmlformats.org/officeDocument/2006/relationships/slideLayout" Target="../slideLayouts/slideLayout26.xml"/><Relationship Id="rId6" Type="http://schemas.openxmlformats.org/officeDocument/2006/relationships/tags" Target="../tags/tag1.xml"/><Relationship Id="rId11" Type="http://schemas.openxmlformats.org/officeDocument/2006/relationships/tags" Target="../tags/tag6.xml"/><Relationship Id="rId24" Type="http://schemas.openxmlformats.org/officeDocument/2006/relationships/oleObject" Target="../embeddings/oleObject1.bin"/><Relationship Id="rId5" Type="http://schemas.openxmlformats.org/officeDocument/2006/relationships/vmlDrawing" Target="../drawings/vmlDrawing1.vml"/><Relationship Id="rId15" Type="http://schemas.openxmlformats.org/officeDocument/2006/relationships/tags" Target="../tags/tag10.xml"/><Relationship Id="rId23" Type="http://schemas.openxmlformats.org/officeDocument/2006/relationships/tags" Target="../tags/tag18.xml"/><Relationship Id="rId10" Type="http://schemas.openxmlformats.org/officeDocument/2006/relationships/tags" Target="../tags/tag5.xml"/><Relationship Id="rId19" Type="http://schemas.openxmlformats.org/officeDocument/2006/relationships/tags" Target="../tags/tag14.xml"/><Relationship Id="rId4" Type="http://schemas.openxmlformats.org/officeDocument/2006/relationships/theme" Target="../theme/theme4.xml"/><Relationship Id="rId9" Type="http://schemas.openxmlformats.org/officeDocument/2006/relationships/tags" Target="../tags/tag4.xml"/><Relationship Id="rId14" Type="http://schemas.openxmlformats.org/officeDocument/2006/relationships/tags" Target="../tags/tag9.xml"/><Relationship Id="rId22" Type="http://schemas.openxmlformats.org/officeDocument/2006/relationships/tags" Target="../tags/tag17.xml"/></Relationships>
</file>

<file path=ppt/slideMasters/_rels/slideMaster5.xml.rels><?xml version="1.0" encoding="UTF-8" standalone="yes"?>
<Relationships xmlns="http://schemas.openxmlformats.org/package/2006/relationships"><Relationship Id="rId8" Type="http://schemas.openxmlformats.org/officeDocument/2006/relationships/tags" Target="../tags/tag23.xml"/><Relationship Id="rId13" Type="http://schemas.openxmlformats.org/officeDocument/2006/relationships/tags" Target="../tags/tag28.xml"/><Relationship Id="rId18" Type="http://schemas.openxmlformats.org/officeDocument/2006/relationships/tags" Target="../tags/tag33.xml"/><Relationship Id="rId26" Type="http://schemas.openxmlformats.org/officeDocument/2006/relationships/image" Target="../media/image1.emf"/><Relationship Id="rId3" Type="http://schemas.openxmlformats.org/officeDocument/2006/relationships/slideLayout" Target="../slideLayouts/slideLayout31.xml"/><Relationship Id="rId21" Type="http://schemas.openxmlformats.org/officeDocument/2006/relationships/tags" Target="../tags/tag36.xml"/><Relationship Id="rId7" Type="http://schemas.openxmlformats.org/officeDocument/2006/relationships/tags" Target="../tags/tag22.xml"/><Relationship Id="rId12" Type="http://schemas.openxmlformats.org/officeDocument/2006/relationships/tags" Target="../tags/tag27.xml"/><Relationship Id="rId17" Type="http://schemas.openxmlformats.org/officeDocument/2006/relationships/tags" Target="../tags/tag32.xml"/><Relationship Id="rId25" Type="http://schemas.openxmlformats.org/officeDocument/2006/relationships/oleObject" Target="../embeddings/oleObject1.bin"/><Relationship Id="rId2" Type="http://schemas.openxmlformats.org/officeDocument/2006/relationships/slideLayout" Target="../slideLayouts/slideLayout30.xml"/><Relationship Id="rId16" Type="http://schemas.openxmlformats.org/officeDocument/2006/relationships/tags" Target="../tags/tag31.xml"/><Relationship Id="rId20" Type="http://schemas.openxmlformats.org/officeDocument/2006/relationships/tags" Target="../tags/tag35.xml"/><Relationship Id="rId1" Type="http://schemas.openxmlformats.org/officeDocument/2006/relationships/slideLayout" Target="../slideLayouts/slideLayout29.xml"/><Relationship Id="rId6" Type="http://schemas.openxmlformats.org/officeDocument/2006/relationships/vmlDrawing" Target="../drawings/vmlDrawing5.vml"/><Relationship Id="rId11" Type="http://schemas.openxmlformats.org/officeDocument/2006/relationships/tags" Target="../tags/tag26.xml"/><Relationship Id="rId24" Type="http://schemas.openxmlformats.org/officeDocument/2006/relationships/tags" Target="../tags/tag39.xml"/><Relationship Id="rId5" Type="http://schemas.openxmlformats.org/officeDocument/2006/relationships/theme" Target="../theme/theme5.xml"/><Relationship Id="rId15" Type="http://schemas.openxmlformats.org/officeDocument/2006/relationships/tags" Target="../tags/tag30.xml"/><Relationship Id="rId23" Type="http://schemas.openxmlformats.org/officeDocument/2006/relationships/tags" Target="../tags/tag38.xml"/><Relationship Id="rId10" Type="http://schemas.openxmlformats.org/officeDocument/2006/relationships/tags" Target="../tags/tag25.xml"/><Relationship Id="rId19" Type="http://schemas.openxmlformats.org/officeDocument/2006/relationships/tags" Target="../tags/tag34.xml"/><Relationship Id="rId4" Type="http://schemas.openxmlformats.org/officeDocument/2006/relationships/slideLayout" Target="../slideLayouts/slideLayout32.xml"/><Relationship Id="rId9" Type="http://schemas.openxmlformats.org/officeDocument/2006/relationships/tags" Target="../tags/tag24.xml"/><Relationship Id="rId14" Type="http://schemas.openxmlformats.org/officeDocument/2006/relationships/tags" Target="../tags/tag29.xml"/><Relationship Id="rId22" Type="http://schemas.openxmlformats.org/officeDocument/2006/relationships/tags" Target="../tags/tag3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image" Target="../media/image5.PNG"/><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theme" Target="../theme/theme6.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theme" Target="../theme/theme7.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image" Target="../media/image5.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8.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588781"/>
      </p:ext>
    </p:extLst>
  </p:cSld>
  <p:clrMap bg1="lt1" tx1="dk1" bg2="lt2" tx2="dk2" accent1="accent1" accent2="accent2" accent3="accent3" accent4="accent4" accent5="accent5" accent6="accent6" hlink="hlink" folHlink="folHlink"/>
  <p:sldLayoutIdLst>
    <p:sldLayoutId id="2147483693" r:id="rId1"/>
    <p:sldLayoutId id="2147483690" r:id="rId2"/>
    <p:sldLayoutId id="2147483696" r:id="rId3"/>
    <p:sldLayoutId id="2147483694" r:id="rId4"/>
    <p:sldLayoutId id="2147483692" r:id="rId5"/>
    <p:sldLayoutId id="2147483697" r:id="rId6"/>
    <p:sldLayoutId id="2147483695" r:id="rId7"/>
    <p:sldLayoutId id="2147483789" r:id="rId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588781"/>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06" r:id="rId9"/>
    <p:sldLayoutId id="2147483707" r:id="rId10"/>
    <p:sldLayoutId id="2147483708" r:id="rId11"/>
    <p:sldLayoutId id="2147483709" r:id="rId12"/>
    <p:sldLayoutId id="2147483710" r:id="rId13"/>
    <p:sldLayoutId id="2147483711" r:id="rId14"/>
    <p:sldLayoutId id="2147483712" r:id="rId1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5FD6543-4665-4D09-975B-E500615C0587}"/>
              </a:ext>
            </a:extLst>
          </p:cNvPr>
          <p:cNvSpPr>
            <a:spLocks noGrp="1"/>
          </p:cNvSpPr>
          <p:nvPr>
            <p:ph type="body" idx="1"/>
          </p:nvPr>
        </p:nvSpPr>
        <p:spPr>
          <a:xfrm>
            <a:off x="640080" y="914400"/>
            <a:ext cx="8037576" cy="5239512"/>
          </a:xfrm>
          <a:prstGeom prst="rect">
            <a:avLst/>
          </a:prstGeom>
        </p:spPr>
        <p:txBody>
          <a:bodyPr vert="horz" lIns="91440" tIns="45720" rIns="91440" bIns="45720" rtlCol="0">
            <a:normAutofit/>
          </a:bodyPr>
          <a:lstStyle/>
          <a:p>
            <a:pPr lvl="0"/>
            <a:r>
              <a:rPr lang="en-US" dirty="0"/>
              <a:t>First level</a:t>
            </a:r>
          </a:p>
          <a:p>
            <a:pPr lvl="1"/>
            <a:r>
              <a:rPr lang="en-US" dirty="0"/>
              <a:t>Second level</a:t>
            </a:r>
          </a:p>
          <a:p>
            <a:pPr lvl="2"/>
            <a:r>
              <a:rPr lang="en-US" dirty="0"/>
              <a:t>Third level</a:t>
            </a:r>
          </a:p>
        </p:txBody>
      </p:sp>
      <p:sp>
        <p:nvSpPr>
          <p:cNvPr id="7" name="TextBox 9">
            <a:extLst>
              <a:ext uri="{FF2B5EF4-FFF2-40B4-BE49-F238E27FC236}">
                <a16:creationId xmlns:a16="http://schemas.microsoft.com/office/drawing/2014/main" id="{5F21A84E-4DCC-462E-8ADC-6B963768608F}"/>
              </a:ext>
            </a:extLst>
          </p:cNvPr>
          <p:cNvSpPr txBox="1"/>
          <p:nvPr/>
        </p:nvSpPr>
        <p:spPr>
          <a:xfrm>
            <a:off x="8075193" y="6576752"/>
            <a:ext cx="295603" cy="223142"/>
          </a:xfrm>
          <a:prstGeom prst="rect">
            <a:avLst/>
          </a:prstGeom>
          <a:noFill/>
        </p:spPr>
        <p:txBody>
          <a:bodyPr wrap="none" lIns="68584" tIns="34292" rIns="68584" bIns="34292" rtlCol="0">
            <a:spAutoFit/>
          </a:bodyPr>
          <a:lstStyle/>
          <a:p>
            <a:pPr algn="r"/>
            <a:fld id="{260E2A6B-A809-4840-BF14-8648BC0BDF87}" type="slidenum">
              <a:rPr lang="id-ID" sz="1000" b="0" smtClean="0">
                <a:solidFill>
                  <a:schemeClr val="tx1"/>
                </a:solidFill>
                <a:latin typeface="Century Gothic" panose="020B0502020202020204" pitchFamily="34" charset="0"/>
                <a:cs typeface="Calibri Light"/>
              </a:rPr>
              <a:pPr algn="r"/>
              <a:t>‹#›</a:t>
            </a:fld>
            <a:endParaRPr lang="id-ID" sz="750" b="0" dirty="0">
              <a:solidFill>
                <a:schemeClr val="tx1"/>
              </a:solidFill>
              <a:latin typeface="Century Gothic" panose="020B0502020202020204" pitchFamily="34" charset="0"/>
              <a:cs typeface="Calibri Light"/>
            </a:endParaRPr>
          </a:p>
        </p:txBody>
      </p:sp>
      <p:sp>
        <p:nvSpPr>
          <p:cNvPr id="8" name="Interaktive Schaltfläche: Nächste(r) oder Weiter 1">
            <a:hlinkClick r:id="" action="ppaction://hlinkshowjump?jump=nextslide" highlightClick="1"/>
            <a:extLst>
              <a:ext uri="{FF2B5EF4-FFF2-40B4-BE49-F238E27FC236}">
                <a16:creationId xmlns:a16="http://schemas.microsoft.com/office/drawing/2014/main" id="{3455E179-862E-4171-B29A-094DC0E50EE9}"/>
              </a:ext>
            </a:extLst>
          </p:cNvPr>
          <p:cNvSpPr/>
          <p:nvPr/>
        </p:nvSpPr>
        <p:spPr>
          <a:xfrm>
            <a:off x="7639851"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sp>
        <p:nvSpPr>
          <p:cNvPr id="9" name="Interaktive Schaltfläche: Nächste(r) oder Weiter 7">
            <a:hlinkClick r:id="" action="ppaction://hlinkshowjump?jump=previousslide" highlightClick="1"/>
            <a:extLst>
              <a:ext uri="{FF2B5EF4-FFF2-40B4-BE49-F238E27FC236}">
                <a16:creationId xmlns:a16="http://schemas.microsoft.com/office/drawing/2014/main" id="{1803DE55-7D3B-4B80-BAE7-FFDFECDE90CD}"/>
              </a:ext>
            </a:extLst>
          </p:cNvPr>
          <p:cNvSpPr/>
          <p:nvPr/>
        </p:nvSpPr>
        <p:spPr>
          <a:xfrm rot="10800000">
            <a:off x="7362700" y="6584954"/>
            <a:ext cx="126239" cy="168275"/>
          </a:xfrm>
          <a:prstGeom prst="actionButtonForwardNex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675"/>
          </a:p>
        </p:txBody>
      </p:sp>
      <p:cxnSp>
        <p:nvCxnSpPr>
          <p:cNvPr id="10" name="Gerade Verbindung 10">
            <a:extLst>
              <a:ext uri="{FF2B5EF4-FFF2-40B4-BE49-F238E27FC236}">
                <a16:creationId xmlns:a16="http://schemas.microsoft.com/office/drawing/2014/main" id="{52158256-C78F-498B-9439-0A4A2A341364}"/>
              </a:ext>
            </a:extLst>
          </p:cNvPr>
          <p:cNvCxnSpPr/>
          <p:nvPr/>
        </p:nvCxnSpPr>
        <p:spPr>
          <a:xfrm>
            <a:off x="7556483" y="6531773"/>
            <a:ext cx="0" cy="250031"/>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0366972"/>
      </p:ext>
    </p:extLst>
  </p:cSld>
  <p:clrMap bg1="lt1" tx1="dk1" bg2="lt2" tx2="dk2" accent1="accent1" accent2="accent2" accent3="accent3" accent4="accent4" accent5="accent5" accent6="accent6" hlink="hlink" folHlink="folHlink"/>
  <p:sldLayoutIdLst>
    <p:sldLayoutId id="2147483727" r:id="rId1"/>
    <p:sldLayoutId id="2147483728"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1200" kern="1200">
          <a:solidFill>
            <a:schemeClr val="tx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Clr>
          <a:srgbClr val="5B9BD5"/>
        </a:buClr>
        <a:buFont typeface="Wingdings" panose="05000000000000000000" pitchFamily="2" charset="2"/>
        <a:buChar char="Ü"/>
        <a:defRPr sz="1800" kern="1200">
          <a:solidFill>
            <a:srgbClr val="464646"/>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Clr>
          <a:srgbClr val="5B9BD5"/>
        </a:buClr>
        <a:buFont typeface="Acumin Pro Condensed Thin" panose="020B0206020202020204" pitchFamily="34" charset="0"/>
        <a:buChar char="▶"/>
        <a:defRPr sz="1600" kern="1200">
          <a:solidFill>
            <a:srgbClr val="464646"/>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Clr>
          <a:srgbClr val="5B9BD5"/>
        </a:buClr>
        <a:buFont typeface="Symbol" panose="05050102010706020507" pitchFamily="18" charset="2"/>
        <a:buChar char="®"/>
        <a:defRPr sz="1350" kern="1200">
          <a:solidFill>
            <a:schemeClr val="bg2">
              <a:lumMod val="50000"/>
            </a:schemeClr>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6"/>
            </p:custDataLs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2200" name="think-cell Slide" r:id="rId24" imgW="270" imgH="270" progId="TCLayout.ActiveDocument.1">
                  <p:embed/>
                </p:oleObj>
              </mc:Choice>
              <mc:Fallback>
                <p:oleObj name="think-cell Slide" r:id="rId24" imgW="270" imgH="270" progId="TCLayout.ActiveDocument.1">
                  <p:embed/>
                  <p:pic>
                    <p:nvPicPr>
                      <p:cNvPr id="2" name="Object 1" hidden="1"/>
                      <p:cNvPicPr/>
                      <p:nvPr/>
                    </p:nvPicPr>
                    <p:blipFill>
                      <a:blip r:embed="rId25"/>
                      <a:stretch>
                        <a:fillRect/>
                      </a:stretch>
                    </p:blipFill>
                    <p:spPr>
                      <a:xfrm>
                        <a:off x="0" y="0"/>
                        <a:ext cx="161984" cy="161974"/>
                      </a:xfrm>
                      <a:prstGeom prst="rect">
                        <a:avLst/>
                      </a:prstGeom>
                    </p:spPr>
                  </p:pic>
                </p:oleObj>
              </mc:Fallback>
            </mc:AlternateContent>
          </a:graphicData>
        </a:graphic>
      </p:graphicFrame>
      <p:sp>
        <p:nvSpPr>
          <p:cNvPr id="6" name="Rectangle 5" hidden="1"/>
          <p:cNvSpPr/>
          <p:nvPr>
            <p:custDataLst>
              <p:tags r:id="rId7"/>
            </p:custDataLst>
          </p:nvPr>
        </p:nvSpPr>
        <p:spPr bwMode="auto">
          <a:xfrm>
            <a:off x="0" y="0"/>
            <a:ext cx="161984" cy="161974"/>
          </a:xfrm>
          <a:prstGeom prst="rect">
            <a:avLst/>
          </a:prstGeom>
          <a:solidFill>
            <a:schemeClr val="bg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1665" dirty="0">
              <a:solidFill>
                <a:srgbClr val="000000"/>
              </a:solidFill>
              <a:sym typeface="Arial" panose="020B0604020202020204" pitchFamily="34" charset="0"/>
            </a:endParaRPr>
          </a:p>
        </p:txBody>
      </p:sp>
      <p:cxnSp>
        <p:nvCxnSpPr>
          <p:cNvPr id="59" name="Gerade Verbindung 10">
            <a:extLst>
              <a:ext uri="{FF2B5EF4-FFF2-40B4-BE49-F238E27FC236}">
                <a16:creationId xmlns:a16="http://schemas.microsoft.com/office/drawing/2014/main" id="{91CEC1AD-CABF-47FF-B325-3F1D75025F6B}"/>
              </a:ext>
            </a:extLst>
          </p:cNvPr>
          <p:cNvCxnSpPr/>
          <p:nvPr/>
        </p:nvCxnSpPr>
        <p:spPr>
          <a:xfrm>
            <a:off x="923736" y="125059"/>
            <a:ext cx="0" cy="649224"/>
          </a:xfrm>
          <a:prstGeom prst="line">
            <a:avLst/>
          </a:prstGeom>
          <a:noFill/>
          <a:ln w="6350" cap="flat" cmpd="sng" algn="ctr">
            <a:solidFill>
              <a:srgbClr val="E7E6E6">
                <a:lumMod val="50000"/>
              </a:srgbClr>
            </a:solidFill>
            <a:prstDash val="solid"/>
            <a:miter lim="800000"/>
          </a:ln>
          <a:effectLst/>
        </p:spPr>
      </p:cxnSp>
      <p:cxnSp>
        <p:nvCxnSpPr>
          <p:cNvPr id="61" name="Gerade Verbindung 10">
            <a:extLst>
              <a:ext uri="{FF2B5EF4-FFF2-40B4-BE49-F238E27FC236}">
                <a16:creationId xmlns:a16="http://schemas.microsoft.com/office/drawing/2014/main" id="{91CEC1AD-CABF-47FF-B325-3F1D75025F6B}"/>
              </a:ext>
            </a:extLst>
          </p:cNvPr>
          <p:cNvCxnSpPr/>
          <p:nvPr/>
        </p:nvCxnSpPr>
        <p:spPr>
          <a:xfrm>
            <a:off x="923736" y="125059"/>
            <a:ext cx="0" cy="649224"/>
          </a:xfrm>
          <a:prstGeom prst="line">
            <a:avLst/>
          </a:prstGeom>
          <a:noFill/>
          <a:ln w="6350" cap="flat" cmpd="sng" algn="ctr">
            <a:solidFill>
              <a:srgbClr val="E7E6E6">
                <a:lumMod val="50000"/>
              </a:srgbClr>
            </a:solidFill>
            <a:prstDash val="solid"/>
            <a:miter lim="800000"/>
          </a:ln>
          <a:effectLst/>
        </p:spPr>
      </p:cxnSp>
      <p:sp>
        <p:nvSpPr>
          <p:cNvPr id="62" name="Textfeld 5">
            <a:extLst>
              <a:ext uri="{FF2B5EF4-FFF2-40B4-BE49-F238E27FC236}">
                <a16:creationId xmlns:a16="http://schemas.microsoft.com/office/drawing/2014/main" id="{45C01C7D-49DC-4FA4-957F-E1FE00988F7C}"/>
              </a:ext>
            </a:extLst>
          </p:cNvPr>
          <p:cNvSpPr txBox="1"/>
          <p:nvPr/>
        </p:nvSpPr>
        <p:spPr>
          <a:xfrm>
            <a:off x="-34712" y="217395"/>
            <a:ext cx="1068867" cy="461665"/>
          </a:xfrm>
          <a:prstGeom prst="rect">
            <a:avLst/>
          </a:prstGeom>
          <a:noFill/>
        </p:spPr>
        <p:txBody>
          <a:bodyPr wrap="square" rtlCol="0" anchor="ctr">
            <a:spAutoFit/>
          </a:bodyPr>
          <a:lstStyle/>
          <a:p>
            <a:pPr defTabSz="457200" fontAlgn="auto">
              <a:spcBef>
                <a:spcPts val="0"/>
              </a:spcBef>
              <a:spcAft>
                <a:spcPts val="0"/>
              </a:spcAft>
            </a:pPr>
            <a:r>
              <a:rPr lang="de-DE" sz="1200" dirty="0">
                <a:solidFill>
                  <a:srgbClr val="464646">
                    <a:lumMod val="60000"/>
                    <a:lumOff val="40000"/>
                  </a:srgbClr>
                </a:solidFill>
                <a:latin typeface="Century Gothic" panose="020B0502020202020204" pitchFamily="34" charset="0"/>
              </a:rPr>
              <a:t>CalACES /</a:t>
            </a:r>
          </a:p>
          <a:p>
            <a:pPr defTabSz="457200" fontAlgn="auto">
              <a:spcBef>
                <a:spcPts val="0"/>
              </a:spcBef>
              <a:spcAft>
                <a:spcPts val="0"/>
              </a:spcAft>
            </a:pPr>
            <a:r>
              <a:rPr lang="de-DE" sz="1200" dirty="0">
                <a:solidFill>
                  <a:srgbClr val="464646">
                    <a:lumMod val="60000"/>
                    <a:lumOff val="40000"/>
                  </a:srgbClr>
                </a:solidFill>
                <a:latin typeface="Century Gothic" panose="020B0502020202020204" pitchFamily="34" charset="0"/>
              </a:rPr>
              <a:t>CalSAWS</a:t>
            </a:r>
            <a:endParaRPr lang="de-DE" sz="1100" dirty="0">
              <a:solidFill>
                <a:srgbClr val="464646">
                  <a:lumMod val="60000"/>
                  <a:lumOff val="40000"/>
                </a:srgbClr>
              </a:solidFill>
              <a:latin typeface="Century Gothic" panose="020B0502020202020204" pitchFamily="34" charset="0"/>
            </a:endParaRPr>
          </a:p>
        </p:txBody>
      </p:sp>
      <p:sp>
        <p:nvSpPr>
          <p:cNvPr id="104" name="Slide Number"/>
          <p:cNvSpPr txBox="1">
            <a:spLocks/>
          </p:cNvSpPr>
          <p:nvPr/>
        </p:nvSpPr>
        <p:spPr bwMode="auto">
          <a:xfrm>
            <a:off x="8813170" y="6627912"/>
            <a:ext cx="157094" cy="153888"/>
          </a:xfrm>
          <a:prstGeom prst="rect">
            <a:avLst/>
          </a:prstGeom>
        </p:spPr>
        <p:txBody>
          <a:bodyPr vert="horz" wrap="none" lIns="0" tIns="0" rIns="0" bIns="0" rtlCol="0" anchor="b">
            <a:spAutoFit/>
          </a:bodyPr>
          <a:lstStyle>
            <a:defPPr>
              <a:defRPr lang="en-US"/>
            </a:defPPr>
            <a:lvl1pPr>
              <a:defRPr sz="1000" baseline="0">
                <a:latin typeface="+mn-lt"/>
              </a:defRPr>
            </a:lvl1pPr>
          </a:lstStyle>
          <a:p>
            <a:pPr algn="r"/>
            <a:fld id="{42C328C1-A84F-4A39-A664-DBA00541A8C6}" type="slidenum">
              <a:rPr lang="en-US" sz="1000" baseline="0" smtClean="0">
                <a:solidFill>
                  <a:schemeClr val="tx1"/>
                </a:solidFill>
                <a:latin typeface="+mn-lt"/>
              </a:rPr>
              <a:pPr algn="r"/>
              <a:t>‹#›</a:t>
            </a:fld>
            <a:endParaRPr lang="en-US" sz="1000" baseline="0" dirty="0">
              <a:solidFill>
                <a:schemeClr val="tx1"/>
              </a:solidFill>
              <a:latin typeface="+mn-lt"/>
            </a:endParaRPr>
          </a:p>
        </p:txBody>
      </p:sp>
      <p:sp>
        <p:nvSpPr>
          <p:cNvPr id="19" name="Title Placeholder 2"/>
          <p:cNvSpPr>
            <a:spLocks noGrp="1" noChangeArrowheads="1"/>
          </p:cNvSpPr>
          <p:nvPr>
            <p:ph type="title"/>
          </p:nvPr>
        </p:nvSpPr>
        <p:spPr bwMode="auto">
          <a:xfrm>
            <a:off x="1034156" y="235958"/>
            <a:ext cx="793610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latinLnBrk="0"/>
            <a:r>
              <a:rPr lang="en-US"/>
              <a:t>Click to edit Master title style</a:t>
            </a:r>
            <a:endParaRPr lang="en-US" noProof="0" dirty="0"/>
          </a:p>
        </p:txBody>
      </p:sp>
      <p:sp>
        <p:nvSpPr>
          <p:cNvPr id="10" name="1. On-page tracker" hidden="1"/>
          <p:cNvSpPr>
            <a:spLocks noChangeArrowheads="1"/>
          </p:cNvSpPr>
          <p:nvPr/>
        </p:nvSpPr>
        <p:spPr bwMode="auto">
          <a:xfrm>
            <a:off x="1034156" y="9525"/>
            <a:ext cx="77585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sz="1400" cap="all" baseline="0" dirty="0">
                <a:solidFill>
                  <a:schemeClr val="accent6"/>
                </a:solidFill>
                <a:latin typeface="+mn-lt"/>
                <a:ea typeface="+mn-ea"/>
              </a:rPr>
              <a:t>Tracker</a:t>
            </a:r>
          </a:p>
        </p:txBody>
      </p:sp>
      <p:sp>
        <p:nvSpPr>
          <p:cNvPr id="11" name="3. Unit of measure" hidden="1"/>
          <p:cNvSpPr txBox="1">
            <a:spLocks noChangeArrowheads="1"/>
          </p:cNvSpPr>
          <p:nvPr/>
        </p:nvSpPr>
        <p:spPr bwMode="auto">
          <a:xfrm>
            <a:off x="1034156" y="559069"/>
            <a:ext cx="793610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600" baseline="0" dirty="0">
                <a:solidFill>
                  <a:schemeClr val="accent6"/>
                </a:solidFill>
                <a:latin typeface="+mn-lt"/>
                <a:ea typeface="+mn-ea"/>
              </a:rPr>
              <a:t>Unit of measure</a:t>
            </a:r>
          </a:p>
        </p:txBody>
      </p:sp>
      <p:grpSp>
        <p:nvGrpSpPr>
          <p:cNvPr id="7" name="Slide Elements" hidden="1"/>
          <p:cNvGrpSpPr/>
          <p:nvPr/>
        </p:nvGrpSpPr>
        <p:grpSpPr bwMode="auto">
          <a:xfrm>
            <a:off x="174943" y="6422022"/>
            <a:ext cx="8795320" cy="359778"/>
            <a:chOff x="174947" y="6402040"/>
            <a:chExt cx="8796525" cy="359778"/>
          </a:xfrm>
        </p:grpSpPr>
        <p:sp>
          <p:nvSpPr>
            <p:cNvPr id="13" name="4. Footnote"/>
            <p:cNvSpPr txBox="1">
              <a:spLocks noChangeArrowheads="1"/>
            </p:cNvSpPr>
            <p:nvPr/>
          </p:nvSpPr>
          <p:spPr bwMode="auto">
            <a:xfrm>
              <a:off x="174948" y="6402040"/>
              <a:ext cx="87965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000" baseline="0" dirty="0">
                  <a:solidFill>
                    <a:schemeClr val="tx1"/>
                  </a:solidFill>
                  <a:latin typeface="+mn-lt"/>
                  <a:ea typeface="+mn-ea"/>
                </a:rPr>
                <a:t>1 Footnote</a:t>
              </a:r>
            </a:p>
          </p:txBody>
        </p:sp>
        <p:sp>
          <p:nvSpPr>
            <p:cNvPr id="14" name="5. Source"/>
            <p:cNvSpPr>
              <a:spLocks noChangeArrowheads="1"/>
            </p:cNvSpPr>
            <p:nvPr/>
          </p:nvSpPr>
          <p:spPr bwMode="auto">
            <a:xfrm>
              <a:off x="174947" y="6607930"/>
              <a:ext cx="83701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571500" indent="-571500" defTabSz="913526">
                <a:tabLst>
                  <a:tab pos="571500" algn="l"/>
                </a:tabLst>
              </a:pPr>
              <a:r>
                <a:rPr lang="en-US" sz="1000" baseline="0" dirty="0">
                  <a:solidFill>
                    <a:schemeClr val="tx1"/>
                  </a:solidFill>
                  <a:latin typeface="+mn-lt"/>
                  <a:ea typeface="+mn-ea"/>
                </a:rPr>
                <a:t>SOURCE: Source</a:t>
              </a:r>
            </a:p>
          </p:txBody>
        </p:sp>
      </p:grpSp>
      <p:sp>
        <p:nvSpPr>
          <p:cNvPr id="3" name="Text Placeholder 2"/>
          <p:cNvSpPr>
            <a:spLocks noGrp="1"/>
          </p:cNvSpPr>
          <p:nvPr>
            <p:ph type="body" idx="1"/>
          </p:nvPr>
        </p:nvSpPr>
        <p:spPr bwMode="auto">
          <a:xfrm>
            <a:off x="1482156" y="1991016"/>
            <a:ext cx="4389768" cy="1231106"/>
          </a:xfrm>
          <a:prstGeom prst="rect">
            <a:avLst/>
          </a:prstGeom>
        </p:spPr>
        <p:txBody>
          <a:bodyPr vert="horz" lIns="0" tIns="0" rIns="0" bIns="0" rtlCol="0">
            <a:spAutoFit/>
          </a:bodyPr>
          <a:lstStyle/>
          <a:p>
            <a:pPr lvl="0" latinLnBrk="0"/>
            <a:r>
              <a:rPr lang="en-US"/>
              <a:t>Edit Master text styles</a:t>
            </a:r>
          </a:p>
          <a:p>
            <a:pPr lvl="1" latinLnBrk="0"/>
            <a:r>
              <a:rPr lang="en-US"/>
              <a:t>Second level</a:t>
            </a:r>
          </a:p>
          <a:p>
            <a:pPr lvl="2" latinLnBrk="0"/>
            <a:r>
              <a:rPr lang="en-US"/>
              <a:t>Third level</a:t>
            </a:r>
          </a:p>
          <a:p>
            <a:pPr lvl="3" latinLnBrk="0"/>
            <a:r>
              <a:rPr lang="en-US"/>
              <a:t>Fourth level</a:t>
            </a:r>
          </a:p>
          <a:p>
            <a:pPr lvl="4" latinLnBrk="0"/>
            <a:r>
              <a:rPr lang="en-US"/>
              <a:t>Fifth level</a:t>
            </a:r>
            <a:endParaRPr lang="en-US" dirty="0"/>
          </a:p>
        </p:txBody>
      </p:sp>
      <p:grpSp>
        <p:nvGrpSpPr>
          <p:cNvPr id="15" name="ACET" hidden="1"/>
          <p:cNvGrpSpPr>
            <a:grpSpLocks/>
          </p:cNvGrpSpPr>
          <p:nvPr/>
        </p:nvGrpSpPr>
        <p:grpSpPr bwMode="auto">
          <a:xfrm>
            <a:off x="1482155" y="1405701"/>
            <a:ext cx="4389768" cy="510220"/>
            <a:chOff x="915" y="715"/>
            <a:chExt cx="2686" cy="315"/>
          </a:xfrm>
        </p:grpSpPr>
        <p:cxnSp>
          <p:nvCxnSpPr>
            <p:cNvPr id="16" name="AutoShape 249"/>
            <p:cNvCxnSpPr>
              <a:cxnSpLocks noChangeShapeType="1"/>
              <a:stCxn id="18" idx="4"/>
              <a:endCxn id="18" idx="6"/>
            </p:cNvCxnSpPr>
            <p:nvPr/>
          </p:nvCxnSpPr>
          <p:spPr bwMode="auto">
            <a:xfrm>
              <a:off x="915" y="1030"/>
              <a:ext cx="2686" cy="0"/>
            </a:xfrm>
            <a:prstGeom prst="straightConnector1">
              <a:avLst/>
            </a:prstGeom>
            <a:noFill/>
            <a:ln w="9525">
              <a:solidFill>
                <a:schemeClr val="accent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AutoShape 250"/>
            <p:cNvSpPr>
              <a:spLocks noChangeArrowheads="1"/>
            </p:cNvSpPr>
            <p:nvPr/>
          </p:nvSpPr>
          <p:spPr bwMode="auto">
            <a:xfrm>
              <a:off x="915" y="715"/>
              <a:ext cx="2686" cy="315"/>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en-US" sz="1600" b="1" baseline="0" dirty="0">
                  <a:solidFill>
                    <a:srgbClr val="000000"/>
                  </a:solidFill>
                  <a:latin typeface="+mn-lt"/>
                  <a:ea typeface="+mn-ea"/>
                </a:rPr>
                <a:t>Title</a:t>
              </a:r>
            </a:p>
            <a:p>
              <a:r>
                <a:rPr lang="en-US" sz="1600" baseline="0" dirty="0">
                  <a:solidFill>
                    <a:schemeClr val="accent6"/>
                  </a:solidFill>
                  <a:latin typeface="+mn-lt"/>
                  <a:ea typeface="+mn-ea"/>
                </a:rPr>
                <a:t>Unit of measure</a:t>
              </a:r>
            </a:p>
          </p:txBody>
        </p:sp>
      </p:grpSp>
      <p:grpSp>
        <p:nvGrpSpPr>
          <p:cNvPr id="63" name="LegendBoxes" hidden="1"/>
          <p:cNvGrpSpPr>
            <a:grpSpLocks/>
          </p:cNvGrpSpPr>
          <p:nvPr/>
        </p:nvGrpSpPr>
        <p:grpSpPr bwMode="auto">
          <a:xfrm>
            <a:off x="8143175" y="287602"/>
            <a:ext cx="827088" cy="996951"/>
            <a:chOff x="4936" y="176"/>
            <a:chExt cx="521" cy="628"/>
          </a:xfrm>
        </p:grpSpPr>
        <p:sp>
          <p:nvSpPr>
            <p:cNvPr id="64" name="Legend1"/>
            <p:cNvSpPr>
              <a:spLocks noChangeArrowheads="1"/>
            </p:cNvSpPr>
            <p:nvPr/>
          </p:nvSpPr>
          <p:spPr bwMode="auto">
            <a:xfrm>
              <a:off x="5096" y="176"/>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66" name="Legend2"/>
            <p:cNvSpPr>
              <a:spLocks noChangeArrowheads="1"/>
            </p:cNvSpPr>
            <p:nvPr/>
          </p:nvSpPr>
          <p:spPr bwMode="auto">
            <a:xfrm>
              <a:off x="5096" y="346"/>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68" name="Legend3"/>
            <p:cNvSpPr>
              <a:spLocks noChangeArrowheads="1"/>
            </p:cNvSpPr>
            <p:nvPr/>
          </p:nvSpPr>
          <p:spPr bwMode="auto">
            <a:xfrm>
              <a:off x="5096" y="517"/>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70" name="Legend4"/>
            <p:cNvSpPr>
              <a:spLocks noChangeArrowheads="1"/>
            </p:cNvSpPr>
            <p:nvPr/>
          </p:nvSpPr>
          <p:spPr bwMode="auto">
            <a:xfrm>
              <a:off x="5096" y="688"/>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grpSp>
      <p:grpSp>
        <p:nvGrpSpPr>
          <p:cNvPr id="72" name="LegendLines" hidden="1"/>
          <p:cNvGrpSpPr>
            <a:grpSpLocks/>
          </p:cNvGrpSpPr>
          <p:nvPr/>
        </p:nvGrpSpPr>
        <p:grpSpPr bwMode="auto">
          <a:xfrm>
            <a:off x="7835202" y="287602"/>
            <a:ext cx="1135063" cy="730251"/>
            <a:chOff x="4750" y="176"/>
            <a:chExt cx="71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latin typeface="+mn-lt"/>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latin typeface="+mn-lt"/>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latin typeface="+mn-lt"/>
              </a:endParaRPr>
            </a:p>
          </p:txBody>
        </p:sp>
        <p:sp>
          <p:nvSpPr>
            <p:cNvPr id="76" name="Legend1"/>
            <p:cNvSpPr>
              <a:spLocks noChangeArrowheads="1"/>
            </p:cNvSpPr>
            <p:nvPr/>
          </p:nvSpPr>
          <p:spPr bwMode="auto">
            <a:xfrm>
              <a:off x="5104" y="176"/>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7" name="Legend2"/>
            <p:cNvSpPr>
              <a:spLocks noChangeArrowheads="1"/>
            </p:cNvSpPr>
            <p:nvPr/>
          </p:nvSpPr>
          <p:spPr bwMode="auto">
            <a:xfrm>
              <a:off x="5104" y="344"/>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8" name="Legend3"/>
            <p:cNvSpPr>
              <a:spLocks noChangeArrowheads="1"/>
            </p:cNvSpPr>
            <p:nvPr/>
          </p:nvSpPr>
          <p:spPr bwMode="auto">
            <a:xfrm>
              <a:off x="5104" y="520"/>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grpSp>
      <p:grpSp>
        <p:nvGrpSpPr>
          <p:cNvPr id="79" name="LegendMoons" hidden="1"/>
          <p:cNvGrpSpPr/>
          <p:nvPr/>
        </p:nvGrpSpPr>
        <p:grpSpPr bwMode="auto">
          <a:xfrm>
            <a:off x="8075713" y="287598"/>
            <a:ext cx="894550" cy="1306516"/>
            <a:chOff x="7875175" y="286625"/>
            <a:chExt cx="894550" cy="1306516"/>
          </a:xfrm>
        </p:grpSpPr>
        <p:grpSp>
          <p:nvGrpSpPr>
            <p:cNvPr id="80" name="MoonLegend2"/>
            <p:cNvGrpSpPr>
              <a:grpSpLocks noChangeAspect="1"/>
            </p:cNvGrpSpPr>
            <p:nvPr>
              <p:custDataLst>
                <p:tags r:id="rId9"/>
              </p:custDataLst>
            </p:nvPr>
          </p:nvGrpSpPr>
          <p:grpSpPr bwMode="auto">
            <a:xfrm>
              <a:off x="7875175" y="560866"/>
              <a:ext cx="209550" cy="209551"/>
              <a:chOff x="1694" y="2044"/>
              <a:chExt cx="160" cy="160"/>
            </a:xfrm>
          </p:grpSpPr>
          <p:sp>
            <p:nvSpPr>
              <p:cNvPr id="98" name="Oval 41"/>
              <p:cNvSpPr>
                <a:spLocks noChangeAspect="1" noChangeArrowheads="1"/>
              </p:cNvSpPr>
              <p:nvPr>
                <p:custDataLst>
                  <p:tags r:id="rId22"/>
                </p:custDataLst>
              </p:nvPr>
            </p:nvSpPr>
            <p:spPr bwMode="auto">
              <a:xfrm>
                <a:off x="1694" y="2044"/>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99" name="Arc 42"/>
              <p:cNvSpPr>
                <a:spLocks noChangeAspect="1"/>
              </p:cNvSpPr>
              <p:nvPr>
                <p:custDataLst>
                  <p:tags r:id="rId23"/>
                </p:custDataLst>
              </p:nvPr>
            </p:nvSpPr>
            <p:spPr bwMode="auto">
              <a:xfrm>
                <a:off x="1694" y="2044"/>
                <a:ext cx="160" cy="160"/>
              </a:xfrm>
              <a:prstGeom prst="arc">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grpSp>
        <p:grpSp>
          <p:nvGrpSpPr>
            <p:cNvPr id="81" name="MoonLegend4"/>
            <p:cNvGrpSpPr>
              <a:grpSpLocks noChangeAspect="1"/>
            </p:cNvGrpSpPr>
            <p:nvPr>
              <p:custDataLst>
                <p:tags r:id="rId10"/>
              </p:custDataLst>
            </p:nvPr>
          </p:nvGrpSpPr>
          <p:grpSpPr bwMode="auto">
            <a:xfrm>
              <a:off x="7875175" y="1109348"/>
              <a:ext cx="209550" cy="209551"/>
              <a:chOff x="4495" y="1198"/>
              <a:chExt cx="160" cy="160"/>
            </a:xfrm>
          </p:grpSpPr>
          <p:sp>
            <p:nvSpPr>
              <p:cNvPr id="96" name="Oval 47"/>
              <p:cNvSpPr>
                <a:spLocks noChangeAspect="1" noChangeArrowheads="1"/>
              </p:cNvSpPr>
              <p:nvPr>
                <p:custDataLst>
                  <p:tags r:id="rId20"/>
                </p:custDataLst>
              </p:nvPr>
            </p:nvSpPr>
            <p:spPr bwMode="auto">
              <a:xfrm>
                <a:off x="4495" y="1198"/>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97" name="Arc 48"/>
              <p:cNvSpPr>
                <a:spLocks noChangeAspect="1"/>
              </p:cNvSpPr>
              <p:nvPr>
                <p:custDataLst>
                  <p:tags r:id="rId21"/>
                </p:custDataLst>
              </p:nvPr>
            </p:nvSpPr>
            <p:spPr bwMode="auto">
              <a:xfrm>
                <a:off x="4495" y="1198"/>
                <a:ext cx="160" cy="160"/>
              </a:xfrm>
              <a:prstGeom prst="arc">
                <a:avLst>
                  <a:gd name="adj1" fmla="val 16200000"/>
                  <a:gd name="adj2" fmla="val 108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grpSp>
        <p:grpSp>
          <p:nvGrpSpPr>
            <p:cNvPr id="82" name="MoonLegend5"/>
            <p:cNvGrpSpPr>
              <a:grpSpLocks noChangeAspect="1"/>
            </p:cNvGrpSpPr>
            <p:nvPr>
              <p:custDataLst>
                <p:tags r:id="rId11"/>
              </p:custDataLst>
            </p:nvPr>
          </p:nvGrpSpPr>
          <p:grpSpPr bwMode="auto">
            <a:xfrm>
              <a:off x="7875175" y="1383590"/>
              <a:ext cx="209550" cy="209551"/>
              <a:chOff x="4495" y="1440"/>
              <a:chExt cx="160" cy="160"/>
            </a:xfrm>
          </p:grpSpPr>
          <p:sp>
            <p:nvSpPr>
              <p:cNvPr id="94" name="Oval 50"/>
              <p:cNvSpPr>
                <a:spLocks noChangeAspect="1" noChangeArrowheads="1"/>
              </p:cNvSpPr>
              <p:nvPr>
                <p:custDataLst>
                  <p:tags r:id="rId18"/>
                </p:custDataLst>
              </p:nvPr>
            </p:nvSpPr>
            <p:spPr bwMode="auto">
              <a:xfrm>
                <a:off x="4495" y="1440"/>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95" name="Oval 51"/>
              <p:cNvSpPr>
                <a:spLocks noChangeAspect="1" noChangeArrowheads="1"/>
              </p:cNvSpPr>
              <p:nvPr>
                <p:custDataLst>
                  <p:tags r:id="rId19"/>
                </p:custDataLst>
              </p:nvPr>
            </p:nvSpPr>
            <p:spPr bwMode="auto">
              <a:xfrm>
                <a:off x="4495" y="1440"/>
                <a:ext cx="160" cy="160"/>
              </a:xfrm>
              <a:prstGeom prst="arc">
                <a:avLst>
                  <a:gd name="adj1" fmla="val 16200000"/>
                  <a:gd name="adj2" fmla="val 162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grpSp>
        <p:sp>
          <p:nvSpPr>
            <p:cNvPr id="83" name="Legend1"/>
            <p:cNvSpPr>
              <a:spLocks noChangeArrowheads="1"/>
            </p:cNvSpPr>
            <p:nvPr/>
          </p:nvSpPr>
          <p:spPr bwMode="auto">
            <a:xfrm>
              <a:off x="8195850" y="299325"/>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4" name="Legend2"/>
            <p:cNvSpPr>
              <a:spLocks noChangeArrowheads="1"/>
            </p:cNvSpPr>
            <p:nvPr/>
          </p:nvSpPr>
          <p:spPr bwMode="auto">
            <a:xfrm>
              <a:off x="8195850" y="573963"/>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5" name="Legend3"/>
            <p:cNvSpPr>
              <a:spLocks noChangeArrowheads="1"/>
            </p:cNvSpPr>
            <p:nvPr/>
          </p:nvSpPr>
          <p:spPr bwMode="auto">
            <a:xfrm>
              <a:off x="8195850" y="848602"/>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6" name="Legend4"/>
            <p:cNvSpPr>
              <a:spLocks noChangeArrowheads="1"/>
            </p:cNvSpPr>
            <p:nvPr/>
          </p:nvSpPr>
          <p:spPr bwMode="auto">
            <a:xfrm>
              <a:off x="8195850" y="1120065"/>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87" name="Legend5"/>
            <p:cNvSpPr>
              <a:spLocks noChangeArrowheads="1"/>
            </p:cNvSpPr>
            <p:nvPr/>
          </p:nvSpPr>
          <p:spPr bwMode="auto">
            <a:xfrm>
              <a:off x="8195850" y="1396290"/>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grpSp>
          <p:nvGrpSpPr>
            <p:cNvPr id="88" name="MoonLegend3"/>
            <p:cNvGrpSpPr>
              <a:grpSpLocks noChangeAspect="1"/>
            </p:cNvGrpSpPr>
            <p:nvPr>
              <p:custDataLst>
                <p:tags r:id="rId12"/>
              </p:custDataLst>
            </p:nvPr>
          </p:nvGrpSpPr>
          <p:grpSpPr bwMode="auto">
            <a:xfrm>
              <a:off x="7875175" y="835107"/>
              <a:ext cx="209550" cy="209551"/>
              <a:chOff x="4495" y="1198"/>
              <a:chExt cx="160" cy="160"/>
            </a:xfrm>
          </p:grpSpPr>
          <p:sp>
            <p:nvSpPr>
              <p:cNvPr id="92" name="Oval 47"/>
              <p:cNvSpPr>
                <a:spLocks noChangeAspect="1" noChangeArrowheads="1"/>
              </p:cNvSpPr>
              <p:nvPr>
                <p:custDataLst>
                  <p:tags r:id="rId16"/>
                </p:custDataLst>
              </p:nvPr>
            </p:nvSpPr>
            <p:spPr bwMode="auto">
              <a:xfrm>
                <a:off x="4495" y="1198"/>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93" name="Arc 48"/>
              <p:cNvSpPr>
                <a:spLocks noChangeAspect="1"/>
              </p:cNvSpPr>
              <p:nvPr>
                <p:custDataLst>
                  <p:tags r:id="rId17"/>
                </p:custDataLst>
              </p:nvPr>
            </p:nvSpPr>
            <p:spPr bwMode="auto">
              <a:xfrm>
                <a:off x="4495" y="1198"/>
                <a:ext cx="160" cy="160"/>
              </a:xfrm>
              <a:prstGeom prst="arc">
                <a:avLst>
                  <a:gd name="adj1" fmla="val 16200000"/>
                  <a:gd name="adj2" fmla="val 54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grpSp>
        <p:grpSp>
          <p:nvGrpSpPr>
            <p:cNvPr id="89" name="MoonLegend1"/>
            <p:cNvGrpSpPr>
              <a:grpSpLocks noChangeAspect="1"/>
            </p:cNvGrpSpPr>
            <p:nvPr userDrawn="1">
              <p:custDataLst>
                <p:tags r:id="rId13"/>
              </p:custDataLst>
            </p:nvPr>
          </p:nvGrpSpPr>
          <p:grpSpPr bwMode="auto">
            <a:xfrm>
              <a:off x="7875175" y="286625"/>
              <a:ext cx="209550" cy="209551"/>
              <a:chOff x="1694" y="2044"/>
              <a:chExt cx="160" cy="160"/>
            </a:xfrm>
          </p:grpSpPr>
          <p:sp>
            <p:nvSpPr>
              <p:cNvPr id="90" name="Oval 41"/>
              <p:cNvSpPr>
                <a:spLocks noChangeAspect="1" noChangeArrowheads="1"/>
              </p:cNvSpPr>
              <p:nvPr>
                <p:custDataLst>
                  <p:tags r:id="rId14"/>
                </p:custDataLst>
              </p:nvPr>
            </p:nvSpPr>
            <p:spPr bwMode="auto">
              <a:xfrm>
                <a:off x="1694" y="2044"/>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91" name="Arc 42"/>
              <p:cNvSpPr>
                <a:spLocks noChangeAspect="1"/>
              </p:cNvSpPr>
              <p:nvPr>
                <p:custDataLst>
                  <p:tags r:id="rId15"/>
                </p:custDataLst>
              </p:nvPr>
            </p:nvSpPr>
            <p:spPr bwMode="auto">
              <a:xfrm>
                <a:off x="1694" y="2044"/>
                <a:ext cx="160" cy="160"/>
              </a:xfrm>
              <a:prstGeom prst="arc">
                <a:avLst>
                  <a:gd name="adj1" fmla="val 16200000"/>
                  <a:gd name="adj2" fmla="val 54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grpSp>
      </p:grpSp>
      <p:grpSp>
        <p:nvGrpSpPr>
          <p:cNvPr id="100" name="McKSticker" hidden="1"/>
          <p:cNvGrpSpPr/>
          <p:nvPr/>
        </p:nvGrpSpPr>
        <p:grpSpPr bwMode="auto">
          <a:xfrm>
            <a:off x="7982363" y="287598"/>
            <a:ext cx="987899" cy="212366"/>
            <a:chOff x="7752877" y="285750"/>
            <a:chExt cx="987898" cy="212366"/>
          </a:xfrm>
        </p:grpSpPr>
        <p:sp>
          <p:nvSpPr>
            <p:cNvPr id="101" name="StickerRectangle"/>
            <p:cNvSpPr>
              <a:spLocks noChangeArrowheads="1"/>
            </p:cNvSpPr>
            <p:nvPr/>
          </p:nvSpPr>
          <p:spPr bwMode="auto">
            <a:xfrm>
              <a:off x="7752877" y="285750"/>
              <a:ext cx="987898"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895350">
                <a:buClr>
                  <a:schemeClr val="tx2"/>
                </a:buClr>
              </a:pPr>
              <a:r>
                <a:rPr lang="en-US" sz="1200" dirty="0">
                  <a:solidFill>
                    <a:srgbClr val="808080"/>
                  </a:solidFill>
                  <a:latin typeface="+mn-lt"/>
                </a:rPr>
                <a:t>PRELIMINARY</a:t>
              </a:r>
            </a:p>
          </p:txBody>
        </p:sp>
        <p:cxnSp>
          <p:nvCxnSpPr>
            <p:cNvPr id="102" name="AutoShape 31"/>
            <p:cNvCxnSpPr>
              <a:cxnSpLocks noChangeShapeType="1"/>
              <a:stCxn id="101" idx="2"/>
              <a:endCxn id="101" idx="4"/>
            </p:cNvCxnSpPr>
            <p:nvPr/>
          </p:nvCxnSpPr>
          <p:spPr bwMode="auto">
            <a:xfrm>
              <a:off x="7752877"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103" name="AutoShape 32"/>
            <p:cNvCxnSpPr>
              <a:cxnSpLocks noChangeShapeType="1"/>
              <a:stCxn id="101" idx="4"/>
              <a:endCxn id="101" idx="6"/>
            </p:cNvCxnSpPr>
            <p:nvPr/>
          </p:nvCxnSpPr>
          <p:spPr bwMode="auto">
            <a:xfrm>
              <a:off x="7752877" y="498116"/>
              <a:ext cx="987898"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105" name="Moon" hidden="1"/>
          <p:cNvGrpSpPr/>
          <p:nvPr>
            <p:custDataLst>
              <p:tags r:id="rId8"/>
            </p:custDataLst>
          </p:nvPr>
        </p:nvGrpSpPr>
        <p:grpSpPr bwMode="auto">
          <a:xfrm>
            <a:off x="6270421" y="769502"/>
            <a:ext cx="254000" cy="254000"/>
            <a:chOff x="762000" y="1270000"/>
            <a:chExt cx="254000" cy="254000"/>
          </a:xfrm>
        </p:grpSpPr>
        <p:sp>
          <p:nvSpPr>
            <p:cNvPr id="106" name="Oval 105"/>
            <p:cNvSpPr/>
            <p:nvPr/>
          </p:nvSpPr>
          <p:spPr bwMode="auto">
            <a:xfrm>
              <a:off x="762000" y="1270000"/>
              <a:ext cx="254000" cy="254000"/>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err="1">
                <a:solidFill>
                  <a:schemeClr val="tx1"/>
                </a:solidFill>
              </a:endParaRPr>
            </a:p>
          </p:txBody>
        </p:sp>
        <p:sp>
          <p:nvSpPr>
            <p:cNvPr id="107" name="Arc 106"/>
            <p:cNvSpPr/>
            <p:nvPr/>
          </p:nvSpPr>
          <p:spPr bwMode="auto">
            <a:xfrm>
              <a:off x="762000" y="1270000"/>
              <a:ext cx="254000" cy="254000"/>
            </a:xfrm>
            <a:prstGeom prst="arc">
              <a:avLst/>
            </a:prstGeom>
            <a:solidFill>
              <a:schemeClr val="accent4"/>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800"/>
            </a:p>
          </p:txBody>
        </p:sp>
      </p:grpSp>
    </p:spTree>
    <p:extLst>
      <p:ext uri="{BB962C8B-B14F-4D97-AF65-F5344CB8AC3E}">
        <p14:creationId xmlns:p14="http://schemas.microsoft.com/office/powerpoint/2010/main" val="3906412921"/>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3526" rtl="0" eaLnBrk="1" fontAlgn="base" hangingPunct="1">
        <a:spcBef>
          <a:spcPct val="0"/>
        </a:spcBef>
        <a:spcAft>
          <a:spcPct val="0"/>
        </a:spcAft>
        <a:tabLst>
          <a:tab pos="275353" algn="l"/>
        </a:tabLst>
        <a:defRPr sz="2000" b="0" baseline="0">
          <a:solidFill>
            <a:schemeClr val="accent6">
              <a:lumMod val="50000"/>
            </a:schemeClr>
          </a:solidFill>
          <a:latin typeface="+mj-lt"/>
          <a:ea typeface="+mj-ea"/>
          <a:cs typeface="+mj-cs"/>
        </a:defRPr>
      </a:lvl1pPr>
      <a:lvl2pPr algn="l" defTabSz="913526" rtl="0" eaLnBrk="1" fontAlgn="base" hangingPunct="1">
        <a:spcBef>
          <a:spcPct val="0"/>
        </a:spcBef>
        <a:spcAft>
          <a:spcPct val="0"/>
        </a:spcAft>
        <a:defRPr sz="1939" b="1">
          <a:solidFill>
            <a:schemeClr val="tx2"/>
          </a:solidFill>
          <a:latin typeface="Arial" charset="0"/>
        </a:defRPr>
      </a:lvl2pPr>
      <a:lvl3pPr algn="l" defTabSz="913526" rtl="0" eaLnBrk="1" fontAlgn="base" hangingPunct="1">
        <a:spcBef>
          <a:spcPct val="0"/>
        </a:spcBef>
        <a:spcAft>
          <a:spcPct val="0"/>
        </a:spcAft>
        <a:defRPr sz="1939" b="1">
          <a:solidFill>
            <a:schemeClr val="tx2"/>
          </a:solidFill>
          <a:latin typeface="Arial" charset="0"/>
        </a:defRPr>
      </a:lvl3pPr>
      <a:lvl4pPr algn="l" defTabSz="913526" rtl="0" eaLnBrk="1" fontAlgn="base" hangingPunct="1">
        <a:spcBef>
          <a:spcPct val="0"/>
        </a:spcBef>
        <a:spcAft>
          <a:spcPct val="0"/>
        </a:spcAft>
        <a:defRPr sz="1939" b="1">
          <a:solidFill>
            <a:schemeClr val="tx2"/>
          </a:solidFill>
          <a:latin typeface="Arial" charset="0"/>
        </a:defRPr>
      </a:lvl4pPr>
      <a:lvl5pPr algn="l" defTabSz="913526" rtl="0" eaLnBrk="1" fontAlgn="base" hangingPunct="1">
        <a:spcBef>
          <a:spcPct val="0"/>
        </a:spcBef>
        <a:spcAft>
          <a:spcPct val="0"/>
        </a:spcAft>
        <a:defRPr sz="1939" b="1">
          <a:solidFill>
            <a:schemeClr val="tx2"/>
          </a:solidFill>
          <a:latin typeface="Arial" charset="0"/>
        </a:defRPr>
      </a:lvl5pPr>
      <a:lvl6pPr marL="466481" algn="l" defTabSz="913526" rtl="0" eaLnBrk="1" fontAlgn="base" hangingPunct="1">
        <a:spcBef>
          <a:spcPct val="0"/>
        </a:spcBef>
        <a:spcAft>
          <a:spcPct val="0"/>
        </a:spcAft>
        <a:defRPr sz="1939" b="1">
          <a:solidFill>
            <a:schemeClr val="tx2"/>
          </a:solidFill>
          <a:latin typeface="Arial" charset="0"/>
        </a:defRPr>
      </a:lvl6pPr>
      <a:lvl7pPr marL="932962" algn="l" defTabSz="913526" rtl="0" eaLnBrk="1" fontAlgn="base" hangingPunct="1">
        <a:spcBef>
          <a:spcPct val="0"/>
        </a:spcBef>
        <a:spcAft>
          <a:spcPct val="0"/>
        </a:spcAft>
        <a:defRPr sz="1939" b="1">
          <a:solidFill>
            <a:schemeClr val="tx2"/>
          </a:solidFill>
          <a:latin typeface="Arial" charset="0"/>
        </a:defRPr>
      </a:lvl7pPr>
      <a:lvl8pPr marL="1399443" algn="l" defTabSz="913526" rtl="0" eaLnBrk="1" fontAlgn="base" hangingPunct="1">
        <a:spcBef>
          <a:spcPct val="0"/>
        </a:spcBef>
        <a:spcAft>
          <a:spcPct val="0"/>
        </a:spcAft>
        <a:defRPr sz="1939" b="1">
          <a:solidFill>
            <a:schemeClr val="tx2"/>
          </a:solidFill>
          <a:latin typeface="Arial" charset="0"/>
        </a:defRPr>
      </a:lvl8pPr>
      <a:lvl9pPr marL="1865925" algn="l" defTabSz="913526" rtl="0" eaLnBrk="1" fontAlgn="base" hangingPunct="1">
        <a:spcBef>
          <a:spcPct val="0"/>
        </a:spcBef>
        <a:spcAft>
          <a:spcPct val="0"/>
        </a:spcAft>
        <a:defRPr sz="1939" b="1">
          <a:solidFill>
            <a:schemeClr val="tx2"/>
          </a:solidFill>
          <a:latin typeface="Arial" charset="0"/>
        </a:defRPr>
      </a:lvl9pPr>
    </p:titleStyle>
    <p:bodyStyle>
      <a:lvl1pPr marL="0" indent="0" algn="l" defTabSz="913526" rtl="0" eaLnBrk="1" fontAlgn="base" hangingPunct="1">
        <a:spcBef>
          <a:spcPct val="0"/>
        </a:spcBef>
        <a:spcAft>
          <a:spcPct val="0"/>
        </a:spcAft>
        <a:buClr>
          <a:schemeClr val="tx2"/>
        </a:buClr>
        <a:buSzPct val="100000"/>
        <a:defRPr sz="1600" baseline="0">
          <a:solidFill>
            <a:schemeClr val="tx1"/>
          </a:solidFill>
          <a:latin typeface="+mn-lt"/>
          <a:ea typeface="+mn-ea"/>
          <a:cs typeface="+mn-cs"/>
        </a:defRPr>
      </a:lvl1pPr>
      <a:lvl2pPr marL="192024" indent="-195987" algn="l" defTabSz="913526"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7200" indent="-267255"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2648" indent="-158733"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9808" indent="-128016"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6pPr>
      <a:lvl7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7pPr>
      <a:lvl8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8pPr>
      <a:lvl9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9pPr>
    </p:bodyStyle>
    <p:otherStyle>
      <a:defPPr>
        <a:defRPr lang="en-US"/>
      </a:defPPr>
      <a:lvl1pPr marL="0" algn="l" defTabSz="932962" rtl="0" eaLnBrk="1" latinLnBrk="0" hangingPunct="1">
        <a:defRPr sz="1837" kern="1200">
          <a:solidFill>
            <a:schemeClr val="tx1"/>
          </a:solidFill>
          <a:latin typeface="+mn-lt"/>
          <a:ea typeface="+mn-ea"/>
          <a:cs typeface="+mn-cs"/>
        </a:defRPr>
      </a:lvl1pPr>
      <a:lvl2pPr marL="466481" algn="l" defTabSz="932962" rtl="0" eaLnBrk="1" latinLnBrk="0" hangingPunct="1">
        <a:defRPr sz="1837" kern="1200">
          <a:solidFill>
            <a:schemeClr val="tx1"/>
          </a:solidFill>
          <a:latin typeface="+mn-lt"/>
          <a:ea typeface="+mn-ea"/>
          <a:cs typeface="+mn-cs"/>
        </a:defRPr>
      </a:lvl2pPr>
      <a:lvl3pPr marL="932962" algn="l" defTabSz="932962" rtl="0" eaLnBrk="1" latinLnBrk="0" hangingPunct="1">
        <a:defRPr sz="1837" kern="1200">
          <a:solidFill>
            <a:schemeClr val="tx1"/>
          </a:solidFill>
          <a:latin typeface="+mn-lt"/>
          <a:ea typeface="+mn-ea"/>
          <a:cs typeface="+mn-cs"/>
        </a:defRPr>
      </a:lvl3pPr>
      <a:lvl4pPr marL="1399443" algn="l" defTabSz="932962" rtl="0" eaLnBrk="1" latinLnBrk="0" hangingPunct="1">
        <a:defRPr sz="1837" kern="1200">
          <a:solidFill>
            <a:schemeClr val="tx1"/>
          </a:solidFill>
          <a:latin typeface="+mn-lt"/>
          <a:ea typeface="+mn-ea"/>
          <a:cs typeface="+mn-cs"/>
        </a:defRPr>
      </a:lvl4pPr>
      <a:lvl5pPr marL="1865925" algn="l" defTabSz="932962" rtl="0" eaLnBrk="1" latinLnBrk="0" hangingPunct="1">
        <a:defRPr sz="1837" kern="1200">
          <a:solidFill>
            <a:schemeClr val="tx1"/>
          </a:solidFill>
          <a:latin typeface="+mn-lt"/>
          <a:ea typeface="+mn-ea"/>
          <a:cs typeface="+mn-cs"/>
        </a:defRPr>
      </a:lvl5pPr>
      <a:lvl6pPr marL="2332406" algn="l" defTabSz="932962" rtl="0" eaLnBrk="1" latinLnBrk="0" hangingPunct="1">
        <a:defRPr sz="1837" kern="1200">
          <a:solidFill>
            <a:schemeClr val="tx1"/>
          </a:solidFill>
          <a:latin typeface="+mn-lt"/>
          <a:ea typeface="+mn-ea"/>
          <a:cs typeface="+mn-cs"/>
        </a:defRPr>
      </a:lvl6pPr>
      <a:lvl7pPr marL="2798887" algn="l" defTabSz="932962" rtl="0" eaLnBrk="1" latinLnBrk="0" hangingPunct="1">
        <a:defRPr sz="1837" kern="1200">
          <a:solidFill>
            <a:schemeClr val="tx1"/>
          </a:solidFill>
          <a:latin typeface="+mn-lt"/>
          <a:ea typeface="+mn-ea"/>
          <a:cs typeface="+mn-cs"/>
        </a:defRPr>
      </a:lvl7pPr>
      <a:lvl8pPr marL="3265368" algn="l" defTabSz="932962" rtl="0" eaLnBrk="1" latinLnBrk="0" hangingPunct="1">
        <a:defRPr sz="1837" kern="1200">
          <a:solidFill>
            <a:schemeClr val="tx1"/>
          </a:solidFill>
          <a:latin typeface="+mn-lt"/>
          <a:ea typeface="+mn-ea"/>
          <a:cs typeface="+mn-cs"/>
        </a:defRPr>
      </a:lvl8pPr>
      <a:lvl9pPr marL="3731849" algn="l" defTabSz="932962" rtl="0" eaLnBrk="1" latinLnBrk="0" hangingPunct="1">
        <a:defRPr sz="1837"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7"/>
            </p:custDataLs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spid="_x0000_s7320" name="think-cell Slide" r:id="rId25" imgW="270" imgH="270" progId="TCLayout.ActiveDocument.1">
                  <p:embed/>
                </p:oleObj>
              </mc:Choice>
              <mc:Fallback>
                <p:oleObj name="think-cell Slide" r:id="rId25" imgW="270" imgH="270" progId="TCLayout.ActiveDocument.1">
                  <p:embed/>
                  <p:pic>
                    <p:nvPicPr>
                      <p:cNvPr id="2" name="Object 1" hidden="1"/>
                      <p:cNvPicPr/>
                      <p:nvPr/>
                    </p:nvPicPr>
                    <p:blipFill>
                      <a:blip r:embed="rId26"/>
                      <a:stretch>
                        <a:fillRect/>
                      </a:stretch>
                    </p:blipFill>
                    <p:spPr>
                      <a:xfrm>
                        <a:off x="0" y="0"/>
                        <a:ext cx="161984" cy="161974"/>
                      </a:xfrm>
                      <a:prstGeom prst="rect">
                        <a:avLst/>
                      </a:prstGeom>
                    </p:spPr>
                  </p:pic>
                </p:oleObj>
              </mc:Fallback>
            </mc:AlternateContent>
          </a:graphicData>
        </a:graphic>
      </p:graphicFrame>
      <p:sp>
        <p:nvSpPr>
          <p:cNvPr id="6" name="Rectangle 5" hidden="1"/>
          <p:cNvSpPr/>
          <p:nvPr>
            <p:custDataLst>
              <p:tags r:id="rId8"/>
            </p:custDataLst>
          </p:nvPr>
        </p:nvSpPr>
        <p:spPr bwMode="auto">
          <a:xfrm>
            <a:off x="0" y="0"/>
            <a:ext cx="161984" cy="161974"/>
          </a:xfrm>
          <a:prstGeom prst="rect">
            <a:avLst/>
          </a:prstGeom>
          <a:solidFill>
            <a:schemeClr val="bg2"/>
          </a:solidFill>
          <a:ln w="952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endParaRPr lang="en-US" sz="1665" dirty="0">
              <a:solidFill>
                <a:srgbClr val="000000"/>
              </a:solidFill>
              <a:sym typeface="Arial" panose="020B0604020202020204" pitchFamily="34" charset="0"/>
            </a:endParaRPr>
          </a:p>
        </p:txBody>
      </p:sp>
      <p:cxnSp>
        <p:nvCxnSpPr>
          <p:cNvPr id="59" name="Gerade Verbindung 10">
            <a:extLst>
              <a:ext uri="{FF2B5EF4-FFF2-40B4-BE49-F238E27FC236}">
                <a16:creationId xmlns:a16="http://schemas.microsoft.com/office/drawing/2014/main" id="{91CEC1AD-CABF-47FF-B325-3F1D75025F6B}"/>
              </a:ext>
            </a:extLst>
          </p:cNvPr>
          <p:cNvCxnSpPr/>
          <p:nvPr/>
        </p:nvCxnSpPr>
        <p:spPr>
          <a:xfrm>
            <a:off x="923736" y="125059"/>
            <a:ext cx="0" cy="649224"/>
          </a:xfrm>
          <a:prstGeom prst="line">
            <a:avLst/>
          </a:prstGeom>
          <a:noFill/>
          <a:ln w="6350" cap="flat" cmpd="sng" algn="ctr">
            <a:solidFill>
              <a:srgbClr val="E7E6E6">
                <a:lumMod val="50000"/>
              </a:srgbClr>
            </a:solidFill>
            <a:prstDash val="solid"/>
            <a:miter lim="800000"/>
          </a:ln>
          <a:effectLst/>
        </p:spPr>
      </p:cxnSp>
      <p:cxnSp>
        <p:nvCxnSpPr>
          <p:cNvPr id="61" name="Gerade Verbindung 10">
            <a:extLst>
              <a:ext uri="{FF2B5EF4-FFF2-40B4-BE49-F238E27FC236}">
                <a16:creationId xmlns:a16="http://schemas.microsoft.com/office/drawing/2014/main" id="{91CEC1AD-CABF-47FF-B325-3F1D75025F6B}"/>
              </a:ext>
            </a:extLst>
          </p:cNvPr>
          <p:cNvCxnSpPr/>
          <p:nvPr/>
        </p:nvCxnSpPr>
        <p:spPr>
          <a:xfrm>
            <a:off x="923736" y="125059"/>
            <a:ext cx="0" cy="649224"/>
          </a:xfrm>
          <a:prstGeom prst="line">
            <a:avLst/>
          </a:prstGeom>
          <a:noFill/>
          <a:ln w="6350" cap="flat" cmpd="sng" algn="ctr">
            <a:solidFill>
              <a:srgbClr val="E7E6E6">
                <a:lumMod val="50000"/>
              </a:srgbClr>
            </a:solidFill>
            <a:prstDash val="solid"/>
            <a:miter lim="800000"/>
          </a:ln>
          <a:effectLst/>
        </p:spPr>
      </p:cxnSp>
      <p:sp>
        <p:nvSpPr>
          <p:cNvPr id="62" name="Textfeld 5">
            <a:extLst>
              <a:ext uri="{FF2B5EF4-FFF2-40B4-BE49-F238E27FC236}">
                <a16:creationId xmlns:a16="http://schemas.microsoft.com/office/drawing/2014/main" id="{45C01C7D-49DC-4FA4-957F-E1FE00988F7C}"/>
              </a:ext>
            </a:extLst>
          </p:cNvPr>
          <p:cNvSpPr txBox="1"/>
          <p:nvPr/>
        </p:nvSpPr>
        <p:spPr>
          <a:xfrm>
            <a:off x="-34712" y="217395"/>
            <a:ext cx="1068867" cy="461665"/>
          </a:xfrm>
          <a:prstGeom prst="rect">
            <a:avLst/>
          </a:prstGeom>
          <a:noFill/>
        </p:spPr>
        <p:txBody>
          <a:bodyPr wrap="square" rtlCol="0" anchor="ctr">
            <a:spAutoFit/>
          </a:bodyPr>
          <a:lstStyle/>
          <a:p>
            <a:pPr defTabSz="457200" fontAlgn="auto">
              <a:spcBef>
                <a:spcPts val="0"/>
              </a:spcBef>
              <a:spcAft>
                <a:spcPts val="0"/>
              </a:spcAft>
            </a:pPr>
            <a:r>
              <a:rPr lang="de-DE" sz="1200" dirty="0">
                <a:solidFill>
                  <a:srgbClr val="464646">
                    <a:lumMod val="60000"/>
                    <a:lumOff val="40000"/>
                  </a:srgbClr>
                </a:solidFill>
                <a:latin typeface="Century Gothic" panose="020B0502020202020204" pitchFamily="34" charset="0"/>
              </a:rPr>
              <a:t>CalACES /</a:t>
            </a:r>
          </a:p>
          <a:p>
            <a:pPr defTabSz="457200" fontAlgn="auto">
              <a:spcBef>
                <a:spcPts val="0"/>
              </a:spcBef>
              <a:spcAft>
                <a:spcPts val="0"/>
              </a:spcAft>
            </a:pPr>
            <a:r>
              <a:rPr lang="de-DE" sz="1200" dirty="0">
                <a:solidFill>
                  <a:srgbClr val="464646">
                    <a:lumMod val="60000"/>
                    <a:lumOff val="40000"/>
                  </a:srgbClr>
                </a:solidFill>
                <a:latin typeface="Century Gothic" panose="020B0502020202020204" pitchFamily="34" charset="0"/>
              </a:rPr>
              <a:t>CalSAWS</a:t>
            </a:r>
            <a:endParaRPr lang="de-DE" sz="1100" dirty="0">
              <a:solidFill>
                <a:srgbClr val="464646">
                  <a:lumMod val="60000"/>
                  <a:lumOff val="40000"/>
                </a:srgbClr>
              </a:solidFill>
              <a:latin typeface="Century Gothic" panose="020B0502020202020204" pitchFamily="34" charset="0"/>
            </a:endParaRPr>
          </a:p>
        </p:txBody>
      </p:sp>
      <p:sp>
        <p:nvSpPr>
          <p:cNvPr id="104" name="Slide Number"/>
          <p:cNvSpPr txBox="1">
            <a:spLocks/>
          </p:cNvSpPr>
          <p:nvPr/>
        </p:nvSpPr>
        <p:spPr bwMode="auto">
          <a:xfrm>
            <a:off x="8813170" y="6627912"/>
            <a:ext cx="157094" cy="153888"/>
          </a:xfrm>
          <a:prstGeom prst="rect">
            <a:avLst/>
          </a:prstGeom>
        </p:spPr>
        <p:txBody>
          <a:bodyPr vert="horz" wrap="none" lIns="0" tIns="0" rIns="0" bIns="0" rtlCol="0" anchor="b">
            <a:spAutoFit/>
          </a:bodyPr>
          <a:lstStyle>
            <a:defPPr>
              <a:defRPr lang="en-US"/>
            </a:defPPr>
            <a:lvl1pPr>
              <a:defRPr sz="1000" baseline="0">
                <a:latin typeface="+mn-lt"/>
              </a:defRPr>
            </a:lvl1pPr>
          </a:lstStyle>
          <a:p>
            <a:pPr algn="r"/>
            <a:fld id="{42C328C1-A84F-4A39-A664-DBA00541A8C6}" type="slidenum">
              <a:rPr lang="en-US" sz="1000" baseline="0" smtClean="0">
                <a:solidFill>
                  <a:schemeClr val="tx1"/>
                </a:solidFill>
                <a:latin typeface="+mn-lt"/>
              </a:rPr>
              <a:pPr algn="r"/>
              <a:t>‹#›</a:t>
            </a:fld>
            <a:endParaRPr lang="en-US" sz="1000" baseline="0" dirty="0">
              <a:solidFill>
                <a:schemeClr val="tx1"/>
              </a:solidFill>
              <a:latin typeface="+mn-lt"/>
            </a:endParaRPr>
          </a:p>
        </p:txBody>
      </p:sp>
      <p:sp>
        <p:nvSpPr>
          <p:cNvPr id="19" name="Title Placeholder 2"/>
          <p:cNvSpPr>
            <a:spLocks noGrp="1" noChangeArrowheads="1"/>
          </p:cNvSpPr>
          <p:nvPr>
            <p:ph type="title"/>
          </p:nvPr>
        </p:nvSpPr>
        <p:spPr bwMode="auto">
          <a:xfrm>
            <a:off x="1034156" y="235958"/>
            <a:ext cx="793610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latinLnBrk="0"/>
            <a:r>
              <a:rPr lang="en-US"/>
              <a:t>Click to edit Master title style</a:t>
            </a:r>
            <a:endParaRPr lang="en-US" noProof="0" dirty="0"/>
          </a:p>
        </p:txBody>
      </p:sp>
      <p:sp>
        <p:nvSpPr>
          <p:cNvPr id="10" name="1. On-page tracker" hidden="1"/>
          <p:cNvSpPr>
            <a:spLocks noChangeArrowheads="1"/>
          </p:cNvSpPr>
          <p:nvPr/>
        </p:nvSpPr>
        <p:spPr bwMode="auto">
          <a:xfrm>
            <a:off x="1034156" y="9525"/>
            <a:ext cx="77585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sz="1400" cap="all" baseline="0" dirty="0">
                <a:solidFill>
                  <a:schemeClr val="accent6"/>
                </a:solidFill>
                <a:latin typeface="+mn-lt"/>
                <a:ea typeface="+mn-ea"/>
              </a:rPr>
              <a:t>Tracker</a:t>
            </a:r>
          </a:p>
        </p:txBody>
      </p:sp>
      <p:sp>
        <p:nvSpPr>
          <p:cNvPr id="11" name="3. Unit of measure" hidden="1"/>
          <p:cNvSpPr txBox="1">
            <a:spLocks noChangeArrowheads="1"/>
          </p:cNvSpPr>
          <p:nvPr/>
        </p:nvSpPr>
        <p:spPr bwMode="auto">
          <a:xfrm>
            <a:off x="1034156" y="559069"/>
            <a:ext cx="793610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600" baseline="0" dirty="0">
                <a:solidFill>
                  <a:schemeClr val="accent6"/>
                </a:solidFill>
                <a:latin typeface="+mn-lt"/>
                <a:ea typeface="+mn-ea"/>
              </a:rPr>
              <a:t>Unit of measure</a:t>
            </a:r>
          </a:p>
        </p:txBody>
      </p:sp>
      <p:grpSp>
        <p:nvGrpSpPr>
          <p:cNvPr id="7" name="Slide Elements" hidden="1"/>
          <p:cNvGrpSpPr/>
          <p:nvPr/>
        </p:nvGrpSpPr>
        <p:grpSpPr bwMode="auto">
          <a:xfrm>
            <a:off x="174943" y="6422022"/>
            <a:ext cx="8795320" cy="359778"/>
            <a:chOff x="174947" y="6402040"/>
            <a:chExt cx="8796525" cy="359778"/>
          </a:xfrm>
        </p:grpSpPr>
        <p:sp>
          <p:nvSpPr>
            <p:cNvPr id="13" name="4. Footnote"/>
            <p:cNvSpPr txBox="1">
              <a:spLocks noChangeArrowheads="1"/>
            </p:cNvSpPr>
            <p:nvPr/>
          </p:nvSpPr>
          <p:spPr bwMode="auto">
            <a:xfrm>
              <a:off x="174948" y="6402040"/>
              <a:ext cx="87965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defRPr/>
              </a:pPr>
              <a:r>
                <a:rPr lang="en-US" sz="1000" baseline="0" dirty="0">
                  <a:solidFill>
                    <a:schemeClr val="tx1"/>
                  </a:solidFill>
                  <a:latin typeface="+mn-lt"/>
                  <a:ea typeface="+mn-ea"/>
                </a:rPr>
                <a:t>1 Footnote</a:t>
              </a:r>
            </a:p>
          </p:txBody>
        </p:sp>
        <p:sp>
          <p:nvSpPr>
            <p:cNvPr id="14" name="5. Source"/>
            <p:cNvSpPr>
              <a:spLocks noChangeArrowheads="1"/>
            </p:cNvSpPr>
            <p:nvPr/>
          </p:nvSpPr>
          <p:spPr bwMode="auto">
            <a:xfrm>
              <a:off x="174947" y="6607930"/>
              <a:ext cx="83701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571500" indent="-571500" defTabSz="913526">
                <a:tabLst>
                  <a:tab pos="571500" algn="l"/>
                </a:tabLst>
              </a:pPr>
              <a:r>
                <a:rPr lang="en-US" sz="1000" baseline="0" dirty="0">
                  <a:solidFill>
                    <a:schemeClr val="tx1"/>
                  </a:solidFill>
                  <a:latin typeface="+mn-lt"/>
                  <a:ea typeface="+mn-ea"/>
                </a:rPr>
                <a:t>SOURCE: Source</a:t>
              </a:r>
            </a:p>
          </p:txBody>
        </p:sp>
      </p:grpSp>
      <p:sp>
        <p:nvSpPr>
          <p:cNvPr id="3" name="Text Placeholder 2"/>
          <p:cNvSpPr>
            <a:spLocks noGrp="1"/>
          </p:cNvSpPr>
          <p:nvPr>
            <p:ph type="body" idx="1"/>
          </p:nvPr>
        </p:nvSpPr>
        <p:spPr bwMode="auto">
          <a:xfrm>
            <a:off x="1482156" y="1991016"/>
            <a:ext cx="4389768" cy="1231106"/>
          </a:xfrm>
          <a:prstGeom prst="rect">
            <a:avLst/>
          </a:prstGeom>
        </p:spPr>
        <p:txBody>
          <a:bodyPr vert="horz" lIns="0" tIns="0" rIns="0" bIns="0" rtlCol="0">
            <a:spAutoFit/>
          </a:bodyPr>
          <a:lstStyle/>
          <a:p>
            <a:pPr lvl="0" latinLnBrk="0"/>
            <a:r>
              <a:rPr lang="en-US"/>
              <a:t>Edit Master text styles</a:t>
            </a:r>
          </a:p>
          <a:p>
            <a:pPr lvl="1" latinLnBrk="0"/>
            <a:r>
              <a:rPr lang="en-US"/>
              <a:t>Second level</a:t>
            </a:r>
          </a:p>
          <a:p>
            <a:pPr lvl="2" latinLnBrk="0"/>
            <a:r>
              <a:rPr lang="en-US"/>
              <a:t>Third level</a:t>
            </a:r>
          </a:p>
          <a:p>
            <a:pPr lvl="3" latinLnBrk="0"/>
            <a:r>
              <a:rPr lang="en-US"/>
              <a:t>Fourth level</a:t>
            </a:r>
          </a:p>
          <a:p>
            <a:pPr lvl="4" latinLnBrk="0"/>
            <a:r>
              <a:rPr lang="en-US"/>
              <a:t>Fifth level</a:t>
            </a:r>
            <a:endParaRPr lang="en-US" dirty="0"/>
          </a:p>
        </p:txBody>
      </p:sp>
      <p:grpSp>
        <p:nvGrpSpPr>
          <p:cNvPr id="15" name="ACET" hidden="1"/>
          <p:cNvGrpSpPr>
            <a:grpSpLocks/>
          </p:cNvGrpSpPr>
          <p:nvPr/>
        </p:nvGrpSpPr>
        <p:grpSpPr bwMode="auto">
          <a:xfrm>
            <a:off x="1482155" y="1405701"/>
            <a:ext cx="4389768" cy="510220"/>
            <a:chOff x="915" y="715"/>
            <a:chExt cx="2686" cy="315"/>
          </a:xfrm>
        </p:grpSpPr>
        <p:cxnSp>
          <p:nvCxnSpPr>
            <p:cNvPr id="16" name="AutoShape 249"/>
            <p:cNvCxnSpPr>
              <a:cxnSpLocks noChangeShapeType="1"/>
              <a:stCxn id="18" idx="4"/>
              <a:endCxn id="18" idx="6"/>
            </p:cNvCxnSpPr>
            <p:nvPr/>
          </p:nvCxnSpPr>
          <p:spPr bwMode="auto">
            <a:xfrm>
              <a:off x="915" y="1030"/>
              <a:ext cx="2686" cy="0"/>
            </a:xfrm>
            <a:prstGeom prst="straightConnector1">
              <a:avLst/>
            </a:prstGeom>
            <a:noFill/>
            <a:ln w="9525">
              <a:solidFill>
                <a:schemeClr val="accent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AutoShape 250"/>
            <p:cNvSpPr>
              <a:spLocks noChangeArrowheads="1"/>
            </p:cNvSpPr>
            <p:nvPr/>
          </p:nvSpPr>
          <p:spPr bwMode="auto">
            <a:xfrm>
              <a:off x="915" y="715"/>
              <a:ext cx="2686" cy="315"/>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en-US" sz="1600" b="1" baseline="0" dirty="0">
                  <a:solidFill>
                    <a:srgbClr val="000000"/>
                  </a:solidFill>
                  <a:latin typeface="+mn-lt"/>
                  <a:ea typeface="+mn-ea"/>
                </a:rPr>
                <a:t>Title</a:t>
              </a:r>
            </a:p>
            <a:p>
              <a:r>
                <a:rPr lang="en-US" sz="1600" baseline="0" dirty="0">
                  <a:solidFill>
                    <a:schemeClr val="accent6"/>
                  </a:solidFill>
                  <a:latin typeface="+mn-lt"/>
                  <a:ea typeface="+mn-ea"/>
                </a:rPr>
                <a:t>Unit of measure</a:t>
              </a:r>
            </a:p>
          </p:txBody>
        </p:sp>
      </p:grpSp>
      <p:grpSp>
        <p:nvGrpSpPr>
          <p:cNvPr id="63" name="LegendBoxes" hidden="1"/>
          <p:cNvGrpSpPr>
            <a:grpSpLocks/>
          </p:cNvGrpSpPr>
          <p:nvPr/>
        </p:nvGrpSpPr>
        <p:grpSpPr bwMode="auto">
          <a:xfrm>
            <a:off x="8143175" y="287602"/>
            <a:ext cx="827088" cy="996951"/>
            <a:chOff x="4936" y="176"/>
            <a:chExt cx="521" cy="628"/>
          </a:xfrm>
        </p:grpSpPr>
        <p:sp>
          <p:nvSpPr>
            <p:cNvPr id="64" name="Legend1"/>
            <p:cNvSpPr>
              <a:spLocks noChangeArrowheads="1"/>
            </p:cNvSpPr>
            <p:nvPr/>
          </p:nvSpPr>
          <p:spPr bwMode="auto">
            <a:xfrm>
              <a:off x="5096" y="176"/>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66" name="Legend2"/>
            <p:cNvSpPr>
              <a:spLocks noChangeArrowheads="1"/>
            </p:cNvSpPr>
            <p:nvPr/>
          </p:nvSpPr>
          <p:spPr bwMode="auto">
            <a:xfrm>
              <a:off x="5096" y="346"/>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68" name="Legend3"/>
            <p:cNvSpPr>
              <a:spLocks noChangeArrowheads="1"/>
            </p:cNvSpPr>
            <p:nvPr/>
          </p:nvSpPr>
          <p:spPr bwMode="auto">
            <a:xfrm>
              <a:off x="5096" y="517"/>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70" name="Legend4"/>
            <p:cNvSpPr>
              <a:spLocks noChangeArrowheads="1"/>
            </p:cNvSpPr>
            <p:nvPr/>
          </p:nvSpPr>
          <p:spPr bwMode="auto">
            <a:xfrm>
              <a:off x="5096" y="688"/>
              <a:ext cx="361" cy="11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grpSp>
      <p:grpSp>
        <p:nvGrpSpPr>
          <p:cNvPr id="72" name="LegendLines" hidden="1"/>
          <p:cNvGrpSpPr>
            <a:grpSpLocks/>
          </p:cNvGrpSpPr>
          <p:nvPr/>
        </p:nvGrpSpPr>
        <p:grpSpPr bwMode="auto">
          <a:xfrm>
            <a:off x="7835202" y="287602"/>
            <a:ext cx="1135063" cy="730251"/>
            <a:chOff x="4750" y="176"/>
            <a:chExt cx="71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latin typeface="+mn-lt"/>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latin typeface="+mn-lt"/>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latin typeface="+mn-lt"/>
              </a:endParaRPr>
            </a:p>
          </p:txBody>
        </p:sp>
        <p:sp>
          <p:nvSpPr>
            <p:cNvPr id="76" name="Legend1"/>
            <p:cNvSpPr>
              <a:spLocks noChangeArrowheads="1"/>
            </p:cNvSpPr>
            <p:nvPr/>
          </p:nvSpPr>
          <p:spPr bwMode="auto">
            <a:xfrm>
              <a:off x="5104" y="176"/>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7" name="Legend2"/>
            <p:cNvSpPr>
              <a:spLocks noChangeArrowheads="1"/>
            </p:cNvSpPr>
            <p:nvPr/>
          </p:nvSpPr>
          <p:spPr bwMode="auto">
            <a:xfrm>
              <a:off x="5104" y="344"/>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78" name="Legend3"/>
            <p:cNvSpPr>
              <a:spLocks noChangeArrowheads="1"/>
            </p:cNvSpPr>
            <p:nvPr/>
          </p:nvSpPr>
          <p:spPr bwMode="auto">
            <a:xfrm>
              <a:off x="5104" y="520"/>
              <a:ext cx="36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grpSp>
      <p:grpSp>
        <p:nvGrpSpPr>
          <p:cNvPr id="79" name="LegendMoons" hidden="1"/>
          <p:cNvGrpSpPr/>
          <p:nvPr/>
        </p:nvGrpSpPr>
        <p:grpSpPr bwMode="auto">
          <a:xfrm>
            <a:off x="8075713" y="287598"/>
            <a:ext cx="894550" cy="1306516"/>
            <a:chOff x="7875175" y="286625"/>
            <a:chExt cx="894550" cy="1306516"/>
          </a:xfrm>
        </p:grpSpPr>
        <p:grpSp>
          <p:nvGrpSpPr>
            <p:cNvPr id="80" name="MoonLegend2"/>
            <p:cNvGrpSpPr>
              <a:grpSpLocks noChangeAspect="1"/>
            </p:cNvGrpSpPr>
            <p:nvPr>
              <p:custDataLst>
                <p:tags r:id="rId10"/>
              </p:custDataLst>
            </p:nvPr>
          </p:nvGrpSpPr>
          <p:grpSpPr bwMode="auto">
            <a:xfrm>
              <a:off x="7875175" y="560866"/>
              <a:ext cx="209550" cy="209551"/>
              <a:chOff x="1694" y="2044"/>
              <a:chExt cx="160" cy="160"/>
            </a:xfrm>
          </p:grpSpPr>
          <p:sp>
            <p:nvSpPr>
              <p:cNvPr id="98" name="Oval 41"/>
              <p:cNvSpPr>
                <a:spLocks noChangeAspect="1" noChangeArrowheads="1"/>
              </p:cNvSpPr>
              <p:nvPr>
                <p:custDataLst>
                  <p:tags r:id="rId23"/>
                </p:custDataLst>
              </p:nvPr>
            </p:nvSpPr>
            <p:spPr bwMode="auto">
              <a:xfrm>
                <a:off x="1694" y="2044"/>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99" name="Arc 42"/>
              <p:cNvSpPr>
                <a:spLocks noChangeAspect="1"/>
              </p:cNvSpPr>
              <p:nvPr>
                <p:custDataLst>
                  <p:tags r:id="rId24"/>
                </p:custDataLst>
              </p:nvPr>
            </p:nvSpPr>
            <p:spPr bwMode="auto">
              <a:xfrm>
                <a:off x="1694" y="2044"/>
                <a:ext cx="160" cy="160"/>
              </a:xfrm>
              <a:prstGeom prst="arc">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grpSp>
        <p:grpSp>
          <p:nvGrpSpPr>
            <p:cNvPr id="81" name="MoonLegend4"/>
            <p:cNvGrpSpPr>
              <a:grpSpLocks noChangeAspect="1"/>
            </p:cNvGrpSpPr>
            <p:nvPr>
              <p:custDataLst>
                <p:tags r:id="rId11"/>
              </p:custDataLst>
            </p:nvPr>
          </p:nvGrpSpPr>
          <p:grpSpPr bwMode="auto">
            <a:xfrm>
              <a:off x="7875175" y="1109348"/>
              <a:ext cx="209550" cy="209551"/>
              <a:chOff x="4495" y="1198"/>
              <a:chExt cx="160" cy="160"/>
            </a:xfrm>
          </p:grpSpPr>
          <p:sp>
            <p:nvSpPr>
              <p:cNvPr id="96" name="Oval 47"/>
              <p:cNvSpPr>
                <a:spLocks noChangeAspect="1" noChangeArrowheads="1"/>
              </p:cNvSpPr>
              <p:nvPr>
                <p:custDataLst>
                  <p:tags r:id="rId21"/>
                </p:custDataLst>
              </p:nvPr>
            </p:nvSpPr>
            <p:spPr bwMode="auto">
              <a:xfrm>
                <a:off x="4495" y="1198"/>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97" name="Arc 48"/>
              <p:cNvSpPr>
                <a:spLocks noChangeAspect="1"/>
              </p:cNvSpPr>
              <p:nvPr>
                <p:custDataLst>
                  <p:tags r:id="rId22"/>
                </p:custDataLst>
              </p:nvPr>
            </p:nvSpPr>
            <p:spPr bwMode="auto">
              <a:xfrm>
                <a:off x="4495" y="1198"/>
                <a:ext cx="160" cy="160"/>
              </a:xfrm>
              <a:prstGeom prst="arc">
                <a:avLst>
                  <a:gd name="adj1" fmla="val 16200000"/>
                  <a:gd name="adj2" fmla="val 108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grpSp>
        <p:grpSp>
          <p:nvGrpSpPr>
            <p:cNvPr id="82" name="MoonLegend5"/>
            <p:cNvGrpSpPr>
              <a:grpSpLocks noChangeAspect="1"/>
            </p:cNvGrpSpPr>
            <p:nvPr>
              <p:custDataLst>
                <p:tags r:id="rId12"/>
              </p:custDataLst>
            </p:nvPr>
          </p:nvGrpSpPr>
          <p:grpSpPr bwMode="auto">
            <a:xfrm>
              <a:off x="7875175" y="1383590"/>
              <a:ext cx="209550" cy="209551"/>
              <a:chOff x="4495" y="1440"/>
              <a:chExt cx="160" cy="160"/>
            </a:xfrm>
          </p:grpSpPr>
          <p:sp>
            <p:nvSpPr>
              <p:cNvPr id="94" name="Oval 50"/>
              <p:cNvSpPr>
                <a:spLocks noChangeAspect="1" noChangeArrowheads="1"/>
              </p:cNvSpPr>
              <p:nvPr>
                <p:custDataLst>
                  <p:tags r:id="rId19"/>
                </p:custDataLst>
              </p:nvPr>
            </p:nvSpPr>
            <p:spPr bwMode="auto">
              <a:xfrm>
                <a:off x="4495" y="1440"/>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95" name="Oval 51"/>
              <p:cNvSpPr>
                <a:spLocks noChangeAspect="1" noChangeArrowheads="1"/>
              </p:cNvSpPr>
              <p:nvPr>
                <p:custDataLst>
                  <p:tags r:id="rId20"/>
                </p:custDataLst>
              </p:nvPr>
            </p:nvSpPr>
            <p:spPr bwMode="auto">
              <a:xfrm>
                <a:off x="4495" y="1440"/>
                <a:ext cx="160" cy="160"/>
              </a:xfrm>
              <a:prstGeom prst="arc">
                <a:avLst>
                  <a:gd name="adj1" fmla="val 16200000"/>
                  <a:gd name="adj2" fmla="val 162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grpSp>
        <p:sp>
          <p:nvSpPr>
            <p:cNvPr id="83" name="Legend1"/>
            <p:cNvSpPr>
              <a:spLocks noChangeArrowheads="1"/>
            </p:cNvSpPr>
            <p:nvPr/>
          </p:nvSpPr>
          <p:spPr bwMode="auto">
            <a:xfrm>
              <a:off x="8195850" y="299325"/>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4" name="Legend2"/>
            <p:cNvSpPr>
              <a:spLocks noChangeArrowheads="1"/>
            </p:cNvSpPr>
            <p:nvPr/>
          </p:nvSpPr>
          <p:spPr bwMode="auto">
            <a:xfrm>
              <a:off x="8195850" y="573963"/>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5" name="Legend3"/>
            <p:cNvSpPr>
              <a:spLocks noChangeArrowheads="1"/>
            </p:cNvSpPr>
            <p:nvPr/>
          </p:nvSpPr>
          <p:spPr bwMode="auto">
            <a:xfrm>
              <a:off x="8195850" y="848602"/>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sp>
          <p:nvSpPr>
            <p:cNvPr id="86" name="Legend4"/>
            <p:cNvSpPr>
              <a:spLocks noChangeArrowheads="1"/>
            </p:cNvSpPr>
            <p:nvPr/>
          </p:nvSpPr>
          <p:spPr bwMode="auto">
            <a:xfrm>
              <a:off x="8195850" y="1120065"/>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a:latin typeface="+mn-lt"/>
                </a:rPr>
                <a:t>Legend</a:t>
              </a:r>
            </a:p>
          </p:txBody>
        </p:sp>
        <p:sp>
          <p:nvSpPr>
            <p:cNvPr id="87" name="Legend5"/>
            <p:cNvSpPr>
              <a:spLocks noChangeArrowheads="1"/>
            </p:cNvSpPr>
            <p:nvPr/>
          </p:nvSpPr>
          <p:spPr bwMode="auto">
            <a:xfrm>
              <a:off x="8195850" y="1396290"/>
              <a:ext cx="573875" cy="1846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200" dirty="0">
                  <a:latin typeface="+mn-lt"/>
                </a:rPr>
                <a:t>Legend</a:t>
              </a:r>
            </a:p>
          </p:txBody>
        </p:sp>
        <p:grpSp>
          <p:nvGrpSpPr>
            <p:cNvPr id="88" name="MoonLegend3"/>
            <p:cNvGrpSpPr>
              <a:grpSpLocks noChangeAspect="1"/>
            </p:cNvGrpSpPr>
            <p:nvPr>
              <p:custDataLst>
                <p:tags r:id="rId13"/>
              </p:custDataLst>
            </p:nvPr>
          </p:nvGrpSpPr>
          <p:grpSpPr bwMode="auto">
            <a:xfrm>
              <a:off x="7875175" y="835107"/>
              <a:ext cx="209550" cy="209551"/>
              <a:chOff x="4495" y="1198"/>
              <a:chExt cx="160" cy="160"/>
            </a:xfrm>
          </p:grpSpPr>
          <p:sp>
            <p:nvSpPr>
              <p:cNvPr id="92" name="Oval 47"/>
              <p:cNvSpPr>
                <a:spLocks noChangeAspect="1" noChangeArrowheads="1"/>
              </p:cNvSpPr>
              <p:nvPr>
                <p:custDataLst>
                  <p:tags r:id="rId17"/>
                </p:custDataLst>
              </p:nvPr>
            </p:nvSpPr>
            <p:spPr bwMode="auto">
              <a:xfrm>
                <a:off x="4495" y="1198"/>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93" name="Arc 48"/>
              <p:cNvSpPr>
                <a:spLocks noChangeAspect="1"/>
              </p:cNvSpPr>
              <p:nvPr>
                <p:custDataLst>
                  <p:tags r:id="rId18"/>
                </p:custDataLst>
              </p:nvPr>
            </p:nvSpPr>
            <p:spPr bwMode="auto">
              <a:xfrm>
                <a:off x="4495" y="1198"/>
                <a:ext cx="160" cy="160"/>
              </a:xfrm>
              <a:prstGeom prst="arc">
                <a:avLst>
                  <a:gd name="adj1" fmla="val 16200000"/>
                  <a:gd name="adj2" fmla="val 54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grpSp>
        <p:grpSp>
          <p:nvGrpSpPr>
            <p:cNvPr id="89" name="MoonLegend1"/>
            <p:cNvGrpSpPr>
              <a:grpSpLocks noChangeAspect="1"/>
            </p:cNvGrpSpPr>
            <p:nvPr userDrawn="1">
              <p:custDataLst>
                <p:tags r:id="rId14"/>
              </p:custDataLst>
            </p:nvPr>
          </p:nvGrpSpPr>
          <p:grpSpPr bwMode="auto">
            <a:xfrm>
              <a:off x="7875175" y="286625"/>
              <a:ext cx="209550" cy="209551"/>
              <a:chOff x="1694" y="2044"/>
              <a:chExt cx="160" cy="160"/>
            </a:xfrm>
          </p:grpSpPr>
          <p:sp>
            <p:nvSpPr>
              <p:cNvPr id="90" name="Oval 41"/>
              <p:cNvSpPr>
                <a:spLocks noChangeAspect="1" noChangeArrowheads="1"/>
              </p:cNvSpPr>
              <p:nvPr>
                <p:custDataLst>
                  <p:tags r:id="rId15"/>
                </p:custDataLst>
              </p:nvPr>
            </p:nvSpPr>
            <p:spPr bwMode="auto">
              <a:xfrm>
                <a:off x="1694" y="2044"/>
                <a:ext cx="160" cy="160"/>
              </a:xfrm>
              <a:prstGeom prst="ellipse">
                <a:avLst/>
              </a:prstGeom>
              <a:solidFill>
                <a:schemeClr val="accent1"/>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sp>
            <p:nvSpPr>
              <p:cNvPr id="91" name="Arc 42"/>
              <p:cNvSpPr>
                <a:spLocks noChangeAspect="1"/>
              </p:cNvSpPr>
              <p:nvPr>
                <p:custDataLst>
                  <p:tags r:id="rId16"/>
                </p:custDataLst>
              </p:nvPr>
            </p:nvSpPr>
            <p:spPr bwMode="auto">
              <a:xfrm>
                <a:off x="1694" y="2044"/>
                <a:ext cx="160" cy="160"/>
              </a:xfrm>
              <a:prstGeom prst="arc">
                <a:avLst>
                  <a:gd name="adj1" fmla="val 16200000"/>
                  <a:gd name="adj2" fmla="val 5400000"/>
                </a:avLst>
              </a:prstGeom>
              <a:solidFill>
                <a:schemeClr val="folHlink"/>
              </a:solidFill>
              <a:ln w="9525">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latin typeface="+mn-lt"/>
                </a:endParaRPr>
              </a:p>
            </p:txBody>
          </p:sp>
        </p:grpSp>
      </p:grpSp>
      <p:grpSp>
        <p:nvGrpSpPr>
          <p:cNvPr id="100" name="McKSticker" hidden="1"/>
          <p:cNvGrpSpPr/>
          <p:nvPr/>
        </p:nvGrpSpPr>
        <p:grpSpPr bwMode="auto">
          <a:xfrm>
            <a:off x="7982363" y="287598"/>
            <a:ext cx="987899" cy="212366"/>
            <a:chOff x="7752877" y="285750"/>
            <a:chExt cx="987898" cy="212366"/>
          </a:xfrm>
        </p:grpSpPr>
        <p:sp>
          <p:nvSpPr>
            <p:cNvPr id="101" name="StickerRectangle"/>
            <p:cNvSpPr>
              <a:spLocks noChangeArrowheads="1"/>
            </p:cNvSpPr>
            <p:nvPr/>
          </p:nvSpPr>
          <p:spPr bwMode="auto">
            <a:xfrm>
              <a:off x="7752877" y="285750"/>
              <a:ext cx="987898"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895350">
                <a:buClr>
                  <a:schemeClr val="tx2"/>
                </a:buClr>
              </a:pPr>
              <a:r>
                <a:rPr lang="en-US" sz="1200" dirty="0">
                  <a:solidFill>
                    <a:srgbClr val="808080"/>
                  </a:solidFill>
                  <a:latin typeface="+mn-lt"/>
                </a:rPr>
                <a:t>PRELIMINARY</a:t>
              </a:r>
            </a:p>
          </p:txBody>
        </p:sp>
        <p:cxnSp>
          <p:nvCxnSpPr>
            <p:cNvPr id="102" name="AutoShape 31"/>
            <p:cNvCxnSpPr>
              <a:cxnSpLocks noChangeShapeType="1"/>
              <a:stCxn id="101" idx="2"/>
              <a:endCxn id="101" idx="4"/>
            </p:cNvCxnSpPr>
            <p:nvPr/>
          </p:nvCxnSpPr>
          <p:spPr bwMode="auto">
            <a:xfrm>
              <a:off x="7752877"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103" name="AutoShape 32"/>
            <p:cNvCxnSpPr>
              <a:cxnSpLocks noChangeShapeType="1"/>
              <a:stCxn id="101" idx="4"/>
              <a:endCxn id="101" idx="6"/>
            </p:cNvCxnSpPr>
            <p:nvPr/>
          </p:nvCxnSpPr>
          <p:spPr bwMode="auto">
            <a:xfrm>
              <a:off x="7752877" y="498116"/>
              <a:ext cx="987898"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105" name="Moon" hidden="1"/>
          <p:cNvGrpSpPr/>
          <p:nvPr>
            <p:custDataLst>
              <p:tags r:id="rId9"/>
            </p:custDataLst>
          </p:nvPr>
        </p:nvGrpSpPr>
        <p:grpSpPr bwMode="auto">
          <a:xfrm>
            <a:off x="6270421" y="769502"/>
            <a:ext cx="254000" cy="254000"/>
            <a:chOff x="762000" y="1270000"/>
            <a:chExt cx="254000" cy="254000"/>
          </a:xfrm>
        </p:grpSpPr>
        <p:sp>
          <p:nvSpPr>
            <p:cNvPr id="106" name="Oval 105"/>
            <p:cNvSpPr/>
            <p:nvPr/>
          </p:nvSpPr>
          <p:spPr bwMode="auto">
            <a:xfrm>
              <a:off x="762000" y="1270000"/>
              <a:ext cx="254000" cy="254000"/>
            </a:xfrm>
            <a:prstGeom prst="ellipse">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err="1">
                <a:solidFill>
                  <a:schemeClr val="tx1"/>
                </a:solidFill>
              </a:endParaRPr>
            </a:p>
          </p:txBody>
        </p:sp>
        <p:sp>
          <p:nvSpPr>
            <p:cNvPr id="107" name="Arc 106"/>
            <p:cNvSpPr/>
            <p:nvPr/>
          </p:nvSpPr>
          <p:spPr bwMode="auto">
            <a:xfrm>
              <a:off x="762000" y="1270000"/>
              <a:ext cx="254000" cy="254000"/>
            </a:xfrm>
            <a:prstGeom prst="arc">
              <a:avLst/>
            </a:prstGeom>
            <a:solidFill>
              <a:schemeClr val="accent4"/>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800"/>
            </a:p>
          </p:txBody>
        </p:sp>
      </p:grpSp>
    </p:spTree>
    <p:extLst>
      <p:ext uri="{BB962C8B-B14F-4D97-AF65-F5344CB8AC3E}">
        <p14:creationId xmlns:p14="http://schemas.microsoft.com/office/powerpoint/2010/main" val="435271537"/>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3526" rtl="0" eaLnBrk="1" fontAlgn="base" hangingPunct="1">
        <a:spcBef>
          <a:spcPct val="0"/>
        </a:spcBef>
        <a:spcAft>
          <a:spcPct val="0"/>
        </a:spcAft>
        <a:tabLst>
          <a:tab pos="275353" algn="l"/>
        </a:tabLst>
        <a:defRPr sz="2000" b="0" baseline="0">
          <a:solidFill>
            <a:schemeClr val="accent6">
              <a:lumMod val="50000"/>
            </a:schemeClr>
          </a:solidFill>
          <a:latin typeface="+mj-lt"/>
          <a:ea typeface="+mj-ea"/>
          <a:cs typeface="+mj-cs"/>
        </a:defRPr>
      </a:lvl1pPr>
      <a:lvl2pPr algn="l" defTabSz="913526" rtl="0" eaLnBrk="1" fontAlgn="base" hangingPunct="1">
        <a:spcBef>
          <a:spcPct val="0"/>
        </a:spcBef>
        <a:spcAft>
          <a:spcPct val="0"/>
        </a:spcAft>
        <a:defRPr sz="1939" b="1">
          <a:solidFill>
            <a:schemeClr val="tx2"/>
          </a:solidFill>
          <a:latin typeface="Arial" charset="0"/>
        </a:defRPr>
      </a:lvl2pPr>
      <a:lvl3pPr algn="l" defTabSz="913526" rtl="0" eaLnBrk="1" fontAlgn="base" hangingPunct="1">
        <a:spcBef>
          <a:spcPct val="0"/>
        </a:spcBef>
        <a:spcAft>
          <a:spcPct val="0"/>
        </a:spcAft>
        <a:defRPr sz="1939" b="1">
          <a:solidFill>
            <a:schemeClr val="tx2"/>
          </a:solidFill>
          <a:latin typeface="Arial" charset="0"/>
        </a:defRPr>
      </a:lvl3pPr>
      <a:lvl4pPr algn="l" defTabSz="913526" rtl="0" eaLnBrk="1" fontAlgn="base" hangingPunct="1">
        <a:spcBef>
          <a:spcPct val="0"/>
        </a:spcBef>
        <a:spcAft>
          <a:spcPct val="0"/>
        </a:spcAft>
        <a:defRPr sz="1939" b="1">
          <a:solidFill>
            <a:schemeClr val="tx2"/>
          </a:solidFill>
          <a:latin typeface="Arial" charset="0"/>
        </a:defRPr>
      </a:lvl4pPr>
      <a:lvl5pPr algn="l" defTabSz="913526" rtl="0" eaLnBrk="1" fontAlgn="base" hangingPunct="1">
        <a:spcBef>
          <a:spcPct val="0"/>
        </a:spcBef>
        <a:spcAft>
          <a:spcPct val="0"/>
        </a:spcAft>
        <a:defRPr sz="1939" b="1">
          <a:solidFill>
            <a:schemeClr val="tx2"/>
          </a:solidFill>
          <a:latin typeface="Arial" charset="0"/>
        </a:defRPr>
      </a:lvl5pPr>
      <a:lvl6pPr marL="466481" algn="l" defTabSz="913526" rtl="0" eaLnBrk="1" fontAlgn="base" hangingPunct="1">
        <a:spcBef>
          <a:spcPct val="0"/>
        </a:spcBef>
        <a:spcAft>
          <a:spcPct val="0"/>
        </a:spcAft>
        <a:defRPr sz="1939" b="1">
          <a:solidFill>
            <a:schemeClr val="tx2"/>
          </a:solidFill>
          <a:latin typeface="Arial" charset="0"/>
        </a:defRPr>
      </a:lvl6pPr>
      <a:lvl7pPr marL="932962" algn="l" defTabSz="913526" rtl="0" eaLnBrk="1" fontAlgn="base" hangingPunct="1">
        <a:spcBef>
          <a:spcPct val="0"/>
        </a:spcBef>
        <a:spcAft>
          <a:spcPct val="0"/>
        </a:spcAft>
        <a:defRPr sz="1939" b="1">
          <a:solidFill>
            <a:schemeClr val="tx2"/>
          </a:solidFill>
          <a:latin typeface="Arial" charset="0"/>
        </a:defRPr>
      </a:lvl7pPr>
      <a:lvl8pPr marL="1399443" algn="l" defTabSz="913526" rtl="0" eaLnBrk="1" fontAlgn="base" hangingPunct="1">
        <a:spcBef>
          <a:spcPct val="0"/>
        </a:spcBef>
        <a:spcAft>
          <a:spcPct val="0"/>
        </a:spcAft>
        <a:defRPr sz="1939" b="1">
          <a:solidFill>
            <a:schemeClr val="tx2"/>
          </a:solidFill>
          <a:latin typeface="Arial" charset="0"/>
        </a:defRPr>
      </a:lvl8pPr>
      <a:lvl9pPr marL="1865925" algn="l" defTabSz="913526" rtl="0" eaLnBrk="1" fontAlgn="base" hangingPunct="1">
        <a:spcBef>
          <a:spcPct val="0"/>
        </a:spcBef>
        <a:spcAft>
          <a:spcPct val="0"/>
        </a:spcAft>
        <a:defRPr sz="1939" b="1">
          <a:solidFill>
            <a:schemeClr val="tx2"/>
          </a:solidFill>
          <a:latin typeface="Arial" charset="0"/>
        </a:defRPr>
      </a:lvl9pPr>
    </p:titleStyle>
    <p:bodyStyle>
      <a:lvl1pPr marL="0" indent="0" algn="l" defTabSz="913526" rtl="0" eaLnBrk="1" fontAlgn="base" hangingPunct="1">
        <a:spcBef>
          <a:spcPct val="0"/>
        </a:spcBef>
        <a:spcAft>
          <a:spcPct val="0"/>
        </a:spcAft>
        <a:buClr>
          <a:schemeClr val="tx2"/>
        </a:buClr>
        <a:buSzPct val="100000"/>
        <a:defRPr sz="1600" baseline="0">
          <a:solidFill>
            <a:schemeClr val="tx1"/>
          </a:solidFill>
          <a:latin typeface="+mn-lt"/>
          <a:ea typeface="+mn-ea"/>
          <a:cs typeface="+mn-cs"/>
        </a:defRPr>
      </a:lvl1pPr>
      <a:lvl2pPr marL="192024" indent="-195987" algn="l" defTabSz="913526"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57200" indent="-267255"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12648" indent="-158733"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49808" indent="-128016"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6pPr>
      <a:lvl7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7pPr>
      <a:lvl8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8pPr>
      <a:lvl9pPr marL="765029" indent="-132818" algn="l" defTabSz="913526" rtl="0" eaLnBrk="1" fontAlgn="base" hangingPunct="1">
        <a:spcBef>
          <a:spcPct val="0"/>
        </a:spcBef>
        <a:spcAft>
          <a:spcPct val="0"/>
        </a:spcAft>
        <a:buClr>
          <a:schemeClr val="tx2"/>
        </a:buClr>
        <a:buSzPct val="89000"/>
        <a:buFont typeface="Arial" charset="0"/>
        <a:buChar char="-"/>
        <a:defRPr sz="1632" baseline="0">
          <a:solidFill>
            <a:schemeClr val="tx1"/>
          </a:solidFill>
          <a:latin typeface="+mn-lt"/>
        </a:defRPr>
      </a:lvl9pPr>
    </p:bodyStyle>
    <p:otherStyle>
      <a:defPPr>
        <a:defRPr lang="en-US"/>
      </a:defPPr>
      <a:lvl1pPr marL="0" algn="l" defTabSz="932962" rtl="0" eaLnBrk="1" latinLnBrk="0" hangingPunct="1">
        <a:defRPr sz="1837" kern="1200">
          <a:solidFill>
            <a:schemeClr val="tx1"/>
          </a:solidFill>
          <a:latin typeface="+mn-lt"/>
          <a:ea typeface="+mn-ea"/>
          <a:cs typeface="+mn-cs"/>
        </a:defRPr>
      </a:lvl1pPr>
      <a:lvl2pPr marL="466481" algn="l" defTabSz="932962" rtl="0" eaLnBrk="1" latinLnBrk="0" hangingPunct="1">
        <a:defRPr sz="1837" kern="1200">
          <a:solidFill>
            <a:schemeClr val="tx1"/>
          </a:solidFill>
          <a:latin typeface="+mn-lt"/>
          <a:ea typeface="+mn-ea"/>
          <a:cs typeface="+mn-cs"/>
        </a:defRPr>
      </a:lvl2pPr>
      <a:lvl3pPr marL="932962" algn="l" defTabSz="932962" rtl="0" eaLnBrk="1" latinLnBrk="0" hangingPunct="1">
        <a:defRPr sz="1837" kern="1200">
          <a:solidFill>
            <a:schemeClr val="tx1"/>
          </a:solidFill>
          <a:latin typeface="+mn-lt"/>
          <a:ea typeface="+mn-ea"/>
          <a:cs typeface="+mn-cs"/>
        </a:defRPr>
      </a:lvl3pPr>
      <a:lvl4pPr marL="1399443" algn="l" defTabSz="932962" rtl="0" eaLnBrk="1" latinLnBrk="0" hangingPunct="1">
        <a:defRPr sz="1837" kern="1200">
          <a:solidFill>
            <a:schemeClr val="tx1"/>
          </a:solidFill>
          <a:latin typeface="+mn-lt"/>
          <a:ea typeface="+mn-ea"/>
          <a:cs typeface="+mn-cs"/>
        </a:defRPr>
      </a:lvl4pPr>
      <a:lvl5pPr marL="1865925" algn="l" defTabSz="932962" rtl="0" eaLnBrk="1" latinLnBrk="0" hangingPunct="1">
        <a:defRPr sz="1837" kern="1200">
          <a:solidFill>
            <a:schemeClr val="tx1"/>
          </a:solidFill>
          <a:latin typeface="+mn-lt"/>
          <a:ea typeface="+mn-ea"/>
          <a:cs typeface="+mn-cs"/>
        </a:defRPr>
      </a:lvl5pPr>
      <a:lvl6pPr marL="2332406" algn="l" defTabSz="932962" rtl="0" eaLnBrk="1" latinLnBrk="0" hangingPunct="1">
        <a:defRPr sz="1837" kern="1200">
          <a:solidFill>
            <a:schemeClr val="tx1"/>
          </a:solidFill>
          <a:latin typeface="+mn-lt"/>
          <a:ea typeface="+mn-ea"/>
          <a:cs typeface="+mn-cs"/>
        </a:defRPr>
      </a:lvl6pPr>
      <a:lvl7pPr marL="2798887" algn="l" defTabSz="932962" rtl="0" eaLnBrk="1" latinLnBrk="0" hangingPunct="1">
        <a:defRPr sz="1837" kern="1200">
          <a:solidFill>
            <a:schemeClr val="tx1"/>
          </a:solidFill>
          <a:latin typeface="+mn-lt"/>
          <a:ea typeface="+mn-ea"/>
          <a:cs typeface="+mn-cs"/>
        </a:defRPr>
      </a:lvl7pPr>
      <a:lvl8pPr marL="3265368" algn="l" defTabSz="932962" rtl="0" eaLnBrk="1" latinLnBrk="0" hangingPunct="1">
        <a:defRPr sz="1837" kern="1200">
          <a:solidFill>
            <a:schemeClr val="tx1"/>
          </a:solidFill>
          <a:latin typeface="+mn-lt"/>
          <a:ea typeface="+mn-ea"/>
          <a:cs typeface="+mn-cs"/>
        </a:defRPr>
      </a:lvl8pPr>
      <a:lvl9pPr marL="3731849" algn="l" defTabSz="932962" rtl="0" eaLnBrk="1" latinLnBrk="0" hangingPunct="1">
        <a:defRPr sz="1837"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6082" name="Line 2"/>
          <p:cNvSpPr>
            <a:spLocks noChangeShapeType="1"/>
          </p:cNvSpPr>
          <p:nvPr/>
        </p:nvSpPr>
        <p:spPr bwMode="auto">
          <a:xfrm>
            <a:off x="7962900" y="152400"/>
            <a:ext cx="0" cy="12801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dirty="0"/>
          </a:p>
        </p:txBody>
      </p:sp>
      <p:grpSp>
        <p:nvGrpSpPr>
          <p:cNvPr id="46088" name="Group 8"/>
          <p:cNvGrpSpPr>
            <a:grpSpLocks/>
          </p:cNvGrpSpPr>
          <p:nvPr/>
        </p:nvGrpSpPr>
        <p:grpSpPr bwMode="auto">
          <a:xfrm>
            <a:off x="8153402" y="152400"/>
            <a:ext cx="792163" cy="1295400"/>
            <a:chOff x="5136" y="960"/>
            <a:chExt cx="528" cy="864"/>
          </a:xfrm>
        </p:grpSpPr>
        <p:sp>
          <p:nvSpPr>
            <p:cNvPr id="46089"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0"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1"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2"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3"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4"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5"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6"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7"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8"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9"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0"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1"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2"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3"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4"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5"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6"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7"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8"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9"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0"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1"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2"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3"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4"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5"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6"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7"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8"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9"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grpSp>
      <p:sp>
        <p:nvSpPr>
          <p:cNvPr id="46083" name="Title Placeholder 1"/>
          <p:cNvSpPr>
            <a:spLocks noGrp="1" noChangeArrowheads="1"/>
          </p:cNvSpPr>
          <p:nvPr>
            <p:ph type="title"/>
          </p:nvPr>
        </p:nvSpPr>
        <p:spPr bwMode="auto">
          <a:xfrm>
            <a:off x="228600" y="228600"/>
            <a:ext cx="769620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
        <p:nvSpPr>
          <p:cNvPr id="46084" name="Text Placeholder 2"/>
          <p:cNvSpPr>
            <a:spLocks noGrp="1" noChangeArrowheads="1"/>
          </p:cNvSpPr>
          <p:nvPr>
            <p:ph type="body" idx="1"/>
          </p:nvPr>
        </p:nvSpPr>
        <p:spPr bwMode="auto">
          <a:xfrm>
            <a:off x="381000" y="1524002"/>
            <a:ext cx="7391400" cy="441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6085" name="Date Placeholder 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endParaRPr lang="en-US" altLang="en-US" dirty="0"/>
          </a:p>
        </p:txBody>
      </p:sp>
      <p:sp>
        <p:nvSpPr>
          <p:cNvPr id="46086" name="Footer Placeholder 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ClrTx/>
              <a:buSzTx/>
              <a:buFontTx/>
              <a:buNone/>
              <a:defRPr sz="1000"/>
            </a:lvl1pPr>
          </a:lstStyle>
          <a:p>
            <a:endParaRPr lang="en-US" altLang="en-US" dirty="0"/>
          </a:p>
        </p:txBody>
      </p:sp>
      <p:sp>
        <p:nvSpPr>
          <p:cNvPr id="46087" name="Slide Number Placeholder 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fld id="{3F9EB257-72DA-4EB2-8E7B-08676FC16D04}" type="slidenum">
              <a:rPr lang="en-US" altLang="en-US" smtClean="0"/>
              <a:pPr/>
              <a:t>‹#›</a:t>
            </a:fld>
            <a:endParaRPr lang="en-US" altLang="en-US" dirty="0"/>
          </a:p>
        </p:txBody>
      </p:sp>
      <p:pic>
        <p:nvPicPr>
          <p:cNvPr id="40" name="Picture 39">
            <a:extLst>
              <a:ext uri="{FF2B5EF4-FFF2-40B4-BE49-F238E27FC236}">
                <a16:creationId xmlns:a16="http://schemas.microsoft.com/office/drawing/2014/main" id="{5F5C3AB2-50A8-4862-8996-716191E22349}"/>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019802" y="-299604"/>
            <a:ext cx="1866899" cy="1442604"/>
          </a:xfrm>
          <a:prstGeom prst="rect">
            <a:avLst/>
          </a:prstGeom>
        </p:spPr>
      </p:pic>
    </p:spTree>
    <p:extLst>
      <p:ext uri="{BB962C8B-B14F-4D97-AF65-F5344CB8AC3E}">
        <p14:creationId xmlns:p14="http://schemas.microsoft.com/office/powerpoint/2010/main" val="3930848761"/>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hf hdr="0" ftr="0" dt="0"/>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45720" indent="0" algn="l" rtl="0" eaLnBrk="1" fontAlgn="base" hangingPunct="1">
        <a:spcBef>
          <a:spcPct val="25000"/>
        </a:spcBef>
        <a:spcAft>
          <a:spcPct val="0"/>
        </a:spcAft>
        <a:buClr>
          <a:schemeClr val="tx2"/>
        </a:buClr>
        <a:buSzPct val="120000"/>
        <a:buFontTx/>
        <a:buNone/>
        <a:defRPr sz="2700">
          <a:solidFill>
            <a:schemeClr val="tx1"/>
          </a:solidFill>
          <a:latin typeface="+mn-lt"/>
          <a:ea typeface="+mn-ea"/>
          <a:cs typeface="+mn-cs"/>
        </a:defRPr>
      </a:lvl1pPr>
      <a:lvl2pPr marL="687387" indent="-342900" algn="l" rtl="0" eaLnBrk="1" fontAlgn="base" hangingPunct="1">
        <a:spcBef>
          <a:spcPct val="0"/>
        </a:spcBef>
        <a:spcAft>
          <a:spcPct val="25000"/>
        </a:spcAft>
        <a:buClr>
          <a:schemeClr val="accent2">
            <a:lumMod val="75000"/>
          </a:schemeClr>
        </a:buClr>
        <a:buSzPct val="80000"/>
        <a:buFont typeface="Arial" panose="020B0604020202020204" pitchFamily="34" charset="0"/>
        <a:buChar char="•"/>
        <a:defRPr sz="2400">
          <a:solidFill>
            <a:schemeClr val="tx1"/>
          </a:solidFill>
          <a:latin typeface="+mn-lt"/>
        </a:defRPr>
      </a:lvl2pPr>
      <a:lvl3pPr marL="987425" indent="-293688" algn="l" rtl="0" eaLnBrk="1" fontAlgn="base" hangingPunct="1">
        <a:spcBef>
          <a:spcPct val="0"/>
        </a:spcBef>
        <a:spcAft>
          <a:spcPct val="25000"/>
        </a:spcAft>
        <a:buClr>
          <a:schemeClr val="accent1">
            <a:lumMod val="50000"/>
          </a:schemeClr>
        </a:buClr>
        <a:buSzPct val="50000"/>
        <a:buFont typeface="Wingdings" pitchFamily="2" charset="2"/>
        <a:buChar char="l"/>
        <a:defRPr sz="2200">
          <a:solidFill>
            <a:schemeClr val="tx1"/>
          </a:solidFill>
          <a:latin typeface="+mn-lt"/>
        </a:defRPr>
      </a:lvl3pPr>
      <a:lvl4pPr marL="1281113" indent="-292100" algn="l" rtl="0" eaLnBrk="1" fontAlgn="base" hangingPunct="1">
        <a:spcBef>
          <a:spcPct val="20000"/>
        </a:spcBef>
        <a:spcAft>
          <a:spcPct val="0"/>
        </a:spcAft>
        <a:buClr>
          <a:schemeClr val="tx2">
            <a:lumMod val="75000"/>
          </a:schemeClr>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chemeClr val="accent3">
            <a:lumMod val="50000"/>
          </a:schemeClr>
        </a:buClr>
        <a:buSzPct val="80000"/>
        <a:buFont typeface="Wingdings" pitchFamily="2" charset="2"/>
        <a:buChar char="§"/>
        <a:defRPr sz="2000">
          <a:solidFill>
            <a:schemeClr val="tx1"/>
          </a:solidFill>
          <a:latin typeface="+mn-lt"/>
        </a:defRPr>
      </a:lvl5pPr>
      <a:lvl6pPr marL="1920240" indent="-315913" algn="l" rtl="0" eaLnBrk="1" fontAlgn="base" hangingPunct="1">
        <a:spcBef>
          <a:spcPct val="20000"/>
        </a:spcBef>
        <a:spcAft>
          <a:spcPct val="0"/>
        </a:spcAft>
        <a:buClr>
          <a:schemeClr val="accent6">
            <a:lumMod val="50000"/>
          </a:schemeClr>
        </a:buClr>
        <a:buSzPct val="80000"/>
        <a:buFont typeface="Wingdings" pitchFamily="2" charset="2"/>
        <a:buChar char="§"/>
        <a:defRPr sz="2000">
          <a:solidFill>
            <a:schemeClr val="tx1"/>
          </a:solidFill>
          <a:latin typeface="+mn-lt"/>
        </a:defRPr>
      </a:lvl6pPr>
      <a:lvl7pPr marL="224028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7pPr>
      <a:lvl8pPr marL="2651760" indent="-315913" algn="l" rtl="0" eaLnBrk="1" fontAlgn="base" hangingPunct="1">
        <a:spcBef>
          <a:spcPct val="20000"/>
        </a:spcBef>
        <a:spcAft>
          <a:spcPct val="0"/>
        </a:spcAft>
        <a:buClr>
          <a:schemeClr val="bg2">
            <a:lumMod val="75000"/>
          </a:schemeClr>
        </a:buClr>
        <a:buSzPct val="80000"/>
        <a:buFont typeface="Wingdings" pitchFamily="2" charset="2"/>
        <a:buChar char="§"/>
        <a:defRPr sz="2000">
          <a:solidFill>
            <a:schemeClr val="tx1"/>
          </a:solidFill>
          <a:latin typeface="+mn-lt"/>
        </a:defRPr>
      </a:lvl8pPr>
      <a:lvl9pPr marL="310896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6082" name="Line 2"/>
          <p:cNvSpPr>
            <a:spLocks noChangeShapeType="1"/>
          </p:cNvSpPr>
          <p:nvPr/>
        </p:nvSpPr>
        <p:spPr bwMode="auto">
          <a:xfrm>
            <a:off x="7962900" y="152400"/>
            <a:ext cx="0" cy="12801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dirty="0"/>
          </a:p>
        </p:txBody>
      </p:sp>
      <p:grpSp>
        <p:nvGrpSpPr>
          <p:cNvPr id="46088" name="Group 8"/>
          <p:cNvGrpSpPr>
            <a:grpSpLocks/>
          </p:cNvGrpSpPr>
          <p:nvPr/>
        </p:nvGrpSpPr>
        <p:grpSpPr bwMode="auto">
          <a:xfrm>
            <a:off x="8153402" y="152400"/>
            <a:ext cx="792163" cy="1295400"/>
            <a:chOff x="5136" y="960"/>
            <a:chExt cx="528" cy="864"/>
          </a:xfrm>
        </p:grpSpPr>
        <p:sp>
          <p:nvSpPr>
            <p:cNvPr id="46089"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0"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1"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2"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3"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4"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5"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6"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7"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8"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099"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0"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1"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2"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3"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4"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5"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6"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7"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8"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09"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0"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1"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2"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3"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4"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5"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6"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7"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8"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sp>
          <p:nvSpPr>
            <p:cNvPr id="46119"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dirty="0"/>
            </a:p>
          </p:txBody>
        </p:sp>
      </p:grpSp>
      <p:sp>
        <p:nvSpPr>
          <p:cNvPr id="46083" name="Title Placeholder 1"/>
          <p:cNvSpPr>
            <a:spLocks noGrp="1" noChangeArrowheads="1"/>
          </p:cNvSpPr>
          <p:nvPr>
            <p:ph type="title"/>
          </p:nvPr>
        </p:nvSpPr>
        <p:spPr bwMode="auto">
          <a:xfrm>
            <a:off x="228600" y="228600"/>
            <a:ext cx="769620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
        <p:nvSpPr>
          <p:cNvPr id="46084" name="Text Placeholder 2"/>
          <p:cNvSpPr>
            <a:spLocks noGrp="1" noChangeArrowheads="1"/>
          </p:cNvSpPr>
          <p:nvPr>
            <p:ph type="body" idx="1"/>
          </p:nvPr>
        </p:nvSpPr>
        <p:spPr bwMode="auto">
          <a:xfrm>
            <a:off x="381000" y="1524002"/>
            <a:ext cx="7391400" cy="441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6085" name="Date Placeholder 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endParaRPr lang="en-US" altLang="en-US" dirty="0"/>
          </a:p>
        </p:txBody>
      </p:sp>
      <p:sp>
        <p:nvSpPr>
          <p:cNvPr id="46086" name="Footer Placeholder 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ClrTx/>
              <a:buSzTx/>
              <a:buFontTx/>
              <a:buNone/>
              <a:defRPr sz="1000"/>
            </a:lvl1pPr>
          </a:lstStyle>
          <a:p>
            <a:endParaRPr lang="en-US" altLang="en-US" dirty="0"/>
          </a:p>
        </p:txBody>
      </p:sp>
      <p:sp>
        <p:nvSpPr>
          <p:cNvPr id="46087" name="Slide Number Placeholder 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fld id="{3F9EB257-72DA-4EB2-8E7B-08676FC16D04}" type="slidenum">
              <a:rPr lang="en-US" altLang="en-US" smtClean="0"/>
              <a:pPr/>
              <a:t>‹#›</a:t>
            </a:fld>
            <a:endParaRPr lang="en-US" altLang="en-US" dirty="0"/>
          </a:p>
        </p:txBody>
      </p:sp>
      <p:pic>
        <p:nvPicPr>
          <p:cNvPr id="40" name="Picture 39">
            <a:extLst>
              <a:ext uri="{FF2B5EF4-FFF2-40B4-BE49-F238E27FC236}">
                <a16:creationId xmlns:a16="http://schemas.microsoft.com/office/drawing/2014/main" id="{5F5C3AB2-50A8-4862-8996-716191E22349}"/>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019802" y="-299604"/>
            <a:ext cx="1866899" cy="1442604"/>
          </a:xfrm>
          <a:prstGeom prst="rect">
            <a:avLst/>
          </a:prstGeom>
        </p:spPr>
      </p:pic>
    </p:spTree>
    <p:extLst>
      <p:ext uri="{BB962C8B-B14F-4D97-AF65-F5344CB8AC3E}">
        <p14:creationId xmlns:p14="http://schemas.microsoft.com/office/powerpoint/2010/main" val="3004155352"/>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Lst>
  <p:hf hdr="0" ftr="0" dt="0"/>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45720" indent="0" algn="l" rtl="0" eaLnBrk="1" fontAlgn="base" hangingPunct="1">
        <a:spcBef>
          <a:spcPct val="25000"/>
        </a:spcBef>
        <a:spcAft>
          <a:spcPct val="0"/>
        </a:spcAft>
        <a:buClr>
          <a:schemeClr val="tx2"/>
        </a:buClr>
        <a:buSzPct val="120000"/>
        <a:buFontTx/>
        <a:buNone/>
        <a:defRPr sz="2700">
          <a:solidFill>
            <a:schemeClr val="tx1"/>
          </a:solidFill>
          <a:latin typeface="+mn-lt"/>
          <a:ea typeface="+mn-ea"/>
          <a:cs typeface="+mn-cs"/>
        </a:defRPr>
      </a:lvl1pPr>
      <a:lvl2pPr marL="687387" indent="-342900" algn="l" rtl="0" eaLnBrk="1" fontAlgn="base" hangingPunct="1">
        <a:spcBef>
          <a:spcPct val="0"/>
        </a:spcBef>
        <a:spcAft>
          <a:spcPct val="25000"/>
        </a:spcAft>
        <a:buClr>
          <a:schemeClr val="accent2">
            <a:lumMod val="75000"/>
          </a:schemeClr>
        </a:buClr>
        <a:buSzPct val="80000"/>
        <a:buFont typeface="Arial" panose="020B0604020202020204" pitchFamily="34" charset="0"/>
        <a:buChar char="•"/>
        <a:defRPr sz="2400">
          <a:solidFill>
            <a:schemeClr val="tx1"/>
          </a:solidFill>
          <a:latin typeface="+mn-lt"/>
        </a:defRPr>
      </a:lvl2pPr>
      <a:lvl3pPr marL="987425" indent="-293688" algn="l" rtl="0" eaLnBrk="1" fontAlgn="base" hangingPunct="1">
        <a:spcBef>
          <a:spcPct val="0"/>
        </a:spcBef>
        <a:spcAft>
          <a:spcPct val="25000"/>
        </a:spcAft>
        <a:buClr>
          <a:schemeClr val="accent1">
            <a:lumMod val="50000"/>
          </a:schemeClr>
        </a:buClr>
        <a:buSzPct val="50000"/>
        <a:buFont typeface="Wingdings" pitchFamily="2" charset="2"/>
        <a:buChar char="l"/>
        <a:defRPr sz="2200">
          <a:solidFill>
            <a:schemeClr val="tx1"/>
          </a:solidFill>
          <a:latin typeface="+mn-lt"/>
        </a:defRPr>
      </a:lvl3pPr>
      <a:lvl4pPr marL="1281113" indent="-292100" algn="l" rtl="0" eaLnBrk="1" fontAlgn="base" hangingPunct="1">
        <a:spcBef>
          <a:spcPct val="20000"/>
        </a:spcBef>
        <a:spcAft>
          <a:spcPct val="0"/>
        </a:spcAft>
        <a:buClr>
          <a:schemeClr val="tx2">
            <a:lumMod val="75000"/>
          </a:schemeClr>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chemeClr val="accent3">
            <a:lumMod val="50000"/>
          </a:schemeClr>
        </a:buClr>
        <a:buSzPct val="80000"/>
        <a:buFont typeface="Wingdings" pitchFamily="2" charset="2"/>
        <a:buChar char="§"/>
        <a:defRPr sz="2000">
          <a:solidFill>
            <a:schemeClr val="tx1"/>
          </a:solidFill>
          <a:latin typeface="+mn-lt"/>
        </a:defRPr>
      </a:lvl5pPr>
      <a:lvl6pPr marL="1920240" indent="-315913" algn="l" rtl="0" eaLnBrk="1" fontAlgn="base" hangingPunct="1">
        <a:spcBef>
          <a:spcPct val="20000"/>
        </a:spcBef>
        <a:spcAft>
          <a:spcPct val="0"/>
        </a:spcAft>
        <a:buClr>
          <a:schemeClr val="accent6">
            <a:lumMod val="50000"/>
          </a:schemeClr>
        </a:buClr>
        <a:buSzPct val="80000"/>
        <a:buFont typeface="Wingdings" pitchFamily="2" charset="2"/>
        <a:buChar char="§"/>
        <a:defRPr sz="2000">
          <a:solidFill>
            <a:schemeClr val="tx1"/>
          </a:solidFill>
          <a:latin typeface="+mn-lt"/>
        </a:defRPr>
      </a:lvl6pPr>
      <a:lvl7pPr marL="224028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7pPr>
      <a:lvl8pPr marL="2651760" indent="-315913" algn="l" rtl="0" eaLnBrk="1" fontAlgn="base" hangingPunct="1">
        <a:spcBef>
          <a:spcPct val="20000"/>
        </a:spcBef>
        <a:spcAft>
          <a:spcPct val="0"/>
        </a:spcAft>
        <a:buClr>
          <a:schemeClr val="bg2">
            <a:lumMod val="75000"/>
          </a:schemeClr>
        </a:buClr>
        <a:buSzPct val="80000"/>
        <a:buFont typeface="Wingdings" pitchFamily="2" charset="2"/>
        <a:buChar char="§"/>
        <a:defRPr sz="2000">
          <a:solidFill>
            <a:schemeClr val="tx1"/>
          </a:solidFill>
          <a:latin typeface="+mn-lt"/>
        </a:defRPr>
      </a:lvl8pPr>
      <a:lvl9pPr marL="310896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6082" name="Line 2"/>
          <p:cNvSpPr>
            <a:spLocks noChangeShapeType="1"/>
          </p:cNvSpPr>
          <p:nvPr/>
        </p:nvSpPr>
        <p:spPr bwMode="auto">
          <a:xfrm>
            <a:off x="7962900" y="152400"/>
            <a:ext cx="0" cy="128016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6088" name="Group 8"/>
          <p:cNvGrpSpPr>
            <a:grpSpLocks/>
          </p:cNvGrpSpPr>
          <p:nvPr/>
        </p:nvGrpSpPr>
        <p:grpSpPr bwMode="auto">
          <a:xfrm>
            <a:off x="8153400" y="152400"/>
            <a:ext cx="792163" cy="1295400"/>
            <a:chOff x="5136" y="960"/>
            <a:chExt cx="528" cy="864"/>
          </a:xfrm>
        </p:grpSpPr>
        <p:sp>
          <p:nvSpPr>
            <p:cNvPr id="46089"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0"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1"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2"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3"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4"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5"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6"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7"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8"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099"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0"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1"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2"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3"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4"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5"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6"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7"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8"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09"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0"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1"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2"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3"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4"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5"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6"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7"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8"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46119"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grpSp>
      <p:sp>
        <p:nvSpPr>
          <p:cNvPr id="46083" name="Title Placeholder 1"/>
          <p:cNvSpPr>
            <a:spLocks noGrp="1" noChangeArrowheads="1"/>
          </p:cNvSpPr>
          <p:nvPr>
            <p:ph type="title"/>
          </p:nvPr>
        </p:nvSpPr>
        <p:spPr bwMode="auto">
          <a:xfrm>
            <a:off x="228600" y="228600"/>
            <a:ext cx="769620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
        <p:nvSpPr>
          <p:cNvPr id="46084" name="Text Placeholder 2"/>
          <p:cNvSpPr>
            <a:spLocks noGrp="1" noChangeArrowheads="1"/>
          </p:cNvSpPr>
          <p:nvPr>
            <p:ph type="body" idx="1"/>
          </p:nvPr>
        </p:nvSpPr>
        <p:spPr bwMode="auto">
          <a:xfrm>
            <a:off x="381000" y="1524000"/>
            <a:ext cx="7391400" cy="441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6085" name="Date Placeholder 3"/>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ClrTx/>
              <a:buSzTx/>
              <a:buFontTx/>
              <a:buNone/>
              <a:defRPr sz="1000"/>
            </a:lvl1pPr>
          </a:lstStyle>
          <a:p>
            <a:endParaRPr lang="en-US" altLang="en-US" dirty="0"/>
          </a:p>
        </p:txBody>
      </p:sp>
      <p:sp>
        <p:nvSpPr>
          <p:cNvPr id="46086" name="Footer Placeholder 4"/>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ClrTx/>
              <a:buSzTx/>
              <a:buFontTx/>
              <a:buNone/>
              <a:defRPr sz="1000"/>
            </a:lvl1pPr>
          </a:lstStyle>
          <a:p>
            <a:endParaRPr lang="en-US" altLang="en-US" dirty="0"/>
          </a:p>
        </p:txBody>
      </p:sp>
      <p:sp>
        <p:nvSpPr>
          <p:cNvPr id="46087" name="Slide Number Placeholder 5"/>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000"/>
            </a:lvl1pPr>
          </a:lstStyle>
          <a:p>
            <a:fld id="{3F9EB257-72DA-4EB2-8E7B-08676FC16D04}" type="slidenum">
              <a:rPr lang="en-US" altLang="en-US" smtClean="0"/>
              <a:pPr/>
              <a:t>‹#›</a:t>
            </a:fld>
            <a:endParaRPr lang="en-US" altLang="en-US" dirty="0"/>
          </a:p>
        </p:txBody>
      </p:sp>
      <p:pic>
        <p:nvPicPr>
          <p:cNvPr id="40" name="Picture 39">
            <a:extLst>
              <a:ext uri="{FF2B5EF4-FFF2-40B4-BE49-F238E27FC236}">
                <a16:creationId xmlns:a16="http://schemas.microsoft.com/office/drawing/2014/main" id="{5F5C3AB2-50A8-4862-8996-716191E22349}"/>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019800" y="-299604"/>
            <a:ext cx="1866899" cy="1442604"/>
          </a:xfrm>
          <a:prstGeom prst="rect">
            <a:avLst/>
          </a:prstGeom>
        </p:spPr>
      </p:pic>
    </p:spTree>
    <p:extLst>
      <p:ext uri="{BB962C8B-B14F-4D97-AF65-F5344CB8AC3E}">
        <p14:creationId xmlns:p14="http://schemas.microsoft.com/office/powerpoint/2010/main" val="2525947860"/>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Lst>
  <p:hf hdr="0" ftr="0" dt="0"/>
  <p:txStyles>
    <p:titleStyle>
      <a:lvl1pPr algn="l" rtl="0" eaLnBrk="1" fontAlgn="base" hangingPunct="1">
        <a:spcBef>
          <a:spcPct val="0"/>
        </a:spcBef>
        <a:spcAft>
          <a:spcPct val="0"/>
        </a:spcAft>
        <a:defRPr sz="3600" b="1">
          <a:solidFill>
            <a:schemeClr val="tx2"/>
          </a:solidFill>
          <a:latin typeface="+mj-lt"/>
          <a:ea typeface="+mj-ea"/>
          <a:cs typeface="+mj-cs"/>
        </a:defRPr>
      </a:lvl1pPr>
      <a:lvl2pPr algn="l" rtl="0" eaLnBrk="1" fontAlgn="base" hangingPunct="1">
        <a:spcBef>
          <a:spcPct val="0"/>
        </a:spcBef>
        <a:spcAft>
          <a:spcPct val="0"/>
        </a:spcAft>
        <a:defRPr sz="3600" b="1">
          <a:solidFill>
            <a:schemeClr val="tx2"/>
          </a:solidFill>
          <a:latin typeface="Arial" charset="0"/>
        </a:defRPr>
      </a:lvl2pPr>
      <a:lvl3pPr algn="l" rtl="0" eaLnBrk="1" fontAlgn="base" hangingPunct="1">
        <a:spcBef>
          <a:spcPct val="0"/>
        </a:spcBef>
        <a:spcAft>
          <a:spcPct val="0"/>
        </a:spcAft>
        <a:defRPr sz="3600" b="1">
          <a:solidFill>
            <a:schemeClr val="tx2"/>
          </a:solidFill>
          <a:latin typeface="Arial" charset="0"/>
        </a:defRPr>
      </a:lvl3pPr>
      <a:lvl4pPr algn="l" rtl="0" eaLnBrk="1" fontAlgn="base" hangingPunct="1">
        <a:spcBef>
          <a:spcPct val="0"/>
        </a:spcBef>
        <a:spcAft>
          <a:spcPct val="0"/>
        </a:spcAft>
        <a:defRPr sz="3600" b="1">
          <a:solidFill>
            <a:schemeClr val="tx2"/>
          </a:solidFill>
          <a:latin typeface="Arial" charset="0"/>
        </a:defRPr>
      </a:lvl4pPr>
      <a:lvl5pPr algn="l" rtl="0" eaLnBrk="1" fontAlgn="base" hangingPunct="1">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45720" indent="0" algn="l" rtl="0" eaLnBrk="1" fontAlgn="base" hangingPunct="1">
        <a:spcBef>
          <a:spcPct val="25000"/>
        </a:spcBef>
        <a:spcAft>
          <a:spcPct val="0"/>
        </a:spcAft>
        <a:buClr>
          <a:schemeClr val="tx2"/>
        </a:buClr>
        <a:buSzPct val="120000"/>
        <a:buFontTx/>
        <a:buNone/>
        <a:defRPr sz="2700">
          <a:solidFill>
            <a:schemeClr val="tx1"/>
          </a:solidFill>
          <a:latin typeface="+mn-lt"/>
          <a:ea typeface="+mn-ea"/>
          <a:cs typeface="+mn-cs"/>
        </a:defRPr>
      </a:lvl1pPr>
      <a:lvl2pPr marL="687387" indent="-342900" algn="l" rtl="0" eaLnBrk="1" fontAlgn="base" hangingPunct="1">
        <a:spcBef>
          <a:spcPct val="0"/>
        </a:spcBef>
        <a:spcAft>
          <a:spcPct val="25000"/>
        </a:spcAft>
        <a:buClr>
          <a:schemeClr val="accent2">
            <a:lumMod val="75000"/>
          </a:schemeClr>
        </a:buClr>
        <a:buSzPct val="80000"/>
        <a:buFont typeface="Arial" panose="020B0604020202020204" pitchFamily="34" charset="0"/>
        <a:buChar char="•"/>
        <a:defRPr sz="2400">
          <a:solidFill>
            <a:schemeClr val="tx1"/>
          </a:solidFill>
          <a:latin typeface="+mn-lt"/>
        </a:defRPr>
      </a:lvl2pPr>
      <a:lvl3pPr marL="987425" indent="-293688" algn="l" rtl="0" eaLnBrk="1" fontAlgn="base" hangingPunct="1">
        <a:spcBef>
          <a:spcPct val="0"/>
        </a:spcBef>
        <a:spcAft>
          <a:spcPct val="25000"/>
        </a:spcAft>
        <a:buClr>
          <a:schemeClr val="accent1">
            <a:lumMod val="50000"/>
          </a:schemeClr>
        </a:buClr>
        <a:buSzPct val="50000"/>
        <a:buFont typeface="Wingdings" pitchFamily="2" charset="2"/>
        <a:buChar char="l"/>
        <a:defRPr sz="2200">
          <a:solidFill>
            <a:schemeClr val="tx1"/>
          </a:solidFill>
          <a:latin typeface="+mn-lt"/>
        </a:defRPr>
      </a:lvl3pPr>
      <a:lvl4pPr marL="1281113" indent="-292100" algn="l" rtl="0" eaLnBrk="1" fontAlgn="base" hangingPunct="1">
        <a:spcBef>
          <a:spcPct val="20000"/>
        </a:spcBef>
        <a:spcAft>
          <a:spcPct val="0"/>
        </a:spcAft>
        <a:buClr>
          <a:schemeClr val="tx2">
            <a:lumMod val="75000"/>
          </a:schemeClr>
        </a:buClr>
        <a:buSzPct val="75000"/>
        <a:buFont typeface="Wingdings" pitchFamily="2" charset="2"/>
        <a:buChar char="§"/>
        <a:defRPr sz="2000">
          <a:solidFill>
            <a:schemeClr val="tx1"/>
          </a:solidFill>
          <a:latin typeface="+mn-lt"/>
        </a:defRPr>
      </a:lvl4pPr>
      <a:lvl5pPr marL="1598613" indent="-315913" algn="l" rtl="0" eaLnBrk="1" fontAlgn="base" hangingPunct="1">
        <a:spcBef>
          <a:spcPct val="20000"/>
        </a:spcBef>
        <a:spcAft>
          <a:spcPct val="0"/>
        </a:spcAft>
        <a:buClr>
          <a:schemeClr val="accent3">
            <a:lumMod val="50000"/>
          </a:schemeClr>
        </a:buClr>
        <a:buSzPct val="80000"/>
        <a:buFont typeface="Wingdings" pitchFamily="2" charset="2"/>
        <a:buChar char="§"/>
        <a:defRPr sz="2000">
          <a:solidFill>
            <a:schemeClr val="tx1"/>
          </a:solidFill>
          <a:latin typeface="+mn-lt"/>
        </a:defRPr>
      </a:lvl5pPr>
      <a:lvl6pPr marL="1920240" indent="-315913" algn="l" rtl="0" eaLnBrk="1" fontAlgn="base" hangingPunct="1">
        <a:spcBef>
          <a:spcPct val="20000"/>
        </a:spcBef>
        <a:spcAft>
          <a:spcPct val="0"/>
        </a:spcAft>
        <a:buClr>
          <a:schemeClr val="accent6">
            <a:lumMod val="50000"/>
          </a:schemeClr>
        </a:buClr>
        <a:buSzPct val="80000"/>
        <a:buFont typeface="Wingdings" pitchFamily="2" charset="2"/>
        <a:buChar char="§"/>
        <a:defRPr sz="2000">
          <a:solidFill>
            <a:schemeClr val="tx1"/>
          </a:solidFill>
          <a:latin typeface="+mn-lt"/>
        </a:defRPr>
      </a:lvl6pPr>
      <a:lvl7pPr marL="224028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7pPr>
      <a:lvl8pPr marL="2651760" indent="-315913" algn="l" rtl="0" eaLnBrk="1" fontAlgn="base" hangingPunct="1">
        <a:spcBef>
          <a:spcPct val="20000"/>
        </a:spcBef>
        <a:spcAft>
          <a:spcPct val="0"/>
        </a:spcAft>
        <a:buClr>
          <a:schemeClr val="bg2">
            <a:lumMod val="75000"/>
          </a:schemeClr>
        </a:buClr>
        <a:buSzPct val="80000"/>
        <a:buFont typeface="Wingdings" pitchFamily="2" charset="2"/>
        <a:buChar char="§"/>
        <a:defRPr sz="2000">
          <a:solidFill>
            <a:schemeClr val="tx1"/>
          </a:solidFill>
          <a:latin typeface="+mn-lt"/>
        </a:defRPr>
      </a:lvl8pPr>
      <a:lvl9pPr marL="3108960" indent="-315913" algn="l" rtl="0" eaLnBrk="1" fontAlgn="base" hangingPunct="1">
        <a:spcBef>
          <a:spcPct val="20000"/>
        </a:spcBef>
        <a:spcAft>
          <a:spcPct val="0"/>
        </a:spcAft>
        <a:buClr>
          <a:schemeClr val="accent2">
            <a:lumMod val="50000"/>
          </a:schemeClr>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www.cdss.ca.gov/Portals/9/ACL/2018/18-33.pdf?ver=2018-03-30-162512-837" TargetMode="External"/><Relationship Id="rId2" Type="http://schemas.openxmlformats.org/officeDocument/2006/relationships/hyperlink" Target="http://www.cdss.ca.gov/Portals/9/ACL/2018/18-75.pdf?ver=2018-06-29-154739-130" TargetMode="Externa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hyperlink" Target="http://www.cdss.ca.gov/Portals/9/ACL/2018/18-91R.pdf?ver=2018-08-03-112827-787" TargetMode="External"/><Relationship Id="rId2" Type="http://schemas.openxmlformats.org/officeDocument/2006/relationships/hyperlink" Target="http://www.cdss.ca.gov/Portals/9/ACL/2018/18-90.pdf?ver=2018-07-31-142643-887" TargetMode="External"/><Relationship Id="rId1" Type="http://schemas.openxmlformats.org/officeDocument/2006/relationships/slideLayout" Target="../slideLayouts/slideLayout8.xml"/><Relationship Id="rId4" Type="http://schemas.openxmlformats.org/officeDocument/2006/relationships/hyperlink" Target="http://www.cdss.ca.gov/Portals/9/ACL/2018/18-92R.pdf?ver=2018-08-03-100436-027"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cdss.ca.gov/Portals/9/ACL/2018/18-91R.pdf?ver=2018-08-03-112827-787" TargetMode="External"/><Relationship Id="rId2" Type="http://schemas.openxmlformats.org/officeDocument/2006/relationships/hyperlink" Target="http://www.cdss.ca.gov/Portals/9/ACL/2018/18-90.pdf?ver=2018-07-31-142643-887" TargetMode="External"/><Relationship Id="rId1" Type="http://schemas.openxmlformats.org/officeDocument/2006/relationships/slideLayout" Target="../slideLayouts/slideLayout8.xml"/><Relationship Id="rId4" Type="http://schemas.openxmlformats.org/officeDocument/2006/relationships/hyperlink" Target="http://www.cdss.ca.gov/Portals/9/ACL/2018/18-92R.pdf?ver=2018-08-03-100436-027"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cdss.ca.gov/Portals/9/ACL/2018/18-91R.pdf?ver=2018-08-03-112827-787" TargetMode="External"/><Relationship Id="rId2" Type="http://schemas.openxmlformats.org/officeDocument/2006/relationships/hyperlink" Target="http://www.cdss.ca.gov/Portals/9/ACL/2018/18-90.pdf?ver=2018-07-31-142643-887" TargetMode="External"/><Relationship Id="rId1" Type="http://schemas.openxmlformats.org/officeDocument/2006/relationships/slideLayout" Target="../slideLayouts/slideLayout8.xml"/><Relationship Id="rId4" Type="http://schemas.openxmlformats.org/officeDocument/2006/relationships/hyperlink" Target="http://www.cdss.ca.gov/Portals/9/ACL/2018/18-92R.pdf?ver=2018-08-03-100436-027"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cdss.ca.gov/lettersnotices/EntRes/getinfo/acin/2016/I-88_16.pdf" TargetMode="External"/><Relationship Id="rId2" Type="http://schemas.openxmlformats.org/officeDocument/2006/relationships/hyperlink" Target="http://www.cdss.ca.gov/lettersnotices/EntRes/getinfo/acin/2016/I-11_16.pdf" TargetMode="External"/><Relationship Id="rId1" Type="http://schemas.openxmlformats.org/officeDocument/2006/relationships/slideLayout" Target="../slideLayouts/slideLayout8.xml"/><Relationship Id="rId4" Type="http://schemas.openxmlformats.org/officeDocument/2006/relationships/hyperlink" Target="http://www.cdss.ca.gov/Portals/9/ACL/2018/18-08.pdf?ver=2018-01-26-152452-613"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cdss.ca.gov/Portals/9/ACL/2018/18-82.pdf?ver=2018-08-02-141654-947" TargetMode="External"/><Relationship Id="rId2" Type="http://schemas.openxmlformats.org/officeDocument/2006/relationships/hyperlink" Target="http://leginfo.legislature.ca.gov/faces/billNavClient.xhtml?bill_id=201720180SB380" TargetMode="Externa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146622" y="3366770"/>
            <a:ext cx="8813351" cy="489399"/>
          </a:xfrm>
        </p:spPr>
        <p:txBody>
          <a:bodyPr/>
          <a:lstStyle/>
          <a:p>
            <a:r>
              <a:rPr lang="en-US" sz="3200" b="1" u="sng" dirty="0"/>
              <a:t>JPA Board of Directors Meeting</a:t>
            </a:r>
          </a:p>
          <a:p>
            <a:endParaRPr lang="en-US" dirty="0"/>
          </a:p>
        </p:txBody>
      </p:sp>
      <p:sp>
        <p:nvSpPr>
          <p:cNvPr id="4" name="Content Placeholder 3"/>
          <p:cNvSpPr>
            <a:spLocks noGrp="1"/>
          </p:cNvSpPr>
          <p:nvPr>
            <p:ph sz="quarter" idx="12"/>
          </p:nvPr>
        </p:nvSpPr>
        <p:spPr>
          <a:xfrm>
            <a:off x="146617" y="4042259"/>
            <a:ext cx="8813352" cy="380131"/>
          </a:xfrm>
        </p:spPr>
        <p:txBody>
          <a:bodyPr/>
          <a:lstStyle/>
          <a:p>
            <a:r>
              <a:rPr lang="en-US" sz="2000" dirty="0"/>
              <a:t>December 13, 2018</a:t>
            </a:r>
          </a:p>
        </p:txBody>
      </p:sp>
      <p:pic>
        <p:nvPicPr>
          <p:cNvPr id="7" name="Picture 6">
            <a:extLst>
              <a:ext uri="{FF2B5EF4-FFF2-40B4-BE49-F238E27FC236}">
                <a16:creationId xmlns:a16="http://schemas.microsoft.com/office/drawing/2014/main" id="{265A1192-E73E-4CE9-B6C9-557391F9129E}"/>
              </a:ext>
            </a:extLst>
          </p:cNvPr>
          <p:cNvPicPr>
            <a:picLocks noChangeAspect="1"/>
          </p:cNvPicPr>
          <p:nvPr/>
        </p:nvPicPr>
        <p:blipFill rotWithShape="1">
          <a:blip r:embed="rId2">
            <a:extLst>
              <a:ext uri="{28A0092B-C50C-407E-A947-70E740481C1C}">
                <a14:useLocalDpi xmlns:a14="http://schemas.microsoft.com/office/drawing/2010/main" val="0"/>
              </a:ext>
            </a:extLst>
          </a:blip>
          <a:srcRect t="22417" r="4598" b="31649"/>
          <a:stretch/>
        </p:blipFill>
        <p:spPr>
          <a:xfrm>
            <a:off x="4" y="1831741"/>
            <a:ext cx="4125861" cy="1535029"/>
          </a:xfrm>
          <a:prstGeom prst="rect">
            <a:avLst/>
          </a:prstGeom>
        </p:spPr>
      </p:pic>
    </p:spTree>
    <p:extLst>
      <p:ext uri="{BB962C8B-B14F-4D97-AF65-F5344CB8AC3E}">
        <p14:creationId xmlns:p14="http://schemas.microsoft.com/office/powerpoint/2010/main" val="2267771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159B7E-ECFD-4956-AE4C-6C7E8FEA3E90}"/>
              </a:ext>
            </a:extLst>
          </p:cNvPr>
          <p:cNvSpPr>
            <a:spLocks noGrp="1"/>
          </p:cNvSpPr>
          <p:nvPr>
            <p:ph sz="quarter" idx="10"/>
          </p:nvPr>
        </p:nvSpPr>
        <p:spPr/>
        <p:txBody>
          <a:bodyPr/>
          <a:lstStyle/>
          <a:p>
            <a:r>
              <a:rPr lang="en-US" dirty="0"/>
              <a:t>Governance Education Webinars	</a:t>
            </a:r>
          </a:p>
        </p:txBody>
      </p:sp>
      <p:sp>
        <p:nvSpPr>
          <p:cNvPr id="4" name="Content Placeholder 2">
            <a:extLst>
              <a:ext uri="{FF2B5EF4-FFF2-40B4-BE49-F238E27FC236}">
                <a16:creationId xmlns:a16="http://schemas.microsoft.com/office/drawing/2014/main" id="{D57D7A13-C444-47CD-81DE-2CDE5520C0E2}"/>
              </a:ext>
            </a:extLst>
          </p:cNvPr>
          <p:cNvSpPr>
            <a:spLocks noGrp="1"/>
          </p:cNvSpPr>
          <p:nvPr>
            <p:ph sz="quarter" idx="11"/>
          </p:nvPr>
        </p:nvSpPr>
        <p:spPr>
          <a:xfrm>
            <a:off x="184277" y="757882"/>
            <a:ext cx="8775451" cy="5692346"/>
          </a:xfrm>
        </p:spPr>
        <p:txBody>
          <a:bodyPr>
            <a:normAutofit fontScale="55000" lnSpcReduction="20000"/>
          </a:bodyPr>
          <a:lstStyle/>
          <a:p>
            <a:pPr marL="0" lvl="0" indent="0">
              <a:buNone/>
            </a:pPr>
            <a:r>
              <a:rPr lang="en-US" sz="2900" b="1" dirty="0"/>
              <a:t>Next Steps</a:t>
            </a:r>
          </a:p>
          <a:p>
            <a:pPr marL="457200" lvl="0" indent="-457200">
              <a:buFont typeface="Arial" panose="020B0604020202020204" pitchFamily="34" charset="0"/>
              <a:buChar char="•"/>
            </a:pPr>
            <a:r>
              <a:rPr lang="en-US" sz="2800" dirty="0"/>
              <a:t>Begin as-needed conference calls of Attorney Working Group</a:t>
            </a:r>
          </a:p>
          <a:p>
            <a:pPr marL="457200" indent="-457200">
              <a:buFont typeface="Arial" panose="020B0604020202020204" pitchFamily="34" charset="0"/>
              <a:buChar char="•"/>
            </a:pPr>
            <a:r>
              <a:rPr lang="en-US" sz="2800" dirty="0"/>
              <a:t>Presentation of revised governance documents at California Health and Welfare Attorney Committee meeting (</a:t>
            </a:r>
            <a:r>
              <a:rPr lang="en-US" sz="2800" b="1" dirty="0"/>
              <a:t>November 15</a:t>
            </a:r>
            <a:r>
              <a:rPr lang="en-US" sz="2800" dirty="0"/>
              <a:t>)</a:t>
            </a:r>
          </a:p>
          <a:p>
            <a:pPr marL="457200" indent="-457200">
              <a:buFont typeface="Arial" panose="020B0604020202020204" pitchFamily="34" charset="0"/>
              <a:buChar char="•"/>
            </a:pPr>
            <a:r>
              <a:rPr lang="en-US" sz="2800" dirty="0"/>
              <a:t>Webinars/teleconferences for Directors, Staff and County Counsels (</a:t>
            </a:r>
            <a:r>
              <a:rPr lang="en-US" sz="2800" b="1" dirty="0"/>
              <a:t>November-December 2018</a:t>
            </a:r>
            <a:r>
              <a:rPr lang="en-US" sz="2800" dirty="0"/>
              <a:t>)</a:t>
            </a:r>
          </a:p>
          <a:p>
            <a:pPr marL="457200" indent="-457200">
              <a:buFont typeface="Arial" panose="020B0604020202020204" pitchFamily="34" charset="0"/>
              <a:buChar char="•"/>
            </a:pPr>
            <a:r>
              <a:rPr lang="en-US" sz="2800" dirty="0"/>
              <a:t>Comments from Counties no later than </a:t>
            </a:r>
            <a:r>
              <a:rPr lang="en-US" sz="2800" b="1" dirty="0"/>
              <a:t>December 21 </a:t>
            </a:r>
            <a:r>
              <a:rPr lang="en-US" sz="2800" dirty="0"/>
              <a:t>to allow for final review by Attorney Working Group</a:t>
            </a:r>
          </a:p>
          <a:p>
            <a:pPr marL="457200" indent="-457200">
              <a:buFont typeface="Arial" panose="020B0604020202020204" pitchFamily="34" charset="0"/>
              <a:buChar char="•"/>
            </a:pPr>
            <a:r>
              <a:rPr lang="en-US" sz="2800" dirty="0"/>
              <a:t>Final revisions to governance documents, in consultation with the Leadership Team (</a:t>
            </a:r>
            <a:r>
              <a:rPr lang="en-US" sz="2800" b="1" dirty="0"/>
              <a:t>December 2018</a:t>
            </a:r>
            <a:r>
              <a:rPr lang="en-US" sz="2800" dirty="0"/>
              <a:t>)</a:t>
            </a:r>
          </a:p>
          <a:p>
            <a:pPr marL="457200" indent="-457200">
              <a:buFont typeface="Arial" panose="020B0604020202020204" pitchFamily="34" charset="0"/>
              <a:buChar char="•"/>
            </a:pPr>
            <a:r>
              <a:rPr lang="en-US" sz="2800" dirty="0"/>
              <a:t>Revised governance documents go to CalACES Member Representatives and Board for approval (</a:t>
            </a:r>
            <a:r>
              <a:rPr lang="en-US" sz="2800" b="1" dirty="0"/>
              <a:t>January 25, 2019</a:t>
            </a:r>
            <a:r>
              <a:rPr lang="en-US" sz="2800" dirty="0"/>
              <a:t>)</a:t>
            </a:r>
          </a:p>
          <a:p>
            <a:pPr marL="457200" indent="-457200">
              <a:buFont typeface="Arial" panose="020B0604020202020204" pitchFamily="34" charset="0"/>
              <a:buChar char="•"/>
            </a:pPr>
            <a:r>
              <a:rPr lang="en-US" sz="2800" dirty="0"/>
              <a:t>Final JPA and MOU distributed to Counties for action by Boards of Supervisors (</a:t>
            </a:r>
            <a:r>
              <a:rPr lang="en-US" sz="2800" b="1" dirty="0"/>
              <a:t>by January 31, 2019</a:t>
            </a:r>
            <a:r>
              <a:rPr lang="en-US" sz="2800" dirty="0"/>
              <a:t>)</a:t>
            </a:r>
          </a:p>
          <a:p>
            <a:pPr marL="457200" lvl="0" indent="-457200">
              <a:buFont typeface="Arial" panose="020B0604020202020204" pitchFamily="34" charset="0"/>
              <a:buChar char="•"/>
            </a:pPr>
            <a:r>
              <a:rPr lang="en-US" sz="2800" dirty="0"/>
              <a:t>County approval process completed, executed JPA and MOU documents received by Consortium (</a:t>
            </a:r>
            <a:r>
              <a:rPr lang="en-US" sz="2800" b="1" dirty="0"/>
              <a:t>May 15, 2019</a:t>
            </a:r>
            <a:r>
              <a:rPr lang="en-US" sz="2800" dirty="0"/>
              <a:t>)</a:t>
            </a:r>
          </a:p>
          <a:p>
            <a:pPr marL="461963" indent="-461963">
              <a:buFont typeface="Arial" panose="020B0604020202020204" pitchFamily="34" charset="0"/>
              <a:buChar char="•"/>
            </a:pPr>
            <a:r>
              <a:rPr lang="en-US" sz="2800" dirty="0"/>
              <a:t>Joint Board and Member Representative meeting (WCDS Counties included at meetings)</a:t>
            </a:r>
          </a:p>
          <a:p>
            <a:pPr lvl="1">
              <a:buFont typeface="Arial" panose="020B0604020202020204" pitchFamily="34" charset="0"/>
              <a:buChar char="•"/>
            </a:pPr>
            <a:r>
              <a:rPr lang="en-US" sz="2800" dirty="0"/>
              <a:t>Current Member Representatives “concur” in new JPA and Bylaws</a:t>
            </a:r>
          </a:p>
          <a:p>
            <a:pPr lvl="1">
              <a:buFont typeface="Arial" panose="020B0604020202020204" pitchFamily="34" charset="0"/>
              <a:buChar char="•"/>
            </a:pPr>
            <a:r>
              <a:rPr lang="en-US" sz="2800" dirty="0"/>
              <a:t>Current Board approves new JPA, Bylaws, MOU</a:t>
            </a:r>
          </a:p>
          <a:p>
            <a:pPr lvl="1">
              <a:buFont typeface="Arial" panose="020B0604020202020204" pitchFamily="34" charset="0"/>
              <a:buChar char="•"/>
            </a:pPr>
            <a:r>
              <a:rPr lang="en-US" sz="2800" dirty="0"/>
              <a:t>Board elections by newly constituted Regions, to take effect July 1, 2019 </a:t>
            </a:r>
            <a:r>
              <a:rPr lang="en-US" sz="2800" dirty="0">
                <a:solidFill>
                  <a:srgbClr val="FF0000"/>
                </a:solidFill>
              </a:rPr>
              <a:t>(</a:t>
            </a:r>
            <a:r>
              <a:rPr lang="en-US" sz="2800" b="1" dirty="0">
                <a:solidFill>
                  <a:srgbClr val="FF0000"/>
                </a:solidFill>
              </a:rPr>
              <a:t>June 28, 2019</a:t>
            </a:r>
            <a:r>
              <a:rPr lang="en-US" sz="2800" dirty="0">
                <a:solidFill>
                  <a:srgbClr val="FF0000"/>
                </a:solidFill>
              </a:rPr>
              <a:t>)</a:t>
            </a:r>
          </a:p>
          <a:p>
            <a:pPr marL="461963" indent="-461963">
              <a:buFont typeface="Arial" panose="020B0604020202020204" pitchFamily="34" charset="0"/>
              <a:buChar char="•"/>
            </a:pPr>
            <a:r>
              <a:rPr lang="en-US" sz="2800" dirty="0"/>
              <a:t> Effective Date for revised JPA, Bylaws, MOU (</a:t>
            </a:r>
            <a:r>
              <a:rPr lang="en-US" sz="2800" b="1" dirty="0"/>
              <a:t>July 1, 2019</a:t>
            </a:r>
            <a:r>
              <a:rPr lang="en-US" sz="2800" dirty="0"/>
              <a:t>)</a:t>
            </a:r>
          </a:p>
          <a:p>
            <a:endParaRPr lang="en-US" dirty="0"/>
          </a:p>
          <a:p>
            <a:pPr marL="0" indent="0">
              <a:buNone/>
            </a:pPr>
            <a:endParaRPr lang="en-US" dirty="0"/>
          </a:p>
          <a:p>
            <a:pPr lvl="1"/>
            <a:endParaRPr lang="en-US" dirty="0"/>
          </a:p>
        </p:txBody>
      </p:sp>
    </p:spTree>
    <p:extLst>
      <p:ext uri="{BB962C8B-B14F-4D97-AF65-F5344CB8AC3E}">
        <p14:creationId xmlns:p14="http://schemas.microsoft.com/office/powerpoint/2010/main" val="2045261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703BA7-841B-4647-80F1-3256C4C76C02}"/>
              </a:ext>
            </a:extLst>
          </p:cNvPr>
          <p:cNvSpPr>
            <a:spLocks noGrp="1"/>
          </p:cNvSpPr>
          <p:nvPr>
            <p:ph sz="quarter" idx="11"/>
          </p:nvPr>
        </p:nvSpPr>
        <p:spPr/>
        <p:txBody>
          <a:bodyPr/>
          <a:lstStyle/>
          <a:p>
            <a:pPr marL="0" indent="0">
              <a:buNone/>
            </a:pPr>
            <a:r>
              <a:rPr lang="en-US" dirty="0"/>
              <a:t>Contact Center Requirements Gathering Update</a:t>
            </a:r>
          </a:p>
          <a:p>
            <a:pPr marL="0" indent="0">
              <a:buNone/>
            </a:pPr>
            <a:endParaRPr lang="en-US" dirty="0"/>
          </a:p>
          <a:p>
            <a:pPr marL="0" indent="0">
              <a:buNone/>
            </a:pPr>
            <a:r>
              <a:rPr lang="en-US" dirty="0"/>
              <a:t>The goal of these sessions is for attendees to participate in a walkthrough of the C-IV centralized system functionality and review associated requirements and/or identified functionality gaps.  </a:t>
            </a:r>
          </a:p>
          <a:p>
            <a:pPr marL="0" indent="0">
              <a:buNone/>
            </a:pPr>
            <a:endParaRPr lang="en-US" dirty="0"/>
          </a:p>
          <a:p>
            <a:pPr marL="0" indent="0">
              <a:buNone/>
            </a:pPr>
            <a:r>
              <a:rPr lang="en-US" dirty="0"/>
              <a:t>The CalSAWS Contact Center Requirements Gathering session will consist of a one-day session, beginning at 9:30 a.m. and ending at 4:30 p.m. on December 12, 2018. Lunch will not be provided; however, there is a cafeteria onsite.  The session will take place in Roseville at the CalWIN/Hewlett Packard site in the Garden Suites.  There is no registration fee for the session. </a:t>
            </a:r>
          </a:p>
          <a:p>
            <a:pPr marL="0" indent="0">
              <a:buNone/>
            </a:pPr>
            <a:endParaRPr lang="en-US" dirty="0"/>
          </a:p>
          <a:p>
            <a:pPr marL="0" indent="0">
              <a:buNone/>
            </a:pPr>
            <a:r>
              <a:rPr lang="en-US" dirty="0"/>
              <a:t>Reference - CRFI 18-014</a:t>
            </a:r>
          </a:p>
          <a:p>
            <a:pPr marL="0" indent="0">
              <a:buNone/>
            </a:pPr>
            <a:endParaRPr lang="en-US" dirty="0"/>
          </a:p>
        </p:txBody>
      </p:sp>
      <p:sp>
        <p:nvSpPr>
          <p:cNvPr id="3" name="Content Placeholder 2">
            <a:extLst>
              <a:ext uri="{FF2B5EF4-FFF2-40B4-BE49-F238E27FC236}">
                <a16:creationId xmlns:a16="http://schemas.microsoft.com/office/drawing/2014/main" id="{C496D5F2-46C8-423A-89CB-E361C73C1AB1}"/>
              </a:ext>
            </a:extLst>
          </p:cNvPr>
          <p:cNvSpPr>
            <a:spLocks noGrp="1"/>
          </p:cNvSpPr>
          <p:nvPr>
            <p:ph sz="quarter" idx="10"/>
          </p:nvPr>
        </p:nvSpPr>
        <p:spPr/>
        <p:txBody>
          <a:bodyPr/>
          <a:lstStyle/>
          <a:p>
            <a:r>
              <a:rPr lang="en-US" dirty="0"/>
              <a:t>Contact Center Requirements Gathering</a:t>
            </a:r>
          </a:p>
        </p:txBody>
      </p:sp>
    </p:spTree>
    <p:extLst>
      <p:ext uri="{BB962C8B-B14F-4D97-AF65-F5344CB8AC3E}">
        <p14:creationId xmlns:p14="http://schemas.microsoft.com/office/powerpoint/2010/main" val="3492639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F1DF3CEF-BCBB-45BB-A2C3-FC25BDB6091B}"/>
              </a:ext>
            </a:extLst>
          </p:cNvPr>
          <p:cNvSpPr>
            <a:spLocks noGrp="1"/>
          </p:cNvSpPr>
          <p:nvPr>
            <p:ph sz="quarter" idx="10"/>
          </p:nvPr>
        </p:nvSpPr>
        <p:spPr>
          <a:xfrm>
            <a:off x="1691755" y="271485"/>
            <a:ext cx="7171892" cy="338554"/>
          </a:xfrm>
        </p:spPr>
        <p:txBody>
          <a:bodyPr/>
          <a:lstStyle/>
          <a:p>
            <a:r>
              <a:rPr lang="en-US" dirty="0"/>
              <a:t>Proposed Migration of 39 Counties Contact Center to Amazon Connect</a:t>
            </a:r>
          </a:p>
        </p:txBody>
      </p:sp>
      <p:sp>
        <p:nvSpPr>
          <p:cNvPr id="8" name="Rectangle 66">
            <a:extLst>
              <a:ext uri="{FF2B5EF4-FFF2-40B4-BE49-F238E27FC236}">
                <a16:creationId xmlns:a16="http://schemas.microsoft.com/office/drawing/2014/main" id="{7F6C3690-AE4E-4162-8DA9-80512B0D3D45}"/>
              </a:ext>
            </a:extLst>
          </p:cNvPr>
          <p:cNvSpPr/>
          <p:nvPr/>
        </p:nvSpPr>
        <p:spPr>
          <a:xfrm>
            <a:off x="175031" y="1448634"/>
            <a:ext cx="5655612" cy="2462213"/>
          </a:xfrm>
          <a:prstGeom prst="rect">
            <a:avLst/>
          </a:prstGeom>
          <a:noFill/>
        </p:spPr>
        <p:txBody>
          <a:bodyPr wrap="square">
            <a:spAutoFit/>
          </a:bodyPr>
          <a:lstStyle/>
          <a:p>
            <a:pPr algn="just"/>
            <a:r>
              <a:rPr lang="en-US" sz="1400" b="1" dirty="0">
                <a:solidFill>
                  <a:srgbClr val="006699"/>
                </a:solidFill>
                <a:cs typeface="Arial"/>
              </a:rPr>
              <a:t>KEY DRIVERS </a:t>
            </a:r>
          </a:p>
          <a:p>
            <a:pPr algn="just"/>
            <a:endParaRPr lang="en-US" sz="800" b="1" dirty="0">
              <a:solidFill>
                <a:srgbClr val="006699"/>
              </a:solidFill>
              <a:cs typeface="Arial"/>
            </a:endParaRPr>
          </a:p>
          <a:p>
            <a:pPr marL="285750" indent="-285750" algn="just">
              <a:buFont typeface="Arial" panose="020B0604020202020204" pitchFamily="34" charset="0"/>
              <a:buChar char="•"/>
            </a:pPr>
            <a:r>
              <a:rPr lang="en-US" sz="1400" dirty="0">
                <a:solidFill>
                  <a:srgbClr val="006699"/>
                </a:solidFill>
                <a:cs typeface="Arial"/>
              </a:rPr>
              <a:t>The contact center solution for 39 counties is currently due for a hardware/software refresh. </a:t>
            </a:r>
          </a:p>
          <a:p>
            <a:pPr marL="285750" indent="-285750" algn="just">
              <a:buFont typeface="Arial" panose="020B0604020202020204" pitchFamily="34" charset="0"/>
              <a:buChar char="•"/>
            </a:pPr>
            <a:r>
              <a:rPr lang="en-US" sz="1400" dirty="0">
                <a:solidFill>
                  <a:srgbClr val="006699"/>
                </a:solidFill>
                <a:cs typeface="Arial"/>
              </a:rPr>
              <a:t>By reallocating resources currently earmarked for upcoming SCR’s related to the Cisco refresh; this can result in reducing the level of effort required for migrating to an Amazon connect solution.</a:t>
            </a:r>
          </a:p>
          <a:p>
            <a:pPr marL="285750" indent="-285750" algn="just">
              <a:buFont typeface="Arial" panose="020B0604020202020204" pitchFamily="34" charset="0"/>
              <a:buChar char="•"/>
            </a:pPr>
            <a:r>
              <a:rPr lang="en-US" sz="1400" dirty="0">
                <a:solidFill>
                  <a:srgbClr val="006699"/>
                </a:solidFill>
                <a:cs typeface="Arial"/>
              </a:rPr>
              <a:t>This solution would result in future cost savings for the 39 counties contact center solution as well as provide a platform for future innovation &amp; enhancements.</a:t>
            </a:r>
          </a:p>
        </p:txBody>
      </p:sp>
      <p:graphicFrame>
        <p:nvGraphicFramePr>
          <p:cNvPr id="9" name="Table 8">
            <a:extLst>
              <a:ext uri="{FF2B5EF4-FFF2-40B4-BE49-F238E27FC236}">
                <a16:creationId xmlns:a16="http://schemas.microsoft.com/office/drawing/2014/main" id="{47394216-A947-4872-B4F1-0AFC11B1D09C}"/>
              </a:ext>
            </a:extLst>
          </p:cNvPr>
          <p:cNvGraphicFramePr>
            <a:graphicFrameLocks noGrp="1"/>
          </p:cNvGraphicFramePr>
          <p:nvPr>
            <p:extLst/>
          </p:nvPr>
        </p:nvGraphicFramePr>
        <p:xfrm>
          <a:off x="829708" y="5189304"/>
          <a:ext cx="7428703" cy="1371600"/>
        </p:xfrm>
        <a:graphic>
          <a:graphicData uri="http://schemas.openxmlformats.org/drawingml/2006/table">
            <a:tbl>
              <a:tblPr firstRow="1" bandRow="1">
                <a:tableStyleId>{3B4B98B0-60AC-42C2-AFA5-B58CD77FA1E5}</a:tableStyleId>
              </a:tblPr>
              <a:tblGrid>
                <a:gridCol w="5134212">
                  <a:extLst>
                    <a:ext uri="{9D8B030D-6E8A-4147-A177-3AD203B41FA5}">
                      <a16:colId xmlns:a16="http://schemas.microsoft.com/office/drawing/2014/main" val="1682973116"/>
                    </a:ext>
                  </a:extLst>
                </a:gridCol>
                <a:gridCol w="2294491">
                  <a:extLst>
                    <a:ext uri="{9D8B030D-6E8A-4147-A177-3AD203B41FA5}">
                      <a16:colId xmlns:a16="http://schemas.microsoft.com/office/drawing/2014/main" val="534161894"/>
                    </a:ext>
                  </a:extLst>
                </a:gridCol>
              </a:tblGrid>
              <a:tr h="0">
                <a:tc>
                  <a:txBody>
                    <a:bodyPr/>
                    <a:lstStyle/>
                    <a:p>
                      <a:r>
                        <a:rPr lang="en-US" sz="1200" dirty="0"/>
                        <a:t>Task / Milestone</a:t>
                      </a:r>
                      <a:endParaRPr lang="en-US" sz="1200" b="1" dirty="0">
                        <a:solidFill>
                          <a:srgbClr val="5F86CC"/>
                        </a:solidFill>
                      </a:endParaRPr>
                    </a:p>
                  </a:txBody>
                  <a:tcPr/>
                </a:tc>
                <a:tc>
                  <a:txBody>
                    <a:bodyPr/>
                    <a:lstStyle/>
                    <a:p>
                      <a:r>
                        <a:rPr lang="en-US" sz="1200" dirty="0"/>
                        <a:t>Tentative Timeframe</a:t>
                      </a:r>
                      <a:endParaRPr lang="en-US" sz="1200" b="1" dirty="0">
                        <a:solidFill>
                          <a:srgbClr val="5F86CC"/>
                        </a:solidFill>
                      </a:endParaRPr>
                    </a:p>
                  </a:txBody>
                  <a:tcPr/>
                </a:tc>
                <a:extLst>
                  <a:ext uri="{0D108BD9-81ED-4DB2-BD59-A6C34878D82A}">
                    <a16:rowId xmlns:a16="http://schemas.microsoft.com/office/drawing/2014/main" val="56154477"/>
                  </a:ext>
                </a:extLst>
              </a:tr>
              <a:tr h="184304">
                <a:tc>
                  <a:txBody>
                    <a:bodyPr/>
                    <a:lstStyle/>
                    <a:p>
                      <a:r>
                        <a:rPr lang="en-US" sz="1200" dirty="0"/>
                        <a:t>Schedule time with 14 Contact Center Counties</a:t>
                      </a:r>
                      <a:endParaRPr lang="en-US" sz="1200" dirty="0">
                        <a:solidFill>
                          <a:srgbClr val="5F86CC"/>
                        </a:solidFill>
                      </a:endParaRPr>
                    </a:p>
                  </a:txBody>
                  <a:tcPr/>
                </a:tc>
                <a:tc>
                  <a:txBody>
                    <a:bodyPr/>
                    <a:lstStyle/>
                    <a:p>
                      <a:r>
                        <a:rPr lang="en-US" sz="1200" dirty="0"/>
                        <a:t>December 2018</a:t>
                      </a:r>
                      <a:endParaRPr lang="en-US" sz="1200" dirty="0">
                        <a:solidFill>
                          <a:srgbClr val="5F86CC"/>
                        </a:solidFill>
                      </a:endParaRPr>
                    </a:p>
                  </a:txBody>
                  <a:tcPr/>
                </a:tc>
                <a:extLst>
                  <a:ext uri="{0D108BD9-81ED-4DB2-BD59-A6C34878D82A}">
                    <a16:rowId xmlns:a16="http://schemas.microsoft.com/office/drawing/2014/main" val="400952306"/>
                  </a:ext>
                </a:extLst>
              </a:tr>
              <a:tr h="184304">
                <a:tc>
                  <a:txBody>
                    <a:bodyPr/>
                    <a:lstStyle/>
                    <a:p>
                      <a:r>
                        <a:rPr lang="en-US" sz="1200" dirty="0"/>
                        <a:t>Visit all 14 Contact Center Counties</a:t>
                      </a:r>
                      <a:endParaRPr lang="en-US" sz="1200" dirty="0">
                        <a:solidFill>
                          <a:srgbClr val="5F86CC"/>
                        </a:solidFill>
                      </a:endParaRPr>
                    </a:p>
                  </a:txBody>
                  <a:tcPr/>
                </a:tc>
                <a:tc>
                  <a:txBody>
                    <a:bodyPr/>
                    <a:lstStyle/>
                    <a:p>
                      <a:r>
                        <a:rPr lang="en-US" sz="1200" dirty="0"/>
                        <a:t>December 2018</a:t>
                      </a:r>
                      <a:endParaRPr lang="en-US" sz="1200" dirty="0">
                        <a:solidFill>
                          <a:srgbClr val="5F86CC"/>
                        </a:solidFill>
                      </a:endParaRPr>
                    </a:p>
                  </a:txBody>
                  <a:tcPr/>
                </a:tc>
                <a:extLst>
                  <a:ext uri="{0D108BD9-81ED-4DB2-BD59-A6C34878D82A}">
                    <a16:rowId xmlns:a16="http://schemas.microsoft.com/office/drawing/2014/main" val="892628394"/>
                  </a:ext>
                </a:extLst>
              </a:tr>
              <a:tr h="184304">
                <a:tc>
                  <a:txBody>
                    <a:bodyPr/>
                    <a:lstStyle/>
                    <a:p>
                      <a:r>
                        <a:rPr lang="en-US" sz="1200"/>
                        <a:t>Present solution to PSC</a:t>
                      </a:r>
                      <a:endParaRPr lang="en-US" sz="1200" dirty="0">
                        <a:solidFill>
                          <a:srgbClr val="5F86CC"/>
                        </a:solidFill>
                      </a:endParaRPr>
                    </a:p>
                  </a:txBody>
                  <a:tcPr/>
                </a:tc>
                <a:tc>
                  <a:txBody>
                    <a:bodyPr/>
                    <a:lstStyle/>
                    <a:p>
                      <a:r>
                        <a:rPr lang="en-US" sz="1200" dirty="0"/>
                        <a:t>February 2019</a:t>
                      </a:r>
                      <a:endParaRPr lang="en-US" sz="1200" dirty="0">
                        <a:solidFill>
                          <a:srgbClr val="5F86CC"/>
                        </a:solidFill>
                      </a:endParaRPr>
                    </a:p>
                  </a:txBody>
                  <a:tcPr/>
                </a:tc>
                <a:extLst>
                  <a:ext uri="{0D108BD9-81ED-4DB2-BD59-A6C34878D82A}">
                    <a16:rowId xmlns:a16="http://schemas.microsoft.com/office/drawing/2014/main" val="4004686155"/>
                  </a:ext>
                </a:extLst>
              </a:tr>
              <a:tr h="184304">
                <a:tc>
                  <a:txBody>
                    <a:bodyPr/>
                    <a:lstStyle/>
                    <a:p>
                      <a:r>
                        <a:rPr lang="en-US" sz="1200" dirty="0"/>
                        <a:t>Project Kick off</a:t>
                      </a:r>
                      <a:endParaRPr lang="en-US" sz="1200" dirty="0">
                        <a:solidFill>
                          <a:srgbClr val="5F86CC"/>
                        </a:solidFill>
                      </a:endParaRPr>
                    </a:p>
                  </a:txBody>
                  <a:tcPr/>
                </a:tc>
                <a:tc>
                  <a:txBody>
                    <a:bodyPr/>
                    <a:lstStyle/>
                    <a:p>
                      <a:r>
                        <a:rPr lang="en-US" sz="1200" dirty="0"/>
                        <a:t>March 2019</a:t>
                      </a:r>
                      <a:endParaRPr lang="en-US" sz="1200" dirty="0">
                        <a:solidFill>
                          <a:srgbClr val="5F86CC"/>
                        </a:solidFill>
                      </a:endParaRPr>
                    </a:p>
                  </a:txBody>
                  <a:tcPr/>
                </a:tc>
                <a:extLst>
                  <a:ext uri="{0D108BD9-81ED-4DB2-BD59-A6C34878D82A}">
                    <a16:rowId xmlns:a16="http://schemas.microsoft.com/office/drawing/2014/main" val="3083497220"/>
                  </a:ext>
                </a:extLst>
              </a:tr>
            </a:tbl>
          </a:graphicData>
        </a:graphic>
      </p:graphicFrame>
      <p:grpSp>
        <p:nvGrpSpPr>
          <p:cNvPr id="10" name="Group 9">
            <a:extLst>
              <a:ext uri="{FF2B5EF4-FFF2-40B4-BE49-F238E27FC236}">
                <a16:creationId xmlns:a16="http://schemas.microsoft.com/office/drawing/2014/main" id="{755E4C95-4333-4836-8561-78A7FCA3840F}"/>
              </a:ext>
            </a:extLst>
          </p:cNvPr>
          <p:cNvGrpSpPr/>
          <p:nvPr/>
        </p:nvGrpSpPr>
        <p:grpSpPr>
          <a:xfrm>
            <a:off x="6219668" y="1908274"/>
            <a:ext cx="3095058" cy="2468629"/>
            <a:chOff x="6048942" y="1920433"/>
            <a:chExt cx="3095058" cy="2468629"/>
          </a:xfrm>
        </p:grpSpPr>
        <p:sp>
          <p:nvSpPr>
            <p:cNvPr id="11" name="Oval 10">
              <a:extLst>
                <a:ext uri="{FF2B5EF4-FFF2-40B4-BE49-F238E27FC236}">
                  <a16:creationId xmlns:a16="http://schemas.microsoft.com/office/drawing/2014/main" id="{4F638571-73C4-4A10-803A-E051E3CDD6DB}"/>
                </a:ext>
              </a:extLst>
            </p:cNvPr>
            <p:cNvSpPr/>
            <p:nvPr/>
          </p:nvSpPr>
          <p:spPr>
            <a:xfrm>
              <a:off x="6048942" y="2497964"/>
              <a:ext cx="251396" cy="255915"/>
            </a:xfrm>
            <a:prstGeom prst="ellipse">
              <a:avLst/>
            </a:prstGeom>
            <a:noFill/>
            <a:ln w="79375">
              <a:solidFill>
                <a:srgbClr val="26303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50"/>
            </a:p>
          </p:txBody>
        </p:sp>
        <p:sp>
          <p:nvSpPr>
            <p:cNvPr id="12" name="Oval 11">
              <a:extLst>
                <a:ext uri="{FF2B5EF4-FFF2-40B4-BE49-F238E27FC236}">
                  <a16:creationId xmlns:a16="http://schemas.microsoft.com/office/drawing/2014/main" id="{ACF0EEDB-21F5-4E90-8964-72A48E843D3F}"/>
                </a:ext>
              </a:extLst>
            </p:cNvPr>
            <p:cNvSpPr/>
            <p:nvPr/>
          </p:nvSpPr>
          <p:spPr>
            <a:xfrm>
              <a:off x="6048942" y="3035529"/>
              <a:ext cx="251396" cy="255915"/>
            </a:xfrm>
            <a:prstGeom prst="ellipse">
              <a:avLst/>
            </a:prstGeom>
            <a:noFill/>
            <a:ln w="79375">
              <a:solidFill>
                <a:srgbClr val="26303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50"/>
            </a:p>
          </p:txBody>
        </p:sp>
        <p:sp>
          <p:nvSpPr>
            <p:cNvPr id="13" name="Oval 12">
              <a:extLst>
                <a:ext uri="{FF2B5EF4-FFF2-40B4-BE49-F238E27FC236}">
                  <a16:creationId xmlns:a16="http://schemas.microsoft.com/office/drawing/2014/main" id="{AC8ED75F-999C-4F36-B116-218CF0FC3EA6}"/>
                </a:ext>
              </a:extLst>
            </p:cNvPr>
            <p:cNvSpPr/>
            <p:nvPr/>
          </p:nvSpPr>
          <p:spPr>
            <a:xfrm>
              <a:off x="6048942" y="3573094"/>
              <a:ext cx="251396" cy="255915"/>
            </a:xfrm>
            <a:prstGeom prst="ellipse">
              <a:avLst/>
            </a:prstGeom>
            <a:noFill/>
            <a:ln w="79375">
              <a:solidFill>
                <a:srgbClr val="26303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50"/>
            </a:p>
          </p:txBody>
        </p:sp>
        <p:sp>
          <p:nvSpPr>
            <p:cNvPr id="14" name="Oval 13">
              <a:extLst>
                <a:ext uri="{FF2B5EF4-FFF2-40B4-BE49-F238E27FC236}">
                  <a16:creationId xmlns:a16="http://schemas.microsoft.com/office/drawing/2014/main" id="{7F16A063-C679-4D4A-9E4C-820154C8753C}"/>
                </a:ext>
              </a:extLst>
            </p:cNvPr>
            <p:cNvSpPr/>
            <p:nvPr/>
          </p:nvSpPr>
          <p:spPr>
            <a:xfrm>
              <a:off x="6048942" y="4110660"/>
              <a:ext cx="251396" cy="255915"/>
            </a:xfrm>
            <a:prstGeom prst="ellipse">
              <a:avLst/>
            </a:prstGeom>
            <a:noFill/>
            <a:ln w="79375">
              <a:solidFill>
                <a:srgbClr val="26303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50"/>
            </a:p>
          </p:txBody>
        </p:sp>
        <p:sp>
          <p:nvSpPr>
            <p:cNvPr id="15" name="Rectangle 14">
              <a:extLst>
                <a:ext uri="{FF2B5EF4-FFF2-40B4-BE49-F238E27FC236}">
                  <a16:creationId xmlns:a16="http://schemas.microsoft.com/office/drawing/2014/main" id="{07DB5212-9874-49FE-9EA5-3F8F2CFED035}"/>
                </a:ext>
              </a:extLst>
            </p:cNvPr>
            <p:cNvSpPr/>
            <p:nvPr/>
          </p:nvSpPr>
          <p:spPr>
            <a:xfrm>
              <a:off x="6329794" y="4081285"/>
              <a:ext cx="1298689" cy="307777"/>
            </a:xfrm>
            <a:prstGeom prst="rect">
              <a:avLst/>
            </a:prstGeom>
          </p:spPr>
          <p:txBody>
            <a:bodyPr wrap="none">
              <a:spAutoFit/>
            </a:bodyPr>
            <a:lstStyle/>
            <a:p>
              <a:r>
                <a:rPr lang="en-US" sz="1400" i="1" cap="all" dirty="0">
                  <a:latin typeface="Calibri" panose="020F0502020204030204" pitchFamily="34" charset="0"/>
                  <a:cs typeface="Calibri" panose="020F0502020204030204" pitchFamily="34" charset="0"/>
                </a:rPr>
                <a:t>Pay as you go</a:t>
              </a:r>
              <a:endParaRPr lang="en-US" sz="1400" i="1" dirty="0">
                <a:latin typeface="Calibri" panose="020F0502020204030204" pitchFamily="34" charset="0"/>
                <a:cs typeface="Calibri" panose="020F0502020204030204" pitchFamily="34" charset="0"/>
              </a:endParaRPr>
            </a:p>
          </p:txBody>
        </p:sp>
        <p:sp>
          <p:nvSpPr>
            <p:cNvPr id="16" name="Rectangle 15">
              <a:extLst>
                <a:ext uri="{FF2B5EF4-FFF2-40B4-BE49-F238E27FC236}">
                  <a16:creationId xmlns:a16="http://schemas.microsoft.com/office/drawing/2014/main" id="{88A9A26D-DE2D-4FEA-8634-BA9ADA6E9388}"/>
                </a:ext>
              </a:extLst>
            </p:cNvPr>
            <p:cNvSpPr/>
            <p:nvPr/>
          </p:nvSpPr>
          <p:spPr>
            <a:xfrm>
              <a:off x="6321318" y="2983667"/>
              <a:ext cx="1885453" cy="307777"/>
            </a:xfrm>
            <a:prstGeom prst="rect">
              <a:avLst/>
            </a:prstGeom>
          </p:spPr>
          <p:txBody>
            <a:bodyPr wrap="none">
              <a:spAutoFit/>
            </a:bodyPr>
            <a:lstStyle/>
            <a:p>
              <a:r>
                <a:rPr lang="en-US" sz="1400" i="1" cap="all" dirty="0">
                  <a:latin typeface="Calibri" panose="020F0502020204030204" pitchFamily="34" charset="0"/>
                  <a:cs typeface="Calibri" panose="020F0502020204030204" pitchFamily="34" charset="0"/>
                </a:rPr>
                <a:t>Modular &amp; scalable</a:t>
              </a:r>
              <a:endParaRPr lang="en-US" sz="1400" i="1" dirty="0">
                <a:latin typeface="Calibri" panose="020F0502020204030204" pitchFamily="34" charset="0"/>
                <a:cs typeface="Calibri" panose="020F0502020204030204" pitchFamily="34" charset="0"/>
              </a:endParaRPr>
            </a:p>
          </p:txBody>
        </p:sp>
        <p:sp>
          <p:nvSpPr>
            <p:cNvPr id="17" name="Rectangle 16">
              <a:extLst>
                <a:ext uri="{FF2B5EF4-FFF2-40B4-BE49-F238E27FC236}">
                  <a16:creationId xmlns:a16="http://schemas.microsoft.com/office/drawing/2014/main" id="{523AB3CB-8146-4439-B2B5-860EE7F717A2}"/>
                </a:ext>
              </a:extLst>
            </p:cNvPr>
            <p:cNvSpPr/>
            <p:nvPr/>
          </p:nvSpPr>
          <p:spPr>
            <a:xfrm>
              <a:off x="6321318" y="3544238"/>
              <a:ext cx="1623650" cy="307777"/>
            </a:xfrm>
            <a:prstGeom prst="rect">
              <a:avLst/>
            </a:prstGeom>
          </p:spPr>
          <p:txBody>
            <a:bodyPr wrap="none">
              <a:spAutoFit/>
            </a:bodyPr>
            <a:lstStyle/>
            <a:p>
              <a:r>
                <a:rPr lang="en-US" sz="1400" i="1" cap="all" dirty="0">
                  <a:latin typeface="Calibri" panose="020F0502020204030204" pitchFamily="34" charset="0"/>
                  <a:cs typeface="Calibri" panose="020F0502020204030204" pitchFamily="34" charset="0"/>
                </a:rPr>
                <a:t>Secure &amp; reliable</a:t>
              </a:r>
              <a:endParaRPr lang="en-US" sz="1400" i="1" dirty="0">
                <a:latin typeface="Calibri" panose="020F0502020204030204" pitchFamily="34" charset="0"/>
                <a:cs typeface="Calibri" panose="020F0502020204030204" pitchFamily="34" charset="0"/>
              </a:endParaRPr>
            </a:p>
          </p:txBody>
        </p:sp>
        <p:sp>
          <p:nvSpPr>
            <p:cNvPr id="18" name="Rectangle 17">
              <a:extLst>
                <a:ext uri="{FF2B5EF4-FFF2-40B4-BE49-F238E27FC236}">
                  <a16:creationId xmlns:a16="http://schemas.microsoft.com/office/drawing/2014/main" id="{F7E4A778-B8EE-4FD3-8852-071F95762357}"/>
                </a:ext>
              </a:extLst>
            </p:cNvPr>
            <p:cNvSpPr/>
            <p:nvPr/>
          </p:nvSpPr>
          <p:spPr>
            <a:xfrm>
              <a:off x="6329794" y="2463616"/>
              <a:ext cx="2814206" cy="307777"/>
            </a:xfrm>
            <a:prstGeom prst="rect">
              <a:avLst/>
            </a:prstGeom>
          </p:spPr>
          <p:txBody>
            <a:bodyPr wrap="square">
              <a:spAutoFit/>
            </a:bodyPr>
            <a:lstStyle/>
            <a:p>
              <a:r>
                <a:rPr lang="en-US" sz="1400" i="1" cap="all" dirty="0">
                  <a:latin typeface="Calibri" panose="020F0502020204030204" pitchFamily="34" charset="0"/>
                  <a:cs typeface="Calibri" panose="020F0502020204030204" pitchFamily="34" charset="0"/>
                </a:rPr>
                <a:t>Contact center As a Service</a:t>
              </a:r>
              <a:endParaRPr lang="en-US" sz="1400" i="1" dirty="0">
                <a:latin typeface="Calibri" panose="020F0502020204030204" pitchFamily="34" charset="0"/>
                <a:cs typeface="Calibri" panose="020F0502020204030204" pitchFamily="34" charset="0"/>
              </a:endParaRPr>
            </a:p>
          </p:txBody>
        </p:sp>
        <p:sp>
          <p:nvSpPr>
            <p:cNvPr id="19" name="Oval 18">
              <a:extLst>
                <a:ext uri="{FF2B5EF4-FFF2-40B4-BE49-F238E27FC236}">
                  <a16:creationId xmlns:a16="http://schemas.microsoft.com/office/drawing/2014/main" id="{0A264F1A-A6D5-41E9-8E19-0241E06E2E01}"/>
                </a:ext>
              </a:extLst>
            </p:cNvPr>
            <p:cNvSpPr/>
            <p:nvPr/>
          </p:nvSpPr>
          <p:spPr>
            <a:xfrm>
              <a:off x="6048942" y="1960399"/>
              <a:ext cx="251396" cy="255915"/>
            </a:xfrm>
            <a:prstGeom prst="ellipse">
              <a:avLst/>
            </a:prstGeom>
            <a:noFill/>
            <a:ln w="79375">
              <a:solidFill>
                <a:srgbClr val="26303B"/>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50"/>
            </a:p>
          </p:txBody>
        </p:sp>
        <p:sp>
          <p:nvSpPr>
            <p:cNvPr id="20" name="Rectangle 19">
              <a:extLst>
                <a:ext uri="{FF2B5EF4-FFF2-40B4-BE49-F238E27FC236}">
                  <a16:creationId xmlns:a16="http://schemas.microsoft.com/office/drawing/2014/main" id="{48D02583-E989-4801-8F70-04A54413711F}"/>
                </a:ext>
              </a:extLst>
            </p:cNvPr>
            <p:cNvSpPr/>
            <p:nvPr/>
          </p:nvSpPr>
          <p:spPr>
            <a:xfrm>
              <a:off x="6329794" y="1920433"/>
              <a:ext cx="2814206" cy="307777"/>
            </a:xfrm>
            <a:prstGeom prst="rect">
              <a:avLst/>
            </a:prstGeom>
          </p:spPr>
          <p:txBody>
            <a:bodyPr wrap="square">
              <a:spAutoFit/>
            </a:bodyPr>
            <a:lstStyle/>
            <a:p>
              <a:r>
                <a:rPr lang="en-US" sz="1400" i="1" cap="all" dirty="0">
                  <a:latin typeface="Calibri" panose="020F0502020204030204" pitchFamily="34" charset="0"/>
                  <a:cs typeface="Calibri" panose="020F0502020204030204" pitchFamily="34" charset="0"/>
                </a:rPr>
                <a:t>100% cloud Based</a:t>
              </a:r>
              <a:endParaRPr lang="en-US" sz="1400" i="1" dirty="0">
                <a:latin typeface="Calibri" panose="020F0502020204030204" pitchFamily="34" charset="0"/>
                <a:cs typeface="Calibri" panose="020F0502020204030204" pitchFamily="34" charset="0"/>
              </a:endParaRPr>
            </a:p>
          </p:txBody>
        </p:sp>
      </p:grpSp>
      <p:cxnSp>
        <p:nvCxnSpPr>
          <p:cNvPr id="21" name="Straight Connector 20">
            <a:extLst>
              <a:ext uri="{FF2B5EF4-FFF2-40B4-BE49-F238E27FC236}">
                <a16:creationId xmlns:a16="http://schemas.microsoft.com/office/drawing/2014/main" id="{F9162B78-CEE0-4259-8A49-6BA5ADE8DB4B}"/>
              </a:ext>
            </a:extLst>
          </p:cNvPr>
          <p:cNvCxnSpPr>
            <a:cxnSpLocks/>
          </p:cNvCxnSpPr>
          <p:nvPr/>
        </p:nvCxnSpPr>
        <p:spPr bwMode="auto">
          <a:xfrm>
            <a:off x="5962955" y="1762125"/>
            <a:ext cx="0" cy="2814744"/>
          </a:xfrm>
          <a:prstGeom prst="line">
            <a:avLst/>
          </a:prstGeom>
          <a:noFill/>
          <a:ln w="12700" cap="flat" cmpd="sng" algn="ctr">
            <a:solidFill>
              <a:schemeClr val="tx1"/>
            </a:solidFill>
            <a:prstDash val="solid"/>
            <a:round/>
            <a:headEnd type="none" w="med" len="med"/>
            <a:tailEnd type="none" w="med" len="med"/>
          </a:ln>
          <a:effectLst/>
        </p:spPr>
      </p:cxnSp>
      <p:grpSp>
        <p:nvGrpSpPr>
          <p:cNvPr id="22" name="Group 21">
            <a:extLst>
              <a:ext uri="{FF2B5EF4-FFF2-40B4-BE49-F238E27FC236}">
                <a16:creationId xmlns:a16="http://schemas.microsoft.com/office/drawing/2014/main" id="{E387366B-F858-4499-B793-B649ACD3AEF3}"/>
              </a:ext>
            </a:extLst>
          </p:cNvPr>
          <p:cNvGrpSpPr/>
          <p:nvPr/>
        </p:nvGrpSpPr>
        <p:grpSpPr>
          <a:xfrm>
            <a:off x="1027314" y="3739208"/>
            <a:ext cx="4515773" cy="1366908"/>
            <a:chOff x="1196210" y="3534191"/>
            <a:chExt cx="4119663" cy="1041162"/>
          </a:xfrm>
        </p:grpSpPr>
        <p:grpSp>
          <p:nvGrpSpPr>
            <p:cNvPr id="23" name="Group 22">
              <a:extLst>
                <a:ext uri="{FF2B5EF4-FFF2-40B4-BE49-F238E27FC236}">
                  <a16:creationId xmlns:a16="http://schemas.microsoft.com/office/drawing/2014/main" id="{88EA262C-8E6E-4054-91C8-2DB847472B3A}"/>
                </a:ext>
              </a:extLst>
            </p:cNvPr>
            <p:cNvGrpSpPr/>
            <p:nvPr/>
          </p:nvGrpSpPr>
          <p:grpSpPr>
            <a:xfrm>
              <a:off x="1196210" y="3610365"/>
              <a:ext cx="1301827" cy="894144"/>
              <a:chOff x="208946" y="3382168"/>
              <a:chExt cx="1301827" cy="861676"/>
            </a:xfrm>
          </p:grpSpPr>
          <p:pic>
            <p:nvPicPr>
              <p:cNvPr id="33" name="Picture 6" descr="C:\Users\naveedu\AppData\Local\Temp\SNAGHTML57fee6b.PNG">
                <a:extLst>
                  <a:ext uri="{FF2B5EF4-FFF2-40B4-BE49-F238E27FC236}">
                    <a16:creationId xmlns:a16="http://schemas.microsoft.com/office/drawing/2014/main" id="{9C535284-42C3-432F-BCAF-CCE55117C3E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8946" y="3382168"/>
                <a:ext cx="1301827" cy="450414"/>
              </a:xfrm>
              <a:prstGeom prst="rect">
                <a:avLst/>
              </a:prstGeom>
              <a:noFill/>
              <a:extLst>
                <a:ext uri="{909E8E84-426E-40DD-AFC4-6F175D3DCCD1}">
                  <a14:hiddenFill xmlns:a14="http://schemas.microsoft.com/office/drawing/2010/main">
                    <a:solidFill>
                      <a:srgbClr val="FFFFFF"/>
                    </a:solidFill>
                  </a14:hiddenFill>
                </a:ext>
              </a:extLst>
            </p:spPr>
          </p:pic>
          <p:sp>
            <p:nvSpPr>
              <p:cNvPr id="34" name="TextBox 33">
                <a:extLst>
                  <a:ext uri="{FF2B5EF4-FFF2-40B4-BE49-F238E27FC236}">
                    <a16:creationId xmlns:a16="http://schemas.microsoft.com/office/drawing/2014/main" id="{25B86D7C-45BE-4C52-B660-1382B156F56A}"/>
                  </a:ext>
                </a:extLst>
              </p:cNvPr>
              <p:cNvSpPr txBox="1"/>
              <p:nvPr/>
            </p:nvSpPr>
            <p:spPr>
              <a:xfrm>
                <a:off x="306036" y="3936067"/>
                <a:ext cx="1057022" cy="307777"/>
              </a:xfrm>
              <a:prstGeom prst="rect">
                <a:avLst/>
              </a:prstGeom>
              <a:noFill/>
            </p:spPr>
            <p:txBody>
              <a:bodyPr wrap="square" rtlCol="0">
                <a:spAutoFit/>
              </a:bodyPr>
              <a:lstStyle/>
              <a:p>
                <a:pPr algn="ctr"/>
                <a:r>
                  <a:rPr lang="en-US" sz="1400" b="1" dirty="0">
                    <a:solidFill>
                      <a:srgbClr val="159DD5"/>
                    </a:solidFill>
                    <a:latin typeface="Britannic Bold" panose="020B0903060703020204" pitchFamily="34" charset="0"/>
                  </a:rPr>
                  <a:t>Cisco</a:t>
                </a:r>
              </a:p>
            </p:txBody>
          </p:sp>
        </p:grpSp>
        <p:grpSp>
          <p:nvGrpSpPr>
            <p:cNvPr id="24" name="Group 23">
              <a:extLst>
                <a:ext uri="{FF2B5EF4-FFF2-40B4-BE49-F238E27FC236}">
                  <a16:creationId xmlns:a16="http://schemas.microsoft.com/office/drawing/2014/main" id="{6FC1E776-F0AC-4F61-BF96-52A712AD3EE4}"/>
                </a:ext>
              </a:extLst>
            </p:cNvPr>
            <p:cNvGrpSpPr/>
            <p:nvPr/>
          </p:nvGrpSpPr>
          <p:grpSpPr>
            <a:xfrm>
              <a:off x="3830510" y="3534191"/>
              <a:ext cx="1485363" cy="1041162"/>
              <a:chOff x="4420324" y="3240490"/>
              <a:chExt cx="1485363" cy="1003354"/>
            </a:xfrm>
          </p:grpSpPr>
          <p:sp>
            <p:nvSpPr>
              <p:cNvPr id="29" name="TextBox 28">
                <a:extLst>
                  <a:ext uri="{FF2B5EF4-FFF2-40B4-BE49-F238E27FC236}">
                    <a16:creationId xmlns:a16="http://schemas.microsoft.com/office/drawing/2014/main" id="{06CD3E3E-C392-425C-81F0-C208FE9113FA}"/>
                  </a:ext>
                </a:extLst>
              </p:cNvPr>
              <p:cNvSpPr txBox="1"/>
              <p:nvPr/>
            </p:nvSpPr>
            <p:spPr>
              <a:xfrm>
                <a:off x="4420324" y="3936067"/>
                <a:ext cx="1485363" cy="307777"/>
              </a:xfrm>
              <a:prstGeom prst="rect">
                <a:avLst/>
              </a:prstGeom>
              <a:noFill/>
            </p:spPr>
            <p:txBody>
              <a:bodyPr wrap="square" rtlCol="0">
                <a:spAutoFit/>
              </a:bodyPr>
              <a:lstStyle/>
              <a:p>
                <a:r>
                  <a:rPr lang="en-US" sz="1400" b="1" dirty="0">
                    <a:solidFill>
                      <a:srgbClr val="00ABBA"/>
                    </a:solidFill>
                    <a:latin typeface="Britannic Bold" panose="020B0903060703020204" pitchFamily="34" charset="0"/>
                  </a:rPr>
                  <a:t>Amazon Connect</a:t>
                </a:r>
              </a:p>
            </p:txBody>
          </p:sp>
          <p:grpSp>
            <p:nvGrpSpPr>
              <p:cNvPr id="30" name="Group 28">
                <a:extLst>
                  <a:ext uri="{FF2B5EF4-FFF2-40B4-BE49-F238E27FC236}">
                    <a16:creationId xmlns:a16="http://schemas.microsoft.com/office/drawing/2014/main" id="{54FF051B-BBE9-4D8A-ABA4-4879DE6DE745}"/>
                  </a:ext>
                </a:extLst>
              </p:cNvPr>
              <p:cNvGrpSpPr/>
              <p:nvPr/>
            </p:nvGrpSpPr>
            <p:grpSpPr>
              <a:xfrm>
                <a:off x="4717879" y="3240490"/>
                <a:ext cx="986531" cy="721477"/>
                <a:chOff x="8573155" y="2302135"/>
                <a:chExt cx="2441575" cy="2243138"/>
              </a:xfrm>
            </p:grpSpPr>
            <p:sp>
              <p:nvSpPr>
                <p:cNvPr id="31" name="Freeform 117">
                  <a:extLst>
                    <a:ext uri="{FF2B5EF4-FFF2-40B4-BE49-F238E27FC236}">
                      <a16:creationId xmlns:a16="http://schemas.microsoft.com/office/drawing/2014/main" id="{B5B306B0-014F-48E6-8E9A-859251C6FD79}"/>
                    </a:ext>
                  </a:extLst>
                </p:cNvPr>
                <p:cNvSpPr>
                  <a:spLocks/>
                </p:cNvSpPr>
                <p:nvPr/>
              </p:nvSpPr>
              <p:spPr bwMode="auto">
                <a:xfrm>
                  <a:off x="8573155" y="2302135"/>
                  <a:ext cx="2441575" cy="2243138"/>
                </a:xfrm>
                <a:custGeom>
                  <a:avLst/>
                  <a:gdLst>
                    <a:gd name="T0" fmla="*/ 628 w 750"/>
                    <a:gd name="T1" fmla="*/ 232 h 689"/>
                    <a:gd name="T2" fmla="*/ 628 w 750"/>
                    <a:gd name="T3" fmla="*/ 231 h 689"/>
                    <a:gd name="T4" fmla="*/ 481 w 750"/>
                    <a:gd name="T5" fmla="*/ 165 h 689"/>
                    <a:gd name="T6" fmla="*/ 481 w 750"/>
                    <a:gd name="T7" fmla="*/ 165 h 689"/>
                    <a:gd name="T8" fmla="*/ 428 w 750"/>
                    <a:gd name="T9" fmla="*/ 79 h 689"/>
                    <a:gd name="T10" fmla="*/ 214 w 750"/>
                    <a:gd name="T11" fmla="*/ 36 h 689"/>
                    <a:gd name="T12" fmla="*/ 101 w 750"/>
                    <a:gd name="T13" fmla="*/ 211 h 689"/>
                    <a:gd name="T14" fmla="*/ 103 w 750"/>
                    <a:gd name="T15" fmla="*/ 235 h 689"/>
                    <a:gd name="T16" fmla="*/ 103 w 750"/>
                    <a:gd name="T17" fmla="*/ 235 h 689"/>
                    <a:gd name="T18" fmla="*/ 0 w 750"/>
                    <a:gd name="T19" fmla="*/ 368 h 689"/>
                    <a:gd name="T20" fmla="*/ 0 w 750"/>
                    <a:gd name="T21" fmla="*/ 372 h 689"/>
                    <a:gd name="T22" fmla="*/ 137 w 750"/>
                    <a:gd name="T23" fmla="*/ 505 h 689"/>
                    <a:gd name="T24" fmla="*/ 287 w 750"/>
                    <a:gd name="T25" fmla="*/ 505 h 689"/>
                    <a:gd name="T26" fmla="*/ 287 w 750"/>
                    <a:gd name="T27" fmla="*/ 689 h 689"/>
                    <a:gd name="T28" fmla="*/ 485 w 750"/>
                    <a:gd name="T29" fmla="*/ 505 h 689"/>
                    <a:gd name="T30" fmla="*/ 611 w 750"/>
                    <a:gd name="T31" fmla="*/ 505 h 689"/>
                    <a:gd name="T32" fmla="*/ 658 w 750"/>
                    <a:gd name="T33" fmla="*/ 497 h 689"/>
                    <a:gd name="T34" fmla="*/ 750 w 750"/>
                    <a:gd name="T35" fmla="*/ 369 h 689"/>
                    <a:gd name="T36" fmla="*/ 628 w 750"/>
                    <a:gd name="T37" fmla="*/ 232 h 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50" h="689">
                      <a:moveTo>
                        <a:pt x="628" y="232"/>
                      </a:moveTo>
                      <a:cubicBezTo>
                        <a:pt x="628" y="231"/>
                        <a:pt x="628" y="231"/>
                        <a:pt x="628" y="231"/>
                      </a:cubicBezTo>
                      <a:cubicBezTo>
                        <a:pt x="621" y="124"/>
                        <a:pt x="524" y="106"/>
                        <a:pt x="481" y="165"/>
                      </a:cubicBezTo>
                      <a:cubicBezTo>
                        <a:pt x="481" y="165"/>
                        <a:pt x="481" y="165"/>
                        <a:pt x="481" y="165"/>
                      </a:cubicBezTo>
                      <a:cubicBezTo>
                        <a:pt x="469" y="132"/>
                        <a:pt x="452" y="102"/>
                        <a:pt x="428" y="79"/>
                      </a:cubicBezTo>
                      <a:cubicBezTo>
                        <a:pt x="377" y="27"/>
                        <a:pt x="299" y="0"/>
                        <a:pt x="214" y="36"/>
                      </a:cubicBezTo>
                      <a:cubicBezTo>
                        <a:pt x="148" y="64"/>
                        <a:pt x="101" y="143"/>
                        <a:pt x="101" y="211"/>
                      </a:cubicBezTo>
                      <a:cubicBezTo>
                        <a:pt x="101" y="219"/>
                        <a:pt x="102" y="227"/>
                        <a:pt x="103" y="235"/>
                      </a:cubicBezTo>
                      <a:cubicBezTo>
                        <a:pt x="103" y="235"/>
                        <a:pt x="103" y="235"/>
                        <a:pt x="103" y="235"/>
                      </a:cubicBezTo>
                      <a:cubicBezTo>
                        <a:pt x="54" y="247"/>
                        <a:pt x="0" y="284"/>
                        <a:pt x="0" y="368"/>
                      </a:cubicBezTo>
                      <a:cubicBezTo>
                        <a:pt x="0" y="369"/>
                        <a:pt x="0" y="371"/>
                        <a:pt x="0" y="372"/>
                      </a:cubicBezTo>
                      <a:cubicBezTo>
                        <a:pt x="1" y="445"/>
                        <a:pt x="64" y="505"/>
                        <a:pt x="137" y="505"/>
                      </a:cubicBezTo>
                      <a:cubicBezTo>
                        <a:pt x="287" y="505"/>
                        <a:pt x="287" y="505"/>
                        <a:pt x="287" y="505"/>
                      </a:cubicBezTo>
                      <a:cubicBezTo>
                        <a:pt x="287" y="689"/>
                        <a:pt x="287" y="689"/>
                        <a:pt x="287" y="689"/>
                      </a:cubicBezTo>
                      <a:cubicBezTo>
                        <a:pt x="485" y="505"/>
                        <a:pt x="485" y="505"/>
                        <a:pt x="485" y="505"/>
                      </a:cubicBezTo>
                      <a:cubicBezTo>
                        <a:pt x="611" y="505"/>
                        <a:pt x="611" y="505"/>
                        <a:pt x="611" y="505"/>
                      </a:cubicBezTo>
                      <a:cubicBezTo>
                        <a:pt x="627" y="505"/>
                        <a:pt x="643" y="503"/>
                        <a:pt x="658" y="497"/>
                      </a:cubicBezTo>
                      <a:cubicBezTo>
                        <a:pt x="696" y="485"/>
                        <a:pt x="750" y="452"/>
                        <a:pt x="750" y="369"/>
                      </a:cubicBezTo>
                      <a:cubicBezTo>
                        <a:pt x="750" y="271"/>
                        <a:pt x="672" y="240"/>
                        <a:pt x="628" y="232"/>
                      </a:cubicBezTo>
                      <a:close/>
                    </a:path>
                  </a:pathLst>
                </a:custGeom>
                <a:solidFill>
                  <a:srgbClr val="00ABB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9" rIns="51435" bIns="25719"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a:p>
              </p:txBody>
            </p:sp>
            <p:sp>
              <p:nvSpPr>
                <p:cNvPr id="32" name="Freeform 118">
                  <a:extLst>
                    <a:ext uri="{FF2B5EF4-FFF2-40B4-BE49-F238E27FC236}">
                      <a16:creationId xmlns:a16="http://schemas.microsoft.com/office/drawing/2014/main" id="{9D6B6FC9-9A4D-45F0-9CC3-4145D0DC3244}"/>
                    </a:ext>
                  </a:extLst>
                </p:cNvPr>
                <p:cNvSpPr>
                  <a:spLocks noEditPoints="1"/>
                </p:cNvSpPr>
                <p:nvPr/>
              </p:nvSpPr>
              <p:spPr bwMode="auto">
                <a:xfrm>
                  <a:off x="8899462" y="2984501"/>
                  <a:ext cx="1536700" cy="820738"/>
                </a:xfrm>
                <a:custGeom>
                  <a:avLst/>
                  <a:gdLst>
                    <a:gd name="T0" fmla="*/ 373 w 472"/>
                    <a:gd name="T1" fmla="*/ 92 h 252"/>
                    <a:gd name="T2" fmla="*/ 309 w 472"/>
                    <a:gd name="T3" fmla="*/ 169 h 252"/>
                    <a:gd name="T4" fmla="*/ 264 w 472"/>
                    <a:gd name="T5" fmla="*/ 158 h 252"/>
                    <a:gd name="T6" fmla="*/ 242 w 472"/>
                    <a:gd name="T7" fmla="*/ 61 h 252"/>
                    <a:gd name="T8" fmla="*/ 170 w 472"/>
                    <a:gd name="T9" fmla="*/ 9 h 252"/>
                    <a:gd name="T10" fmla="*/ 152 w 472"/>
                    <a:gd name="T11" fmla="*/ 68 h 252"/>
                    <a:gd name="T12" fmla="*/ 64 w 472"/>
                    <a:gd name="T13" fmla="*/ 104 h 252"/>
                    <a:gd name="T14" fmla="*/ 42 w 472"/>
                    <a:gd name="T15" fmla="*/ 197 h 252"/>
                    <a:gd name="T16" fmla="*/ 78 w 472"/>
                    <a:gd name="T17" fmla="*/ 191 h 252"/>
                    <a:gd name="T18" fmla="*/ 96 w 472"/>
                    <a:gd name="T19" fmla="*/ 132 h 252"/>
                    <a:gd name="T20" fmla="*/ 184 w 472"/>
                    <a:gd name="T21" fmla="*/ 96 h 252"/>
                    <a:gd name="T22" fmla="*/ 208 w 472"/>
                    <a:gd name="T23" fmla="*/ 95 h 252"/>
                    <a:gd name="T24" fmla="*/ 230 w 472"/>
                    <a:gd name="T25" fmla="*/ 193 h 252"/>
                    <a:gd name="T26" fmla="*/ 265 w 472"/>
                    <a:gd name="T27" fmla="*/ 251 h 252"/>
                    <a:gd name="T28" fmla="*/ 323 w 472"/>
                    <a:gd name="T29" fmla="*/ 215 h 252"/>
                    <a:gd name="T30" fmla="*/ 387 w 472"/>
                    <a:gd name="T31" fmla="*/ 138 h 252"/>
                    <a:gd name="T32" fmla="*/ 419 w 472"/>
                    <a:gd name="T33" fmla="*/ 151 h 252"/>
                    <a:gd name="T34" fmla="*/ 430 w 472"/>
                    <a:gd name="T35" fmla="*/ 57 h 252"/>
                    <a:gd name="T36" fmla="*/ 46 w 472"/>
                    <a:gd name="T37" fmla="*/ 177 h 252"/>
                    <a:gd name="T38" fmla="*/ 38 w 472"/>
                    <a:gd name="T39" fmla="*/ 127 h 252"/>
                    <a:gd name="T40" fmla="*/ 59 w 472"/>
                    <a:gd name="T41" fmla="*/ 124 h 252"/>
                    <a:gd name="T42" fmla="*/ 75 w 472"/>
                    <a:gd name="T43" fmla="*/ 134 h 252"/>
                    <a:gd name="T44" fmla="*/ 75 w 472"/>
                    <a:gd name="T45" fmla="*/ 135 h 252"/>
                    <a:gd name="T46" fmla="*/ 189 w 472"/>
                    <a:gd name="T47" fmla="*/ 77 h 252"/>
                    <a:gd name="T48" fmla="*/ 173 w 472"/>
                    <a:gd name="T49" fmla="*/ 66 h 252"/>
                    <a:gd name="T50" fmla="*/ 172 w 472"/>
                    <a:gd name="T51" fmla="*/ 64 h 252"/>
                    <a:gd name="T52" fmla="*/ 181 w 472"/>
                    <a:gd name="T53" fmla="*/ 26 h 252"/>
                    <a:gd name="T54" fmla="*/ 202 w 472"/>
                    <a:gd name="T55" fmla="*/ 23 h 252"/>
                    <a:gd name="T56" fmla="*/ 189 w 472"/>
                    <a:gd name="T57" fmla="*/ 77 h 252"/>
                    <a:gd name="T58" fmla="*/ 270 w 472"/>
                    <a:gd name="T59" fmla="*/ 231 h 252"/>
                    <a:gd name="T60" fmla="*/ 250 w 472"/>
                    <a:gd name="T61" fmla="*/ 198 h 252"/>
                    <a:gd name="T62" fmla="*/ 276 w 472"/>
                    <a:gd name="T63" fmla="*/ 177 h 252"/>
                    <a:gd name="T64" fmla="*/ 299 w 472"/>
                    <a:gd name="T65" fmla="*/ 188 h 252"/>
                    <a:gd name="T66" fmla="*/ 299 w 472"/>
                    <a:gd name="T67" fmla="*/ 189 h 252"/>
                    <a:gd name="T68" fmla="*/ 446 w 472"/>
                    <a:gd name="T69" fmla="*/ 110 h 252"/>
                    <a:gd name="T70" fmla="*/ 397 w 472"/>
                    <a:gd name="T71" fmla="*/ 120 h 252"/>
                    <a:gd name="T72" fmla="*/ 396 w 472"/>
                    <a:gd name="T73" fmla="*/ 119 h 252"/>
                    <a:gd name="T74" fmla="*/ 419 w 472"/>
                    <a:gd name="T75" fmla="*/ 76 h 252"/>
                    <a:gd name="T76" fmla="*/ 446 w 472"/>
                    <a:gd name="T77" fmla="*/ 11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72" h="252">
                      <a:moveTo>
                        <a:pt x="430" y="57"/>
                      </a:moveTo>
                      <a:cubicBezTo>
                        <a:pt x="405" y="51"/>
                        <a:pt x="379" y="67"/>
                        <a:pt x="373" y="92"/>
                      </a:cubicBezTo>
                      <a:cubicBezTo>
                        <a:pt x="370" y="103"/>
                        <a:pt x="371" y="113"/>
                        <a:pt x="375" y="122"/>
                      </a:cubicBezTo>
                      <a:cubicBezTo>
                        <a:pt x="309" y="169"/>
                        <a:pt x="309" y="169"/>
                        <a:pt x="309" y="169"/>
                      </a:cubicBezTo>
                      <a:cubicBezTo>
                        <a:pt x="303" y="164"/>
                        <a:pt x="296" y="160"/>
                        <a:pt x="288" y="158"/>
                      </a:cubicBezTo>
                      <a:cubicBezTo>
                        <a:pt x="280" y="156"/>
                        <a:pt x="271" y="156"/>
                        <a:pt x="264" y="158"/>
                      </a:cubicBezTo>
                      <a:cubicBezTo>
                        <a:pt x="226" y="86"/>
                        <a:pt x="226" y="86"/>
                        <a:pt x="226" y="86"/>
                      </a:cubicBezTo>
                      <a:cubicBezTo>
                        <a:pt x="233" y="80"/>
                        <a:pt x="239" y="71"/>
                        <a:pt x="242" y="61"/>
                      </a:cubicBezTo>
                      <a:cubicBezTo>
                        <a:pt x="248" y="35"/>
                        <a:pt x="232" y="10"/>
                        <a:pt x="206" y="3"/>
                      </a:cubicBezTo>
                      <a:cubicBezTo>
                        <a:pt x="194" y="0"/>
                        <a:pt x="181" y="2"/>
                        <a:pt x="170" y="9"/>
                      </a:cubicBezTo>
                      <a:cubicBezTo>
                        <a:pt x="160" y="16"/>
                        <a:pt x="152" y="26"/>
                        <a:pt x="149" y="39"/>
                      </a:cubicBezTo>
                      <a:cubicBezTo>
                        <a:pt x="146" y="49"/>
                        <a:pt x="148" y="59"/>
                        <a:pt x="152" y="68"/>
                      </a:cubicBezTo>
                      <a:cubicBezTo>
                        <a:pt x="85" y="116"/>
                        <a:pt x="85" y="116"/>
                        <a:pt x="85" y="116"/>
                      </a:cubicBezTo>
                      <a:cubicBezTo>
                        <a:pt x="79" y="110"/>
                        <a:pt x="72" y="106"/>
                        <a:pt x="64" y="104"/>
                      </a:cubicBezTo>
                      <a:cubicBezTo>
                        <a:pt x="38" y="98"/>
                        <a:pt x="13" y="114"/>
                        <a:pt x="6" y="139"/>
                      </a:cubicBezTo>
                      <a:cubicBezTo>
                        <a:pt x="0" y="165"/>
                        <a:pt x="16" y="191"/>
                        <a:pt x="42" y="197"/>
                      </a:cubicBezTo>
                      <a:cubicBezTo>
                        <a:pt x="45" y="198"/>
                        <a:pt x="49" y="198"/>
                        <a:pt x="53" y="198"/>
                      </a:cubicBezTo>
                      <a:cubicBezTo>
                        <a:pt x="61" y="198"/>
                        <a:pt x="70" y="196"/>
                        <a:pt x="78" y="191"/>
                      </a:cubicBezTo>
                      <a:cubicBezTo>
                        <a:pt x="88" y="184"/>
                        <a:pt x="96" y="174"/>
                        <a:pt x="99" y="162"/>
                      </a:cubicBezTo>
                      <a:cubicBezTo>
                        <a:pt x="101" y="151"/>
                        <a:pt x="100" y="141"/>
                        <a:pt x="96" y="132"/>
                      </a:cubicBezTo>
                      <a:cubicBezTo>
                        <a:pt x="163" y="85"/>
                        <a:pt x="163" y="85"/>
                        <a:pt x="163" y="85"/>
                      </a:cubicBezTo>
                      <a:cubicBezTo>
                        <a:pt x="169" y="90"/>
                        <a:pt x="176" y="94"/>
                        <a:pt x="184" y="96"/>
                      </a:cubicBezTo>
                      <a:cubicBezTo>
                        <a:pt x="188" y="97"/>
                        <a:pt x="192" y="97"/>
                        <a:pt x="195" y="97"/>
                      </a:cubicBezTo>
                      <a:cubicBezTo>
                        <a:pt x="200" y="97"/>
                        <a:pt x="204" y="97"/>
                        <a:pt x="208" y="95"/>
                      </a:cubicBezTo>
                      <a:cubicBezTo>
                        <a:pt x="246" y="168"/>
                        <a:pt x="246" y="168"/>
                        <a:pt x="246" y="168"/>
                      </a:cubicBezTo>
                      <a:cubicBezTo>
                        <a:pt x="238" y="174"/>
                        <a:pt x="233" y="183"/>
                        <a:pt x="230" y="193"/>
                      </a:cubicBezTo>
                      <a:cubicBezTo>
                        <a:pt x="227" y="206"/>
                        <a:pt x="229" y="218"/>
                        <a:pt x="236" y="229"/>
                      </a:cubicBezTo>
                      <a:cubicBezTo>
                        <a:pt x="243" y="240"/>
                        <a:pt x="253" y="248"/>
                        <a:pt x="265" y="251"/>
                      </a:cubicBezTo>
                      <a:cubicBezTo>
                        <a:pt x="269" y="251"/>
                        <a:pt x="273" y="252"/>
                        <a:pt x="277" y="252"/>
                      </a:cubicBezTo>
                      <a:cubicBezTo>
                        <a:pt x="298" y="252"/>
                        <a:pt x="318" y="237"/>
                        <a:pt x="323" y="215"/>
                      </a:cubicBezTo>
                      <a:cubicBezTo>
                        <a:pt x="325" y="205"/>
                        <a:pt x="324" y="195"/>
                        <a:pt x="320" y="186"/>
                      </a:cubicBezTo>
                      <a:cubicBezTo>
                        <a:pt x="387" y="138"/>
                        <a:pt x="387" y="138"/>
                        <a:pt x="387" y="138"/>
                      </a:cubicBezTo>
                      <a:cubicBezTo>
                        <a:pt x="393" y="144"/>
                        <a:pt x="400" y="148"/>
                        <a:pt x="408" y="150"/>
                      </a:cubicBezTo>
                      <a:cubicBezTo>
                        <a:pt x="412" y="151"/>
                        <a:pt x="415" y="151"/>
                        <a:pt x="419" y="151"/>
                      </a:cubicBezTo>
                      <a:cubicBezTo>
                        <a:pt x="441" y="151"/>
                        <a:pt x="460" y="136"/>
                        <a:pt x="465" y="115"/>
                      </a:cubicBezTo>
                      <a:cubicBezTo>
                        <a:pt x="472" y="89"/>
                        <a:pt x="456" y="63"/>
                        <a:pt x="430" y="57"/>
                      </a:cubicBezTo>
                      <a:close/>
                      <a:moveTo>
                        <a:pt x="80" y="157"/>
                      </a:moveTo>
                      <a:cubicBezTo>
                        <a:pt x="76" y="172"/>
                        <a:pt x="61" y="181"/>
                        <a:pt x="46" y="177"/>
                      </a:cubicBezTo>
                      <a:cubicBezTo>
                        <a:pt x="31" y="174"/>
                        <a:pt x="22" y="159"/>
                        <a:pt x="26" y="144"/>
                      </a:cubicBezTo>
                      <a:cubicBezTo>
                        <a:pt x="28" y="137"/>
                        <a:pt x="32" y="131"/>
                        <a:pt x="38" y="127"/>
                      </a:cubicBezTo>
                      <a:cubicBezTo>
                        <a:pt x="43" y="124"/>
                        <a:pt x="48" y="123"/>
                        <a:pt x="53" y="123"/>
                      </a:cubicBezTo>
                      <a:cubicBezTo>
                        <a:pt x="55" y="123"/>
                        <a:pt x="57" y="123"/>
                        <a:pt x="59" y="124"/>
                      </a:cubicBezTo>
                      <a:cubicBezTo>
                        <a:pt x="59" y="124"/>
                        <a:pt x="59" y="124"/>
                        <a:pt x="59" y="124"/>
                      </a:cubicBezTo>
                      <a:cubicBezTo>
                        <a:pt x="66" y="125"/>
                        <a:pt x="71" y="129"/>
                        <a:pt x="75" y="134"/>
                      </a:cubicBezTo>
                      <a:cubicBezTo>
                        <a:pt x="75" y="134"/>
                        <a:pt x="75" y="135"/>
                        <a:pt x="75" y="135"/>
                      </a:cubicBezTo>
                      <a:cubicBezTo>
                        <a:pt x="75" y="135"/>
                        <a:pt x="75" y="135"/>
                        <a:pt x="75" y="135"/>
                      </a:cubicBezTo>
                      <a:cubicBezTo>
                        <a:pt x="80" y="141"/>
                        <a:pt x="81" y="149"/>
                        <a:pt x="80" y="157"/>
                      </a:cubicBezTo>
                      <a:close/>
                      <a:moveTo>
                        <a:pt x="189" y="77"/>
                      </a:moveTo>
                      <a:cubicBezTo>
                        <a:pt x="182" y="75"/>
                        <a:pt x="177" y="71"/>
                        <a:pt x="173" y="66"/>
                      </a:cubicBezTo>
                      <a:cubicBezTo>
                        <a:pt x="173" y="66"/>
                        <a:pt x="173" y="66"/>
                        <a:pt x="173" y="66"/>
                      </a:cubicBezTo>
                      <a:cubicBezTo>
                        <a:pt x="173" y="66"/>
                        <a:pt x="173" y="65"/>
                        <a:pt x="173" y="65"/>
                      </a:cubicBezTo>
                      <a:cubicBezTo>
                        <a:pt x="172" y="65"/>
                        <a:pt x="172" y="65"/>
                        <a:pt x="172" y="64"/>
                      </a:cubicBezTo>
                      <a:cubicBezTo>
                        <a:pt x="168" y="58"/>
                        <a:pt x="167" y="50"/>
                        <a:pt x="168" y="43"/>
                      </a:cubicBezTo>
                      <a:cubicBezTo>
                        <a:pt x="170" y="36"/>
                        <a:pt x="175" y="30"/>
                        <a:pt x="181" y="26"/>
                      </a:cubicBezTo>
                      <a:cubicBezTo>
                        <a:pt x="185" y="23"/>
                        <a:pt x="190" y="22"/>
                        <a:pt x="195" y="22"/>
                      </a:cubicBezTo>
                      <a:cubicBezTo>
                        <a:pt x="197" y="22"/>
                        <a:pt x="200" y="22"/>
                        <a:pt x="202" y="23"/>
                      </a:cubicBezTo>
                      <a:cubicBezTo>
                        <a:pt x="217" y="26"/>
                        <a:pt x="226" y="41"/>
                        <a:pt x="222" y="56"/>
                      </a:cubicBezTo>
                      <a:cubicBezTo>
                        <a:pt x="219" y="71"/>
                        <a:pt x="204" y="80"/>
                        <a:pt x="189" y="77"/>
                      </a:cubicBezTo>
                      <a:close/>
                      <a:moveTo>
                        <a:pt x="303" y="211"/>
                      </a:moveTo>
                      <a:cubicBezTo>
                        <a:pt x="300" y="226"/>
                        <a:pt x="285" y="235"/>
                        <a:pt x="270" y="231"/>
                      </a:cubicBezTo>
                      <a:cubicBezTo>
                        <a:pt x="263" y="229"/>
                        <a:pt x="257" y="225"/>
                        <a:pt x="253" y="219"/>
                      </a:cubicBezTo>
                      <a:cubicBezTo>
                        <a:pt x="249" y="212"/>
                        <a:pt x="248" y="205"/>
                        <a:pt x="250" y="198"/>
                      </a:cubicBezTo>
                      <a:cubicBezTo>
                        <a:pt x="251" y="191"/>
                        <a:pt x="256" y="185"/>
                        <a:pt x="262" y="181"/>
                      </a:cubicBezTo>
                      <a:cubicBezTo>
                        <a:pt x="267" y="178"/>
                        <a:pt x="271" y="177"/>
                        <a:pt x="276" y="177"/>
                      </a:cubicBezTo>
                      <a:cubicBezTo>
                        <a:pt x="279" y="177"/>
                        <a:pt x="281" y="177"/>
                        <a:pt x="283" y="177"/>
                      </a:cubicBezTo>
                      <a:cubicBezTo>
                        <a:pt x="290" y="179"/>
                        <a:pt x="295" y="183"/>
                        <a:pt x="299" y="188"/>
                      </a:cubicBezTo>
                      <a:cubicBezTo>
                        <a:pt x="299" y="188"/>
                        <a:pt x="299" y="188"/>
                        <a:pt x="299" y="188"/>
                      </a:cubicBezTo>
                      <a:cubicBezTo>
                        <a:pt x="299" y="188"/>
                        <a:pt x="299" y="188"/>
                        <a:pt x="299" y="189"/>
                      </a:cubicBezTo>
                      <a:cubicBezTo>
                        <a:pt x="303" y="195"/>
                        <a:pt x="305" y="203"/>
                        <a:pt x="303" y="211"/>
                      </a:cubicBezTo>
                      <a:close/>
                      <a:moveTo>
                        <a:pt x="446" y="110"/>
                      </a:moveTo>
                      <a:cubicBezTo>
                        <a:pt x="442" y="125"/>
                        <a:pt x="427" y="134"/>
                        <a:pt x="413" y="130"/>
                      </a:cubicBezTo>
                      <a:cubicBezTo>
                        <a:pt x="406" y="129"/>
                        <a:pt x="401" y="125"/>
                        <a:pt x="397" y="120"/>
                      </a:cubicBezTo>
                      <a:cubicBezTo>
                        <a:pt x="397" y="119"/>
                        <a:pt x="397" y="119"/>
                        <a:pt x="397" y="119"/>
                      </a:cubicBezTo>
                      <a:cubicBezTo>
                        <a:pt x="397" y="119"/>
                        <a:pt x="397" y="119"/>
                        <a:pt x="396" y="119"/>
                      </a:cubicBezTo>
                      <a:cubicBezTo>
                        <a:pt x="392" y="113"/>
                        <a:pt x="390" y="105"/>
                        <a:pt x="392" y="97"/>
                      </a:cubicBezTo>
                      <a:cubicBezTo>
                        <a:pt x="395" y="84"/>
                        <a:pt x="407" y="76"/>
                        <a:pt x="419" y="76"/>
                      </a:cubicBezTo>
                      <a:cubicBezTo>
                        <a:pt x="421" y="76"/>
                        <a:pt x="423" y="76"/>
                        <a:pt x="426" y="77"/>
                      </a:cubicBezTo>
                      <a:cubicBezTo>
                        <a:pt x="440" y="80"/>
                        <a:pt x="450" y="95"/>
                        <a:pt x="446" y="110"/>
                      </a:cubicBezTo>
                      <a:close/>
                    </a:path>
                  </a:pathLst>
                </a:custGeom>
                <a:solidFill>
                  <a:srgbClr val="2630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51435" tIns="25719" rIns="51435" bIns="25719"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a:p>
              </p:txBody>
            </p:sp>
          </p:grpSp>
        </p:grpSp>
        <p:grpSp>
          <p:nvGrpSpPr>
            <p:cNvPr id="25" name="Group 24">
              <a:extLst>
                <a:ext uri="{FF2B5EF4-FFF2-40B4-BE49-F238E27FC236}">
                  <a16:creationId xmlns:a16="http://schemas.microsoft.com/office/drawing/2014/main" id="{92935F9E-DCAE-4A21-BAD6-CF96493F81C9}"/>
                </a:ext>
              </a:extLst>
            </p:cNvPr>
            <p:cNvGrpSpPr/>
            <p:nvPr/>
          </p:nvGrpSpPr>
          <p:grpSpPr>
            <a:xfrm>
              <a:off x="2768965" y="3760769"/>
              <a:ext cx="1051661" cy="588538"/>
              <a:chOff x="3111951" y="3380644"/>
              <a:chExt cx="1051661" cy="567166"/>
            </a:xfrm>
          </p:grpSpPr>
          <p:sp>
            <p:nvSpPr>
              <p:cNvPr id="26" name="Arrow: Chevron 25">
                <a:extLst>
                  <a:ext uri="{FF2B5EF4-FFF2-40B4-BE49-F238E27FC236}">
                    <a16:creationId xmlns:a16="http://schemas.microsoft.com/office/drawing/2014/main" id="{092309D5-A5DF-437A-8DDF-26680E7F5BC1}"/>
                  </a:ext>
                </a:extLst>
              </p:cNvPr>
              <p:cNvSpPr/>
              <p:nvPr/>
            </p:nvSpPr>
            <p:spPr bwMode="auto">
              <a:xfrm>
                <a:off x="3111951" y="3380646"/>
                <a:ext cx="458962" cy="567164"/>
              </a:xfrm>
              <a:prstGeom prst="chevron">
                <a:avLst/>
              </a:prstGeom>
              <a:solidFill>
                <a:srgbClr val="0C9ED9">
                  <a:alpha val="30196"/>
                </a:srgbClr>
              </a:solidFill>
              <a:ln w="12700" cap="flat" cmpd="sng" algn="ctr">
                <a:solidFill>
                  <a:srgbClr val="0C9ED9"/>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342900" marR="0" indent="-342900" algn="l" defTabSz="914400" rtl="0" eaLnBrk="0" fontAlgn="base" latinLnBrk="0" hangingPunct="0">
                  <a:lnSpc>
                    <a:spcPct val="90000"/>
                  </a:lnSpc>
                  <a:spcBef>
                    <a:spcPct val="20000"/>
                  </a:spcBef>
                  <a:spcAft>
                    <a:spcPct val="0"/>
                  </a:spcAft>
                  <a:buClr>
                    <a:schemeClr val="tx1"/>
                  </a:buClr>
                  <a:buSzTx/>
                  <a:buFontTx/>
                  <a:buNone/>
                  <a:tabLst/>
                </a:pPr>
                <a:endParaRPr kumimoji="0" lang="en-US" sz="1600" b="0" i="0" u="none" strike="noStrike" cap="none" normalizeH="0" baseline="0">
                  <a:ln>
                    <a:noFill/>
                  </a:ln>
                  <a:solidFill>
                    <a:schemeClr val="tx1"/>
                  </a:solidFill>
                  <a:effectLst/>
                  <a:latin typeface="Arial" charset="0"/>
                </a:endParaRPr>
              </a:p>
            </p:txBody>
          </p:sp>
          <p:sp>
            <p:nvSpPr>
              <p:cNvPr id="27" name="Arrow: Chevron 26">
                <a:extLst>
                  <a:ext uri="{FF2B5EF4-FFF2-40B4-BE49-F238E27FC236}">
                    <a16:creationId xmlns:a16="http://schemas.microsoft.com/office/drawing/2014/main" id="{E2A03C78-4508-4AD7-83E2-7C888DE94FBD}"/>
                  </a:ext>
                </a:extLst>
              </p:cNvPr>
              <p:cNvSpPr/>
              <p:nvPr/>
            </p:nvSpPr>
            <p:spPr bwMode="auto">
              <a:xfrm>
                <a:off x="3408301" y="3380646"/>
                <a:ext cx="458962" cy="567164"/>
              </a:xfrm>
              <a:prstGeom prst="chevron">
                <a:avLst/>
              </a:prstGeom>
              <a:solidFill>
                <a:srgbClr val="006699">
                  <a:alpha val="30196"/>
                </a:srgbClr>
              </a:solidFill>
              <a:ln w="12700" cap="flat" cmpd="sng" algn="ctr">
                <a:solidFill>
                  <a:srgbClr val="006699"/>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342900" marR="0" indent="-342900" algn="l" defTabSz="914400" rtl="0" eaLnBrk="0" fontAlgn="base" latinLnBrk="0" hangingPunct="0">
                  <a:lnSpc>
                    <a:spcPct val="90000"/>
                  </a:lnSpc>
                  <a:spcBef>
                    <a:spcPct val="20000"/>
                  </a:spcBef>
                  <a:spcAft>
                    <a:spcPct val="0"/>
                  </a:spcAft>
                  <a:buClr>
                    <a:schemeClr val="tx1"/>
                  </a:buClr>
                  <a:buSzTx/>
                  <a:buFontTx/>
                  <a:buNone/>
                  <a:tabLst/>
                </a:pPr>
                <a:endParaRPr kumimoji="0" lang="en-US" sz="1600" b="0" i="0" u="none" strike="noStrike" cap="none" normalizeH="0" baseline="0">
                  <a:ln>
                    <a:noFill/>
                  </a:ln>
                  <a:solidFill>
                    <a:schemeClr val="tx1"/>
                  </a:solidFill>
                  <a:effectLst/>
                  <a:latin typeface="Arial" charset="0"/>
                </a:endParaRPr>
              </a:p>
            </p:txBody>
          </p:sp>
          <p:sp>
            <p:nvSpPr>
              <p:cNvPr id="28" name="Arrow: Chevron 27">
                <a:extLst>
                  <a:ext uri="{FF2B5EF4-FFF2-40B4-BE49-F238E27FC236}">
                    <a16:creationId xmlns:a16="http://schemas.microsoft.com/office/drawing/2014/main" id="{010C9155-E118-4481-AB62-6A57A0516468}"/>
                  </a:ext>
                </a:extLst>
              </p:cNvPr>
              <p:cNvSpPr/>
              <p:nvPr/>
            </p:nvSpPr>
            <p:spPr bwMode="auto">
              <a:xfrm>
                <a:off x="3704650" y="3380644"/>
                <a:ext cx="458962" cy="567164"/>
              </a:xfrm>
              <a:prstGeom prst="chevron">
                <a:avLst/>
              </a:prstGeom>
              <a:solidFill>
                <a:srgbClr val="00ABBA">
                  <a:alpha val="30196"/>
                </a:srgbClr>
              </a:solidFill>
              <a:ln w="12700" cap="flat" cmpd="sng" algn="ctr">
                <a:solidFill>
                  <a:srgbClr val="00ABBA"/>
                </a:solidFill>
                <a:prstDash val="solid"/>
                <a:round/>
                <a:headEnd type="none" w="med" len="med"/>
                <a:tailEnd type="none" w="med" len="med"/>
              </a:ln>
              <a:effectLst/>
            </p:spPr>
            <p:txBody>
              <a:bodyPr vert="horz" wrap="square" lIns="90488" tIns="44450" rIns="90488" bIns="44450" numCol="1" rtlCol="0" anchor="t" anchorCtr="0" compatLnSpc="1">
                <a:prstTxWarp prst="textNoShape">
                  <a:avLst/>
                </a:prstTxWarp>
              </a:bodyPr>
              <a:lstStyle/>
              <a:p>
                <a:pPr marL="342900" marR="0" indent="-342900" algn="l" defTabSz="914400" rtl="0" eaLnBrk="0" fontAlgn="base" latinLnBrk="0" hangingPunct="0">
                  <a:lnSpc>
                    <a:spcPct val="90000"/>
                  </a:lnSpc>
                  <a:spcBef>
                    <a:spcPct val="20000"/>
                  </a:spcBef>
                  <a:spcAft>
                    <a:spcPct val="0"/>
                  </a:spcAft>
                  <a:buClr>
                    <a:schemeClr val="tx1"/>
                  </a:buClr>
                  <a:buSzTx/>
                  <a:buFontTx/>
                  <a:buNone/>
                  <a:tabLst/>
                </a:pPr>
                <a:endParaRPr kumimoji="0" lang="en-US" sz="1600" b="0" i="0" u="none" strike="noStrike" cap="none" normalizeH="0" baseline="0">
                  <a:ln>
                    <a:noFill/>
                  </a:ln>
                  <a:solidFill>
                    <a:schemeClr val="tx1"/>
                  </a:solidFill>
                  <a:effectLst/>
                  <a:latin typeface="Arial" charset="0"/>
                </a:endParaRPr>
              </a:p>
            </p:txBody>
          </p:sp>
        </p:grpSp>
      </p:grpSp>
      <p:sp>
        <p:nvSpPr>
          <p:cNvPr id="35" name="Rectangle 34">
            <a:extLst>
              <a:ext uri="{FF2B5EF4-FFF2-40B4-BE49-F238E27FC236}">
                <a16:creationId xmlns:a16="http://schemas.microsoft.com/office/drawing/2014/main" id="{26E8B48C-EA77-45C8-9EDC-3A81CD1C9276}"/>
              </a:ext>
            </a:extLst>
          </p:cNvPr>
          <p:cNvSpPr/>
          <p:nvPr/>
        </p:nvSpPr>
        <p:spPr>
          <a:xfrm>
            <a:off x="224473" y="842276"/>
            <a:ext cx="8639174" cy="523220"/>
          </a:xfrm>
          <a:prstGeom prst="rect">
            <a:avLst/>
          </a:prstGeom>
        </p:spPr>
        <p:txBody>
          <a:bodyPr wrap="square">
            <a:spAutoFit/>
          </a:bodyPr>
          <a:lstStyle/>
          <a:p>
            <a:pPr algn="just"/>
            <a:r>
              <a:rPr lang="en-US" sz="1400" b="1" dirty="0">
                <a:solidFill>
                  <a:srgbClr val="006699"/>
                </a:solidFill>
                <a:cs typeface="Arial"/>
              </a:rPr>
              <a:t>The project is proposing Amazon Connect as the next generation for the 39 counties contact center solution. </a:t>
            </a:r>
          </a:p>
        </p:txBody>
      </p:sp>
      <p:sp>
        <p:nvSpPr>
          <p:cNvPr id="36" name="Rectangle 35">
            <a:extLst>
              <a:ext uri="{FF2B5EF4-FFF2-40B4-BE49-F238E27FC236}">
                <a16:creationId xmlns:a16="http://schemas.microsoft.com/office/drawing/2014/main" id="{49743A65-CBC6-42BF-8991-D7FAB7679F00}"/>
              </a:ext>
            </a:extLst>
          </p:cNvPr>
          <p:cNvSpPr/>
          <p:nvPr/>
        </p:nvSpPr>
        <p:spPr>
          <a:xfrm>
            <a:off x="5962955" y="1492036"/>
            <a:ext cx="1792478" cy="307777"/>
          </a:xfrm>
          <a:prstGeom prst="rect">
            <a:avLst/>
          </a:prstGeom>
        </p:spPr>
        <p:txBody>
          <a:bodyPr wrap="none">
            <a:spAutoFit/>
          </a:bodyPr>
          <a:lstStyle/>
          <a:p>
            <a:pPr algn="just"/>
            <a:r>
              <a:rPr lang="en-US" sz="1400" b="1" dirty="0">
                <a:solidFill>
                  <a:srgbClr val="006699"/>
                </a:solidFill>
                <a:cs typeface="Arial"/>
              </a:rPr>
              <a:t>KEY ADVANTAGES </a:t>
            </a:r>
          </a:p>
        </p:txBody>
      </p:sp>
      <p:sp>
        <p:nvSpPr>
          <p:cNvPr id="37" name="Rectangle 36">
            <a:extLst>
              <a:ext uri="{FF2B5EF4-FFF2-40B4-BE49-F238E27FC236}">
                <a16:creationId xmlns:a16="http://schemas.microsoft.com/office/drawing/2014/main" id="{E7094C97-519B-4850-A3DB-EF3EF2E71D39}"/>
              </a:ext>
            </a:extLst>
          </p:cNvPr>
          <p:cNvSpPr/>
          <p:nvPr/>
        </p:nvSpPr>
        <p:spPr>
          <a:xfrm>
            <a:off x="208444" y="4840106"/>
            <a:ext cx="1098378" cy="307777"/>
          </a:xfrm>
          <a:prstGeom prst="rect">
            <a:avLst/>
          </a:prstGeom>
        </p:spPr>
        <p:txBody>
          <a:bodyPr wrap="none">
            <a:spAutoFit/>
          </a:bodyPr>
          <a:lstStyle/>
          <a:p>
            <a:pPr algn="just"/>
            <a:r>
              <a:rPr lang="en-US" sz="1400" b="1" dirty="0">
                <a:solidFill>
                  <a:srgbClr val="006699"/>
                </a:solidFill>
                <a:cs typeface="Arial"/>
              </a:rPr>
              <a:t>Next Steps</a:t>
            </a:r>
          </a:p>
        </p:txBody>
      </p:sp>
    </p:spTree>
    <p:extLst>
      <p:ext uri="{BB962C8B-B14F-4D97-AF65-F5344CB8AC3E}">
        <p14:creationId xmlns:p14="http://schemas.microsoft.com/office/powerpoint/2010/main" val="2726242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22A742-A24A-48C7-BBE9-E97A9A88F207}"/>
              </a:ext>
            </a:extLst>
          </p:cNvPr>
          <p:cNvSpPr>
            <a:spLocks noGrp="1"/>
          </p:cNvSpPr>
          <p:nvPr>
            <p:ph sz="quarter" idx="10"/>
          </p:nvPr>
        </p:nvSpPr>
        <p:spPr>
          <a:xfrm>
            <a:off x="146617" y="2995108"/>
            <a:ext cx="8813352" cy="1075451"/>
          </a:xfrm>
        </p:spPr>
        <p:txBody>
          <a:bodyPr/>
          <a:lstStyle/>
          <a:p>
            <a:r>
              <a:rPr lang="en-US" u="sng" dirty="0"/>
              <a:t>Cloud Proof of Concept Current Status</a:t>
            </a:r>
          </a:p>
        </p:txBody>
      </p:sp>
      <p:sp>
        <p:nvSpPr>
          <p:cNvPr id="3" name="TextBox 2">
            <a:extLst>
              <a:ext uri="{FF2B5EF4-FFF2-40B4-BE49-F238E27FC236}">
                <a16:creationId xmlns:a16="http://schemas.microsoft.com/office/drawing/2014/main" id="{6713D195-54C8-4664-8F22-DB830FAD038E}"/>
              </a:ext>
            </a:extLst>
          </p:cNvPr>
          <p:cNvSpPr txBox="1"/>
          <p:nvPr/>
        </p:nvSpPr>
        <p:spPr>
          <a:xfrm>
            <a:off x="7624417" y="6025322"/>
            <a:ext cx="1219200" cy="276999"/>
          </a:xfrm>
          <a:prstGeom prst="rect">
            <a:avLst/>
          </a:prstGeom>
          <a:noFill/>
        </p:spPr>
        <p:txBody>
          <a:bodyPr wrap="square" rtlCol="0">
            <a:spAutoFit/>
          </a:bodyPr>
          <a:lstStyle/>
          <a:p>
            <a:pPr algn="r"/>
            <a:r>
              <a:rPr lang="en-US" sz="1200" dirty="0"/>
              <a:t>13</a:t>
            </a:r>
          </a:p>
        </p:txBody>
      </p:sp>
    </p:spTree>
    <p:extLst>
      <p:ext uri="{BB962C8B-B14F-4D97-AF65-F5344CB8AC3E}">
        <p14:creationId xmlns:p14="http://schemas.microsoft.com/office/powerpoint/2010/main" val="20590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64FAF1-7084-46C7-99BB-BAD06FBFE890}"/>
              </a:ext>
            </a:extLst>
          </p:cNvPr>
          <p:cNvSpPr>
            <a:spLocks noGrp="1"/>
          </p:cNvSpPr>
          <p:nvPr>
            <p:ph idx="1"/>
          </p:nvPr>
        </p:nvSpPr>
        <p:spPr/>
        <p:txBody>
          <a:bodyPr/>
          <a:lstStyle/>
          <a:p>
            <a:r>
              <a:rPr lang="en-US" b="1" dirty="0"/>
              <a:t>What are the Objectives of the Cloud Proof of Concept (</a:t>
            </a:r>
            <a:r>
              <a:rPr lang="en-US" b="1" dirty="0" err="1"/>
              <a:t>PoC</a:t>
            </a:r>
            <a:r>
              <a:rPr lang="en-US" b="1" dirty="0"/>
              <a:t>)?</a:t>
            </a:r>
          </a:p>
          <a:p>
            <a:endParaRPr lang="en-US" dirty="0"/>
          </a:p>
          <a:p>
            <a:pPr marL="285750" indent="-285750">
              <a:buFont typeface="Arial" panose="020B0604020202020204" pitchFamily="34" charset="0"/>
              <a:buChar char="•"/>
            </a:pPr>
            <a:r>
              <a:rPr lang="en-US" dirty="0"/>
              <a:t>Determine viability of </a:t>
            </a:r>
            <a:r>
              <a:rPr lang="en-US" dirty="0" err="1"/>
              <a:t>CalSAWS</a:t>
            </a:r>
            <a:r>
              <a:rPr lang="en-US" dirty="0"/>
              <a:t> in the cloud from a cost, performance, and availability standpoint</a:t>
            </a:r>
          </a:p>
          <a:p>
            <a:pPr marL="285750" indent="-285750">
              <a:buFont typeface="Arial" panose="020B0604020202020204" pitchFamily="34" charset="0"/>
              <a:buChar char="•"/>
            </a:pPr>
            <a:r>
              <a:rPr lang="en-US" dirty="0"/>
              <a:t>Document blueprints of as-built infrastructure</a:t>
            </a:r>
          </a:p>
          <a:p>
            <a:pPr marL="285750" indent="-285750">
              <a:buFont typeface="Arial" panose="020B0604020202020204" pitchFamily="34" charset="0"/>
              <a:buChar char="•"/>
            </a:pPr>
            <a:r>
              <a:rPr lang="en-US" dirty="0"/>
              <a:t>Develop a roadmap for changes to enable </a:t>
            </a:r>
            <a:r>
              <a:rPr lang="en-US" dirty="0" err="1"/>
              <a:t>CalSAWS</a:t>
            </a:r>
            <a:r>
              <a:rPr lang="en-US" dirty="0"/>
              <a:t> in the cloud</a:t>
            </a:r>
          </a:p>
          <a:p>
            <a:pPr marL="285750" indent="-285750">
              <a:buFont typeface="Arial" panose="020B0604020202020204" pitchFamily="34" charset="0"/>
              <a:buChar char="•"/>
            </a:pPr>
            <a:r>
              <a:rPr lang="en-US" dirty="0"/>
              <a:t>The </a:t>
            </a:r>
            <a:r>
              <a:rPr lang="en-US" dirty="0" err="1"/>
              <a:t>PoC</a:t>
            </a:r>
            <a:r>
              <a:rPr lang="en-US" dirty="0"/>
              <a:t> does not end with a cutover to the cloud—it ends with a plan for a process to safely and securely transition to the cloud.</a:t>
            </a:r>
          </a:p>
          <a:p>
            <a:endParaRPr lang="en-US" dirty="0"/>
          </a:p>
        </p:txBody>
      </p:sp>
      <p:sp>
        <p:nvSpPr>
          <p:cNvPr id="3" name="Content Placeholder 2">
            <a:extLst>
              <a:ext uri="{FF2B5EF4-FFF2-40B4-BE49-F238E27FC236}">
                <a16:creationId xmlns:a16="http://schemas.microsoft.com/office/drawing/2014/main" id="{D6A391B0-986F-4CB3-8D84-67C45D10AA62}"/>
              </a:ext>
            </a:extLst>
          </p:cNvPr>
          <p:cNvSpPr>
            <a:spLocks noGrp="1"/>
          </p:cNvSpPr>
          <p:nvPr>
            <p:ph sz="quarter" idx="10"/>
          </p:nvPr>
        </p:nvSpPr>
        <p:spPr/>
        <p:txBody>
          <a:bodyPr/>
          <a:lstStyle/>
          <a:p>
            <a:r>
              <a:rPr lang="en-US" dirty="0"/>
              <a:t>Status of Cloud Proof of Concept</a:t>
            </a:r>
          </a:p>
        </p:txBody>
      </p:sp>
    </p:spTree>
    <p:extLst>
      <p:ext uri="{BB962C8B-B14F-4D97-AF65-F5344CB8AC3E}">
        <p14:creationId xmlns:p14="http://schemas.microsoft.com/office/powerpoint/2010/main" val="1556938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0E6A510-5BEF-458C-8881-420272C652C6}"/>
              </a:ext>
            </a:extLst>
          </p:cNvPr>
          <p:cNvSpPr>
            <a:spLocks noGrp="1"/>
          </p:cNvSpPr>
          <p:nvPr>
            <p:ph idx="1"/>
          </p:nvPr>
        </p:nvSpPr>
        <p:spPr/>
        <p:txBody>
          <a:bodyPr/>
          <a:lstStyle/>
          <a:p>
            <a:r>
              <a:rPr lang="en-US" b="1" dirty="0"/>
              <a:t>How are we proving the concept of </a:t>
            </a:r>
            <a:r>
              <a:rPr lang="en-US" b="1" dirty="0" err="1"/>
              <a:t>CalSAWS</a:t>
            </a:r>
            <a:r>
              <a:rPr lang="en-US" b="1" dirty="0"/>
              <a:t> in the AWS Cloud?</a:t>
            </a:r>
          </a:p>
          <a:p>
            <a:endParaRPr lang="en-US" dirty="0"/>
          </a:p>
        </p:txBody>
      </p:sp>
      <p:sp>
        <p:nvSpPr>
          <p:cNvPr id="3" name="Content Placeholder 2">
            <a:extLst>
              <a:ext uri="{FF2B5EF4-FFF2-40B4-BE49-F238E27FC236}">
                <a16:creationId xmlns:a16="http://schemas.microsoft.com/office/drawing/2014/main" id="{6F9834FD-0581-4045-809A-E90DF3364A55}"/>
              </a:ext>
            </a:extLst>
          </p:cNvPr>
          <p:cNvSpPr>
            <a:spLocks noGrp="1"/>
          </p:cNvSpPr>
          <p:nvPr>
            <p:ph sz="quarter" idx="10"/>
          </p:nvPr>
        </p:nvSpPr>
        <p:spPr/>
        <p:txBody>
          <a:bodyPr/>
          <a:lstStyle/>
          <a:p>
            <a:r>
              <a:rPr lang="en-US" dirty="0"/>
              <a:t>Status of Cloud Proof of Concept</a:t>
            </a:r>
          </a:p>
        </p:txBody>
      </p:sp>
      <p:pic>
        <p:nvPicPr>
          <p:cNvPr id="4" name="Picture 3">
            <a:extLst>
              <a:ext uri="{FF2B5EF4-FFF2-40B4-BE49-F238E27FC236}">
                <a16:creationId xmlns:a16="http://schemas.microsoft.com/office/drawing/2014/main" id="{F2C66772-1D78-4EE4-B79E-69288BEFA28C}"/>
              </a:ext>
            </a:extLst>
          </p:cNvPr>
          <p:cNvPicPr>
            <a:picLocks noChangeAspect="1"/>
          </p:cNvPicPr>
          <p:nvPr/>
        </p:nvPicPr>
        <p:blipFill>
          <a:blip r:embed="rId2"/>
          <a:stretch>
            <a:fillRect/>
          </a:stretch>
        </p:blipFill>
        <p:spPr>
          <a:xfrm>
            <a:off x="-108398" y="2102742"/>
            <a:ext cx="9076866" cy="3493802"/>
          </a:xfrm>
          <a:prstGeom prst="rect">
            <a:avLst/>
          </a:prstGeom>
        </p:spPr>
      </p:pic>
    </p:spTree>
    <p:extLst>
      <p:ext uri="{BB962C8B-B14F-4D97-AF65-F5344CB8AC3E}">
        <p14:creationId xmlns:p14="http://schemas.microsoft.com/office/powerpoint/2010/main" val="46208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96029D-FDE0-485B-BD2A-8C8474F5E018}"/>
              </a:ext>
            </a:extLst>
          </p:cNvPr>
          <p:cNvSpPr>
            <a:spLocks noGrp="1"/>
          </p:cNvSpPr>
          <p:nvPr>
            <p:ph sz="quarter" idx="10"/>
          </p:nvPr>
        </p:nvSpPr>
        <p:spPr/>
        <p:txBody>
          <a:bodyPr/>
          <a:lstStyle/>
          <a:p>
            <a:r>
              <a:rPr lang="en-US" dirty="0"/>
              <a:t>Status of Cloud Proof of Concept</a:t>
            </a:r>
          </a:p>
        </p:txBody>
      </p:sp>
      <p:sp>
        <p:nvSpPr>
          <p:cNvPr id="4" name="Content Placeholder 2">
            <a:extLst>
              <a:ext uri="{FF2B5EF4-FFF2-40B4-BE49-F238E27FC236}">
                <a16:creationId xmlns:a16="http://schemas.microsoft.com/office/drawing/2014/main" id="{082D78C9-FAE4-4557-B9C7-81AACBF8F3B5}"/>
              </a:ext>
            </a:extLst>
          </p:cNvPr>
          <p:cNvSpPr>
            <a:spLocks noGrp="1"/>
          </p:cNvSpPr>
          <p:nvPr>
            <p:ph idx="1"/>
          </p:nvPr>
        </p:nvSpPr>
        <p:spPr/>
        <p:txBody>
          <a:bodyPr>
            <a:normAutofit/>
          </a:bodyPr>
          <a:lstStyle/>
          <a:p>
            <a:pPr marL="0" indent="0">
              <a:buNone/>
            </a:pPr>
            <a:r>
              <a:rPr lang="en-US" sz="2000" dirty="0">
                <a:solidFill>
                  <a:schemeClr val="accent5">
                    <a:lumMod val="75000"/>
                  </a:schemeClr>
                </a:solidFill>
                <a:latin typeface="Arial" panose="020B0604020202020204" pitchFamily="34" charset="0"/>
                <a:cs typeface="Arial" panose="020B0604020202020204" pitchFamily="34" charset="0"/>
              </a:rPr>
              <a:t>What have we learned from the PoC so far?</a:t>
            </a: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B4106578-415A-4E14-A923-89D03B16C1C4}"/>
              </a:ext>
            </a:extLst>
          </p:cNvPr>
          <p:cNvPicPr>
            <a:picLocks noChangeAspect="1"/>
          </p:cNvPicPr>
          <p:nvPr/>
        </p:nvPicPr>
        <p:blipFill>
          <a:blip r:embed="rId2"/>
          <a:stretch>
            <a:fillRect/>
          </a:stretch>
        </p:blipFill>
        <p:spPr>
          <a:xfrm>
            <a:off x="176693" y="1299471"/>
            <a:ext cx="8463918" cy="4743514"/>
          </a:xfrm>
          <a:prstGeom prst="rect">
            <a:avLst/>
          </a:prstGeom>
        </p:spPr>
      </p:pic>
    </p:spTree>
    <p:extLst>
      <p:ext uri="{BB962C8B-B14F-4D97-AF65-F5344CB8AC3E}">
        <p14:creationId xmlns:p14="http://schemas.microsoft.com/office/powerpoint/2010/main" val="1172003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7D465F-FE9E-48B2-93F4-2C7704EA39E2}"/>
              </a:ext>
            </a:extLst>
          </p:cNvPr>
          <p:cNvSpPr>
            <a:spLocks noGrp="1"/>
          </p:cNvSpPr>
          <p:nvPr>
            <p:ph sz="quarter" idx="10"/>
          </p:nvPr>
        </p:nvSpPr>
        <p:spPr/>
        <p:txBody>
          <a:bodyPr/>
          <a:lstStyle/>
          <a:p>
            <a:r>
              <a:rPr lang="en-US" dirty="0"/>
              <a:t>Status of Cloud Proof of Concept</a:t>
            </a:r>
          </a:p>
        </p:txBody>
      </p:sp>
      <p:sp>
        <p:nvSpPr>
          <p:cNvPr id="4" name="Content Placeholder 2">
            <a:extLst>
              <a:ext uri="{FF2B5EF4-FFF2-40B4-BE49-F238E27FC236}">
                <a16:creationId xmlns:a16="http://schemas.microsoft.com/office/drawing/2014/main" id="{FFF9347D-BEC6-425C-9319-5E30E58A3BFB}"/>
              </a:ext>
            </a:extLst>
          </p:cNvPr>
          <p:cNvSpPr>
            <a:spLocks noGrp="1"/>
          </p:cNvSpPr>
          <p:nvPr>
            <p:ph idx="1"/>
          </p:nvPr>
        </p:nvSpPr>
        <p:spPr>
          <a:xfrm>
            <a:off x="184275" y="914405"/>
            <a:ext cx="8775450" cy="481492"/>
          </a:xfrm>
        </p:spPr>
        <p:txBody>
          <a:bodyPr>
            <a:normAutofit/>
          </a:bodyPr>
          <a:lstStyle/>
          <a:p>
            <a:pPr marL="0" indent="0">
              <a:buNone/>
            </a:pPr>
            <a:r>
              <a:rPr lang="en-US" sz="2400" dirty="0">
                <a:solidFill>
                  <a:schemeClr val="accent5">
                    <a:lumMod val="75000"/>
                  </a:schemeClr>
                </a:solidFill>
              </a:rPr>
              <a:t>How is the Cloud Roadmap structured?</a:t>
            </a:r>
          </a:p>
        </p:txBody>
      </p:sp>
      <p:grpSp>
        <p:nvGrpSpPr>
          <p:cNvPr id="19" name="Group 18">
            <a:extLst>
              <a:ext uri="{FF2B5EF4-FFF2-40B4-BE49-F238E27FC236}">
                <a16:creationId xmlns:a16="http://schemas.microsoft.com/office/drawing/2014/main" id="{FEFDAE7A-637B-44C0-B9F7-2EE0B83DE6F4}"/>
              </a:ext>
            </a:extLst>
          </p:cNvPr>
          <p:cNvGrpSpPr/>
          <p:nvPr/>
        </p:nvGrpSpPr>
        <p:grpSpPr>
          <a:xfrm>
            <a:off x="242246" y="1734772"/>
            <a:ext cx="8776608" cy="2335104"/>
            <a:chOff x="1423426" y="2477792"/>
            <a:chExt cx="6743337" cy="1363775"/>
          </a:xfrm>
        </p:grpSpPr>
        <p:sp>
          <p:nvSpPr>
            <p:cNvPr id="20" name="Rectangle 19">
              <a:extLst>
                <a:ext uri="{FF2B5EF4-FFF2-40B4-BE49-F238E27FC236}">
                  <a16:creationId xmlns:a16="http://schemas.microsoft.com/office/drawing/2014/main" id="{A7409973-5C1B-4B60-927B-1F484DA63C91}"/>
                </a:ext>
              </a:extLst>
            </p:cNvPr>
            <p:cNvSpPr/>
            <p:nvPr/>
          </p:nvSpPr>
          <p:spPr>
            <a:xfrm>
              <a:off x="1423426" y="2801041"/>
              <a:ext cx="2099968" cy="346842"/>
            </a:xfrm>
            <a:prstGeom prst="rect">
              <a:avLst/>
            </a:prstGeom>
            <a:solidFill>
              <a:srgbClr val="FF9933">
                <a:lumMod val="40000"/>
                <a:lumOff val="60000"/>
              </a:srgbClr>
            </a:solidFill>
            <a:ln w="22225" cap="rnd" cmpd="sng" algn="ctr">
              <a:solidFill>
                <a:srgbClr val="1A326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Gill Sans MT" panose="020B0502020104020203"/>
                  <a:ea typeface="+mn-ea"/>
                  <a:cs typeface="+mn-cs"/>
                </a:rPr>
                <a:t>Phase 1: Changes Required for LRS and move LRS to the Cloud</a:t>
              </a:r>
            </a:p>
          </p:txBody>
        </p:sp>
        <p:sp>
          <p:nvSpPr>
            <p:cNvPr id="21" name="Rectangle 20">
              <a:extLst>
                <a:ext uri="{FF2B5EF4-FFF2-40B4-BE49-F238E27FC236}">
                  <a16:creationId xmlns:a16="http://schemas.microsoft.com/office/drawing/2014/main" id="{1E24A76B-A788-4E8A-9A7B-ED8EB1CE8A32}"/>
                </a:ext>
              </a:extLst>
            </p:cNvPr>
            <p:cNvSpPr/>
            <p:nvPr/>
          </p:nvSpPr>
          <p:spPr>
            <a:xfrm>
              <a:off x="1985861" y="2491172"/>
              <a:ext cx="3771111" cy="195248"/>
            </a:xfrm>
            <a:prstGeom prst="rect">
              <a:avLst/>
            </a:prstGeom>
            <a:solidFill>
              <a:srgbClr val="11B2EB">
                <a:lumMod val="40000"/>
                <a:lumOff val="60000"/>
              </a:srgbClr>
            </a:solidFill>
            <a:ln w="22225" cap="rnd" cmpd="sng" algn="ctr">
              <a:solidFill>
                <a:srgbClr val="1A326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Gill Sans MT" panose="020B0502020104020203"/>
                  <a:ea typeface="+mn-ea"/>
                  <a:cs typeface="+mn-cs"/>
                </a:rPr>
                <a:t>CalSAWS LRS Development</a:t>
              </a:r>
            </a:p>
          </p:txBody>
        </p:sp>
        <p:sp>
          <p:nvSpPr>
            <p:cNvPr id="22" name="Isosceles Triangle 21">
              <a:extLst>
                <a:ext uri="{FF2B5EF4-FFF2-40B4-BE49-F238E27FC236}">
                  <a16:creationId xmlns:a16="http://schemas.microsoft.com/office/drawing/2014/main" id="{EDDE336C-C620-42AF-9433-6CE998FC9BD7}"/>
                </a:ext>
              </a:extLst>
            </p:cNvPr>
            <p:cNvSpPr/>
            <p:nvPr/>
          </p:nvSpPr>
          <p:spPr>
            <a:xfrm>
              <a:off x="5990296" y="2708633"/>
              <a:ext cx="252248" cy="217455"/>
            </a:xfrm>
            <a:prstGeom prst="triangle">
              <a:avLst/>
            </a:prstGeom>
            <a:solidFill>
              <a:srgbClr val="11B2EB">
                <a:lumMod val="40000"/>
                <a:lumOff val="60000"/>
              </a:srgbClr>
            </a:solidFill>
            <a:ln w="22225" cap="rnd" cmpd="sng" algn="ctr">
              <a:solidFill>
                <a:srgbClr val="1A326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Gill Sans MT" panose="020B0502020104020203"/>
                <a:ea typeface="+mn-ea"/>
                <a:cs typeface="+mn-cs"/>
              </a:endParaRPr>
            </a:p>
          </p:txBody>
        </p:sp>
        <p:sp>
          <p:nvSpPr>
            <p:cNvPr id="23" name="Rectangle 22">
              <a:extLst>
                <a:ext uri="{FF2B5EF4-FFF2-40B4-BE49-F238E27FC236}">
                  <a16:creationId xmlns:a16="http://schemas.microsoft.com/office/drawing/2014/main" id="{01A1FAC6-27A7-408B-8595-DB4F444DDC89}"/>
                </a:ext>
              </a:extLst>
            </p:cNvPr>
            <p:cNvSpPr/>
            <p:nvPr/>
          </p:nvSpPr>
          <p:spPr>
            <a:xfrm>
              <a:off x="5797261" y="2477792"/>
              <a:ext cx="638316" cy="430887"/>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Gill Sans MT" panose="020B0502020104020203"/>
                </a:rPr>
                <a:t>C-IV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Gill Sans MT" panose="020B0502020104020203"/>
                </a:rPr>
                <a:t>Cutover</a:t>
              </a:r>
            </a:p>
          </p:txBody>
        </p:sp>
        <p:sp>
          <p:nvSpPr>
            <p:cNvPr id="24" name="Isosceles Triangle 23">
              <a:extLst>
                <a:ext uri="{FF2B5EF4-FFF2-40B4-BE49-F238E27FC236}">
                  <a16:creationId xmlns:a16="http://schemas.microsoft.com/office/drawing/2014/main" id="{9C87B9D6-9E9A-4616-987F-4D994AE3562B}"/>
                </a:ext>
              </a:extLst>
            </p:cNvPr>
            <p:cNvSpPr/>
            <p:nvPr/>
          </p:nvSpPr>
          <p:spPr>
            <a:xfrm>
              <a:off x="6986008" y="2727551"/>
              <a:ext cx="252248" cy="217455"/>
            </a:xfrm>
            <a:prstGeom prst="triangle">
              <a:avLst/>
            </a:prstGeom>
            <a:solidFill>
              <a:srgbClr val="11B2EB">
                <a:lumMod val="40000"/>
                <a:lumOff val="60000"/>
              </a:srgbClr>
            </a:solidFill>
            <a:ln w="22225" cap="rnd" cmpd="sng" algn="ctr">
              <a:solidFill>
                <a:srgbClr val="1A326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Gill Sans MT" panose="020B0502020104020203"/>
                <a:ea typeface="+mn-ea"/>
                <a:cs typeface="+mn-cs"/>
              </a:endParaRPr>
            </a:p>
          </p:txBody>
        </p:sp>
        <p:sp>
          <p:nvSpPr>
            <p:cNvPr id="25" name="Isosceles Triangle 24">
              <a:extLst>
                <a:ext uri="{FF2B5EF4-FFF2-40B4-BE49-F238E27FC236}">
                  <a16:creationId xmlns:a16="http://schemas.microsoft.com/office/drawing/2014/main" id="{A8DB722C-749A-4524-97B5-97BE6E5A6434}"/>
                </a:ext>
              </a:extLst>
            </p:cNvPr>
            <p:cNvSpPr/>
            <p:nvPr/>
          </p:nvSpPr>
          <p:spPr>
            <a:xfrm>
              <a:off x="7139214" y="2727551"/>
              <a:ext cx="252248" cy="217455"/>
            </a:xfrm>
            <a:prstGeom prst="triangle">
              <a:avLst/>
            </a:prstGeom>
            <a:solidFill>
              <a:srgbClr val="11B2EB">
                <a:lumMod val="40000"/>
                <a:lumOff val="60000"/>
              </a:srgbClr>
            </a:solidFill>
            <a:ln w="22225" cap="rnd" cmpd="sng" algn="ctr">
              <a:solidFill>
                <a:srgbClr val="1A326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Gill Sans MT" panose="020B0502020104020203"/>
                <a:ea typeface="+mn-ea"/>
                <a:cs typeface="+mn-cs"/>
              </a:endParaRPr>
            </a:p>
          </p:txBody>
        </p:sp>
        <p:sp>
          <p:nvSpPr>
            <p:cNvPr id="26" name="Isosceles Triangle 25">
              <a:extLst>
                <a:ext uri="{FF2B5EF4-FFF2-40B4-BE49-F238E27FC236}">
                  <a16:creationId xmlns:a16="http://schemas.microsoft.com/office/drawing/2014/main" id="{9893E702-FBC6-42A4-AAD3-DD02E1F30C7E}"/>
                </a:ext>
              </a:extLst>
            </p:cNvPr>
            <p:cNvSpPr/>
            <p:nvPr/>
          </p:nvSpPr>
          <p:spPr>
            <a:xfrm>
              <a:off x="7292420" y="2727551"/>
              <a:ext cx="252248" cy="217455"/>
            </a:xfrm>
            <a:prstGeom prst="triangle">
              <a:avLst/>
            </a:prstGeom>
            <a:solidFill>
              <a:srgbClr val="11B2EB">
                <a:lumMod val="40000"/>
                <a:lumOff val="60000"/>
              </a:srgbClr>
            </a:solidFill>
            <a:ln w="22225" cap="rnd" cmpd="sng" algn="ctr">
              <a:solidFill>
                <a:srgbClr val="1A326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Gill Sans MT" panose="020B0502020104020203"/>
                <a:ea typeface="+mn-ea"/>
                <a:cs typeface="+mn-cs"/>
              </a:endParaRPr>
            </a:p>
          </p:txBody>
        </p:sp>
        <p:sp>
          <p:nvSpPr>
            <p:cNvPr id="27" name="Isosceles Triangle 26">
              <a:extLst>
                <a:ext uri="{FF2B5EF4-FFF2-40B4-BE49-F238E27FC236}">
                  <a16:creationId xmlns:a16="http://schemas.microsoft.com/office/drawing/2014/main" id="{9456DA6B-7669-43D8-AB5E-92ABFD4732DD}"/>
                </a:ext>
              </a:extLst>
            </p:cNvPr>
            <p:cNvSpPr/>
            <p:nvPr/>
          </p:nvSpPr>
          <p:spPr>
            <a:xfrm>
              <a:off x="7445626" y="2727551"/>
              <a:ext cx="252248" cy="217455"/>
            </a:xfrm>
            <a:prstGeom prst="triangle">
              <a:avLst/>
            </a:prstGeom>
            <a:solidFill>
              <a:srgbClr val="11B2EB">
                <a:lumMod val="40000"/>
                <a:lumOff val="60000"/>
              </a:srgbClr>
            </a:solidFill>
            <a:ln w="22225" cap="rnd" cmpd="sng" algn="ctr">
              <a:solidFill>
                <a:srgbClr val="1A326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Gill Sans MT" panose="020B0502020104020203"/>
                <a:ea typeface="+mn-ea"/>
                <a:cs typeface="+mn-cs"/>
              </a:endParaRPr>
            </a:p>
          </p:txBody>
        </p:sp>
        <p:sp>
          <p:nvSpPr>
            <p:cNvPr id="28" name="Isosceles Triangle 27">
              <a:extLst>
                <a:ext uri="{FF2B5EF4-FFF2-40B4-BE49-F238E27FC236}">
                  <a16:creationId xmlns:a16="http://schemas.microsoft.com/office/drawing/2014/main" id="{ADFF37AB-9E7B-414C-BEA5-223A85E97187}"/>
                </a:ext>
              </a:extLst>
            </p:cNvPr>
            <p:cNvSpPr/>
            <p:nvPr/>
          </p:nvSpPr>
          <p:spPr>
            <a:xfrm>
              <a:off x="7598832" y="2727551"/>
              <a:ext cx="252248" cy="217455"/>
            </a:xfrm>
            <a:prstGeom prst="triangle">
              <a:avLst/>
            </a:prstGeom>
            <a:solidFill>
              <a:srgbClr val="11B2EB">
                <a:lumMod val="40000"/>
                <a:lumOff val="60000"/>
              </a:srgbClr>
            </a:solidFill>
            <a:ln w="22225" cap="rnd" cmpd="sng" algn="ctr">
              <a:solidFill>
                <a:srgbClr val="1A326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Gill Sans MT" panose="020B0502020104020203"/>
                <a:ea typeface="+mn-ea"/>
                <a:cs typeface="+mn-cs"/>
              </a:endParaRPr>
            </a:p>
          </p:txBody>
        </p:sp>
        <p:sp>
          <p:nvSpPr>
            <p:cNvPr id="29" name="Isosceles Triangle 28">
              <a:extLst>
                <a:ext uri="{FF2B5EF4-FFF2-40B4-BE49-F238E27FC236}">
                  <a16:creationId xmlns:a16="http://schemas.microsoft.com/office/drawing/2014/main" id="{476EA2CC-07E4-4769-AAFE-B0BF63F1E3E8}"/>
                </a:ext>
              </a:extLst>
            </p:cNvPr>
            <p:cNvSpPr/>
            <p:nvPr/>
          </p:nvSpPr>
          <p:spPr>
            <a:xfrm>
              <a:off x="7752036" y="2727551"/>
              <a:ext cx="252248" cy="217455"/>
            </a:xfrm>
            <a:prstGeom prst="triangle">
              <a:avLst/>
            </a:prstGeom>
            <a:solidFill>
              <a:srgbClr val="11B2EB">
                <a:lumMod val="40000"/>
                <a:lumOff val="60000"/>
              </a:srgbClr>
            </a:solidFill>
            <a:ln w="22225" cap="rnd" cmpd="sng" algn="ctr">
              <a:solidFill>
                <a:srgbClr val="1A326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7A366CBE-2D5E-4242-9135-DD8F4AE7D76C}"/>
                </a:ext>
              </a:extLst>
            </p:cNvPr>
            <p:cNvSpPr/>
            <p:nvPr/>
          </p:nvSpPr>
          <p:spPr>
            <a:xfrm>
              <a:off x="6801264" y="2588796"/>
              <a:ext cx="1365499" cy="26161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Gill Sans MT" panose="020B0502020104020203"/>
                </a:rPr>
                <a:t>CalWIN Cutovers</a:t>
              </a:r>
            </a:p>
          </p:txBody>
        </p:sp>
        <p:sp>
          <p:nvSpPr>
            <p:cNvPr id="31" name="Rectangle 30">
              <a:extLst>
                <a:ext uri="{FF2B5EF4-FFF2-40B4-BE49-F238E27FC236}">
                  <a16:creationId xmlns:a16="http://schemas.microsoft.com/office/drawing/2014/main" id="{6280BD90-464F-4835-90AC-FC7144C41E3C}"/>
                </a:ext>
              </a:extLst>
            </p:cNvPr>
            <p:cNvSpPr/>
            <p:nvPr/>
          </p:nvSpPr>
          <p:spPr>
            <a:xfrm>
              <a:off x="3537188" y="3147883"/>
              <a:ext cx="2219784" cy="346842"/>
            </a:xfrm>
            <a:prstGeom prst="rect">
              <a:avLst/>
            </a:prstGeom>
            <a:solidFill>
              <a:srgbClr val="FF9933">
                <a:lumMod val="40000"/>
                <a:lumOff val="60000"/>
              </a:srgbClr>
            </a:solidFill>
            <a:ln w="22225" cap="rnd" cmpd="sng" algn="ctr">
              <a:solidFill>
                <a:srgbClr val="1A326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Gill Sans MT" panose="020B0502020104020203"/>
                  <a:ea typeface="+mn-ea"/>
                  <a:cs typeface="+mn-cs"/>
                </a:rPr>
                <a:t>Phase 2: Changes Required for 40/58 County Scaling</a:t>
              </a:r>
            </a:p>
          </p:txBody>
        </p:sp>
        <p:sp>
          <p:nvSpPr>
            <p:cNvPr id="32" name="Rectangle 31">
              <a:extLst>
                <a:ext uri="{FF2B5EF4-FFF2-40B4-BE49-F238E27FC236}">
                  <a16:creationId xmlns:a16="http://schemas.microsoft.com/office/drawing/2014/main" id="{B5B6EF4E-47F4-4836-8E07-502FD5D89748}"/>
                </a:ext>
              </a:extLst>
            </p:cNvPr>
            <p:cNvSpPr/>
            <p:nvPr/>
          </p:nvSpPr>
          <p:spPr>
            <a:xfrm>
              <a:off x="5756972" y="3494725"/>
              <a:ext cx="2219784" cy="346842"/>
            </a:xfrm>
            <a:prstGeom prst="rect">
              <a:avLst/>
            </a:prstGeom>
            <a:solidFill>
              <a:srgbClr val="FF9933">
                <a:lumMod val="40000"/>
                <a:lumOff val="60000"/>
              </a:srgbClr>
            </a:solidFill>
            <a:ln w="22225" cap="rnd" cmpd="sng" algn="ctr">
              <a:solidFill>
                <a:srgbClr val="1A3260">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latin typeface="Gill Sans MT" panose="020B0502020104020203"/>
                  <a:ea typeface="+mn-ea"/>
                  <a:cs typeface="+mn-cs"/>
                </a:rPr>
                <a:t>Phase 3: Take Advantage of Advanced Cloud Features</a:t>
              </a:r>
            </a:p>
          </p:txBody>
        </p:sp>
      </p:grpSp>
    </p:spTree>
    <p:extLst>
      <p:ext uri="{BB962C8B-B14F-4D97-AF65-F5344CB8AC3E}">
        <p14:creationId xmlns:p14="http://schemas.microsoft.com/office/powerpoint/2010/main" val="2509275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60C211-2BD0-4009-9FCC-BD93B53360B0}"/>
              </a:ext>
            </a:extLst>
          </p:cNvPr>
          <p:cNvSpPr>
            <a:spLocks noGrp="1"/>
          </p:cNvSpPr>
          <p:nvPr>
            <p:ph sz="quarter" idx="10"/>
          </p:nvPr>
        </p:nvSpPr>
        <p:spPr/>
        <p:txBody>
          <a:bodyPr/>
          <a:lstStyle/>
          <a:p>
            <a:r>
              <a:rPr lang="en-US" dirty="0"/>
              <a:t>Status of Cloud Proof of Concept</a:t>
            </a:r>
          </a:p>
        </p:txBody>
      </p:sp>
      <p:sp>
        <p:nvSpPr>
          <p:cNvPr id="4" name="Content Placeholder 2">
            <a:extLst>
              <a:ext uri="{FF2B5EF4-FFF2-40B4-BE49-F238E27FC236}">
                <a16:creationId xmlns:a16="http://schemas.microsoft.com/office/drawing/2014/main" id="{2DD1338F-CA2D-4C63-9063-DDA3CB75B31B}"/>
              </a:ext>
            </a:extLst>
          </p:cNvPr>
          <p:cNvSpPr txBox="1">
            <a:spLocks/>
          </p:cNvSpPr>
          <p:nvPr/>
        </p:nvSpPr>
        <p:spPr>
          <a:xfrm>
            <a:off x="353391" y="839304"/>
            <a:ext cx="8333407" cy="5019495"/>
          </a:xfrm>
          <a:prstGeom prst="rect">
            <a:avLst/>
          </a:prstGeom>
        </p:spPr>
        <p:txBody>
          <a:bodyPr vert="horz" lIns="91440" tIns="45720" rIns="91440" bIns="45720" rtlCol="0" anchor="t">
            <a:normAutofit/>
          </a:bodyPr>
          <a:lstStyle>
            <a:lvl1pPr marL="306000" indent="-306000" algn="l" defTabSz="457200" rtl="0" eaLnBrk="1" latinLnBrk="0" hangingPunct="1">
              <a:spcBef>
                <a:spcPts val="0"/>
              </a:spcBef>
              <a:spcAft>
                <a:spcPts val="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ts val="0"/>
              </a:spcBef>
              <a:spcAft>
                <a:spcPts val="0"/>
              </a:spcAft>
              <a:buClr>
                <a:schemeClr val="accent2"/>
              </a:buClr>
              <a:buSzPct val="92000"/>
              <a:buFont typeface="Wingdings" panose="05000000000000000000" pitchFamily="2" charset="2"/>
              <a:buChar char="v"/>
              <a:defRPr sz="1600" kern="1200">
                <a:solidFill>
                  <a:schemeClr val="tx2"/>
                </a:solidFill>
                <a:latin typeface="+mn-lt"/>
                <a:ea typeface="+mn-ea"/>
                <a:cs typeface="+mn-cs"/>
              </a:defRPr>
            </a:lvl2pPr>
            <a:lvl3pPr marL="900000" indent="-270000" algn="l" defTabSz="457200" rtl="0" eaLnBrk="1" latinLnBrk="0" hangingPunct="1">
              <a:spcBef>
                <a:spcPts val="0"/>
              </a:spcBef>
              <a:spcAft>
                <a:spcPts val="0"/>
              </a:spcAft>
              <a:buClr>
                <a:schemeClr val="accent2"/>
              </a:buClr>
              <a:buSzPct val="92000"/>
              <a:buFont typeface="Arial" panose="020B0604020202020204" pitchFamily="34" charset="0"/>
              <a:buChar char="•"/>
              <a:defRPr sz="1400" kern="1200">
                <a:solidFill>
                  <a:schemeClr val="tx2"/>
                </a:solidFill>
                <a:latin typeface="+mn-lt"/>
                <a:ea typeface="+mn-ea"/>
                <a:cs typeface="+mn-cs"/>
              </a:defRPr>
            </a:lvl3pPr>
            <a:lvl4pPr marL="1242000" indent="-234000" algn="l" defTabSz="457200" rtl="0" eaLnBrk="1" latinLnBrk="0" hangingPunct="1">
              <a:spcBef>
                <a:spcPts val="0"/>
              </a:spcBef>
              <a:spcAft>
                <a:spcPts val="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ts val="0"/>
              </a:spcBef>
              <a:spcAft>
                <a:spcPts val="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
                <a:srgbClr val="FF9933"/>
              </a:buClr>
              <a:buSzPct val="92000"/>
              <a:buFont typeface="Wingdings 2" panose="05020102010507070707" pitchFamily="18" charset="2"/>
              <a:buNone/>
              <a:tabLst/>
              <a:defRPr/>
            </a:pPr>
            <a:r>
              <a:rPr kumimoji="0" lang="en-US" sz="2000" b="0" i="0" u="none" strike="noStrike" kern="1200" cap="none" spc="0" normalizeH="0" baseline="0" noProof="0" dirty="0">
                <a:ln>
                  <a:noFill/>
                </a:ln>
                <a:solidFill>
                  <a:srgbClr val="3B3838"/>
                </a:solidFill>
                <a:effectLst/>
                <a:uLnTx/>
                <a:uFillTx/>
                <a:latin typeface="Gill Sans MT" panose="020B0502020104020203"/>
                <a:ea typeface="+mn-ea"/>
                <a:cs typeface="+mn-cs"/>
              </a:rPr>
              <a:t>What are the next steps for cloud/</a:t>
            </a:r>
            <a:r>
              <a:rPr kumimoji="0" lang="en-US" sz="2000" b="0" i="0" u="none" strike="noStrike" kern="1200" cap="none" spc="0" normalizeH="0" baseline="0" noProof="0" dirty="0" err="1">
                <a:ln>
                  <a:noFill/>
                </a:ln>
                <a:solidFill>
                  <a:srgbClr val="3B3838"/>
                </a:solidFill>
                <a:effectLst/>
                <a:uLnTx/>
                <a:uFillTx/>
                <a:latin typeface="Gill Sans MT" panose="020B0502020104020203"/>
                <a:ea typeface="+mn-ea"/>
                <a:cs typeface="+mn-cs"/>
              </a:rPr>
              <a:t>PoC</a:t>
            </a:r>
            <a:r>
              <a:rPr kumimoji="0" lang="en-US" sz="2000" b="0" i="0" u="none" strike="noStrike" kern="1200" cap="none" spc="0" normalizeH="0" baseline="0" noProof="0" dirty="0">
                <a:ln>
                  <a:noFill/>
                </a:ln>
                <a:solidFill>
                  <a:srgbClr val="3B3838"/>
                </a:solidFill>
                <a:effectLst/>
                <a:uLnTx/>
                <a:uFillTx/>
                <a:latin typeface="Gill Sans MT" panose="020B0502020104020203"/>
                <a:ea typeface="+mn-ea"/>
                <a:cs typeface="+mn-cs"/>
              </a:rPr>
              <a:t>?</a:t>
            </a:r>
          </a:p>
          <a:p>
            <a:pPr marL="0" marR="0" lvl="0" indent="0" algn="l" defTabSz="457200" rtl="0" eaLnBrk="1" fontAlgn="auto" latinLnBrk="0" hangingPunct="1">
              <a:lnSpc>
                <a:spcPct val="100000"/>
              </a:lnSpc>
              <a:spcBef>
                <a:spcPts val="0"/>
              </a:spcBef>
              <a:spcAft>
                <a:spcPts val="0"/>
              </a:spcAft>
              <a:buClr>
                <a:srgbClr val="FF9933"/>
              </a:buClr>
              <a:buSzPct val="92000"/>
              <a:buFont typeface="Wingdings 2" panose="05020102010507070707" pitchFamily="18" charset="2"/>
              <a:buNone/>
              <a:tabLst/>
              <a:defRPr/>
            </a:pPr>
            <a:endParaRPr kumimoji="0" lang="en-US" sz="2000" b="0" i="0" u="none" strike="noStrike" kern="1200" cap="none" spc="0" normalizeH="0" baseline="0" noProof="0" dirty="0">
              <a:ln>
                <a:noFill/>
              </a:ln>
              <a:solidFill>
                <a:srgbClr val="3B3838"/>
              </a:solidFill>
              <a:effectLst/>
              <a:uLnTx/>
              <a:uFillTx/>
              <a:latin typeface="Gill Sans MT" panose="020B0502020104020203"/>
              <a:ea typeface="+mn-ea"/>
              <a:cs typeface="+mn-cs"/>
            </a:endParaRPr>
          </a:p>
          <a:p>
            <a:pPr>
              <a:buClrTx/>
              <a:buFont typeface="Arial" panose="020B0604020202020204" pitchFamily="34" charset="0"/>
              <a:buChar char="•"/>
            </a:pPr>
            <a:r>
              <a:rPr kumimoji="0" lang="en-US" sz="2000" b="0" i="0" u="none" strike="noStrike" kern="1200" cap="none" spc="0" normalizeH="0" baseline="0" noProof="0" dirty="0">
                <a:ln>
                  <a:noFill/>
                </a:ln>
                <a:solidFill>
                  <a:srgbClr val="3B3838"/>
                </a:solidFill>
                <a:effectLst/>
                <a:uLnTx/>
                <a:uFillTx/>
                <a:latin typeface="Gill Sans MT" panose="020B0502020104020203"/>
                <a:ea typeface="+mn-ea"/>
                <a:cs typeface="+mn-cs"/>
              </a:rPr>
              <a:t>Continue testing performance at greater scale</a:t>
            </a:r>
          </a:p>
          <a:p>
            <a:pPr>
              <a:buClrTx/>
              <a:buFont typeface="Arial" panose="020B0604020202020204" pitchFamily="34" charset="0"/>
              <a:buChar char="•"/>
            </a:pPr>
            <a:r>
              <a:rPr kumimoji="0" lang="en-US" sz="2000" b="0" i="0" u="none" strike="noStrike" kern="1200" cap="none" spc="0" normalizeH="0" baseline="0" noProof="0" dirty="0">
                <a:ln>
                  <a:noFill/>
                </a:ln>
                <a:solidFill>
                  <a:srgbClr val="3B3838"/>
                </a:solidFill>
                <a:effectLst/>
                <a:uLnTx/>
                <a:uFillTx/>
                <a:latin typeface="Gill Sans MT" panose="020B0502020104020203"/>
                <a:ea typeface="+mn-ea"/>
                <a:cs typeface="+mn-cs"/>
              </a:rPr>
              <a:t>Create the roadmap based on findings found during the </a:t>
            </a:r>
            <a:r>
              <a:rPr kumimoji="0" lang="en-US" sz="2000" b="0" i="0" u="none" strike="noStrike" kern="1200" cap="none" spc="0" normalizeH="0" baseline="0" noProof="0" dirty="0" err="1">
                <a:ln>
                  <a:noFill/>
                </a:ln>
                <a:solidFill>
                  <a:srgbClr val="3B3838"/>
                </a:solidFill>
                <a:effectLst/>
                <a:uLnTx/>
                <a:uFillTx/>
                <a:latin typeface="Gill Sans MT" panose="020B0502020104020203"/>
                <a:ea typeface="+mn-ea"/>
                <a:cs typeface="+mn-cs"/>
              </a:rPr>
              <a:t>PoC</a:t>
            </a:r>
            <a:endParaRPr kumimoji="0" lang="en-US" sz="2000" b="0" i="0" u="none" strike="noStrike" kern="1200" cap="none" spc="0" normalizeH="0" baseline="0" noProof="0" dirty="0">
              <a:ln>
                <a:noFill/>
              </a:ln>
              <a:solidFill>
                <a:srgbClr val="3B3838"/>
              </a:solidFill>
              <a:effectLst/>
              <a:uLnTx/>
              <a:uFillTx/>
              <a:latin typeface="Gill Sans MT" panose="020B0502020104020203"/>
              <a:ea typeface="+mn-ea"/>
              <a:cs typeface="+mn-cs"/>
            </a:endParaRPr>
          </a:p>
          <a:p>
            <a:pPr marR="0" lvl="0" algn="l" defTabSz="457200" rtl="0" eaLnBrk="1" fontAlgn="auto" latinLnBrk="0" hangingPunct="1">
              <a:lnSpc>
                <a:spcPct val="100000"/>
              </a:lnSpc>
              <a:spcBef>
                <a:spcPts val="0"/>
              </a:spcBef>
              <a:spcAft>
                <a:spcPts val="0"/>
              </a:spcAft>
              <a:buClrTx/>
              <a:buSzPct val="92000"/>
              <a:buFont typeface="Arial" panose="020B0604020202020204" pitchFamily="34" charset="0"/>
              <a:buChar char="•"/>
              <a:tabLst/>
              <a:defRPr/>
            </a:pPr>
            <a:r>
              <a:rPr kumimoji="0" lang="en-US" sz="2000" b="0" i="0" u="none" strike="noStrike" kern="1200" cap="none" spc="0" normalizeH="0" baseline="0" noProof="0" dirty="0">
                <a:ln>
                  <a:noFill/>
                </a:ln>
                <a:solidFill>
                  <a:srgbClr val="3B3838"/>
                </a:solidFill>
                <a:effectLst/>
                <a:uLnTx/>
                <a:uFillTx/>
                <a:latin typeface="Gill Sans MT" panose="020B0502020104020203"/>
                <a:ea typeface="+mn-ea"/>
                <a:cs typeface="+mn-cs"/>
              </a:rPr>
              <a:t>Develop a change order for the Migration project based on the roadmap</a:t>
            </a:r>
          </a:p>
          <a:p>
            <a:pPr marR="0" lvl="1" algn="l" defTabSz="457200" rtl="0" eaLnBrk="1" fontAlgn="auto" latinLnBrk="0" hangingPunct="1">
              <a:lnSpc>
                <a:spcPct val="100000"/>
              </a:lnSpc>
              <a:spcBef>
                <a:spcPts val="0"/>
              </a:spcBef>
              <a:spcAft>
                <a:spcPts val="0"/>
              </a:spcAft>
              <a:buClrTx/>
              <a:buSzPct val="92000"/>
              <a:buFont typeface="Courier New" panose="02070309020205020404" pitchFamily="49" charset="0"/>
              <a:buChar char="o"/>
              <a:tabLst/>
              <a:defRPr/>
            </a:pPr>
            <a:r>
              <a:rPr kumimoji="0" lang="en-US" sz="1800" b="0" i="0" u="none" strike="noStrike" kern="1200" cap="none" spc="0" normalizeH="0" baseline="0" noProof="0" dirty="0">
                <a:ln>
                  <a:noFill/>
                </a:ln>
                <a:solidFill>
                  <a:srgbClr val="3B3838"/>
                </a:solidFill>
                <a:effectLst/>
                <a:uLnTx/>
                <a:uFillTx/>
                <a:latin typeface="Gill Sans MT" panose="020B0502020104020203"/>
                <a:ea typeface="+mn-ea"/>
                <a:cs typeface="+mn-cs"/>
              </a:rPr>
              <a:t>Consortium will contract with 3</a:t>
            </a:r>
            <a:r>
              <a:rPr kumimoji="0" lang="en-US" sz="1800" b="0" i="0" u="none" strike="noStrike" kern="1200" cap="none" spc="0" normalizeH="0" baseline="30000" noProof="0" dirty="0">
                <a:ln>
                  <a:noFill/>
                </a:ln>
                <a:solidFill>
                  <a:srgbClr val="3B3838"/>
                </a:solidFill>
                <a:effectLst/>
                <a:uLnTx/>
                <a:uFillTx/>
                <a:latin typeface="Gill Sans MT" panose="020B0502020104020203"/>
                <a:ea typeface="+mn-ea"/>
                <a:cs typeface="+mn-cs"/>
              </a:rPr>
              <a:t>rd</a:t>
            </a:r>
            <a:r>
              <a:rPr kumimoji="0" lang="en-US" sz="1800" b="0" i="0" u="none" strike="noStrike" kern="1200" cap="none" spc="0" normalizeH="0" baseline="0" noProof="0" dirty="0">
                <a:ln>
                  <a:noFill/>
                </a:ln>
                <a:solidFill>
                  <a:srgbClr val="3B3838"/>
                </a:solidFill>
                <a:effectLst/>
                <a:uLnTx/>
                <a:uFillTx/>
                <a:latin typeface="Gill Sans MT" panose="020B0502020104020203"/>
                <a:ea typeface="+mn-ea"/>
                <a:cs typeface="+mn-cs"/>
              </a:rPr>
              <a:t> parties for required infrastructure</a:t>
            </a:r>
          </a:p>
          <a:p>
            <a:pPr marR="0" lvl="1" algn="l" defTabSz="457200" rtl="0" eaLnBrk="1" fontAlgn="auto" latinLnBrk="0" hangingPunct="1">
              <a:lnSpc>
                <a:spcPct val="100000"/>
              </a:lnSpc>
              <a:spcBef>
                <a:spcPts val="0"/>
              </a:spcBef>
              <a:spcAft>
                <a:spcPts val="0"/>
              </a:spcAft>
              <a:buClrTx/>
              <a:buSzPct val="92000"/>
              <a:buFont typeface="Courier New" panose="02070309020205020404" pitchFamily="49" charset="0"/>
              <a:buChar char="o"/>
              <a:tabLst/>
              <a:defRPr/>
            </a:pPr>
            <a:r>
              <a:rPr kumimoji="0" lang="en-US" sz="1800" b="0" i="0" u="none" strike="noStrike" kern="1200" cap="none" spc="0" normalizeH="0" baseline="0" noProof="0" dirty="0">
                <a:ln>
                  <a:noFill/>
                </a:ln>
                <a:solidFill>
                  <a:srgbClr val="3B3838"/>
                </a:solidFill>
                <a:effectLst/>
                <a:uLnTx/>
                <a:uFillTx/>
                <a:latin typeface="Gill Sans MT" panose="020B0502020104020203"/>
                <a:ea typeface="+mn-ea"/>
                <a:cs typeface="+mn-cs"/>
              </a:rPr>
              <a:t>Consortium will agree on scope of work with Accenture for changes required to enable LRS/</a:t>
            </a:r>
            <a:r>
              <a:rPr kumimoji="0" lang="en-US" sz="1800" b="0" i="0" u="none" strike="noStrike" kern="1200" cap="none" spc="0" normalizeH="0" baseline="0" noProof="0" dirty="0" err="1">
                <a:ln>
                  <a:noFill/>
                </a:ln>
                <a:solidFill>
                  <a:srgbClr val="3B3838"/>
                </a:solidFill>
                <a:effectLst/>
                <a:uLnTx/>
                <a:uFillTx/>
                <a:latin typeface="Gill Sans MT" panose="020B0502020104020203"/>
                <a:ea typeface="+mn-ea"/>
                <a:cs typeface="+mn-cs"/>
              </a:rPr>
              <a:t>CalSAWS</a:t>
            </a:r>
            <a:r>
              <a:rPr kumimoji="0" lang="en-US" sz="1800" b="0" i="0" u="none" strike="noStrike" kern="1200" cap="none" spc="0" normalizeH="0" baseline="0" noProof="0" dirty="0">
                <a:ln>
                  <a:noFill/>
                </a:ln>
                <a:solidFill>
                  <a:srgbClr val="3B3838"/>
                </a:solidFill>
                <a:effectLst/>
                <a:uLnTx/>
                <a:uFillTx/>
                <a:latin typeface="Gill Sans MT" panose="020B0502020104020203"/>
                <a:ea typeface="+mn-ea"/>
                <a:cs typeface="+mn-cs"/>
              </a:rPr>
              <a:t> in to the cloud</a:t>
            </a:r>
          </a:p>
          <a:p>
            <a:pPr marR="0" lvl="0" algn="l" defTabSz="457200" rtl="0" eaLnBrk="1" fontAlgn="auto" latinLnBrk="0" hangingPunct="1">
              <a:lnSpc>
                <a:spcPct val="100000"/>
              </a:lnSpc>
              <a:spcBef>
                <a:spcPts val="0"/>
              </a:spcBef>
              <a:spcAft>
                <a:spcPts val="0"/>
              </a:spcAft>
              <a:buClrTx/>
              <a:buSzPct val="92000"/>
              <a:buFont typeface="Arial" panose="020B0604020202020204" pitchFamily="34" charset="0"/>
              <a:buChar char="•"/>
              <a:tabLst/>
              <a:defRPr/>
            </a:pPr>
            <a:r>
              <a:rPr kumimoji="0" lang="en-US" sz="2000" b="0" i="0" u="none" strike="noStrike" kern="1200" cap="none" spc="0" normalizeH="0" baseline="0" noProof="0" dirty="0">
                <a:ln>
                  <a:noFill/>
                </a:ln>
                <a:solidFill>
                  <a:srgbClr val="3B3838"/>
                </a:solidFill>
                <a:effectLst/>
                <a:uLnTx/>
                <a:uFillTx/>
                <a:latin typeface="Gill Sans MT" panose="020B0502020104020203"/>
                <a:ea typeface="+mn-ea"/>
                <a:cs typeface="+mn-cs"/>
              </a:rPr>
              <a:t>Execute a methodical process to safely move LRS/</a:t>
            </a:r>
            <a:r>
              <a:rPr kumimoji="0" lang="en-US" sz="2000" b="0" i="0" u="none" strike="noStrike" kern="1200" cap="none" spc="0" normalizeH="0" baseline="0" noProof="0" dirty="0" err="1">
                <a:ln>
                  <a:noFill/>
                </a:ln>
                <a:solidFill>
                  <a:srgbClr val="3B3838"/>
                </a:solidFill>
                <a:effectLst/>
                <a:uLnTx/>
                <a:uFillTx/>
                <a:latin typeface="Gill Sans MT" panose="020B0502020104020203"/>
                <a:ea typeface="+mn-ea"/>
                <a:cs typeface="+mn-cs"/>
              </a:rPr>
              <a:t>CalSAWS</a:t>
            </a:r>
            <a:r>
              <a:rPr kumimoji="0" lang="en-US" sz="2000" b="0" i="0" u="none" strike="noStrike" kern="1200" cap="none" spc="0" normalizeH="0" baseline="0" noProof="0" dirty="0">
                <a:ln>
                  <a:noFill/>
                </a:ln>
                <a:solidFill>
                  <a:srgbClr val="3B3838"/>
                </a:solidFill>
                <a:effectLst/>
                <a:uLnTx/>
                <a:uFillTx/>
                <a:latin typeface="Gill Sans MT" panose="020B0502020104020203"/>
                <a:ea typeface="+mn-ea"/>
                <a:cs typeface="+mn-cs"/>
              </a:rPr>
              <a:t> to the cloud</a:t>
            </a:r>
          </a:p>
          <a:p>
            <a:pPr marL="0" marR="0" lvl="0" indent="0" algn="l" defTabSz="457200" rtl="0" eaLnBrk="1" fontAlgn="auto" latinLnBrk="0" hangingPunct="1">
              <a:lnSpc>
                <a:spcPct val="100000"/>
              </a:lnSpc>
              <a:spcBef>
                <a:spcPts val="0"/>
              </a:spcBef>
              <a:spcAft>
                <a:spcPts val="0"/>
              </a:spcAft>
              <a:buClr>
                <a:srgbClr val="FF9933"/>
              </a:buClr>
              <a:buSzPct val="92000"/>
              <a:buFont typeface="Wingdings 2" panose="05020102010507070707" pitchFamily="18" charset="2"/>
              <a:buNone/>
              <a:tabLst/>
              <a:defRPr/>
            </a:pPr>
            <a:r>
              <a:rPr kumimoji="0" lang="en-US" sz="2000" b="0" i="0" u="none" strike="noStrike" kern="1200" cap="none" spc="0" normalizeH="0" baseline="0" noProof="0" dirty="0">
                <a:ln>
                  <a:noFill/>
                </a:ln>
                <a:solidFill>
                  <a:srgbClr val="3B3838"/>
                </a:solidFill>
                <a:effectLst/>
                <a:uLnTx/>
                <a:uFillTx/>
                <a:latin typeface="Gill Sans MT" panose="020B0502020104020203"/>
                <a:ea typeface="+mn-ea"/>
                <a:cs typeface="+mn-cs"/>
              </a:rPr>
              <a:t> </a:t>
            </a:r>
          </a:p>
          <a:p>
            <a:pPr marL="0" marR="0" lvl="0" indent="0" algn="l" defTabSz="457200" rtl="0" eaLnBrk="1" fontAlgn="auto" latinLnBrk="0" hangingPunct="1">
              <a:lnSpc>
                <a:spcPct val="100000"/>
              </a:lnSpc>
              <a:spcBef>
                <a:spcPts val="0"/>
              </a:spcBef>
              <a:spcAft>
                <a:spcPts val="0"/>
              </a:spcAft>
              <a:buClr>
                <a:srgbClr val="FF9933"/>
              </a:buClr>
              <a:buSzPct val="92000"/>
              <a:buFont typeface="Wingdings 2" panose="05020102010507070707" pitchFamily="18" charset="2"/>
              <a:buNone/>
              <a:tabLst/>
              <a:defRPr/>
            </a:pPr>
            <a:endParaRPr kumimoji="0" lang="en-US" sz="2000" b="0" i="0" u="none" strike="noStrike" kern="1200" cap="none" spc="0" normalizeH="0" baseline="0" noProof="0" dirty="0">
              <a:ln>
                <a:noFill/>
              </a:ln>
              <a:solidFill>
                <a:srgbClr val="000099"/>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
                <a:srgbClr val="FF9933"/>
              </a:buClr>
              <a:buSzPct val="92000"/>
              <a:buFont typeface="Wingdings 2" panose="05020102010507070707" pitchFamily="18" charset="2"/>
              <a:buNone/>
              <a:tabLst/>
              <a:defRPr/>
            </a:pPr>
            <a:endParaRPr kumimoji="0" lang="en-US" sz="2000" b="0" i="0" u="none" strike="noStrike" kern="1200" cap="none" spc="0" normalizeH="0" baseline="0" noProof="0" dirty="0">
              <a:ln>
                <a:noFill/>
              </a:ln>
              <a:solidFill>
                <a:srgbClr val="000099"/>
              </a:solidFill>
              <a:effectLst/>
              <a:uLnTx/>
              <a:uFillTx/>
              <a:latin typeface="Gill Sans MT" panose="020B0502020104020203"/>
              <a:ea typeface="+mn-ea"/>
              <a:cs typeface="+mn-cs"/>
            </a:endParaRPr>
          </a:p>
          <a:p>
            <a:pPr marL="306000" marR="0" lvl="0" indent="-306000" algn="l" defTabSz="457200" rtl="0" eaLnBrk="1" fontAlgn="auto" latinLnBrk="0" hangingPunct="1">
              <a:lnSpc>
                <a:spcPct val="100000"/>
              </a:lnSpc>
              <a:spcBef>
                <a:spcPts val="0"/>
              </a:spcBef>
              <a:spcAft>
                <a:spcPts val="0"/>
              </a:spcAft>
              <a:buClr>
                <a:srgbClr val="FF9933"/>
              </a:buClr>
              <a:buSzPct val="92000"/>
              <a:buFont typeface="Wingdings 2" panose="05020102010507070707" pitchFamily="18" charset="2"/>
              <a:buChar char=""/>
              <a:tabLst/>
              <a:defRPr/>
            </a:pPr>
            <a:endParaRPr kumimoji="0" lang="en-US" sz="2000" b="0" i="0" u="none" strike="noStrike" kern="1200" cap="none" spc="0" normalizeH="0" baseline="0" noProof="0" dirty="0">
              <a:ln>
                <a:noFill/>
              </a:ln>
              <a:solidFill>
                <a:srgbClr val="000099"/>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
                <a:srgbClr val="FF9933"/>
              </a:buClr>
              <a:buSzPct val="92000"/>
              <a:buFont typeface="Wingdings 2" panose="05020102010507070707" pitchFamily="18" charset="2"/>
              <a:buNone/>
              <a:tabLst/>
              <a:defRPr/>
            </a:pPr>
            <a:endParaRPr kumimoji="0" lang="en-US" sz="2000" b="0" i="0" u="none" strike="noStrike" kern="1200" cap="none" spc="0" normalizeH="0" baseline="0" noProof="0" dirty="0">
              <a:ln>
                <a:noFill/>
              </a:ln>
              <a:solidFill>
                <a:srgbClr val="000099"/>
              </a:solidFill>
              <a:effectLst/>
              <a:uLnTx/>
              <a:uFillTx/>
              <a:latin typeface="Gill Sans MT" panose="020B0502020104020203"/>
              <a:ea typeface="+mn-ea"/>
              <a:cs typeface="+mn-cs"/>
            </a:endParaRPr>
          </a:p>
          <a:p>
            <a:pPr marL="0" marR="0" lvl="0" indent="0" algn="l" defTabSz="457200" rtl="0" eaLnBrk="1" fontAlgn="auto" latinLnBrk="0" hangingPunct="1">
              <a:lnSpc>
                <a:spcPct val="100000"/>
              </a:lnSpc>
              <a:spcBef>
                <a:spcPts val="0"/>
              </a:spcBef>
              <a:spcAft>
                <a:spcPts val="0"/>
              </a:spcAft>
              <a:buClr>
                <a:srgbClr val="FF9933"/>
              </a:buClr>
              <a:buSzPct val="92000"/>
              <a:buFont typeface="Wingdings 2" panose="05020102010507070707" pitchFamily="18" charset="2"/>
              <a:buNone/>
              <a:tabLst/>
              <a:defRPr/>
            </a:pPr>
            <a:endParaRPr kumimoji="0" lang="en-US" sz="2000" b="0" i="0" u="none" strike="noStrike" kern="1200" cap="none" spc="0" normalizeH="0" baseline="0" noProof="0" dirty="0">
              <a:ln>
                <a:noFill/>
              </a:ln>
              <a:solidFill>
                <a:srgbClr val="000099"/>
              </a:solidFill>
              <a:effectLst/>
              <a:uLnTx/>
              <a:uFillTx/>
              <a:latin typeface="Gill Sans MT" panose="020B0502020104020203"/>
              <a:ea typeface="+mn-ea"/>
              <a:cs typeface="+mn-cs"/>
            </a:endParaRPr>
          </a:p>
          <a:p>
            <a:pPr marL="306000" marR="0" lvl="0" indent="-306000" algn="l" defTabSz="457200" rtl="0" eaLnBrk="1" fontAlgn="auto" latinLnBrk="0" hangingPunct="1">
              <a:lnSpc>
                <a:spcPct val="100000"/>
              </a:lnSpc>
              <a:spcBef>
                <a:spcPts val="0"/>
              </a:spcBef>
              <a:spcAft>
                <a:spcPts val="0"/>
              </a:spcAft>
              <a:buClr>
                <a:srgbClr val="FF9933"/>
              </a:buClr>
              <a:buSzPct val="92000"/>
              <a:buFont typeface="Wingdings 2" panose="05020102010507070707" pitchFamily="18" charset="2"/>
              <a:buChar char=""/>
              <a:tabLst/>
              <a:defRPr/>
            </a:pPr>
            <a:endParaRPr kumimoji="0" lang="en-US" sz="2000" b="0" i="0" u="none" strike="noStrike" kern="1200" cap="none" spc="0" normalizeH="0" baseline="0" noProof="0" dirty="0">
              <a:ln>
                <a:noFill/>
              </a:ln>
              <a:solidFill>
                <a:srgbClr val="000099"/>
              </a:solidFill>
              <a:effectLst/>
              <a:uLnTx/>
              <a:uFillTx/>
              <a:latin typeface="Gill Sans MT" panose="020B0502020104020203"/>
              <a:ea typeface="+mn-ea"/>
              <a:cs typeface="+mn-cs"/>
            </a:endParaRPr>
          </a:p>
          <a:p>
            <a:pPr marL="306000" marR="0" lvl="0" indent="-306000" algn="l" defTabSz="457200" rtl="0" eaLnBrk="1" fontAlgn="auto" latinLnBrk="0" hangingPunct="1">
              <a:lnSpc>
                <a:spcPct val="100000"/>
              </a:lnSpc>
              <a:spcBef>
                <a:spcPts val="0"/>
              </a:spcBef>
              <a:spcAft>
                <a:spcPts val="0"/>
              </a:spcAft>
              <a:buClr>
                <a:srgbClr val="FF9933"/>
              </a:buClr>
              <a:buSzPct val="92000"/>
              <a:buFont typeface="Wingdings 2" panose="05020102010507070707" pitchFamily="18" charset="2"/>
              <a:buChar char=""/>
              <a:tabLst/>
              <a:defRPr/>
            </a:pPr>
            <a:endParaRPr kumimoji="0" lang="en-US" sz="2000" b="0" i="0" u="none" strike="noStrike" kern="1200" cap="none" spc="0" normalizeH="0" baseline="0" noProof="0" dirty="0">
              <a:ln>
                <a:noFill/>
              </a:ln>
              <a:solidFill>
                <a:srgbClr val="000099"/>
              </a:solidFill>
              <a:effectLst/>
              <a:uLnTx/>
              <a:uFillTx/>
              <a:latin typeface="Gill Sans MT" panose="020B0502020104020203"/>
              <a:ea typeface="+mn-ea"/>
              <a:cs typeface="+mn-cs"/>
            </a:endParaRPr>
          </a:p>
          <a:p>
            <a:pPr marL="306000" marR="0" lvl="0" indent="-306000" algn="l" defTabSz="457200" rtl="0" eaLnBrk="1" fontAlgn="auto" latinLnBrk="0" hangingPunct="1">
              <a:lnSpc>
                <a:spcPct val="100000"/>
              </a:lnSpc>
              <a:spcBef>
                <a:spcPts val="0"/>
              </a:spcBef>
              <a:spcAft>
                <a:spcPts val="0"/>
              </a:spcAft>
              <a:buClr>
                <a:srgbClr val="FF9933"/>
              </a:buClr>
              <a:buSzPct val="92000"/>
              <a:buFont typeface="Wingdings 2" panose="05020102010507070707" pitchFamily="18" charset="2"/>
              <a:buChar char=""/>
              <a:tabLst/>
              <a:defRPr/>
            </a:pPr>
            <a:endParaRPr kumimoji="0" lang="en-US" sz="2000" b="0" i="0" u="none" strike="noStrike" kern="1200" cap="none" spc="0" normalizeH="0" baseline="0" noProof="0" dirty="0">
              <a:ln>
                <a:noFill/>
              </a:ln>
              <a:solidFill>
                <a:srgbClr val="000099"/>
              </a:solidFill>
              <a:effectLst/>
              <a:uLnTx/>
              <a:uFillTx/>
              <a:latin typeface="Gill Sans MT" panose="020B0502020104020203"/>
              <a:ea typeface="+mn-ea"/>
              <a:cs typeface="+mn-cs"/>
            </a:endParaRPr>
          </a:p>
          <a:p>
            <a:pPr marL="306000" marR="0" lvl="0" indent="-306000" algn="l" defTabSz="457200" rtl="0" eaLnBrk="1" fontAlgn="auto" latinLnBrk="0" hangingPunct="1">
              <a:lnSpc>
                <a:spcPct val="100000"/>
              </a:lnSpc>
              <a:spcBef>
                <a:spcPts val="0"/>
              </a:spcBef>
              <a:spcAft>
                <a:spcPts val="0"/>
              </a:spcAft>
              <a:buClr>
                <a:srgbClr val="FF9933"/>
              </a:buClr>
              <a:buSzPct val="92000"/>
              <a:buFont typeface="Wingdings 2" panose="05020102010507070707" pitchFamily="18" charset="2"/>
              <a:buChar char=""/>
              <a:tabLst/>
              <a:defRPr/>
            </a:pPr>
            <a:endParaRPr kumimoji="0" lang="en-US" sz="2000" b="0" i="0" u="none" strike="noStrike" kern="1200" cap="none" spc="0" normalizeH="0" baseline="0" noProof="0" dirty="0">
              <a:ln>
                <a:noFill/>
              </a:ln>
              <a:solidFill>
                <a:srgbClr val="000099"/>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3647433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6B7199F-231D-4922-A85A-873F6077A0A8}"/>
              </a:ext>
            </a:extLst>
          </p:cNvPr>
          <p:cNvSpPr>
            <a:spLocks noGrp="1"/>
          </p:cNvSpPr>
          <p:nvPr>
            <p:ph sz="quarter" idx="10"/>
          </p:nvPr>
        </p:nvSpPr>
        <p:spPr/>
        <p:txBody>
          <a:bodyPr/>
          <a:lstStyle/>
          <a:p>
            <a:r>
              <a:rPr lang="en-US" u="sng" dirty="0"/>
              <a:t>SFY 17/18 </a:t>
            </a:r>
            <a:r>
              <a:rPr lang="en-US" u="sng" dirty="0" err="1"/>
              <a:t>CalHEERS</a:t>
            </a:r>
            <a:r>
              <a:rPr lang="en-US" u="sng" dirty="0"/>
              <a:t> Interface Cost Claiming Issue Update</a:t>
            </a:r>
          </a:p>
        </p:txBody>
      </p:sp>
      <p:sp>
        <p:nvSpPr>
          <p:cNvPr id="3" name="TextBox 2">
            <a:extLst>
              <a:ext uri="{FF2B5EF4-FFF2-40B4-BE49-F238E27FC236}">
                <a16:creationId xmlns:a16="http://schemas.microsoft.com/office/drawing/2014/main" id="{E29D5F4E-0753-4A57-8134-5854E17966A6}"/>
              </a:ext>
            </a:extLst>
          </p:cNvPr>
          <p:cNvSpPr txBox="1"/>
          <p:nvPr/>
        </p:nvSpPr>
        <p:spPr>
          <a:xfrm>
            <a:off x="7624417" y="6025322"/>
            <a:ext cx="1219200" cy="276999"/>
          </a:xfrm>
          <a:prstGeom prst="rect">
            <a:avLst/>
          </a:prstGeom>
          <a:noFill/>
        </p:spPr>
        <p:txBody>
          <a:bodyPr wrap="square" rtlCol="0">
            <a:spAutoFit/>
          </a:bodyPr>
          <a:lstStyle/>
          <a:p>
            <a:pPr algn="r"/>
            <a:r>
              <a:rPr lang="en-US" sz="1200" dirty="0"/>
              <a:t>19</a:t>
            </a:r>
          </a:p>
        </p:txBody>
      </p:sp>
    </p:spTree>
    <p:extLst>
      <p:ext uri="{BB962C8B-B14F-4D97-AF65-F5344CB8AC3E}">
        <p14:creationId xmlns:p14="http://schemas.microsoft.com/office/powerpoint/2010/main" val="3431784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r>
              <a:rPr lang="en-US" sz="2400" dirty="0"/>
              <a:t>Call Meeting to Order</a:t>
            </a:r>
          </a:p>
          <a:p>
            <a:endParaRPr lang="en-US" sz="2400" dirty="0"/>
          </a:p>
          <a:p>
            <a:r>
              <a:rPr lang="en-US" sz="2400" dirty="0"/>
              <a:t>Public opportunity to speak on items not on the Agenda</a:t>
            </a:r>
          </a:p>
          <a:p>
            <a:endParaRPr lang="en-US" sz="2400" dirty="0"/>
          </a:p>
          <a:p>
            <a:r>
              <a:rPr lang="en-US" sz="2400" dirty="0"/>
              <a:t>Approve the Minutes of the November 1-2, 2018 </a:t>
            </a:r>
            <a:r>
              <a:rPr lang="en-US" sz="2400" dirty="0" err="1"/>
              <a:t>CalACES</a:t>
            </a:r>
            <a:r>
              <a:rPr lang="en-US" sz="2400" dirty="0"/>
              <a:t> 2018 Annual Conference and JPA Board of Directors Meetings and update of Action Items</a:t>
            </a:r>
          </a:p>
          <a:p>
            <a:endParaRPr lang="en-US" sz="2400" dirty="0"/>
          </a:p>
        </p:txBody>
      </p:sp>
      <p:sp>
        <p:nvSpPr>
          <p:cNvPr id="3" name="Content Placeholder 2"/>
          <p:cNvSpPr>
            <a:spLocks noGrp="1"/>
          </p:cNvSpPr>
          <p:nvPr>
            <p:ph sz="quarter" idx="10"/>
          </p:nvPr>
        </p:nvSpPr>
        <p:spPr/>
        <p:txBody>
          <a:bodyPr/>
          <a:lstStyle/>
          <a:p>
            <a:r>
              <a:rPr lang="en-US" dirty="0"/>
              <a:t>Agenda</a:t>
            </a:r>
          </a:p>
        </p:txBody>
      </p:sp>
    </p:spTree>
    <p:extLst>
      <p:ext uri="{BB962C8B-B14F-4D97-AF65-F5344CB8AC3E}">
        <p14:creationId xmlns:p14="http://schemas.microsoft.com/office/powerpoint/2010/main" val="3556174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6B7199F-231D-4922-A85A-873F6077A0A8}"/>
              </a:ext>
            </a:extLst>
          </p:cNvPr>
          <p:cNvSpPr>
            <a:spLocks noGrp="1"/>
          </p:cNvSpPr>
          <p:nvPr>
            <p:ph sz="quarter" idx="10"/>
          </p:nvPr>
        </p:nvSpPr>
        <p:spPr/>
        <p:txBody>
          <a:bodyPr/>
          <a:lstStyle/>
          <a:p>
            <a:r>
              <a:rPr lang="en-US" u="sng" dirty="0"/>
              <a:t>M&amp;O Application &amp; Policy Update</a:t>
            </a:r>
          </a:p>
        </p:txBody>
      </p:sp>
      <p:sp>
        <p:nvSpPr>
          <p:cNvPr id="2" name="Rectangle 1">
            <a:extLst>
              <a:ext uri="{FF2B5EF4-FFF2-40B4-BE49-F238E27FC236}">
                <a16:creationId xmlns:a16="http://schemas.microsoft.com/office/drawing/2014/main" id="{28A190C3-E6F4-4086-9DFB-F75BF86C2B81}"/>
              </a:ext>
            </a:extLst>
          </p:cNvPr>
          <p:cNvSpPr/>
          <p:nvPr/>
        </p:nvSpPr>
        <p:spPr>
          <a:xfrm>
            <a:off x="360017" y="3621109"/>
            <a:ext cx="8024192" cy="523220"/>
          </a:xfrm>
          <a:prstGeom prst="rect">
            <a:avLst/>
          </a:prstGeom>
        </p:spPr>
        <p:txBody>
          <a:bodyPr wrap="square">
            <a:spAutoFit/>
          </a:bodyPr>
          <a:lstStyle/>
          <a:p>
            <a:pPr marL="457200" indent="-457200">
              <a:buFont typeface="Arial" panose="020B0604020202020204" pitchFamily="34" charset="0"/>
              <a:buChar char="•"/>
            </a:pPr>
            <a:r>
              <a:rPr lang="en-US" sz="2800" dirty="0"/>
              <a:t>SSI Cash Out (Funding)</a:t>
            </a:r>
          </a:p>
        </p:txBody>
      </p:sp>
      <p:sp>
        <p:nvSpPr>
          <p:cNvPr id="5" name="TextBox 4">
            <a:extLst>
              <a:ext uri="{FF2B5EF4-FFF2-40B4-BE49-F238E27FC236}">
                <a16:creationId xmlns:a16="http://schemas.microsoft.com/office/drawing/2014/main" id="{C0A4C26B-8F54-44BF-9D00-54290D1221B1}"/>
              </a:ext>
            </a:extLst>
          </p:cNvPr>
          <p:cNvSpPr txBox="1"/>
          <p:nvPr/>
        </p:nvSpPr>
        <p:spPr>
          <a:xfrm>
            <a:off x="7624417" y="6025322"/>
            <a:ext cx="1219200" cy="276999"/>
          </a:xfrm>
          <a:prstGeom prst="rect">
            <a:avLst/>
          </a:prstGeom>
          <a:noFill/>
        </p:spPr>
        <p:txBody>
          <a:bodyPr wrap="square" rtlCol="0">
            <a:spAutoFit/>
          </a:bodyPr>
          <a:lstStyle/>
          <a:p>
            <a:pPr algn="r"/>
            <a:r>
              <a:rPr lang="en-US" sz="1200" dirty="0"/>
              <a:t>20</a:t>
            </a:r>
          </a:p>
        </p:txBody>
      </p:sp>
    </p:spTree>
    <p:extLst>
      <p:ext uri="{BB962C8B-B14F-4D97-AF65-F5344CB8AC3E}">
        <p14:creationId xmlns:p14="http://schemas.microsoft.com/office/powerpoint/2010/main" val="410052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1009108238"/>
              </p:ext>
            </p:extLst>
          </p:nvPr>
        </p:nvGraphicFramePr>
        <p:xfrm>
          <a:off x="304800" y="1341120"/>
          <a:ext cx="8458200" cy="5090988"/>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598880486"/>
                    </a:ext>
                  </a:extLst>
                </a:gridCol>
                <a:gridCol w="762000">
                  <a:extLst>
                    <a:ext uri="{9D8B030D-6E8A-4147-A177-3AD203B41FA5}">
                      <a16:colId xmlns:a16="http://schemas.microsoft.com/office/drawing/2014/main" val="608750300"/>
                    </a:ext>
                  </a:extLst>
                </a:gridCol>
                <a:gridCol w="990600">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4724400">
                  <a:extLst>
                    <a:ext uri="{9D8B030D-6E8A-4147-A177-3AD203B41FA5}">
                      <a16:colId xmlns:a16="http://schemas.microsoft.com/office/drawing/2014/main" val="1591799146"/>
                    </a:ext>
                  </a:extLst>
                </a:gridCol>
              </a:tblGrid>
              <a:tr h="685206">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4057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Funding for Emergency Caregivers with Placement of Children and Non-Minor Dependents prior to Resource Family Approval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hlinkClick r:id="rId2"/>
                        </a:rPr>
                        <a:t>ACL 18-75</a:t>
                      </a:r>
                      <a:endParaRPr lang="en-US" sz="1000" kern="1200" baseline="0" dirty="0">
                        <a:solidFill>
                          <a:schemeClr val="dk1"/>
                        </a:solidFill>
                        <a:latin typeface="+mn-lt"/>
                        <a:ea typeface="+mn-ea"/>
                        <a:cs typeface="Arial" panose="020B0604020202020204" pitchFamily="34" charset="0"/>
                      </a:endParaRPr>
                    </a:p>
                  </a:txBody>
                  <a:tcPr/>
                </a:tc>
                <a:tc>
                  <a:txBody>
                    <a:bodyPr/>
                    <a:lstStyle/>
                    <a:p>
                      <a:r>
                        <a:rPr lang="en-US" sz="1000" dirty="0"/>
                        <a:t>7/1/2018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102237</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Implemented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18.11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101497</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System Test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19.01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txBody>
                  <a:tcPr/>
                </a:tc>
                <a:tc>
                  <a:txBody>
                    <a:bodyPr/>
                    <a:lstStyle/>
                    <a:p>
                      <a:r>
                        <a:rPr lang="en-US" sz="1000" kern="1200" dirty="0">
                          <a:solidFill>
                            <a:schemeClr val="tx1"/>
                          </a:solidFill>
                          <a:effectLst/>
                          <a:latin typeface="+mn-lt"/>
                          <a:ea typeface="+mn-ea"/>
                          <a:cs typeface="+mn-cs"/>
                        </a:rPr>
                        <a:t>SCR </a:t>
                      </a:r>
                    </a:p>
                    <a:p>
                      <a:r>
                        <a:rPr lang="en-US" sz="1000" kern="1200" dirty="0">
                          <a:solidFill>
                            <a:schemeClr val="tx1"/>
                          </a:solidFill>
                          <a:effectLst/>
                          <a:latin typeface="+mn-lt"/>
                          <a:ea typeface="+mn-ea"/>
                          <a:cs typeface="+mn-cs"/>
                        </a:rPr>
                        <a:t>204665</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Implemented                         </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Release </a:t>
                      </a:r>
                      <a:br>
                        <a:rPr lang="en-US" sz="1000" kern="1200" dirty="0">
                          <a:solidFill>
                            <a:schemeClr val="tx1"/>
                          </a:solidFill>
                          <a:effectLst/>
                          <a:latin typeface="+mn-lt"/>
                          <a:ea typeface="+mn-ea"/>
                          <a:cs typeface="+mn-cs"/>
                        </a:rPr>
                      </a:b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18.11</a:t>
                      </a:r>
                    </a:p>
                    <a:p>
                      <a:endParaRPr lang="en-US" sz="1000" kern="1200" dirty="0">
                        <a:solidFill>
                          <a:schemeClr val="tx1"/>
                        </a:solidFill>
                        <a:effectLst/>
                        <a:latin typeface="+mn-lt"/>
                        <a:ea typeface="+mn-ea"/>
                        <a:cs typeface="+mn-cs"/>
                      </a:endParaRP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SCR </a:t>
                      </a:r>
                    </a:p>
                    <a:p>
                      <a:r>
                        <a:rPr lang="en-US" sz="1000" kern="1200" dirty="0">
                          <a:solidFill>
                            <a:schemeClr val="tx1"/>
                          </a:solidFill>
                          <a:effectLst/>
                          <a:latin typeface="+mn-lt"/>
                          <a:ea typeface="+mn-ea"/>
                          <a:cs typeface="+mn-cs"/>
                        </a:rPr>
                        <a:t>203634</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System Test                         </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Release </a:t>
                      </a:r>
                      <a:br>
                        <a:rPr lang="en-US" sz="1000" kern="1200" dirty="0">
                          <a:solidFill>
                            <a:schemeClr val="tx1"/>
                          </a:solidFill>
                          <a:effectLst/>
                          <a:latin typeface="+mn-lt"/>
                          <a:ea typeface="+mn-ea"/>
                          <a:cs typeface="+mn-cs"/>
                        </a:rPr>
                      </a:b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19.01</a:t>
                      </a:r>
                    </a:p>
                  </a:txBody>
                  <a:tcPr/>
                </a:tc>
                <a:tc>
                  <a:txBody>
                    <a:bodyPr/>
                    <a:lstStyle/>
                    <a:p>
                      <a:r>
                        <a:rPr lang="en-US" sz="1000" kern="1200" dirty="0">
                          <a:solidFill>
                            <a:schemeClr val="dk1"/>
                          </a:solidFill>
                          <a:effectLst/>
                          <a:latin typeface="+mn-lt"/>
                          <a:ea typeface="+mn-ea"/>
                          <a:cs typeface="+mn-cs"/>
                        </a:rPr>
                        <a:t>Per </a:t>
                      </a:r>
                      <a:r>
                        <a:rPr lang="en-US" sz="1000" kern="1200" dirty="0">
                          <a:solidFill>
                            <a:schemeClr val="dk1"/>
                          </a:solidFill>
                          <a:effectLst/>
                          <a:latin typeface="+mn-lt"/>
                          <a:ea typeface="+mn-ea"/>
                          <a:cs typeface="+mn-cs"/>
                          <a:hlinkClick r:id="rId3"/>
                        </a:rPr>
                        <a:t>ACL 18-33</a:t>
                      </a:r>
                      <a:r>
                        <a:rPr lang="en-US" sz="1000" kern="1200" dirty="0">
                          <a:solidFill>
                            <a:schemeClr val="dk1"/>
                          </a:solidFill>
                          <a:effectLst/>
                          <a:latin typeface="+mn-lt"/>
                          <a:ea typeface="+mn-ea"/>
                          <a:cs typeface="+mn-cs"/>
                        </a:rPr>
                        <a:t>, all counties were required to provide the Short-Term, Interim payment (AB 110) to caregivers who had taken placement of a child prior to completing the Resource Family Approval (RFA) process between 3/30/18 and 06/30/2018.</a:t>
                      </a:r>
                    </a:p>
                    <a:p>
                      <a:endParaRPr lang="en-US" sz="1000" kern="1200" dirty="0">
                        <a:solidFill>
                          <a:schemeClr val="dk1"/>
                        </a:solidFill>
                        <a:effectLst/>
                        <a:latin typeface="+mn-lt"/>
                        <a:ea typeface="+mn-ea"/>
                        <a:cs typeface="+mn-cs"/>
                      </a:endParaRPr>
                    </a:p>
                    <a:p>
                      <a:r>
                        <a:rPr lang="en-US" sz="1000" kern="1200" dirty="0">
                          <a:solidFill>
                            <a:schemeClr val="dk1"/>
                          </a:solidFill>
                          <a:effectLst/>
                          <a:latin typeface="+mn-lt"/>
                          <a:ea typeface="+mn-ea"/>
                          <a:cs typeface="+mn-cs"/>
                        </a:rPr>
                        <a:t>Effective July 1, 2018, all counties must provide a payment equivalent to the basic level rate for a resource family to the Emergency Caregiver (EC) of a child.  However, unlike the Short-Term, Interim funding, the EC funding will be exclusively funded through the Emergency Assistance (EA) Program, aid code 5K. </a:t>
                      </a:r>
                    </a:p>
                    <a:p>
                      <a:endParaRPr lang="en-US" sz="1000" kern="1200" dirty="0">
                        <a:solidFill>
                          <a:schemeClr val="dk1"/>
                        </a:solidFill>
                        <a:effectLst/>
                        <a:latin typeface="+mn-lt"/>
                        <a:ea typeface="+mn-ea"/>
                        <a:cs typeface="+mn-cs"/>
                      </a:endParaRPr>
                    </a:p>
                    <a:p>
                      <a:pPr marL="0" marR="0" lvl="0" indent="0" algn="just" defTabSz="685800" rtl="0" eaLnBrk="1" fontAlgn="auto" latinLnBrk="0" hangingPunct="1">
                        <a:lnSpc>
                          <a:spcPct val="100000"/>
                        </a:lnSpc>
                        <a:spcBef>
                          <a:spcPts val="0"/>
                        </a:spcBef>
                        <a:spcAft>
                          <a:spcPts val="0"/>
                        </a:spcAft>
                        <a:buClrTx/>
                        <a:buSzTx/>
                        <a:buFontTx/>
                        <a:buNone/>
                        <a:tabLst/>
                        <a:defRPr/>
                      </a:pPr>
                      <a:endParaRPr lang="en-US" sz="1000" b="0" i="0" u="none" strike="noStrike" kern="1200" baseline="0" dirty="0">
                        <a:solidFill>
                          <a:schemeClr val="dk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000" b="1" i="0" u="none" strike="noStrike" kern="1200" baseline="0" dirty="0">
                          <a:solidFill>
                            <a:schemeClr val="dk1"/>
                          </a:solidFill>
                          <a:effectLst/>
                          <a:latin typeface="+mn-lt"/>
                          <a:ea typeface="+mn-ea"/>
                          <a:cs typeface="+mn-cs"/>
                        </a:rPr>
                        <a:t>CalACES Update:</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kern="1200" dirty="0">
                          <a:solidFill>
                            <a:schemeClr val="dk1"/>
                          </a:solidFill>
                          <a:effectLst/>
                          <a:latin typeface="+mn-lt"/>
                          <a:ea typeface="+mn-ea"/>
                          <a:cs typeface="+mn-cs"/>
                        </a:rPr>
                        <a:t>A Good Cause section is being added to the Foster Care License/Home Approval page</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kern="1200" dirty="0">
                          <a:solidFill>
                            <a:schemeClr val="dk1"/>
                          </a:solidFill>
                          <a:effectLst/>
                          <a:latin typeface="+mn-lt"/>
                          <a:ea typeface="+mn-ea"/>
                          <a:cs typeface="+mn-cs"/>
                        </a:rPr>
                        <a:t>New automated tasks to track Good Cause are being added</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kern="1200" dirty="0">
                          <a:solidFill>
                            <a:schemeClr val="dk1"/>
                          </a:solidFill>
                          <a:effectLst/>
                          <a:latin typeface="+mn-lt"/>
                          <a:ea typeface="+mn-ea"/>
                          <a:cs typeface="+mn-cs"/>
                        </a:rPr>
                        <a:t>Emergency Assistance (EA) fields are being added to the Foster Care Placement Authority Probation Court Order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kern="1200" dirty="0">
                          <a:solidFill>
                            <a:schemeClr val="dk1"/>
                          </a:solidFill>
                          <a:effectLst/>
                          <a:latin typeface="+mn-lt"/>
                          <a:ea typeface="+mn-ea"/>
                          <a:cs typeface="+mn-cs"/>
                        </a:rPr>
                        <a:t>Two Pay Codes added in the Phase II SCR are being automated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kern="1200" dirty="0">
                          <a:solidFill>
                            <a:schemeClr val="dk1"/>
                          </a:solidFill>
                          <a:effectLst/>
                          <a:latin typeface="+mn-lt"/>
                          <a:ea typeface="+mn-ea"/>
                          <a:cs typeface="+mn-cs"/>
                        </a:rPr>
                        <a:t>A new approval and discontinuance notice is being added to the template repository.</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algn="r"/>
            <a:fld id="{E675FF42-0E22-44DC-8DFB-F90201735E2E}" type="slidenum">
              <a:rPr lang="en-US" altLang="en-US" sz="1200" smtClean="0"/>
              <a:pPr algn="r"/>
              <a:t>21</a:t>
            </a:fld>
            <a:endParaRPr lang="en-US" altLang="en-US" dirty="0"/>
          </a:p>
        </p:txBody>
      </p:sp>
    </p:spTree>
    <p:extLst>
      <p:ext uri="{BB962C8B-B14F-4D97-AF65-F5344CB8AC3E}">
        <p14:creationId xmlns:p14="http://schemas.microsoft.com/office/powerpoint/2010/main" val="3904870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43975997"/>
              </p:ext>
            </p:extLst>
          </p:nvPr>
        </p:nvGraphicFramePr>
        <p:xfrm>
          <a:off x="76200" y="1229032"/>
          <a:ext cx="8915401" cy="5173093"/>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914400">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257801">
                  <a:extLst>
                    <a:ext uri="{9D8B030D-6E8A-4147-A177-3AD203B41FA5}">
                      <a16:colId xmlns:a16="http://schemas.microsoft.com/office/drawing/2014/main" val="1591799146"/>
                    </a:ext>
                  </a:extLst>
                </a:gridCol>
              </a:tblGrid>
              <a:tr h="678784">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4943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CalFresh Ending Cash Out for SSI/SSP Recipients Policy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2"/>
                        </a:rPr>
                        <a:t>ACL 18-90</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3"/>
                        </a:rPr>
                        <a:t>ACL 18-91</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4"/>
                        </a:rPr>
                        <a:t>ACL 18-92</a:t>
                      </a:r>
                      <a:endParaRPr lang="en-US" sz="1000" dirty="0">
                        <a:latin typeface="+mn-lt"/>
                        <a:cs typeface="Arial" panose="020B0604020202020204" pitchFamily="34" charset="0"/>
                      </a:endParaRPr>
                    </a:p>
                  </a:txBody>
                  <a:tcPr/>
                </a:tc>
                <a:tc>
                  <a:txBody>
                    <a:bodyPr/>
                    <a:lstStyle/>
                    <a:p>
                      <a:r>
                        <a:rPr lang="en-US" sz="1000" i="0">
                          <a:solidFill>
                            <a:schemeClr val="tx1"/>
                          </a:solidFill>
                          <a:latin typeface="+mn-lt"/>
                          <a:cs typeface="Arial" panose="020B0604020202020204" pitchFamily="34" charset="0"/>
                        </a:rPr>
                        <a:t>5/20/2019</a:t>
                      </a:r>
                      <a:endParaRPr lang="en-US" sz="1000" i="0" dirty="0">
                        <a:solidFill>
                          <a:schemeClr val="tx1"/>
                        </a:solidFill>
                        <a:latin typeface="+mn-lt"/>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101471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 </a:t>
                      </a:r>
                      <a:br>
                        <a:rPr lang="en-US" sz="1000" dirty="0">
                          <a:latin typeface="+mn-lt"/>
                          <a:cs typeface="Arial" panose="020B0604020202020204" pitchFamily="34" charset="0"/>
                        </a:rPr>
                      </a:br>
                      <a:r>
                        <a:rPr lang="en-US" sz="1000" dirty="0">
                          <a:latin typeface="+mn-lt"/>
                          <a:cs typeface="Arial" panose="020B0604020202020204" pitchFamily="34" charset="0"/>
                        </a:rPr>
                        <a:t>19.05</a:t>
                      </a:r>
                    </a:p>
                  </a:txBody>
                  <a:tcPr/>
                </a:tc>
                <a:tc>
                  <a:txBody>
                    <a:bodyPr/>
                    <a:lstStyle/>
                    <a:p>
                      <a:pPr>
                        <a:buNone/>
                      </a:pPr>
                      <a:r>
                        <a:rPr lang="en-US" sz="1000" dirty="0">
                          <a:solidFill>
                            <a:schemeClr val="tx1"/>
                          </a:solidFill>
                          <a:latin typeface="+mn-lt"/>
                          <a:cs typeface="Arial" panose="020B0604020202020204" pitchFamily="34" charset="0"/>
                        </a:rPr>
                        <a:t>SCR  203103</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Design</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Release </a:t>
                      </a:r>
                    </a:p>
                    <a:p>
                      <a:pPr>
                        <a:buNone/>
                      </a:pPr>
                      <a:r>
                        <a:rPr lang="en-US" sz="1000" dirty="0">
                          <a:solidFill>
                            <a:schemeClr val="tx1"/>
                          </a:solidFill>
                          <a:latin typeface="+mn-lt"/>
                          <a:cs typeface="Arial" panose="020B0604020202020204" pitchFamily="34" charset="0"/>
                        </a:rPr>
                        <a:t>19.05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t>The Legislative budget bills include agreement to fund the SSI (Supplemental Security Income) Cash Out initiative which would reverse California’s current law that prohibits SSI and/or SSP (State Supplementary Payment) recipients from receiving CalFresh benefits. This policy contains several components which will be implemented no later than August 1, 2019.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t>Ending Cash Out applies to three groups of individuals and/or households: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pPr marL="0" lvl="0" defTabSz="685800" fontAlgn="auto">
                        <a:spcBef>
                          <a:spcPts val="0"/>
                        </a:spcBef>
                        <a:spcAft>
                          <a:spcPts val="0"/>
                        </a:spcAft>
                        <a:buClrTx/>
                        <a:buSzTx/>
                        <a:defRPr/>
                      </a:pPr>
                      <a:r>
                        <a:rPr lang="en-US" sz="1000" b="1" dirty="0"/>
                        <a:t>Group 1</a:t>
                      </a:r>
                      <a:r>
                        <a:rPr lang="en-US" sz="1000" dirty="0"/>
                        <a:t> –  SSI/SSP beneficiaries who are new CalFresh applicants who will no longer be precluded from CalFresh eligibility, as well as current CalFresh households who have an SSI/SSP member(s) who will be added to the case. </a:t>
                      </a:r>
                    </a:p>
                    <a:p>
                      <a:pPr marL="0" lvl="0" defTabSz="685800" fontAlgn="auto">
                        <a:spcBef>
                          <a:spcPts val="0"/>
                        </a:spcBef>
                        <a:spcAft>
                          <a:spcPts val="0"/>
                        </a:spcAft>
                        <a:buClrTx/>
                        <a:buSzTx/>
                        <a:defRPr/>
                      </a:pPr>
                      <a:endParaRPr lang="en-US" sz="1000" dirty="0"/>
                    </a:p>
                    <a:p>
                      <a:pPr marL="0" lvl="0" defTabSz="685800" fontAlgn="auto">
                        <a:spcBef>
                          <a:spcPts val="0"/>
                        </a:spcBef>
                        <a:spcAft>
                          <a:spcPts val="0"/>
                        </a:spcAft>
                        <a:buClrTx/>
                        <a:buSzTx/>
                        <a:defRPr/>
                      </a:pPr>
                      <a:r>
                        <a:rPr lang="en-US" sz="1000" b="1" dirty="0"/>
                        <a:t>Group 2 </a:t>
                      </a:r>
                      <a:r>
                        <a:rPr lang="en-US" sz="1000" dirty="0"/>
                        <a:t>–  Supplemental Nutrition Benefit (SNB) program: CalFresh households who have an excluded SSI/SSP member and as a result of this policy will experience a reduction in the CalFresh allotment once the SSI/SSP member and their income are added to the CalFresh household budget.</a:t>
                      </a:r>
                    </a:p>
                    <a:p>
                      <a:pPr marL="0" lvl="0" defTabSz="685800" fontAlgn="auto">
                        <a:spcBef>
                          <a:spcPts val="0"/>
                        </a:spcBef>
                        <a:spcAft>
                          <a:spcPts val="0"/>
                        </a:spcAft>
                        <a:buClrTx/>
                        <a:buSzTx/>
                        <a:defRPr/>
                      </a:pPr>
                      <a:endParaRPr lang="en-US" sz="1000" dirty="0"/>
                    </a:p>
                    <a:p>
                      <a:pPr marL="0" lvl="0" defTabSz="685800" fontAlgn="auto">
                        <a:spcBef>
                          <a:spcPts val="0"/>
                        </a:spcBef>
                        <a:spcAft>
                          <a:spcPts val="0"/>
                        </a:spcAft>
                        <a:buClrTx/>
                        <a:buSzTx/>
                        <a:defRPr/>
                      </a:pPr>
                      <a:r>
                        <a:rPr lang="en-US" sz="1000" b="1" dirty="0"/>
                        <a:t>Group 3 </a:t>
                      </a:r>
                      <a:r>
                        <a:rPr lang="en-US" sz="1000" dirty="0"/>
                        <a:t>– Transitional Nutrition Benefit (TNB) program: CalFresh households who have an excluded SSI/SSP member and as a result of this policy will lose their eligibility to CalFresh benefits once the SSI/SSP member and their income are added to the CalFresh household budget. The legislature has agreed to hold these households harmless by supplementing their benefits via a new state-only program.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u="none" strike="noStrike" kern="1200" baseline="0" dirty="0">
                          <a:solidFill>
                            <a:schemeClr val="dk1"/>
                          </a:solidFill>
                          <a:effectLst/>
                          <a:latin typeface="+mn-lt"/>
                          <a:ea typeface="+mn-ea"/>
                          <a:cs typeface="+mn-cs"/>
                        </a:rPr>
                        <a:t>- Continued on next slide -</a:t>
                      </a:r>
                      <a:endParaRPr lang="en-US" sz="1000" dirty="0">
                        <a:solidFill>
                          <a:schemeClr val="dk1"/>
                        </a:solidFill>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algn="r"/>
            <a:fld id="{E675FF42-0E22-44DC-8DFB-F90201735E2E}" type="slidenum">
              <a:rPr lang="en-US" altLang="en-US" sz="1200" smtClean="0"/>
              <a:pPr algn="r"/>
              <a:t>22</a:t>
            </a:fld>
            <a:endParaRPr lang="en-US" altLang="en-US" dirty="0"/>
          </a:p>
        </p:txBody>
      </p:sp>
    </p:spTree>
    <p:extLst>
      <p:ext uri="{BB962C8B-B14F-4D97-AF65-F5344CB8AC3E}">
        <p14:creationId xmlns:p14="http://schemas.microsoft.com/office/powerpoint/2010/main" val="42260256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1970618804"/>
              </p:ext>
            </p:extLst>
          </p:nvPr>
        </p:nvGraphicFramePr>
        <p:xfrm>
          <a:off x="76200" y="1219200"/>
          <a:ext cx="8915401" cy="5182925"/>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914400">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257801">
                  <a:extLst>
                    <a:ext uri="{9D8B030D-6E8A-4147-A177-3AD203B41FA5}">
                      <a16:colId xmlns:a16="http://schemas.microsoft.com/office/drawing/2014/main" val="1591799146"/>
                    </a:ext>
                  </a:extLst>
                </a:gridCol>
              </a:tblGrid>
              <a:tr h="680074">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5028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CalFresh Ending Cash Out for SSI/SSP Recipients Policy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2"/>
                        </a:rPr>
                        <a:t>ACL 18-90</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3"/>
                        </a:rPr>
                        <a:t>ACL 18-91</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4"/>
                        </a:rPr>
                        <a:t>ACL 18-92</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txBody>
                  <a:tcPr/>
                </a:tc>
                <a:tc>
                  <a:txBody>
                    <a:bodyPr/>
                    <a:lstStyle/>
                    <a:p>
                      <a:r>
                        <a:rPr lang="en-US" sz="1000" i="0" dirty="0">
                          <a:solidFill>
                            <a:schemeClr val="tx1"/>
                          </a:solidFill>
                          <a:latin typeface="+mn-lt"/>
                          <a:cs typeface="Arial" panose="020B0604020202020204" pitchFamily="34" charset="0"/>
                        </a:rPr>
                        <a:t>5/20/2019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101471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 </a:t>
                      </a:r>
                      <a:br>
                        <a:rPr lang="en-US" sz="1000" dirty="0">
                          <a:latin typeface="+mn-lt"/>
                          <a:cs typeface="Arial" panose="020B0604020202020204" pitchFamily="34" charset="0"/>
                        </a:rPr>
                      </a:br>
                      <a:r>
                        <a:rPr lang="en-US" sz="1000" dirty="0">
                          <a:latin typeface="+mn-lt"/>
                          <a:cs typeface="Arial" panose="020B0604020202020204" pitchFamily="34" charset="0"/>
                        </a:rPr>
                        <a:t>19.05</a:t>
                      </a:r>
                    </a:p>
                  </a:txBody>
                  <a:tcPr/>
                </a:tc>
                <a:tc>
                  <a:txBody>
                    <a:bodyPr/>
                    <a:lstStyle/>
                    <a:p>
                      <a:pPr>
                        <a:buNone/>
                      </a:pPr>
                      <a:r>
                        <a:rPr lang="en-US" sz="1000" dirty="0">
                          <a:solidFill>
                            <a:schemeClr val="tx1"/>
                          </a:solidFill>
                          <a:latin typeface="+mn-lt"/>
                          <a:cs typeface="Arial" panose="020B0604020202020204" pitchFamily="34" charset="0"/>
                        </a:rPr>
                        <a:t>SCR  203103</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Design</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Release </a:t>
                      </a:r>
                    </a:p>
                    <a:p>
                      <a:pPr>
                        <a:buNone/>
                      </a:pPr>
                      <a:r>
                        <a:rPr lang="en-US" sz="1000" dirty="0">
                          <a:solidFill>
                            <a:schemeClr val="tx1"/>
                          </a:solidFill>
                          <a:latin typeface="+mn-lt"/>
                          <a:cs typeface="Arial" panose="020B0604020202020204" pitchFamily="34" charset="0"/>
                        </a:rPr>
                        <a:t>19.05</a:t>
                      </a:r>
                    </a:p>
                    <a:p>
                      <a:pPr>
                        <a:buNone/>
                      </a:pPr>
                      <a:endParaRPr lang="en-US" sz="1000" dirty="0">
                        <a:solidFill>
                          <a:schemeClr val="tx1"/>
                        </a:solidFill>
                        <a:latin typeface="+mn-lt"/>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t>CDSS published ACLs 18-90, 18-91, and 18-92 on July 31, 2018.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t>On August 13, 2018, CDSS kicked off the Reversing SSI Cash-Out Automation meetings. This group includes CDSS, CWDA, SAWS and the counties. The purpose of these meetings are to discuss questions related to the policy, implementation strategy, and automation timeline. These meetings are held bi-weekly through October at the CalACES North location.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dirty="0"/>
                    </a:p>
                    <a:p>
                      <a:r>
                        <a:rPr lang="en-US" sz="1000" b="1" dirty="0">
                          <a:solidFill>
                            <a:schemeClr val="dk1"/>
                          </a:solidFill>
                        </a:rPr>
                        <a:t>CalACES Update:</a:t>
                      </a:r>
                    </a:p>
                    <a:p>
                      <a:r>
                        <a:rPr lang="en-US" sz="1000" b="0" dirty="0">
                          <a:solidFill>
                            <a:schemeClr val="tx1"/>
                          </a:solidFill>
                        </a:rPr>
                        <a:t>System changes for this effort will include:</a:t>
                      </a:r>
                    </a:p>
                    <a:p>
                      <a:pPr marL="171450" indent="-171450">
                        <a:buClr>
                          <a:schemeClr val="tx1"/>
                        </a:buClr>
                        <a:buFont typeface="Arial" panose="020B0604020202020204" pitchFamily="34" charset="0"/>
                        <a:buChar char="•"/>
                      </a:pPr>
                      <a:r>
                        <a:rPr lang="en-US" sz="1000" b="0" dirty="0">
                          <a:solidFill>
                            <a:schemeClr val="tx1"/>
                          </a:solidFill>
                        </a:rPr>
                        <a:t>Update eligibility rules to determine SSI individuals eligible to CalFresh if they meet CalFresh eligibility requirements</a:t>
                      </a:r>
                    </a:p>
                    <a:p>
                      <a:pPr marL="171450" indent="-171450">
                        <a:buClr>
                          <a:schemeClr val="tx1"/>
                        </a:buClr>
                        <a:buFont typeface="Arial" panose="020B0604020202020204" pitchFamily="34" charset="0"/>
                        <a:buChar char="•"/>
                      </a:pPr>
                      <a:r>
                        <a:rPr lang="en-US" sz="1000" b="0" dirty="0">
                          <a:solidFill>
                            <a:schemeClr val="tx1"/>
                          </a:solidFill>
                        </a:rPr>
                        <a:t>Add eligibility rules to determine the Supplemental Nutrition Benefit and the Transitional Nutrition Benefit </a:t>
                      </a:r>
                    </a:p>
                    <a:p>
                      <a:pPr marL="171450" indent="-171450">
                        <a:buClr>
                          <a:schemeClr val="tx1"/>
                        </a:buClr>
                        <a:buFont typeface="Arial" panose="020B0604020202020204" pitchFamily="34" charset="0"/>
                        <a:buChar char="•"/>
                      </a:pPr>
                      <a:r>
                        <a:rPr lang="en-US" sz="1000" b="0" dirty="0">
                          <a:solidFill>
                            <a:schemeClr val="tx1"/>
                          </a:solidFill>
                        </a:rPr>
                        <a:t>Add the appropriate Notices of Action</a:t>
                      </a:r>
                    </a:p>
                    <a:p>
                      <a:pPr marL="171450" indent="-171450">
                        <a:buClr>
                          <a:schemeClr val="tx1"/>
                        </a:buClr>
                        <a:buFont typeface="Arial" panose="020B0604020202020204" pitchFamily="34" charset="0"/>
                        <a:buChar char="•"/>
                      </a:pPr>
                      <a:endParaRPr lang="en-US" sz="1000" kern="12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dk1"/>
                          </a:solidFill>
                        </a:rPr>
                        <a:t>The SSI Cash Out SCR and design document was sent to the CW/CF Committee on 11/9/18.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dk1"/>
                          </a:solidFill>
                        </a:rPr>
                        <a:t>The Project met with the CW/CF Committee several times to review and discuss the SCR design before giving final SCR approval on 11/30/18.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dk1"/>
                          </a:solidFill>
                        </a:rPr>
                        <a:t> </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algn="r"/>
            <a:fld id="{E675FF42-0E22-44DC-8DFB-F90201735E2E}" type="slidenum">
              <a:rPr lang="en-US" altLang="en-US" sz="1200" smtClean="0"/>
              <a:pPr algn="r"/>
              <a:t>23</a:t>
            </a:fld>
            <a:endParaRPr lang="en-US" altLang="en-US" dirty="0"/>
          </a:p>
        </p:txBody>
      </p:sp>
    </p:spTree>
    <p:extLst>
      <p:ext uri="{BB962C8B-B14F-4D97-AF65-F5344CB8AC3E}">
        <p14:creationId xmlns:p14="http://schemas.microsoft.com/office/powerpoint/2010/main" val="35018551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nvPr>
        </p:nvGraphicFramePr>
        <p:xfrm>
          <a:off x="76200" y="1219200"/>
          <a:ext cx="8915401" cy="5182925"/>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914400">
                  <a:extLst>
                    <a:ext uri="{9D8B030D-6E8A-4147-A177-3AD203B41FA5}">
                      <a16:colId xmlns:a16="http://schemas.microsoft.com/office/drawing/2014/main" val="3016906105"/>
                    </a:ext>
                  </a:extLst>
                </a:gridCol>
                <a:gridCol w="990600">
                  <a:extLst>
                    <a:ext uri="{9D8B030D-6E8A-4147-A177-3AD203B41FA5}">
                      <a16:colId xmlns:a16="http://schemas.microsoft.com/office/drawing/2014/main" val="4121115089"/>
                    </a:ext>
                  </a:extLst>
                </a:gridCol>
                <a:gridCol w="5257801">
                  <a:extLst>
                    <a:ext uri="{9D8B030D-6E8A-4147-A177-3AD203B41FA5}">
                      <a16:colId xmlns:a16="http://schemas.microsoft.com/office/drawing/2014/main" val="1591799146"/>
                    </a:ext>
                  </a:extLst>
                </a:gridCol>
              </a:tblGrid>
              <a:tr h="680074">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5028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CalFresh Ending Cash Out for SSI/SSP Recipients Policy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2"/>
                        </a:rPr>
                        <a:t>ACL 18-90</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3"/>
                        </a:rPr>
                        <a:t>ACL 18-91</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hlinkClick r:id="rId4"/>
                        </a:rPr>
                        <a:t>ACL 18-92</a:t>
                      </a: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txBody>
                  <a:tcPr/>
                </a:tc>
                <a:tc>
                  <a:txBody>
                    <a:bodyPr/>
                    <a:lstStyle/>
                    <a:p>
                      <a:r>
                        <a:rPr lang="en-US" sz="1000" i="0" dirty="0">
                          <a:solidFill>
                            <a:schemeClr val="tx1"/>
                          </a:solidFill>
                          <a:latin typeface="+mn-lt"/>
                          <a:cs typeface="Arial" panose="020B0604020202020204" pitchFamily="34" charset="0"/>
                        </a:rPr>
                        <a:t>5/20/2019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101471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 </a:t>
                      </a:r>
                      <a:br>
                        <a:rPr lang="en-US" sz="1000" dirty="0">
                          <a:latin typeface="+mn-lt"/>
                          <a:cs typeface="Arial" panose="020B0604020202020204" pitchFamily="34" charset="0"/>
                        </a:rPr>
                      </a:br>
                      <a:r>
                        <a:rPr lang="en-US" sz="1000" dirty="0">
                          <a:latin typeface="+mn-lt"/>
                          <a:cs typeface="Arial" panose="020B0604020202020204" pitchFamily="34" charset="0"/>
                        </a:rPr>
                        <a:t>19.05</a:t>
                      </a:r>
                    </a:p>
                  </a:txBody>
                  <a:tcPr/>
                </a:tc>
                <a:tc>
                  <a:txBody>
                    <a:bodyPr/>
                    <a:lstStyle/>
                    <a:p>
                      <a:pPr>
                        <a:buNone/>
                      </a:pPr>
                      <a:r>
                        <a:rPr lang="en-US" sz="1000" dirty="0">
                          <a:solidFill>
                            <a:schemeClr val="tx1"/>
                          </a:solidFill>
                          <a:latin typeface="+mn-lt"/>
                          <a:cs typeface="Arial" panose="020B0604020202020204" pitchFamily="34" charset="0"/>
                        </a:rPr>
                        <a:t>SCR  203103</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Design</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Release </a:t>
                      </a:r>
                    </a:p>
                    <a:p>
                      <a:pPr>
                        <a:buNone/>
                      </a:pPr>
                      <a:r>
                        <a:rPr lang="en-US" sz="1000" dirty="0">
                          <a:solidFill>
                            <a:schemeClr val="tx1"/>
                          </a:solidFill>
                          <a:latin typeface="+mn-lt"/>
                          <a:cs typeface="Arial" panose="020B0604020202020204" pitchFamily="34" charset="0"/>
                        </a:rPr>
                        <a:t>19.05</a:t>
                      </a:r>
                    </a:p>
                    <a:p>
                      <a:pPr>
                        <a:buNone/>
                      </a:pPr>
                      <a:endParaRPr lang="en-US" sz="1000" dirty="0">
                        <a:solidFill>
                          <a:schemeClr val="tx1"/>
                        </a:solidFill>
                        <a:latin typeface="+mn-lt"/>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solidFill>
                            <a:schemeClr val="dk1"/>
                          </a:solidFill>
                        </a:rPr>
                        <a:t>Funding for CalACES Implementation: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000" b="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u="sng" dirty="0">
                          <a:solidFill>
                            <a:schemeClr val="dk1"/>
                          </a:solidFill>
                        </a:rPr>
                        <a:t>Background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dirty="0">
                          <a:solidFill>
                            <a:schemeClr val="dk1"/>
                          </a:solidFill>
                        </a:rPr>
                        <a:t>At the time of this update, additional funding for implementing Reversing SSI Cash Out system changes in C-IV and LRS is not available.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dirty="0">
                          <a:solidFill>
                            <a:schemeClr val="dk1"/>
                          </a:solidFill>
                        </a:rPr>
                        <a:t>CalACES decided to begin design and build prior to receiving confirmation of premise funds to meet the State’s directive to deploy SAWS automation by June 1, 2019.</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dirty="0">
                          <a:solidFill>
                            <a:schemeClr val="dk1"/>
                          </a:solidFill>
                        </a:rPr>
                        <a:t>Design is targeted for approval by end of November 2018;</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dirty="0">
                          <a:solidFill>
                            <a:schemeClr val="dk1"/>
                          </a:solidFill>
                        </a:rPr>
                        <a:t>Build is targeted to begin in December 2018.</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000" b="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u="sng" dirty="0">
                          <a:solidFill>
                            <a:schemeClr val="dk1"/>
                          </a:solidFill>
                        </a:rPr>
                        <a:t>Funding Request and Next Steps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dirty="0">
                          <a:solidFill>
                            <a:schemeClr val="dk1"/>
                          </a:solidFill>
                        </a:rPr>
                        <a:t>In September 2018, CalACES submitted a premise funding request to CWDA for the Reversing SSI Cash Out system changes.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dirty="0">
                          <a:solidFill>
                            <a:schemeClr val="dk1"/>
                          </a:solidFill>
                        </a:rPr>
                        <a:t>CalACES expects to receive confirmation of additional premise funds by January 2019 at the latest, either via County allocation letters or the January Governor’s Budget.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dirty="0">
                          <a:solidFill>
                            <a:schemeClr val="dk1"/>
                          </a:solidFill>
                        </a:rPr>
                        <a:t>Contract amendments for the C-IV and LRS agreements to add Reversing SSI Cash Out are planned for the January 2019 JPA Board of Directors meeting following confirmation of premise funds.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dirty="0">
                          <a:solidFill>
                            <a:schemeClr val="dk1"/>
                          </a:solidFill>
                        </a:rPr>
                        <a:t>If premise funding is not available, the monthly 8,000 hours for M&amp;E/Application Maintenance will be used for the Reversing SSI Cash </a:t>
                      </a:r>
                      <a:r>
                        <a:rPr lang="en-US" sz="1000" b="0">
                          <a:solidFill>
                            <a:schemeClr val="dk1"/>
                          </a:solidFill>
                        </a:rPr>
                        <a:t>Out system changes. </a:t>
                      </a:r>
                      <a:r>
                        <a:rPr lang="en-US" sz="1000" b="0" dirty="0">
                          <a:solidFill>
                            <a:schemeClr val="dk1"/>
                          </a:solidFill>
                        </a:rPr>
                        <a:t>Also, CalACES will work with the appropriate committees to re-assess release dates for other SCRs targeted through the 19.05 release to fit in the Reversing SSI Cash Out system changes.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000" b="0" dirty="0">
                        <a:solidFill>
                          <a:schemeClr val="dk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000" b="0" dirty="0">
                        <a:solidFill>
                          <a:schemeClr val="dk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000" b="1" dirty="0">
                        <a:solidFill>
                          <a:schemeClr val="dk1"/>
                        </a:solidFill>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algn="r"/>
            <a:fld id="{E675FF42-0E22-44DC-8DFB-F90201735E2E}" type="slidenum">
              <a:rPr lang="en-US" altLang="en-US" sz="1200" smtClean="0"/>
              <a:pPr algn="r"/>
              <a:t>24</a:t>
            </a:fld>
            <a:endParaRPr lang="en-US" altLang="en-US" dirty="0"/>
          </a:p>
        </p:txBody>
      </p:sp>
    </p:spTree>
    <p:extLst>
      <p:ext uri="{BB962C8B-B14F-4D97-AF65-F5344CB8AC3E}">
        <p14:creationId xmlns:p14="http://schemas.microsoft.com/office/powerpoint/2010/main" val="13201071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528138105"/>
              </p:ext>
            </p:extLst>
          </p:nvPr>
        </p:nvGraphicFramePr>
        <p:xfrm>
          <a:off x="228600" y="1229032"/>
          <a:ext cx="8686800" cy="5293688"/>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598880486"/>
                    </a:ext>
                  </a:extLst>
                </a:gridCol>
                <a:gridCol w="914400">
                  <a:extLst>
                    <a:ext uri="{9D8B030D-6E8A-4147-A177-3AD203B41FA5}">
                      <a16:colId xmlns:a16="http://schemas.microsoft.com/office/drawing/2014/main" val="608750300"/>
                    </a:ext>
                  </a:extLst>
                </a:gridCol>
                <a:gridCol w="762000">
                  <a:extLst>
                    <a:ext uri="{9D8B030D-6E8A-4147-A177-3AD203B41FA5}">
                      <a16:colId xmlns:a16="http://schemas.microsoft.com/office/drawing/2014/main" val="3016906105"/>
                    </a:ext>
                  </a:extLst>
                </a:gridCol>
                <a:gridCol w="762000">
                  <a:extLst>
                    <a:ext uri="{9D8B030D-6E8A-4147-A177-3AD203B41FA5}">
                      <a16:colId xmlns:a16="http://schemas.microsoft.com/office/drawing/2014/main" val="4121115089"/>
                    </a:ext>
                  </a:extLst>
                </a:gridCol>
                <a:gridCol w="5257800">
                  <a:extLst>
                    <a:ext uri="{9D8B030D-6E8A-4147-A177-3AD203B41FA5}">
                      <a16:colId xmlns:a16="http://schemas.microsoft.com/office/drawing/2014/main" val="1591799146"/>
                    </a:ext>
                  </a:extLst>
                </a:gridCol>
              </a:tblGrid>
              <a:tr h="712612">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5810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CalFresh Able-Bodied Adults without Dependents (ABAWDs)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rId2"/>
                        </a:rPr>
                        <a:t>ACIN I-11-16</a:t>
                      </a: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rId3"/>
                        </a:rPr>
                        <a:t>ACIN I-88-16</a:t>
                      </a: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i="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 action="ppaction://noaction"/>
                        </a:rPr>
                        <a:t>ACL 18-08</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i="0" baseline="0" dirty="0">
                          <a:latin typeface="+mn-lt"/>
                          <a:cs typeface="Arial" panose="020B0604020202020204" pitchFamily="34" charset="0"/>
                          <a:hlinkClick r:id="" action="ppaction://noaction"/>
                        </a:rPr>
                        <a:t>ABAWD Handbook</a:t>
                      </a:r>
                      <a:endParaRPr lang="en-US" sz="1000" dirty="0">
                        <a:latin typeface="+mn-lt"/>
                        <a:cs typeface="Arial" panose="020B0604020202020204" pitchFamily="34" charset="0"/>
                      </a:endParaRPr>
                    </a:p>
                  </a:txBody>
                  <a:tcPr/>
                </a:tc>
                <a:tc>
                  <a:txBody>
                    <a:bodyPr/>
                    <a:lstStyle/>
                    <a:p>
                      <a:r>
                        <a:rPr lang="en-US" sz="1000" i="0" baseline="0" dirty="0">
                          <a:solidFill>
                            <a:schemeClr val="tx1"/>
                          </a:solidFill>
                          <a:latin typeface="+mn-lt"/>
                          <a:cs typeface="Arial" panose="020B0604020202020204" pitchFamily="34" charset="0"/>
                        </a:rPr>
                        <a:t>1/1/2017  Fixed Clock</a:t>
                      </a:r>
                    </a:p>
                    <a:p>
                      <a:endParaRPr lang="en-US" sz="1000" i="0" baseline="0" dirty="0">
                        <a:solidFill>
                          <a:schemeClr val="tx1"/>
                        </a:solidFill>
                        <a:latin typeface="+mn-lt"/>
                        <a:cs typeface="Arial" panose="020B0604020202020204" pitchFamily="34" charset="0"/>
                      </a:endParaRPr>
                    </a:p>
                    <a:p>
                      <a:r>
                        <a:rPr lang="en-US" sz="1000" i="0" baseline="0" dirty="0">
                          <a:solidFill>
                            <a:schemeClr val="tx1"/>
                          </a:solidFill>
                          <a:latin typeface="+mn-lt"/>
                          <a:cs typeface="Arial" panose="020B0604020202020204" pitchFamily="34" charset="0"/>
                        </a:rPr>
                        <a:t>8/31/2019 </a:t>
                      </a:r>
                    </a:p>
                    <a:p>
                      <a:r>
                        <a:rPr lang="en-US" sz="1000" i="0" baseline="0" dirty="0">
                          <a:solidFill>
                            <a:schemeClr val="tx1"/>
                          </a:solidFill>
                          <a:latin typeface="+mn-lt"/>
                          <a:cs typeface="Arial" panose="020B0604020202020204" pitchFamily="34" charset="0"/>
                        </a:rPr>
                        <a:t>Waiver Expires </a:t>
                      </a:r>
                      <a:endParaRPr lang="en-US" sz="1000" i="0" dirty="0">
                        <a:solidFill>
                          <a:schemeClr val="tx1"/>
                        </a:solidFill>
                        <a:latin typeface="+mn-lt"/>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 7215</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Phase II</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Design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  </a:t>
                      </a:r>
                      <a:r>
                        <a:rPr lang="en-US" sz="1000" baseline="0" dirty="0">
                          <a:latin typeface="+mn-lt"/>
                          <a:cs typeface="Arial" panose="020B0604020202020204" pitchFamily="34" charset="0"/>
                        </a:rPr>
                        <a:t>19.09</a:t>
                      </a:r>
                      <a:endParaRPr lang="en-US" sz="1000" dirty="0">
                        <a:latin typeface="+mn-lt"/>
                        <a:cs typeface="Arial" panose="020B0604020202020204" pitchFamily="34" charset="0"/>
                      </a:endParaRPr>
                    </a:p>
                  </a:txBody>
                  <a:tcPr/>
                </a:tc>
                <a:tc>
                  <a:txBody>
                    <a:bodyPr/>
                    <a:lstStyle/>
                    <a:p>
                      <a:pPr>
                        <a:buNone/>
                      </a:pPr>
                      <a:r>
                        <a:rPr lang="en-US" sz="1000" dirty="0">
                          <a:solidFill>
                            <a:srgbClr val="000000"/>
                          </a:solidFill>
                          <a:latin typeface="+mn-lt"/>
                          <a:cs typeface="Arial"/>
                        </a:rPr>
                        <a:t>SCR 57971</a:t>
                      </a:r>
                      <a:endParaRPr lang="en-US" sz="1000" dirty="0"/>
                    </a:p>
                    <a:p>
                      <a:pPr>
                        <a:buNone/>
                      </a:pPr>
                      <a:r>
                        <a:rPr lang="en-US" sz="1000" dirty="0">
                          <a:solidFill>
                            <a:schemeClr val="tx1"/>
                          </a:solidFill>
                          <a:latin typeface="+mn-lt"/>
                          <a:cs typeface="Arial" panose="020B0604020202020204" pitchFamily="34" charset="0"/>
                        </a:rPr>
                        <a:t>Phase II </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Design</a:t>
                      </a:r>
                    </a:p>
                    <a:p>
                      <a:pPr>
                        <a:buNone/>
                      </a:pPr>
                      <a:endParaRPr lang="en-US" sz="1000" dirty="0">
                        <a:solidFill>
                          <a:schemeClr val="tx1"/>
                        </a:solidFill>
                        <a:latin typeface="+mn-lt"/>
                        <a:cs typeface="Arial" panose="020B0604020202020204" pitchFamily="34" charset="0"/>
                      </a:endParaRPr>
                    </a:p>
                    <a:p>
                      <a:pPr>
                        <a:buNone/>
                      </a:pPr>
                      <a:r>
                        <a:rPr lang="en-US" sz="1000" dirty="0">
                          <a:solidFill>
                            <a:schemeClr val="tx1"/>
                          </a:solidFill>
                          <a:latin typeface="+mn-lt"/>
                          <a:cs typeface="Arial" panose="020B0604020202020204" pitchFamily="34" charset="0"/>
                        </a:rPr>
                        <a:t>Release </a:t>
                      </a:r>
                    </a:p>
                    <a:p>
                      <a:pPr>
                        <a:buNone/>
                      </a:pPr>
                      <a:r>
                        <a:rPr lang="en-US" sz="1000" dirty="0">
                          <a:solidFill>
                            <a:schemeClr val="tx1"/>
                          </a:solidFill>
                          <a:latin typeface="+mn-lt"/>
                          <a:cs typeface="Arial" panose="020B0604020202020204" pitchFamily="34" charset="0"/>
                        </a:rPr>
                        <a:t>19.09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rPr>
                        <a:t>ABAWD implementation began in September 2018 for San Francisco, San Mateo, and Santa Clara. The remaining counties are on waiver until 8/31/19.  In September, CDSS submitted another ABAWD waiver request to FNS for the time period 9/1/19-8/31/20. If the waiver is approved, three additional counties (Alameda, Contra Costa, and Marin) will be required to implement the ABAWD policy effective September 2019.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kern="1200" baseline="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mn-lt"/>
                          <a:ea typeface="+mn-ea"/>
                          <a:cs typeface="+mn-cs"/>
                        </a:rPr>
                        <a:t>The </a:t>
                      </a:r>
                      <a:r>
                        <a:rPr lang="en-US" sz="1000" kern="1200" dirty="0">
                          <a:solidFill>
                            <a:schemeClr val="dk1"/>
                          </a:solidFill>
                          <a:effectLst/>
                          <a:latin typeface="+mn-lt"/>
                          <a:ea typeface="+mn-ea"/>
                          <a:cs typeface="+mn-cs"/>
                          <a:hlinkClick r:id="rId4"/>
                        </a:rPr>
                        <a:t>ABAWD Handbook </a:t>
                      </a:r>
                      <a:r>
                        <a:rPr lang="en-US" sz="1000" kern="1200" dirty="0">
                          <a:solidFill>
                            <a:schemeClr val="dk1"/>
                          </a:solidFill>
                          <a:effectLst/>
                          <a:latin typeface="+mn-lt"/>
                          <a:ea typeface="+mn-ea"/>
                          <a:cs typeface="+mn-cs"/>
                        </a:rPr>
                        <a:t>was published</a:t>
                      </a:r>
                      <a:r>
                        <a:rPr lang="en-US" sz="1000" kern="1200" baseline="0" dirty="0">
                          <a:solidFill>
                            <a:schemeClr val="dk1"/>
                          </a:solidFill>
                          <a:effectLst/>
                          <a:latin typeface="+mn-lt"/>
                          <a:ea typeface="+mn-ea"/>
                          <a:cs typeface="+mn-cs"/>
                        </a:rPr>
                        <a:t> on 1/26/18. </a:t>
                      </a:r>
                      <a:r>
                        <a:rPr lang="en-US" sz="1000" kern="1200" dirty="0">
                          <a:solidFill>
                            <a:schemeClr val="dk1"/>
                          </a:solidFill>
                          <a:effectLst/>
                          <a:latin typeface="+mn-lt"/>
                          <a:ea typeface="+mn-ea"/>
                          <a:cs typeface="+mn-cs"/>
                        </a:rPr>
                        <a:t> </a:t>
                      </a:r>
                      <a:r>
                        <a:rPr lang="en-US" sz="1000" dirty="0">
                          <a:solidFill>
                            <a:schemeClr val="dk1"/>
                          </a:solidFill>
                          <a:cs typeface="Arial" panose="020B0604020202020204" pitchFamily="34" charset="0"/>
                        </a:rPr>
                        <a:t>The ABAWD handbook is a living document and version 2.0 is in progress.</a:t>
                      </a:r>
                      <a:endParaRPr lang="en-US" sz="1000" kern="1200" baseline="0" dirty="0">
                        <a:solidFill>
                          <a:schemeClr val="dk1"/>
                        </a:solidFill>
                        <a:effectLst/>
                        <a:latin typeface="+mn-lt"/>
                        <a:ea typeface="+mn-ea"/>
                        <a:cs typeface="+mn-cs"/>
                      </a:endParaRPr>
                    </a:p>
                    <a:p>
                      <a:pPr marL="0" lvl="0" indent="0" defTabSz="914400">
                        <a:lnSpc>
                          <a:spcPct val="100000"/>
                        </a:lnSpc>
                        <a:spcBef>
                          <a:spcPts val="0"/>
                        </a:spcBef>
                        <a:buClrTx/>
                        <a:buSzTx/>
                        <a:buNone/>
                        <a:defRPr/>
                      </a:pPr>
                      <a:endParaRPr lang="en-US" sz="1000" dirty="0">
                        <a:solidFill>
                          <a:schemeClr val="dk1"/>
                        </a:solidFill>
                        <a:cs typeface="Arial" panose="020B0604020202020204" pitchFamily="34" charset="0"/>
                      </a:endParaRPr>
                    </a:p>
                    <a:p>
                      <a:pPr marL="0" lvl="0" indent="0" defTabSz="914400">
                        <a:lnSpc>
                          <a:spcPct val="100000"/>
                        </a:lnSpc>
                        <a:spcBef>
                          <a:spcPts val="0"/>
                        </a:spcBef>
                        <a:buClrTx/>
                        <a:buSzTx/>
                        <a:buNone/>
                        <a:defRPr/>
                      </a:pPr>
                      <a:r>
                        <a:rPr lang="en-US" sz="1000" dirty="0">
                          <a:solidFill>
                            <a:schemeClr val="dk1"/>
                          </a:solidFill>
                          <a:cs typeface="Arial" panose="020B0604020202020204" pitchFamily="34" charset="0"/>
                        </a:rPr>
                        <a:t>The critical items on which the State needs to provide direction are:</a:t>
                      </a:r>
                      <a:r>
                        <a:rPr lang="en-US" sz="1000" dirty="0">
                          <a:solidFill>
                            <a:schemeClr val="dk1"/>
                          </a:solidFill>
                        </a:rPr>
                        <a:t> Exemptions including geographically waived areas, and the MEDS interface changes.</a:t>
                      </a:r>
                    </a:p>
                    <a:p>
                      <a:pPr marL="0" lvl="0" indent="0" defTabSz="914400">
                        <a:lnSpc>
                          <a:spcPct val="100000"/>
                        </a:lnSpc>
                        <a:spcBef>
                          <a:spcPts val="0"/>
                        </a:spcBef>
                        <a:buClrTx/>
                        <a:buSzTx/>
                        <a:buNone/>
                        <a:defRPr/>
                      </a:pPr>
                      <a:endParaRPr lang="en-US" sz="1000" dirty="0">
                        <a:solidFill>
                          <a:schemeClr val="dk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000" b="1" dirty="0">
                          <a:solidFill>
                            <a:schemeClr val="dk1"/>
                          </a:solidFill>
                        </a:rPr>
                        <a:t>CalACES Update:</a:t>
                      </a:r>
                      <a:endParaRPr lang="en-US" sz="1000" b="1" kern="1200" dirty="0">
                        <a:solidFill>
                          <a:schemeClr val="dk1"/>
                        </a:solidFill>
                        <a:effectLst/>
                        <a:latin typeface="+mn-lt"/>
                        <a:ea typeface="+mn-ea"/>
                        <a:cs typeface="+mn-cs"/>
                      </a:endParaRPr>
                    </a:p>
                    <a:p>
                      <a:r>
                        <a:rPr lang="en-US" sz="1000" b="0" i="0" u="none" strike="noStrike" kern="1200" baseline="0" dirty="0">
                          <a:solidFill>
                            <a:schemeClr val="dk1"/>
                          </a:solidFill>
                          <a:latin typeface="+mn-lt"/>
                          <a:ea typeface="+mn-ea"/>
                          <a:cs typeface="+mn-cs"/>
                        </a:rPr>
                        <a:t>The design team, consortium staff, and QA staff are</a:t>
                      </a:r>
                      <a:r>
                        <a:rPr lang="en-US" sz="1000" kern="1200" dirty="0">
                          <a:solidFill>
                            <a:schemeClr val="dk1"/>
                          </a:solidFill>
                          <a:effectLst/>
                          <a:latin typeface="+mn-lt"/>
                          <a:ea typeface="+mn-ea"/>
                          <a:cs typeface="+mn-cs"/>
                        </a:rPr>
                        <a:t> working on documenting system changes and participating in the SAWS ABAWD Automation meeting with CDSS.</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algn="r"/>
            <a:fld id="{E675FF42-0E22-44DC-8DFB-F90201735E2E}" type="slidenum">
              <a:rPr lang="en-US" altLang="en-US" sz="1200" smtClean="0"/>
              <a:pPr algn="r"/>
              <a:t>25</a:t>
            </a:fld>
            <a:endParaRPr lang="en-US" altLang="en-US" dirty="0"/>
          </a:p>
        </p:txBody>
      </p:sp>
    </p:spTree>
    <p:extLst>
      <p:ext uri="{BB962C8B-B14F-4D97-AF65-F5344CB8AC3E}">
        <p14:creationId xmlns:p14="http://schemas.microsoft.com/office/powerpoint/2010/main" val="13517122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a:xfrm>
            <a:off x="260758" y="422787"/>
            <a:ext cx="7696200" cy="786581"/>
          </a:xfrm>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3818877337"/>
              </p:ext>
            </p:extLst>
          </p:nvPr>
        </p:nvGraphicFramePr>
        <p:xfrm>
          <a:off x="228600" y="1278195"/>
          <a:ext cx="8686800" cy="5244526"/>
        </p:xfrm>
        <a:graphic>
          <a:graphicData uri="http://schemas.openxmlformats.org/drawingml/2006/table">
            <a:tbl>
              <a:tblPr firstRow="1" bandRow="1">
                <a:tableStyleId>{5C22544A-7EE6-4342-B048-85BDC9FD1C3A}</a:tableStyleId>
              </a:tblPr>
              <a:tblGrid>
                <a:gridCol w="8382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990600">
                  <a:extLst>
                    <a:ext uri="{9D8B030D-6E8A-4147-A177-3AD203B41FA5}">
                      <a16:colId xmlns:a16="http://schemas.microsoft.com/office/drawing/2014/main" val="3016906105"/>
                    </a:ext>
                  </a:extLst>
                </a:gridCol>
                <a:gridCol w="914400">
                  <a:extLst>
                    <a:ext uri="{9D8B030D-6E8A-4147-A177-3AD203B41FA5}">
                      <a16:colId xmlns:a16="http://schemas.microsoft.com/office/drawing/2014/main" val="4121115089"/>
                    </a:ext>
                  </a:extLst>
                </a:gridCol>
                <a:gridCol w="5105400">
                  <a:extLst>
                    <a:ext uri="{9D8B030D-6E8A-4147-A177-3AD203B41FA5}">
                      <a16:colId xmlns:a16="http://schemas.microsoft.com/office/drawing/2014/main" val="1591799146"/>
                    </a:ext>
                  </a:extLst>
                </a:gridCol>
              </a:tblGrid>
              <a:tr h="724164">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5203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Child Support</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hlinkClick r:id="rId2"/>
                        </a:rPr>
                        <a:t>SB 380</a:t>
                      </a: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hlinkClick r:id="rId3"/>
                        </a:rPr>
                        <a:t>ACL 18-82</a:t>
                      </a:r>
                      <a:endParaRPr lang="en-US" sz="1000" kern="1200" baseline="0" dirty="0">
                        <a:solidFill>
                          <a:schemeClr val="dk1"/>
                        </a:solidFill>
                        <a:latin typeface="+mn-lt"/>
                        <a:ea typeface="+mn-ea"/>
                        <a:cs typeface="Arial" panose="020B0604020202020204" pitchFamily="34" charset="0"/>
                      </a:endParaRPr>
                    </a:p>
                  </a:txBody>
                  <a:tcPr/>
                </a:tc>
                <a:tc>
                  <a:txBody>
                    <a:bodyPr/>
                    <a:lstStyle/>
                    <a:p>
                      <a:r>
                        <a:rPr lang="en-US" sz="1000" dirty="0"/>
                        <a:t>11/1/2018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Phase I 101374</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Release</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18.07</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Phase II SCR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100390</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Implemented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18.11</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priority on 11/29/18</a:t>
                      </a:r>
                      <a:endParaRPr lang="en-US" sz="1000" dirty="0">
                        <a:latin typeface="+mn-lt"/>
                        <a:cs typeface="Arial" panose="020B0604020202020204" pitchFamily="34" charset="0"/>
                      </a:endParaRPr>
                    </a:p>
                  </a:txBody>
                  <a:tcPr/>
                </a:tc>
                <a:tc>
                  <a:txBody>
                    <a:bodyPr/>
                    <a:lstStyle/>
                    <a:p>
                      <a:r>
                        <a:rPr lang="en-US" sz="1000" kern="1200" dirty="0">
                          <a:solidFill>
                            <a:schemeClr val="tx1"/>
                          </a:solidFill>
                          <a:effectLst/>
                          <a:latin typeface="+mn-lt"/>
                          <a:ea typeface="+mn-ea"/>
                          <a:cs typeface="+mn-cs"/>
                        </a:rPr>
                        <a:t>SCR </a:t>
                      </a:r>
                    </a:p>
                    <a:p>
                      <a:r>
                        <a:rPr lang="en-US" sz="1000" kern="1200" dirty="0">
                          <a:solidFill>
                            <a:schemeClr val="tx1"/>
                          </a:solidFill>
                          <a:effectLst/>
                          <a:latin typeface="+mn-lt"/>
                          <a:ea typeface="+mn-ea"/>
                          <a:cs typeface="+mn-cs"/>
                        </a:rPr>
                        <a:t>Phase I</a:t>
                      </a:r>
                    </a:p>
                    <a:p>
                      <a:r>
                        <a:rPr lang="en-US" sz="1000" kern="1200" dirty="0">
                          <a:solidFill>
                            <a:schemeClr val="tx1"/>
                          </a:solidFill>
                          <a:effectLst/>
                          <a:latin typeface="+mn-lt"/>
                          <a:ea typeface="+mn-ea"/>
                          <a:cs typeface="+mn-cs"/>
                        </a:rPr>
                        <a:t>202806</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Release</a:t>
                      </a:r>
                    </a:p>
                    <a:p>
                      <a:r>
                        <a:rPr lang="en-US" sz="1000" kern="1200" dirty="0">
                          <a:solidFill>
                            <a:schemeClr val="tx1"/>
                          </a:solidFill>
                          <a:effectLst/>
                          <a:latin typeface="+mn-lt"/>
                          <a:ea typeface="+mn-ea"/>
                          <a:cs typeface="+mn-cs"/>
                        </a:rPr>
                        <a:t>18.07</a:t>
                      </a:r>
                    </a:p>
                    <a:p>
                      <a:endParaRPr lang="en-US" sz="1000" kern="1200" dirty="0">
                        <a:solidFill>
                          <a:schemeClr val="tx1"/>
                        </a:solidFill>
                        <a:effectLst/>
                        <a:latin typeface="+mn-lt"/>
                        <a:ea typeface="+mn-ea"/>
                        <a:cs typeface="+mn-cs"/>
                      </a:endParaRP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Phase II</a:t>
                      </a:r>
                    </a:p>
                    <a:p>
                      <a:r>
                        <a:rPr lang="en-US" sz="1000" kern="1200" dirty="0">
                          <a:solidFill>
                            <a:schemeClr val="tx1"/>
                          </a:solidFill>
                          <a:effectLst/>
                          <a:latin typeface="+mn-lt"/>
                          <a:ea typeface="+mn-ea"/>
                          <a:cs typeface="+mn-cs"/>
                        </a:rPr>
                        <a:t>SCR</a:t>
                      </a:r>
                    </a:p>
                    <a:p>
                      <a:r>
                        <a:rPr lang="en-US" sz="1000" kern="1200" dirty="0">
                          <a:solidFill>
                            <a:schemeClr val="tx1"/>
                          </a:solidFill>
                          <a:effectLst/>
                          <a:latin typeface="+mn-lt"/>
                          <a:ea typeface="+mn-ea"/>
                          <a:cs typeface="+mn-cs"/>
                        </a:rPr>
                        <a:t>200785</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Implemented</a:t>
                      </a:r>
                    </a:p>
                    <a:p>
                      <a:endParaRPr lang="en-US" sz="10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Release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18.11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a:latin typeface="+mn-lt"/>
                          <a:cs typeface="Arial" panose="020B0604020202020204" pitchFamily="34" charset="0"/>
                        </a:rPr>
                        <a:t>priority on 11/29/18</a:t>
                      </a:r>
                      <a:endParaRPr lang="en-US" sz="1000" dirty="0">
                        <a:latin typeface="+mn-lt"/>
                        <a:cs typeface="Arial" panose="020B0604020202020204" pitchFamily="34" charset="0"/>
                      </a:endParaRPr>
                    </a:p>
                  </a:txBody>
                  <a:tcPr/>
                </a:tc>
                <a:tc>
                  <a:txBody>
                    <a:bodyPr/>
                    <a:lstStyle/>
                    <a:p>
                      <a:pPr>
                        <a:buNone/>
                      </a:pPr>
                      <a:r>
                        <a:rPr lang="en-US" sz="1000" kern="1200" dirty="0">
                          <a:solidFill>
                            <a:schemeClr val="dk1"/>
                          </a:solidFill>
                          <a:effectLst/>
                          <a:latin typeface="+mn-lt"/>
                          <a:ea typeface="+mn-ea"/>
                          <a:cs typeface="+mn-cs"/>
                        </a:rPr>
                        <a:t>Effective November 1, 2018, a CalWORKs (CW)  applicant or recipient will have the option to exclude a stepsibling or half-sibling from the AU in order to keep one hundred percent of any child support payments made on behalf of that child, as long as the following apply:</a:t>
                      </a:r>
                    </a:p>
                    <a:p>
                      <a:pPr marL="285750" indent="-285750">
                        <a:buFont typeface="Arial" panose="020B0604020202020204" pitchFamily="34" charset="0"/>
                        <a:buChar char="•"/>
                      </a:pPr>
                      <a:r>
                        <a:rPr lang="en-US" sz="1000" u="none" strike="noStrike" kern="1200" dirty="0">
                          <a:solidFill>
                            <a:schemeClr val="dk1"/>
                          </a:solidFill>
                          <a:effectLst/>
                          <a:latin typeface="+mn-lt"/>
                          <a:ea typeface="+mn-ea"/>
                          <a:cs typeface="+mn-cs"/>
                        </a:rPr>
                        <a:t>The amount of child support received each month for that child is greater than the cash aid amount for the child; and</a:t>
                      </a:r>
                    </a:p>
                    <a:p>
                      <a:pPr marL="285750" lvl="0" indent="-285750">
                        <a:buFont typeface="Arial" panose="020B0604020202020204" pitchFamily="34" charset="0"/>
                        <a:buChar char="•"/>
                      </a:pPr>
                      <a:r>
                        <a:rPr lang="en-US" sz="1000" u="none" strike="noStrike" kern="1200" dirty="0">
                          <a:solidFill>
                            <a:schemeClr val="dk1"/>
                          </a:solidFill>
                          <a:effectLst/>
                          <a:latin typeface="+mn-lt"/>
                          <a:ea typeface="+mn-ea"/>
                          <a:cs typeface="+mn-cs"/>
                        </a:rPr>
                        <a:t>Child support received for the child has been consistent.</a:t>
                      </a:r>
                      <a:r>
                        <a:rPr lang="en-US" sz="1000" u="none" strike="sngStrike" kern="1200" dirty="0">
                          <a:solidFill>
                            <a:schemeClr val="dk1"/>
                          </a:solidFill>
                          <a:effectLst/>
                          <a:latin typeface="+mn-lt"/>
                          <a:ea typeface="+mn-ea"/>
                          <a:cs typeface="+mn-cs"/>
                        </a:rPr>
                        <a:t> </a:t>
                      </a:r>
                      <a:endParaRPr lang="en-US" sz="1000" u="none" strike="noStrike" kern="1200" dirty="0">
                        <a:solidFill>
                          <a:schemeClr val="dk1"/>
                        </a:solidFill>
                        <a:effectLst/>
                        <a:latin typeface="+mn-lt"/>
                        <a:ea typeface="+mn-ea"/>
                        <a:cs typeface="+mn-cs"/>
                      </a:endParaRPr>
                    </a:p>
                    <a:p>
                      <a:pPr lvl="0">
                        <a:buNone/>
                      </a:pPr>
                      <a:endParaRPr lang="en-US" sz="1000" kern="1200" dirty="0">
                        <a:solidFill>
                          <a:srgbClr val="000000"/>
                        </a:solidFill>
                        <a:effectLst/>
                        <a:latin typeface="+mn-lt"/>
                        <a:ea typeface="+mn-ea"/>
                        <a:cs typeface="+mn-cs"/>
                      </a:endParaRPr>
                    </a:p>
                    <a:p>
                      <a:pPr lvl="0">
                        <a:buNone/>
                      </a:pPr>
                      <a:r>
                        <a:rPr lang="en-US" sz="1000" kern="1200" dirty="0">
                          <a:solidFill>
                            <a:srgbClr val="000000"/>
                          </a:solidFill>
                          <a:latin typeface="+mn-lt"/>
                          <a:ea typeface="+mn-ea"/>
                          <a:cs typeface="+mn-cs"/>
                        </a:rPr>
                        <a:t>The final ACL was published on August 1, 2018, which included the final CW 52. Recently, CDSS provided policy clarification that simplifies the process for calculating the amount of child support that would allow the child to be excluded from the assistance unit. This clarification has been shared with the committee.</a:t>
                      </a:r>
                    </a:p>
                    <a:p>
                      <a:pPr>
                        <a:buNone/>
                      </a:pPr>
                      <a:endParaRPr lang="en-US" sz="1000" b="1" i="0" u="none" strike="noStrike" kern="1200" baseline="0" dirty="0">
                        <a:solidFill>
                          <a:schemeClr val="dk1"/>
                        </a:solidFill>
                        <a:latin typeface="+mn-lt"/>
                        <a:ea typeface="+mn-ea"/>
                        <a:cs typeface="+mn-cs"/>
                      </a:endParaRPr>
                    </a:p>
                    <a:p>
                      <a:r>
                        <a:rPr lang="en-US" sz="1000" b="1" dirty="0">
                          <a:solidFill>
                            <a:schemeClr val="dk1"/>
                          </a:solidFill>
                        </a:rPr>
                        <a:t>CalACES Update:</a:t>
                      </a:r>
                      <a:endParaRPr lang="en-US" sz="1000" b="1" i="0" u="none" strike="noStrike" kern="1200" baseline="0" dirty="0">
                        <a:solidFill>
                          <a:schemeClr val="dk1"/>
                        </a:solidFill>
                        <a:latin typeface="+mn-lt"/>
                        <a:ea typeface="+mn-ea"/>
                        <a:cs typeface="+mn-cs"/>
                      </a:endParaRPr>
                    </a:p>
                    <a:p>
                      <a:pPr>
                        <a:buNone/>
                      </a:pPr>
                      <a:r>
                        <a:rPr lang="en-US" sz="1000" b="0" i="0" u="none" strike="noStrike" kern="1200" baseline="0" dirty="0">
                          <a:solidFill>
                            <a:schemeClr val="dk1"/>
                          </a:solidFill>
                          <a:latin typeface="+mn-lt"/>
                          <a:ea typeface="+mn-ea"/>
                          <a:cs typeface="+mn-cs"/>
                        </a:rPr>
                        <a:t>Phase I – Mass Mailer was mailed on 9/14/18. For cases that become active after 9/14/18, Counties are responsible for manually mailing the CW 52.</a:t>
                      </a:r>
                    </a:p>
                    <a:p>
                      <a:pPr>
                        <a:buNone/>
                      </a:pPr>
                      <a:endParaRPr lang="en-US" sz="1000" b="0" i="0" u="none" strike="noStrike" kern="1200" baseline="0" dirty="0">
                        <a:solidFill>
                          <a:schemeClr val="dk1"/>
                        </a:solidFill>
                        <a:latin typeface="+mn-lt"/>
                        <a:ea typeface="+mn-ea"/>
                        <a:cs typeface="+mn-cs"/>
                      </a:endParaRPr>
                    </a:p>
                    <a:p>
                      <a:pPr>
                        <a:buNone/>
                      </a:pPr>
                      <a:r>
                        <a:rPr lang="en-US" sz="1000" b="0" i="0" u="none" strike="noStrike" kern="1200" baseline="0" dirty="0">
                          <a:solidFill>
                            <a:schemeClr val="dk1"/>
                          </a:solidFill>
                          <a:latin typeface="+mn-lt"/>
                          <a:ea typeface="+mn-ea"/>
                          <a:cs typeface="+mn-cs"/>
                        </a:rPr>
                        <a:t>Phase II Changes:</a:t>
                      </a:r>
                    </a:p>
                    <a:p>
                      <a:pPr marL="171450" indent="-171450">
                        <a:buFont typeface="Arial" panose="020B0604020202020204" pitchFamily="34" charset="0"/>
                        <a:buChar char="•"/>
                      </a:pPr>
                      <a:r>
                        <a:rPr lang="en-US" sz="1000" dirty="0"/>
                        <a:t>Update the Customer Options page to identify what child(</a:t>
                      </a:r>
                      <a:r>
                        <a:rPr lang="en-US" sz="1000" dirty="0" err="1"/>
                        <a:t>ren</a:t>
                      </a:r>
                      <a:r>
                        <a:rPr lang="en-US" sz="1000" dirty="0"/>
                        <a:t>) will be excluded from the Maximum Aid Payment (MAP) due to a full child support payment</a:t>
                      </a:r>
                    </a:p>
                    <a:p>
                      <a:pPr marL="171450" indent="-171450">
                        <a:buFont typeface="Arial" panose="020B0604020202020204" pitchFamily="34" charset="0"/>
                        <a:buChar char="•"/>
                      </a:pPr>
                      <a:r>
                        <a:rPr lang="en-US" sz="1000" dirty="0"/>
                        <a:t>Update the CW EDBC to exclude the child(</a:t>
                      </a:r>
                      <a:r>
                        <a:rPr lang="en-US" sz="1000" dirty="0" err="1"/>
                        <a:t>ren</a:t>
                      </a:r>
                      <a:r>
                        <a:rPr lang="en-US" sz="1000" dirty="0"/>
                        <a:t>) who opted to receive the full child support payment</a:t>
                      </a:r>
                    </a:p>
                    <a:p>
                      <a:pPr marL="171450" indent="-171450">
                        <a:buFont typeface="Arial" panose="020B0604020202020204" pitchFamily="34" charset="0"/>
                        <a:buChar char="•"/>
                      </a:pPr>
                      <a:r>
                        <a:rPr lang="en-US" sz="1000" dirty="0"/>
                        <a:t>Add the Approval, No Change, and Benefit Change Notices of Actions</a:t>
                      </a:r>
                    </a:p>
                    <a:p>
                      <a:pPr marL="171450" indent="-171450">
                        <a:buFont typeface="Arial" panose="020B0604020202020204" pitchFamily="34" charset="0"/>
                        <a:buChar char="•"/>
                      </a:pPr>
                      <a:r>
                        <a:rPr lang="en-US" sz="1000" dirty="0"/>
                        <a:t>Update the Child Support interface to track children who opted to receive the full child support payment.</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algn="r"/>
            <a:fld id="{E675FF42-0E22-44DC-8DFB-F90201735E2E}" type="slidenum">
              <a:rPr lang="en-US" altLang="en-US" sz="1200" smtClean="0"/>
              <a:pPr algn="r"/>
              <a:t>26</a:t>
            </a:fld>
            <a:endParaRPr lang="en-US" altLang="en-US" dirty="0"/>
          </a:p>
        </p:txBody>
      </p:sp>
    </p:spTree>
    <p:extLst>
      <p:ext uri="{BB962C8B-B14F-4D97-AF65-F5344CB8AC3E}">
        <p14:creationId xmlns:p14="http://schemas.microsoft.com/office/powerpoint/2010/main" val="32803380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a:xfrm>
            <a:off x="329584" y="363794"/>
            <a:ext cx="7696200" cy="806244"/>
          </a:xfrm>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340656763"/>
              </p:ext>
            </p:extLst>
          </p:nvPr>
        </p:nvGraphicFramePr>
        <p:xfrm>
          <a:off x="232794" y="1091381"/>
          <a:ext cx="8686800" cy="5402825"/>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2598880486"/>
                    </a:ext>
                  </a:extLst>
                </a:gridCol>
                <a:gridCol w="914400">
                  <a:extLst>
                    <a:ext uri="{9D8B030D-6E8A-4147-A177-3AD203B41FA5}">
                      <a16:colId xmlns:a16="http://schemas.microsoft.com/office/drawing/2014/main" val="608750300"/>
                    </a:ext>
                  </a:extLst>
                </a:gridCol>
                <a:gridCol w="685800">
                  <a:extLst>
                    <a:ext uri="{9D8B030D-6E8A-4147-A177-3AD203B41FA5}">
                      <a16:colId xmlns:a16="http://schemas.microsoft.com/office/drawing/2014/main" val="3016906105"/>
                    </a:ext>
                  </a:extLst>
                </a:gridCol>
                <a:gridCol w="914400">
                  <a:extLst>
                    <a:ext uri="{9D8B030D-6E8A-4147-A177-3AD203B41FA5}">
                      <a16:colId xmlns:a16="http://schemas.microsoft.com/office/drawing/2014/main" val="4121115089"/>
                    </a:ext>
                  </a:extLst>
                </a:gridCol>
                <a:gridCol w="5105400">
                  <a:extLst>
                    <a:ext uri="{9D8B030D-6E8A-4147-A177-3AD203B41FA5}">
                      <a16:colId xmlns:a16="http://schemas.microsoft.com/office/drawing/2014/main" val="1591799146"/>
                    </a:ext>
                  </a:extLst>
                </a:gridCol>
              </a:tblGrid>
              <a:tr h="872314">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5305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CalWORKs Outcomes and Accountability Review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Cal-OAR</a:t>
                      </a:r>
                    </a:p>
                  </a:txBody>
                  <a:tcPr/>
                </a:tc>
                <a:tc>
                  <a:txBody>
                    <a:bodyPr/>
                    <a:lstStyle/>
                    <a:p>
                      <a:r>
                        <a:rPr lang="en-US" sz="1000" dirty="0"/>
                        <a:t>7/1/2019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SCR</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102191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TBD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txBody>
                  <a:tcPr/>
                </a:tc>
                <a:tc>
                  <a:txBody>
                    <a:bodyPr/>
                    <a:lstStyle/>
                    <a:p>
                      <a:r>
                        <a:rPr lang="en-US" sz="1000" kern="1200" dirty="0">
                          <a:solidFill>
                            <a:schemeClr val="tx1"/>
                          </a:solidFill>
                          <a:effectLst/>
                          <a:latin typeface="+mn-lt"/>
                          <a:ea typeface="+mn-ea"/>
                          <a:cs typeface="+mn-cs"/>
                        </a:rPr>
                        <a:t>SCR</a:t>
                      </a:r>
                    </a:p>
                    <a:p>
                      <a:r>
                        <a:rPr lang="en-US" sz="1000" kern="1200" dirty="0">
                          <a:solidFill>
                            <a:schemeClr val="tx1"/>
                          </a:solidFill>
                          <a:effectLst/>
                          <a:latin typeface="+mn-lt"/>
                          <a:ea typeface="+mn-ea"/>
                          <a:cs typeface="+mn-cs"/>
                        </a:rPr>
                        <a:t>204569</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TBD</a:t>
                      </a:r>
                    </a:p>
                  </a:txBody>
                  <a:tcPr/>
                </a:tc>
                <a:tc>
                  <a:txBody>
                    <a:bodyPr/>
                    <a:lstStyle/>
                    <a:p>
                      <a:r>
                        <a:rPr lang="en-US" sz="1000" b="0" i="0" u="none" strike="noStrike" kern="1200" baseline="0" dirty="0">
                          <a:solidFill>
                            <a:schemeClr val="dk1"/>
                          </a:solidFill>
                          <a:latin typeface="+mn-lt"/>
                          <a:ea typeface="+mn-ea"/>
                          <a:cs typeface="+mn-cs"/>
                        </a:rPr>
                        <a:t>The CalWORKs Outcomes and Accountability Review (Cal-OAR) is a process for reviewing the CalWORKS program statewide while taking into account county diversity. Its goal is to promote program accountability, continual quality improvement, and meaningful tracking of program participation and outcomes. 	</a:t>
                      </a:r>
                    </a:p>
                    <a:p>
                      <a:endParaRPr lang="en-US" sz="1000" b="0" i="0" u="none" strike="noStrike" kern="1200" baseline="0" dirty="0">
                        <a:solidFill>
                          <a:schemeClr val="dk1"/>
                        </a:solidFill>
                        <a:latin typeface="+mn-lt"/>
                        <a:ea typeface="+mn-ea"/>
                        <a:cs typeface="+mn-cs"/>
                      </a:endParaRPr>
                    </a:p>
                    <a:p>
                      <a:r>
                        <a:rPr lang="en-US" sz="1000" b="0" i="0" u="none" strike="noStrike" kern="1200" baseline="0" dirty="0">
                          <a:solidFill>
                            <a:schemeClr val="dk1"/>
                          </a:solidFill>
                          <a:latin typeface="+mn-lt"/>
                          <a:ea typeface="+mn-ea"/>
                          <a:cs typeface="+mn-cs"/>
                        </a:rPr>
                        <a:t>Development of the review process is led by a statewide legislatively-mandated work group of stakeholders from state agencies, counties, advocacy groups, research teams, the legislature, and CalWORKs recipient populations. 	</a:t>
                      </a:r>
                    </a:p>
                    <a:p>
                      <a:endParaRPr lang="en-US" sz="1000" b="0" i="0" u="none" strike="noStrike" kern="1200" baseline="0" dirty="0">
                        <a:solidFill>
                          <a:schemeClr val="dk1"/>
                        </a:solidFill>
                        <a:latin typeface="+mn-lt"/>
                        <a:ea typeface="+mn-ea"/>
                        <a:cs typeface="+mn-cs"/>
                      </a:endParaRPr>
                    </a:p>
                    <a:p>
                      <a:r>
                        <a:rPr lang="en-US" sz="1000" b="0" i="0" u="none" strike="noStrike" kern="1200" baseline="0" dirty="0">
                          <a:solidFill>
                            <a:schemeClr val="dk1"/>
                          </a:solidFill>
                          <a:latin typeface="+mn-lt"/>
                          <a:ea typeface="+mn-ea"/>
                          <a:cs typeface="+mn-cs"/>
                        </a:rPr>
                        <a:t>Cal-OAR workgroup is to establish a local accountability system that facilitates continuous improvement of county CalWORKs programs by collecting and disseminating data and best practices. </a:t>
                      </a:r>
                    </a:p>
                    <a:p>
                      <a:endParaRPr lang="en-US" sz="1000" b="0" i="0" u="none" strike="noStrike" kern="1200" baseline="0" dirty="0">
                        <a:solidFill>
                          <a:schemeClr val="dk1"/>
                        </a:solidFill>
                        <a:latin typeface="+mn-lt"/>
                        <a:ea typeface="+mn-ea"/>
                        <a:cs typeface="+mn-cs"/>
                      </a:endParaRPr>
                    </a:p>
                    <a:p>
                      <a:r>
                        <a:rPr lang="en-US" sz="1000" b="0" i="0" u="none" strike="noStrike" kern="1200" baseline="0" dirty="0">
                          <a:solidFill>
                            <a:schemeClr val="dk1"/>
                          </a:solidFill>
                          <a:latin typeface="+mn-lt"/>
                          <a:ea typeface="+mn-ea"/>
                          <a:cs typeface="+mn-cs"/>
                        </a:rPr>
                        <a:t>Cal-OAR three main components to be developed by July 2019:</a:t>
                      </a:r>
                    </a:p>
                    <a:p>
                      <a:pPr marL="171450" indent="-171450">
                        <a:buFont typeface="Arial" panose="020B0604020202020204" pitchFamily="34" charset="0"/>
                        <a:buChar char="•"/>
                      </a:pPr>
                      <a:r>
                        <a:rPr lang="en-US" sz="1000" b="0" i="0" u="none" strike="noStrike" kern="1200" baseline="0" dirty="0">
                          <a:solidFill>
                            <a:schemeClr val="dk1"/>
                          </a:solidFill>
                          <a:latin typeface="+mn-lt"/>
                          <a:ea typeface="+mn-ea"/>
                          <a:cs typeface="+mn-cs"/>
                        </a:rPr>
                        <a:t>Process and Outcome Performance indicators</a:t>
                      </a:r>
                    </a:p>
                    <a:p>
                      <a:pPr marL="171450" indent="-171450">
                        <a:buFont typeface="Arial" panose="020B0604020202020204" pitchFamily="34" charset="0"/>
                        <a:buChar char="•"/>
                      </a:pPr>
                      <a:r>
                        <a:rPr lang="en-US" sz="1000" b="0" i="0" u="none" strike="noStrike" kern="1200" baseline="0" dirty="0">
                          <a:solidFill>
                            <a:schemeClr val="dk1"/>
                          </a:solidFill>
                          <a:latin typeface="+mn-lt"/>
                          <a:ea typeface="+mn-ea"/>
                          <a:cs typeface="+mn-cs"/>
                        </a:rPr>
                        <a:t>CalWORKs county self-assessment process</a:t>
                      </a:r>
                    </a:p>
                    <a:p>
                      <a:pPr marL="171450" indent="-171450">
                        <a:buFont typeface="Arial" panose="020B0604020202020204" pitchFamily="34" charset="0"/>
                        <a:buChar char="•"/>
                      </a:pPr>
                      <a:r>
                        <a:rPr lang="en-US" sz="1000" b="0" i="0" u="none" strike="noStrike" kern="1200" baseline="0" dirty="0">
                          <a:solidFill>
                            <a:schemeClr val="dk1"/>
                          </a:solidFill>
                          <a:latin typeface="+mn-lt"/>
                          <a:ea typeface="+mn-ea"/>
                          <a:cs typeface="+mn-cs"/>
                        </a:rPr>
                        <a:t>CalWORKs county system improvement plan, including a peer review component. </a:t>
                      </a:r>
                    </a:p>
                    <a:p>
                      <a:pPr marL="171450" indent="-171450">
                        <a:buFont typeface="Arial" panose="020B0604020202020204" pitchFamily="34" charset="0"/>
                        <a:buChar char="•"/>
                      </a:pPr>
                      <a:endParaRPr lang="en-US" sz="1000" b="0" i="0" u="none" strike="noStrike" kern="1200" baseline="0" dirty="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i="0" u="none" strike="noStrike" kern="1200" baseline="0" dirty="0">
                          <a:solidFill>
                            <a:schemeClr val="dk1"/>
                          </a:solidFill>
                          <a:latin typeface="+mn-lt"/>
                          <a:ea typeface="+mn-ea"/>
                          <a:cs typeface="+mn-cs"/>
                        </a:rPr>
                        <a:t>The three elements produced by the Cal-OAR work group will improve county access to meaningful, real-time data and will encourage cross-county examination. This will help counties improve their program management decisions and provide a mechanism for elevating county best practices.</a:t>
                      </a:r>
                    </a:p>
                    <a:p>
                      <a:pPr marL="0" indent="0">
                        <a:spcBef>
                          <a:spcPts val="0"/>
                        </a:spcBef>
                        <a:spcAft>
                          <a:spcPts val="0"/>
                        </a:spcAft>
                        <a:buFont typeface="Arial" panose="020B0604020202020204" pitchFamily="34" charset="0"/>
                        <a:buNone/>
                      </a:pPr>
                      <a:endParaRPr lang="en-US" sz="1000" b="0" i="0" u="none" strike="noStrike" kern="1200" baseline="0" dirty="0">
                        <a:solidFill>
                          <a:schemeClr val="dk1"/>
                        </a:solidFill>
                        <a:latin typeface="+mn-lt"/>
                        <a:ea typeface="+mn-ea"/>
                        <a:cs typeface="+mn-cs"/>
                      </a:endParaRPr>
                    </a:p>
                    <a:p>
                      <a:pPr marL="0" indent="0" algn="ctr">
                        <a:spcBef>
                          <a:spcPts val="0"/>
                        </a:spcBef>
                        <a:spcAft>
                          <a:spcPts val="0"/>
                        </a:spcAft>
                        <a:buFont typeface="Arial" panose="020B0604020202020204" pitchFamily="34" charset="0"/>
                        <a:buNone/>
                      </a:pPr>
                      <a:r>
                        <a:rPr lang="en-US" sz="1000" b="0" i="0" u="none" strike="noStrike" kern="1200" baseline="0" dirty="0">
                          <a:solidFill>
                            <a:schemeClr val="dk1"/>
                          </a:solidFill>
                          <a:latin typeface="+mn-lt"/>
                          <a:ea typeface="+mn-ea"/>
                          <a:cs typeface="+mn-cs"/>
                        </a:rPr>
                        <a:t>-Continued on next slide-</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algn="r"/>
            <a:fld id="{E675FF42-0E22-44DC-8DFB-F90201735E2E}" type="slidenum">
              <a:rPr lang="en-US" altLang="en-US" sz="1200" smtClean="0"/>
              <a:pPr algn="r"/>
              <a:t>27</a:t>
            </a:fld>
            <a:endParaRPr lang="en-US" altLang="en-US" dirty="0"/>
          </a:p>
        </p:txBody>
      </p:sp>
    </p:spTree>
    <p:extLst>
      <p:ext uri="{BB962C8B-B14F-4D97-AF65-F5344CB8AC3E}">
        <p14:creationId xmlns:p14="http://schemas.microsoft.com/office/powerpoint/2010/main" val="6733503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a:xfrm>
            <a:off x="319752" y="83992"/>
            <a:ext cx="7696200" cy="1046717"/>
          </a:xfrm>
        </p:spPr>
        <p:txBody>
          <a:bodyPr/>
          <a:lstStyle/>
          <a:p>
            <a:br>
              <a:rPr lang="en-US" sz="2800" dirty="0"/>
            </a:br>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4159106328"/>
              </p:ext>
            </p:extLst>
          </p:nvPr>
        </p:nvGraphicFramePr>
        <p:xfrm>
          <a:off x="232794" y="1278194"/>
          <a:ext cx="8686800" cy="4178709"/>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2598880486"/>
                    </a:ext>
                  </a:extLst>
                </a:gridCol>
                <a:gridCol w="914400">
                  <a:extLst>
                    <a:ext uri="{9D8B030D-6E8A-4147-A177-3AD203B41FA5}">
                      <a16:colId xmlns:a16="http://schemas.microsoft.com/office/drawing/2014/main" val="608750300"/>
                    </a:ext>
                  </a:extLst>
                </a:gridCol>
                <a:gridCol w="757806">
                  <a:extLst>
                    <a:ext uri="{9D8B030D-6E8A-4147-A177-3AD203B41FA5}">
                      <a16:colId xmlns:a16="http://schemas.microsoft.com/office/drawing/2014/main" val="3016906105"/>
                    </a:ext>
                  </a:extLst>
                </a:gridCol>
                <a:gridCol w="842394">
                  <a:extLst>
                    <a:ext uri="{9D8B030D-6E8A-4147-A177-3AD203B41FA5}">
                      <a16:colId xmlns:a16="http://schemas.microsoft.com/office/drawing/2014/main" val="4121115089"/>
                    </a:ext>
                  </a:extLst>
                </a:gridCol>
                <a:gridCol w="5105400">
                  <a:extLst>
                    <a:ext uri="{9D8B030D-6E8A-4147-A177-3AD203B41FA5}">
                      <a16:colId xmlns:a16="http://schemas.microsoft.com/office/drawing/2014/main" val="1591799146"/>
                    </a:ext>
                  </a:extLst>
                </a:gridCol>
              </a:tblGrid>
              <a:tr h="1202095">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29766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latin typeface="+mn-lt"/>
                          <a:ea typeface="+mn-ea"/>
                          <a:cs typeface="Arial" panose="020B0604020202020204" pitchFamily="34" charset="0"/>
                        </a:rPr>
                        <a:t>CalWORKs Outcomes and Accountability Review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a:solidFill>
                            <a:schemeClr val="dk1"/>
                          </a:solidFill>
                          <a:latin typeface="+mn-lt"/>
                          <a:ea typeface="+mn-ea"/>
                          <a:cs typeface="Arial" panose="020B0604020202020204" pitchFamily="34" charset="0"/>
                        </a:rPr>
                        <a:t>Cal-OAR</a:t>
                      </a:r>
                    </a:p>
                  </a:txBody>
                  <a:tcPr/>
                </a:tc>
                <a:tc>
                  <a:txBody>
                    <a:bodyPr/>
                    <a:lstStyle/>
                    <a:p>
                      <a:r>
                        <a:rPr lang="en-US" sz="1400" dirty="0"/>
                        <a:t>7/1/2019</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SCR</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102191</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mn-lt"/>
                          <a:cs typeface="Arial" panose="020B0604020202020204" pitchFamily="34" charset="0"/>
                        </a:rPr>
                        <a:t>TBD</a:t>
                      </a:r>
                    </a:p>
                  </a:txBody>
                  <a:tcPr/>
                </a:tc>
                <a:tc>
                  <a:txBody>
                    <a:bodyPr/>
                    <a:lstStyle/>
                    <a:p>
                      <a:r>
                        <a:rPr lang="en-US" sz="1400" kern="1200" dirty="0">
                          <a:solidFill>
                            <a:schemeClr val="tx1"/>
                          </a:solidFill>
                          <a:effectLst/>
                          <a:latin typeface="+mn-lt"/>
                          <a:ea typeface="+mn-ea"/>
                          <a:cs typeface="+mn-cs"/>
                        </a:rPr>
                        <a:t>SCR</a:t>
                      </a:r>
                    </a:p>
                    <a:p>
                      <a:r>
                        <a:rPr lang="en-US" sz="1400" kern="1200" dirty="0">
                          <a:solidFill>
                            <a:schemeClr val="tx1"/>
                          </a:solidFill>
                          <a:effectLst/>
                          <a:latin typeface="+mn-lt"/>
                          <a:ea typeface="+mn-ea"/>
                          <a:cs typeface="+mn-cs"/>
                        </a:rPr>
                        <a:t>204569</a:t>
                      </a:r>
                    </a:p>
                    <a:p>
                      <a:endParaRPr lang="en-US" sz="1400" kern="1200" dirty="0">
                        <a:solidFill>
                          <a:schemeClr val="tx1"/>
                        </a:solidFill>
                        <a:effectLst/>
                        <a:latin typeface="+mn-lt"/>
                        <a:ea typeface="+mn-ea"/>
                        <a:cs typeface="+mn-cs"/>
                      </a:endParaRPr>
                    </a:p>
                    <a:p>
                      <a:r>
                        <a:rPr lang="en-US" sz="1400" kern="1200" dirty="0">
                          <a:solidFill>
                            <a:schemeClr val="tx1"/>
                          </a:solidFill>
                          <a:effectLst/>
                          <a:latin typeface="+mn-lt"/>
                          <a:ea typeface="+mn-ea"/>
                          <a:cs typeface="+mn-cs"/>
                        </a:rPr>
                        <a:t>TBD</a:t>
                      </a:r>
                    </a:p>
                  </a:txBody>
                  <a:tcPr/>
                </a:tc>
                <a:tc>
                  <a:txBody>
                    <a:bodyPr/>
                    <a:lstStyle/>
                    <a:p>
                      <a:pPr marL="0" indent="0">
                        <a:spcBef>
                          <a:spcPts val="0"/>
                        </a:spcBef>
                        <a:spcAft>
                          <a:spcPts val="0"/>
                        </a:spcAft>
                        <a:buFont typeface="Arial" panose="020B0604020202020204" pitchFamily="34" charset="0"/>
                        <a:buNone/>
                      </a:pPr>
                      <a:r>
                        <a:rPr lang="en-US" sz="1400" b="1" i="0" u="none" strike="noStrike" kern="1200" baseline="0" dirty="0">
                          <a:solidFill>
                            <a:schemeClr val="dk1"/>
                          </a:solidFill>
                          <a:latin typeface="+mn-lt"/>
                          <a:ea typeface="+mn-ea"/>
                          <a:cs typeface="+mn-cs"/>
                        </a:rPr>
                        <a:t>CalACES Update</a:t>
                      </a:r>
                      <a:r>
                        <a:rPr lang="en-US" sz="1400" b="0" i="0" u="none" strike="noStrike" kern="1200" baseline="0" dirty="0">
                          <a:solidFill>
                            <a:schemeClr val="dk1"/>
                          </a:solidFill>
                          <a:latin typeface="+mn-lt"/>
                          <a:ea typeface="+mn-ea"/>
                          <a:cs typeface="+mn-cs"/>
                        </a:rPr>
                        <a:t>:</a:t>
                      </a:r>
                    </a:p>
                    <a:p>
                      <a:pPr marL="0" indent="0">
                        <a:spcBef>
                          <a:spcPts val="0"/>
                        </a:spcBef>
                        <a:spcAft>
                          <a:spcPts val="0"/>
                        </a:spcAft>
                        <a:buFont typeface="Arial" panose="020B0604020202020204" pitchFamily="34" charset="0"/>
                        <a:buNone/>
                      </a:pPr>
                      <a:r>
                        <a:rPr lang="en-US" sz="1400" b="0" i="0" u="none" strike="noStrike" kern="1200" baseline="0" dirty="0">
                          <a:solidFill>
                            <a:schemeClr val="dk1"/>
                          </a:solidFill>
                          <a:latin typeface="+mn-lt"/>
                          <a:ea typeface="+mn-ea"/>
                          <a:cs typeface="+mn-cs"/>
                        </a:rPr>
                        <a:t>CalACES is participating in the Cal-OAR Data Collection &amp; Automation subcommittee. This workgroup is charged with </a:t>
                      </a:r>
                      <a:r>
                        <a:rPr lang="en-US" sz="1400" kern="1200" dirty="0">
                          <a:solidFill>
                            <a:schemeClr val="dk1"/>
                          </a:solidFill>
                          <a:effectLst/>
                          <a:latin typeface="+mn-lt"/>
                          <a:ea typeface="+mn-ea"/>
                          <a:cs typeface="+mn-cs"/>
                        </a:rPr>
                        <a:t>developing the set of measures to evaluate program performance. These measures will be reported to CDSS on a monthly basis, which will result in a new state report. This effort will also include revision to the WTW 25 report.</a:t>
                      </a:r>
                    </a:p>
                    <a:p>
                      <a:pPr marL="0" indent="0">
                        <a:spcBef>
                          <a:spcPts val="0"/>
                        </a:spcBef>
                        <a:spcAft>
                          <a:spcPts val="0"/>
                        </a:spcAft>
                        <a:buFont typeface="Arial" panose="020B0604020202020204" pitchFamily="34" charset="0"/>
                        <a:buNone/>
                      </a:pPr>
                      <a:endParaRPr lang="en-US" sz="1400" b="0" i="0" u="none" strike="noStrike" kern="1200" baseline="0" dirty="0">
                        <a:solidFill>
                          <a:schemeClr val="dk1"/>
                        </a:solidFill>
                        <a:effectLst/>
                        <a:latin typeface="+mn-lt"/>
                        <a:ea typeface="+mn-ea"/>
                        <a:cs typeface="+mn-cs"/>
                      </a:endParaRPr>
                    </a:p>
                    <a:p>
                      <a:pPr marL="0" indent="0">
                        <a:spcBef>
                          <a:spcPts val="0"/>
                        </a:spcBef>
                        <a:spcAft>
                          <a:spcPts val="0"/>
                        </a:spcAft>
                        <a:buFont typeface="Arial" panose="020B0604020202020204" pitchFamily="34" charset="0"/>
                        <a:buNone/>
                      </a:pPr>
                      <a:r>
                        <a:rPr lang="en-US" sz="1400" b="0" i="0" u="none" strike="noStrike" kern="1200" baseline="0" dirty="0">
                          <a:solidFill>
                            <a:schemeClr val="dk1"/>
                          </a:solidFill>
                          <a:effectLst/>
                          <a:latin typeface="+mn-lt"/>
                          <a:ea typeface="+mn-ea"/>
                          <a:cs typeface="+mn-cs"/>
                        </a:rPr>
                        <a:t>The project is working on re-estimating this effort based updates to the </a:t>
                      </a:r>
                      <a:r>
                        <a:rPr lang="en-US" sz="1400" b="0" i="0" u="none" strike="noStrike" kern="1200" baseline="0" dirty="0" err="1">
                          <a:solidFill>
                            <a:schemeClr val="dk1"/>
                          </a:solidFill>
                          <a:effectLst/>
                          <a:latin typeface="+mn-lt"/>
                          <a:ea typeface="+mn-ea"/>
                          <a:cs typeface="+mn-cs"/>
                        </a:rPr>
                        <a:t>CalOAR</a:t>
                      </a:r>
                      <a:r>
                        <a:rPr lang="en-US" sz="1400" b="0" i="0" u="none" strike="noStrike" kern="1200" baseline="0" dirty="0">
                          <a:solidFill>
                            <a:schemeClr val="dk1"/>
                          </a:solidFill>
                          <a:effectLst/>
                          <a:latin typeface="+mn-lt"/>
                          <a:ea typeface="+mn-ea"/>
                          <a:cs typeface="+mn-cs"/>
                        </a:rPr>
                        <a:t> indicators. The estimate is due on 12/4/18. </a:t>
                      </a:r>
                      <a:endParaRPr lang="en-US" sz="14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algn="r"/>
            <a:fld id="{E675FF42-0E22-44DC-8DFB-F90201735E2E}" type="slidenum">
              <a:rPr lang="en-US" altLang="en-US" sz="1200" smtClean="0"/>
              <a:pPr algn="r"/>
              <a:t>28</a:t>
            </a:fld>
            <a:endParaRPr lang="en-US" altLang="en-US" dirty="0"/>
          </a:p>
        </p:txBody>
      </p:sp>
    </p:spTree>
    <p:extLst>
      <p:ext uri="{BB962C8B-B14F-4D97-AF65-F5344CB8AC3E}">
        <p14:creationId xmlns:p14="http://schemas.microsoft.com/office/powerpoint/2010/main" val="41455908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C86EA-FAD4-4379-8E82-698C245661F4}"/>
              </a:ext>
            </a:extLst>
          </p:cNvPr>
          <p:cNvSpPr>
            <a:spLocks noGrp="1"/>
          </p:cNvSpPr>
          <p:nvPr>
            <p:ph type="title"/>
          </p:nvPr>
        </p:nvSpPr>
        <p:spPr>
          <a:xfrm>
            <a:off x="260758" y="383458"/>
            <a:ext cx="7696200" cy="988142"/>
          </a:xfrm>
        </p:spPr>
        <p:txBody>
          <a:bodyPr/>
          <a:lstStyle/>
          <a:p>
            <a:r>
              <a:rPr lang="en-US" dirty="0"/>
              <a:t>Policy Implementation</a:t>
            </a:r>
          </a:p>
        </p:txBody>
      </p:sp>
      <p:graphicFrame>
        <p:nvGraphicFramePr>
          <p:cNvPr id="5" name="Content Placeholder 4">
            <a:extLst>
              <a:ext uri="{FF2B5EF4-FFF2-40B4-BE49-F238E27FC236}">
                <a16:creationId xmlns:a16="http://schemas.microsoft.com/office/drawing/2014/main" id="{B8E0D907-0CFD-404E-B887-787A4F564962}"/>
              </a:ext>
            </a:extLst>
          </p:cNvPr>
          <p:cNvGraphicFramePr>
            <a:graphicFrameLocks noGrp="1"/>
          </p:cNvGraphicFramePr>
          <p:nvPr>
            <p:ph idx="1"/>
            <p:extLst>
              <p:ext uri="{D42A27DB-BD31-4B8C-83A1-F6EECF244321}">
                <p14:modId xmlns:p14="http://schemas.microsoft.com/office/powerpoint/2010/main" val="3538752918"/>
              </p:ext>
            </p:extLst>
          </p:nvPr>
        </p:nvGraphicFramePr>
        <p:xfrm>
          <a:off x="201562" y="1238865"/>
          <a:ext cx="8686800" cy="4953801"/>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2598880486"/>
                    </a:ext>
                  </a:extLst>
                </a:gridCol>
                <a:gridCol w="838200">
                  <a:extLst>
                    <a:ext uri="{9D8B030D-6E8A-4147-A177-3AD203B41FA5}">
                      <a16:colId xmlns:a16="http://schemas.microsoft.com/office/drawing/2014/main" val="608750300"/>
                    </a:ext>
                  </a:extLst>
                </a:gridCol>
                <a:gridCol w="838200">
                  <a:extLst>
                    <a:ext uri="{9D8B030D-6E8A-4147-A177-3AD203B41FA5}">
                      <a16:colId xmlns:a16="http://schemas.microsoft.com/office/drawing/2014/main" val="3016906105"/>
                    </a:ext>
                  </a:extLst>
                </a:gridCol>
                <a:gridCol w="914400">
                  <a:extLst>
                    <a:ext uri="{9D8B030D-6E8A-4147-A177-3AD203B41FA5}">
                      <a16:colId xmlns:a16="http://schemas.microsoft.com/office/drawing/2014/main" val="4121115089"/>
                    </a:ext>
                  </a:extLst>
                </a:gridCol>
                <a:gridCol w="5105400">
                  <a:extLst>
                    <a:ext uri="{9D8B030D-6E8A-4147-A177-3AD203B41FA5}">
                      <a16:colId xmlns:a16="http://schemas.microsoft.com/office/drawing/2014/main" val="1591799146"/>
                    </a:ext>
                  </a:extLst>
                </a:gridCol>
              </a:tblGrid>
              <a:tr h="631904">
                <a:tc>
                  <a:txBody>
                    <a:bodyPr/>
                    <a:lstStyle/>
                    <a:p>
                      <a:r>
                        <a:rPr lang="en-US" sz="1200" dirty="0">
                          <a:solidFill>
                            <a:schemeClr val="tx1"/>
                          </a:solidFill>
                        </a:rPr>
                        <a:t>Item</a:t>
                      </a:r>
                    </a:p>
                  </a:txBody>
                  <a:tcPr/>
                </a:tc>
                <a:tc>
                  <a:txBody>
                    <a:bodyPr/>
                    <a:lstStyle/>
                    <a:p>
                      <a:r>
                        <a:rPr lang="en-US" sz="1200" dirty="0">
                          <a:solidFill>
                            <a:schemeClr val="tx1"/>
                          </a:solidFill>
                        </a:rPr>
                        <a:t>Policy Effective Date</a:t>
                      </a:r>
                    </a:p>
                  </a:txBody>
                  <a:tcPr/>
                </a:tc>
                <a:tc>
                  <a:txBody>
                    <a:bodyPr/>
                    <a:lstStyle/>
                    <a:p>
                      <a:r>
                        <a:rPr lang="en-US" sz="1200" dirty="0">
                          <a:solidFill>
                            <a:schemeClr val="tx1"/>
                          </a:solidFill>
                        </a:rPr>
                        <a:t>C-IV Status</a:t>
                      </a:r>
                    </a:p>
                  </a:txBody>
                  <a:tcPr/>
                </a:tc>
                <a:tc>
                  <a:txBody>
                    <a:bodyPr/>
                    <a:lstStyle/>
                    <a:p>
                      <a:r>
                        <a:rPr lang="en-US" sz="1200" dirty="0">
                          <a:solidFill>
                            <a:schemeClr val="tx1"/>
                          </a:solidFill>
                        </a:rPr>
                        <a:t>LRS Status</a:t>
                      </a:r>
                    </a:p>
                  </a:txBody>
                  <a:tcPr/>
                </a:tc>
                <a:tc>
                  <a:txBody>
                    <a:bodyPr/>
                    <a:lstStyle/>
                    <a:p>
                      <a:r>
                        <a:rPr lang="en-US" sz="1200" dirty="0">
                          <a:solidFill>
                            <a:schemeClr val="tx1"/>
                          </a:solidFill>
                        </a:rPr>
                        <a:t>Description – CalACES Implementation Effort</a:t>
                      </a:r>
                    </a:p>
                  </a:txBody>
                  <a:tcPr/>
                </a:tc>
                <a:extLst>
                  <a:ext uri="{0D108BD9-81ED-4DB2-BD59-A6C34878D82A}">
                    <a16:rowId xmlns:a16="http://schemas.microsoft.com/office/drawing/2014/main" val="4230153104"/>
                  </a:ext>
                </a:extLst>
              </a:tr>
              <a:tr h="43137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CalHEERS - Verify Lawful Presence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dk1"/>
                        </a:solidFill>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CH CR 92295</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dk1"/>
                          </a:solidFill>
                          <a:latin typeface="+mn-lt"/>
                          <a:ea typeface="+mn-ea"/>
                          <a:cs typeface="Arial" panose="020B0604020202020204" pitchFamily="34" charset="0"/>
                        </a:rPr>
                        <a:t>February 2019</a:t>
                      </a:r>
                    </a:p>
                  </a:txBody>
                  <a:tcPr/>
                </a:tc>
                <a:tc>
                  <a:txBody>
                    <a:bodyPr/>
                    <a:lstStyle/>
                    <a:p>
                      <a:endParaRPr lang="en-US" sz="1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100608</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Build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latin typeface="+mn-lt"/>
                          <a:cs typeface="Arial" panose="020B0604020202020204" pitchFamily="34" charset="0"/>
                        </a:rPr>
                        <a:t>19.02</a:t>
                      </a:r>
                    </a:p>
                  </a:txBody>
                  <a:tcPr/>
                </a:tc>
                <a:tc>
                  <a:txBody>
                    <a:bodyPr/>
                    <a:lstStyle/>
                    <a:p>
                      <a:r>
                        <a:rPr lang="en-US" sz="1000" kern="1200" dirty="0">
                          <a:solidFill>
                            <a:schemeClr val="tx1"/>
                          </a:solidFill>
                          <a:effectLst/>
                          <a:latin typeface="+mn-lt"/>
                          <a:ea typeface="+mn-ea"/>
                          <a:cs typeface="+mn-cs"/>
                        </a:rPr>
                        <a:t>201310</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Build</a:t>
                      </a:r>
                    </a:p>
                    <a:p>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19.02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i="0" u="none" strike="noStrike" kern="1200" baseline="0" dirty="0">
                          <a:solidFill>
                            <a:schemeClr val="dk1"/>
                          </a:solidFill>
                          <a:latin typeface="+mn-lt"/>
                          <a:ea typeface="+mn-ea"/>
                          <a:cs typeface="+mn-cs"/>
                        </a:rPr>
                        <a:t>No Change since the last meeting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effectLst/>
                          <a:latin typeface="+mn-lt"/>
                          <a:ea typeface="+mn-ea"/>
                          <a:cs typeface="+mn-cs"/>
                        </a:rPr>
                        <a:t>The Department of Homeland Security (DHS) is upgrading the DHS Verify Lawful Presence (VLP) interface. Centers for Medicare and Medicaid Services (CMS), CalHEERS (CH) and CalACES must also be updated to continue to communicate to DHS for VLP. CH Change Request (CR) will update CH to use the updated CMS VLP interface. </a:t>
                      </a:r>
                    </a:p>
                    <a:p>
                      <a:endParaRPr lang="en-US" sz="1000" kern="1200" dirty="0">
                        <a:solidFill>
                          <a:schemeClr val="dk1"/>
                        </a:solidFill>
                        <a:effectLst/>
                        <a:latin typeface="+mn-lt"/>
                        <a:ea typeface="+mn-ea"/>
                        <a:cs typeface="+mn-cs"/>
                      </a:endParaRPr>
                    </a:p>
                    <a:p>
                      <a:r>
                        <a:rPr lang="en-US" sz="1000" b="1" kern="1200" dirty="0">
                          <a:solidFill>
                            <a:schemeClr val="dk1"/>
                          </a:solidFill>
                          <a:effectLst/>
                          <a:latin typeface="+mn-lt"/>
                          <a:ea typeface="+mn-ea"/>
                          <a:cs typeface="+mn-cs"/>
                        </a:rPr>
                        <a:t>CalACES Update:</a:t>
                      </a:r>
                    </a:p>
                    <a:p>
                      <a:r>
                        <a:rPr lang="en-US" sz="1000" b="1" kern="1200" dirty="0">
                          <a:solidFill>
                            <a:schemeClr val="dk1"/>
                          </a:solidFill>
                          <a:effectLst/>
                          <a:latin typeface="+mn-lt"/>
                          <a:ea typeface="+mn-ea"/>
                          <a:cs typeface="+mn-cs"/>
                        </a:rPr>
                        <a:t>System changes for this effort will include:</a:t>
                      </a:r>
                    </a:p>
                    <a:p>
                      <a:pPr marL="171450" lvl="0" indent="-171450">
                        <a:buFont typeface="Arial" panose="020B0604020202020204" pitchFamily="34" charset="0"/>
                        <a:buChar char="•"/>
                      </a:pPr>
                      <a:r>
                        <a:rPr lang="en-US" sz="1000" kern="1200" dirty="0">
                          <a:solidFill>
                            <a:schemeClr val="dk1"/>
                          </a:solidFill>
                          <a:effectLst/>
                          <a:latin typeface="+mn-lt"/>
                          <a:ea typeface="+mn-ea"/>
                          <a:cs typeface="+mn-cs"/>
                        </a:rPr>
                        <a:t>Updates to CH eHit interface for VLP</a:t>
                      </a:r>
                    </a:p>
                    <a:p>
                      <a:pPr marL="171450" lvl="0" indent="-171450">
                        <a:buFont typeface="Arial" panose="020B0604020202020204" pitchFamily="34" charset="0"/>
                        <a:buChar char="•"/>
                      </a:pPr>
                      <a:r>
                        <a:rPr lang="en-US" sz="1000" kern="1200" dirty="0">
                          <a:solidFill>
                            <a:schemeClr val="dk1"/>
                          </a:solidFill>
                          <a:effectLst/>
                          <a:latin typeface="+mn-lt"/>
                          <a:ea typeface="+mn-ea"/>
                          <a:cs typeface="+mn-cs"/>
                        </a:rPr>
                        <a:t>Creates a new CH VLP interface between CH and CalACES for VLP </a:t>
                      </a:r>
                    </a:p>
                    <a:p>
                      <a:pPr marL="171450" lvl="0" indent="-171450">
                        <a:buFont typeface="Arial" panose="020B0604020202020204" pitchFamily="34" charset="0"/>
                        <a:buChar char="•"/>
                      </a:pPr>
                      <a:r>
                        <a:rPr lang="en-US" sz="1000" kern="1200" dirty="0">
                          <a:solidFill>
                            <a:schemeClr val="dk1"/>
                          </a:solidFill>
                          <a:effectLst/>
                          <a:latin typeface="+mn-lt"/>
                          <a:ea typeface="+mn-ea"/>
                          <a:cs typeface="+mn-cs"/>
                        </a:rPr>
                        <a:t>Provides a way to communicate when CH receives a VLP interface error code or when CH does not make a VLP call.</a:t>
                      </a:r>
                    </a:p>
                    <a:p>
                      <a:pPr marL="0" lvl="0" indent="0">
                        <a:buFont typeface="Arial" panose="020B0604020202020204" pitchFamily="34" charset="0"/>
                        <a:buNone/>
                      </a:pPr>
                      <a:endParaRPr lang="en-US" sz="1000" kern="1200" dirty="0">
                        <a:solidFill>
                          <a:schemeClr val="dk1"/>
                        </a:solidFill>
                        <a:effectLst/>
                        <a:latin typeface="+mn-lt"/>
                        <a:ea typeface="+mn-ea"/>
                        <a:cs typeface="+mn-cs"/>
                      </a:endParaRPr>
                    </a:p>
                    <a:p>
                      <a:pPr marL="0" lvl="0" indent="0">
                        <a:buFont typeface="Arial" panose="020B0604020202020204" pitchFamily="34" charset="0"/>
                        <a:buNone/>
                      </a:pPr>
                      <a:r>
                        <a:rPr lang="en-US" sz="1000" kern="1200" dirty="0">
                          <a:solidFill>
                            <a:schemeClr val="dk1"/>
                          </a:solidFill>
                          <a:effectLst/>
                          <a:latin typeface="+mn-lt"/>
                          <a:ea typeface="+mn-ea"/>
                          <a:cs typeface="+mn-cs"/>
                        </a:rPr>
                        <a:t>When a case is pure MAGI, the VLP interface will reduce worker double data entry and the system will notify the workers from within CIV/LRS by auto-creating tasks when CH receives citizenship information from DHS.</a:t>
                      </a:r>
                    </a:p>
                    <a:p>
                      <a:pPr marL="171450" lvl="0" indent="-171450">
                        <a:buFont typeface="Arial" panose="020B0604020202020204" pitchFamily="34" charset="0"/>
                        <a:buChar char="•"/>
                      </a:pPr>
                      <a:endParaRPr lang="en-US" sz="1000" kern="1200" dirty="0">
                        <a:solidFill>
                          <a:schemeClr val="dk1"/>
                        </a:solidFill>
                        <a:effectLst/>
                        <a:latin typeface="+mn-lt"/>
                        <a:ea typeface="+mn-ea"/>
                        <a:cs typeface="+mn-cs"/>
                      </a:endParaRPr>
                    </a:p>
                    <a:p>
                      <a:pPr marL="0" lvl="0" indent="0">
                        <a:buFont typeface="Arial" panose="020B0604020202020204" pitchFamily="34" charset="0"/>
                        <a:buNone/>
                      </a:pPr>
                      <a:r>
                        <a:rPr lang="en-US" sz="1000" kern="1200" dirty="0">
                          <a:solidFill>
                            <a:schemeClr val="dk1"/>
                          </a:solidFill>
                          <a:effectLst/>
                          <a:latin typeface="+mn-lt"/>
                          <a:ea typeface="+mn-ea"/>
                          <a:cs typeface="+mn-cs"/>
                        </a:rPr>
                        <a:t>The CH JADs for this effort are complete and the MC committee approved the SCR on 10/31/18.</a:t>
                      </a:r>
                    </a:p>
                  </a:txBody>
                  <a:tcPr/>
                </a:tc>
                <a:extLst>
                  <a:ext uri="{0D108BD9-81ED-4DB2-BD59-A6C34878D82A}">
                    <a16:rowId xmlns:a16="http://schemas.microsoft.com/office/drawing/2014/main" val="2344193338"/>
                  </a:ext>
                </a:extLst>
              </a:tr>
            </a:tbl>
          </a:graphicData>
        </a:graphic>
      </p:graphicFrame>
      <p:sp>
        <p:nvSpPr>
          <p:cNvPr id="4" name="Slide Number Placeholder 3">
            <a:extLst>
              <a:ext uri="{FF2B5EF4-FFF2-40B4-BE49-F238E27FC236}">
                <a16:creationId xmlns:a16="http://schemas.microsoft.com/office/drawing/2014/main" id="{783B0714-9E73-483D-972E-76DF375949DD}"/>
              </a:ext>
            </a:extLst>
          </p:cNvPr>
          <p:cNvSpPr>
            <a:spLocks noGrp="1"/>
          </p:cNvSpPr>
          <p:nvPr>
            <p:ph type="sldNum" sz="quarter" idx="12"/>
          </p:nvPr>
        </p:nvSpPr>
        <p:spPr>
          <a:xfrm>
            <a:off x="6777606" y="6522720"/>
            <a:ext cx="2133600" cy="297809"/>
          </a:xfrm>
        </p:spPr>
        <p:txBody>
          <a:bodyPr/>
          <a:lstStyle/>
          <a:p>
            <a:pPr algn="r"/>
            <a:fld id="{E675FF42-0E22-44DC-8DFB-F90201735E2E}" type="slidenum">
              <a:rPr lang="en-US" altLang="en-US" sz="1200" smtClean="0"/>
              <a:pPr algn="r"/>
              <a:t>29</a:t>
            </a:fld>
            <a:endParaRPr lang="en-US" altLang="en-US" dirty="0"/>
          </a:p>
        </p:txBody>
      </p:sp>
    </p:spTree>
    <p:extLst>
      <p:ext uri="{BB962C8B-B14F-4D97-AF65-F5344CB8AC3E}">
        <p14:creationId xmlns:p14="http://schemas.microsoft.com/office/powerpoint/2010/main" val="1098726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AB6ADF4-16CE-47C7-9E33-69470C4FB4E5}"/>
              </a:ext>
            </a:extLst>
          </p:cNvPr>
          <p:cNvSpPr>
            <a:spLocks noGrp="1"/>
          </p:cNvSpPr>
          <p:nvPr>
            <p:ph sz="quarter" idx="11"/>
          </p:nvPr>
        </p:nvSpPr>
        <p:spPr/>
        <p:txBody>
          <a:bodyPr/>
          <a:lstStyle/>
          <a:p>
            <a:pPr marL="458788" lvl="0" indent="-458788">
              <a:buNone/>
            </a:pPr>
            <a:r>
              <a:rPr lang="en-US" sz="2400" dirty="0"/>
              <a:t>4) 	(a) Approve Accenture C-IV Change Order CO-108 – Electronic Signature – Ongoing Operations</a:t>
            </a:r>
          </a:p>
          <a:p>
            <a:pPr marL="458788" indent="0">
              <a:buNone/>
            </a:pPr>
            <a:r>
              <a:rPr lang="en-US" sz="2400" dirty="0"/>
              <a:t>(b) Approve Accenture C-IV County Purchases and authorize the addition of funding to the FY 18/19 </a:t>
            </a:r>
            <a:r>
              <a:rPr lang="en-US" sz="2400" dirty="0" err="1"/>
              <a:t>CalACES</a:t>
            </a:r>
            <a:r>
              <a:rPr lang="en-US" sz="2400" dirty="0"/>
              <a:t> Project Budget</a:t>
            </a:r>
          </a:p>
          <a:p>
            <a:pPr marL="458788" indent="0">
              <a:buNone/>
            </a:pPr>
            <a:r>
              <a:rPr lang="en-US" sz="2400" dirty="0"/>
              <a:t>(c) Approve Accenture C-IV Contract Amendment No. 100 (references Change Order CO-108 – Electronic Signature – Ongoing Operations and updates to Exhibit A)</a:t>
            </a:r>
          </a:p>
          <a:p>
            <a:pPr marL="458788" indent="0">
              <a:buNone/>
            </a:pPr>
            <a:endParaRPr lang="en-US" sz="2400" dirty="0"/>
          </a:p>
          <a:p>
            <a:pPr>
              <a:buFont typeface="+mj-lt"/>
              <a:buAutoNum type="arabicParenR" startAt="5"/>
            </a:pPr>
            <a:r>
              <a:rPr lang="en-US" sz="2400" dirty="0"/>
              <a:t>Approve RGS Amendment 23</a:t>
            </a:r>
          </a:p>
        </p:txBody>
      </p:sp>
      <p:sp>
        <p:nvSpPr>
          <p:cNvPr id="3" name="Content Placeholder 2">
            <a:extLst>
              <a:ext uri="{FF2B5EF4-FFF2-40B4-BE49-F238E27FC236}">
                <a16:creationId xmlns:a16="http://schemas.microsoft.com/office/drawing/2014/main" id="{A0C521C0-BD24-4158-AE67-78AE175DAD53}"/>
              </a:ext>
            </a:extLst>
          </p:cNvPr>
          <p:cNvSpPr>
            <a:spLocks noGrp="1"/>
          </p:cNvSpPr>
          <p:nvPr>
            <p:ph sz="quarter" idx="10"/>
          </p:nvPr>
        </p:nvSpPr>
        <p:spPr/>
        <p:txBody>
          <a:bodyPr/>
          <a:lstStyle/>
          <a:p>
            <a:r>
              <a:rPr lang="en-US" dirty="0"/>
              <a:t>Action Items</a:t>
            </a:r>
          </a:p>
        </p:txBody>
      </p:sp>
    </p:spTree>
    <p:extLst>
      <p:ext uri="{BB962C8B-B14F-4D97-AF65-F5344CB8AC3E}">
        <p14:creationId xmlns:p14="http://schemas.microsoft.com/office/powerpoint/2010/main" val="86153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6B7199F-231D-4922-A85A-873F6077A0A8}"/>
              </a:ext>
            </a:extLst>
          </p:cNvPr>
          <p:cNvSpPr>
            <a:spLocks noGrp="1"/>
          </p:cNvSpPr>
          <p:nvPr>
            <p:ph sz="quarter" idx="10"/>
          </p:nvPr>
        </p:nvSpPr>
        <p:spPr/>
        <p:txBody>
          <a:bodyPr/>
          <a:lstStyle/>
          <a:p>
            <a:r>
              <a:rPr lang="en-US" u="sng" dirty="0"/>
              <a:t>2018 </a:t>
            </a:r>
            <a:r>
              <a:rPr lang="en-US" u="sng" dirty="0" err="1"/>
              <a:t>CalACES</a:t>
            </a:r>
            <a:r>
              <a:rPr lang="en-US" u="sng" dirty="0"/>
              <a:t> Conference Debrief</a:t>
            </a:r>
          </a:p>
        </p:txBody>
      </p:sp>
      <p:sp>
        <p:nvSpPr>
          <p:cNvPr id="3" name="TextBox 2">
            <a:extLst>
              <a:ext uri="{FF2B5EF4-FFF2-40B4-BE49-F238E27FC236}">
                <a16:creationId xmlns:a16="http://schemas.microsoft.com/office/drawing/2014/main" id="{6E0C1925-5B69-4420-AEF0-2754464B2957}"/>
              </a:ext>
            </a:extLst>
          </p:cNvPr>
          <p:cNvSpPr txBox="1"/>
          <p:nvPr/>
        </p:nvSpPr>
        <p:spPr>
          <a:xfrm>
            <a:off x="7624417" y="6025322"/>
            <a:ext cx="1219200" cy="276999"/>
          </a:xfrm>
          <a:prstGeom prst="rect">
            <a:avLst/>
          </a:prstGeom>
          <a:noFill/>
        </p:spPr>
        <p:txBody>
          <a:bodyPr wrap="square" rtlCol="0">
            <a:spAutoFit/>
          </a:bodyPr>
          <a:lstStyle/>
          <a:p>
            <a:pPr algn="r"/>
            <a:r>
              <a:rPr lang="en-US" sz="1200" dirty="0"/>
              <a:t>30</a:t>
            </a:r>
          </a:p>
        </p:txBody>
      </p:sp>
    </p:spTree>
    <p:extLst>
      <p:ext uri="{BB962C8B-B14F-4D97-AF65-F5344CB8AC3E}">
        <p14:creationId xmlns:p14="http://schemas.microsoft.com/office/powerpoint/2010/main" val="4197210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b="1" u="sng" dirty="0"/>
              <a:t>Adjourn Meeting</a:t>
            </a:r>
          </a:p>
        </p:txBody>
      </p:sp>
    </p:spTree>
    <p:extLst>
      <p:ext uri="{BB962C8B-B14F-4D97-AF65-F5344CB8AC3E}">
        <p14:creationId xmlns:p14="http://schemas.microsoft.com/office/powerpoint/2010/main" val="61396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5A51FEF-BB41-466E-AF28-BE0EE9E0D768}"/>
              </a:ext>
            </a:extLst>
          </p:cNvPr>
          <p:cNvSpPr>
            <a:spLocks noGrp="1"/>
          </p:cNvSpPr>
          <p:nvPr>
            <p:ph sz="quarter" idx="11"/>
          </p:nvPr>
        </p:nvSpPr>
        <p:spPr/>
        <p:txBody>
          <a:bodyPr/>
          <a:lstStyle/>
          <a:p>
            <a:pPr>
              <a:buFont typeface="+mj-lt"/>
              <a:buAutoNum type="arabicParenR" startAt="6"/>
            </a:pPr>
            <a:r>
              <a:rPr lang="en-US" sz="2400" dirty="0"/>
              <a:t>Approve contract with the Sacramento Public Library Authority to rent the Library Galleria in the amount of $2,580 for the joint meeting of the </a:t>
            </a:r>
            <a:r>
              <a:rPr lang="en-US" sz="2400" dirty="0" err="1"/>
              <a:t>CalACES</a:t>
            </a:r>
            <a:r>
              <a:rPr lang="en-US" sz="2400" dirty="0"/>
              <a:t> JPA Member Representatives and Board of Directors on June 28, 2019.</a:t>
            </a:r>
          </a:p>
          <a:p>
            <a:pPr>
              <a:buFont typeface="+mj-lt"/>
              <a:buAutoNum type="arabicParenR" startAt="6"/>
            </a:pPr>
            <a:r>
              <a:rPr lang="en-US" sz="2400" dirty="0"/>
              <a:t>Approve delegation of authority to the </a:t>
            </a:r>
            <a:r>
              <a:rPr lang="en-US" sz="2400" dirty="0" err="1"/>
              <a:t>CalACES</a:t>
            </a:r>
            <a:r>
              <a:rPr lang="en-US" sz="2400" dirty="0"/>
              <a:t> Executive Director, with Legal Counsel review, to release the </a:t>
            </a:r>
            <a:r>
              <a:rPr lang="en-US" sz="2400" dirty="0" err="1"/>
              <a:t>CalSAWS</a:t>
            </a:r>
            <a:r>
              <a:rPr lang="en-US" sz="2400" dirty="0"/>
              <a:t> Quality Assurance (QA) Request for Proposals.</a:t>
            </a:r>
          </a:p>
          <a:p>
            <a:pPr>
              <a:buFont typeface="+mj-lt"/>
              <a:buAutoNum type="arabicParenR" startAt="6"/>
            </a:pPr>
            <a:r>
              <a:rPr lang="en-US" sz="2400" dirty="0"/>
              <a:t>Approve delegation of authority to the </a:t>
            </a:r>
            <a:r>
              <a:rPr lang="en-US" sz="2400" dirty="0" err="1"/>
              <a:t>CalACES</a:t>
            </a:r>
            <a:r>
              <a:rPr lang="en-US" sz="2400" dirty="0"/>
              <a:t> Executive Director, with Legal Counsel review, to release the </a:t>
            </a:r>
            <a:r>
              <a:rPr lang="en-US" sz="2400" dirty="0" err="1"/>
              <a:t>CalSAWS</a:t>
            </a:r>
            <a:r>
              <a:rPr lang="en-US" sz="2400" dirty="0"/>
              <a:t> Online CalWORKs Appraisal Tool (OCAT) Request for Proposals.</a:t>
            </a:r>
          </a:p>
        </p:txBody>
      </p:sp>
      <p:sp>
        <p:nvSpPr>
          <p:cNvPr id="3" name="Content Placeholder 2">
            <a:extLst>
              <a:ext uri="{FF2B5EF4-FFF2-40B4-BE49-F238E27FC236}">
                <a16:creationId xmlns:a16="http://schemas.microsoft.com/office/drawing/2014/main" id="{98BD3A89-6091-4E58-BAE3-DD38CAB85495}"/>
              </a:ext>
            </a:extLst>
          </p:cNvPr>
          <p:cNvSpPr>
            <a:spLocks noGrp="1"/>
          </p:cNvSpPr>
          <p:nvPr>
            <p:ph sz="quarter" idx="10"/>
          </p:nvPr>
        </p:nvSpPr>
        <p:spPr/>
        <p:txBody>
          <a:bodyPr/>
          <a:lstStyle/>
          <a:p>
            <a:r>
              <a:rPr lang="en-US" dirty="0"/>
              <a:t>Action Items</a:t>
            </a:r>
          </a:p>
        </p:txBody>
      </p:sp>
    </p:spTree>
    <p:extLst>
      <p:ext uri="{BB962C8B-B14F-4D97-AF65-F5344CB8AC3E}">
        <p14:creationId xmlns:p14="http://schemas.microsoft.com/office/powerpoint/2010/main" val="2075727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22A742-A24A-48C7-BBE9-E97A9A88F207}"/>
              </a:ext>
            </a:extLst>
          </p:cNvPr>
          <p:cNvSpPr>
            <a:spLocks noGrp="1"/>
          </p:cNvSpPr>
          <p:nvPr>
            <p:ph sz="quarter" idx="10"/>
          </p:nvPr>
        </p:nvSpPr>
        <p:spPr>
          <a:xfrm>
            <a:off x="146617" y="2995108"/>
            <a:ext cx="8813352" cy="1075451"/>
          </a:xfrm>
        </p:spPr>
        <p:txBody>
          <a:bodyPr/>
          <a:lstStyle/>
          <a:p>
            <a:r>
              <a:rPr lang="en-US" u="sng" dirty="0"/>
              <a:t>Informational Items</a:t>
            </a:r>
          </a:p>
        </p:txBody>
      </p:sp>
      <p:sp>
        <p:nvSpPr>
          <p:cNvPr id="2" name="TextBox 1">
            <a:extLst>
              <a:ext uri="{FF2B5EF4-FFF2-40B4-BE49-F238E27FC236}">
                <a16:creationId xmlns:a16="http://schemas.microsoft.com/office/drawing/2014/main" id="{D1795676-A361-46DC-82F1-FE6C81F93EB5}"/>
              </a:ext>
            </a:extLst>
          </p:cNvPr>
          <p:cNvSpPr txBox="1"/>
          <p:nvPr/>
        </p:nvSpPr>
        <p:spPr>
          <a:xfrm>
            <a:off x="7624417" y="6025322"/>
            <a:ext cx="1219200" cy="276999"/>
          </a:xfrm>
          <a:prstGeom prst="rect">
            <a:avLst/>
          </a:prstGeom>
          <a:noFill/>
        </p:spPr>
        <p:txBody>
          <a:bodyPr wrap="square" rtlCol="0">
            <a:spAutoFit/>
          </a:bodyPr>
          <a:lstStyle/>
          <a:p>
            <a:pPr algn="r"/>
            <a:r>
              <a:rPr lang="en-US" sz="1200" dirty="0"/>
              <a:t>5</a:t>
            </a:r>
          </a:p>
        </p:txBody>
      </p:sp>
    </p:spTree>
    <p:extLst>
      <p:ext uri="{BB962C8B-B14F-4D97-AF65-F5344CB8AC3E}">
        <p14:creationId xmlns:p14="http://schemas.microsoft.com/office/powerpoint/2010/main" val="3682698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22A742-A24A-48C7-BBE9-E97A9A88F207}"/>
              </a:ext>
            </a:extLst>
          </p:cNvPr>
          <p:cNvSpPr>
            <a:spLocks noGrp="1"/>
          </p:cNvSpPr>
          <p:nvPr>
            <p:ph sz="quarter" idx="10"/>
          </p:nvPr>
        </p:nvSpPr>
        <p:spPr>
          <a:xfrm>
            <a:off x="146617" y="2995108"/>
            <a:ext cx="8813352" cy="1075451"/>
          </a:xfrm>
        </p:spPr>
        <p:txBody>
          <a:bodyPr/>
          <a:lstStyle/>
          <a:p>
            <a:r>
              <a:rPr lang="en-US" u="sng" dirty="0" err="1"/>
              <a:t>CalSAWS</a:t>
            </a:r>
            <a:r>
              <a:rPr lang="en-US" u="sng" dirty="0"/>
              <a:t> Project Approval/Planning Status</a:t>
            </a:r>
          </a:p>
          <a:p>
            <a:pPr marL="457200" indent="-457200">
              <a:buFont typeface="Arial" panose="020B0604020202020204" pitchFamily="34" charset="0"/>
              <a:buChar char="•"/>
            </a:pPr>
            <a:r>
              <a:rPr lang="en-US" sz="2000" dirty="0">
                <a:solidFill>
                  <a:schemeClr val="tx1"/>
                </a:solidFill>
              </a:rPr>
              <a:t>IAPD Status</a:t>
            </a:r>
          </a:p>
          <a:p>
            <a:pPr marL="457200" indent="-457200">
              <a:buFont typeface="Arial" panose="020B0604020202020204" pitchFamily="34" charset="0"/>
              <a:buChar char="•"/>
            </a:pPr>
            <a:r>
              <a:rPr lang="en-US" sz="2000" dirty="0">
                <a:solidFill>
                  <a:schemeClr val="tx1"/>
                </a:solidFill>
              </a:rPr>
              <a:t>Project Staffing Discussions</a:t>
            </a:r>
          </a:p>
        </p:txBody>
      </p:sp>
      <p:sp>
        <p:nvSpPr>
          <p:cNvPr id="3" name="TextBox 2">
            <a:extLst>
              <a:ext uri="{FF2B5EF4-FFF2-40B4-BE49-F238E27FC236}">
                <a16:creationId xmlns:a16="http://schemas.microsoft.com/office/drawing/2014/main" id="{F6AF1966-BF86-4A9F-A6EA-6A7895A1E116}"/>
              </a:ext>
            </a:extLst>
          </p:cNvPr>
          <p:cNvSpPr txBox="1"/>
          <p:nvPr/>
        </p:nvSpPr>
        <p:spPr>
          <a:xfrm>
            <a:off x="7624417" y="6025322"/>
            <a:ext cx="1219200" cy="276999"/>
          </a:xfrm>
          <a:prstGeom prst="rect">
            <a:avLst/>
          </a:prstGeom>
          <a:noFill/>
        </p:spPr>
        <p:txBody>
          <a:bodyPr wrap="square" rtlCol="0">
            <a:spAutoFit/>
          </a:bodyPr>
          <a:lstStyle/>
          <a:p>
            <a:pPr algn="r"/>
            <a:r>
              <a:rPr lang="en-US" sz="1200" dirty="0"/>
              <a:t>6</a:t>
            </a:r>
          </a:p>
        </p:txBody>
      </p:sp>
    </p:spTree>
    <p:extLst>
      <p:ext uri="{BB962C8B-B14F-4D97-AF65-F5344CB8AC3E}">
        <p14:creationId xmlns:p14="http://schemas.microsoft.com/office/powerpoint/2010/main" val="2749338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22A742-A24A-48C7-BBE9-E97A9A88F207}"/>
              </a:ext>
            </a:extLst>
          </p:cNvPr>
          <p:cNvSpPr>
            <a:spLocks noGrp="1"/>
          </p:cNvSpPr>
          <p:nvPr>
            <p:ph sz="quarter" idx="10"/>
          </p:nvPr>
        </p:nvSpPr>
        <p:spPr>
          <a:xfrm>
            <a:off x="146617" y="2995108"/>
            <a:ext cx="8813352" cy="1075451"/>
          </a:xfrm>
        </p:spPr>
        <p:txBody>
          <a:bodyPr/>
          <a:lstStyle/>
          <a:p>
            <a:r>
              <a:rPr lang="en-US" u="sng" dirty="0" err="1"/>
              <a:t>CalSAWS</a:t>
            </a:r>
            <a:r>
              <a:rPr lang="en-US" u="sng" dirty="0"/>
              <a:t> Leadership Team Update</a:t>
            </a:r>
          </a:p>
        </p:txBody>
      </p:sp>
      <p:sp>
        <p:nvSpPr>
          <p:cNvPr id="3" name="TextBox 2">
            <a:extLst>
              <a:ext uri="{FF2B5EF4-FFF2-40B4-BE49-F238E27FC236}">
                <a16:creationId xmlns:a16="http://schemas.microsoft.com/office/drawing/2014/main" id="{80580485-E39A-4160-BA47-E77BA89E8028}"/>
              </a:ext>
            </a:extLst>
          </p:cNvPr>
          <p:cNvSpPr txBox="1"/>
          <p:nvPr/>
        </p:nvSpPr>
        <p:spPr>
          <a:xfrm>
            <a:off x="7624417" y="6025322"/>
            <a:ext cx="1219200" cy="276999"/>
          </a:xfrm>
          <a:prstGeom prst="rect">
            <a:avLst/>
          </a:prstGeom>
          <a:noFill/>
        </p:spPr>
        <p:txBody>
          <a:bodyPr wrap="square" rtlCol="0">
            <a:spAutoFit/>
          </a:bodyPr>
          <a:lstStyle/>
          <a:p>
            <a:pPr algn="r"/>
            <a:r>
              <a:rPr lang="en-US" sz="1200" dirty="0"/>
              <a:t>7</a:t>
            </a:r>
          </a:p>
        </p:txBody>
      </p:sp>
    </p:spTree>
    <p:extLst>
      <p:ext uri="{BB962C8B-B14F-4D97-AF65-F5344CB8AC3E}">
        <p14:creationId xmlns:p14="http://schemas.microsoft.com/office/powerpoint/2010/main" val="1200639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C22A742-A24A-48C7-BBE9-E97A9A88F207}"/>
              </a:ext>
            </a:extLst>
          </p:cNvPr>
          <p:cNvSpPr>
            <a:spLocks noGrp="1"/>
          </p:cNvSpPr>
          <p:nvPr>
            <p:ph sz="quarter" idx="10"/>
          </p:nvPr>
        </p:nvSpPr>
        <p:spPr>
          <a:xfrm>
            <a:off x="146617" y="2995108"/>
            <a:ext cx="8813352" cy="1075451"/>
          </a:xfrm>
        </p:spPr>
        <p:txBody>
          <a:bodyPr/>
          <a:lstStyle/>
          <a:p>
            <a:r>
              <a:rPr lang="en-US" u="sng" dirty="0" err="1"/>
              <a:t>CalSAWS</a:t>
            </a:r>
            <a:r>
              <a:rPr lang="en-US" u="sng" dirty="0"/>
              <a:t> JPA Governance Update</a:t>
            </a:r>
          </a:p>
          <a:p>
            <a:pPr marL="457200" indent="-457200">
              <a:buFont typeface="Arial" panose="020B0604020202020204" pitchFamily="34" charset="0"/>
              <a:buChar char="•"/>
            </a:pPr>
            <a:r>
              <a:rPr lang="en-US" sz="2000" dirty="0">
                <a:solidFill>
                  <a:schemeClr val="tx1"/>
                </a:solidFill>
              </a:rPr>
              <a:t>Educational Webinars</a:t>
            </a:r>
          </a:p>
          <a:p>
            <a:endParaRPr lang="en-US" sz="2000" dirty="0">
              <a:solidFill>
                <a:schemeClr val="tx1"/>
              </a:solidFill>
            </a:endParaRPr>
          </a:p>
        </p:txBody>
      </p:sp>
      <p:sp>
        <p:nvSpPr>
          <p:cNvPr id="3" name="TextBox 2">
            <a:extLst>
              <a:ext uri="{FF2B5EF4-FFF2-40B4-BE49-F238E27FC236}">
                <a16:creationId xmlns:a16="http://schemas.microsoft.com/office/drawing/2014/main" id="{12B80CA8-2B20-41DE-8310-16FF3D609F44}"/>
              </a:ext>
            </a:extLst>
          </p:cNvPr>
          <p:cNvSpPr txBox="1"/>
          <p:nvPr/>
        </p:nvSpPr>
        <p:spPr>
          <a:xfrm>
            <a:off x="7624417" y="6025322"/>
            <a:ext cx="1219200" cy="276999"/>
          </a:xfrm>
          <a:prstGeom prst="rect">
            <a:avLst/>
          </a:prstGeom>
          <a:noFill/>
        </p:spPr>
        <p:txBody>
          <a:bodyPr wrap="square" rtlCol="0">
            <a:spAutoFit/>
          </a:bodyPr>
          <a:lstStyle/>
          <a:p>
            <a:pPr algn="r"/>
            <a:r>
              <a:rPr lang="en-US" sz="1200" dirty="0"/>
              <a:t>8</a:t>
            </a:r>
          </a:p>
        </p:txBody>
      </p:sp>
    </p:spTree>
    <p:extLst>
      <p:ext uri="{BB962C8B-B14F-4D97-AF65-F5344CB8AC3E}">
        <p14:creationId xmlns:p14="http://schemas.microsoft.com/office/powerpoint/2010/main" val="2292267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DDDE029-5312-4402-BE9E-B297462C8CB3}"/>
              </a:ext>
            </a:extLst>
          </p:cNvPr>
          <p:cNvSpPr>
            <a:spLocks noGrp="1"/>
          </p:cNvSpPr>
          <p:nvPr>
            <p:ph sz="quarter" idx="11"/>
          </p:nvPr>
        </p:nvSpPr>
        <p:spPr>
          <a:xfrm>
            <a:off x="184277" y="716692"/>
            <a:ext cx="8775451" cy="5733535"/>
          </a:xfrm>
        </p:spPr>
        <p:txBody>
          <a:bodyPr/>
          <a:lstStyle/>
          <a:p>
            <a:pPr marL="0" indent="0">
              <a:buNone/>
            </a:pPr>
            <a:r>
              <a:rPr lang="en-US" b="1" dirty="0"/>
              <a:t>Webinar Informational Sessions: </a:t>
            </a:r>
            <a:endParaRPr lang="en-US" dirty="0"/>
          </a:p>
          <a:p>
            <a:pPr marL="0" indent="0">
              <a:buNone/>
            </a:pPr>
            <a:r>
              <a:rPr lang="en-US" dirty="0"/>
              <a:t>The goal of these sessions is to provide an overview of the JPA structure and to review changes to the existing JPA Agreement, Bylaws and MOU. </a:t>
            </a:r>
          </a:p>
          <a:p>
            <a:pPr marL="0" indent="0">
              <a:buNone/>
            </a:pPr>
            <a:r>
              <a:rPr lang="en-US" dirty="0"/>
              <a:t>There are three sessions scheduled. Counties may attend any session as the information shared will be identical. However, counties are encouraged to attend with their current consortium affiliations as noted below:</a:t>
            </a:r>
          </a:p>
          <a:p>
            <a:pPr marL="285750" indent="-285750">
              <a:spcBef>
                <a:spcPts val="600"/>
              </a:spcBef>
              <a:buFont typeface="Arial" panose="020B0604020202020204" pitchFamily="34" charset="0"/>
              <a:buChar char="•"/>
            </a:pPr>
            <a:r>
              <a:rPr lang="en-US" dirty="0"/>
              <a:t>November 29, 2018 from 10:00 a.m. to 11:30 a.m. – CalACES Consortium</a:t>
            </a:r>
          </a:p>
          <a:p>
            <a:pPr marL="285750" indent="-285750">
              <a:spcBef>
                <a:spcPts val="600"/>
              </a:spcBef>
              <a:buFont typeface="Arial" panose="020B0604020202020204" pitchFamily="34" charset="0"/>
              <a:buChar char="•"/>
            </a:pPr>
            <a:r>
              <a:rPr lang="en-US" dirty="0"/>
              <a:t>December 13, 2018 from 10:00 a.m. to 11:30 a.m. – WCDS Counties</a:t>
            </a:r>
          </a:p>
          <a:p>
            <a:pPr marL="285750" indent="-285750">
              <a:spcBef>
                <a:spcPts val="600"/>
              </a:spcBef>
              <a:buFont typeface="Arial" panose="020B0604020202020204" pitchFamily="34" charset="0"/>
              <a:buChar char="•"/>
            </a:pPr>
            <a:r>
              <a:rPr lang="en-US" dirty="0"/>
              <a:t>December 20, 2018 from 10:00 a.m. to 11:30 a.m. – Make up Session for all Counties</a:t>
            </a:r>
          </a:p>
          <a:p>
            <a:pPr marL="0" indent="0">
              <a:spcBef>
                <a:spcPts val="600"/>
              </a:spcBef>
              <a:buNone/>
            </a:pPr>
            <a:r>
              <a:rPr lang="en-US" b="1" dirty="0"/>
              <a:t>Who should attend: </a:t>
            </a:r>
            <a:endParaRPr lang="en-US" dirty="0"/>
          </a:p>
          <a:p>
            <a:pPr marL="0" indent="0">
              <a:spcBef>
                <a:spcPts val="600"/>
              </a:spcBef>
              <a:buNone/>
            </a:pPr>
            <a:r>
              <a:rPr lang="en-US" dirty="0"/>
              <a:t>It is strongly encouraged that all counties participate including the Director and County Counsel. </a:t>
            </a:r>
          </a:p>
          <a:p>
            <a:pPr marL="0" indent="0">
              <a:buNone/>
            </a:pPr>
            <a:r>
              <a:rPr lang="en-US" b="1" dirty="0"/>
              <a:t>Reference: </a:t>
            </a:r>
          </a:p>
          <a:p>
            <a:pPr marL="0" indent="0">
              <a:spcBef>
                <a:spcPts val="600"/>
              </a:spcBef>
              <a:buNone/>
            </a:pPr>
            <a:r>
              <a:rPr lang="en-US" dirty="0"/>
              <a:t>CRFI 18-011 – Draft version of updated Joint Powers Authority (JPA) Agreement, Memorandum of Understand (MOU), and Bylaws were distributed for review. </a:t>
            </a:r>
          </a:p>
          <a:p>
            <a:pPr marL="0" indent="0">
              <a:spcBef>
                <a:spcPts val="600"/>
              </a:spcBef>
              <a:buNone/>
            </a:pPr>
            <a:r>
              <a:rPr lang="en-US" dirty="0"/>
              <a:t>CIT 063-18 – Webinar Sessions Announced</a:t>
            </a:r>
          </a:p>
          <a:p>
            <a:endParaRPr lang="en-US" dirty="0"/>
          </a:p>
        </p:txBody>
      </p:sp>
      <p:sp>
        <p:nvSpPr>
          <p:cNvPr id="3" name="Content Placeholder 2">
            <a:extLst>
              <a:ext uri="{FF2B5EF4-FFF2-40B4-BE49-F238E27FC236}">
                <a16:creationId xmlns:a16="http://schemas.microsoft.com/office/drawing/2014/main" id="{586E7435-64F0-455D-AE6D-1A5DA64FC2EE}"/>
              </a:ext>
            </a:extLst>
          </p:cNvPr>
          <p:cNvSpPr>
            <a:spLocks noGrp="1"/>
          </p:cNvSpPr>
          <p:nvPr>
            <p:ph sz="quarter" idx="10"/>
          </p:nvPr>
        </p:nvSpPr>
        <p:spPr/>
        <p:txBody>
          <a:bodyPr/>
          <a:lstStyle/>
          <a:p>
            <a:r>
              <a:rPr lang="en-US" dirty="0"/>
              <a:t>Governance Education Webinars	</a:t>
            </a:r>
          </a:p>
        </p:txBody>
      </p:sp>
    </p:spTree>
    <p:extLst>
      <p:ext uri="{BB962C8B-B14F-4D97-AF65-F5344CB8AC3E}">
        <p14:creationId xmlns:p14="http://schemas.microsoft.com/office/powerpoint/2010/main" val="3226103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1.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12.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4.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5.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6.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7.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8.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dUVaNioeQEy1srSxzx_jYw"/>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dUVaNioeQEy1srSxzx_jYw"/>
</p:tagLst>
</file>

<file path=ppt/tags/tag24.xml><?xml version="1.0" encoding="utf-8"?>
<p:tagLst xmlns:a="http://schemas.openxmlformats.org/drawingml/2006/main" xmlns:r="http://schemas.openxmlformats.org/officeDocument/2006/relationships" xmlns:p="http://schemas.openxmlformats.org/presentationml/2006/main">
  <p:tag name="NAME" val="Moon"/>
</p:tagLst>
</file>

<file path=ppt/tags/tag25.xml><?xml version="1.0" encoding="utf-8"?>
<p:tagLst xmlns:a="http://schemas.openxmlformats.org/drawingml/2006/main" xmlns:r="http://schemas.openxmlformats.org/officeDocument/2006/relationships" xmlns:p="http://schemas.openxmlformats.org/presentationml/2006/main">
  <p:tag name="NAME" val="Moon"/>
</p:tagLst>
</file>

<file path=ppt/tags/tag26.xml><?xml version="1.0" encoding="utf-8"?>
<p:tagLst xmlns:a="http://schemas.openxmlformats.org/drawingml/2006/main" xmlns:r="http://schemas.openxmlformats.org/officeDocument/2006/relationships" xmlns:p="http://schemas.openxmlformats.org/presentationml/2006/main">
  <p:tag name="NAME" val="Moon"/>
</p:tagLst>
</file>

<file path=ppt/tags/tag27.xml><?xml version="1.0" encoding="utf-8"?>
<p:tagLst xmlns:a="http://schemas.openxmlformats.org/drawingml/2006/main" xmlns:r="http://schemas.openxmlformats.org/officeDocument/2006/relationships" xmlns:p="http://schemas.openxmlformats.org/presentationml/2006/main">
  <p:tag name="NAME" val="Moon"/>
</p:tagLst>
</file>

<file path=ppt/tags/tag28.xml><?xml version="1.0" encoding="utf-8"?>
<p:tagLst xmlns:a="http://schemas.openxmlformats.org/drawingml/2006/main" xmlns:r="http://schemas.openxmlformats.org/officeDocument/2006/relationships" xmlns:p="http://schemas.openxmlformats.org/presentationml/2006/main">
  <p:tag name="NAME" val="Moon"/>
</p:tagLst>
</file>

<file path=ppt/tags/tag29.xml><?xml version="1.0" encoding="utf-8"?>
<p:tagLst xmlns:a="http://schemas.openxmlformats.org/drawingml/2006/main" xmlns:r="http://schemas.openxmlformats.org/officeDocument/2006/relationships" xmlns:p="http://schemas.openxmlformats.org/presentationml/2006/main">
  <p:tag name="NAME" val="Moon"/>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31.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32.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3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34.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35.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36.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37.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38.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39.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
</p:tagLst>
</file>

<file path=ppt/tags/tag9.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heme/theme1.xml><?xml version="1.0" encoding="utf-8"?>
<a:theme xmlns:a="http://schemas.openxmlformats.org/drawingml/2006/main" name="Office">
  <a:themeElements>
    <a:clrScheme name="Benutzerdefiniert 52">
      <a:dk1>
        <a:srgbClr val="464646"/>
      </a:dk1>
      <a:lt1>
        <a:srgbClr val="F0F0F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a:themeElements>
    <a:clrScheme name="Benutzerdefiniert 52">
      <a:dk1>
        <a:srgbClr val="464646"/>
      </a:dk1>
      <a:lt1>
        <a:srgbClr val="F0F0F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Bullet Points_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alAces_CF_QCF012 v1">
  <a:themeElements>
    <a:clrScheme name="Current">
      <a:dk1>
        <a:srgbClr val="000000"/>
      </a:dk1>
      <a:lt1>
        <a:srgbClr val="FFFFFF"/>
      </a:lt1>
      <a:dk2>
        <a:srgbClr val="204762"/>
      </a:dk2>
      <a:lt2>
        <a:srgbClr val="A2CA87"/>
      </a:lt2>
      <a:accent1>
        <a:srgbClr val="D0D0D0"/>
      </a:accent1>
      <a:accent2>
        <a:srgbClr val="5B9BC8"/>
      </a:accent2>
      <a:accent3>
        <a:srgbClr val="35729B"/>
      </a:accent3>
      <a:accent4>
        <a:srgbClr val="204762"/>
      </a:accent4>
      <a:accent5>
        <a:srgbClr val="ED7D31"/>
      </a:accent5>
      <a:accent6>
        <a:srgbClr val="808080"/>
      </a:accent6>
      <a:hlink>
        <a:srgbClr val="35729B"/>
      </a:hlink>
      <a:folHlink>
        <a:srgbClr val="204762"/>
      </a:folHlink>
    </a:clrScheme>
    <a:fontScheme name="Custom 18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a:noFill/>
        </a:ln>
      </a:spPr>
      <a:bodyPr rtlCol="0" anchor="ctr"/>
      <a:lstStyle>
        <a:defPPr algn="ctr">
          <a:defRPr sz="1600" b="1" dirty="0" err="1" smtClean="0">
            <a:solidFill>
              <a:schemeClr val="accent4"/>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204762"/>
        </a:dk2>
        <a:lt2>
          <a:srgbClr val="A2CA87"/>
        </a:lt2>
        <a:accent1>
          <a:srgbClr val="D0D0D0"/>
        </a:accent1>
        <a:accent2>
          <a:srgbClr val="5B9BC8"/>
        </a:accent2>
        <a:accent3>
          <a:srgbClr val="35729B"/>
        </a:accent3>
        <a:accent4>
          <a:srgbClr val="204762"/>
        </a:accent4>
        <a:accent5>
          <a:srgbClr val="ED7D31"/>
        </a:accent5>
        <a:accent6>
          <a:srgbClr val="808080"/>
        </a:accent6>
        <a:hlink>
          <a:srgbClr val="35729B"/>
        </a:hlink>
        <a:folHlink>
          <a:srgbClr val="20476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CalAces_CF_QCF012 v1.potx" id="{0AA464A3-8358-4BB1-AF27-A8D6350BB17C}" vid="{45C07D6C-D13F-4D4B-8589-A7D788A6F9C4}"/>
    </a:ext>
  </a:extLst>
</a:theme>
</file>

<file path=ppt/theme/theme5.xml><?xml version="1.0" encoding="utf-8"?>
<a:theme xmlns:a="http://schemas.openxmlformats.org/drawingml/2006/main" name="1_CalAces_CF_QCF012 v1">
  <a:themeElements>
    <a:clrScheme name="Current">
      <a:dk1>
        <a:srgbClr val="000000"/>
      </a:dk1>
      <a:lt1>
        <a:srgbClr val="FFFFFF"/>
      </a:lt1>
      <a:dk2>
        <a:srgbClr val="204762"/>
      </a:dk2>
      <a:lt2>
        <a:srgbClr val="A2CA87"/>
      </a:lt2>
      <a:accent1>
        <a:srgbClr val="D0D0D0"/>
      </a:accent1>
      <a:accent2>
        <a:srgbClr val="5B9BC8"/>
      </a:accent2>
      <a:accent3>
        <a:srgbClr val="35729B"/>
      </a:accent3>
      <a:accent4>
        <a:srgbClr val="204762"/>
      </a:accent4>
      <a:accent5>
        <a:srgbClr val="ED7D31"/>
      </a:accent5>
      <a:accent6>
        <a:srgbClr val="808080"/>
      </a:accent6>
      <a:hlink>
        <a:srgbClr val="35729B"/>
      </a:hlink>
      <a:folHlink>
        <a:srgbClr val="204762"/>
      </a:folHlink>
    </a:clrScheme>
    <a:fontScheme name="Custom 18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a:noFill/>
        </a:ln>
      </a:spPr>
      <a:bodyPr rtlCol="0" anchor="ctr"/>
      <a:lstStyle>
        <a:defPPr algn="ctr">
          <a:defRPr sz="1600" b="1" dirty="0" err="1" smtClean="0">
            <a:solidFill>
              <a:schemeClr val="accent4"/>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204762"/>
        </a:dk2>
        <a:lt2>
          <a:srgbClr val="A2CA87"/>
        </a:lt2>
        <a:accent1>
          <a:srgbClr val="D0D0D0"/>
        </a:accent1>
        <a:accent2>
          <a:srgbClr val="5B9BC8"/>
        </a:accent2>
        <a:accent3>
          <a:srgbClr val="35729B"/>
        </a:accent3>
        <a:accent4>
          <a:srgbClr val="204762"/>
        </a:accent4>
        <a:accent5>
          <a:srgbClr val="ED7D31"/>
        </a:accent5>
        <a:accent6>
          <a:srgbClr val="808080"/>
        </a:accent6>
        <a:hlink>
          <a:srgbClr val="35729B"/>
        </a:hlink>
        <a:folHlink>
          <a:srgbClr val="20476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CalAces_CF_QCF012 v1.potx" id="{0AA464A3-8358-4BB1-AF27-A8D6350BB17C}" vid="{45C07D6C-D13F-4D4B-8589-A7D788A6F9C4}"/>
    </a:ext>
  </a:extLst>
</a:theme>
</file>

<file path=ppt/theme/theme6.xml><?xml version="1.0" encoding="utf-8"?>
<a:theme xmlns:a="http://schemas.openxmlformats.org/drawingml/2006/main" name="Sales training presentation">
  <a:themeElements>
    <a:clrScheme name="Custom 4">
      <a:dk1>
        <a:sysClr val="windowText" lastClr="000000"/>
      </a:dk1>
      <a:lt1>
        <a:sysClr val="window" lastClr="FFFFFF"/>
      </a:lt1>
      <a:dk2>
        <a:srgbClr val="000099"/>
      </a:dk2>
      <a:lt2>
        <a:srgbClr val="B4DCFA"/>
      </a:lt2>
      <a:accent1>
        <a:srgbClr val="FF8021"/>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ales Training_final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lnDef>
  </a:objectDefaults>
  <a:extraClrSchemeLst>
    <a:extraClrScheme>
      <a:clrScheme name="Sales Training_final2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Sales Training_final2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Sales Training_final2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Sales Training_final2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Sales Training_final2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Sales Training_final2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Sales Training_final2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Sales Training_final2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Sales Training_final2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Sales Training_final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les training presentation.potx" id="{3181A242-BAE2-485E-97E8-919259126601}" vid="{819B686A-E690-42F4-91DA-6D012EEA3935}"/>
    </a:ext>
  </a:extLst>
</a:theme>
</file>

<file path=ppt/theme/theme7.xml><?xml version="1.0" encoding="utf-8"?>
<a:theme xmlns:a="http://schemas.openxmlformats.org/drawingml/2006/main" name="1_Sales training presentation">
  <a:themeElements>
    <a:clrScheme name="Custom 1">
      <a:dk1>
        <a:sysClr val="windowText" lastClr="000000"/>
      </a:dk1>
      <a:lt1>
        <a:sysClr val="window" lastClr="FFFFFF"/>
      </a:lt1>
      <a:dk2>
        <a:srgbClr val="000099"/>
      </a:dk2>
      <a:lt2>
        <a:srgbClr val="B4DCFA"/>
      </a:lt2>
      <a:accent1>
        <a:srgbClr val="FF9933"/>
      </a:accent1>
      <a:accent2>
        <a:srgbClr val="5ECCF3"/>
      </a:accent2>
      <a:accent3>
        <a:srgbClr val="A7EA52"/>
      </a:accent3>
      <a:accent4>
        <a:srgbClr val="5DCEAF"/>
      </a:accent4>
      <a:accent5>
        <a:srgbClr val="FF9933"/>
      </a:accent5>
      <a:accent6>
        <a:srgbClr val="F14124"/>
      </a:accent6>
      <a:hlink>
        <a:srgbClr val="2828FE"/>
      </a:hlink>
      <a:folHlink>
        <a:srgbClr val="11B2EB"/>
      </a:folHlink>
    </a:clrScheme>
    <a:fontScheme name="Sales Training_final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lnDef>
  </a:objectDefaults>
  <a:extraClrSchemeLst>
    <a:extraClrScheme>
      <a:clrScheme name="Sales Training_final2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Sales Training_final2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Sales Training_final2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Sales Training_final2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Sales Training_final2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Sales Training_final2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Sales Training_final2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Sales Training_final2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Sales Training_final2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Sales Training_final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les training presentation.potx" id="{3181A242-BAE2-485E-97E8-919259126601}" vid="{819B686A-E690-42F4-91DA-6D012EEA3935}"/>
    </a:ext>
  </a:extLst>
</a:theme>
</file>

<file path=ppt/theme/theme8.xml><?xml version="1.0" encoding="utf-8"?>
<a:theme xmlns:a="http://schemas.openxmlformats.org/drawingml/2006/main" name="2_Sales training presentation">
  <a:themeElements>
    <a:clrScheme name="Custom 1">
      <a:dk1>
        <a:sysClr val="windowText" lastClr="000000"/>
      </a:dk1>
      <a:lt1>
        <a:sysClr val="window" lastClr="FFFFFF"/>
      </a:lt1>
      <a:dk2>
        <a:srgbClr val="000099"/>
      </a:dk2>
      <a:lt2>
        <a:srgbClr val="B4DCFA"/>
      </a:lt2>
      <a:accent1>
        <a:srgbClr val="FF9933"/>
      </a:accent1>
      <a:accent2>
        <a:srgbClr val="5ECCF3"/>
      </a:accent2>
      <a:accent3>
        <a:srgbClr val="A7EA52"/>
      </a:accent3>
      <a:accent4>
        <a:srgbClr val="5DCEAF"/>
      </a:accent4>
      <a:accent5>
        <a:srgbClr val="FF9933"/>
      </a:accent5>
      <a:accent6>
        <a:srgbClr val="F14124"/>
      </a:accent6>
      <a:hlink>
        <a:srgbClr val="2828FE"/>
      </a:hlink>
      <a:folHlink>
        <a:srgbClr val="11B2EB"/>
      </a:folHlink>
    </a:clrScheme>
    <a:fontScheme name="Sales Training_final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692150" marR="0" indent="-347663" algn="l" defTabSz="914400" rtl="0" eaLnBrk="1" fontAlgn="base" latinLnBrk="0" hangingPunct="1">
          <a:lnSpc>
            <a:spcPct val="100000"/>
          </a:lnSpc>
          <a:spcBef>
            <a:spcPct val="20000"/>
          </a:spcBef>
          <a:spcAft>
            <a:spcPct val="0"/>
          </a:spcAft>
          <a:buClr>
            <a:schemeClr val="accent2"/>
          </a:buClr>
          <a:buSzPct val="70000"/>
          <a:buFont typeface="Wingdings" pitchFamily="2" charset="2"/>
          <a:buChar char="l"/>
          <a:tabLst/>
          <a:defRPr kumimoji="0" lang="en-US" sz="2600" b="0" i="0" u="none" strike="noStrike" cap="none" normalizeH="0" baseline="0" smtClean="0">
            <a:ln>
              <a:noFill/>
            </a:ln>
            <a:solidFill>
              <a:schemeClr val="tx1"/>
            </a:solidFill>
            <a:effectLst/>
            <a:latin typeface="Arial" charset="0"/>
          </a:defRPr>
        </a:defPPr>
      </a:lstStyle>
    </a:lnDef>
  </a:objectDefaults>
  <a:extraClrSchemeLst>
    <a:extraClrScheme>
      <a:clrScheme name="Sales Training_final2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Sales Training_final2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Sales Training_final2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Sales Training_final2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Sales Training_final2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Sales Training_final2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Sales Training_final2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Sales Training_final2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Sales Training_final2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Sales Training_final2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les training presentation.potx" id="{3181A242-BAE2-485E-97E8-919259126601}" vid="{819B686A-E690-42F4-91DA-6D012EEA3935}"/>
    </a:ext>
  </a:extLst>
</a:theme>
</file>

<file path=ppt/theme/theme9.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CB9487F17E0E4D9E56E929BF36E5A5" ma:contentTypeVersion="11" ma:contentTypeDescription="Create a new document." ma:contentTypeScope="" ma:versionID="d4356eee5808fb5a495f10bbb214cccd">
  <xsd:schema xmlns:xsd="http://www.w3.org/2001/XMLSchema" xmlns:xs="http://www.w3.org/2001/XMLSchema" xmlns:p="http://schemas.microsoft.com/office/2006/metadata/properties" xmlns:ns2="f7e036ba-a3b0-4cdc-b69c-3ff0c66abd9d" xmlns:ns3="c71bc280-77be-4226-9682-3896b2a5d823" targetNamespace="http://schemas.microsoft.com/office/2006/metadata/properties" ma:root="true" ma:fieldsID="f28df4bb254aec47c9fb822b3e5ad53e" ns2:_="" ns3:_="">
    <xsd:import namespace="f7e036ba-a3b0-4cdc-b69c-3ff0c66abd9d"/>
    <xsd:import namespace="c71bc280-77be-4226-9682-3896b2a5d82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e036ba-a3b0-4cdc-b69c-3ff0c66abd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1bc280-77be-4226-9682-3896b2a5d82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1C67F39-F0AB-4E4B-9493-41DC93AD8792}"/>
</file>

<file path=customXml/itemProps2.xml><?xml version="1.0" encoding="utf-8"?>
<ds:datastoreItem xmlns:ds="http://schemas.openxmlformats.org/officeDocument/2006/customXml" ds:itemID="{E0FFBBE6-550D-4ADA-B4B0-D999FC6DD2BE}"/>
</file>

<file path=customXml/itemProps3.xml><?xml version="1.0" encoding="utf-8"?>
<ds:datastoreItem xmlns:ds="http://schemas.openxmlformats.org/officeDocument/2006/customXml" ds:itemID="{EB41CF92-B3B3-419D-98BB-9ABA2B1CE816}"/>
</file>

<file path=docProps/app.xml><?xml version="1.0" encoding="utf-8"?>
<Properties xmlns="http://schemas.openxmlformats.org/officeDocument/2006/extended-properties" xmlns:vt="http://schemas.openxmlformats.org/officeDocument/2006/docPropsVTypes">
  <Template>Office Theme</Template>
  <TotalTime>0</TotalTime>
  <Words>2974</Words>
  <Application>Microsoft Office PowerPoint</Application>
  <PresentationFormat>On-screen Show (4:3)</PresentationFormat>
  <Paragraphs>505</Paragraphs>
  <Slides>31</Slides>
  <Notes>0</Notes>
  <HiddenSlides>0</HiddenSlides>
  <MMClips>0</MMClips>
  <ScaleCrop>false</ScaleCrop>
  <HeadingPairs>
    <vt:vector size="8" baseType="variant">
      <vt:variant>
        <vt:lpstr>Fonts Used</vt:lpstr>
      </vt:variant>
      <vt:variant>
        <vt:i4>11</vt:i4>
      </vt:variant>
      <vt:variant>
        <vt:lpstr>Theme</vt:lpstr>
      </vt:variant>
      <vt:variant>
        <vt:i4>8</vt:i4>
      </vt:variant>
      <vt:variant>
        <vt:lpstr>Embedded OLE Servers</vt:lpstr>
      </vt:variant>
      <vt:variant>
        <vt:i4>1</vt:i4>
      </vt:variant>
      <vt:variant>
        <vt:lpstr>Slide Titles</vt:lpstr>
      </vt:variant>
      <vt:variant>
        <vt:i4>31</vt:i4>
      </vt:variant>
    </vt:vector>
  </HeadingPairs>
  <TitlesOfParts>
    <vt:vector size="51" baseType="lpstr">
      <vt:lpstr>Acumin Pro Condensed Thin</vt:lpstr>
      <vt:lpstr>Arial</vt:lpstr>
      <vt:lpstr>Britannic Bold</vt:lpstr>
      <vt:lpstr>Calibri</vt:lpstr>
      <vt:lpstr>Calibri Light</vt:lpstr>
      <vt:lpstr>Century Gothic</vt:lpstr>
      <vt:lpstr>Courier New</vt:lpstr>
      <vt:lpstr>Gill Sans MT</vt:lpstr>
      <vt:lpstr>Symbol</vt:lpstr>
      <vt:lpstr>Wingdings</vt:lpstr>
      <vt:lpstr>Wingdings 2</vt:lpstr>
      <vt:lpstr>Office</vt:lpstr>
      <vt:lpstr>1_Office</vt:lpstr>
      <vt:lpstr>1_Bullet Points_1</vt:lpstr>
      <vt:lpstr>CalAces_CF_QCF012 v1</vt:lpstr>
      <vt:lpstr>1_CalAces_CF_QCF012 v1</vt:lpstr>
      <vt:lpstr>Sales training presentation</vt:lpstr>
      <vt:lpstr>1_Sales training presentation</vt:lpstr>
      <vt:lpstr>2_Sales training presentation</vt:lpstr>
      <vt:lpstr>think-cell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Policy Implementation</vt:lpstr>
      <vt:lpstr>Policy Implementation</vt:lpstr>
      <vt:lpstr>Policy Implementation</vt:lpstr>
      <vt:lpstr>Policy Implementation</vt:lpstr>
      <vt:lpstr>Policy Implementation</vt:lpstr>
      <vt:lpstr>Policy Implementation</vt:lpstr>
      <vt:lpstr>Policy Implementation</vt:lpstr>
      <vt:lpstr> Policy Implementation</vt:lpstr>
      <vt:lpstr>Policy Implementation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2017-04-24T20:05:47Z</dcterms:created>
  <dcterms:modified xsi:type="dcterms:W3CDTF">2018-12-10T18:31:11Z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0x01010004CB9487F17E0E4D9E56E929BF36E5A5</vt:lpwstr>
  </property>
</Properties>
</file>