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tiff" ContentType="image/tiff"/>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71"/>
  </p:notesMasterIdLst>
  <p:handoutMasterIdLst>
    <p:handoutMasterId r:id="rId72"/>
  </p:handoutMasterIdLst>
  <p:sldIdLst>
    <p:sldId id="398" r:id="rId5"/>
    <p:sldId id="501" r:id="rId6"/>
    <p:sldId id="665" r:id="rId7"/>
    <p:sldId id="666" r:id="rId8"/>
    <p:sldId id="2010" r:id="rId9"/>
    <p:sldId id="2011" r:id="rId10"/>
    <p:sldId id="2046" r:id="rId11"/>
    <p:sldId id="2013" r:id="rId12"/>
    <p:sldId id="2016" r:id="rId13"/>
    <p:sldId id="2004" r:id="rId14"/>
    <p:sldId id="2001" r:id="rId15"/>
    <p:sldId id="2017" r:id="rId16"/>
    <p:sldId id="427" r:id="rId17"/>
    <p:sldId id="854" r:id="rId18"/>
    <p:sldId id="2027" r:id="rId19"/>
    <p:sldId id="824" r:id="rId20"/>
    <p:sldId id="441" r:id="rId21"/>
    <p:sldId id="414" r:id="rId22"/>
    <p:sldId id="431" r:id="rId23"/>
    <p:sldId id="451" r:id="rId24"/>
    <p:sldId id="428" r:id="rId25"/>
    <p:sldId id="2019" r:id="rId26"/>
    <p:sldId id="258" r:id="rId27"/>
    <p:sldId id="256" r:id="rId28"/>
    <p:sldId id="257" r:id="rId29"/>
    <p:sldId id="2030" r:id="rId30"/>
    <p:sldId id="2031" r:id="rId31"/>
    <p:sldId id="2025" r:id="rId32"/>
    <p:sldId id="2032" r:id="rId33"/>
    <p:sldId id="2026" r:id="rId34"/>
    <p:sldId id="2152" r:id="rId35"/>
    <p:sldId id="2034" r:id="rId36"/>
    <p:sldId id="2153" r:id="rId37"/>
    <p:sldId id="2035" r:id="rId38"/>
    <p:sldId id="2154" r:id="rId39"/>
    <p:sldId id="2036" r:id="rId40"/>
    <p:sldId id="2155" r:id="rId41"/>
    <p:sldId id="2037" r:id="rId42"/>
    <p:sldId id="2156" r:id="rId43"/>
    <p:sldId id="2038" r:id="rId44"/>
    <p:sldId id="2157" r:id="rId45"/>
    <p:sldId id="2039" r:id="rId46"/>
    <p:sldId id="2161" r:id="rId47"/>
    <p:sldId id="2162" r:id="rId48"/>
    <p:sldId id="2159" r:id="rId49"/>
    <p:sldId id="2041" r:id="rId50"/>
    <p:sldId id="2042" r:id="rId51"/>
    <p:sldId id="2043" r:id="rId52"/>
    <p:sldId id="2044" r:id="rId53"/>
    <p:sldId id="2022" r:id="rId54"/>
    <p:sldId id="878" r:id="rId55"/>
    <p:sldId id="855" r:id="rId56"/>
    <p:sldId id="857" r:id="rId57"/>
    <p:sldId id="858" r:id="rId58"/>
    <p:sldId id="848" r:id="rId59"/>
    <p:sldId id="2149" r:id="rId60"/>
    <p:sldId id="2127" r:id="rId61"/>
    <p:sldId id="2150" r:id="rId62"/>
    <p:sldId id="2024" r:id="rId63"/>
    <p:sldId id="2160" r:id="rId64"/>
    <p:sldId id="2028" r:id="rId65"/>
    <p:sldId id="2029" r:id="rId66"/>
    <p:sldId id="881" r:id="rId67"/>
    <p:sldId id="2023" r:id="rId68"/>
    <p:sldId id="2151" r:id="rId69"/>
    <p:sldId id="474" r:id="rId70"/>
  </p:sldIdLst>
  <p:sldSz cx="9144000" cy="6858000" type="letter"/>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June Hutchison" initials="JH" lastIdx="2" clrIdx="0">
    <p:extLst>
      <p:ext uri="{19B8F6BF-5375-455C-9EA6-DF929625EA0E}">
        <p15:presenceInfo xmlns:p15="http://schemas.microsoft.com/office/powerpoint/2012/main" userId="S-1-5-21-2158693790-2749747733-971431204-10389"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A3292"/>
    <a:srgbClr val="88AF4B"/>
    <a:srgbClr val="FFF385"/>
    <a:srgbClr val="11B2E8"/>
    <a:srgbClr val="11B292"/>
    <a:srgbClr val="FD7F32"/>
    <a:srgbClr val="204792"/>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7070" autoAdjust="0"/>
    <p:restoredTop sz="94660"/>
  </p:normalViewPr>
  <p:slideViewPr>
    <p:cSldViewPr snapToGrid="0" snapToObjects="1">
      <p:cViewPr varScale="1">
        <p:scale>
          <a:sx n="110" d="100"/>
          <a:sy n="110" d="100"/>
        </p:scale>
        <p:origin x="1164" y="90"/>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notesViewPr>
    <p:cSldViewPr snapToGrid="0" snapToObjects="1">
      <p:cViewPr varScale="1">
        <p:scale>
          <a:sx n="86" d="100"/>
          <a:sy n="86" d="100"/>
        </p:scale>
        <p:origin x="3888" y="216"/>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slide" Target="slides/slide51.xml"/><Relationship Id="rId63" Type="http://schemas.openxmlformats.org/officeDocument/2006/relationships/slide" Target="slides/slide59.xml"/><Relationship Id="rId68" Type="http://schemas.openxmlformats.org/officeDocument/2006/relationships/slide" Target="slides/slide64.xml"/><Relationship Id="rId76" Type="http://schemas.openxmlformats.org/officeDocument/2006/relationships/theme" Target="theme/theme1.xml"/><Relationship Id="rId7" Type="http://schemas.openxmlformats.org/officeDocument/2006/relationships/slide" Target="slides/slide3.xml"/><Relationship Id="rId71"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slide" Target="slides/slide54.xml"/><Relationship Id="rId66" Type="http://schemas.openxmlformats.org/officeDocument/2006/relationships/slide" Target="slides/slide62.xml"/><Relationship Id="rId74"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61" Type="http://schemas.openxmlformats.org/officeDocument/2006/relationships/slide" Target="slides/slide57.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slide" Target="slides/slide61.xml"/><Relationship Id="rId73" Type="http://schemas.openxmlformats.org/officeDocument/2006/relationships/commentAuthors" Target="commentAuthor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slide" Target="slides/slide60.xml"/><Relationship Id="rId69" Type="http://schemas.openxmlformats.org/officeDocument/2006/relationships/slide" Target="slides/slide65.xml"/><Relationship Id="rId77" Type="http://schemas.openxmlformats.org/officeDocument/2006/relationships/tableStyles" Target="tableStyles.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handoutMaster" Target="handoutMasters/handoutMaster1.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slide" Target="slides/slide63.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70" Type="http://schemas.openxmlformats.org/officeDocument/2006/relationships/slide" Target="slides/slide66.xml"/><Relationship Id="rId75"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D01345E1-5FE3-F241-B7E2-A2C924EA0320}"/>
              </a:ext>
            </a:extLst>
          </p:cNvPr>
          <p:cNvSpPr>
            <a:spLocks noGrp="1"/>
          </p:cNvSpPr>
          <p:nvPr>
            <p:ph type="hdr" sz="quarter"/>
          </p:nvPr>
        </p:nvSpPr>
        <p:spPr>
          <a:xfrm>
            <a:off x="0" y="0"/>
            <a:ext cx="3038475" cy="466725"/>
          </a:xfrm>
          <a:prstGeom prst="rect">
            <a:avLst/>
          </a:prstGeom>
        </p:spPr>
        <p:txBody>
          <a:bodyPr vert="horz" lIns="91440" tIns="45720" rIns="91440" bIns="45720" rtlCol="0"/>
          <a:lstStyle>
            <a:lvl1pPr algn="l">
              <a:defRPr sz="1200"/>
            </a:lvl1pPr>
          </a:lstStyle>
          <a:p>
            <a:endParaRPr lang="en-US" dirty="0"/>
          </a:p>
        </p:txBody>
      </p:sp>
      <p:sp>
        <p:nvSpPr>
          <p:cNvPr id="3" name="Date Placeholder 2">
            <a:extLst>
              <a:ext uri="{FF2B5EF4-FFF2-40B4-BE49-F238E27FC236}">
                <a16:creationId xmlns:a16="http://schemas.microsoft.com/office/drawing/2014/main" id="{9088E6F1-3FCC-EF4B-BB73-844B4869A65D}"/>
              </a:ext>
            </a:extLst>
          </p:cNvPr>
          <p:cNvSpPr>
            <a:spLocks noGrp="1"/>
          </p:cNvSpPr>
          <p:nvPr>
            <p:ph type="dt" sz="quarter" idx="1"/>
          </p:nvPr>
        </p:nvSpPr>
        <p:spPr>
          <a:xfrm>
            <a:off x="3970338" y="0"/>
            <a:ext cx="3038475" cy="466725"/>
          </a:xfrm>
          <a:prstGeom prst="rect">
            <a:avLst/>
          </a:prstGeom>
        </p:spPr>
        <p:txBody>
          <a:bodyPr vert="horz" lIns="91440" tIns="45720" rIns="91440" bIns="45720" rtlCol="0"/>
          <a:lstStyle>
            <a:lvl1pPr algn="r">
              <a:defRPr sz="1200"/>
            </a:lvl1pPr>
          </a:lstStyle>
          <a:p>
            <a:fld id="{120FE7C2-D40E-E142-AE4F-05D47E1A1639}" type="datetimeFigureOut">
              <a:rPr lang="en-US" smtClean="0"/>
              <a:t>1/22/2020</a:t>
            </a:fld>
            <a:endParaRPr lang="en-US" dirty="0"/>
          </a:p>
        </p:txBody>
      </p:sp>
      <p:sp>
        <p:nvSpPr>
          <p:cNvPr id="4" name="Footer Placeholder 3">
            <a:extLst>
              <a:ext uri="{FF2B5EF4-FFF2-40B4-BE49-F238E27FC236}">
                <a16:creationId xmlns:a16="http://schemas.microsoft.com/office/drawing/2014/main" id="{7DBB1365-DC6A-8C4E-83A0-A9DD6545F601}"/>
              </a:ext>
            </a:extLst>
          </p:cNvPr>
          <p:cNvSpPr>
            <a:spLocks noGrp="1"/>
          </p:cNvSpPr>
          <p:nvPr>
            <p:ph type="ftr" sz="quarter" idx="2"/>
          </p:nvPr>
        </p:nvSpPr>
        <p:spPr>
          <a:xfrm>
            <a:off x="0" y="8829675"/>
            <a:ext cx="3038475" cy="466725"/>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a:extLst>
              <a:ext uri="{FF2B5EF4-FFF2-40B4-BE49-F238E27FC236}">
                <a16:creationId xmlns:a16="http://schemas.microsoft.com/office/drawing/2014/main" id="{ECBF0116-3057-E341-915E-4A3365AD4E0C}"/>
              </a:ext>
            </a:extLst>
          </p:cNvPr>
          <p:cNvSpPr>
            <a:spLocks noGrp="1"/>
          </p:cNvSpPr>
          <p:nvPr>
            <p:ph type="sldNum" sz="quarter" idx="3"/>
          </p:nvPr>
        </p:nvSpPr>
        <p:spPr>
          <a:xfrm>
            <a:off x="3970338" y="8829675"/>
            <a:ext cx="3038475" cy="466725"/>
          </a:xfrm>
          <a:prstGeom prst="rect">
            <a:avLst/>
          </a:prstGeom>
        </p:spPr>
        <p:txBody>
          <a:bodyPr vert="horz" lIns="91440" tIns="45720" rIns="91440" bIns="45720" rtlCol="0" anchor="b"/>
          <a:lstStyle>
            <a:lvl1pPr algn="r">
              <a:defRPr sz="1200"/>
            </a:lvl1pPr>
          </a:lstStyle>
          <a:p>
            <a:fld id="{383CE675-BC82-4545-A42A-3D59189A3A80}" type="slidenum">
              <a:rPr lang="en-US" smtClean="0"/>
              <a:t>‹#›</a:t>
            </a:fld>
            <a:endParaRPr lang="en-US" dirty="0"/>
          </a:p>
        </p:txBody>
      </p:sp>
    </p:spTree>
    <p:extLst>
      <p:ext uri="{BB962C8B-B14F-4D97-AF65-F5344CB8AC3E}">
        <p14:creationId xmlns:p14="http://schemas.microsoft.com/office/powerpoint/2010/main" val="91208156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090C826E-D018-9A4D-98C3-DE286DBF2644}" type="datetimeFigureOut">
              <a:rPr lang="en-US" smtClean="0"/>
              <a:t>1/22/2020</a:t>
            </a:fld>
            <a:endParaRPr lang="en-US" dirty="0"/>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dirty="0"/>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D2F11713-903A-084B-82BE-3381D15BC739}" type="slidenum">
              <a:rPr lang="en-US" smtClean="0"/>
              <a:t>‹#›</a:t>
            </a:fld>
            <a:endParaRPr lang="en-US" dirty="0"/>
          </a:p>
        </p:txBody>
      </p:sp>
    </p:spTree>
    <p:extLst>
      <p:ext uri="{BB962C8B-B14F-4D97-AF65-F5344CB8AC3E}">
        <p14:creationId xmlns:p14="http://schemas.microsoft.com/office/powerpoint/2010/main" val="724269878"/>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0496ADB-F87C-9F4C-9C58-06354390D888}" type="slidenum">
              <a:rPr lang="en-US" smtClean="0"/>
              <a:t>23</a:t>
            </a:fld>
            <a:endParaRPr lang="en-US"/>
          </a:p>
        </p:txBody>
      </p:sp>
    </p:spTree>
    <p:extLst>
      <p:ext uri="{BB962C8B-B14F-4D97-AF65-F5344CB8AC3E}">
        <p14:creationId xmlns:p14="http://schemas.microsoft.com/office/powerpoint/2010/main" val="208659339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0496ADB-F87C-9F4C-9C58-06354390D888}" type="slidenum">
              <a:rPr lang="en-US" smtClean="0"/>
              <a:t>43</a:t>
            </a:fld>
            <a:endParaRPr lang="en-US"/>
          </a:p>
        </p:txBody>
      </p:sp>
    </p:spTree>
    <p:extLst>
      <p:ext uri="{BB962C8B-B14F-4D97-AF65-F5344CB8AC3E}">
        <p14:creationId xmlns:p14="http://schemas.microsoft.com/office/powerpoint/2010/main" val="419904315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0496ADB-F87C-9F4C-9C58-06354390D888}" type="slidenum">
              <a:rPr lang="en-US" smtClean="0"/>
              <a:t>45</a:t>
            </a:fld>
            <a:endParaRPr lang="en-US"/>
          </a:p>
        </p:txBody>
      </p:sp>
    </p:spTree>
    <p:extLst>
      <p:ext uri="{BB962C8B-B14F-4D97-AF65-F5344CB8AC3E}">
        <p14:creationId xmlns:p14="http://schemas.microsoft.com/office/powerpoint/2010/main" val="223156706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E9100082-8828-4B89-88F3-61E124B7549C}" type="slidenum">
              <a:rPr lang="en-US" smtClean="0"/>
              <a:t>56</a:t>
            </a:fld>
            <a:endParaRPr lang="en-US" dirty="0"/>
          </a:p>
        </p:txBody>
      </p:sp>
    </p:spTree>
    <p:extLst>
      <p:ext uri="{BB962C8B-B14F-4D97-AF65-F5344CB8AC3E}">
        <p14:creationId xmlns:p14="http://schemas.microsoft.com/office/powerpoint/2010/main" val="157682870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E9100082-8828-4B89-88F3-61E124B7549C}" type="slidenum">
              <a:rPr lang="en-US" smtClean="0"/>
              <a:t>57</a:t>
            </a:fld>
            <a:endParaRPr lang="en-US" dirty="0"/>
          </a:p>
        </p:txBody>
      </p:sp>
    </p:spTree>
    <p:extLst>
      <p:ext uri="{BB962C8B-B14F-4D97-AF65-F5344CB8AC3E}">
        <p14:creationId xmlns:p14="http://schemas.microsoft.com/office/powerpoint/2010/main" val="358356215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E9100082-8828-4B89-88F3-61E124B7549C}" type="slidenum">
              <a:rPr lang="en-US" smtClean="0"/>
              <a:t>58</a:t>
            </a:fld>
            <a:endParaRPr lang="en-US" dirty="0"/>
          </a:p>
        </p:txBody>
      </p:sp>
    </p:spTree>
    <p:extLst>
      <p:ext uri="{BB962C8B-B14F-4D97-AF65-F5344CB8AC3E}">
        <p14:creationId xmlns:p14="http://schemas.microsoft.com/office/powerpoint/2010/main" val="139397901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0496ADB-F87C-9F4C-9C58-06354390D888}" type="slidenum">
              <a:rPr lang="en-US" smtClean="0"/>
              <a:t>60</a:t>
            </a:fld>
            <a:endParaRPr lang="en-US"/>
          </a:p>
        </p:txBody>
      </p:sp>
    </p:spTree>
    <p:extLst>
      <p:ext uri="{BB962C8B-B14F-4D97-AF65-F5344CB8AC3E}">
        <p14:creationId xmlns:p14="http://schemas.microsoft.com/office/powerpoint/2010/main" val="402864084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0496ADB-F87C-9F4C-9C58-06354390D888}" type="slidenum">
              <a:rPr lang="en-US" smtClean="0"/>
              <a:t>24</a:t>
            </a:fld>
            <a:endParaRPr lang="en-US"/>
          </a:p>
        </p:txBody>
      </p:sp>
    </p:spTree>
    <p:extLst>
      <p:ext uri="{BB962C8B-B14F-4D97-AF65-F5344CB8AC3E}">
        <p14:creationId xmlns:p14="http://schemas.microsoft.com/office/powerpoint/2010/main" val="99582841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0496ADB-F87C-9F4C-9C58-06354390D888}" type="slidenum">
              <a:rPr lang="en-US" smtClean="0"/>
              <a:t>25</a:t>
            </a:fld>
            <a:endParaRPr lang="en-US"/>
          </a:p>
        </p:txBody>
      </p:sp>
    </p:spTree>
    <p:extLst>
      <p:ext uri="{BB962C8B-B14F-4D97-AF65-F5344CB8AC3E}">
        <p14:creationId xmlns:p14="http://schemas.microsoft.com/office/powerpoint/2010/main" val="399589794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0496ADB-F87C-9F4C-9C58-06354390D888}" type="slidenum">
              <a:rPr lang="en-US" smtClean="0"/>
              <a:t>31</a:t>
            </a:fld>
            <a:endParaRPr lang="en-US"/>
          </a:p>
        </p:txBody>
      </p:sp>
    </p:spTree>
    <p:extLst>
      <p:ext uri="{BB962C8B-B14F-4D97-AF65-F5344CB8AC3E}">
        <p14:creationId xmlns:p14="http://schemas.microsoft.com/office/powerpoint/2010/main" val="128789261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0496ADB-F87C-9F4C-9C58-06354390D888}" type="slidenum">
              <a:rPr lang="en-US" smtClean="0"/>
              <a:t>33</a:t>
            </a:fld>
            <a:endParaRPr lang="en-US"/>
          </a:p>
        </p:txBody>
      </p:sp>
    </p:spTree>
    <p:extLst>
      <p:ext uri="{BB962C8B-B14F-4D97-AF65-F5344CB8AC3E}">
        <p14:creationId xmlns:p14="http://schemas.microsoft.com/office/powerpoint/2010/main" val="244665257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0496ADB-F87C-9F4C-9C58-06354390D888}" type="slidenum">
              <a:rPr lang="en-US" smtClean="0"/>
              <a:t>35</a:t>
            </a:fld>
            <a:endParaRPr lang="en-US"/>
          </a:p>
        </p:txBody>
      </p:sp>
    </p:spTree>
    <p:extLst>
      <p:ext uri="{BB962C8B-B14F-4D97-AF65-F5344CB8AC3E}">
        <p14:creationId xmlns:p14="http://schemas.microsoft.com/office/powerpoint/2010/main" val="221712310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0496ADB-F87C-9F4C-9C58-06354390D888}" type="slidenum">
              <a:rPr lang="en-US" smtClean="0"/>
              <a:t>37</a:t>
            </a:fld>
            <a:endParaRPr lang="en-US"/>
          </a:p>
        </p:txBody>
      </p:sp>
    </p:spTree>
    <p:extLst>
      <p:ext uri="{BB962C8B-B14F-4D97-AF65-F5344CB8AC3E}">
        <p14:creationId xmlns:p14="http://schemas.microsoft.com/office/powerpoint/2010/main" val="359113493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0496ADB-F87C-9F4C-9C58-06354390D888}" type="slidenum">
              <a:rPr lang="en-US" smtClean="0"/>
              <a:t>39</a:t>
            </a:fld>
            <a:endParaRPr lang="en-US"/>
          </a:p>
        </p:txBody>
      </p:sp>
    </p:spTree>
    <p:extLst>
      <p:ext uri="{BB962C8B-B14F-4D97-AF65-F5344CB8AC3E}">
        <p14:creationId xmlns:p14="http://schemas.microsoft.com/office/powerpoint/2010/main" val="151199981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0496ADB-F87C-9F4C-9C58-06354390D888}" type="slidenum">
              <a:rPr lang="en-US" smtClean="0"/>
              <a:t>41</a:t>
            </a:fld>
            <a:endParaRPr lang="en-US"/>
          </a:p>
        </p:txBody>
      </p:sp>
    </p:spTree>
    <p:extLst>
      <p:ext uri="{BB962C8B-B14F-4D97-AF65-F5344CB8AC3E}">
        <p14:creationId xmlns:p14="http://schemas.microsoft.com/office/powerpoint/2010/main" val="98000785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hyperlink" Target="http://philosophicaldisquisitions.blogspot.com/2013/02/feedback.html" TargetMode="External"/><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tiff"/><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1.xml"/><Relationship Id="rId4" Type="http://schemas.openxmlformats.org/officeDocument/2006/relationships/image" Target="../media/image8.png"/></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1.xml"/><Relationship Id="rId4" Type="http://schemas.openxmlformats.org/officeDocument/2006/relationships/image" Target="../media/image8.png"/></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6" name="Title 1"/>
          <p:cNvSpPr>
            <a:spLocks noGrp="1"/>
          </p:cNvSpPr>
          <p:nvPr>
            <p:ph type="title" hasCustomPrompt="1"/>
          </p:nvPr>
        </p:nvSpPr>
        <p:spPr>
          <a:xfrm>
            <a:off x="6565231" y="5392305"/>
            <a:ext cx="2390967" cy="361627"/>
          </a:xfrm>
        </p:spPr>
        <p:txBody>
          <a:bodyPr anchor="t">
            <a:normAutofit/>
          </a:bodyPr>
          <a:lstStyle>
            <a:lvl1pPr algn="l">
              <a:defRPr sz="1400" b="0" cap="none" baseline="0">
                <a:solidFill>
                  <a:srgbClr val="204792"/>
                </a:solidFill>
              </a:defRPr>
            </a:lvl1pPr>
          </a:lstStyle>
          <a:p>
            <a:r>
              <a:rPr lang="en-US" dirty="0"/>
              <a:t>Click [Month DD, YYYY]</a:t>
            </a:r>
          </a:p>
        </p:txBody>
      </p:sp>
      <p:cxnSp>
        <p:nvCxnSpPr>
          <p:cNvPr id="11" name="Straight Connector 10"/>
          <p:cNvCxnSpPr>
            <a:cxnSpLocks/>
          </p:cNvCxnSpPr>
          <p:nvPr userDrawn="1"/>
        </p:nvCxnSpPr>
        <p:spPr>
          <a:xfrm>
            <a:off x="1937167" y="2967062"/>
            <a:ext cx="0" cy="1997693"/>
          </a:xfrm>
          <a:prstGeom prst="line">
            <a:avLst/>
          </a:prstGeom>
          <a:ln w="3175" cmpd="sng">
            <a:solidFill>
              <a:schemeClr val="bg1">
                <a:lumMod val="50000"/>
              </a:schemeClr>
            </a:solidFill>
          </a:ln>
          <a:effectLst/>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userDrawn="1"/>
        </p:nvCxnSpPr>
        <p:spPr>
          <a:xfrm>
            <a:off x="1938717" y="292490"/>
            <a:ext cx="1550" cy="1593324"/>
          </a:xfrm>
          <a:prstGeom prst="line">
            <a:avLst/>
          </a:prstGeom>
          <a:ln w="3175" cmpd="sng">
            <a:solidFill>
              <a:schemeClr val="bg1">
                <a:lumMod val="50000"/>
              </a:schemeClr>
            </a:solidFill>
          </a:ln>
          <a:effectLst/>
        </p:spPr>
        <p:style>
          <a:lnRef idx="2">
            <a:schemeClr val="accent1"/>
          </a:lnRef>
          <a:fillRef idx="0">
            <a:schemeClr val="accent1"/>
          </a:fillRef>
          <a:effectRef idx="1">
            <a:schemeClr val="accent1"/>
          </a:effectRef>
          <a:fontRef idx="minor">
            <a:schemeClr val="tx1"/>
          </a:fontRef>
        </p:style>
      </p:cxnSp>
      <p:sp>
        <p:nvSpPr>
          <p:cNvPr id="13" name="Oval 12"/>
          <p:cNvSpPr/>
          <p:nvPr userDrawn="1"/>
        </p:nvSpPr>
        <p:spPr>
          <a:xfrm>
            <a:off x="1433694" y="5407362"/>
            <a:ext cx="1013146" cy="1013146"/>
          </a:xfrm>
          <a:prstGeom prst="ellipse">
            <a:avLst/>
          </a:prstGeom>
          <a:solidFill>
            <a:srgbClr val="88AF4B"/>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4" name="Text Placeholder 17"/>
          <p:cNvSpPr>
            <a:spLocks noGrp="1"/>
          </p:cNvSpPr>
          <p:nvPr>
            <p:ph type="body" sz="quarter" idx="12" hasCustomPrompt="1"/>
          </p:nvPr>
        </p:nvSpPr>
        <p:spPr>
          <a:xfrm>
            <a:off x="2108614" y="2184714"/>
            <a:ext cx="6608763" cy="460375"/>
          </a:xfrm>
        </p:spPr>
        <p:txBody>
          <a:bodyPr anchor="ctr">
            <a:normAutofit/>
          </a:bodyPr>
          <a:lstStyle>
            <a:lvl1pPr marL="0" indent="0">
              <a:buNone/>
              <a:defRPr sz="2000">
                <a:solidFill>
                  <a:srgbClr val="204792"/>
                </a:solidFill>
              </a:defRPr>
            </a:lvl1pPr>
          </a:lstStyle>
          <a:p>
            <a:pPr lvl="0"/>
            <a:r>
              <a:rPr lang="en-US" dirty="0"/>
              <a:t>Click to edit meeting title</a:t>
            </a:r>
          </a:p>
        </p:txBody>
      </p:sp>
      <p:sp>
        <p:nvSpPr>
          <p:cNvPr id="15" name="TextBox 14"/>
          <p:cNvSpPr txBox="1"/>
          <p:nvPr userDrawn="1"/>
        </p:nvSpPr>
        <p:spPr>
          <a:xfrm>
            <a:off x="333560" y="2170466"/>
            <a:ext cx="2031325" cy="461665"/>
          </a:xfrm>
          <a:prstGeom prst="rect">
            <a:avLst/>
          </a:prstGeom>
          <a:noFill/>
        </p:spPr>
        <p:txBody>
          <a:bodyPr wrap="none" rtlCol="0">
            <a:spAutoFit/>
          </a:bodyPr>
          <a:lstStyle/>
          <a:p>
            <a:r>
              <a:rPr lang="en-US" sz="2400" dirty="0">
                <a:solidFill>
                  <a:srgbClr val="204792"/>
                </a:solidFill>
                <a:latin typeface="Century Gothic"/>
                <a:cs typeface="Century Gothic"/>
              </a:rPr>
              <a:t>Cal</a:t>
            </a:r>
            <a:r>
              <a:rPr lang="en-US" sz="2400" b="1" dirty="0">
                <a:solidFill>
                  <a:srgbClr val="204792"/>
                </a:solidFill>
                <a:latin typeface="Century Gothic"/>
                <a:cs typeface="Century Gothic"/>
              </a:rPr>
              <a:t>SAWS</a:t>
            </a:r>
            <a:r>
              <a:rPr lang="en-US" sz="2400" dirty="0">
                <a:solidFill>
                  <a:srgbClr val="204792"/>
                </a:solidFill>
                <a:latin typeface="Century Gothic"/>
                <a:cs typeface="Century Gothic"/>
              </a:rPr>
              <a:t> | 	</a:t>
            </a:r>
          </a:p>
        </p:txBody>
      </p:sp>
      <p:sp>
        <p:nvSpPr>
          <p:cNvPr id="4" name="Rectangle 3"/>
          <p:cNvSpPr/>
          <p:nvPr userDrawn="1"/>
        </p:nvSpPr>
        <p:spPr>
          <a:xfrm>
            <a:off x="0" y="6469283"/>
            <a:ext cx="9155430" cy="460375"/>
          </a:xfrm>
          <a:prstGeom prst="rect">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7" name="Straight Connector 6">
            <a:extLst>
              <a:ext uri="{FF2B5EF4-FFF2-40B4-BE49-F238E27FC236}">
                <a16:creationId xmlns:a16="http://schemas.microsoft.com/office/drawing/2014/main" id="{7D67A3BD-0C5D-4148-BB96-CF8E84489BC6}"/>
              </a:ext>
            </a:extLst>
          </p:cNvPr>
          <p:cNvCxnSpPr>
            <a:cxnSpLocks/>
          </p:cNvCxnSpPr>
          <p:nvPr userDrawn="1"/>
        </p:nvCxnSpPr>
        <p:spPr>
          <a:xfrm>
            <a:off x="2891790" y="5977890"/>
            <a:ext cx="6064408" cy="0"/>
          </a:xfrm>
          <a:prstGeom prst="line">
            <a:avLst/>
          </a:prstGeom>
          <a:ln w="3175">
            <a:solidFill>
              <a:schemeClr val="bg1">
                <a:lumMod val="50000"/>
              </a:schemeClr>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13620536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3" y="273049"/>
            <a:ext cx="3008313" cy="1162051"/>
          </a:xfrm>
          <a:solidFill>
            <a:srgbClr val="88AF4B"/>
          </a:solidFill>
        </p:spPr>
        <p:txBody>
          <a:bodyPr anchor="b"/>
          <a:lstStyle>
            <a:lvl1pPr algn="l">
              <a:defRPr sz="2400" b="1">
                <a:solidFill>
                  <a:schemeClr val="bg1">
                    <a:lumMod val="95000"/>
                  </a:schemeClr>
                </a:solidFill>
              </a:defRPr>
            </a:lvl1pPr>
          </a:lstStyle>
          <a:p>
            <a:r>
              <a:rPr lang="en-US" dirty="0"/>
              <a:t>Click to edit Master title style</a:t>
            </a:r>
          </a:p>
        </p:txBody>
      </p:sp>
      <p:sp>
        <p:nvSpPr>
          <p:cNvPr id="3" name="Content Placeholder 2"/>
          <p:cNvSpPr>
            <a:spLocks noGrp="1"/>
          </p:cNvSpPr>
          <p:nvPr>
            <p:ph idx="1"/>
          </p:nvPr>
        </p:nvSpPr>
        <p:spPr>
          <a:xfrm>
            <a:off x="3575050" y="273052"/>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3" y="1435102"/>
            <a:ext cx="3008313" cy="4691063"/>
          </a:xfrm>
        </p:spPr>
        <p:txBody>
          <a:bodyPr/>
          <a:lstStyle>
            <a:lvl1pPr marL="0" indent="0">
              <a:buNone/>
              <a:defRPr sz="1400">
                <a:solidFill>
                  <a:srgbClr val="20479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8" name="Rectangle 7"/>
          <p:cNvSpPr/>
          <p:nvPr userDrawn="1"/>
        </p:nvSpPr>
        <p:spPr>
          <a:xfrm>
            <a:off x="0" y="6480849"/>
            <a:ext cx="9144000" cy="407939"/>
          </a:xfrm>
          <a:prstGeom prst="rect">
            <a:avLst/>
          </a:prstGeom>
          <a:solidFill>
            <a:srgbClr val="1A3292"/>
          </a:solidFill>
          <a:ln>
            <a:solidFill>
              <a:srgbClr val="20479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tabLst>
                <a:tab pos="4284663" algn="l"/>
                <a:tab pos="8632825" algn="r"/>
              </a:tabLst>
            </a:pPr>
            <a:r>
              <a:rPr lang="en-US" sz="900" dirty="0">
                <a:latin typeface="Century Gothic"/>
                <a:cs typeface="Century Gothic"/>
              </a:rPr>
              <a:t>Cal</a:t>
            </a:r>
            <a:r>
              <a:rPr lang="en-US" sz="900" b="1" dirty="0">
                <a:latin typeface="Century Gothic"/>
                <a:cs typeface="Century Gothic"/>
              </a:rPr>
              <a:t>SAWS</a:t>
            </a:r>
            <a:r>
              <a:rPr lang="en-US" sz="900" dirty="0">
                <a:latin typeface="Century Gothic"/>
                <a:cs typeface="Century Gothic"/>
              </a:rPr>
              <a:t> | 		</a:t>
            </a:r>
            <a:fld id="{9177F060-00DB-0849-8EF9-977425B2C345}" type="slidenum">
              <a:rPr lang="en-US" sz="900" smtClean="0">
                <a:latin typeface="Century Gothic"/>
                <a:cs typeface="Century Gothic"/>
              </a:rPr>
              <a:pPr>
                <a:tabLst>
                  <a:tab pos="4284663" algn="l"/>
                  <a:tab pos="8632825" algn="r"/>
                </a:tabLst>
              </a:pPr>
              <a:t>‹#›</a:t>
            </a:fld>
            <a:endParaRPr lang="en-US" sz="900" dirty="0">
              <a:latin typeface="Century Gothic"/>
              <a:cs typeface="Century Gothic"/>
            </a:endParaRPr>
          </a:p>
        </p:txBody>
      </p:sp>
      <p:sp>
        <p:nvSpPr>
          <p:cNvPr id="10" name="TextBox 9"/>
          <p:cNvSpPr txBox="1"/>
          <p:nvPr userDrawn="1"/>
        </p:nvSpPr>
        <p:spPr>
          <a:xfrm>
            <a:off x="673852" y="6571288"/>
            <a:ext cx="6349775" cy="230832"/>
          </a:xfrm>
          <a:prstGeom prst="rect">
            <a:avLst/>
          </a:prstGeom>
          <a:noFill/>
          <a:ln>
            <a:solidFill>
              <a:srgbClr val="204792"/>
            </a:solidFill>
          </a:ln>
        </p:spPr>
        <p:txBody>
          <a:bodyPr wrap="square" rtlCol="0">
            <a:spAutoFit/>
          </a:bodyPr>
          <a:lstStyle/>
          <a:p>
            <a:r>
              <a:rPr lang="en-US" sz="900" b="1" dirty="0">
                <a:solidFill>
                  <a:schemeClr val="bg1"/>
                </a:solidFill>
                <a:latin typeface="Century Gothic"/>
                <a:cs typeface="Century Gothic"/>
              </a:rPr>
              <a:t>Click</a:t>
            </a:r>
            <a:r>
              <a:rPr lang="en-US" sz="900" b="1" baseline="0" dirty="0">
                <a:solidFill>
                  <a:schemeClr val="bg1"/>
                </a:solidFill>
                <a:latin typeface="Century Gothic"/>
                <a:cs typeface="Century Gothic"/>
              </a:rPr>
              <a:t> View &gt; </a:t>
            </a:r>
            <a:r>
              <a:rPr lang="en-US" sz="900" b="1" dirty="0">
                <a:solidFill>
                  <a:schemeClr val="bg1"/>
                </a:solidFill>
                <a:latin typeface="Century Gothic"/>
                <a:cs typeface="Century Gothic"/>
              </a:rPr>
              <a:t> Master</a:t>
            </a:r>
            <a:r>
              <a:rPr lang="en-US" sz="900" b="1" baseline="0" dirty="0">
                <a:solidFill>
                  <a:schemeClr val="bg1"/>
                </a:solidFill>
                <a:latin typeface="Century Gothic"/>
                <a:cs typeface="Century Gothic"/>
              </a:rPr>
              <a:t> &gt; </a:t>
            </a:r>
            <a:r>
              <a:rPr lang="en-US" sz="900" b="1" dirty="0">
                <a:solidFill>
                  <a:schemeClr val="bg1"/>
                </a:solidFill>
                <a:latin typeface="Century Gothic"/>
                <a:cs typeface="Century Gothic"/>
              </a:rPr>
              <a:t>Slide Master </a:t>
            </a:r>
            <a:r>
              <a:rPr lang="en-US" sz="900" b="1" baseline="0" dirty="0">
                <a:solidFill>
                  <a:schemeClr val="bg1"/>
                </a:solidFill>
                <a:latin typeface="Century Gothic"/>
                <a:cs typeface="Century Gothic"/>
              </a:rPr>
              <a:t> to change</a:t>
            </a:r>
            <a:r>
              <a:rPr lang="en-US" sz="900" b="1" dirty="0">
                <a:solidFill>
                  <a:schemeClr val="bg1"/>
                </a:solidFill>
                <a:latin typeface="Century Gothic"/>
                <a:cs typeface="Century Gothic"/>
              </a:rPr>
              <a:t> </a:t>
            </a:r>
          </a:p>
        </p:txBody>
      </p:sp>
    </p:spTree>
    <p:extLst>
      <p:ext uri="{BB962C8B-B14F-4D97-AF65-F5344CB8AC3E}">
        <p14:creationId xmlns:p14="http://schemas.microsoft.com/office/powerpoint/2010/main" val="268148030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846494" y="4800600"/>
            <a:ext cx="5486400" cy="566738"/>
          </a:xfrm>
        </p:spPr>
        <p:txBody>
          <a:bodyPr anchor="b"/>
          <a:lstStyle>
            <a:lvl1pPr algn="l">
              <a:defRPr sz="2400" b="1"/>
            </a:lvl1pPr>
          </a:lstStyle>
          <a:p>
            <a:r>
              <a:rPr lang="en-US" dirty="0"/>
              <a:t>Click to edit Master title style</a:t>
            </a:r>
          </a:p>
        </p:txBody>
      </p:sp>
      <p:sp>
        <p:nvSpPr>
          <p:cNvPr id="3" name="Picture Placeholder 2"/>
          <p:cNvSpPr>
            <a:spLocks noGrp="1"/>
          </p:cNvSpPr>
          <p:nvPr>
            <p:ph type="pic" idx="1"/>
          </p:nvPr>
        </p:nvSpPr>
        <p:spPr>
          <a:xfrm>
            <a:off x="1846494"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846494" y="5367339"/>
            <a:ext cx="5486400" cy="804863"/>
          </a:xfrm>
        </p:spPr>
        <p:txBody>
          <a:bodyPr>
            <a:normAutofit/>
          </a:bodyPr>
          <a:lstStyle>
            <a:lvl1pPr marL="0" indent="0">
              <a:buNone/>
              <a:defRPr sz="1600">
                <a:solidFill>
                  <a:srgbClr val="20479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172685262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Feedback">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743504"/>
            <a:ext cx="8229600" cy="5524782"/>
          </a:xfrm>
        </p:spPr>
        <p:txBody>
          <a:bodyPr/>
          <a:lstStyle>
            <a:lvl1pPr marL="741363" indent="-741363">
              <a:buClr>
                <a:srgbClr val="88AF4B"/>
              </a:buClr>
              <a:buFont typeface="+mj-ea"/>
              <a:buAutoNum type="circleNumDbPlain"/>
              <a:defRPr/>
            </a:lvl1pPr>
            <a:lvl2pPr marL="1431925" indent="-576263">
              <a:buClr>
                <a:srgbClr val="88AF4B"/>
              </a:buClr>
              <a:buFont typeface="+mj-lt"/>
              <a:buAutoNum type="alphaUcPeriod"/>
              <a:defRPr/>
            </a:lvl2pPr>
            <a:lvl3pPr marL="1995488" indent="-504825">
              <a:buClr>
                <a:srgbClr val="88AF4B"/>
              </a:buClr>
              <a:buFont typeface="+mj-lt"/>
              <a:buAutoNum type="romanUcPeriod"/>
              <a:defRPr/>
            </a:lvl3pPr>
            <a:lvl4pPr marL="2568575" indent="-508000" defTabSz="396875">
              <a:buClr>
                <a:srgbClr val="88AF4B"/>
              </a:buClr>
              <a:buFont typeface="+mj-lt"/>
              <a:buAutoNum type="alphaLcParenR"/>
              <a:defRPr/>
            </a:lvl4pPr>
            <a:lvl5pPr marL="3079750" indent="-514350">
              <a:buClr>
                <a:srgbClr val="88AF4B"/>
              </a:buClr>
              <a:buFont typeface="+mj-lt"/>
              <a:buAutoNum type="romanLcPeriod"/>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Box 3"/>
          <p:cNvSpPr txBox="1"/>
          <p:nvPr userDrawn="1"/>
        </p:nvSpPr>
        <p:spPr>
          <a:xfrm>
            <a:off x="457200" y="220284"/>
            <a:ext cx="1974243" cy="523220"/>
          </a:xfrm>
          <a:prstGeom prst="rect">
            <a:avLst/>
          </a:prstGeom>
          <a:noFill/>
        </p:spPr>
        <p:txBody>
          <a:bodyPr wrap="none" rtlCol="0">
            <a:spAutoFit/>
          </a:bodyPr>
          <a:lstStyle/>
          <a:p>
            <a:r>
              <a:rPr lang="en-US" sz="2800" dirty="0">
                <a:solidFill>
                  <a:srgbClr val="204792"/>
                </a:solidFill>
                <a:latin typeface="Century Gothic"/>
                <a:cs typeface="Century Gothic"/>
              </a:rPr>
              <a:t>Feedback</a:t>
            </a:r>
          </a:p>
        </p:txBody>
      </p:sp>
      <p:cxnSp>
        <p:nvCxnSpPr>
          <p:cNvPr id="8" name="Straight Connector 7"/>
          <p:cNvCxnSpPr/>
          <p:nvPr userDrawn="1"/>
        </p:nvCxnSpPr>
        <p:spPr>
          <a:xfrm>
            <a:off x="1077946" y="844126"/>
            <a:ext cx="0" cy="5143738"/>
          </a:xfrm>
          <a:prstGeom prst="line">
            <a:avLst/>
          </a:prstGeom>
          <a:ln w="3175" cmpd="sng">
            <a:solidFill>
              <a:schemeClr val="bg1">
                <a:lumMod val="50000"/>
              </a:schemeClr>
            </a:solidFill>
          </a:ln>
          <a:effectLst/>
        </p:spPr>
        <p:style>
          <a:lnRef idx="2">
            <a:schemeClr val="accent1"/>
          </a:lnRef>
          <a:fillRef idx="0">
            <a:schemeClr val="accent1"/>
          </a:fillRef>
          <a:effectRef idx="1">
            <a:schemeClr val="accent1"/>
          </a:effectRef>
          <a:fontRef idx="minor">
            <a:schemeClr val="tx1"/>
          </a:fontRef>
        </p:style>
      </p:cxnSp>
      <p:pic>
        <p:nvPicPr>
          <p:cNvPr id="7" name="Picture 6" descr="A close up of a logo&#10;&#10;Description generated with high confidence">
            <a:extLst>
              <a:ext uri="{FF2B5EF4-FFF2-40B4-BE49-F238E27FC236}">
                <a16:creationId xmlns:a16="http://schemas.microsoft.com/office/drawing/2014/main" id="{173BBDA8-C3BD-4E31-B31F-6F1E953A8C2C}"/>
              </a:ext>
            </a:extLst>
          </p:cNvPr>
          <p:cNvPicPr>
            <a:picLocks noChangeAspect="1"/>
          </p:cNvPicPr>
          <p:nvPr userDrawn="1"/>
        </p:nvPicPr>
        <p:blipFill>
          <a:blip r:embed="rId2">
            <a:extLst>
              <a:ext uri="{837473B0-CC2E-450A-ABE3-18F120FF3D39}">
                <a1611:picAttrSrcUrl xmlns:a1611="http://schemas.microsoft.com/office/drawing/2016/11/main" r:id="rId3"/>
              </a:ext>
            </a:extLst>
          </a:blip>
          <a:stretch>
            <a:fillRect/>
          </a:stretch>
        </p:blipFill>
        <p:spPr>
          <a:xfrm>
            <a:off x="6638883" y="4229100"/>
            <a:ext cx="2591708" cy="2337521"/>
          </a:xfrm>
          <a:prstGeom prst="rect">
            <a:avLst/>
          </a:prstGeom>
        </p:spPr>
      </p:pic>
    </p:spTree>
    <p:extLst>
      <p:ext uri="{BB962C8B-B14F-4D97-AF65-F5344CB8AC3E}">
        <p14:creationId xmlns:p14="http://schemas.microsoft.com/office/powerpoint/2010/main" val="86821409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Feedback">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743504"/>
            <a:ext cx="8229600" cy="5557773"/>
          </a:xfrm>
        </p:spPr>
        <p:txBody>
          <a:bodyPr/>
          <a:lstStyle>
            <a:lvl1pPr marL="741363" indent="-741363">
              <a:buClr>
                <a:srgbClr val="88AF4B"/>
              </a:buClr>
              <a:buFont typeface="+mj-ea"/>
              <a:buAutoNum type="circleNumDbPlain"/>
              <a:defRPr/>
            </a:lvl1pPr>
            <a:lvl2pPr marL="1431925" indent="-576263">
              <a:buClr>
                <a:srgbClr val="88AF4B"/>
              </a:buClr>
              <a:buFont typeface="+mj-lt"/>
              <a:buAutoNum type="alphaUcPeriod"/>
              <a:defRPr/>
            </a:lvl2pPr>
            <a:lvl3pPr marL="1995488" indent="-504825">
              <a:buClr>
                <a:srgbClr val="88AF4B"/>
              </a:buClr>
              <a:buFont typeface="+mj-lt"/>
              <a:buAutoNum type="romanUcPeriod"/>
              <a:defRPr/>
            </a:lvl3pPr>
            <a:lvl4pPr marL="2568575" indent="-508000" defTabSz="396875">
              <a:buClr>
                <a:srgbClr val="88AF4B"/>
              </a:buClr>
              <a:buFont typeface="+mj-lt"/>
              <a:buAutoNum type="alphaLcParenR"/>
              <a:defRPr/>
            </a:lvl4pPr>
            <a:lvl5pPr marL="3079750" indent="-514350">
              <a:buClr>
                <a:srgbClr val="88AF4B"/>
              </a:buClr>
              <a:buFont typeface="+mj-lt"/>
              <a:buAutoNum type="romanLcPeriod"/>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Box 3"/>
          <p:cNvSpPr txBox="1"/>
          <p:nvPr userDrawn="1"/>
        </p:nvSpPr>
        <p:spPr>
          <a:xfrm>
            <a:off x="457200" y="220284"/>
            <a:ext cx="1995283" cy="523220"/>
          </a:xfrm>
          <a:prstGeom prst="rect">
            <a:avLst/>
          </a:prstGeom>
          <a:noFill/>
        </p:spPr>
        <p:txBody>
          <a:bodyPr wrap="none" rtlCol="0">
            <a:spAutoFit/>
          </a:bodyPr>
          <a:lstStyle/>
          <a:p>
            <a:r>
              <a:rPr lang="en-US" sz="2800" dirty="0">
                <a:solidFill>
                  <a:srgbClr val="204792"/>
                </a:solidFill>
                <a:latin typeface="Century Gothic"/>
                <a:cs typeface="Century Gothic"/>
              </a:rPr>
              <a:t>Next Steps</a:t>
            </a:r>
          </a:p>
        </p:txBody>
      </p:sp>
      <p:cxnSp>
        <p:nvCxnSpPr>
          <p:cNvPr id="8" name="Straight Connector 7"/>
          <p:cNvCxnSpPr>
            <a:cxnSpLocks/>
          </p:cNvCxnSpPr>
          <p:nvPr userDrawn="1"/>
        </p:nvCxnSpPr>
        <p:spPr>
          <a:xfrm>
            <a:off x="1077946" y="813594"/>
            <a:ext cx="0" cy="5487683"/>
          </a:xfrm>
          <a:prstGeom prst="line">
            <a:avLst/>
          </a:prstGeom>
          <a:ln w="3175" cmpd="sng">
            <a:solidFill>
              <a:schemeClr val="bg1">
                <a:lumMod val="50000"/>
              </a:schemeClr>
            </a:solidFill>
          </a:ln>
          <a:effectLst/>
        </p:spPr>
        <p:style>
          <a:lnRef idx="2">
            <a:schemeClr val="accent1"/>
          </a:lnRef>
          <a:fillRef idx="0">
            <a:schemeClr val="accent1"/>
          </a:fillRef>
          <a:effectRef idx="1">
            <a:schemeClr val="accent1"/>
          </a:effectRef>
          <a:fontRef idx="minor">
            <a:schemeClr val="tx1"/>
          </a:fontRef>
        </p:style>
      </p:cxnSp>
      <p:pic>
        <p:nvPicPr>
          <p:cNvPr id="11" name="Picture 10">
            <a:extLst>
              <a:ext uri="{FF2B5EF4-FFF2-40B4-BE49-F238E27FC236}">
                <a16:creationId xmlns:a16="http://schemas.microsoft.com/office/drawing/2014/main" id="{7B2E6440-3DFF-BE45-AD11-B993AED06746}"/>
              </a:ext>
            </a:extLst>
          </p:cNvPr>
          <p:cNvPicPr>
            <a:picLocks noChangeAspect="1"/>
          </p:cNvPicPr>
          <p:nvPr userDrawn="1"/>
        </p:nvPicPr>
        <p:blipFill rotWithShape="1">
          <a:blip r:embed="rId2">
            <a:clrChange>
              <a:clrFrom>
                <a:srgbClr val="FFFFFF"/>
              </a:clrFrom>
              <a:clrTo>
                <a:srgbClr val="FFFFFF">
                  <a:alpha val="0"/>
                </a:srgbClr>
              </a:clrTo>
            </a:clrChange>
          </a:blip>
          <a:srcRect b="38034"/>
          <a:stretch/>
        </p:blipFill>
        <p:spPr>
          <a:xfrm>
            <a:off x="5166360" y="5420237"/>
            <a:ext cx="3749040" cy="1140584"/>
          </a:xfrm>
          <a:prstGeom prst="rect">
            <a:avLst/>
          </a:prstGeom>
        </p:spPr>
      </p:pic>
    </p:spTree>
    <p:extLst>
      <p:ext uri="{BB962C8B-B14F-4D97-AF65-F5344CB8AC3E}">
        <p14:creationId xmlns:p14="http://schemas.microsoft.com/office/powerpoint/2010/main" val="300496157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pic>
        <p:nvPicPr>
          <p:cNvPr id="3" name="Picture 2" descr="corridor-perspective-1232243.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617" y="1693332"/>
            <a:ext cx="2981988" cy="3432848"/>
          </a:xfrm>
          <a:prstGeom prst="rect">
            <a:avLst/>
          </a:prstGeom>
        </p:spPr>
      </p:pic>
      <p:sp>
        <p:nvSpPr>
          <p:cNvPr id="4" name="Content Placeholder 3"/>
          <p:cNvSpPr>
            <a:spLocks noGrp="1"/>
          </p:cNvSpPr>
          <p:nvPr>
            <p:ph idx="1"/>
          </p:nvPr>
        </p:nvSpPr>
        <p:spPr>
          <a:xfrm>
            <a:off x="2976370" y="1693332"/>
            <a:ext cx="6167630" cy="3432848"/>
          </a:xfrm>
          <a:solidFill>
            <a:srgbClr val="1A3292"/>
          </a:solidFill>
          <a:ln>
            <a:noFill/>
          </a:ln>
          <a:effectLst/>
        </p:spPr>
        <p:txBody>
          <a:bodyPr>
            <a:normAutofit/>
          </a:bodyPr>
          <a:lstStyle>
            <a:lvl1pPr marL="0" marR="0" indent="0" algn="ctr" defTabSz="457200" rtl="0" eaLnBrk="1" fontAlgn="auto" latinLnBrk="0" hangingPunct="1">
              <a:lnSpc>
                <a:spcPct val="150000"/>
              </a:lnSpc>
              <a:spcBef>
                <a:spcPct val="20000"/>
              </a:spcBef>
              <a:spcAft>
                <a:spcPts val="0"/>
              </a:spcAft>
              <a:buClr>
                <a:srgbClr val="204792"/>
              </a:buClr>
              <a:buSzTx/>
              <a:buFont typeface="Wingdings" charset="2"/>
              <a:buNone/>
              <a:tabLst/>
              <a:defRPr sz="1400" b="0" baseline="0">
                <a:solidFill>
                  <a:srgbClr val="FFFFFF"/>
                </a:solidFill>
              </a:defRPr>
            </a:lvl1pPr>
          </a:lstStyle>
          <a:p>
            <a:pPr marL="0" indent="0" algn="ctr">
              <a:lnSpc>
                <a:spcPct val="150000"/>
              </a:lnSpc>
              <a:buNone/>
            </a:pPr>
            <a:endParaRPr lang="en-US" sz="1400" dirty="0">
              <a:solidFill>
                <a:schemeClr val="bg1">
                  <a:lumMod val="85000"/>
                </a:schemeClr>
              </a:solidFill>
              <a:latin typeface="Century Gothic"/>
              <a:cs typeface="Century Gothic"/>
            </a:endParaRPr>
          </a:p>
          <a:p>
            <a:pPr marL="0" indent="0" algn="ctr">
              <a:buNone/>
            </a:pPr>
            <a:r>
              <a:rPr lang="en-US" sz="1400" dirty="0">
                <a:solidFill>
                  <a:schemeClr val="bg1">
                    <a:lumMod val="85000"/>
                  </a:schemeClr>
                </a:solidFill>
                <a:latin typeface="Century Gothic"/>
                <a:cs typeface="Century Gothic"/>
              </a:rPr>
              <a:t>Click to add text</a:t>
            </a:r>
          </a:p>
          <a:p>
            <a:pPr marL="0" indent="0" algn="ctr">
              <a:buNone/>
            </a:pPr>
            <a:r>
              <a:rPr lang="en-US" sz="1400" dirty="0">
                <a:solidFill>
                  <a:schemeClr val="bg1">
                    <a:lumMod val="85000"/>
                  </a:schemeClr>
                </a:solidFill>
                <a:latin typeface="Century Gothic"/>
                <a:cs typeface="Century Gothic"/>
              </a:rPr>
              <a:t>Text text text Text text text Text text text </a:t>
            </a:r>
          </a:p>
          <a:p>
            <a:pPr marL="0" indent="0" algn="ctr">
              <a:buNone/>
            </a:pPr>
            <a:r>
              <a:rPr lang="en-US" sz="1400" dirty="0">
                <a:solidFill>
                  <a:schemeClr val="bg1">
                    <a:lumMod val="85000"/>
                  </a:schemeClr>
                </a:solidFill>
                <a:latin typeface="Century Gothic"/>
                <a:cs typeface="Century Gothic"/>
              </a:rPr>
              <a:t>Text text text Text text text </a:t>
            </a:r>
          </a:p>
          <a:p>
            <a:pPr marL="0" indent="0" algn="ctr">
              <a:buNone/>
            </a:pPr>
            <a:r>
              <a:rPr lang="en-US" sz="1400" dirty="0">
                <a:solidFill>
                  <a:schemeClr val="bg1">
                    <a:lumMod val="85000"/>
                  </a:schemeClr>
                </a:solidFill>
                <a:latin typeface="Century Gothic"/>
                <a:cs typeface="Century Gothic"/>
              </a:rPr>
              <a:t> </a:t>
            </a:r>
          </a:p>
          <a:p>
            <a:pPr marL="0" indent="0" algn="ctr">
              <a:lnSpc>
                <a:spcPct val="150000"/>
              </a:lnSpc>
              <a:buNone/>
            </a:pPr>
            <a:endParaRPr lang="en-US" sz="1400" dirty="0">
              <a:solidFill>
                <a:schemeClr val="bg1">
                  <a:lumMod val="85000"/>
                </a:schemeClr>
              </a:solidFill>
              <a:latin typeface="Century Gothic"/>
              <a:cs typeface="Century Gothic"/>
            </a:endParaRPr>
          </a:p>
          <a:p>
            <a:pPr marL="0" indent="0" algn="ctr">
              <a:buNone/>
            </a:pPr>
            <a:r>
              <a:rPr lang="en-US" sz="1400" dirty="0">
                <a:solidFill>
                  <a:schemeClr val="bg1">
                    <a:lumMod val="85000"/>
                  </a:schemeClr>
                </a:solidFill>
                <a:latin typeface="Century Gothic"/>
                <a:cs typeface="Century Gothic"/>
              </a:rPr>
              <a:t>Text text text Text text text Text text text Text text text Text text</a:t>
            </a:r>
          </a:p>
          <a:p>
            <a:pPr marL="0" indent="0" algn="ctr">
              <a:buNone/>
            </a:pPr>
            <a:r>
              <a:rPr lang="en-US" sz="1400" dirty="0">
                <a:solidFill>
                  <a:schemeClr val="bg1">
                    <a:lumMod val="85000"/>
                  </a:schemeClr>
                </a:solidFill>
                <a:latin typeface="Century Gothic"/>
                <a:cs typeface="Century Gothic"/>
              </a:rPr>
              <a:t>Text text text Text text text </a:t>
            </a:r>
          </a:p>
          <a:p>
            <a:pPr marL="0" indent="0" algn="ctr">
              <a:buNone/>
            </a:pPr>
            <a:r>
              <a:rPr lang="en-US" sz="1400" dirty="0">
                <a:solidFill>
                  <a:schemeClr val="bg1">
                    <a:lumMod val="85000"/>
                  </a:schemeClr>
                </a:solidFill>
                <a:latin typeface="Century Gothic"/>
                <a:cs typeface="Century Gothic"/>
              </a:rPr>
              <a:t> </a:t>
            </a:r>
          </a:p>
          <a:p>
            <a:pPr marL="0" indent="0" algn="ctr">
              <a:lnSpc>
                <a:spcPct val="150000"/>
              </a:lnSpc>
              <a:buNone/>
            </a:pPr>
            <a:endParaRPr lang="en-US" sz="1400" dirty="0">
              <a:solidFill>
                <a:schemeClr val="bg1">
                  <a:lumMod val="85000"/>
                </a:schemeClr>
              </a:solidFill>
              <a:latin typeface="Century Gothic"/>
              <a:cs typeface="Century Gothic"/>
            </a:endParaRPr>
          </a:p>
        </p:txBody>
      </p:sp>
      <p:sp>
        <p:nvSpPr>
          <p:cNvPr id="5" name="Rectangle 4"/>
          <p:cNvSpPr/>
          <p:nvPr userDrawn="1"/>
        </p:nvSpPr>
        <p:spPr>
          <a:xfrm>
            <a:off x="-5617" y="3017209"/>
            <a:ext cx="2975287" cy="661939"/>
          </a:xfrm>
          <a:prstGeom prst="rect">
            <a:avLst/>
          </a:prstGeom>
          <a:solidFill>
            <a:srgbClr val="88AF4B">
              <a:alpha val="6300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7" name="Text Placeholder 6"/>
          <p:cNvSpPr>
            <a:spLocks noGrp="1"/>
          </p:cNvSpPr>
          <p:nvPr>
            <p:ph type="body" sz="quarter" idx="10" hasCustomPrompt="1"/>
          </p:nvPr>
        </p:nvSpPr>
        <p:spPr>
          <a:xfrm>
            <a:off x="0" y="3148013"/>
            <a:ext cx="2970213" cy="388937"/>
          </a:xfrm>
          <a:ln>
            <a:noFill/>
          </a:ln>
        </p:spPr>
        <p:txBody>
          <a:bodyPr>
            <a:normAutofit/>
          </a:bodyPr>
          <a:lstStyle>
            <a:lvl1pPr marL="0" indent="0" algn="ctr">
              <a:buNone/>
              <a:defRPr sz="1800" b="1">
                <a:solidFill>
                  <a:srgbClr val="FFFFFF"/>
                </a:solidFill>
              </a:defRPr>
            </a:lvl1pPr>
          </a:lstStyle>
          <a:p>
            <a:pPr lvl="0"/>
            <a:r>
              <a:rPr lang="en-US" dirty="0"/>
              <a:t>Key Point</a:t>
            </a:r>
          </a:p>
        </p:txBody>
      </p:sp>
      <p:sp>
        <p:nvSpPr>
          <p:cNvPr id="8" name="Title 1">
            <a:extLst>
              <a:ext uri="{FF2B5EF4-FFF2-40B4-BE49-F238E27FC236}">
                <a16:creationId xmlns:a16="http://schemas.microsoft.com/office/drawing/2014/main" id="{BCED8CB0-D1B4-BC44-B95F-754E5B7E2E5D}"/>
              </a:ext>
            </a:extLst>
          </p:cNvPr>
          <p:cNvSpPr>
            <a:spLocks noGrp="1"/>
          </p:cNvSpPr>
          <p:nvPr>
            <p:ph type="title" hasCustomPrompt="1"/>
          </p:nvPr>
        </p:nvSpPr>
        <p:spPr>
          <a:xfrm>
            <a:off x="292259" y="63021"/>
            <a:ext cx="8631129" cy="429139"/>
          </a:xfrm>
        </p:spPr>
        <p:txBody>
          <a:bodyPr/>
          <a:lstStyle/>
          <a:p>
            <a:r>
              <a:rPr lang="en-US" dirty="0"/>
              <a:t>Click to edit slide title</a:t>
            </a:r>
          </a:p>
        </p:txBody>
      </p:sp>
    </p:spTree>
    <p:extLst>
      <p:ext uri="{BB962C8B-B14F-4D97-AF65-F5344CB8AC3E}">
        <p14:creationId xmlns:p14="http://schemas.microsoft.com/office/powerpoint/2010/main" val="93246827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Divider Topic - CalWIN">
    <p:spTree>
      <p:nvGrpSpPr>
        <p:cNvPr id="1" name=""/>
        <p:cNvGrpSpPr/>
        <p:nvPr/>
      </p:nvGrpSpPr>
      <p:grpSpPr>
        <a:xfrm>
          <a:off x="0" y="0"/>
          <a:ext cx="0" cy="0"/>
          <a:chOff x="0" y="0"/>
          <a:chExt cx="0" cy="0"/>
        </a:xfrm>
      </p:grpSpPr>
      <p:sp>
        <p:nvSpPr>
          <p:cNvPr id="3" name="Content Placeholder 3"/>
          <p:cNvSpPr txBox="1">
            <a:spLocks/>
          </p:cNvSpPr>
          <p:nvPr userDrawn="1"/>
        </p:nvSpPr>
        <p:spPr>
          <a:xfrm>
            <a:off x="2976370" y="1642631"/>
            <a:ext cx="6167630" cy="4539520"/>
          </a:xfrm>
          <a:prstGeom prst="rect">
            <a:avLst/>
          </a:prstGeom>
          <a:solidFill>
            <a:srgbClr val="1A3292"/>
          </a:solidFill>
          <a:ln>
            <a:solidFill>
              <a:srgbClr val="204792"/>
            </a:solidFill>
          </a:ln>
        </p:spPr>
        <p:txBody>
          <a:bodyPr>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lnSpc>
                <a:spcPct val="150000"/>
              </a:lnSpc>
              <a:buFont typeface="Arial"/>
              <a:buNone/>
            </a:pPr>
            <a:endParaRPr lang="en-US" sz="1400" dirty="0">
              <a:solidFill>
                <a:schemeClr val="bg1">
                  <a:lumMod val="85000"/>
                </a:schemeClr>
              </a:solidFill>
              <a:latin typeface="Century Gothic"/>
              <a:cs typeface="Century Gothic"/>
            </a:endParaRPr>
          </a:p>
          <a:p>
            <a:pPr marL="0" indent="0" algn="ctr">
              <a:buFont typeface="Arial"/>
              <a:buNone/>
            </a:pPr>
            <a:endParaRPr lang="en-US" sz="1400" dirty="0">
              <a:solidFill>
                <a:schemeClr val="bg1">
                  <a:lumMod val="85000"/>
                </a:schemeClr>
              </a:solidFill>
              <a:latin typeface="Century Gothic"/>
              <a:cs typeface="Century Gothic"/>
            </a:endParaRPr>
          </a:p>
          <a:p>
            <a:pPr marL="0" indent="0" algn="ctr">
              <a:buFont typeface="Arial"/>
              <a:buNone/>
            </a:pPr>
            <a:endParaRPr lang="en-US" sz="1400" dirty="0">
              <a:solidFill>
                <a:schemeClr val="bg1">
                  <a:lumMod val="85000"/>
                </a:schemeClr>
              </a:solidFill>
              <a:latin typeface="Century Gothic"/>
              <a:cs typeface="Century Gothic"/>
            </a:endParaRPr>
          </a:p>
          <a:p>
            <a:pPr marL="0" indent="0" algn="ctr">
              <a:lnSpc>
                <a:spcPct val="150000"/>
              </a:lnSpc>
              <a:buFont typeface="Arial"/>
              <a:buNone/>
            </a:pPr>
            <a:endParaRPr lang="en-US" sz="1400" dirty="0">
              <a:solidFill>
                <a:schemeClr val="bg1">
                  <a:lumMod val="85000"/>
                </a:schemeClr>
              </a:solidFill>
              <a:latin typeface="Century Gothic"/>
              <a:cs typeface="Century Gothic"/>
            </a:endParaRPr>
          </a:p>
          <a:p>
            <a:pPr marL="0" indent="0" algn="ctr">
              <a:lnSpc>
                <a:spcPct val="150000"/>
              </a:lnSpc>
              <a:buFont typeface="Arial"/>
              <a:buNone/>
            </a:pPr>
            <a:endParaRPr lang="en-US" sz="1400" dirty="0">
              <a:solidFill>
                <a:schemeClr val="bg1">
                  <a:lumMod val="85000"/>
                </a:schemeClr>
              </a:solidFill>
              <a:latin typeface="Century Gothic"/>
              <a:cs typeface="Century Gothic"/>
            </a:endParaRPr>
          </a:p>
        </p:txBody>
      </p:sp>
      <p:sp>
        <p:nvSpPr>
          <p:cNvPr id="4" name="Rectangle 3"/>
          <p:cNvSpPr/>
          <p:nvPr userDrawn="1"/>
        </p:nvSpPr>
        <p:spPr>
          <a:xfrm>
            <a:off x="0" y="2249789"/>
            <a:ext cx="9144000" cy="661939"/>
          </a:xfrm>
          <a:prstGeom prst="rect">
            <a:avLst/>
          </a:prstGeom>
          <a:solidFill>
            <a:srgbClr val="88AF4B">
              <a:alpha val="5600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lvl="7"/>
            <a:endParaRPr lang="en-US" sz="2400" dirty="0">
              <a:latin typeface="Century Gothic"/>
              <a:cs typeface="Century Gothic"/>
            </a:endParaRPr>
          </a:p>
        </p:txBody>
      </p:sp>
      <p:pic>
        <p:nvPicPr>
          <p:cNvPr id="6" name="Pictur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13282" y="5361338"/>
            <a:ext cx="1447800" cy="820813"/>
          </a:xfrm>
          <a:prstGeom prst="rect">
            <a:avLst/>
          </a:prstGeom>
        </p:spPr>
      </p:pic>
      <p:sp>
        <p:nvSpPr>
          <p:cNvPr id="7" name="Oval 6"/>
          <p:cNvSpPr/>
          <p:nvPr userDrawn="1"/>
        </p:nvSpPr>
        <p:spPr>
          <a:xfrm>
            <a:off x="794354" y="2109260"/>
            <a:ext cx="1013146" cy="1013146"/>
          </a:xfrm>
          <a:prstGeom prst="ellipse">
            <a:avLst/>
          </a:prstGeom>
          <a:solidFill>
            <a:srgbClr val="FD7F32"/>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8" name="Rectangle 7"/>
          <p:cNvSpPr/>
          <p:nvPr userDrawn="1"/>
        </p:nvSpPr>
        <p:spPr>
          <a:xfrm>
            <a:off x="0" y="6446424"/>
            <a:ext cx="9144000" cy="424534"/>
          </a:xfrm>
          <a:prstGeom prst="rect">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0" name="Content Placeholder 9"/>
          <p:cNvSpPr>
            <a:spLocks noGrp="1"/>
          </p:cNvSpPr>
          <p:nvPr>
            <p:ph sz="quarter" idx="10"/>
          </p:nvPr>
        </p:nvSpPr>
        <p:spPr>
          <a:xfrm>
            <a:off x="3310560" y="3122406"/>
            <a:ext cx="5553075" cy="1412880"/>
          </a:xfrm>
        </p:spPr>
        <p:txBody>
          <a:bodyPr>
            <a:noAutofit/>
          </a:bodyPr>
          <a:lstStyle>
            <a:lvl1pPr>
              <a:buClrTx/>
              <a:defRPr sz="1400" b="0">
                <a:solidFill>
                  <a:srgbClr val="FFFFFF"/>
                </a:solidFill>
              </a:defRPr>
            </a:lvl1pPr>
            <a:lvl2pPr>
              <a:buClrTx/>
              <a:defRPr sz="1400" b="0">
                <a:solidFill>
                  <a:srgbClr val="FFFFFF"/>
                </a:solidFill>
              </a:defRPr>
            </a:lvl2pPr>
            <a:lvl3pPr>
              <a:buClrTx/>
              <a:defRPr sz="1400" b="0">
                <a:solidFill>
                  <a:srgbClr val="FFFFFF"/>
                </a:solidFill>
              </a:defRPr>
            </a:lvl3pPr>
            <a:lvl4pPr>
              <a:buClrTx/>
              <a:defRPr sz="1400" b="0">
                <a:solidFill>
                  <a:srgbClr val="FFFFFF"/>
                </a:solidFill>
              </a:defRPr>
            </a:lvl4pPr>
            <a:lvl5pPr>
              <a:buClrTx/>
              <a:defRPr sz="1400" b="0">
                <a:solidFill>
                  <a:srgbClr val="FFFFFF"/>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Text Placeholder 11"/>
          <p:cNvSpPr>
            <a:spLocks noGrp="1"/>
          </p:cNvSpPr>
          <p:nvPr>
            <p:ph type="body" sz="quarter" idx="11" hasCustomPrompt="1"/>
          </p:nvPr>
        </p:nvSpPr>
        <p:spPr>
          <a:xfrm>
            <a:off x="3309938" y="2249789"/>
            <a:ext cx="5834062" cy="661686"/>
          </a:xfrm>
          <a:ln>
            <a:noFill/>
          </a:ln>
        </p:spPr>
        <p:txBody>
          <a:bodyPr anchor="ctr"/>
          <a:lstStyle>
            <a:lvl1pPr marL="0" indent="0">
              <a:buNone/>
              <a:defRPr>
                <a:solidFill>
                  <a:srgbClr val="FFFFFF"/>
                </a:solidFill>
              </a:defRPr>
            </a:lvl1pPr>
          </a:lstStyle>
          <a:p>
            <a:pPr lvl="0"/>
            <a:r>
              <a:rPr lang="en-US" dirty="0"/>
              <a:t>Divider Topic for CalWIN</a:t>
            </a:r>
          </a:p>
        </p:txBody>
      </p:sp>
    </p:spTree>
    <p:extLst>
      <p:ext uri="{BB962C8B-B14F-4D97-AF65-F5344CB8AC3E}">
        <p14:creationId xmlns:p14="http://schemas.microsoft.com/office/powerpoint/2010/main" val="157603125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_Divider Topic - CalWIN">
    <p:spTree>
      <p:nvGrpSpPr>
        <p:cNvPr id="1" name=""/>
        <p:cNvGrpSpPr/>
        <p:nvPr/>
      </p:nvGrpSpPr>
      <p:grpSpPr>
        <a:xfrm>
          <a:off x="0" y="0"/>
          <a:ext cx="0" cy="0"/>
          <a:chOff x="0" y="0"/>
          <a:chExt cx="0" cy="0"/>
        </a:xfrm>
      </p:grpSpPr>
      <p:sp>
        <p:nvSpPr>
          <p:cNvPr id="3" name="Content Placeholder 3"/>
          <p:cNvSpPr txBox="1">
            <a:spLocks/>
          </p:cNvSpPr>
          <p:nvPr userDrawn="1"/>
        </p:nvSpPr>
        <p:spPr>
          <a:xfrm>
            <a:off x="2976370" y="1642631"/>
            <a:ext cx="6167630" cy="4539520"/>
          </a:xfrm>
          <a:prstGeom prst="rect">
            <a:avLst/>
          </a:prstGeom>
          <a:solidFill>
            <a:srgbClr val="1A3292"/>
          </a:solidFill>
          <a:ln>
            <a:solidFill>
              <a:srgbClr val="204792"/>
            </a:solidFill>
          </a:ln>
        </p:spPr>
        <p:txBody>
          <a:bodyPr>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lnSpc>
                <a:spcPct val="150000"/>
              </a:lnSpc>
              <a:buFont typeface="Arial"/>
              <a:buNone/>
            </a:pPr>
            <a:endParaRPr lang="en-US" sz="1400" dirty="0">
              <a:solidFill>
                <a:schemeClr val="bg1">
                  <a:lumMod val="85000"/>
                </a:schemeClr>
              </a:solidFill>
              <a:latin typeface="Century Gothic"/>
              <a:cs typeface="Century Gothic"/>
            </a:endParaRPr>
          </a:p>
          <a:p>
            <a:pPr marL="0" indent="0" algn="ctr">
              <a:buFont typeface="Arial"/>
              <a:buNone/>
            </a:pPr>
            <a:endParaRPr lang="en-US" sz="1400" dirty="0">
              <a:solidFill>
                <a:schemeClr val="bg1">
                  <a:lumMod val="85000"/>
                </a:schemeClr>
              </a:solidFill>
              <a:latin typeface="Century Gothic"/>
              <a:cs typeface="Century Gothic"/>
            </a:endParaRPr>
          </a:p>
          <a:p>
            <a:pPr marL="0" indent="0" algn="ctr">
              <a:buFont typeface="Arial"/>
              <a:buNone/>
            </a:pPr>
            <a:endParaRPr lang="en-US" sz="1400" dirty="0">
              <a:solidFill>
                <a:schemeClr val="bg1">
                  <a:lumMod val="85000"/>
                </a:schemeClr>
              </a:solidFill>
              <a:latin typeface="Century Gothic"/>
              <a:cs typeface="Century Gothic"/>
            </a:endParaRPr>
          </a:p>
          <a:p>
            <a:pPr marL="0" indent="0" algn="ctr">
              <a:lnSpc>
                <a:spcPct val="150000"/>
              </a:lnSpc>
              <a:buFont typeface="Arial"/>
              <a:buNone/>
            </a:pPr>
            <a:endParaRPr lang="en-US" sz="1400" dirty="0">
              <a:solidFill>
                <a:schemeClr val="bg1">
                  <a:lumMod val="85000"/>
                </a:schemeClr>
              </a:solidFill>
              <a:latin typeface="Century Gothic"/>
              <a:cs typeface="Century Gothic"/>
            </a:endParaRPr>
          </a:p>
          <a:p>
            <a:pPr marL="0" indent="0" algn="ctr">
              <a:lnSpc>
                <a:spcPct val="150000"/>
              </a:lnSpc>
              <a:buFont typeface="Arial"/>
              <a:buNone/>
            </a:pPr>
            <a:endParaRPr lang="en-US" sz="1400" dirty="0">
              <a:solidFill>
                <a:schemeClr val="bg1">
                  <a:lumMod val="85000"/>
                </a:schemeClr>
              </a:solidFill>
              <a:latin typeface="Century Gothic"/>
              <a:cs typeface="Century Gothic"/>
            </a:endParaRPr>
          </a:p>
        </p:txBody>
      </p:sp>
      <p:sp>
        <p:nvSpPr>
          <p:cNvPr id="4" name="Rectangle 3"/>
          <p:cNvSpPr/>
          <p:nvPr userDrawn="1"/>
        </p:nvSpPr>
        <p:spPr>
          <a:xfrm>
            <a:off x="0" y="2249789"/>
            <a:ext cx="9144000" cy="661939"/>
          </a:xfrm>
          <a:prstGeom prst="rect">
            <a:avLst/>
          </a:prstGeom>
          <a:solidFill>
            <a:srgbClr val="88AF4B">
              <a:alpha val="5600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lvl="7"/>
            <a:endParaRPr lang="en-US" sz="2400" dirty="0">
              <a:latin typeface="Century Gothic"/>
              <a:cs typeface="Century Gothic"/>
            </a:endParaRPr>
          </a:p>
        </p:txBody>
      </p:sp>
      <p:sp>
        <p:nvSpPr>
          <p:cNvPr id="7" name="Oval 6"/>
          <p:cNvSpPr/>
          <p:nvPr userDrawn="1"/>
        </p:nvSpPr>
        <p:spPr>
          <a:xfrm>
            <a:off x="794354" y="2109260"/>
            <a:ext cx="1013146" cy="1013146"/>
          </a:xfrm>
          <a:prstGeom prst="ellipse">
            <a:avLst/>
          </a:prstGeom>
          <a:solidFill>
            <a:srgbClr val="FD7F32"/>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8" name="Rectangle 7"/>
          <p:cNvSpPr/>
          <p:nvPr userDrawn="1"/>
        </p:nvSpPr>
        <p:spPr>
          <a:xfrm>
            <a:off x="0" y="6446424"/>
            <a:ext cx="9144000" cy="424534"/>
          </a:xfrm>
          <a:prstGeom prst="rect">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0" name="Content Placeholder 9"/>
          <p:cNvSpPr>
            <a:spLocks noGrp="1"/>
          </p:cNvSpPr>
          <p:nvPr>
            <p:ph sz="quarter" idx="10"/>
          </p:nvPr>
        </p:nvSpPr>
        <p:spPr>
          <a:xfrm>
            <a:off x="3310560" y="3122406"/>
            <a:ext cx="5553075" cy="1412880"/>
          </a:xfrm>
        </p:spPr>
        <p:txBody>
          <a:bodyPr>
            <a:noAutofit/>
          </a:bodyPr>
          <a:lstStyle>
            <a:lvl1pPr>
              <a:buClrTx/>
              <a:defRPr sz="1400" b="0">
                <a:solidFill>
                  <a:srgbClr val="FFFFFF"/>
                </a:solidFill>
              </a:defRPr>
            </a:lvl1pPr>
            <a:lvl2pPr>
              <a:buClrTx/>
              <a:defRPr sz="1400" b="0">
                <a:solidFill>
                  <a:srgbClr val="FFFFFF"/>
                </a:solidFill>
              </a:defRPr>
            </a:lvl2pPr>
            <a:lvl3pPr>
              <a:buClrTx/>
              <a:defRPr sz="1400" b="0">
                <a:solidFill>
                  <a:srgbClr val="FFFFFF"/>
                </a:solidFill>
              </a:defRPr>
            </a:lvl3pPr>
            <a:lvl4pPr>
              <a:buClrTx/>
              <a:defRPr sz="1400" b="0">
                <a:solidFill>
                  <a:srgbClr val="FFFFFF"/>
                </a:solidFill>
              </a:defRPr>
            </a:lvl4pPr>
            <a:lvl5pPr>
              <a:buClrTx/>
              <a:defRPr sz="1400" b="0">
                <a:solidFill>
                  <a:srgbClr val="FFFFFF"/>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Text Placeholder 11"/>
          <p:cNvSpPr>
            <a:spLocks noGrp="1"/>
          </p:cNvSpPr>
          <p:nvPr>
            <p:ph type="body" sz="quarter" idx="11" hasCustomPrompt="1"/>
          </p:nvPr>
        </p:nvSpPr>
        <p:spPr>
          <a:xfrm>
            <a:off x="3309938" y="2249789"/>
            <a:ext cx="5834062" cy="661686"/>
          </a:xfrm>
          <a:ln>
            <a:noFill/>
          </a:ln>
        </p:spPr>
        <p:txBody>
          <a:bodyPr anchor="ctr"/>
          <a:lstStyle>
            <a:lvl1pPr marL="0" indent="0">
              <a:buNone/>
              <a:defRPr>
                <a:solidFill>
                  <a:srgbClr val="FFFFFF"/>
                </a:solidFill>
              </a:defRPr>
            </a:lvl1pPr>
          </a:lstStyle>
          <a:p>
            <a:pPr lvl="0"/>
            <a:r>
              <a:rPr lang="en-US" dirty="0"/>
              <a:t>Divider Topic for CalACES</a:t>
            </a:r>
          </a:p>
        </p:txBody>
      </p:sp>
      <p:pic>
        <p:nvPicPr>
          <p:cNvPr id="9" name="Picture 8"/>
          <p:cNvPicPr/>
          <p:nvPr userDrawn="1"/>
        </p:nvPicPr>
        <p:blipFill>
          <a:blip r:embed="rId2" cstate="print">
            <a:extLst>
              <a:ext uri="{28A0092B-C50C-407E-A947-70E740481C1C}">
                <a14:useLocalDpi xmlns:a14="http://schemas.microsoft.com/office/drawing/2010/main" val="0"/>
              </a:ext>
            </a:extLst>
          </a:blip>
          <a:stretch>
            <a:fillRect/>
          </a:stretch>
        </p:blipFill>
        <p:spPr>
          <a:xfrm>
            <a:off x="610403" y="5392042"/>
            <a:ext cx="1632585" cy="1261745"/>
          </a:xfrm>
          <a:prstGeom prst="rect">
            <a:avLst/>
          </a:prstGeom>
        </p:spPr>
      </p:pic>
    </p:spTree>
    <p:extLst>
      <p:ext uri="{BB962C8B-B14F-4D97-AF65-F5344CB8AC3E}">
        <p14:creationId xmlns:p14="http://schemas.microsoft.com/office/powerpoint/2010/main" val="366820807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Side by Side Green Boxes">
    <p:spTree>
      <p:nvGrpSpPr>
        <p:cNvPr id="1" name=""/>
        <p:cNvGrpSpPr/>
        <p:nvPr/>
      </p:nvGrpSpPr>
      <p:grpSpPr>
        <a:xfrm>
          <a:off x="0" y="0"/>
          <a:ext cx="0" cy="0"/>
          <a:chOff x="0" y="0"/>
          <a:chExt cx="0" cy="0"/>
        </a:xfrm>
      </p:grpSpPr>
      <p:sp>
        <p:nvSpPr>
          <p:cNvPr id="3" name="Content Placeholder 3"/>
          <p:cNvSpPr>
            <a:spLocks noGrp="1"/>
          </p:cNvSpPr>
          <p:nvPr>
            <p:ph idx="1"/>
          </p:nvPr>
        </p:nvSpPr>
        <p:spPr>
          <a:xfrm>
            <a:off x="5388258" y="1801087"/>
            <a:ext cx="3755742" cy="3432848"/>
          </a:xfrm>
          <a:solidFill>
            <a:srgbClr val="88AF4B"/>
          </a:solidFill>
          <a:ln>
            <a:solidFill>
              <a:srgbClr val="FFFFFF"/>
            </a:solidFill>
          </a:ln>
        </p:spPr>
        <p:txBody>
          <a:bodyPr>
            <a:normAutofit/>
          </a:bodyPr>
          <a:lstStyle>
            <a:lvl1pPr marL="0" indent="0" algn="ctr">
              <a:lnSpc>
                <a:spcPct val="150000"/>
              </a:lnSpc>
              <a:buFontTx/>
              <a:buNone/>
              <a:defRPr sz="1200">
                <a:solidFill>
                  <a:schemeClr val="bg1"/>
                </a:solidFill>
              </a:defRPr>
            </a:lvl1pPr>
          </a:lstStyle>
          <a:p>
            <a:pPr marL="0" indent="0" algn="ctr">
              <a:lnSpc>
                <a:spcPct val="150000"/>
              </a:lnSpc>
              <a:buNone/>
            </a:pPr>
            <a:r>
              <a:rPr lang="en-US" sz="1400" b="1" dirty="0">
                <a:solidFill>
                  <a:srgbClr val="262626"/>
                </a:solidFill>
                <a:latin typeface="Century Gothic"/>
                <a:cs typeface="Century Gothic"/>
              </a:rPr>
              <a:t>[Title]</a:t>
            </a:r>
          </a:p>
          <a:p>
            <a:pPr marL="0" indent="0" algn="ctr">
              <a:buNone/>
            </a:pPr>
            <a:endParaRPr lang="en-US" sz="1200" dirty="0">
              <a:solidFill>
                <a:srgbClr val="262626"/>
              </a:solidFill>
              <a:latin typeface="Century Gothic"/>
              <a:cs typeface="Century Gothic"/>
            </a:endParaRPr>
          </a:p>
          <a:p>
            <a:pPr marL="0" indent="0" algn="ctr">
              <a:buNone/>
            </a:pPr>
            <a:r>
              <a:rPr lang="en-US" sz="1200" dirty="0">
                <a:solidFill>
                  <a:srgbClr val="262626"/>
                </a:solidFill>
                <a:latin typeface="Century Gothic"/>
                <a:cs typeface="Century Gothic"/>
              </a:rPr>
              <a:t>Text text text text text text Text text text text text text text text text text text </a:t>
            </a:r>
            <a:br>
              <a:rPr lang="en-US" sz="1200" dirty="0">
                <a:solidFill>
                  <a:srgbClr val="262626"/>
                </a:solidFill>
                <a:latin typeface="Century Gothic"/>
                <a:cs typeface="Century Gothic"/>
              </a:rPr>
            </a:br>
            <a:r>
              <a:rPr lang="en-US" sz="1200" dirty="0">
                <a:solidFill>
                  <a:srgbClr val="262626"/>
                </a:solidFill>
                <a:latin typeface="Century Gothic"/>
                <a:cs typeface="Century Gothic"/>
              </a:rPr>
              <a:t>text text text text text text text text text text text text text text text text text </a:t>
            </a:r>
            <a:br>
              <a:rPr lang="en-US" sz="1200" dirty="0">
                <a:solidFill>
                  <a:srgbClr val="262626"/>
                </a:solidFill>
                <a:latin typeface="Century Gothic"/>
                <a:cs typeface="Century Gothic"/>
              </a:rPr>
            </a:br>
            <a:r>
              <a:rPr lang="en-US" sz="1200" dirty="0">
                <a:solidFill>
                  <a:srgbClr val="262626"/>
                </a:solidFill>
                <a:latin typeface="Century Gothic"/>
                <a:cs typeface="Century Gothic"/>
              </a:rPr>
              <a:t>text text text text text text text text text text text text text text text text</a:t>
            </a:r>
            <a:br>
              <a:rPr lang="en-US" sz="1200" dirty="0">
                <a:solidFill>
                  <a:srgbClr val="262626"/>
                </a:solidFill>
                <a:latin typeface="Century Gothic"/>
                <a:cs typeface="Century Gothic"/>
              </a:rPr>
            </a:br>
            <a:r>
              <a:rPr lang="en-US" sz="1200" dirty="0">
                <a:solidFill>
                  <a:srgbClr val="262626"/>
                </a:solidFill>
                <a:latin typeface="Century Gothic"/>
                <a:cs typeface="Century Gothic"/>
              </a:rPr>
              <a:t> text text text text </a:t>
            </a:r>
          </a:p>
          <a:p>
            <a:pPr marL="0" indent="0" algn="ctr">
              <a:buNone/>
            </a:pPr>
            <a:endParaRPr lang="en-US" sz="1200" dirty="0">
              <a:solidFill>
                <a:schemeClr val="bg1">
                  <a:lumMod val="85000"/>
                </a:schemeClr>
              </a:solidFill>
              <a:latin typeface="Century Gothic"/>
              <a:cs typeface="Century Gothic"/>
            </a:endParaRPr>
          </a:p>
          <a:p>
            <a:pPr marL="0" indent="0" algn="ctr">
              <a:buNone/>
            </a:pPr>
            <a:endParaRPr lang="en-US" sz="1400" dirty="0">
              <a:solidFill>
                <a:schemeClr val="bg1">
                  <a:lumMod val="85000"/>
                </a:schemeClr>
              </a:solidFill>
              <a:latin typeface="Century Gothic"/>
              <a:cs typeface="Century Gothic"/>
            </a:endParaRPr>
          </a:p>
          <a:p>
            <a:pPr marL="0" indent="0" algn="ctr">
              <a:buNone/>
            </a:pPr>
            <a:endParaRPr lang="en-US" sz="1400" dirty="0">
              <a:solidFill>
                <a:schemeClr val="bg1">
                  <a:lumMod val="85000"/>
                </a:schemeClr>
              </a:solidFill>
              <a:latin typeface="Century Gothic"/>
              <a:cs typeface="Century Gothic"/>
            </a:endParaRPr>
          </a:p>
          <a:p>
            <a:pPr marL="0" indent="0" algn="ctr">
              <a:lnSpc>
                <a:spcPct val="150000"/>
              </a:lnSpc>
              <a:buNone/>
            </a:pPr>
            <a:endParaRPr lang="en-US" sz="1400" dirty="0">
              <a:solidFill>
                <a:schemeClr val="bg1">
                  <a:lumMod val="85000"/>
                </a:schemeClr>
              </a:solidFill>
              <a:latin typeface="Century Gothic"/>
              <a:cs typeface="Century Gothic"/>
            </a:endParaRPr>
          </a:p>
          <a:p>
            <a:pPr marL="0" indent="0" algn="ctr">
              <a:lnSpc>
                <a:spcPct val="150000"/>
              </a:lnSpc>
              <a:buNone/>
            </a:pPr>
            <a:endParaRPr lang="en-US" sz="1400" dirty="0">
              <a:solidFill>
                <a:schemeClr val="bg1">
                  <a:lumMod val="85000"/>
                </a:schemeClr>
              </a:solidFill>
              <a:latin typeface="Century Gothic"/>
              <a:cs typeface="Century Gothic"/>
            </a:endParaRPr>
          </a:p>
        </p:txBody>
      </p:sp>
      <p:sp>
        <p:nvSpPr>
          <p:cNvPr id="4" name="Content Placeholder 3"/>
          <p:cNvSpPr>
            <a:spLocks noGrp="1"/>
          </p:cNvSpPr>
          <p:nvPr>
            <p:ph idx="10"/>
          </p:nvPr>
        </p:nvSpPr>
        <p:spPr>
          <a:xfrm>
            <a:off x="0" y="1801087"/>
            <a:ext cx="3755742" cy="3432848"/>
          </a:xfrm>
          <a:solidFill>
            <a:srgbClr val="88AF4B"/>
          </a:solidFill>
          <a:ln>
            <a:noFill/>
          </a:ln>
        </p:spPr>
        <p:txBody>
          <a:bodyPr>
            <a:normAutofit/>
          </a:bodyPr>
          <a:lstStyle>
            <a:lvl1pPr marL="0" indent="0" algn="ctr">
              <a:lnSpc>
                <a:spcPct val="150000"/>
              </a:lnSpc>
              <a:buFontTx/>
              <a:buNone/>
              <a:defRPr sz="1200">
                <a:solidFill>
                  <a:schemeClr val="bg1"/>
                </a:solidFill>
              </a:defRPr>
            </a:lvl1pPr>
          </a:lstStyle>
          <a:p>
            <a:pPr marL="0" indent="0" algn="ctr">
              <a:lnSpc>
                <a:spcPct val="150000"/>
              </a:lnSpc>
              <a:buNone/>
            </a:pPr>
            <a:r>
              <a:rPr lang="en-US" sz="1400" b="1" dirty="0">
                <a:solidFill>
                  <a:srgbClr val="262626"/>
                </a:solidFill>
                <a:latin typeface="Century Gothic"/>
                <a:cs typeface="Century Gothic"/>
              </a:rPr>
              <a:t>[Title]</a:t>
            </a:r>
          </a:p>
          <a:p>
            <a:pPr marL="0" indent="0" algn="ctr">
              <a:buNone/>
            </a:pPr>
            <a:endParaRPr lang="en-US" sz="1200" dirty="0">
              <a:solidFill>
                <a:srgbClr val="262626"/>
              </a:solidFill>
              <a:latin typeface="Century Gothic"/>
              <a:cs typeface="Century Gothic"/>
            </a:endParaRPr>
          </a:p>
          <a:p>
            <a:pPr marL="0" indent="0" algn="ctr">
              <a:buNone/>
            </a:pPr>
            <a:r>
              <a:rPr lang="en-US" sz="1200" dirty="0">
                <a:solidFill>
                  <a:srgbClr val="262626"/>
                </a:solidFill>
                <a:latin typeface="Century Gothic"/>
                <a:cs typeface="Century Gothic"/>
              </a:rPr>
              <a:t>Text text text text text text Text text text text text text text text text text text </a:t>
            </a:r>
            <a:br>
              <a:rPr lang="en-US" sz="1200" dirty="0">
                <a:solidFill>
                  <a:srgbClr val="262626"/>
                </a:solidFill>
                <a:latin typeface="Century Gothic"/>
                <a:cs typeface="Century Gothic"/>
              </a:rPr>
            </a:br>
            <a:r>
              <a:rPr lang="en-US" sz="1200" dirty="0">
                <a:solidFill>
                  <a:srgbClr val="262626"/>
                </a:solidFill>
                <a:latin typeface="Century Gothic"/>
                <a:cs typeface="Century Gothic"/>
              </a:rPr>
              <a:t>text text text text text text text text text text text text text text text text text </a:t>
            </a:r>
            <a:br>
              <a:rPr lang="en-US" sz="1200" dirty="0">
                <a:solidFill>
                  <a:srgbClr val="262626"/>
                </a:solidFill>
                <a:latin typeface="Century Gothic"/>
                <a:cs typeface="Century Gothic"/>
              </a:rPr>
            </a:br>
            <a:r>
              <a:rPr lang="en-US" sz="1200" dirty="0">
                <a:solidFill>
                  <a:srgbClr val="262626"/>
                </a:solidFill>
                <a:latin typeface="Century Gothic"/>
                <a:cs typeface="Century Gothic"/>
              </a:rPr>
              <a:t>text text text text text text text text text text text text text text text text</a:t>
            </a:r>
            <a:br>
              <a:rPr lang="en-US" sz="1200" dirty="0">
                <a:solidFill>
                  <a:srgbClr val="262626"/>
                </a:solidFill>
                <a:latin typeface="Century Gothic"/>
                <a:cs typeface="Century Gothic"/>
              </a:rPr>
            </a:br>
            <a:r>
              <a:rPr lang="en-US" sz="1200" dirty="0">
                <a:solidFill>
                  <a:srgbClr val="262626"/>
                </a:solidFill>
                <a:latin typeface="Century Gothic"/>
                <a:cs typeface="Century Gothic"/>
              </a:rPr>
              <a:t> text text text text </a:t>
            </a:r>
          </a:p>
          <a:p>
            <a:pPr marL="0" indent="0" algn="ctr">
              <a:buNone/>
            </a:pPr>
            <a:endParaRPr lang="en-US" sz="1200" dirty="0">
              <a:solidFill>
                <a:schemeClr val="bg1">
                  <a:lumMod val="85000"/>
                </a:schemeClr>
              </a:solidFill>
              <a:latin typeface="Century Gothic"/>
              <a:cs typeface="Century Gothic"/>
            </a:endParaRPr>
          </a:p>
          <a:p>
            <a:pPr marL="0" indent="0" algn="ctr">
              <a:buNone/>
            </a:pPr>
            <a:endParaRPr lang="en-US" sz="1400" dirty="0">
              <a:solidFill>
                <a:schemeClr val="bg1">
                  <a:lumMod val="85000"/>
                </a:schemeClr>
              </a:solidFill>
              <a:latin typeface="Century Gothic"/>
              <a:cs typeface="Century Gothic"/>
            </a:endParaRPr>
          </a:p>
          <a:p>
            <a:pPr marL="0" indent="0" algn="ctr">
              <a:buNone/>
            </a:pPr>
            <a:endParaRPr lang="en-US" sz="1400" dirty="0">
              <a:solidFill>
                <a:schemeClr val="bg1">
                  <a:lumMod val="85000"/>
                </a:schemeClr>
              </a:solidFill>
              <a:latin typeface="Century Gothic"/>
              <a:cs typeface="Century Gothic"/>
            </a:endParaRPr>
          </a:p>
          <a:p>
            <a:pPr marL="0" indent="0" algn="ctr">
              <a:lnSpc>
                <a:spcPct val="150000"/>
              </a:lnSpc>
              <a:buNone/>
            </a:pPr>
            <a:endParaRPr lang="en-US" sz="1400" dirty="0">
              <a:solidFill>
                <a:schemeClr val="bg1">
                  <a:lumMod val="85000"/>
                </a:schemeClr>
              </a:solidFill>
              <a:latin typeface="Century Gothic"/>
              <a:cs typeface="Century Gothic"/>
            </a:endParaRPr>
          </a:p>
          <a:p>
            <a:pPr marL="0" indent="0" algn="ctr">
              <a:lnSpc>
                <a:spcPct val="150000"/>
              </a:lnSpc>
              <a:buNone/>
            </a:pPr>
            <a:endParaRPr lang="en-US" sz="1400" dirty="0">
              <a:solidFill>
                <a:schemeClr val="bg1">
                  <a:lumMod val="85000"/>
                </a:schemeClr>
              </a:solidFill>
              <a:latin typeface="Century Gothic"/>
              <a:cs typeface="Century Gothic"/>
            </a:endParaRPr>
          </a:p>
        </p:txBody>
      </p:sp>
      <p:sp>
        <p:nvSpPr>
          <p:cNvPr id="5" name="Rectangle 4"/>
          <p:cNvSpPr/>
          <p:nvPr userDrawn="1"/>
        </p:nvSpPr>
        <p:spPr>
          <a:xfrm>
            <a:off x="3755742" y="1801087"/>
            <a:ext cx="1632516" cy="3432848"/>
          </a:xfrm>
          <a:prstGeom prst="rect">
            <a:avLst/>
          </a:prstGeom>
          <a:gradFill flip="none" rotWithShape="1">
            <a:gsLst>
              <a:gs pos="41000">
                <a:srgbClr val="FD7F32"/>
              </a:gs>
              <a:gs pos="96000">
                <a:schemeClr val="bg1"/>
              </a:gs>
            </a:gsLst>
            <a:path path="shap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6" name="Straight Connector 5"/>
          <p:cNvCxnSpPr/>
          <p:nvPr userDrawn="1"/>
        </p:nvCxnSpPr>
        <p:spPr>
          <a:xfrm>
            <a:off x="1128968" y="2401451"/>
            <a:ext cx="1385552" cy="0"/>
          </a:xfrm>
          <a:prstGeom prst="line">
            <a:avLst/>
          </a:prstGeom>
          <a:ln>
            <a:solidFill>
              <a:schemeClr val="tx1">
                <a:lumMod val="85000"/>
                <a:lumOff val="15000"/>
              </a:schemeClr>
            </a:solidFill>
          </a:ln>
          <a:effectLst/>
          <a:scene3d>
            <a:camera prst="orthographicFront"/>
            <a:lightRig rig="threePt" dir="t"/>
          </a:scene3d>
          <a:sp3d>
            <a:bevelT prst="angle"/>
          </a:sp3d>
        </p:spPr>
        <p:style>
          <a:lnRef idx="2">
            <a:schemeClr val="accent1"/>
          </a:lnRef>
          <a:fillRef idx="0">
            <a:schemeClr val="accent1"/>
          </a:fillRef>
          <a:effectRef idx="1">
            <a:schemeClr val="accent1"/>
          </a:effectRef>
          <a:fontRef idx="minor">
            <a:schemeClr val="tx1"/>
          </a:fontRef>
        </p:style>
      </p:cxnSp>
      <p:cxnSp>
        <p:nvCxnSpPr>
          <p:cNvPr id="7" name="Straight Connector 6"/>
          <p:cNvCxnSpPr/>
          <p:nvPr userDrawn="1"/>
        </p:nvCxnSpPr>
        <p:spPr>
          <a:xfrm>
            <a:off x="6515674" y="2399602"/>
            <a:ext cx="1385552" cy="0"/>
          </a:xfrm>
          <a:prstGeom prst="line">
            <a:avLst/>
          </a:prstGeom>
          <a:ln>
            <a:solidFill>
              <a:srgbClr val="262626"/>
            </a:solidFill>
          </a:ln>
          <a:effectLst/>
          <a:scene3d>
            <a:camera prst="orthographicFront"/>
            <a:lightRig rig="threePt" dir="t"/>
          </a:scene3d>
          <a:sp3d>
            <a:bevelT prst="angle"/>
          </a:sp3d>
        </p:spPr>
        <p:style>
          <a:lnRef idx="2">
            <a:schemeClr val="accent1"/>
          </a:lnRef>
          <a:fillRef idx="0">
            <a:schemeClr val="accent1"/>
          </a:fillRef>
          <a:effectRef idx="1">
            <a:schemeClr val="accent1"/>
          </a:effectRef>
          <a:fontRef idx="minor">
            <a:schemeClr val="tx1"/>
          </a:fontRef>
        </p:style>
      </p:cxnSp>
      <p:sp>
        <p:nvSpPr>
          <p:cNvPr id="8" name="Title 1">
            <a:extLst>
              <a:ext uri="{FF2B5EF4-FFF2-40B4-BE49-F238E27FC236}">
                <a16:creationId xmlns:a16="http://schemas.microsoft.com/office/drawing/2014/main" id="{D3EA3B42-A985-3D4B-8E4B-2FA8974BA7BF}"/>
              </a:ext>
            </a:extLst>
          </p:cNvPr>
          <p:cNvSpPr>
            <a:spLocks noGrp="1"/>
          </p:cNvSpPr>
          <p:nvPr>
            <p:ph type="title" hasCustomPrompt="1"/>
          </p:nvPr>
        </p:nvSpPr>
        <p:spPr>
          <a:xfrm>
            <a:off x="292259" y="63021"/>
            <a:ext cx="8631129" cy="429139"/>
          </a:xfrm>
        </p:spPr>
        <p:txBody>
          <a:bodyPr/>
          <a:lstStyle/>
          <a:p>
            <a:r>
              <a:rPr lang="en-US" dirty="0"/>
              <a:t>Click to edit slide title</a:t>
            </a:r>
          </a:p>
        </p:txBody>
      </p:sp>
    </p:spTree>
    <p:extLst>
      <p:ext uri="{BB962C8B-B14F-4D97-AF65-F5344CB8AC3E}">
        <p14:creationId xmlns:p14="http://schemas.microsoft.com/office/powerpoint/2010/main" val="78015706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4" name="Content Placeholder 3"/>
          <p:cNvSpPr>
            <a:spLocks noGrp="1"/>
          </p:cNvSpPr>
          <p:nvPr>
            <p:ph sz="quarter" idx="10" hasCustomPrompt="1"/>
          </p:nvPr>
        </p:nvSpPr>
        <p:spPr>
          <a:xfrm>
            <a:off x="0" y="0"/>
            <a:ext cx="4600575" cy="3421063"/>
          </a:xfrm>
        </p:spPr>
        <p:txBody>
          <a:bodyPr anchor="ctr">
            <a:normAutofit/>
          </a:bodyPr>
          <a:lstStyle>
            <a:lvl1pPr marL="0" indent="0" algn="ctr">
              <a:buFontTx/>
              <a:buNone/>
              <a:defRPr sz="1800"/>
            </a:lvl1pPr>
          </a:lstStyle>
          <a:p>
            <a:pPr marL="0" lvl="0" indent="0" algn="ctr">
              <a:buFontTx/>
              <a:buNone/>
            </a:pPr>
            <a:r>
              <a:rPr lang="en-US" dirty="0"/>
              <a:t>Click to edit text</a:t>
            </a:r>
          </a:p>
        </p:txBody>
      </p:sp>
      <p:sp>
        <p:nvSpPr>
          <p:cNvPr id="6" name="Content Placeholder 5"/>
          <p:cNvSpPr>
            <a:spLocks noGrp="1"/>
          </p:cNvSpPr>
          <p:nvPr>
            <p:ph sz="quarter" idx="11"/>
          </p:nvPr>
        </p:nvSpPr>
        <p:spPr>
          <a:xfrm>
            <a:off x="4600575" y="0"/>
            <a:ext cx="4543425" cy="3421063"/>
          </a:xfrm>
          <a:solidFill>
            <a:srgbClr val="88AF4B"/>
          </a:solidFill>
        </p:spPr>
        <p:txBody>
          <a:bodyPr vert="horz" lIns="91440" tIns="45720" rIns="91440" bIns="45720" rtlCol="0" anchor="ctr">
            <a:normAutofit/>
          </a:bodyPr>
          <a:lstStyle>
            <a:lvl1pPr>
              <a:buFontTx/>
              <a:buNone/>
              <a:defRPr lang="en-US" sz="1200" b="1" smtClean="0">
                <a:solidFill>
                  <a:schemeClr val="tx1">
                    <a:lumMod val="65000"/>
                    <a:lumOff val="35000"/>
                  </a:schemeClr>
                </a:solidFill>
              </a:defRPr>
            </a:lvl1pPr>
            <a:lvl2pPr>
              <a:defRPr lang="en-US" sz="1100" smtClean="0"/>
            </a:lvl2pPr>
            <a:lvl3pPr>
              <a:defRPr lang="en-US" sz="1100" smtClean="0"/>
            </a:lvl3pPr>
            <a:lvl4pPr>
              <a:defRPr lang="en-US" sz="1100" smtClean="0"/>
            </a:lvl4pPr>
            <a:lvl5pPr>
              <a:defRPr lang="en-US" sz="1100"/>
            </a:lvl5pPr>
          </a:lstStyle>
          <a:p>
            <a:pPr marL="0" lvl="0" indent="0" algn="ctr">
              <a:buFontTx/>
              <a:buNone/>
            </a:pPr>
            <a:r>
              <a:rPr lang="en-US" dirty="0"/>
              <a:t>Click to edit Master text styles</a:t>
            </a:r>
          </a:p>
        </p:txBody>
      </p:sp>
      <p:sp>
        <p:nvSpPr>
          <p:cNvPr id="8" name="Content Placeholder 7"/>
          <p:cNvSpPr>
            <a:spLocks noGrp="1"/>
          </p:cNvSpPr>
          <p:nvPr>
            <p:ph sz="quarter" idx="12" hasCustomPrompt="1"/>
          </p:nvPr>
        </p:nvSpPr>
        <p:spPr>
          <a:xfrm>
            <a:off x="0" y="3434021"/>
            <a:ext cx="4600575" cy="3019425"/>
          </a:xfrm>
          <a:solidFill>
            <a:srgbClr val="88AF4B"/>
          </a:solidFill>
          <a:ln>
            <a:noFill/>
          </a:ln>
          <a:effectLst/>
        </p:spPr>
        <p:txBody>
          <a:bodyPr anchor="ctr">
            <a:normAutofit/>
          </a:bodyPr>
          <a:lstStyle>
            <a:lvl1pPr marL="0" indent="0" algn="ctr">
              <a:buFontTx/>
              <a:buNone/>
              <a:defRPr sz="1200" b="1">
                <a:solidFill>
                  <a:schemeClr val="tx1">
                    <a:lumMod val="65000"/>
                    <a:lumOff val="35000"/>
                  </a:schemeClr>
                </a:solidFill>
              </a:defRPr>
            </a:lvl1pPr>
            <a:lvl2pPr marL="457200" indent="0" algn="ctr">
              <a:buFontTx/>
              <a:buNone/>
              <a:defRPr sz="1100"/>
            </a:lvl2pPr>
            <a:lvl3pPr marL="914400" indent="0" algn="ctr">
              <a:buFontTx/>
              <a:buNone/>
              <a:defRPr sz="1100"/>
            </a:lvl3pPr>
            <a:lvl4pPr marL="1371600" indent="0" algn="ctr">
              <a:buFontTx/>
              <a:buNone/>
              <a:defRPr sz="1100"/>
            </a:lvl4pPr>
            <a:lvl5pPr marL="1828800" indent="0" algn="ctr">
              <a:buFontTx/>
              <a:buNone/>
              <a:defRPr sz="1100"/>
            </a:lvl5pPr>
          </a:lstStyle>
          <a:p>
            <a:pPr lvl="0"/>
            <a:r>
              <a:rPr lang="en-US" dirty="0"/>
              <a:t>Click to edit text</a:t>
            </a:r>
          </a:p>
        </p:txBody>
      </p:sp>
      <p:sp>
        <p:nvSpPr>
          <p:cNvPr id="10" name="Content Placeholder 9"/>
          <p:cNvSpPr>
            <a:spLocks noGrp="1"/>
          </p:cNvSpPr>
          <p:nvPr>
            <p:ph sz="quarter" idx="13" hasCustomPrompt="1"/>
          </p:nvPr>
        </p:nvSpPr>
        <p:spPr>
          <a:xfrm>
            <a:off x="4600575" y="3421063"/>
            <a:ext cx="4543425" cy="3019425"/>
          </a:xfrm>
        </p:spPr>
        <p:txBody>
          <a:bodyPr vert="horz" lIns="91440" tIns="45720" rIns="91440" bIns="45720" rtlCol="0" anchor="ctr">
            <a:normAutofit/>
          </a:bodyPr>
          <a:lstStyle>
            <a:lvl1pPr algn="ctr">
              <a:buFontTx/>
              <a:buNone/>
              <a:defRPr lang="en-US" sz="1800" dirty="0" smtClean="0"/>
            </a:lvl1pPr>
          </a:lstStyle>
          <a:p>
            <a:pPr marL="0" lvl="0" indent="0" algn="ctr">
              <a:buFontTx/>
              <a:buNone/>
            </a:pPr>
            <a:r>
              <a:rPr lang="en-US" dirty="0"/>
              <a:t>Click to edit text</a:t>
            </a:r>
          </a:p>
        </p:txBody>
      </p:sp>
    </p:spTree>
    <p:extLst>
      <p:ext uri="{BB962C8B-B14F-4D97-AF65-F5344CB8AC3E}">
        <p14:creationId xmlns:p14="http://schemas.microsoft.com/office/powerpoint/2010/main" val="356502999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Blocks - Blue with Arrow">
    <p:spTree>
      <p:nvGrpSpPr>
        <p:cNvPr id="1" name=""/>
        <p:cNvGrpSpPr/>
        <p:nvPr/>
      </p:nvGrpSpPr>
      <p:grpSpPr>
        <a:xfrm>
          <a:off x="0" y="0"/>
          <a:ext cx="0" cy="0"/>
          <a:chOff x="0" y="0"/>
          <a:chExt cx="0" cy="0"/>
        </a:xfrm>
      </p:grpSpPr>
      <p:sp>
        <p:nvSpPr>
          <p:cNvPr id="9" name="Content Placeholder 8"/>
          <p:cNvSpPr>
            <a:spLocks noGrp="1"/>
          </p:cNvSpPr>
          <p:nvPr>
            <p:ph sz="quarter" idx="10"/>
          </p:nvPr>
        </p:nvSpPr>
        <p:spPr>
          <a:xfrm>
            <a:off x="4667250" y="0"/>
            <a:ext cx="4235450" cy="6249988"/>
          </a:xfrm>
          <a:solidFill>
            <a:srgbClr val="204792"/>
          </a:solidFill>
        </p:spPr>
        <p:txBody>
          <a:bodyPr anchor="ctr"/>
          <a:lstStyle>
            <a:lvl1pPr marL="0" indent="0" algn="ctr">
              <a:buFontTx/>
              <a:buNone/>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endParaRPr lang="en-US" dirty="0"/>
          </a:p>
        </p:txBody>
      </p:sp>
      <p:sp>
        <p:nvSpPr>
          <p:cNvPr id="2" name="Title 1"/>
          <p:cNvSpPr>
            <a:spLocks noGrp="1"/>
          </p:cNvSpPr>
          <p:nvPr>
            <p:ph type="title"/>
          </p:nvPr>
        </p:nvSpPr>
        <p:spPr>
          <a:xfrm>
            <a:off x="457200" y="112506"/>
            <a:ext cx="4209415" cy="988921"/>
          </a:xfrm>
        </p:spPr>
        <p:txBody>
          <a:bodyPr/>
          <a:lstStyle/>
          <a:p>
            <a:r>
              <a:rPr lang="en-US" dirty="0"/>
              <a:t>Click to edit Master title style</a:t>
            </a:r>
          </a:p>
        </p:txBody>
      </p:sp>
      <p:sp>
        <p:nvSpPr>
          <p:cNvPr id="3" name="Content Placeholder 3"/>
          <p:cNvSpPr>
            <a:spLocks noGrp="1"/>
          </p:cNvSpPr>
          <p:nvPr>
            <p:ph idx="1"/>
          </p:nvPr>
        </p:nvSpPr>
        <p:spPr>
          <a:xfrm>
            <a:off x="457200" y="1218048"/>
            <a:ext cx="4209415" cy="5031891"/>
          </a:xfrm>
        </p:spPr>
        <p:txBody>
          <a:bodyPr>
            <a:normAutofit/>
          </a:bodyPr>
          <a:lstStyle/>
          <a:p>
            <a:r>
              <a:rPr lang="en-US" sz="1800" dirty="0">
                <a:latin typeface="Century Gothic"/>
                <a:cs typeface="Century Gothic"/>
              </a:rPr>
              <a:t>Text text text</a:t>
            </a:r>
          </a:p>
        </p:txBody>
      </p:sp>
    </p:spTree>
    <p:extLst>
      <p:ext uri="{BB962C8B-B14F-4D97-AF65-F5344CB8AC3E}">
        <p14:creationId xmlns:p14="http://schemas.microsoft.com/office/powerpoint/2010/main" val="57628999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cxnSp>
        <p:nvCxnSpPr>
          <p:cNvPr id="11" name="Straight Connector 10"/>
          <p:cNvCxnSpPr/>
          <p:nvPr userDrawn="1"/>
        </p:nvCxnSpPr>
        <p:spPr>
          <a:xfrm>
            <a:off x="1937167" y="292490"/>
            <a:ext cx="0" cy="4672265"/>
          </a:xfrm>
          <a:prstGeom prst="line">
            <a:avLst/>
          </a:prstGeom>
          <a:ln w="3175" cmpd="sng">
            <a:solidFill>
              <a:schemeClr val="bg1">
                <a:lumMod val="50000"/>
              </a:schemeClr>
            </a:solidFill>
          </a:ln>
          <a:effectLst/>
        </p:spPr>
        <p:style>
          <a:lnRef idx="2">
            <a:schemeClr val="accent1"/>
          </a:lnRef>
          <a:fillRef idx="0">
            <a:schemeClr val="accent1"/>
          </a:fillRef>
          <a:effectRef idx="1">
            <a:schemeClr val="accent1"/>
          </a:effectRef>
          <a:fontRef idx="minor">
            <a:schemeClr val="tx1"/>
          </a:fontRef>
        </p:style>
      </p:cxnSp>
      <p:sp>
        <p:nvSpPr>
          <p:cNvPr id="14" name="Oval 13"/>
          <p:cNvSpPr/>
          <p:nvPr userDrawn="1"/>
        </p:nvSpPr>
        <p:spPr>
          <a:xfrm>
            <a:off x="1433694" y="5407362"/>
            <a:ext cx="1013146" cy="1013146"/>
          </a:xfrm>
          <a:prstGeom prst="ellipse">
            <a:avLst/>
          </a:prstGeom>
          <a:solidFill>
            <a:srgbClr val="88AF4B"/>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8" name="Text Placeholder 17"/>
          <p:cNvSpPr>
            <a:spLocks noGrp="1"/>
          </p:cNvSpPr>
          <p:nvPr>
            <p:ph type="body" sz="quarter" idx="12" hasCustomPrompt="1"/>
          </p:nvPr>
        </p:nvSpPr>
        <p:spPr>
          <a:xfrm>
            <a:off x="3122127" y="3067712"/>
            <a:ext cx="5775747" cy="1832253"/>
          </a:xfrm>
        </p:spPr>
        <p:txBody>
          <a:bodyPr anchor="ctr">
            <a:normAutofit/>
          </a:bodyPr>
          <a:lstStyle>
            <a:lvl1pPr marL="0" indent="0">
              <a:buNone/>
              <a:defRPr sz="2800" b="1">
                <a:solidFill>
                  <a:srgbClr val="204792"/>
                </a:solidFill>
              </a:defRPr>
            </a:lvl1pPr>
          </a:lstStyle>
          <a:p>
            <a:pPr lvl="0"/>
            <a:r>
              <a:rPr lang="en-US" dirty="0"/>
              <a:t>Click to edit section title</a:t>
            </a:r>
          </a:p>
        </p:txBody>
      </p:sp>
      <p:sp>
        <p:nvSpPr>
          <p:cNvPr id="21" name="Rectangle 20"/>
          <p:cNvSpPr/>
          <p:nvPr userDrawn="1"/>
        </p:nvSpPr>
        <p:spPr>
          <a:xfrm>
            <a:off x="0" y="6446424"/>
            <a:ext cx="9144000" cy="424534"/>
          </a:xfrm>
          <a:prstGeom prst="rect">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7" name="Straight Connector 6">
            <a:extLst>
              <a:ext uri="{FF2B5EF4-FFF2-40B4-BE49-F238E27FC236}">
                <a16:creationId xmlns:a16="http://schemas.microsoft.com/office/drawing/2014/main" id="{5F2DC139-1DB5-324A-B7C5-C91601E1DB3C}"/>
              </a:ext>
            </a:extLst>
          </p:cNvPr>
          <p:cNvCxnSpPr>
            <a:cxnSpLocks/>
          </p:cNvCxnSpPr>
          <p:nvPr userDrawn="1"/>
        </p:nvCxnSpPr>
        <p:spPr>
          <a:xfrm>
            <a:off x="2891790" y="5977890"/>
            <a:ext cx="6064408" cy="0"/>
          </a:xfrm>
          <a:prstGeom prst="line">
            <a:avLst/>
          </a:prstGeom>
          <a:ln w="3175">
            <a:solidFill>
              <a:schemeClr val="bg1">
                <a:lumMod val="50000"/>
              </a:schemeClr>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12803461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6_Custom Layout">
    <p:spTree>
      <p:nvGrpSpPr>
        <p:cNvPr id="1" name=""/>
        <p:cNvGrpSpPr/>
        <p:nvPr/>
      </p:nvGrpSpPr>
      <p:grpSpPr>
        <a:xfrm>
          <a:off x="0" y="0"/>
          <a:ext cx="0" cy="0"/>
          <a:chOff x="0" y="0"/>
          <a:chExt cx="0" cy="0"/>
        </a:xfrm>
      </p:grpSpPr>
      <p:sp>
        <p:nvSpPr>
          <p:cNvPr id="3" name="Rectangle 2"/>
          <p:cNvSpPr/>
          <p:nvPr userDrawn="1"/>
        </p:nvSpPr>
        <p:spPr>
          <a:xfrm>
            <a:off x="-15240" y="4431271"/>
            <a:ext cx="9169658" cy="2073625"/>
          </a:xfrm>
          <a:prstGeom prst="rect">
            <a:avLst/>
          </a:prstGeom>
          <a:solidFill>
            <a:srgbClr val="88AF4B">
              <a:alpha val="50000"/>
            </a:srgbClr>
          </a:solidFill>
          <a:ln>
            <a:solidFill>
              <a:srgbClr val="FFFF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4" name="Content Placeholder 3"/>
          <p:cNvSpPr>
            <a:spLocks noGrp="1"/>
          </p:cNvSpPr>
          <p:nvPr>
            <p:ph idx="1" hasCustomPrompt="1"/>
          </p:nvPr>
        </p:nvSpPr>
        <p:spPr>
          <a:xfrm>
            <a:off x="137160" y="1274684"/>
            <a:ext cx="2055669" cy="4297458"/>
          </a:xfrm>
        </p:spPr>
        <p:txBody>
          <a:bodyPr>
            <a:normAutofit/>
          </a:bodyPr>
          <a:lstStyle>
            <a:lvl1pPr>
              <a:buFontTx/>
              <a:buNone/>
              <a:defRPr sz="1600">
                <a:solidFill>
                  <a:srgbClr val="204792"/>
                </a:solidFill>
              </a:defRPr>
            </a:lvl1pPr>
          </a:lstStyle>
          <a:p>
            <a:pPr marL="0" indent="0">
              <a:buNone/>
            </a:pPr>
            <a:r>
              <a:rPr lang="en-US" sz="1600" dirty="0">
                <a:solidFill>
                  <a:srgbClr val="204792"/>
                </a:solidFill>
                <a:latin typeface="Century Gothic"/>
                <a:cs typeface="Century Gothic"/>
              </a:rPr>
              <a:t>[Name]</a:t>
            </a:r>
          </a:p>
          <a:p>
            <a:pPr marL="0" indent="0">
              <a:buNone/>
            </a:pPr>
            <a:r>
              <a:rPr lang="en-US" sz="1100" dirty="0">
                <a:solidFill>
                  <a:srgbClr val="262626"/>
                </a:solidFill>
              </a:rPr>
              <a:t>Jon joins us from text text text</a:t>
            </a:r>
            <a:br>
              <a:rPr lang="en-US" sz="1100" dirty="0">
                <a:solidFill>
                  <a:srgbClr val="262626"/>
                </a:solidFill>
              </a:rPr>
            </a:br>
            <a:r>
              <a:rPr lang="en-US" sz="1100" dirty="0" err="1">
                <a:solidFill>
                  <a:srgbClr val="262626"/>
                </a:solidFill>
              </a:rPr>
              <a:t>text</a:t>
            </a:r>
            <a:r>
              <a:rPr lang="en-US" sz="1100" dirty="0">
                <a:solidFill>
                  <a:srgbClr val="262626"/>
                </a:solidFill>
              </a:rPr>
              <a:t> text text text text text text text text text text text text text text text text text text text text text text text text text text text text text text text text text text text text text text text text text text text text text text text text text text text text text text</a:t>
            </a:r>
            <a:endParaRPr lang="en-US" sz="1100" dirty="0"/>
          </a:p>
          <a:p>
            <a:pPr marL="0" indent="0">
              <a:buNone/>
            </a:pPr>
            <a:endParaRPr lang="en-US" sz="1200" dirty="0">
              <a:latin typeface="Century Gothic"/>
              <a:cs typeface="Century Gothic"/>
            </a:endParaRPr>
          </a:p>
          <a:p>
            <a:pPr marL="0" indent="0">
              <a:buNone/>
            </a:pPr>
            <a:endParaRPr lang="en-US" sz="1200" dirty="0">
              <a:latin typeface="Century Gothic"/>
              <a:cs typeface="Century Gothic"/>
            </a:endParaRPr>
          </a:p>
          <a:p>
            <a:pPr marL="0" indent="0">
              <a:buNone/>
            </a:pPr>
            <a:endParaRPr lang="en-US" sz="1200" dirty="0">
              <a:latin typeface="Century Gothic"/>
              <a:cs typeface="Century Gothic"/>
            </a:endParaRPr>
          </a:p>
        </p:txBody>
      </p:sp>
      <p:sp>
        <p:nvSpPr>
          <p:cNvPr id="5" name="Oval 4"/>
          <p:cNvSpPr/>
          <p:nvPr userDrawn="1"/>
        </p:nvSpPr>
        <p:spPr>
          <a:xfrm>
            <a:off x="2607732" y="3652535"/>
            <a:ext cx="1664208" cy="1664208"/>
          </a:xfrm>
          <a:prstGeom prst="ellipse">
            <a:avLst/>
          </a:prstGeom>
          <a:solidFill>
            <a:schemeClr val="bg1">
              <a:lumMod val="95000"/>
            </a:schemeClr>
          </a:solidFill>
          <a:ln w="28575" cmpd="sng">
            <a:solidFill>
              <a:srgbClr val="88AF4B"/>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7" name="Oval 6"/>
          <p:cNvSpPr/>
          <p:nvPr userDrawn="1"/>
        </p:nvSpPr>
        <p:spPr>
          <a:xfrm>
            <a:off x="341555" y="3652535"/>
            <a:ext cx="1664208" cy="1664208"/>
          </a:xfrm>
          <a:prstGeom prst="ellipse">
            <a:avLst/>
          </a:prstGeom>
          <a:solidFill>
            <a:schemeClr val="bg1">
              <a:lumMod val="95000"/>
            </a:schemeClr>
          </a:solidFill>
          <a:ln w="28575" cmpd="sng">
            <a:solidFill>
              <a:srgbClr val="88AF4B"/>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8" name="Picture 7"/>
          <p:cNvPicPr preferRelativeResize="0">
            <a:picLocks/>
          </p:cNvPicPr>
          <p:nvPr userDrawn="1"/>
        </p:nvPicPr>
        <p:blipFill>
          <a:blip r:embed="rId2"/>
          <a:stretch>
            <a:fillRect/>
          </a:stretch>
        </p:blipFill>
        <p:spPr>
          <a:xfrm>
            <a:off x="421039" y="3749081"/>
            <a:ext cx="1504529" cy="1507727"/>
          </a:xfrm>
          <a:prstGeom prst="ellipse">
            <a:avLst/>
          </a:prstGeom>
        </p:spPr>
      </p:pic>
      <p:pic>
        <p:nvPicPr>
          <p:cNvPr id="11" name="Picture 10"/>
          <p:cNvPicPr preferRelativeResize="0">
            <a:picLocks/>
          </p:cNvPicPr>
          <p:nvPr userDrawn="1"/>
        </p:nvPicPr>
        <p:blipFill rotWithShape="1">
          <a:blip r:embed="rId3"/>
          <a:srcRect l="45037" r="21993" b="45160"/>
          <a:stretch/>
        </p:blipFill>
        <p:spPr>
          <a:xfrm>
            <a:off x="2682148" y="3733428"/>
            <a:ext cx="1512818" cy="1512818"/>
          </a:xfrm>
          <a:prstGeom prst="ellipse">
            <a:avLst/>
          </a:prstGeom>
        </p:spPr>
      </p:pic>
      <p:sp>
        <p:nvSpPr>
          <p:cNvPr id="14" name="Oval 13"/>
          <p:cNvSpPr/>
          <p:nvPr userDrawn="1"/>
        </p:nvSpPr>
        <p:spPr>
          <a:xfrm>
            <a:off x="7061923" y="3652159"/>
            <a:ext cx="1664208" cy="1664208"/>
          </a:xfrm>
          <a:prstGeom prst="ellipse">
            <a:avLst/>
          </a:prstGeom>
          <a:solidFill>
            <a:schemeClr val="bg1">
              <a:lumMod val="95000"/>
            </a:schemeClr>
          </a:solidFill>
          <a:ln w="28575" cmpd="sng">
            <a:solidFill>
              <a:srgbClr val="88AF4B"/>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15" name="Picture 14"/>
          <p:cNvPicPr preferRelativeResize="0">
            <a:picLocks/>
          </p:cNvPicPr>
          <p:nvPr userDrawn="1"/>
        </p:nvPicPr>
        <p:blipFill>
          <a:blip r:embed="rId4"/>
          <a:stretch>
            <a:fillRect/>
          </a:stretch>
        </p:blipFill>
        <p:spPr>
          <a:xfrm>
            <a:off x="7141860" y="3703931"/>
            <a:ext cx="1499612" cy="1570093"/>
          </a:xfrm>
          <a:prstGeom prst="ellipse">
            <a:avLst/>
          </a:prstGeom>
        </p:spPr>
      </p:pic>
      <p:sp>
        <p:nvSpPr>
          <p:cNvPr id="21" name="Content Placeholder 20"/>
          <p:cNvSpPr>
            <a:spLocks noGrp="1"/>
          </p:cNvSpPr>
          <p:nvPr>
            <p:ph sz="quarter" idx="12" hasCustomPrompt="1"/>
          </p:nvPr>
        </p:nvSpPr>
        <p:spPr>
          <a:xfrm>
            <a:off x="560796" y="5569282"/>
            <a:ext cx="1273331" cy="313358"/>
          </a:xfrm>
        </p:spPr>
        <p:txBody>
          <a:bodyPr>
            <a:noAutofit/>
          </a:bodyPr>
          <a:lstStyle>
            <a:lvl1pPr marL="0" indent="0" algn="ctr">
              <a:buFontTx/>
              <a:buNone/>
              <a:defRPr sz="1600"/>
            </a:lvl1pPr>
            <a:lvl2pPr marL="457200" indent="0">
              <a:buFontTx/>
              <a:buNone/>
              <a:defRPr sz="1000"/>
            </a:lvl2pPr>
            <a:lvl3pPr marL="914400" indent="0">
              <a:buFontTx/>
              <a:buNone/>
              <a:defRPr sz="1000"/>
            </a:lvl3pPr>
            <a:lvl4pPr marL="1371600" indent="0">
              <a:buFontTx/>
              <a:buNone/>
              <a:defRPr sz="1000"/>
            </a:lvl4pPr>
            <a:lvl5pPr marL="1828800" indent="0">
              <a:buFontTx/>
              <a:buNone/>
              <a:defRPr sz="1000"/>
            </a:lvl5pPr>
          </a:lstStyle>
          <a:p>
            <a:pPr lvl="0"/>
            <a:r>
              <a:rPr lang="en-US" dirty="0"/>
              <a:t>Title</a:t>
            </a:r>
          </a:p>
        </p:txBody>
      </p:sp>
      <p:sp>
        <p:nvSpPr>
          <p:cNvPr id="23" name="Content Placeholder 22"/>
          <p:cNvSpPr>
            <a:spLocks noGrp="1"/>
          </p:cNvSpPr>
          <p:nvPr>
            <p:ph sz="quarter" idx="13" hasCustomPrompt="1"/>
          </p:nvPr>
        </p:nvSpPr>
        <p:spPr>
          <a:xfrm>
            <a:off x="2763694" y="5540375"/>
            <a:ext cx="1263650" cy="339725"/>
          </a:xfrm>
        </p:spPr>
        <p:txBody>
          <a:bodyPr>
            <a:normAutofit/>
          </a:bodyPr>
          <a:lstStyle>
            <a:lvl1pPr marL="0" indent="0" algn="ctr">
              <a:buFontTx/>
              <a:buNone/>
              <a:defRPr sz="16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a:t>Title</a:t>
            </a:r>
          </a:p>
        </p:txBody>
      </p:sp>
      <p:sp>
        <p:nvSpPr>
          <p:cNvPr id="25" name="Content Placeholder 24"/>
          <p:cNvSpPr>
            <a:spLocks noGrp="1"/>
          </p:cNvSpPr>
          <p:nvPr>
            <p:ph sz="quarter" idx="14" hasCustomPrompt="1"/>
          </p:nvPr>
        </p:nvSpPr>
        <p:spPr>
          <a:xfrm>
            <a:off x="7340803" y="5569282"/>
            <a:ext cx="1101725" cy="339725"/>
          </a:xfrm>
        </p:spPr>
        <p:txBody>
          <a:bodyPr>
            <a:normAutofit/>
          </a:bodyPr>
          <a:lstStyle>
            <a:lvl1pPr marL="0" indent="0" algn="ctr">
              <a:buFontTx/>
              <a:buNone/>
              <a:defRPr sz="1400"/>
            </a:lvl1pPr>
          </a:lstStyle>
          <a:p>
            <a:pPr lvl="0"/>
            <a:r>
              <a:rPr lang="en-US" dirty="0"/>
              <a:t>Title</a:t>
            </a:r>
          </a:p>
        </p:txBody>
      </p:sp>
      <p:sp>
        <p:nvSpPr>
          <p:cNvPr id="16" name="Title 1">
            <a:extLst>
              <a:ext uri="{FF2B5EF4-FFF2-40B4-BE49-F238E27FC236}">
                <a16:creationId xmlns:a16="http://schemas.microsoft.com/office/drawing/2014/main" id="{D921A1B8-6ECF-2141-9F55-8A6595AA682A}"/>
              </a:ext>
            </a:extLst>
          </p:cNvPr>
          <p:cNvSpPr>
            <a:spLocks noGrp="1"/>
          </p:cNvSpPr>
          <p:nvPr>
            <p:ph type="title"/>
          </p:nvPr>
        </p:nvSpPr>
        <p:spPr>
          <a:xfrm>
            <a:off x="292259" y="63021"/>
            <a:ext cx="8631129" cy="429139"/>
          </a:xfrm>
        </p:spPr>
        <p:txBody>
          <a:bodyPr/>
          <a:lstStyle>
            <a:lvl1pPr>
              <a:defRPr/>
            </a:lvl1pPr>
          </a:lstStyle>
          <a:p>
            <a:endParaRPr lang="en-US" dirty="0"/>
          </a:p>
        </p:txBody>
      </p:sp>
      <p:sp>
        <p:nvSpPr>
          <p:cNvPr id="18" name="Content Placeholder 3">
            <a:extLst>
              <a:ext uri="{FF2B5EF4-FFF2-40B4-BE49-F238E27FC236}">
                <a16:creationId xmlns:a16="http://schemas.microsoft.com/office/drawing/2014/main" id="{18F2CAF4-B499-4C42-8C9B-F570208623D2}"/>
              </a:ext>
            </a:extLst>
          </p:cNvPr>
          <p:cNvSpPr>
            <a:spLocks noGrp="1"/>
          </p:cNvSpPr>
          <p:nvPr>
            <p:ph idx="15" hasCustomPrompt="1"/>
          </p:nvPr>
        </p:nvSpPr>
        <p:spPr>
          <a:xfrm>
            <a:off x="2447811" y="1263557"/>
            <a:ext cx="2055669" cy="4297458"/>
          </a:xfrm>
        </p:spPr>
        <p:txBody>
          <a:bodyPr>
            <a:normAutofit/>
          </a:bodyPr>
          <a:lstStyle>
            <a:lvl1pPr>
              <a:buFontTx/>
              <a:buNone/>
              <a:defRPr sz="1600">
                <a:solidFill>
                  <a:srgbClr val="204792"/>
                </a:solidFill>
              </a:defRPr>
            </a:lvl1pPr>
          </a:lstStyle>
          <a:p>
            <a:pPr marL="0" indent="0">
              <a:buNone/>
            </a:pPr>
            <a:r>
              <a:rPr lang="en-US" sz="1600" dirty="0">
                <a:solidFill>
                  <a:srgbClr val="204792"/>
                </a:solidFill>
                <a:latin typeface="Century Gothic"/>
                <a:cs typeface="Century Gothic"/>
              </a:rPr>
              <a:t>[Name]</a:t>
            </a:r>
          </a:p>
          <a:p>
            <a:pPr marL="0" indent="0">
              <a:buNone/>
            </a:pPr>
            <a:r>
              <a:rPr lang="en-US" sz="1100" dirty="0">
                <a:solidFill>
                  <a:srgbClr val="262626"/>
                </a:solidFill>
              </a:rPr>
              <a:t>Jon joins us from text text text</a:t>
            </a:r>
            <a:br>
              <a:rPr lang="en-US" sz="1100" dirty="0">
                <a:solidFill>
                  <a:srgbClr val="262626"/>
                </a:solidFill>
              </a:rPr>
            </a:br>
            <a:r>
              <a:rPr lang="en-US" sz="1100" dirty="0" err="1">
                <a:solidFill>
                  <a:srgbClr val="262626"/>
                </a:solidFill>
              </a:rPr>
              <a:t>text</a:t>
            </a:r>
            <a:r>
              <a:rPr lang="en-US" sz="1100" dirty="0">
                <a:solidFill>
                  <a:srgbClr val="262626"/>
                </a:solidFill>
              </a:rPr>
              <a:t> text text text text text text text text text text text text text text text text text text text text text text text text text text text text text text text text text text text text text text text text text text text text text text text text text text text text text text</a:t>
            </a:r>
            <a:endParaRPr lang="en-US" sz="1100" dirty="0"/>
          </a:p>
          <a:p>
            <a:pPr marL="0" indent="0">
              <a:buNone/>
            </a:pPr>
            <a:endParaRPr lang="en-US" sz="1200" dirty="0">
              <a:latin typeface="Century Gothic"/>
              <a:cs typeface="Century Gothic"/>
            </a:endParaRPr>
          </a:p>
          <a:p>
            <a:pPr marL="0" indent="0">
              <a:buNone/>
            </a:pPr>
            <a:endParaRPr lang="en-US" sz="1200" dirty="0">
              <a:latin typeface="Century Gothic"/>
              <a:cs typeface="Century Gothic"/>
            </a:endParaRPr>
          </a:p>
          <a:p>
            <a:pPr marL="0" indent="0">
              <a:buNone/>
            </a:pPr>
            <a:endParaRPr lang="en-US" sz="1200" dirty="0">
              <a:latin typeface="Century Gothic"/>
              <a:cs typeface="Century Gothic"/>
            </a:endParaRPr>
          </a:p>
        </p:txBody>
      </p:sp>
      <p:sp>
        <p:nvSpPr>
          <p:cNvPr id="22" name="Content Placeholder 22">
            <a:extLst>
              <a:ext uri="{FF2B5EF4-FFF2-40B4-BE49-F238E27FC236}">
                <a16:creationId xmlns:a16="http://schemas.microsoft.com/office/drawing/2014/main" id="{D70D6B20-DD9B-4178-A7A6-A27CEACF2E6A}"/>
              </a:ext>
            </a:extLst>
          </p:cNvPr>
          <p:cNvSpPr>
            <a:spLocks noGrp="1"/>
          </p:cNvSpPr>
          <p:nvPr>
            <p:ph sz="quarter" idx="16" hasCustomPrompt="1"/>
          </p:nvPr>
        </p:nvSpPr>
        <p:spPr>
          <a:xfrm>
            <a:off x="5147586" y="5572142"/>
            <a:ext cx="1263650" cy="339725"/>
          </a:xfrm>
        </p:spPr>
        <p:txBody>
          <a:bodyPr>
            <a:normAutofit/>
          </a:bodyPr>
          <a:lstStyle>
            <a:lvl1pPr marL="0" indent="0" algn="ctr">
              <a:buFontTx/>
              <a:buNone/>
              <a:defRPr sz="16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a:t>Title</a:t>
            </a:r>
          </a:p>
        </p:txBody>
      </p:sp>
      <p:sp>
        <p:nvSpPr>
          <p:cNvPr id="24" name="Content Placeholder 3">
            <a:extLst>
              <a:ext uri="{FF2B5EF4-FFF2-40B4-BE49-F238E27FC236}">
                <a16:creationId xmlns:a16="http://schemas.microsoft.com/office/drawing/2014/main" id="{464D9ECD-8831-45A1-AD97-F275BF0B1E84}"/>
              </a:ext>
            </a:extLst>
          </p:cNvPr>
          <p:cNvSpPr>
            <a:spLocks noGrp="1"/>
          </p:cNvSpPr>
          <p:nvPr>
            <p:ph idx="17" hasCustomPrompt="1"/>
          </p:nvPr>
        </p:nvSpPr>
        <p:spPr>
          <a:xfrm>
            <a:off x="4713499" y="1263557"/>
            <a:ext cx="2055669" cy="4297458"/>
          </a:xfrm>
        </p:spPr>
        <p:txBody>
          <a:bodyPr>
            <a:normAutofit/>
          </a:bodyPr>
          <a:lstStyle>
            <a:lvl1pPr>
              <a:buFontTx/>
              <a:buNone/>
              <a:defRPr sz="1600">
                <a:solidFill>
                  <a:srgbClr val="204792"/>
                </a:solidFill>
              </a:defRPr>
            </a:lvl1pPr>
          </a:lstStyle>
          <a:p>
            <a:pPr marL="0" indent="0">
              <a:buNone/>
            </a:pPr>
            <a:r>
              <a:rPr lang="en-US" sz="1600" dirty="0">
                <a:solidFill>
                  <a:srgbClr val="204792"/>
                </a:solidFill>
                <a:latin typeface="Century Gothic"/>
                <a:cs typeface="Century Gothic"/>
              </a:rPr>
              <a:t>[Name]</a:t>
            </a:r>
          </a:p>
          <a:p>
            <a:pPr marL="0" indent="0">
              <a:buNone/>
            </a:pPr>
            <a:r>
              <a:rPr lang="en-US" sz="1100" dirty="0">
                <a:solidFill>
                  <a:srgbClr val="262626"/>
                </a:solidFill>
              </a:rPr>
              <a:t>Jon joins us from text text text</a:t>
            </a:r>
            <a:br>
              <a:rPr lang="en-US" sz="1100" dirty="0">
                <a:solidFill>
                  <a:srgbClr val="262626"/>
                </a:solidFill>
              </a:rPr>
            </a:br>
            <a:r>
              <a:rPr lang="en-US" sz="1100" dirty="0" err="1">
                <a:solidFill>
                  <a:srgbClr val="262626"/>
                </a:solidFill>
              </a:rPr>
              <a:t>text</a:t>
            </a:r>
            <a:r>
              <a:rPr lang="en-US" sz="1100" dirty="0">
                <a:solidFill>
                  <a:srgbClr val="262626"/>
                </a:solidFill>
              </a:rPr>
              <a:t> text text text text text text text text text text text text text text text text text text text text text text text text text text text text text text text text text text text text text text text text text text text text text text text text text text text text text text</a:t>
            </a:r>
            <a:endParaRPr lang="en-US" sz="1100" dirty="0"/>
          </a:p>
          <a:p>
            <a:pPr marL="0" indent="0">
              <a:buNone/>
            </a:pPr>
            <a:endParaRPr lang="en-US" sz="1200" dirty="0">
              <a:latin typeface="Century Gothic"/>
              <a:cs typeface="Century Gothic"/>
            </a:endParaRPr>
          </a:p>
          <a:p>
            <a:pPr marL="0" indent="0">
              <a:buNone/>
            </a:pPr>
            <a:endParaRPr lang="en-US" sz="1200" dirty="0">
              <a:latin typeface="Century Gothic"/>
              <a:cs typeface="Century Gothic"/>
            </a:endParaRPr>
          </a:p>
          <a:p>
            <a:pPr marL="0" indent="0">
              <a:buNone/>
            </a:pPr>
            <a:endParaRPr lang="en-US" sz="1200" dirty="0">
              <a:latin typeface="Century Gothic"/>
              <a:cs typeface="Century Gothic"/>
            </a:endParaRPr>
          </a:p>
        </p:txBody>
      </p:sp>
      <p:sp>
        <p:nvSpPr>
          <p:cNvPr id="28" name="Content Placeholder 3">
            <a:extLst>
              <a:ext uri="{FF2B5EF4-FFF2-40B4-BE49-F238E27FC236}">
                <a16:creationId xmlns:a16="http://schemas.microsoft.com/office/drawing/2014/main" id="{55702223-A697-4FEF-A2E0-F65CCE2E7501}"/>
              </a:ext>
            </a:extLst>
          </p:cNvPr>
          <p:cNvSpPr>
            <a:spLocks noGrp="1"/>
          </p:cNvSpPr>
          <p:nvPr>
            <p:ph idx="19" hasCustomPrompt="1"/>
          </p:nvPr>
        </p:nvSpPr>
        <p:spPr>
          <a:xfrm>
            <a:off x="6940744" y="1263557"/>
            <a:ext cx="2055669" cy="4297458"/>
          </a:xfrm>
        </p:spPr>
        <p:txBody>
          <a:bodyPr>
            <a:normAutofit/>
          </a:bodyPr>
          <a:lstStyle>
            <a:lvl1pPr>
              <a:buFontTx/>
              <a:buNone/>
              <a:defRPr sz="1600">
                <a:solidFill>
                  <a:srgbClr val="204792"/>
                </a:solidFill>
              </a:defRPr>
            </a:lvl1pPr>
          </a:lstStyle>
          <a:p>
            <a:pPr marL="0" indent="0">
              <a:buNone/>
            </a:pPr>
            <a:r>
              <a:rPr lang="en-US" sz="1600" dirty="0">
                <a:solidFill>
                  <a:srgbClr val="204792"/>
                </a:solidFill>
                <a:latin typeface="Century Gothic"/>
                <a:cs typeface="Century Gothic"/>
              </a:rPr>
              <a:t>[Name]</a:t>
            </a:r>
          </a:p>
          <a:p>
            <a:pPr marL="0" indent="0">
              <a:buNone/>
            </a:pPr>
            <a:r>
              <a:rPr lang="en-US" sz="1100" dirty="0">
                <a:solidFill>
                  <a:srgbClr val="262626"/>
                </a:solidFill>
              </a:rPr>
              <a:t>Jon joins us from text text text</a:t>
            </a:r>
            <a:br>
              <a:rPr lang="en-US" sz="1100" dirty="0">
                <a:solidFill>
                  <a:srgbClr val="262626"/>
                </a:solidFill>
              </a:rPr>
            </a:br>
            <a:r>
              <a:rPr lang="en-US" sz="1100" dirty="0" err="1">
                <a:solidFill>
                  <a:srgbClr val="262626"/>
                </a:solidFill>
              </a:rPr>
              <a:t>text</a:t>
            </a:r>
            <a:r>
              <a:rPr lang="en-US" sz="1100" dirty="0">
                <a:solidFill>
                  <a:srgbClr val="262626"/>
                </a:solidFill>
              </a:rPr>
              <a:t> text text text text text text text text text text text text text text text text text text text text text text text text text text text text text text text text text text text text text text text text text text text text text text text text text text text text text text</a:t>
            </a:r>
            <a:endParaRPr lang="en-US" sz="1100" dirty="0"/>
          </a:p>
          <a:p>
            <a:pPr marL="0" indent="0">
              <a:buNone/>
            </a:pPr>
            <a:endParaRPr lang="en-US" sz="1200" dirty="0">
              <a:latin typeface="Century Gothic"/>
              <a:cs typeface="Century Gothic"/>
            </a:endParaRPr>
          </a:p>
          <a:p>
            <a:pPr marL="0" indent="0">
              <a:buNone/>
            </a:pPr>
            <a:endParaRPr lang="en-US" sz="1200" dirty="0">
              <a:latin typeface="Century Gothic"/>
              <a:cs typeface="Century Gothic"/>
            </a:endParaRPr>
          </a:p>
          <a:p>
            <a:pPr marL="0" indent="0">
              <a:buNone/>
            </a:pPr>
            <a:endParaRPr lang="en-US" sz="1200" dirty="0">
              <a:latin typeface="Century Gothic"/>
              <a:cs typeface="Century Gothic"/>
            </a:endParaRPr>
          </a:p>
        </p:txBody>
      </p:sp>
      <p:sp>
        <p:nvSpPr>
          <p:cNvPr id="30" name="Oval 29">
            <a:extLst>
              <a:ext uri="{FF2B5EF4-FFF2-40B4-BE49-F238E27FC236}">
                <a16:creationId xmlns:a16="http://schemas.microsoft.com/office/drawing/2014/main" id="{7A7EA64F-7578-4ABA-B341-2A9BB3E0C1AB}"/>
              </a:ext>
            </a:extLst>
          </p:cNvPr>
          <p:cNvSpPr/>
          <p:nvPr userDrawn="1"/>
        </p:nvSpPr>
        <p:spPr>
          <a:xfrm>
            <a:off x="4943563" y="3652159"/>
            <a:ext cx="1664208" cy="1664208"/>
          </a:xfrm>
          <a:prstGeom prst="ellipse">
            <a:avLst/>
          </a:prstGeom>
          <a:solidFill>
            <a:schemeClr val="bg1">
              <a:lumMod val="95000"/>
            </a:schemeClr>
          </a:solidFill>
          <a:ln w="28575" cmpd="sng">
            <a:solidFill>
              <a:srgbClr val="88AF4B"/>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31" name="Picture 30">
            <a:extLst>
              <a:ext uri="{FF2B5EF4-FFF2-40B4-BE49-F238E27FC236}">
                <a16:creationId xmlns:a16="http://schemas.microsoft.com/office/drawing/2014/main" id="{3B75CD36-B053-4DCD-993E-9583B0D0E17C}"/>
              </a:ext>
            </a:extLst>
          </p:cNvPr>
          <p:cNvPicPr preferRelativeResize="0">
            <a:picLocks/>
          </p:cNvPicPr>
          <p:nvPr userDrawn="1"/>
        </p:nvPicPr>
        <p:blipFill>
          <a:blip r:embed="rId4"/>
          <a:stretch>
            <a:fillRect/>
          </a:stretch>
        </p:blipFill>
        <p:spPr>
          <a:xfrm>
            <a:off x="5023500" y="3734456"/>
            <a:ext cx="1499612" cy="1499613"/>
          </a:xfrm>
          <a:prstGeom prst="ellipse">
            <a:avLst/>
          </a:prstGeom>
        </p:spPr>
      </p:pic>
    </p:spTree>
    <p:extLst>
      <p:ext uri="{BB962C8B-B14F-4D97-AF65-F5344CB8AC3E}">
        <p14:creationId xmlns:p14="http://schemas.microsoft.com/office/powerpoint/2010/main" val="12503457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
        <p:nvSpPr>
          <p:cNvPr id="3" name="Rectangle 2"/>
          <p:cNvSpPr/>
          <p:nvPr userDrawn="1"/>
        </p:nvSpPr>
        <p:spPr>
          <a:xfrm>
            <a:off x="0" y="4431271"/>
            <a:ext cx="9169658" cy="2073625"/>
          </a:xfrm>
          <a:prstGeom prst="rect">
            <a:avLst/>
          </a:prstGeom>
          <a:solidFill>
            <a:srgbClr val="88AF4B">
              <a:alpha val="50000"/>
            </a:srgbClr>
          </a:solidFill>
          <a:ln>
            <a:solidFill>
              <a:srgbClr val="FFFF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4" name="Content Placeholder 3"/>
          <p:cNvSpPr>
            <a:spLocks noGrp="1"/>
          </p:cNvSpPr>
          <p:nvPr>
            <p:ph idx="1" hasCustomPrompt="1"/>
          </p:nvPr>
        </p:nvSpPr>
        <p:spPr>
          <a:xfrm>
            <a:off x="457200" y="1242917"/>
            <a:ext cx="2352390" cy="4397975"/>
          </a:xfrm>
        </p:spPr>
        <p:txBody>
          <a:bodyPr>
            <a:normAutofit/>
          </a:bodyPr>
          <a:lstStyle>
            <a:lvl1pPr>
              <a:buFontTx/>
              <a:buNone/>
              <a:defRPr sz="1600">
                <a:solidFill>
                  <a:srgbClr val="204792"/>
                </a:solidFill>
              </a:defRPr>
            </a:lvl1pPr>
          </a:lstStyle>
          <a:p>
            <a:pPr marL="0" indent="0">
              <a:buNone/>
            </a:pPr>
            <a:r>
              <a:rPr lang="en-US" sz="1600" dirty="0">
                <a:solidFill>
                  <a:srgbClr val="204792"/>
                </a:solidFill>
                <a:latin typeface="Century Gothic"/>
                <a:cs typeface="Century Gothic"/>
              </a:rPr>
              <a:t>[Name]</a:t>
            </a:r>
          </a:p>
          <a:p>
            <a:pPr marL="0" indent="0">
              <a:buNone/>
            </a:pPr>
            <a:r>
              <a:rPr lang="en-US" sz="1100" dirty="0">
                <a:solidFill>
                  <a:srgbClr val="262626"/>
                </a:solidFill>
              </a:rPr>
              <a:t>Jon joins us from text text text</a:t>
            </a:r>
            <a:br>
              <a:rPr lang="en-US" sz="1100" dirty="0">
                <a:solidFill>
                  <a:srgbClr val="262626"/>
                </a:solidFill>
              </a:rPr>
            </a:br>
            <a:r>
              <a:rPr lang="en-US" sz="1100" dirty="0">
                <a:solidFill>
                  <a:srgbClr val="262626"/>
                </a:solidFill>
              </a:rPr>
              <a:t>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a:t>
            </a:r>
            <a:endParaRPr lang="en-US" sz="1100" dirty="0"/>
          </a:p>
          <a:p>
            <a:pPr marL="0" indent="0">
              <a:buNone/>
            </a:pPr>
            <a:endParaRPr lang="en-US" sz="1200" dirty="0">
              <a:latin typeface="Century Gothic"/>
              <a:cs typeface="Century Gothic"/>
            </a:endParaRPr>
          </a:p>
          <a:p>
            <a:pPr marL="0" indent="0">
              <a:buNone/>
            </a:pPr>
            <a:endParaRPr lang="en-US" sz="1200" dirty="0">
              <a:latin typeface="Century Gothic"/>
              <a:cs typeface="Century Gothic"/>
            </a:endParaRPr>
          </a:p>
          <a:p>
            <a:pPr marL="0" indent="0">
              <a:buNone/>
            </a:pPr>
            <a:endParaRPr lang="en-US" sz="1200" dirty="0">
              <a:latin typeface="Century Gothic"/>
              <a:cs typeface="Century Gothic"/>
            </a:endParaRPr>
          </a:p>
        </p:txBody>
      </p:sp>
      <p:sp>
        <p:nvSpPr>
          <p:cNvPr id="5" name="Oval 4"/>
          <p:cNvSpPr/>
          <p:nvPr userDrawn="1"/>
        </p:nvSpPr>
        <p:spPr>
          <a:xfrm>
            <a:off x="3750732" y="3652535"/>
            <a:ext cx="1664208" cy="1664208"/>
          </a:xfrm>
          <a:prstGeom prst="ellipse">
            <a:avLst/>
          </a:prstGeom>
          <a:solidFill>
            <a:schemeClr val="bg1">
              <a:lumMod val="95000"/>
            </a:schemeClr>
          </a:solidFill>
          <a:ln w="28575" cmpd="sng">
            <a:solidFill>
              <a:srgbClr val="88AF4B"/>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7" name="Oval 6"/>
          <p:cNvSpPr/>
          <p:nvPr userDrawn="1"/>
        </p:nvSpPr>
        <p:spPr>
          <a:xfrm>
            <a:off x="570155" y="3652535"/>
            <a:ext cx="1664208" cy="1664208"/>
          </a:xfrm>
          <a:prstGeom prst="ellipse">
            <a:avLst/>
          </a:prstGeom>
          <a:solidFill>
            <a:schemeClr val="bg1">
              <a:lumMod val="95000"/>
            </a:schemeClr>
          </a:solidFill>
          <a:ln w="28575" cmpd="sng">
            <a:solidFill>
              <a:srgbClr val="88AF4B"/>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8" name="Picture 7"/>
          <p:cNvPicPr preferRelativeResize="0">
            <a:picLocks/>
          </p:cNvPicPr>
          <p:nvPr userDrawn="1"/>
        </p:nvPicPr>
        <p:blipFill>
          <a:blip r:embed="rId2"/>
          <a:stretch>
            <a:fillRect/>
          </a:stretch>
        </p:blipFill>
        <p:spPr>
          <a:xfrm>
            <a:off x="649639" y="3749081"/>
            <a:ext cx="1504529" cy="1507727"/>
          </a:xfrm>
          <a:prstGeom prst="ellipse">
            <a:avLst/>
          </a:prstGeom>
        </p:spPr>
      </p:pic>
      <p:pic>
        <p:nvPicPr>
          <p:cNvPr id="11" name="Picture 10"/>
          <p:cNvPicPr preferRelativeResize="0">
            <a:picLocks/>
          </p:cNvPicPr>
          <p:nvPr userDrawn="1"/>
        </p:nvPicPr>
        <p:blipFill rotWithShape="1">
          <a:blip r:embed="rId3"/>
          <a:srcRect l="45037" r="21993" b="45160"/>
          <a:stretch/>
        </p:blipFill>
        <p:spPr>
          <a:xfrm>
            <a:off x="3825148" y="3718188"/>
            <a:ext cx="1512818" cy="1512818"/>
          </a:xfrm>
          <a:prstGeom prst="ellipse">
            <a:avLst/>
          </a:prstGeom>
        </p:spPr>
      </p:pic>
      <p:sp>
        <p:nvSpPr>
          <p:cNvPr id="14" name="Oval 13"/>
          <p:cNvSpPr/>
          <p:nvPr userDrawn="1"/>
        </p:nvSpPr>
        <p:spPr>
          <a:xfrm>
            <a:off x="6741883" y="3652159"/>
            <a:ext cx="1664208" cy="1664208"/>
          </a:xfrm>
          <a:prstGeom prst="ellipse">
            <a:avLst/>
          </a:prstGeom>
          <a:solidFill>
            <a:schemeClr val="bg1">
              <a:lumMod val="95000"/>
            </a:schemeClr>
          </a:solidFill>
          <a:ln w="28575" cmpd="sng">
            <a:solidFill>
              <a:srgbClr val="88AF4B"/>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15" name="Picture 14"/>
          <p:cNvPicPr preferRelativeResize="0">
            <a:picLocks/>
          </p:cNvPicPr>
          <p:nvPr userDrawn="1"/>
        </p:nvPicPr>
        <p:blipFill>
          <a:blip r:embed="rId4"/>
          <a:stretch>
            <a:fillRect/>
          </a:stretch>
        </p:blipFill>
        <p:spPr>
          <a:xfrm>
            <a:off x="6821820" y="3734456"/>
            <a:ext cx="1499612" cy="1499613"/>
          </a:xfrm>
          <a:prstGeom prst="ellipse">
            <a:avLst/>
          </a:prstGeom>
        </p:spPr>
      </p:pic>
      <p:sp>
        <p:nvSpPr>
          <p:cNvPr id="17" name="Content Placeholder 16"/>
          <p:cNvSpPr>
            <a:spLocks noGrp="1"/>
          </p:cNvSpPr>
          <p:nvPr>
            <p:ph sz="quarter" idx="10" hasCustomPrompt="1"/>
          </p:nvPr>
        </p:nvSpPr>
        <p:spPr>
          <a:xfrm>
            <a:off x="3391773" y="1243572"/>
            <a:ext cx="2352675" cy="4297362"/>
          </a:xfrm>
        </p:spPr>
        <p:txBody>
          <a:bodyPr/>
          <a:lstStyle>
            <a:lvl1pPr marL="0" indent="0">
              <a:buFontTx/>
              <a:buNone/>
              <a:defRPr sz="1600">
                <a:solidFill>
                  <a:srgbClr val="204792"/>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a:t>[Name]</a:t>
            </a:r>
          </a:p>
          <a:p>
            <a:pPr lvl="0"/>
            <a:r>
              <a:rPr lang="en-US" sz="1100" dirty="0">
                <a:solidFill>
                  <a:srgbClr val="262626"/>
                </a:solidFill>
              </a:rPr>
              <a:t>Jon joins us from text text text</a:t>
            </a:r>
            <a:br>
              <a:rPr lang="en-US" sz="1100" dirty="0">
                <a:solidFill>
                  <a:srgbClr val="262626"/>
                </a:solidFill>
              </a:rPr>
            </a:br>
            <a:r>
              <a:rPr lang="en-US" sz="1100" dirty="0">
                <a:solidFill>
                  <a:srgbClr val="262626"/>
                </a:solidFill>
              </a:rPr>
              <a:t>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a:t>
            </a:r>
            <a:endParaRPr lang="en-US" dirty="0"/>
          </a:p>
        </p:txBody>
      </p:sp>
      <p:sp>
        <p:nvSpPr>
          <p:cNvPr id="19" name="Content Placeholder 18"/>
          <p:cNvSpPr>
            <a:spLocks noGrp="1"/>
          </p:cNvSpPr>
          <p:nvPr>
            <p:ph sz="quarter" idx="11" hasCustomPrompt="1"/>
          </p:nvPr>
        </p:nvSpPr>
        <p:spPr>
          <a:xfrm>
            <a:off x="6303887" y="1243013"/>
            <a:ext cx="2352739" cy="4297362"/>
          </a:xfrm>
        </p:spPr>
        <p:txBody>
          <a:bodyPr vert="horz" lIns="91440" tIns="45720" rIns="91440" bIns="45720" rtlCol="0">
            <a:normAutofit/>
          </a:bodyPr>
          <a:lstStyle>
            <a:lvl1pPr marL="0" marR="0" indent="0" algn="l" defTabSz="457200" rtl="0" eaLnBrk="1" fontAlgn="auto" latinLnBrk="0" hangingPunct="1">
              <a:lnSpc>
                <a:spcPct val="100000"/>
              </a:lnSpc>
              <a:spcBef>
                <a:spcPct val="20000"/>
              </a:spcBef>
              <a:spcAft>
                <a:spcPts val="0"/>
              </a:spcAft>
              <a:buClr>
                <a:srgbClr val="204792"/>
              </a:buClr>
              <a:buSzTx/>
              <a:buFontTx/>
              <a:buNone/>
              <a:tabLst/>
              <a:defRPr lang="en-US" sz="1600" smtClean="0">
                <a:solidFill>
                  <a:srgbClr val="204792"/>
                </a:solidFill>
              </a:defRPr>
            </a:lvl1pPr>
            <a:lvl2pPr>
              <a:defRPr lang="en-US" smtClean="0"/>
            </a:lvl2pPr>
            <a:lvl3pPr>
              <a:defRPr lang="en-US" smtClean="0"/>
            </a:lvl3pPr>
            <a:lvl4pPr>
              <a:defRPr lang="en-US" smtClean="0"/>
            </a:lvl4pPr>
            <a:lvl5pPr>
              <a:defRPr lang="en-US"/>
            </a:lvl5pPr>
          </a:lstStyle>
          <a:p>
            <a:pPr marL="0" lvl="0" indent="0">
              <a:buFontTx/>
              <a:buNone/>
            </a:pPr>
            <a:r>
              <a:rPr lang="en-US" dirty="0"/>
              <a:t>[Name]</a:t>
            </a:r>
          </a:p>
          <a:p>
            <a:pPr marL="0" marR="0" lvl="0" indent="0" algn="l" defTabSz="457200" rtl="0" eaLnBrk="1" fontAlgn="auto" latinLnBrk="0" hangingPunct="1">
              <a:lnSpc>
                <a:spcPct val="100000"/>
              </a:lnSpc>
              <a:spcBef>
                <a:spcPct val="20000"/>
              </a:spcBef>
              <a:spcAft>
                <a:spcPts val="0"/>
              </a:spcAft>
              <a:buClr>
                <a:srgbClr val="204792"/>
              </a:buClr>
              <a:buSzTx/>
              <a:buFontTx/>
              <a:buNone/>
              <a:tabLst/>
              <a:defRPr/>
            </a:pPr>
            <a:r>
              <a:rPr lang="en-US" sz="1100" dirty="0">
                <a:solidFill>
                  <a:srgbClr val="262626"/>
                </a:solidFill>
              </a:rPr>
              <a:t>Jon joins us from text text text</a:t>
            </a:r>
            <a:br>
              <a:rPr lang="en-US" sz="1100" dirty="0">
                <a:solidFill>
                  <a:srgbClr val="262626"/>
                </a:solidFill>
              </a:rPr>
            </a:br>
            <a:r>
              <a:rPr lang="en-US" sz="1100" dirty="0">
                <a:solidFill>
                  <a:srgbClr val="262626"/>
                </a:solidFill>
              </a:rPr>
              <a:t>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a:t>
            </a:r>
            <a:endParaRPr lang="en-US" dirty="0"/>
          </a:p>
        </p:txBody>
      </p:sp>
      <p:sp>
        <p:nvSpPr>
          <p:cNvPr id="21" name="Content Placeholder 20"/>
          <p:cNvSpPr>
            <a:spLocks noGrp="1"/>
          </p:cNvSpPr>
          <p:nvPr>
            <p:ph sz="quarter" idx="12" hasCustomPrompt="1"/>
          </p:nvPr>
        </p:nvSpPr>
        <p:spPr>
          <a:xfrm>
            <a:off x="880836" y="5598190"/>
            <a:ext cx="1273331" cy="281910"/>
          </a:xfrm>
        </p:spPr>
        <p:txBody>
          <a:bodyPr>
            <a:noAutofit/>
          </a:bodyPr>
          <a:lstStyle>
            <a:lvl1pPr marL="0" indent="0" algn="ctr">
              <a:buFontTx/>
              <a:buNone/>
              <a:defRPr sz="1600"/>
            </a:lvl1pPr>
            <a:lvl2pPr marL="457200" indent="0">
              <a:buFontTx/>
              <a:buNone/>
              <a:defRPr sz="1000"/>
            </a:lvl2pPr>
            <a:lvl3pPr marL="914400" indent="0">
              <a:buFontTx/>
              <a:buNone/>
              <a:defRPr sz="1000"/>
            </a:lvl3pPr>
            <a:lvl4pPr marL="1371600" indent="0">
              <a:buFontTx/>
              <a:buNone/>
              <a:defRPr sz="1000"/>
            </a:lvl4pPr>
            <a:lvl5pPr marL="1828800" indent="0">
              <a:buFontTx/>
              <a:buNone/>
              <a:defRPr sz="1000"/>
            </a:lvl5pPr>
          </a:lstStyle>
          <a:p>
            <a:pPr lvl="0"/>
            <a:r>
              <a:rPr lang="en-US" dirty="0"/>
              <a:t>Title</a:t>
            </a:r>
          </a:p>
        </p:txBody>
      </p:sp>
      <p:sp>
        <p:nvSpPr>
          <p:cNvPr id="23" name="Content Placeholder 22"/>
          <p:cNvSpPr>
            <a:spLocks noGrp="1"/>
          </p:cNvSpPr>
          <p:nvPr>
            <p:ph sz="quarter" idx="13" hasCustomPrompt="1"/>
          </p:nvPr>
        </p:nvSpPr>
        <p:spPr>
          <a:xfrm>
            <a:off x="4074334" y="5540375"/>
            <a:ext cx="1263650" cy="339725"/>
          </a:xfrm>
        </p:spPr>
        <p:txBody>
          <a:bodyPr>
            <a:normAutofit/>
          </a:bodyPr>
          <a:lstStyle>
            <a:lvl1pPr marL="0" indent="0" algn="ctr">
              <a:buFontTx/>
              <a:buNone/>
              <a:defRPr sz="16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a:t>Title</a:t>
            </a:r>
          </a:p>
        </p:txBody>
      </p:sp>
      <p:sp>
        <p:nvSpPr>
          <p:cNvPr id="25" name="Content Placeholder 24"/>
          <p:cNvSpPr>
            <a:spLocks noGrp="1"/>
          </p:cNvSpPr>
          <p:nvPr>
            <p:ph sz="quarter" idx="14" hasCustomPrompt="1"/>
          </p:nvPr>
        </p:nvSpPr>
        <p:spPr>
          <a:xfrm>
            <a:off x="7220140" y="5540375"/>
            <a:ext cx="1101725" cy="339725"/>
          </a:xfrm>
        </p:spPr>
        <p:txBody>
          <a:bodyPr>
            <a:normAutofit/>
          </a:bodyPr>
          <a:lstStyle>
            <a:lvl1pPr marL="0" indent="0" algn="ctr">
              <a:buFontTx/>
              <a:buNone/>
              <a:defRPr sz="1400"/>
            </a:lvl1pPr>
          </a:lstStyle>
          <a:p>
            <a:pPr lvl="0"/>
            <a:r>
              <a:rPr lang="en-US" dirty="0"/>
              <a:t>Title</a:t>
            </a:r>
          </a:p>
        </p:txBody>
      </p:sp>
      <p:sp>
        <p:nvSpPr>
          <p:cNvPr id="16" name="Title 1">
            <a:extLst>
              <a:ext uri="{FF2B5EF4-FFF2-40B4-BE49-F238E27FC236}">
                <a16:creationId xmlns:a16="http://schemas.microsoft.com/office/drawing/2014/main" id="{D921A1B8-6ECF-2141-9F55-8A6595AA682A}"/>
              </a:ext>
            </a:extLst>
          </p:cNvPr>
          <p:cNvSpPr>
            <a:spLocks noGrp="1"/>
          </p:cNvSpPr>
          <p:nvPr>
            <p:ph type="title" hasCustomPrompt="1"/>
          </p:nvPr>
        </p:nvSpPr>
        <p:spPr>
          <a:xfrm>
            <a:off x="292259" y="63021"/>
            <a:ext cx="8631129" cy="429139"/>
          </a:xfrm>
        </p:spPr>
        <p:txBody>
          <a:bodyPr/>
          <a:lstStyle/>
          <a:p>
            <a:r>
              <a:rPr lang="en-US" dirty="0"/>
              <a:t>Click to edit slide title</a:t>
            </a:r>
          </a:p>
        </p:txBody>
      </p:sp>
    </p:spTree>
    <p:extLst>
      <p:ext uri="{BB962C8B-B14F-4D97-AF65-F5344CB8AC3E}">
        <p14:creationId xmlns:p14="http://schemas.microsoft.com/office/powerpoint/2010/main" val="94920367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4_Custom Layout">
    <p:spTree>
      <p:nvGrpSpPr>
        <p:cNvPr id="1" name=""/>
        <p:cNvGrpSpPr/>
        <p:nvPr/>
      </p:nvGrpSpPr>
      <p:grpSpPr>
        <a:xfrm>
          <a:off x="0" y="0"/>
          <a:ext cx="0" cy="0"/>
          <a:chOff x="0" y="0"/>
          <a:chExt cx="0" cy="0"/>
        </a:xfrm>
      </p:grpSpPr>
      <p:sp>
        <p:nvSpPr>
          <p:cNvPr id="3" name="Rectangle 2"/>
          <p:cNvSpPr/>
          <p:nvPr userDrawn="1"/>
        </p:nvSpPr>
        <p:spPr>
          <a:xfrm>
            <a:off x="0" y="4431271"/>
            <a:ext cx="9169658" cy="2073625"/>
          </a:xfrm>
          <a:prstGeom prst="rect">
            <a:avLst/>
          </a:prstGeom>
          <a:solidFill>
            <a:srgbClr val="88AF4B">
              <a:alpha val="50000"/>
            </a:srgbClr>
          </a:solidFill>
          <a:ln>
            <a:solidFill>
              <a:srgbClr val="FFFF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5" name="Oval 4"/>
          <p:cNvSpPr/>
          <p:nvPr userDrawn="1"/>
        </p:nvSpPr>
        <p:spPr>
          <a:xfrm>
            <a:off x="2249738" y="3652535"/>
            <a:ext cx="1664208" cy="1664208"/>
          </a:xfrm>
          <a:prstGeom prst="ellipse">
            <a:avLst/>
          </a:prstGeom>
          <a:solidFill>
            <a:schemeClr val="bg1">
              <a:lumMod val="95000"/>
            </a:schemeClr>
          </a:solidFill>
          <a:ln w="28575" cmpd="sng">
            <a:solidFill>
              <a:srgbClr val="88AF4B"/>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11" name="Picture 10"/>
          <p:cNvPicPr preferRelativeResize="0">
            <a:picLocks/>
          </p:cNvPicPr>
          <p:nvPr userDrawn="1"/>
        </p:nvPicPr>
        <p:blipFill rotWithShape="1">
          <a:blip r:embed="rId2"/>
          <a:srcRect l="45037" r="21993" b="45160"/>
          <a:stretch/>
        </p:blipFill>
        <p:spPr>
          <a:xfrm>
            <a:off x="2332786" y="3735440"/>
            <a:ext cx="1512818" cy="1512818"/>
          </a:xfrm>
          <a:prstGeom prst="ellipse">
            <a:avLst/>
          </a:prstGeom>
        </p:spPr>
      </p:pic>
      <p:sp>
        <p:nvSpPr>
          <p:cNvPr id="14" name="Oval 13"/>
          <p:cNvSpPr/>
          <p:nvPr userDrawn="1"/>
        </p:nvSpPr>
        <p:spPr>
          <a:xfrm>
            <a:off x="5240889" y="3652159"/>
            <a:ext cx="1664208" cy="1664208"/>
          </a:xfrm>
          <a:prstGeom prst="ellipse">
            <a:avLst/>
          </a:prstGeom>
          <a:solidFill>
            <a:schemeClr val="bg1">
              <a:lumMod val="95000"/>
            </a:schemeClr>
          </a:solidFill>
          <a:ln w="28575" cmpd="sng">
            <a:solidFill>
              <a:srgbClr val="88AF4B"/>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15" name="Picture 14"/>
          <p:cNvPicPr preferRelativeResize="0">
            <a:picLocks/>
          </p:cNvPicPr>
          <p:nvPr userDrawn="1"/>
        </p:nvPicPr>
        <p:blipFill>
          <a:blip r:embed="rId3"/>
          <a:stretch>
            <a:fillRect/>
          </a:stretch>
        </p:blipFill>
        <p:spPr>
          <a:xfrm>
            <a:off x="5329458" y="3751708"/>
            <a:ext cx="1499612" cy="1499613"/>
          </a:xfrm>
          <a:prstGeom prst="ellipse">
            <a:avLst/>
          </a:prstGeom>
        </p:spPr>
      </p:pic>
      <p:sp>
        <p:nvSpPr>
          <p:cNvPr id="17" name="Content Placeholder 16"/>
          <p:cNvSpPr>
            <a:spLocks noGrp="1"/>
          </p:cNvSpPr>
          <p:nvPr>
            <p:ph sz="quarter" idx="10" hasCustomPrompt="1"/>
          </p:nvPr>
        </p:nvSpPr>
        <p:spPr>
          <a:xfrm>
            <a:off x="1959791" y="1243572"/>
            <a:ext cx="2352675" cy="4297362"/>
          </a:xfrm>
        </p:spPr>
        <p:txBody>
          <a:bodyPr/>
          <a:lstStyle>
            <a:lvl1pPr marL="0" indent="0">
              <a:buFontTx/>
              <a:buNone/>
              <a:defRPr sz="1600">
                <a:solidFill>
                  <a:srgbClr val="204792"/>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a:t>[Name]</a:t>
            </a:r>
          </a:p>
          <a:p>
            <a:pPr lvl="0"/>
            <a:r>
              <a:rPr lang="en-US" sz="1100" dirty="0">
                <a:solidFill>
                  <a:srgbClr val="262626"/>
                </a:solidFill>
              </a:rPr>
              <a:t>Jon joins us from text text text</a:t>
            </a:r>
            <a:br>
              <a:rPr lang="en-US" sz="1100" dirty="0">
                <a:solidFill>
                  <a:srgbClr val="262626"/>
                </a:solidFill>
              </a:rPr>
            </a:br>
            <a:r>
              <a:rPr lang="en-US" sz="1100" dirty="0">
                <a:solidFill>
                  <a:srgbClr val="262626"/>
                </a:solidFill>
              </a:rPr>
              <a:t>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a:t>
            </a:r>
            <a:endParaRPr lang="en-US" dirty="0"/>
          </a:p>
        </p:txBody>
      </p:sp>
      <p:sp>
        <p:nvSpPr>
          <p:cNvPr id="19" name="Content Placeholder 18"/>
          <p:cNvSpPr>
            <a:spLocks noGrp="1"/>
          </p:cNvSpPr>
          <p:nvPr>
            <p:ph sz="quarter" idx="11" hasCustomPrompt="1"/>
          </p:nvPr>
        </p:nvSpPr>
        <p:spPr>
          <a:xfrm>
            <a:off x="4871905" y="1243013"/>
            <a:ext cx="2352739" cy="4297362"/>
          </a:xfrm>
        </p:spPr>
        <p:txBody>
          <a:bodyPr vert="horz" lIns="91440" tIns="45720" rIns="91440" bIns="45720" rtlCol="0">
            <a:normAutofit/>
          </a:bodyPr>
          <a:lstStyle>
            <a:lvl1pPr marL="0" marR="0" indent="0" algn="l" defTabSz="457200" rtl="0" eaLnBrk="1" fontAlgn="auto" latinLnBrk="0" hangingPunct="1">
              <a:lnSpc>
                <a:spcPct val="100000"/>
              </a:lnSpc>
              <a:spcBef>
                <a:spcPct val="20000"/>
              </a:spcBef>
              <a:spcAft>
                <a:spcPts val="0"/>
              </a:spcAft>
              <a:buClr>
                <a:srgbClr val="204792"/>
              </a:buClr>
              <a:buSzTx/>
              <a:buFontTx/>
              <a:buNone/>
              <a:tabLst/>
              <a:defRPr lang="en-US" sz="1600" smtClean="0">
                <a:solidFill>
                  <a:srgbClr val="204792"/>
                </a:solidFill>
              </a:defRPr>
            </a:lvl1pPr>
            <a:lvl2pPr>
              <a:defRPr lang="en-US" smtClean="0"/>
            </a:lvl2pPr>
            <a:lvl3pPr>
              <a:defRPr lang="en-US" smtClean="0"/>
            </a:lvl3pPr>
            <a:lvl4pPr>
              <a:defRPr lang="en-US" smtClean="0"/>
            </a:lvl4pPr>
            <a:lvl5pPr>
              <a:defRPr lang="en-US"/>
            </a:lvl5pPr>
          </a:lstStyle>
          <a:p>
            <a:pPr marL="0" lvl="0" indent="0">
              <a:buFontTx/>
              <a:buNone/>
            </a:pPr>
            <a:r>
              <a:rPr lang="en-US" dirty="0"/>
              <a:t>[Name]</a:t>
            </a:r>
          </a:p>
          <a:p>
            <a:pPr marL="0" marR="0" lvl="0" indent="0" algn="l" defTabSz="457200" rtl="0" eaLnBrk="1" fontAlgn="auto" latinLnBrk="0" hangingPunct="1">
              <a:lnSpc>
                <a:spcPct val="100000"/>
              </a:lnSpc>
              <a:spcBef>
                <a:spcPct val="20000"/>
              </a:spcBef>
              <a:spcAft>
                <a:spcPts val="0"/>
              </a:spcAft>
              <a:buClr>
                <a:srgbClr val="204792"/>
              </a:buClr>
              <a:buSzTx/>
              <a:buFontTx/>
              <a:buNone/>
              <a:tabLst/>
              <a:defRPr/>
            </a:pPr>
            <a:r>
              <a:rPr lang="en-US" sz="1100" dirty="0">
                <a:solidFill>
                  <a:srgbClr val="262626"/>
                </a:solidFill>
              </a:rPr>
              <a:t>Jon joins us from text text text</a:t>
            </a:r>
            <a:br>
              <a:rPr lang="en-US" sz="1100" dirty="0">
                <a:solidFill>
                  <a:srgbClr val="262626"/>
                </a:solidFill>
              </a:rPr>
            </a:br>
            <a:r>
              <a:rPr lang="en-US" sz="1100" dirty="0">
                <a:solidFill>
                  <a:srgbClr val="262626"/>
                </a:solidFill>
              </a:rPr>
              <a:t>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a:t>
            </a:r>
            <a:endParaRPr lang="en-US" dirty="0"/>
          </a:p>
        </p:txBody>
      </p:sp>
      <p:sp>
        <p:nvSpPr>
          <p:cNvPr id="23" name="Content Placeholder 22"/>
          <p:cNvSpPr>
            <a:spLocks noGrp="1"/>
          </p:cNvSpPr>
          <p:nvPr>
            <p:ph sz="quarter" idx="13" hasCustomPrompt="1"/>
          </p:nvPr>
        </p:nvSpPr>
        <p:spPr>
          <a:xfrm>
            <a:off x="2642352" y="5540375"/>
            <a:ext cx="1263650" cy="339725"/>
          </a:xfrm>
        </p:spPr>
        <p:txBody>
          <a:bodyPr>
            <a:normAutofit/>
          </a:bodyPr>
          <a:lstStyle>
            <a:lvl1pPr marL="0" indent="0" algn="ctr">
              <a:buFontTx/>
              <a:buNone/>
              <a:defRPr sz="16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a:t>Title</a:t>
            </a:r>
          </a:p>
        </p:txBody>
      </p:sp>
      <p:sp>
        <p:nvSpPr>
          <p:cNvPr id="25" name="Content Placeholder 24"/>
          <p:cNvSpPr>
            <a:spLocks noGrp="1"/>
          </p:cNvSpPr>
          <p:nvPr>
            <p:ph sz="quarter" idx="14" hasCustomPrompt="1"/>
          </p:nvPr>
        </p:nvSpPr>
        <p:spPr>
          <a:xfrm>
            <a:off x="5788158" y="5540375"/>
            <a:ext cx="1101725" cy="339725"/>
          </a:xfrm>
        </p:spPr>
        <p:txBody>
          <a:bodyPr>
            <a:normAutofit/>
          </a:bodyPr>
          <a:lstStyle>
            <a:lvl1pPr marL="0" indent="0" algn="ctr">
              <a:buFontTx/>
              <a:buNone/>
              <a:defRPr sz="1400"/>
            </a:lvl1pPr>
          </a:lstStyle>
          <a:p>
            <a:pPr lvl="0"/>
            <a:r>
              <a:rPr lang="en-US" dirty="0"/>
              <a:t>Title</a:t>
            </a:r>
          </a:p>
        </p:txBody>
      </p:sp>
      <p:sp>
        <p:nvSpPr>
          <p:cNvPr id="16" name="Title 1">
            <a:extLst>
              <a:ext uri="{FF2B5EF4-FFF2-40B4-BE49-F238E27FC236}">
                <a16:creationId xmlns:a16="http://schemas.microsoft.com/office/drawing/2014/main" id="{D921A1B8-6ECF-2141-9F55-8A6595AA682A}"/>
              </a:ext>
            </a:extLst>
          </p:cNvPr>
          <p:cNvSpPr>
            <a:spLocks noGrp="1"/>
          </p:cNvSpPr>
          <p:nvPr>
            <p:ph type="title" hasCustomPrompt="1"/>
          </p:nvPr>
        </p:nvSpPr>
        <p:spPr>
          <a:xfrm>
            <a:off x="292259" y="63021"/>
            <a:ext cx="8631129" cy="429139"/>
          </a:xfrm>
        </p:spPr>
        <p:txBody>
          <a:bodyPr/>
          <a:lstStyle/>
          <a:p>
            <a:r>
              <a:rPr lang="en-US" dirty="0"/>
              <a:t>Click to edit slide title</a:t>
            </a:r>
          </a:p>
        </p:txBody>
      </p:sp>
    </p:spTree>
    <p:extLst>
      <p:ext uri="{BB962C8B-B14F-4D97-AF65-F5344CB8AC3E}">
        <p14:creationId xmlns:p14="http://schemas.microsoft.com/office/powerpoint/2010/main" val="197760594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5_Custom Layout">
    <p:spTree>
      <p:nvGrpSpPr>
        <p:cNvPr id="1" name=""/>
        <p:cNvGrpSpPr/>
        <p:nvPr/>
      </p:nvGrpSpPr>
      <p:grpSpPr>
        <a:xfrm>
          <a:off x="0" y="0"/>
          <a:ext cx="0" cy="0"/>
          <a:chOff x="0" y="0"/>
          <a:chExt cx="0" cy="0"/>
        </a:xfrm>
      </p:grpSpPr>
      <p:sp>
        <p:nvSpPr>
          <p:cNvPr id="3" name="Rectangle 2"/>
          <p:cNvSpPr/>
          <p:nvPr userDrawn="1"/>
        </p:nvSpPr>
        <p:spPr>
          <a:xfrm>
            <a:off x="0" y="4431271"/>
            <a:ext cx="9169658" cy="2073625"/>
          </a:xfrm>
          <a:prstGeom prst="rect">
            <a:avLst/>
          </a:prstGeom>
          <a:solidFill>
            <a:srgbClr val="88AF4B">
              <a:alpha val="50000"/>
            </a:srgbClr>
          </a:solidFill>
          <a:ln>
            <a:solidFill>
              <a:srgbClr val="FFFF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5" name="Oval 4"/>
          <p:cNvSpPr/>
          <p:nvPr userDrawn="1"/>
        </p:nvSpPr>
        <p:spPr>
          <a:xfrm>
            <a:off x="3750732" y="3652535"/>
            <a:ext cx="1664208" cy="1664208"/>
          </a:xfrm>
          <a:prstGeom prst="ellipse">
            <a:avLst/>
          </a:prstGeom>
          <a:solidFill>
            <a:schemeClr val="bg1">
              <a:lumMod val="95000"/>
            </a:schemeClr>
          </a:solidFill>
          <a:ln w="28575" cmpd="sng">
            <a:solidFill>
              <a:srgbClr val="88AF4B"/>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11" name="Picture 10"/>
          <p:cNvPicPr preferRelativeResize="0">
            <a:picLocks/>
          </p:cNvPicPr>
          <p:nvPr userDrawn="1"/>
        </p:nvPicPr>
        <p:blipFill rotWithShape="1">
          <a:blip r:embed="rId2"/>
          <a:srcRect l="45037" r="21993" b="45160"/>
          <a:stretch/>
        </p:blipFill>
        <p:spPr>
          <a:xfrm>
            <a:off x="3825148" y="3718188"/>
            <a:ext cx="1512818" cy="1512818"/>
          </a:xfrm>
          <a:prstGeom prst="ellipse">
            <a:avLst/>
          </a:prstGeom>
        </p:spPr>
      </p:pic>
      <p:sp>
        <p:nvSpPr>
          <p:cNvPr id="17" name="Content Placeholder 16"/>
          <p:cNvSpPr>
            <a:spLocks noGrp="1"/>
          </p:cNvSpPr>
          <p:nvPr>
            <p:ph sz="quarter" idx="10" hasCustomPrompt="1"/>
          </p:nvPr>
        </p:nvSpPr>
        <p:spPr>
          <a:xfrm>
            <a:off x="3391773" y="1243572"/>
            <a:ext cx="2352675" cy="4297362"/>
          </a:xfrm>
        </p:spPr>
        <p:txBody>
          <a:bodyPr/>
          <a:lstStyle>
            <a:lvl1pPr marL="0" indent="0">
              <a:buFontTx/>
              <a:buNone/>
              <a:defRPr sz="1600">
                <a:solidFill>
                  <a:srgbClr val="204792"/>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a:t>[Name]</a:t>
            </a:r>
          </a:p>
          <a:p>
            <a:pPr lvl="0"/>
            <a:r>
              <a:rPr lang="en-US" sz="1100" dirty="0">
                <a:solidFill>
                  <a:srgbClr val="262626"/>
                </a:solidFill>
              </a:rPr>
              <a:t>Jon joins us from text text text</a:t>
            </a:r>
            <a:br>
              <a:rPr lang="en-US" sz="1100" dirty="0">
                <a:solidFill>
                  <a:srgbClr val="262626"/>
                </a:solidFill>
              </a:rPr>
            </a:br>
            <a:r>
              <a:rPr lang="en-US" sz="1100" dirty="0">
                <a:solidFill>
                  <a:srgbClr val="262626"/>
                </a:solidFill>
              </a:rPr>
              <a:t>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a:t>
            </a:r>
            <a:endParaRPr lang="en-US" dirty="0"/>
          </a:p>
        </p:txBody>
      </p:sp>
      <p:sp>
        <p:nvSpPr>
          <p:cNvPr id="23" name="Content Placeholder 22"/>
          <p:cNvSpPr>
            <a:spLocks noGrp="1"/>
          </p:cNvSpPr>
          <p:nvPr>
            <p:ph sz="quarter" idx="13" hasCustomPrompt="1"/>
          </p:nvPr>
        </p:nvSpPr>
        <p:spPr>
          <a:xfrm>
            <a:off x="4074334" y="5540375"/>
            <a:ext cx="1263650" cy="339725"/>
          </a:xfrm>
        </p:spPr>
        <p:txBody>
          <a:bodyPr>
            <a:normAutofit/>
          </a:bodyPr>
          <a:lstStyle>
            <a:lvl1pPr marL="0" indent="0" algn="ctr">
              <a:buFontTx/>
              <a:buNone/>
              <a:defRPr sz="16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a:t>Title</a:t>
            </a:r>
          </a:p>
        </p:txBody>
      </p:sp>
      <p:sp>
        <p:nvSpPr>
          <p:cNvPr id="16" name="Title 1">
            <a:extLst>
              <a:ext uri="{FF2B5EF4-FFF2-40B4-BE49-F238E27FC236}">
                <a16:creationId xmlns:a16="http://schemas.microsoft.com/office/drawing/2014/main" id="{D921A1B8-6ECF-2141-9F55-8A6595AA682A}"/>
              </a:ext>
            </a:extLst>
          </p:cNvPr>
          <p:cNvSpPr>
            <a:spLocks noGrp="1"/>
          </p:cNvSpPr>
          <p:nvPr>
            <p:ph type="title" hasCustomPrompt="1"/>
          </p:nvPr>
        </p:nvSpPr>
        <p:spPr>
          <a:xfrm>
            <a:off x="292259" y="63021"/>
            <a:ext cx="8631129" cy="429139"/>
          </a:xfrm>
        </p:spPr>
        <p:txBody>
          <a:bodyPr/>
          <a:lstStyle/>
          <a:p>
            <a:r>
              <a:rPr lang="en-US" dirty="0"/>
              <a:t>Click to edit slide title</a:t>
            </a:r>
          </a:p>
        </p:txBody>
      </p:sp>
    </p:spTree>
    <p:extLst>
      <p:ext uri="{BB962C8B-B14F-4D97-AF65-F5344CB8AC3E}">
        <p14:creationId xmlns:p14="http://schemas.microsoft.com/office/powerpoint/2010/main" val="127359625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7_Custom Layout">
    <p:spTree>
      <p:nvGrpSpPr>
        <p:cNvPr id="1" name=""/>
        <p:cNvGrpSpPr/>
        <p:nvPr/>
      </p:nvGrpSpPr>
      <p:grpSpPr>
        <a:xfrm>
          <a:off x="0" y="0"/>
          <a:ext cx="0" cy="0"/>
          <a:chOff x="0" y="0"/>
          <a:chExt cx="0" cy="0"/>
        </a:xfrm>
      </p:grpSpPr>
      <p:sp>
        <p:nvSpPr>
          <p:cNvPr id="3" name="Rectangle 2"/>
          <p:cNvSpPr/>
          <p:nvPr userDrawn="1"/>
        </p:nvSpPr>
        <p:spPr>
          <a:xfrm rot="16200000">
            <a:off x="-1898750" y="2500614"/>
            <a:ext cx="5871127" cy="2073625"/>
          </a:xfrm>
          <a:prstGeom prst="rect">
            <a:avLst/>
          </a:prstGeom>
          <a:solidFill>
            <a:srgbClr val="88AF4B">
              <a:alpha val="50000"/>
            </a:srgbClr>
          </a:solidFill>
          <a:ln>
            <a:solidFill>
              <a:srgbClr val="FFFF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5" name="Oval 4"/>
          <p:cNvSpPr/>
          <p:nvPr userDrawn="1"/>
        </p:nvSpPr>
        <p:spPr>
          <a:xfrm>
            <a:off x="1199437" y="2896126"/>
            <a:ext cx="1664208" cy="1664208"/>
          </a:xfrm>
          <a:prstGeom prst="ellipse">
            <a:avLst/>
          </a:prstGeom>
          <a:solidFill>
            <a:schemeClr val="bg1">
              <a:lumMod val="95000"/>
            </a:schemeClr>
          </a:solidFill>
          <a:ln w="28575" cmpd="sng">
            <a:solidFill>
              <a:srgbClr val="88AF4B"/>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11" name="Picture 10"/>
          <p:cNvPicPr preferRelativeResize="0">
            <a:picLocks/>
          </p:cNvPicPr>
          <p:nvPr userDrawn="1"/>
        </p:nvPicPr>
        <p:blipFill rotWithShape="1">
          <a:blip r:embed="rId2"/>
          <a:srcRect l="45037" r="21993" b="45160"/>
          <a:stretch/>
        </p:blipFill>
        <p:spPr>
          <a:xfrm>
            <a:off x="1273853" y="2961779"/>
            <a:ext cx="1512818" cy="1512818"/>
          </a:xfrm>
          <a:prstGeom prst="ellipse">
            <a:avLst/>
          </a:prstGeom>
        </p:spPr>
      </p:pic>
      <p:sp>
        <p:nvSpPr>
          <p:cNvPr id="17" name="Content Placeholder 16"/>
          <p:cNvSpPr>
            <a:spLocks noGrp="1"/>
          </p:cNvSpPr>
          <p:nvPr>
            <p:ph sz="quarter" idx="10" hasCustomPrompt="1"/>
          </p:nvPr>
        </p:nvSpPr>
        <p:spPr>
          <a:xfrm>
            <a:off x="2985309" y="3472107"/>
            <a:ext cx="2352675" cy="512245"/>
          </a:xfrm>
        </p:spPr>
        <p:txBody>
          <a:bodyPr/>
          <a:lstStyle>
            <a:lvl1pPr marL="0" indent="0">
              <a:buFontTx/>
              <a:buNone/>
              <a:defRPr sz="1600" b="1">
                <a:solidFill>
                  <a:srgbClr val="204792"/>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a:t>[Name]</a:t>
            </a:r>
          </a:p>
        </p:txBody>
      </p:sp>
      <p:sp>
        <p:nvSpPr>
          <p:cNvPr id="16" name="Title 1">
            <a:extLst>
              <a:ext uri="{FF2B5EF4-FFF2-40B4-BE49-F238E27FC236}">
                <a16:creationId xmlns:a16="http://schemas.microsoft.com/office/drawing/2014/main" id="{D921A1B8-6ECF-2141-9F55-8A6595AA682A}"/>
              </a:ext>
            </a:extLst>
          </p:cNvPr>
          <p:cNvSpPr>
            <a:spLocks noGrp="1"/>
          </p:cNvSpPr>
          <p:nvPr>
            <p:ph type="title" hasCustomPrompt="1"/>
          </p:nvPr>
        </p:nvSpPr>
        <p:spPr>
          <a:xfrm>
            <a:off x="292259" y="63021"/>
            <a:ext cx="8631129" cy="429139"/>
          </a:xfrm>
        </p:spPr>
        <p:txBody>
          <a:bodyPr/>
          <a:lstStyle/>
          <a:p>
            <a:r>
              <a:rPr lang="en-US" dirty="0"/>
              <a:t>Click to edit slide title</a:t>
            </a:r>
          </a:p>
        </p:txBody>
      </p:sp>
    </p:spTree>
    <p:extLst>
      <p:ext uri="{BB962C8B-B14F-4D97-AF65-F5344CB8AC3E}">
        <p14:creationId xmlns:p14="http://schemas.microsoft.com/office/powerpoint/2010/main" val="275224126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8_Custom Layout">
    <p:spTree>
      <p:nvGrpSpPr>
        <p:cNvPr id="1" name=""/>
        <p:cNvGrpSpPr/>
        <p:nvPr/>
      </p:nvGrpSpPr>
      <p:grpSpPr>
        <a:xfrm>
          <a:off x="0" y="0"/>
          <a:ext cx="0" cy="0"/>
          <a:chOff x="0" y="0"/>
          <a:chExt cx="0" cy="0"/>
        </a:xfrm>
      </p:grpSpPr>
      <p:sp>
        <p:nvSpPr>
          <p:cNvPr id="3" name="Rectangle 2"/>
          <p:cNvSpPr/>
          <p:nvPr userDrawn="1"/>
        </p:nvSpPr>
        <p:spPr>
          <a:xfrm rot="16200000">
            <a:off x="-1898750" y="2500614"/>
            <a:ext cx="5871127" cy="2073625"/>
          </a:xfrm>
          <a:prstGeom prst="rect">
            <a:avLst/>
          </a:prstGeom>
          <a:solidFill>
            <a:srgbClr val="88AF4B">
              <a:alpha val="50000"/>
            </a:srgbClr>
          </a:solidFill>
          <a:ln>
            <a:solidFill>
              <a:srgbClr val="FFFF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5" name="Oval 4"/>
          <p:cNvSpPr/>
          <p:nvPr userDrawn="1"/>
        </p:nvSpPr>
        <p:spPr>
          <a:xfrm>
            <a:off x="1115378" y="3652535"/>
            <a:ext cx="1664208" cy="1664208"/>
          </a:xfrm>
          <a:prstGeom prst="ellipse">
            <a:avLst/>
          </a:prstGeom>
          <a:solidFill>
            <a:schemeClr val="bg1">
              <a:lumMod val="95000"/>
            </a:schemeClr>
          </a:solidFill>
          <a:ln w="28575" cmpd="sng">
            <a:solidFill>
              <a:srgbClr val="88AF4B"/>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11" name="Picture 10"/>
          <p:cNvPicPr preferRelativeResize="0">
            <a:picLocks/>
          </p:cNvPicPr>
          <p:nvPr userDrawn="1"/>
        </p:nvPicPr>
        <p:blipFill rotWithShape="1">
          <a:blip r:embed="rId2"/>
          <a:srcRect l="45037" r="21993" b="45160"/>
          <a:stretch/>
        </p:blipFill>
        <p:spPr>
          <a:xfrm>
            <a:off x="1189794" y="3718188"/>
            <a:ext cx="1512818" cy="1512818"/>
          </a:xfrm>
          <a:prstGeom prst="ellipse">
            <a:avLst/>
          </a:prstGeom>
        </p:spPr>
      </p:pic>
      <p:sp>
        <p:nvSpPr>
          <p:cNvPr id="17" name="Content Placeholder 16"/>
          <p:cNvSpPr>
            <a:spLocks noGrp="1"/>
          </p:cNvSpPr>
          <p:nvPr>
            <p:ph sz="quarter" idx="10" hasCustomPrompt="1"/>
          </p:nvPr>
        </p:nvSpPr>
        <p:spPr>
          <a:xfrm>
            <a:off x="3137708" y="1701809"/>
            <a:ext cx="2352675" cy="512245"/>
          </a:xfrm>
        </p:spPr>
        <p:txBody>
          <a:bodyPr/>
          <a:lstStyle>
            <a:lvl1pPr marL="0" indent="0">
              <a:buFontTx/>
              <a:buNone/>
              <a:defRPr sz="1600" b="1">
                <a:solidFill>
                  <a:srgbClr val="204792"/>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a:t>[Name]</a:t>
            </a:r>
          </a:p>
        </p:txBody>
      </p:sp>
      <p:sp>
        <p:nvSpPr>
          <p:cNvPr id="16" name="Title 1">
            <a:extLst>
              <a:ext uri="{FF2B5EF4-FFF2-40B4-BE49-F238E27FC236}">
                <a16:creationId xmlns:a16="http://schemas.microsoft.com/office/drawing/2014/main" id="{D921A1B8-6ECF-2141-9F55-8A6595AA682A}"/>
              </a:ext>
            </a:extLst>
          </p:cNvPr>
          <p:cNvSpPr>
            <a:spLocks noGrp="1"/>
          </p:cNvSpPr>
          <p:nvPr>
            <p:ph type="title" hasCustomPrompt="1"/>
          </p:nvPr>
        </p:nvSpPr>
        <p:spPr>
          <a:xfrm>
            <a:off x="292259" y="63021"/>
            <a:ext cx="8631129" cy="429139"/>
          </a:xfrm>
        </p:spPr>
        <p:txBody>
          <a:bodyPr/>
          <a:lstStyle/>
          <a:p>
            <a:r>
              <a:rPr lang="en-US" dirty="0"/>
              <a:t>Click to edit slide title</a:t>
            </a:r>
          </a:p>
        </p:txBody>
      </p:sp>
      <p:sp>
        <p:nvSpPr>
          <p:cNvPr id="7" name="Oval 6">
            <a:extLst>
              <a:ext uri="{FF2B5EF4-FFF2-40B4-BE49-F238E27FC236}">
                <a16:creationId xmlns:a16="http://schemas.microsoft.com/office/drawing/2014/main" id="{36B0728C-AE70-4F6E-A95B-40A1E28D9E37}"/>
              </a:ext>
            </a:extLst>
          </p:cNvPr>
          <p:cNvSpPr/>
          <p:nvPr userDrawn="1"/>
        </p:nvSpPr>
        <p:spPr>
          <a:xfrm>
            <a:off x="1115378" y="1125828"/>
            <a:ext cx="1664208" cy="1664208"/>
          </a:xfrm>
          <a:prstGeom prst="ellipse">
            <a:avLst/>
          </a:prstGeom>
          <a:solidFill>
            <a:schemeClr val="bg1">
              <a:lumMod val="95000"/>
            </a:schemeClr>
          </a:solidFill>
          <a:ln w="28575" cmpd="sng">
            <a:solidFill>
              <a:srgbClr val="88AF4B"/>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8" name="Picture 7">
            <a:extLst>
              <a:ext uri="{FF2B5EF4-FFF2-40B4-BE49-F238E27FC236}">
                <a16:creationId xmlns:a16="http://schemas.microsoft.com/office/drawing/2014/main" id="{EF1CE36D-C106-48A5-B517-3185468236F7}"/>
              </a:ext>
            </a:extLst>
          </p:cNvPr>
          <p:cNvPicPr preferRelativeResize="0">
            <a:picLocks/>
          </p:cNvPicPr>
          <p:nvPr userDrawn="1"/>
        </p:nvPicPr>
        <p:blipFill rotWithShape="1">
          <a:blip r:embed="rId2"/>
          <a:srcRect l="45037" r="21993" b="45160"/>
          <a:stretch/>
        </p:blipFill>
        <p:spPr>
          <a:xfrm>
            <a:off x="1199437" y="1201523"/>
            <a:ext cx="1512818" cy="1512818"/>
          </a:xfrm>
          <a:prstGeom prst="ellipse">
            <a:avLst/>
          </a:prstGeom>
        </p:spPr>
      </p:pic>
      <p:sp>
        <p:nvSpPr>
          <p:cNvPr id="9" name="Content Placeholder 16">
            <a:extLst>
              <a:ext uri="{FF2B5EF4-FFF2-40B4-BE49-F238E27FC236}">
                <a16:creationId xmlns:a16="http://schemas.microsoft.com/office/drawing/2014/main" id="{2FB2B377-77D3-4704-8FF0-36051750A8D6}"/>
              </a:ext>
            </a:extLst>
          </p:cNvPr>
          <p:cNvSpPr>
            <a:spLocks noGrp="1"/>
          </p:cNvSpPr>
          <p:nvPr>
            <p:ph sz="quarter" idx="11" hasCustomPrompt="1"/>
          </p:nvPr>
        </p:nvSpPr>
        <p:spPr>
          <a:xfrm>
            <a:off x="3053650" y="4218474"/>
            <a:ext cx="2352675" cy="512245"/>
          </a:xfrm>
        </p:spPr>
        <p:txBody>
          <a:bodyPr/>
          <a:lstStyle>
            <a:lvl1pPr marL="0" indent="0">
              <a:buFontTx/>
              <a:buNone/>
              <a:defRPr sz="1600" b="1">
                <a:solidFill>
                  <a:srgbClr val="204792"/>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a:t>[Name]</a:t>
            </a:r>
          </a:p>
        </p:txBody>
      </p:sp>
    </p:spTree>
    <p:extLst>
      <p:ext uri="{BB962C8B-B14F-4D97-AF65-F5344CB8AC3E}">
        <p14:creationId xmlns:p14="http://schemas.microsoft.com/office/powerpoint/2010/main" val="369251943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9_Custom Layout">
    <p:spTree>
      <p:nvGrpSpPr>
        <p:cNvPr id="1" name=""/>
        <p:cNvGrpSpPr/>
        <p:nvPr/>
      </p:nvGrpSpPr>
      <p:grpSpPr>
        <a:xfrm>
          <a:off x="0" y="0"/>
          <a:ext cx="0" cy="0"/>
          <a:chOff x="0" y="0"/>
          <a:chExt cx="0" cy="0"/>
        </a:xfrm>
      </p:grpSpPr>
      <p:sp>
        <p:nvSpPr>
          <p:cNvPr id="3" name="Rectangle 2"/>
          <p:cNvSpPr/>
          <p:nvPr userDrawn="1"/>
        </p:nvSpPr>
        <p:spPr>
          <a:xfrm rot="16200000">
            <a:off x="-1898750" y="2500614"/>
            <a:ext cx="5871127" cy="2073625"/>
          </a:xfrm>
          <a:prstGeom prst="rect">
            <a:avLst/>
          </a:prstGeom>
          <a:solidFill>
            <a:srgbClr val="88AF4B">
              <a:alpha val="50000"/>
            </a:srgbClr>
          </a:solidFill>
          <a:ln>
            <a:solidFill>
              <a:srgbClr val="FFFF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7" name="Content Placeholder 16"/>
          <p:cNvSpPr>
            <a:spLocks noGrp="1"/>
          </p:cNvSpPr>
          <p:nvPr>
            <p:ph sz="quarter" idx="10" hasCustomPrompt="1"/>
          </p:nvPr>
        </p:nvSpPr>
        <p:spPr>
          <a:xfrm>
            <a:off x="3137708" y="1701809"/>
            <a:ext cx="2352675" cy="512245"/>
          </a:xfrm>
        </p:spPr>
        <p:txBody>
          <a:bodyPr/>
          <a:lstStyle>
            <a:lvl1pPr marL="0" indent="0">
              <a:buFontTx/>
              <a:buNone/>
              <a:defRPr sz="1600" b="1">
                <a:solidFill>
                  <a:srgbClr val="204792"/>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a:t>[Name]</a:t>
            </a:r>
          </a:p>
        </p:txBody>
      </p:sp>
      <p:sp>
        <p:nvSpPr>
          <p:cNvPr id="16" name="Title 1">
            <a:extLst>
              <a:ext uri="{FF2B5EF4-FFF2-40B4-BE49-F238E27FC236}">
                <a16:creationId xmlns:a16="http://schemas.microsoft.com/office/drawing/2014/main" id="{D921A1B8-6ECF-2141-9F55-8A6595AA682A}"/>
              </a:ext>
            </a:extLst>
          </p:cNvPr>
          <p:cNvSpPr>
            <a:spLocks noGrp="1"/>
          </p:cNvSpPr>
          <p:nvPr>
            <p:ph type="title" hasCustomPrompt="1"/>
          </p:nvPr>
        </p:nvSpPr>
        <p:spPr>
          <a:xfrm>
            <a:off x="292259" y="63021"/>
            <a:ext cx="8631129" cy="429139"/>
          </a:xfrm>
        </p:spPr>
        <p:txBody>
          <a:bodyPr/>
          <a:lstStyle/>
          <a:p>
            <a:r>
              <a:rPr lang="en-US" dirty="0"/>
              <a:t>Click to edit slide title</a:t>
            </a:r>
          </a:p>
        </p:txBody>
      </p:sp>
      <p:sp>
        <p:nvSpPr>
          <p:cNvPr id="7" name="Oval 6">
            <a:extLst>
              <a:ext uri="{FF2B5EF4-FFF2-40B4-BE49-F238E27FC236}">
                <a16:creationId xmlns:a16="http://schemas.microsoft.com/office/drawing/2014/main" id="{36B0728C-AE70-4F6E-A95B-40A1E28D9E37}"/>
              </a:ext>
            </a:extLst>
          </p:cNvPr>
          <p:cNvSpPr/>
          <p:nvPr userDrawn="1"/>
        </p:nvSpPr>
        <p:spPr>
          <a:xfrm>
            <a:off x="1115378" y="1125828"/>
            <a:ext cx="1664208" cy="1664208"/>
          </a:xfrm>
          <a:prstGeom prst="ellipse">
            <a:avLst/>
          </a:prstGeom>
          <a:solidFill>
            <a:schemeClr val="bg1">
              <a:lumMod val="95000"/>
            </a:schemeClr>
          </a:solidFill>
          <a:ln w="28575" cmpd="sng">
            <a:solidFill>
              <a:srgbClr val="88AF4B"/>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8" name="Picture 7">
            <a:extLst>
              <a:ext uri="{FF2B5EF4-FFF2-40B4-BE49-F238E27FC236}">
                <a16:creationId xmlns:a16="http://schemas.microsoft.com/office/drawing/2014/main" id="{EF1CE36D-C106-48A5-B517-3185468236F7}"/>
              </a:ext>
            </a:extLst>
          </p:cNvPr>
          <p:cNvPicPr preferRelativeResize="0">
            <a:picLocks/>
          </p:cNvPicPr>
          <p:nvPr userDrawn="1"/>
        </p:nvPicPr>
        <p:blipFill rotWithShape="1">
          <a:blip r:embed="rId2"/>
          <a:srcRect l="45037" r="21993" b="45160"/>
          <a:stretch/>
        </p:blipFill>
        <p:spPr>
          <a:xfrm>
            <a:off x="1199437" y="1201523"/>
            <a:ext cx="1512818" cy="1512818"/>
          </a:xfrm>
          <a:prstGeom prst="ellipse">
            <a:avLst/>
          </a:prstGeom>
        </p:spPr>
      </p:pic>
      <p:sp>
        <p:nvSpPr>
          <p:cNvPr id="10" name="Oval 9">
            <a:extLst>
              <a:ext uri="{FF2B5EF4-FFF2-40B4-BE49-F238E27FC236}">
                <a16:creationId xmlns:a16="http://schemas.microsoft.com/office/drawing/2014/main" id="{67FA9A35-4C20-4DF4-8874-E706AEB822CA}"/>
              </a:ext>
            </a:extLst>
          </p:cNvPr>
          <p:cNvSpPr/>
          <p:nvPr userDrawn="1"/>
        </p:nvSpPr>
        <p:spPr>
          <a:xfrm>
            <a:off x="1115378" y="2891208"/>
            <a:ext cx="1664208" cy="1664208"/>
          </a:xfrm>
          <a:prstGeom prst="ellipse">
            <a:avLst/>
          </a:prstGeom>
          <a:solidFill>
            <a:schemeClr val="bg1">
              <a:lumMod val="95000"/>
            </a:schemeClr>
          </a:solidFill>
          <a:ln w="28575" cmpd="sng">
            <a:solidFill>
              <a:srgbClr val="88AF4B"/>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12" name="Picture 11">
            <a:extLst>
              <a:ext uri="{FF2B5EF4-FFF2-40B4-BE49-F238E27FC236}">
                <a16:creationId xmlns:a16="http://schemas.microsoft.com/office/drawing/2014/main" id="{866920AF-8CD8-4782-B2C0-66659473BE55}"/>
              </a:ext>
            </a:extLst>
          </p:cNvPr>
          <p:cNvPicPr preferRelativeResize="0">
            <a:picLocks/>
          </p:cNvPicPr>
          <p:nvPr userDrawn="1"/>
        </p:nvPicPr>
        <p:blipFill rotWithShape="1">
          <a:blip r:embed="rId2"/>
          <a:srcRect l="45037" r="21993" b="45160"/>
          <a:stretch/>
        </p:blipFill>
        <p:spPr>
          <a:xfrm>
            <a:off x="1189794" y="2989815"/>
            <a:ext cx="1512818" cy="1512818"/>
          </a:xfrm>
          <a:prstGeom prst="ellipse">
            <a:avLst/>
          </a:prstGeom>
        </p:spPr>
      </p:pic>
      <p:sp>
        <p:nvSpPr>
          <p:cNvPr id="13" name="Content Placeholder 16">
            <a:extLst>
              <a:ext uri="{FF2B5EF4-FFF2-40B4-BE49-F238E27FC236}">
                <a16:creationId xmlns:a16="http://schemas.microsoft.com/office/drawing/2014/main" id="{32A3B10B-3433-4B77-A9FE-3439AA0C03EB}"/>
              </a:ext>
            </a:extLst>
          </p:cNvPr>
          <p:cNvSpPr>
            <a:spLocks noGrp="1"/>
          </p:cNvSpPr>
          <p:nvPr>
            <p:ph sz="quarter" idx="12" hasCustomPrompt="1"/>
          </p:nvPr>
        </p:nvSpPr>
        <p:spPr>
          <a:xfrm>
            <a:off x="3053649" y="3281303"/>
            <a:ext cx="2352675" cy="512245"/>
          </a:xfrm>
        </p:spPr>
        <p:txBody>
          <a:bodyPr/>
          <a:lstStyle>
            <a:lvl1pPr marL="0" indent="0">
              <a:buFontTx/>
              <a:buNone/>
              <a:defRPr sz="1600" b="1">
                <a:solidFill>
                  <a:srgbClr val="204792"/>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a:t>[Name]</a:t>
            </a:r>
          </a:p>
        </p:txBody>
      </p:sp>
      <p:sp>
        <p:nvSpPr>
          <p:cNvPr id="14" name="Oval 13">
            <a:extLst>
              <a:ext uri="{FF2B5EF4-FFF2-40B4-BE49-F238E27FC236}">
                <a16:creationId xmlns:a16="http://schemas.microsoft.com/office/drawing/2014/main" id="{E75512FD-BA5A-4C17-944C-1B6B9E497A3A}"/>
              </a:ext>
            </a:extLst>
          </p:cNvPr>
          <p:cNvSpPr/>
          <p:nvPr userDrawn="1"/>
        </p:nvSpPr>
        <p:spPr>
          <a:xfrm>
            <a:off x="1115378" y="4679952"/>
            <a:ext cx="1664208" cy="1664208"/>
          </a:xfrm>
          <a:prstGeom prst="ellipse">
            <a:avLst/>
          </a:prstGeom>
          <a:solidFill>
            <a:schemeClr val="bg1">
              <a:lumMod val="95000"/>
            </a:schemeClr>
          </a:solidFill>
          <a:ln w="28575" cmpd="sng">
            <a:solidFill>
              <a:srgbClr val="88AF4B"/>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15" name="Picture 14">
            <a:extLst>
              <a:ext uri="{FF2B5EF4-FFF2-40B4-BE49-F238E27FC236}">
                <a16:creationId xmlns:a16="http://schemas.microsoft.com/office/drawing/2014/main" id="{05D46533-F5CD-4AEF-8987-F5122F8D6A7F}"/>
              </a:ext>
            </a:extLst>
          </p:cNvPr>
          <p:cNvPicPr preferRelativeResize="0">
            <a:picLocks/>
          </p:cNvPicPr>
          <p:nvPr userDrawn="1"/>
        </p:nvPicPr>
        <p:blipFill rotWithShape="1">
          <a:blip r:embed="rId2"/>
          <a:srcRect l="45037" r="21993" b="45160"/>
          <a:stretch/>
        </p:blipFill>
        <p:spPr>
          <a:xfrm>
            <a:off x="1189794" y="4745605"/>
            <a:ext cx="1512818" cy="1512818"/>
          </a:xfrm>
          <a:prstGeom prst="ellipse">
            <a:avLst/>
          </a:prstGeom>
        </p:spPr>
      </p:pic>
      <p:sp>
        <p:nvSpPr>
          <p:cNvPr id="18" name="Content Placeholder 16">
            <a:extLst>
              <a:ext uri="{FF2B5EF4-FFF2-40B4-BE49-F238E27FC236}">
                <a16:creationId xmlns:a16="http://schemas.microsoft.com/office/drawing/2014/main" id="{E24F2774-1C19-4B5E-B28E-96546C15EDAA}"/>
              </a:ext>
            </a:extLst>
          </p:cNvPr>
          <p:cNvSpPr>
            <a:spLocks noGrp="1"/>
          </p:cNvSpPr>
          <p:nvPr>
            <p:ph sz="quarter" idx="13" hasCustomPrompt="1"/>
          </p:nvPr>
        </p:nvSpPr>
        <p:spPr>
          <a:xfrm>
            <a:off x="3053650" y="5245891"/>
            <a:ext cx="2352675" cy="512245"/>
          </a:xfrm>
        </p:spPr>
        <p:txBody>
          <a:bodyPr/>
          <a:lstStyle>
            <a:lvl1pPr marL="0" indent="0">
              <a:buFontTx/>
              <a:buNone/>
              <a:defRPr sz="1600" b="1">
                <a:solidFill>
                  <a:srgbClr val="204792"/>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a:t>[Name]</a:t>
            </a:r>
          </a:p>
        </p:txBody>
      </p:sp>
    </p:spTree>
    <p:extLst>
      <p:ext uri="{BB962C8B-B14F-4D97-AF65-F5344CB8AC3E}">
        <p14:creationId xmlns:p14="http://schemas.microsoft.com/office/powerpoint/2010/main" val="254832246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10_Custom Layout">
    <p:spTree>
      <p:nvGrpSpPr>
        <p:cNvPr id="1" name=""/>
        <p:cNvGrpSpPr/>
        <p:nvPr/>
      </p:nvGrpSpPr>
      <p:grpSpPr>
        <a:xfrm>
          <a:off x="0" y="0"/>
          <a:ext cx="0" cy="0"/>
          <a:chOff x="0" y="0"/>
          <a:chExt cx="0" cy="0"/>
        </a:xfrm>
      </p:grpSpPr>
      <p:sp>
        <p:nvSpPr>
          <p:cNvPr id="3" name="Rectangle 2"/>
          <p:cNvSpPr/>
          <p:nvPr userDrawn="1"/>
        </p:nvSpPr>
        <p:spPr>
          <a:xfrm rot="16200000">
            <a:off x="-1930482" y="2476552"/>
            <a:ext cx="5871127" cy="2073625"/>
          </a:xfrm>
          <a:prstGeom prst="rect">
            <a:avLst/>
          </a:prstGeom>
          <a:solidFill>
            <a:srgbClr val="88AF4B">
              <a:alpha val="50000"/>
            </a:srgbClr>
          </a:solidFill>
          <a:ln>
            <a:solidFill>
              <a:srgbClr val="FFFF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7" name="Content Placeholder 16"/>
          <p:cNvSpPr>
            <a:spLocks noGrp="1"/>
          </p:cNvSpPr>
          <p:nvPr>
            <p:ph sz="quarter" idx="10" hasCustomPrompt="1"/>
          </p:nvPr>
        </p:nvSpPr>
        <p:spPr>
          <a:xfrm>
            <a:off x="3194145" y="1413257"/>
            <a:ext cx="2352675" cy="512245"/>
          </a:xfrm>
        </p:spPr>
        <p:txBody>
          <a:bodyPr/>
          <a:lstStyle>
            <a:lvl1pPr marL="0" indent="0">
              <a:buFontTx/>
              <a:buNone/>
              <a:defRPr sz="1600" b="1">
                <a:solidFill>
                  <a:srgbClr val="204792"/>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a:t>[Name]</a:t>
            </a:r>
          </a:p>
        </p:txBody>
      </p:sp>
      <p:sp>
        <p:nvSpPr>
          <p:cNvPr id="16" name="Title 1">
            <a:extLst>
              <a:ext uri="{FF2B5EF4-FFF2-40B4-BE49-F238E27FC236}">
                <a16:creationId xmlns:a16="http://schemas.microsoft.com/office/drawing/2014/main" id="{D921A1B8-6ECF-2141-9F55-8A6595AA682A}"/>
              </a:ext>
            </a:extLst>
          </p:cNvPr>
          <p:cNvSpPr>
            <a:spLocks noGrp="1"/>
          </p:cNvSpPr>
          <p:nvPr>
            <p:ph type="title" hasCustomPrompt="1"/>
          </p:nvPr>
        </p:nvSpPr>
        <p:spPr>
          <a:xfrm>
            <a:off x="292259" y="63021"/>
            <a:ext cx="8631129" cy="429139"/>
          </a:xfrm>
        </p:spPr>
        <p:txBody>
          <a:bodyPr/>
          <a:lstStyle/>
          <a:p>
            <a:r>
              <a:rPr lang="en-US" dirty="0"/>
              <a:t>Click to edit slide title</a:t>
            </a:r>
          </a:p>
        </p:txBody>
      </p:sp>
      <p:sp>
        <p:nvSpPr>
          <p:cNvPr id="7" name="Oval 6">
            <a:extLst>
              <a:ext uri="{FF2B5EF4-FFF2-40B4-BE49-F238E27FC236}">
                <a16:creationId xmlns:a16="http://schemas.microsoft.com/office/drawing/2014/main" id="{36B0728C-AE70-4F6E-A95B-40A1E28D9E37}"/>
              </a:ext>
            </a:extLst>
          </p:cNvPr>
          <p:cNvSpPr/>
          <p:nvPr userDrawn="1"/>
        </p:nvSpPr>
        <p:spPr>
          <a:xfrm>
            <a:off x="1171815" y="837276"/>
            <a:ext cx="1664208" cy="1664208"/>
          </a:xfrm>
          <a:prstGeom prst="ellipse">
            <a:avLst/>
          </a:prstGeom>
          <a:solidFill>
            <a:schemeClr val="bg1">
              <a:lumMod val="95000"/>
            </a:schemeClr>
          </a:solidFill>
          <a:ln w="28575" cmpd="sng">
            <a:solidFill>
              <a:srgbClr val="88AF4B"/>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8" name="Picture 7">
            <a:extLst>
              <a:ext uri="{FF2B5EF4-FFF2-40B4-BE49-F238E27FC236}">
                <a16:creationId xmlns:a16="http://schemas.microsoft.com/office/drawing/2014/main" id="{EF1CE36D-C106-48A5-B517-3185468236F7}"/>
              </a:ext>
            </a:extLst>
          </p:cNvPr>
          <p:cNvPicPr preferRelativeResize="0">
            <a:picLocks/>
          </p:cNvPicPr>
          <p:nvPr userDrawn="1"/>
        </p:nvPicPr>
        <p:blipFill rotWithShape="1">
          <a:blip r:embed="rId2"/>
          <a:srcRect l="45037" r="21993" b="45160"/>
          <a:stretch/>
        </p:blipFill>
        <p:spPr>
          <a:xfrm>
            <a:off x="1255874" y="912971"/>
            <a:ext cx="1512818" cy="1512818"/>
          </a:xfrm>
          <a:prstGeom prst="ellipse">
            <a:avLst/>
          </a:prstGeom>
        </p:spPr>
      </p:pic>
      <p:sp>
        <p:nvSpPr>
          <p:cNvPr id="13" name="Content Placeholder 16">
            <a:extLst>
              <a:ext uri="{FF2B5EF4-FFF2-40B4-BE49-F238E27FC236}">
                <a16:creationId xmlns:a16="http://schemas.microsoft.com/office/drawing/2014/main" id="{32A3B10B-3433-4B77-A9FE-3439AA0C03EB}"/>
              </a:ext>
            </a:extLst>
          </p:cNvPr>
          <p:cNvSpPr>
            <a:spLocks noGrp="1"/>
          </p:cNvSpPr>
          <p:nvPr>
            <p:ph sz="quarter" idx="12" hasCustomPrompt="1"/>
          </p:nvPr>
        </p:nvSpPr>
        <p:spPr>
          <a:xfrm>
            <a:off x="3669908" y="2544542"/>
            <a:ext cx="2352675" cy="512245"/>
          </a:xfrm>
        </p:spPr>
        <p:txBody>
          <a:bodyPr/>
          <a:lstStyle>
            <a:lvl1pPr marL="0" indent="0" algn="r">
              <a:buFontTx/>
              <a:buNone/>
              <a:defRPr sz="1600" b="1">
                <a:solidFill>
                  <a:srgbClr val="204792"/>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a:t>[Name]</a:t>
            </a:r>
          </a:p>
        </p:txBody>
      </p:sp>
      <p:sp>
        <p:nvSpPr>
          <p:cNvPr id="14" name="Oval 13">
            <a:extLst>
              <a:ext uri="{FF2B5EF4-FFF2-40B4-BE49-F238E27FC236}">
                <a16:creationId xmlns:a16="http://schemas.microsoft.com/office/drawing/2014/main" id="{E75512FD-BA5A-4C17-944C-1B6B9E497A3A}"/>
              </a:ext>
            </a:extLst>
          </p:cNvPr>
          <p:cNvSpPr/>
          <p:nvPr userDrawn="1"/>
        </p:nvSpPr>
        <p:spPr>
          <a:xfrm>
            <a:off x="1109726" y="3220888"/>
            <a:ext cx="1664208" cy="1664208"/>
          </a:xfrm>
          <a:prstGeom prst="ellipse">
            <a:avLst/>
          </a:prstGeom>
          <a:solidFill>
            <a:schemeClr val="bg1">
              <a:lumMod val="95000"/>
            </a:schemeClr>
          </a:solidFill>
          <a:ln w="28575" cmpd="sng">
            <a:solidFill>
              <a:srgbClr val="88AF4B"/>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15" name="Picture 14">
            <a:extLst>
              <a:ext uri="{FF2B5EF4-FFF2-40B4-BE49-F238E27FC236}">
                <a16:creationId xmlns:a16="http://schemas.microsoft.com/office/drawing/2014/main" id="{05D46533-F5CD-4AEF-8987-F5122F8D6A7F}"/>
              </a:ext>
            </a:extLst>
          </p:cNvPr>
          <p:cNvPicPr preferRelativeResize="0">
            <a:picLocks/>
          </p:cNvPicPr>
          <p:nvPr userDrawn="1"/>
        </p:nvPicPr>
        <p:blipFill rotWithShape="1">
          <a:blip r:embed="rId2"/>
          <a:srcRect l="45037" r="21993" b="45160"/>
          <a:stretch/>
        </p:blipFill>
        <p:spPr>
          <a:xfrm>
            <a:off x="1184142" y="3286541"/>
            <a:ext cx="1512818" cy="1512818"/>
          </a:xfrm>
          <a:prstGeom prst="ellipse">
            <a:avLst/>
          </a:prstGeom>
        </p:spPr>
      </p:pic>
      <p:sp>
        <p:nvSpPr>
          <p:cNvPr id="19" name="Rectangle 18">
            <a:extLst>
              <a:ext uri="{FF2B5EF4-FFF2-40B4-BE49-F238E27FC236}">
                <a16:creationId xmlns:a16="http://schemas.microsoft.com/office/drawing/2014/main" id="{34BAEE85-D292-42D0-ACDF-B7E915F1CBFC}"/>
              </a:ext>
            </a:extLst>
          </p:cNvPr>
          <p:cNvSpPr/>
          <p:nvPr userDrawn="1"/>
        </p:nvSpPr>
        <p:spPr>
          <a:xfrm rot="16200000">
            <a:off x="5135714" y="2476552"/>
            <a:ext cx="5871127" cy="2073625"/>
          </a:xfrm>
          <a:prstGeom prst="rect">
            <a:avLst/>
          </a:prstGeom>
          <a:solidFill>
            <a:srgbClr val="88AF4B">
              <a:alpha val="50000"/>
            </a:srgbClr>
          </a:solidFill>
          <a:ln>
            <a:solidFill>
              <a:srgbClr val="FFFF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8" name="Content Placeholder 16">
            <a:extLst>
              <a:ext uri="{FF2B5EF4-FFF2-40B4-BE49-F238E27FC236}">
                <a16:creationId xmlns:a16="http://schemas.microsoft.com/office/drawing/2014/main" id="{E24F2774-1C19-4B5E-B28E-96546C15EDAA}"/>
              </a:ext>
            </a:extLst>
          </p:cNvPr>
          <p:cNvSpPr>
            <a:spLocks noGrp="1"/>
          </p:cNvSpPr>
          <p:nvPr>
            <p:ph sz="quarter" idx="13" hasCustomPrompt="1"/>
          </p:nvPr>
        </p:nvSpPr>
        <p:spPr>
          <a:xfrm>
            <a:off x="3047998" y="3786827"/>
            <a:ext cx="2352675" cy="512245"/>
          </a:xfrm>
        </p:spPr>
        <p:txBody>
          <a:bodyPr/>
          <a:lstStyle>
            <a:lvl1pPr marL="0" indent="0">
              <a:buFontTx/>
              <a:buNone/>
              <a:defRPr sz="1600" b="1">
                <a:solidFill>
                  <a:srgbClr val="204792"/>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a:t>[Name]</a:t>
            </a:r>
          </a:p>
        </p:txBody>
      </p:sp>
      <p:sp>
        <p:nvSpPr>
          <p:cNvPr id="10" name="Oval 9">
            <a:extLst>
              <a:ext uri="{FF2B5EF4-FFF2-40B4-BE49-F238E27FC236}">
                <a16:creationId xmlns:a16="http://schemas.microsoft.com/office/drawing/2014/main" id="{67FA9A35-4C20-4DF4-8874-E706AEB822CA}"/>
              </a:ext>
            </a:extLst>
          </p:cNvPr>
          <p:cNvSpPr/>
          <p:nvPr userDrawn="1"/>
        </p:nvSpPr>
        <p:spPr>
          <a:xfrm>
            <a:off x="6290995" y="2132143"/>
            <a:ext cx="1664208" cy="1664208"/>
          </a:xfrm>
          <a:prstGeom prst="ellipse">
            <a:avLst/>
          </a:prstGeom>
          <a:solidFill>
            <a:schemeClr val="bg1">
              <a:lumMod val="95000"/>
            </a:schemeClr>
          </a:solidFill>
          <a:ln w="28575" cmpd="sng">
            <a:solidFill>
              <a:srgbClr val="88AF4B"/>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12" name="Picture 11">
            <a:extLst>
              <a:ext uri="{FF2B5EF4-FFF2-40B4-BE49-F238E27FC236}">
                <a16:creationId xmlns:a16="http://schemas.microsoft.com/office/drawing/2014/main" id="{866920AF-8CD8-4782-B2C0-66659473BE55}"/>
              </a:ext>
            </a:extLst>
          </p:cNvPr>
          <p:cNvPicPr preferRelativeResize="0">
            <a:picLocks/>
          </p:cNvPicPr>
          <p:nvPr userDrawn="1"/>
        </p:nvPicPr>
        <p:blipFill rotWithShape="1">
          <a:blip r:embed="rId2"/>
          <a:srcRect l="45037" r="21993" b="45160"/>
          <a:stretch/>
        </p:blipFill>
        <p:spPr>
          <a:xfrm>
            <a:off x="6361219" y="2223880"/>
            <a:ext cx="1512818" cy="1512818"/>
          </a:xfrm>
          <a:prstGeom prst="ellipse">
            <a:avLst/>
          </a:prstGeom>
        </p:spPr>
      </p:pic>
      <p:sp>
        <p:nvSpPr>
          <p:cNvPr id="20" name="Content Placeholder 16">
            <a:extLst>
              <a:ext uri="{FF2B5EF4-FFF2-40B4-BE49-F238E27FC236}">
                <a16:creationId xmlns:a16="http://schemas.microsoft.com/office/drawing/2014/main" id="{26016669-802E-420B-942E-F3F57230D8DE}"/>
              </a:ext>
            </a:extLst>
          </p:cNvPr>
          <p:cNvSpPr>
            <a:spLocks noGrp="1"/>
          </p:cNvSpPr>
          <p:nvPr>
            <p:ph sz="quarter" idx="14" hasCustomPrompt="1"/>
          </p:nvPr>
        </p:nvSpPr>
        <p:spPr>
          <a:xfrm>
            <a:off x="3669908" y="4976172"/>
            <a:ext cx="2352675" cy="512245"/>
          </a:xfrm>
        </p:spPr>
        <p:txBody>
          <a:bodyPr/>
          <a:lstStyle>
            <a:lvl1pPr marL="0" indent="0" algn="r">
              <a:buFontTx/>
              <a:buNone/>
              <a:defRPr sz="1600" b="1">
                <a:solidFill>
                  <a:srgbClr val="204792"/>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a:t>[Name]</a:t>
            </a:r>
          </a:p>
        </p:txBody>
      </p:sp>
      <p:sp>
        <p:nvSpPr>
          <p:cNvPr id="21" name="Oval 20">
            <a:extLst>
              <a:ext uri="{FF2B5EF4-FFF2-40B4-BE49-F238E27FC236}">
                <a16:creationId xmlns:a16="http://schemas.microsoft.com/office/drawing/2014/main" id="{60DC4E4A-0FBB-4549-821A-37BFF71D4494}"/>
              </a:ext>
            </a:extLst>
          </p:cNvPr>
          <p:cNvSpPr/>
          <p:nvPr userDrawn="1"/>
        </p:nvSpPr>
        <p:spPr>
          <a:xfrm>
            <a:off x="6290995" y="4563773"/>
            <a:ext cx="1664208" cy="1664208"/>
          </a:xfrm>
          <a:prstGeom prst="ellipse">
            <a:avLst/>
          </a:prstGeom>
          <a:solidFill>
            <a:schemeClr val="bg1">
              <a:lumMod val="95000"/>
            </a:schemeClr>
          </a:solidFill>
          <a:ln w="28575" cmpd="sng">
            <a:solidFill>
              <a:srgbClr val="88AF4B"/>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22" name="Picture 21">
            <a:extLst>
              <a:ext uri="{FF2B5EF4-FFF2-40B4-BE49-F238E27FC236}">
                <a16:creationId xmlns:a16="http://schemas.microsoft.com/office/drawing/2014/main" id="{44AEB0E2-1E96-4532-A21F-D20E0A1EC930}"/>
              </a:ext>
            </a:extLst>
          </p:cNvPr>
          <p:cNvPicPr preferRelativeResize="0">
            <a:picLocks/>
          </p:cNvPicPr>
          <p:nvPr userDrawn="1"/>
        </p:nvPicPr>
        <p:blipFill rotWithShape="1">
          <a:blip r:embed="rId2"/>
          <a:srcRect l="45037" r="21993" b="45160"/>
          <a:stretch/>
        </p:blipFill>
        <p:spPr>
          <a:xfrm>
            <a:off x="6361219" y="4655510"/>
            <a:ext cx="1512818" cy="1512818"/>
          </a:xfrm>
          <a:prstGeom prst="ellipse">
            <a:avLst/>
          </a:prstGeom>
        </p:spPr>
      </p:pic>
    </p:spTree>
    <p:extLst>
      <p:ext uri="{BB962C8B-B14F-4D97-AF65-F5344CB8AC3E}">
        <p14:creationId xmlns:p14="http://schemas.microsoft.com/office/powerpoint/2010/main" val="261760676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sp>
        <p:nvSpPr>
          <p:cNvPr id="3" name="Content Placeholder 3"/>
          <p:cNvSpPr>
            <a:spLocks noGrp="1"/>
          </p:cNvSpPr>
          <p:nvPr>
            <p:ph idx="1"/>
          </p:nvPr>
        </p:nvSpPr>
        <p:spPr>
          <a:xfrm>
            <a:off x="292259" y="791784"/>
            <a:ext cx="4245849" cy="5334381"/>
          </a:xfrm>
        </p:spPr>
        <p:txBody>
          <a:bodyPr>
            <a:normAutofit/>
          </a:bodyPr>
          <a:lstStyle/>
          <a:p>
            <a:r>
              <a:rPr lang="en-US" sz="1800" dirty="0"/>
              <a:t>Text text text</a:t>
            </a:r>
          </a:p>
          <a:p>
            <a:pPr lvl="1"/>
            <a:r>
              <a:rPr lang="en-US" sz="1600" dirty="0"/>
              <a:t>Text text text</a:t>
            </a:r>
          </a:p>
          <a:p>
            <a:pPr lvl="1"/>
            <a:r>
              <a:rPr lang="en-US" sz="1600" dirty="0"/>
              <a:t>Text text text</a:t>
            </a:r>
          </a:p>
          <a:p>
            <a:r>
              <a:rPr lang="en-US" sz="1800" dirty="0"/>
              <a:t>Text text text</a:t>
            </a:r>
          </a:p>
          <a:p>
            <a:endParaRPr lang="en-US" sz="1800" dirty="0">
              <a:latin typeface="Century Gothic"/>
              <a:cs typeface="Century Gothic"/>
            </a:endParaRPr>
          </a:p>
        </p:txBody>
      </p:sp>
      <p:sp>
        <p:nvSpPr>
          <p:cNvPr id="4" name="Rectangle 3"/>
          <p:cNvSpPr/>
          <p:nvPr userDrawn="1"/>
        </p:nvSpPr>
        <p:spPr>
          <a:xfrm>
            <a:off x="4538108" y="791784"/>
            <a:ext cx="4148693" cy="2153475"/>
          </a:xfrm>
          <a:prstGeom prst="rect">
            <a:avLst/>
          </a:prstGeom>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5" name="Rectangle 4"/>
          <p:cNvSpPr/>
          <p:nvPr userDrawn="1"/>
        </p:nvSpPr>
        <p:spPr>
          <a:xfrm>
            <a:off x="4538108" y="3128143"/>
            <a:ext cx="2083532" cy="1426738"/>
          </a:xfrm>
          <a:prstGeom prst="rect">
            <a:avLst/>
          </a:prstGeom>
          <a:solidFill>
            <a:srgbClr val="88AF4B"/>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6" name="Rectangle 5"/>
          <p:cNvSpPr/>
          <p:nvPr userDrawn="1"/>
        </p:nvSpPr>
        <p:spPr>
          <a:xfrm>
            <a:off x="6759770" y="3128143"/>
            <a:ext cx="1927030" cy="1426738"/>
          </a:xfrm>
          <a:prstGeom prst="rect">
            <a:avLst/>
          </a:prstGeom>
          <a:solidFill>
            <a:srgbClr val="FD7F32"/>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7" name="Rectangle 6"/>
          <p:cNvSpPr/>
          <p:nvPr userDrawn="1"/>
        </p:nvSpPr>
        <p:spPr>
          <a:xfrm>
            <a:off x="4538107" y="4760360"/>
            <a:ext cx="2083532" cy="1395760"/>
          </a:xfrm>
          <a:prstGeom prst="rect">
            <a:avLst/>
          </a:prstGeom>
          <a:solidFill>
            <a:srgbClr val="1A3292"/>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8" name="Rectangle 7"/>
          <p:cNvSpPr/>
          <p:nvPr userDrawn="1"/>
        </p:nvSpPr>
        <p:spPr>
          <a:xfrm>
            <a:off x="6759769" y="4760360"/>
            <a:ext cx="1927030" cy="1395760"/>
          </a:xfrm>
          <a:prstGeom prst="rect">
            <a:avLst/>
          </a:prstGeom>
          <a:solidFill>
            <a:srgbClr val="FFF385"/>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0" name="Content Placeholder 9"/>
          <p:cNvSpPr>
            <a:spLocks noGrp="1"/>
          </p:cNvSpPr>
          <p:nvPr>
            <p:ph sz="quarter" idx="10"/>
          </p:nvPr>
        </p:nvSpPr>
        <p:spPr>
          <a:xfrm>
            <a:off x="4538107" y="812197"/>
            <a:ext cx="4148137" cy="2133062"/>
          </a:xfrm>
        </p:spPr>
        <p:txBody>
          <a:bodyPr anchor="ctr"/>
          <a:lstStyle>
            <a:lvl1pPr marL="0" indent="0" algn="ctr">
              <a:buNone/>
              <a:defRPr/>
            </a:lvl1pPr>
            <a:lvl2pPr marL="457200" indent="0">
              <a:buNone/>
              <a:defRPr/>
            </a:lvl2pPr>
            <a:lvl3pPr marL="914400" indent="0">
              <a:buNone/>
              <a:defRPr/>
            </a:lvl3pPr>
            <a:lvl4pPr marL="1371600" indent="0">
              <a:buNone/>
              <a:defRPr/>
            </a:lvl4pPr>
            <a:lvl5pPr marL="1828800" indent="0">
              <a:buNone/>
              <a:defRPr/>
            </a:lvl5pPr>
          </a:lstStyle>
          <a:p>
            <a:pPr lvl="0"/>
            <a:endParaRPr lang="en-US" dirty="0"/>
          </a:p>
        </p:txBody>
      </p:sp>
      <p:sp>
        <p:nvSpPr>
          <p:cNvPr id="12" name="Content Placeholder 11"/>
          <p:cNvSpPr>
            <a:spLocks noGrp="1"/>
          </p:cNvSpPr>
          <p:nvPr>
            <p:ph sz="quarter" idx="11"/>
          </p:nvPr>
        </p:nvSpPr>
        <p:spPr>
          <a:xfrm>
            <a:off x="4538663" y="3127375"/>
            <a:ext cx="2082800" cy="1427163"/>
          </a:xfrm>
        </p:spPr>
        <p:txBody>
          <a:bodyPr anchor="ctr">
            <a:normAutofit/>
          </a:bodyPr>
          <a:lstStyle>
            <a:lvl1pPr marL="0" indent="0" algn="ctr">
              <a:buFontTx/>
              <a:buNone/>
              <a:defRPr sz="1600" b="1">
                <a:solidFill>
                  <a:schemeClr val="bg1"/>
                </a:solidFill>
              </a:defRPr>
            </a:lvl1pPr>
            <a:lvl2pPr marL="457200" indent="0" algn="ctr">
              <a:buFontTx/>
              <a:buNone/>
              <a:defRPr/>
            </a:lvl2pPr>
            <a:lvl3pPr marL="914400" indent="0" algn="ctr">
              <a:buFontTx/>
              <a:buNone/>
              <a:defRPr/>
            </a:lvl3pPr>
            <a:lvl4pPr marL="1371600" indent="0" algn="ctr">
              <a:buFontTx/>
              <a:buNone/>
              <a:defRPr/>
            </a:lvl4pPr>
            <a:lvl5pPr marL="1828800" indent="0" algn="ctr">
              <a:buFontTx/>
              <a:buNone/>
              <a:defRPr/>
            </a:lvl5pPr>
          </a:lstStyle>
          <a:p>
            <a:pPr lvl="0"/>
            <a:endParaRPr lang="en-US" dirty="0"/>
          </a:p>
        </p:txBody>
      </p:sp>
      <p:sp>
        <p:nvSpPr>
          <p:cNvPr id="16" name="Content Placeholder 15"/>
          <p:cNvSpPr>
            <a:spLocks noGrp="1"/>
          </p:cNvSpPr>
          <p:nvPr>
            <p:ph sz="quarter" idx="12"/>
          </p:nvPr>
        </p:nvSpPr>
        <p:spPr>
          <a:xfrm>
            <a:off x="6759575" y="3127375"/>
            <a:ext cx="1927225" cy="1427163"/>
          </a:xfrm>
        </p:spPr>
        <p:txBody>
          <a:bodyPr anchor="ctr">
            <a:normAutofit/>
          </a:bodyPr>
          <a:lstStyle>
            <a:lvl1pPr marL="0" indent="0" algn="ctr">
              <a:buFontTx/>
              <a:buNone/>
              <a:defRPr sz="1600" b="1">
                <a:solidFill>
                  <a:srgbClr val="FFFFFF"/>
                </a:solidFill>
              </a:defRPr>
            </a:lvl1pPr>
          </a:lstStyle>
          <a:p>
            <a:pPr lvl="0"/>
            <a:endParaRPr lang="en-US" dirty="0"/>
          </a:p>
        </p:txBody>
      </p:sp>
      <p:sp>
        <p:nvSpPr>
          <p:cNvPr id="18" name="Content Placeholder 17"/>
          <p:cNvSpPr>
            <a:spLocks noGrp="1"/>
          </p:cNvSpPr>
          <p:nvPr>
            <p:ph sz="quarter" idx="13"/>
          </p:nvPr>
        </p:nvSpPr>
        <p:spPr>
          <a:xfrm>
            <a:off x="4538663" y="4760913"/>
            <a:ext cx="2082800" cy="1365250"/>
          </a:xfrm>
        </p:spPr>
        <p:txBody>
          <a:bodyPr anchor="ctr">
            <a:normAutofit/>
          </a:bodyPr>
          <a:lstStyle>
            <a:lvl1pPr marL="0" indent="0" algn="ctr">
              <a:buFontTx/>
              <a:buNone/>
              <a:defRPr sz="1600">
                <a:solidFill>
                  <a:srgbClr val="FFFFFF"/>
                </a:solidFill>
              </a:defRPr>
            </a:lvl1pPr>
          </a:lstStyle>
          <a:p>
            <a:pPr lvl="0"/>
            <a:endParaRPr lang="en-US" dirty="0"/>
          </a:p>
        </p:txBody>
      </p:sp>
      <p:sp>
        <p:nvSpPr>
          <p:cNvPr id="20" name="Content Placeholder 19"/>
          <p:cNvSpPr>
            <a:spLocks noGrp="1"/>
          </p:cNvSpPr>
          <p:nvPr>
            <p:ph sz="quarter" idx="14"/>
          </p:nvPr>
        </p:nvSpPr>
        <p:spPr>
          <a:xfrm>
            <a:off x="6759575" y="4760913"/>
            <a:ext cx="1927225" cy="1365250"/>
          </a:xfrm>
        </p:spPr>
        <p:txBody>
          <a:bodyPr anchor="ctr">
            <a:normAutofit/>
          </a:bodyPr>
          <a:lstStyle>
            <a:lvl1pPr marL="0" indent="0" algn="ctr">
              <a:buFontTx/>
              <a:buNone/>
              <a:defRPr sz="1600" b="0">
                <a:solidFill>
                  <a:schemeClr val="tx1"/>
                </a:solidFill>
              </a:defRPr>
            </a:lvl1pPr>
          </a:lstStyle>
          <a:p>
            <a:pPr lvl="0"/>
            <a:endParaRPr lang="en-US" dirty="0"/>
          </a:p>
        </p:txBody>
      </p:sp>
      <p:sp>
        <p:nvSpPr>
          <p:cNvPr id="14" name="Title 1">
            <a:extLst>
              <a:ext uri="{FF2B5EF4-FFF2-40B4-BE49-F238E27FC236}">
                <a16:creationId xmlns:a16="http://schemas.microsoft.com/office/drawing/2014/main" id="{E0A35E3B-2B8F-DD49-850E-41CE0FCFA7A3}"/>
              </a:ext>
            </a:extLst>
          </p:cNvPr>
          <p:cNvSpPr>
            <a:spLocks noGrp="1"/>
          </p:cNvSpPr>
          <p:nvPr>
            <p:ph type="title" hasCustomPrompt="1"/>
          </p:nvPr>
        </p:nvSpPr>
        <p:spPr>
          <a:xfrm>
            <a:off x="292259" y="63021"/>
            <a:ext cx="8631129" cy="429139"/>
          </a:xfrm>
        </p:spPr>
        <p:txBody>
          <a:bodyPr/>
          <a:lstStyle/>
          <a:p>
            <a:r>
              <a:rPr lang="en-US" dirty="0"/>
              <a:t>Click to edit slide title</a:t>
            </a:r>
          </a:p>
        </p:txBody>
      </p:sp>
    </p:spTree>
    <p:extLst>
      <p:ext uri="{BB962C8B-B14F-4D97-AF65-F5344CB8AC3E}">
        <p14:creationId xmlns:p14="http://schemas.microsoft.com/office/powerpoint/2010/main" val="66725524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Agenda">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907252"/>
            <a:ext cx="8229600" cy="5344539"/>
          </a:xfrm>
        </p:spPr>
        <p:txBody>
          <a:bodyPr/>
          <a:lstStyle>
            <a:lvl1pPr marL="741363" indent="-741363">
              <a:buClr>
                <a:srgbClr val="88AF4B"/>
              </a:buClr>
              <a:buFont typeface="+mj-ea"/>
              <a:buAutoNum type="circleNumDbPlain"/>
              <a:defRPr/>
            </a:lvl1pPr>
            <a:lvl2pPr marL="1431925" indent="-576263">
              <a:buClr>
                <a:srgbClr val="88AF4B"/>
              </a:buClr>
              <a:buFont typeface="+mj-lt"/>
              <a:buAutoNum type="alphaUcPeriod"/>
              <a:defRPr/>
            </a:lvl2pPr>
            <a:lvl3pPr marL="1995488" indent="-504825">
              <a:buClr>
                <a:srgbClr val="88AF4B"/>
              </a:buClr>
              <a:buFont typeface="+mj-lt"/>
              <a:buAutoNum type="romanUcPeriod"/>
              <a:defRPr/>
            </a:lvl3pPr>
            <a:lvl4pPr marL="2568575" indent="-508000" defTabSz="396875">
              <a:buClr>
                <a:srgbClr val="88AF4B"/>
              </a:buClr>
              <a:buFont typeface="+mj-lt"/>
              <a:buAutoNum type="alphaLcParenR"/>
              <a:defRPr/>
            </a:lvl4pPr>
            <a:lvl5pPr marL="3079750" indent="-514350">
              <a:buClr>
                <a:srgbClr val="88AF4B"/>
              </a:buClr>
              <a:buFont typeface="+mj-lt"/>
              <a:buAutoNum type="romanLcPeriod"/>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Box 3"/>
          <p:cNvSpPr txBox="1"/>
          <p:nvPr userDrawn="1"/>
        </p:nvSpPr>
        <p:spPr>
          <a:xfrm>
            <a:off x="457200" y="220284"/>
            <a:ext cx="1635509" cy="523220"/>
          </a:xfrm>
          <a:prstGeom prst="rect">
            <a:avLst/>
          </a:prstGeom>
          <a:noFill/>
        </p:spPr>
        <p:txBody>
          <a:bodyPr wrap="none" rtlCol="0">
            <a:spAutoFit/>
          </a:bodyPr>
          <a:lstStyle/>
          <a:p>
            <a:r>
              <a:rPr lang="en-US" sz="2800" dirty="0">
                <a:solidFill>
                  <a:srgbClr val="204792"/>
                </a:solidFill>
                <a:latin typeface="Century Gothic"/>
                <a:cs typeface="Century Gothic"/>
              </a:rPr>
              <a:t>Agenda</a:t>
            </a:r>
          </a:p>
        </p:txBody>
      </p:sp>
      <p:cxnSp>
        <p:nvCxnSpPr>
          <p:cNvPr id="8" name="Straight Connector 7"/>
          <p:cNvCxnSpPr/>
          <p:nvPr userDrawn="1"/>
        </p:nvCxnSpPr>
        <p:spPr>
          <a:xfrm>
            <a:off x="1077946" y="1207016"/>
            <a:ext cx="0" cy="4838700"/>
          </a:xfrm>
          <a:prstGeom prst="line">
            <a:avLst/>
          </a:prstGeom>
          <a:ln w="6350" cmpd="sng">
            <a:solidFill>
              <a:schemeClr val="bg1">
                <a:lumMod val="50000"/>
              </a:schemeClr>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05556987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Sub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92260" y="13536"/>
            <a:ext cx="8614634" cy="535392"/>
          </a:xfrm>
        </p:spPr>
        <p:txBody>
          <a:bodyPr anchor="ctr"/>
          <a:lstStyle/>
          <a:p>
            <a:r>
              <a:rPr lang="en-US" dirty="0"/>
              <a:t>Click to edit slide title</a:t>
            </a:r>
          </a:p>
        </p:txBody>
      </p:sp>
      <p:sp>
        <p:nvSpPr>
          <p:cNvPr id="3" name="Content Placeholder 2"/>
          <p:cNvSpPr>
            <a:spLocks noGrp="1"/>
          </p:cNvSpPr>
          <p:nvPr>
            <p:ph idx="1"/>
          </p:nvPr>
        </p:nvSpPr>
        <p:spPr>
          <a:xfrm>
            <a:off x="292259" y="1065363"/>
            <a:ext cx="8614635" cy="5219419"/>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a:extLst>
              <a:ext uri="{FF2B5EF4-FFF2-40B4-BE49-F238E27FC236}">
                <a16:creationId xmlns:a16="http://schemas.microsoft.com/office/drawing/2014/main" id="{F53BB5D7-1FA2-7445-9FD4-1BD56E8AD94A}"/>
              </a:ext>
            </a:extLst>
          </p:cNvPr>
          <p:cNvSpPr>
            <a:spLocks noGrp="1"/>
          </p:cNvSpPr>
          <p:nvPr>
            <p:ph type="body" sz="quarter" idx="10" hasCustomPrompt="1"/>
          </p:nvPr>
        </p:nvSpPr>
        <p:spPr>
          <a:xfrm>
            <a:off x="292100" y="549275"/>
            <a:ext cx="8615363" cy="515938"/>
          </a:xfrm>
        </p:spPr>
        <p:txBody>
          <a:bodyPr/>
          <a:lstStyle>
            <a:lvl1pPr marL="0" indent="0">
              <a:buFontTx/>
              <a:buNone/>
              <a:defRPr b="0">
                <a:solidFill>
                  <a:srgbClr val="88AF4B"/>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a:t>Click to edit heading</a:t>
            </a:r>
          </a:p>
        </p:txBody>
      </p:sp>
    </p:spTree>
    <p:extLst>
      <p:ext uri="{BB962C8B-B14F-4D97-AF65-F5344CB8AC3E}">
        <p14:creationId xmlns:p14="http://schemas.microsoft.com/office/powerpoint/2010/main" val="316031444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Subtitle, Blank">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92260" y="13536"/>
            <a:ext cx="8614634" cy="535392"/>
          </a:xfrm>
        </p:spPr>
        <p:txBody>
          <a:bodyPr anchor="ctr"/>
          <a:lstStyle/>
          <a:p>
            <a:r>
              <a:rPr lang="en-US" dirty="0"/>
              <a:t>Click to edit slide title</a:t>
            </a:r>
          </a:p>
        </p:txBody>
      </p:sp>
      <p:sp>
        <p:nvSpPr>
          <p:cNvPr id="4" name="Text Placeholder 4">
            <a:extLst>
              <a:ext uri="{FF2B5EF4-FFF2-40B4-BE49-F238E27FC236}">
                <a16:creationId xmlns:a16="http://schemas.microsoft.com/office/drawing/2014/main" id="{27988DF3-7E8D-BE4F-87E6-B68778C08814}"/>
              </a:ext>
            </a:extLst>
          </p:cNvPr>
          <p:cNvSpPr>
            <a:spLocks noGrp="1"/>
          </p:cNvSpPr>
          <p:nvPr>
            <p:ph type="body" sz="quarter" idx="10" hasCustomPrompt="1"/>
          </p:nvPr>
        </p:nvSpPr>
        <p:spPr>
          <a:xfrm>
            <a:off x="292100" y="549275"/>
            <a:ext cx="8615363" cy="515938"/>
          </a:xfrm>
        </p:spPr>
        <p:txBody>
          <a:bodyPr/>
          <a:lstStyle>
            <a:lvl1pPr marL="0" indent="0">
              <a:buFontTx/>
              <a:buNone/>
              <a:defRPr b="0">
                <a:solidFill>
                  <a:srgbClr val="88AF4B"/>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a:t>Click to edit heading</a:t>
            </a:r>
          </a:p>
        </p:txBody>
      </p:sp>
    </p:spTree>
    <p:extLst>
      <p:ext uri="{BB962C8B-B14F-4D97-AF65-F5344CB8AC3E}">
        <p14:creationId xmlns:p14="http://schemas.microsoft.com/office/powerpoint/2010/main" val="314322150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opics - modern">
    <p:spTree>
      <p:nvGrpSpPr>
        <p:cNvPr id="1" name=""/>
        <p:cNvGrpSpPr/>
        <p:nvPr/>
      </p:nvGrpSpPr>
      <p:grpSpPr>
        <a:xfrm>
          <a:off x="0" y="0"/>
          <a:ext cx="0" cy="0"/>
          <a:chOff x="0" y="0"/>
          <a:chExt cx="0" cy="0"/>
        </a:xfrm>
      </p:grpSpPr>
      <p:sp>
        <p:nvSpPr>
          <p:cNvPr id="3" name="Content Placeholder 2"/>
          <p:cNvSpPr>
            <a:spLocks noGrp="1"/>
          </p:cNvSpPr>
          <p:nvPr>
            <p:ph idx="1"/>
          </p:nvPr>
        </p:nvSpPr>
        <p:spPr>
          <a:xfrm>
            <a:off x="292260" y="725802"/>
            <a:ext cx="8581646" cy="5575475"/>
          </a:xfrm>
        </p:spPr>
        <p:txBody>
          <a:bodyPr/>
          <a:lstStyle>
            <a:lvl1pPr marL="741363" indent="-741363">
              <a:buClr>
                <a:srgbClr val="88AF4B"/>
              </a:buClr>
              <a:buFont typeface="+mj-ea"/>
              <a:buAutoNum type="circleNumDbPlain"/>
              <a:defRPr/>
            </a:lvl1pPr>
            <a:lvl2pPr marL="1431925" indent="-576263">
              <a:buClr>
                <a:srgbClr val="88AF4B"/>
              </a:buClr>
              <a:buFont typeface="+mj-lt"/>
              <a:buAutoNum type="alphaUcPeriod"/>
              <a:defRPr/>
            </a:lvl2pPr>
            <a:lvl3pPr marL="1995488" indent="-504825">
              <a:buClr>
                <a:srgbClr val="88AF4B"/>
              </a:buClr>
              <a:buFont typeface="+mj-lt"/>
              <a:buAutoNum type="romanUcPeriod"/>
              <a:defRPr/>
            </a:lvl3pPr>
            <a:lvl4pPr marL="2568575" indent="-508000" defTabSz="396875">
              <a:buClr>
                <a:srgbClr val="88AF4B"/>
              </a:buClr>
              <a:buFont typeface="+mj-lt"/>
              <a:buAutoNum type="alphaLcParenR"/>
              <a:defRPr/>
            </a:lvl4pPr>
            <a:lvl5pPr marL="3079750" indent="-514350">
              <a:buClr>
                <a:srgbClr val="88AF4B"/>
              </a:buClr>
              <a:buFont typeface="+mj-lt"/>
              <a:buAutoNum type="romanLcPeriod"/>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cxnSp>
        <p:nvCxnSpPr>
          <p:cNvPr id="8" name="Straight Connector 7"/>
          <p:cNvCxnSpPr>
            <a:cxnSpLocks/>
          </p:cNvCxnSpPr>
          <p:nvPr userDrawn="1"/>
        </p:nvCxnSpPr>
        <p:spPr>
          <a:xfrm>
            <a:off x="968852" y="725802"/>
            <a:ext cx="0" cy="5575475"/>
          </a:xfrm>
          <a:prstGeom prst="line">
            <a:avLst/>
          </a:prstGeom>
          <a:ln w="3175" cmpd="sng">
            <a:solidFill>
              <a:schemeClr val="bg1">
                <a:lumMod val="50000"/>
              </a:schemeClr>
            </a:solidFill>
          </a:ln>
          <a:effectLst/>
        </p:spPr>
        <p:style>
          <a:lnRef idx="2">
            <a:schemeClr val="accent1"/>
          </a:lnRef>
          <a:fillRef idx="0">
            <a:schemeClr val="accent1"/>
          </a:fillRef>
          <a:effectRef idx="1">
            <a:schemeClr val="accent1"/>
          </a:effectRef>
          <a:fontRef idx="minor">
            <a:schemeClr val="tx1"/>
          </a:fontRef>
        </p:style>
      </p:cxnSp>
      <p:sp>
        <p:nvSpPr>
          <p:cNvPr id="5" name="Title 1">
            <a:extLst>
              <a:ext uri="{FF2B5EF4-FFF2-40B4-BE49-F238E27FC236}">
                <a16:creationId xmlns:a16="http://schemas.microsoft.com/office/drawing/2014/main" id="{928097E8-967E-D340-A86A-8BEB4BF61371}"/>
              </a:ext>
            </a:extLst>
          </p:cNvPr>
          <p:cNvSpPr>
            <a:spLocks noGrp="1"/>
          </p:cNvSpPr>
          <p:nvPr>
            <p:ph type="title" hasCustomPrompt="1"/>
          </p:nvPr>
        </p:nvSpPr>
        <p:spPr>
          <a:xfrm>
            <a:off x="292260" y="13536"/>
            <a:ext cx="8614634" cy="535392"/>
          </a:xfrm>
        </p:spPr>
        <p:txBody>
          <a:bodyPr anchor="ctr"/>
          <a:lstStyle/>
          <a:p>
            <a:r>
              <a:rPr lang="en-US" dirty="0"/>
              <a:t>Click to edit slide title</a:t>
            </a:r>
          </a:p>
        </p:txBody>
      </p:sp>
    </p:spTree>
    <p:extLst>
      <p:ext uri="{BB962C8B-B14F-4D97-AF65-F5344CB8AC3E}">
        <p14:creationId xmlns:p14="http://schemas.microsoft.com/office/powerpoint/2010/main" val="21023974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92259" y="63021"/>
            <a:ext cx="8631129" cy="429139"/>
          </a:xfrm>
        </p:spPr>
        <p:txBody>
          <a:bodyPr/>
          <a:lstStyle/>
          <a:p>
            <a:r>
              <a:rPr lang="en-US" dirty="0"/>
              <a:t>Click to edit slide title</a:t>
            </a:r>
          </a:p>
        </p:txBody>
      </p:sp>
      <p:sp>
        <p:nvSpPr>
          <p:cNvPr id="3" name="Content Placeholder 2"/>
          <p:cNvSpPr>
            <a:spLocks noGrp="1"/>
          </p:cNvSpPr>
          <p:nvPr>
            <p:ph sz="half" idx="1"/>
          </p:nvPr>
        </p:nvSpPr>
        <p:spPr>
          <a:xfrm>
            <a:off x="292260" y="1033562"/>
            <a:ext cx="4177682" cy="523472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606542" y="1033563"/>
            <a:ext cx="4278188" cy="523472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cxnSp>
        <p:nvCxnSpPr>
          <p:cNvPr id="14" name="Straight Connector 13"/>
          <p:cNvCxnSpPr/>
          <p:nvPr userDrawn="1"/>
        </p:nvCxnSpPr>
        <p:spPr>
          <a:xfrm>
            <a:off x="4540566" y="1541998"/>
            <a:ext cx="0" cy="4340916"/>
          </a:xfrm>
          <a:prstGeom prst="line">
            <a:avLst/>
          </a:prstGeom>
          <a:ln w="3175" cmpd="sng">
            <a:solidFill>
              <a:schemeClr val="bg1">
                <a:lumMod val="65000"/>
              </a:schemeClr>
            </a:solidFill>
          </a:ln>
          <a:effectLst/>
        </p:spPr>
        <p:style>
          <a:lnRef idx="2">
            <a:schemeClr val="accent1"/>
          </a:lnRef>
          <a:fillRef idx="0">
            <a:schemeClr val="accent1"/>
          </a:fillRef>
          <a:effectRef idx="1">
            <a:schemeClr val="accent1"/>
          </a:effectRef>
          <a:fontRef idx="minor">
            <a:schemeClr val="tx1"/>
          </a:fontRef>
        </p:style>
      </p:cxnSp>
      <p:sp>
        <p:nvSpPr>
          <p:cNvPr id="7" name="Text Placeholder 4">
            <a:extLst>
              <a:ext uri="{FF2B5EF4-FFF2-40B4-BE49-F238E27FC236}">
                <a16:creationId xmlns:a16="http://schemas.microsoft.com/office/drawing/2014/main" id="{B0834FC2-A2DE-6E41-ABE4-8EA188814294}"/>
              </a:ext>
            </a:extLst>
          </p:cNvPr>
          <p:cNvSpPr>
            <a:spLocks noGrp="1"/>
          </p:cNvSpPr>
          <p:nvPr>
            <p:ph type="body" sz="quarter" idx="10" hasCustomPrompt="1"/>
          </p:nvPr>
        </p:nvSpPr>
        <p:spPr>
          <a:xfrm>
            <a:off x="292100" y="549275"/>
            <a:ext cx="8615363" cy="515938"/>
          </a:xfrm>
        </p:spPr>
        <p:txBody>
          <a:bodyPr/>
          <a:lstStyle>
            <a:lvl1pPr marL="0" indent="0">
              <a:buFontTx/>
              <a:buNone/>
              <a:defRPr b="0">
                <a:solidFill>
                  <a:srgbClr val="88AF4B"/>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a:t>Click to edit heading</a:t>
            </a:r>
          </a:p>
        </p:txBody>
      </p:sp>
    </p:spTree>
    <p:extLst>
      <p:ext uri="{BB962C8B-B14F-4D97-AF65-F5344CB8AC3E}">
        <p14:creationId xmlns:p14="http://schemas.microsoft.com/office/powerpoint/2010/main" val="17123437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wo Content with Headings">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292260" y="1165523"/>
            <a:ext cx="4205128" cy="511926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645028" y="1165523"/>
            <a:ext cx="4190220" cy="5119259"/>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cxnSp>
        <p:nvCxnSpPr>
          <p:cNvPr id="14" name="Straight Connector 13"/>
          <p:cNvCxnSpPr>
            <a:cxnSpLocks/>
          </p:cNvCxnSpPr>
          <p:nvPr userDrawn="1"/>
        </p:nvCxnSpPr>
        <p:spPr>
          <a:xfrm>
            <a:off x="4573554" y="1923693"/>
            <a:ext cx="0" cy="3674558"/>
          </a:xfrm>
          <a:prstGeom prst="line">
            <a:avLst/>
          </a:prstGeom>
          <a:ln w="3175" cmpd="sng">
            <a:solidFill>
              <a:schemeClr val="bg1">
                <a:lumMod val="65000"/>
              </a:schemeClr>
            </a:solidFill>
          </a:ln>
          <a:effectLst/>
        </p:spPr>
        <p:style>
          <a:lnRef idx="2">
            <a:schemeClr val="accent1"/>
          </a:lnRef>
          <a:fillRef idx="0">
            <a:schemeClr val="accent1"/>
          </a:fillRef>
          <a:effectRef idx="1">
            <a:schemeClr val="accent1"/>
          </a:effectRef>
          <a:fontRef idx="minor">
            <a:schemeClr val="tx1"/>
          </a:fontRef>
        </p:style>
      </p:cxnSp>
      <p:sp>
        <p:nvSpPr>
          <p:cNvPr id="9" name="Text Placeholder 2"/>
          <p:cNvSpPr>
            <a:spLocks noGrp="1"/>
          </p:cNvSpPr>
          <p:nvPr>
            <p:ph type="body" idx="12" hasCustomPrompt="1"/>
          </p:nvPr>
        </p:nvSpPr>
        <p:spPr>
          <a:xfrm>
            <a:off x="292260" y="548928"/>
            <a:ext cx="4205128" cy="590355"/>
          </a:xfrm>
          <a:solidFill>
            <a:srgbClr val="88AF4B">
              <a:alpha val="19000"/>
            </a:srgbClr>
          </a:solidFill>
        </p:spPr>
        <p:txBody>
          <a:bodyPr anchor="b">
            <a:noAutofit/>
          </a:bodyPr>
          <a:lstStyle>
            <a:lvl1pPr marL="0" indent="0">
              <a:buNone/>
              <a:defRPr sz="2400" b="0">
                <a:solidFill>
                  <a:srgbClr val="20479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heading</a:t>
            </a:r>
          </a:p>
        </p:txBody>
      </p:sp>
      <p:sp>
        <p:nvSpPr>
          <p:cNvPr id="11" name="Text Placeholder 4"/>
          <p:cNvSpPr>
            <a:spLocks noGrp="1"/>
          </p:cNvSpPr>
          <p:nvPr>
            <p:ph type="body" sz="quarter" idx="3" hasCustomPrompt="1"/>
          </p:nvPr>
        </p:nvSpPr>
        <p:spPr>
          <a:xfrm>
            <a:off x="4645028" y="548928"/>
            <a:ext cx="4228878" cy="590355"/>
          </a:xfrm>
          <a:solidFill>
            <a:srgbClr val="88AF4B">
              <a:alpha val="19000"/>
            </a:srgbClr>
          </a:solidFill>
        </p:spPr>
        <p:txBody>
          <a:bodyPr anchor="b">
            <a:noAutofit/>
          </a:bodyPr>
          <a:lstStyle>
            <a:lvl1pPr marL="0" indent="0">
              <a:buNone/>
              <a:defRPr sz="2400" b="0" baseline="0">
                <a:solidFill>
                  <a:srgbClr val="20479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heading</a:t>
            </a:r>
          </a:p>
        </p:txBody>
      </p:sp>
      <p:sp>
        <p:nvSpPr>
          <p:cNvPr id="8" name="Title 1">
            <a:extLst>
              <a:ext uri="{FF2B5EF4-FFF2-40B4-BE49-F238E27FC236}">
                <a16:creationId xmlns:a16="http://schemas.microsoft.com/office/drawing/2014/main" id="{5B674520-0D7D-434A-8FFE-847AB43038A1}"/>
              </a:ext>
            </a:extLst>
          </p:cNvPr>
          <p:cNvSpPr>
            <a:spLocks noGrp="1"/>
          </p:cNvSpPr>
          <p:nvPr>
            <p:ph type="title" hasCustomPrompt="1"/>
          </p:nvPr>
        </p:nvSpPr>
        <p:spPr>
          <a:xfrm>
            <a:off x="292260" y="13536"/>
            <a:ext cx="8614634" cy="535392"/>
          </a:xfrm>
        </p:spPr>
        <p:txBody>
          <a:bodyPr anchor="ctr"/>
          <a:lstStyle/>
          <a:p>
            <a:r>
              <a:rPr lang="en-US" dirty="0"/>
              <a:t>Click to edit slide title</a:t>
            </a:r>
          </a:p>
        </p:txBody>
      </p:sp>
    </p:spTree>
    <p:extLst>
      <p:ext uri="{BB962C8B-B14F-4D97-AF65-F5344CB8AC3E}">
        <p14:creationId xmlns:p14="http://schemas.microsoft.com/office/powerpoint/2010/main" val="119921892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52887716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92260" y="63021"/>
            <a:ext cx="8565152" cy="429139"/>
          </a:xfrm>
          <a:prstGeom prst="rect">
            <a:avLst/>
          </a:prstGeom>
          <a:ln>
            <a:noFill/>
          </a:ln>
        </p:spPr>
        <p:txBody>
          <a:bodyPr vert="horz" lIns="91440" tIns="45720" rIns="91440" bIns="45720" rtlCol="0" anchor="t">
            <a:noAutofit/>
          </a:bodyPr>
          <a:lstStyle/>
          <a:p>
            <a:r>
              <a:rPr lang="en-US" dirty="0"/>
              <a:t>Click to edit slide title</a:t>
            </a:r>
          </a:p>
        </p:txBody>
      </p:sp>
      <p:sp>
        <p:nvSpPr>
          <p:cNvPr id="3" name="Text Placeholder 2"/>
          <p:cNvSpPr>
            <a:spLocks noGrp="1"/>
          </p:cNvSpPr>
          <p:nvPr>
            <p:ph type="body" idx="1"/>
          </p:nvPr>
        </p:nvSpPr>
        <p:spPr>
          <a:xfrm>
            <a:off x="292260" y="610333"/>
            <a:ext cx="8565152" cy="5641457"/>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Rectangle 4"/>
          <p:cNvSpPr/>
          <p:nvPr userDrawn="1"/>
        </p:nvSpPr>
        <p:spPr>
          <a:xfrm>
            <a:off x="0" y="6480849"/>
            <a:ext cx="9144000" cy="407939"/>
          </a:xfrm>
          <a:prstGeom prst="rect">
            <a:avLst/>
          </a:prstGeom>
          <a:solidFill>
            <a:srgbClr val="1A3292"/>
          </a:solidFill>
          <a:ln>
            <a:solidFill>
              <a:srgbClr val="20479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tabLst>
                <a:tab pos="4284663" algn="l"/>
                <a:tab pos="8632825" algn="r"/>
              </a:tabLst>
            </a:pPr>
            <a:r>
              <a:rPr lang="en-US" sz="900" dirty="0">
                <a:latin typeface="Century Gothic"/>
                <a:cs typeface="Century Gothic"/>
              </a:rPr>
              <a:t>Cal</a:t>
            </a:r>
            <a:r>
              <a:rPr lang="en-US" sz="900" b="1" dirty="0">
                <a:latin typeface="Century Gothic"/>
                <a:cs typeface="Century Gothic"/>
              </a:rPr>
              <a:t>SAWS</a:t>
            </a:r>
            <a:r>
              <a:rPr lang="en-US" sz="900" dirty="0">
                <a:latin typeface="Century Gothic"/>
                <a:cs typeface="Century Gothic"/>
              </a:rPr>
              <a:t> | </a:t>
            </a:r>
            <a:r>
              <a:rPr lang="en-US" sz="900" b="1" dirty="0">
                <a:latin typeface="Century Gothic"/>
                <a:cs typeface="Century Gothic"/>
              </a:rPr>
              <a:t>JPA Board of Directors Meeting	</a:t>
            </a:r>
            <a:r>
              <a:rPr lang="en-US" sz="900" dirty="0">
                <a:latin typeface="Century Gothic"/>
                <a:cs typeface="Century Gothic"/>
              </a:rPr>
              <a:t>	</a:t>
            </a:r>
            <a:fld id="{30F7B6FF-973E-41C8-9662-3E9E5B60C983}" type="slidenum">
              <a:rPr lang="en-US" sz="900" smtClean="0">
                <a:latin typeface="Century Gothic"/>
                <a:cs typeface="Century Gothic"/>
              </a:rPr>
              <a:t>‹#›</a:t>
            </a:fld>
            <a:endParaRPr lang="en-US" sz="900" dirty="0">
              <a:latin typeface="Century Gothic"/>
              <a:cs typeface="Century Gothic"/>
            </a:endParaRPr>
          </a:p>
        </p:txBody>
      </p:sp>
    </p:spTree>
    <p:extLst>
      <p:ext uri="{BB962C8B-B14F-4D97-AF65-F5344CB8AC3E}">
        <p14:creationId xmlns:p14="http://schemas.microsoft.com/office/powerpoint/2010/main" val="898396557"/>
      </p:ext>
    </p:extLst>
  </p:cSld>
  <p:clrMap bg1="lt1" tx1="dk1" bg2="lt2" tx2="dk2" accent1="accent1" accent2="accent2" accent3="accent3" accent4="accent4" accent5="accent5" accent6="accent6" hlink="hlink" folHlink="folHlink"/>
  <p:sldLayoutIdLst>
    <p:sldLayoutId id="2147483649" r:id="rId1"/>
    <p:sldLayoutId id="2147483651" r:id="rId2"/>
    <p:sldLayoutId id="2147483663" r:id="rId3"/>
    <p:sldLayoutId id="2147483650" r:id="rId4"/>
    <p:sldLayoutId id="2147483661" r:id="rId5"/>
    <p:sldLayoutId id="2147483664" r:id="rId6"/>
    <p:sldLayoutId id="2147483652" r:id="rId7"/>
    <p:sldLayoutId id="2147483660" r:id="rId8"/>
    <p:sldLayoutId id="2147483655" r:id="rId9"/>
    <p:sldLayoutId id="2147483656" r:id="rId10"/>
    <p:sldLayoutId id="2147483657" r:id="rId11"/>
    <p:sldLayoutId id="2147483665" r:id="rId12"/>
    <p:sldLayoutId id="2147483666" r:id="rId13"/>
    <p:sldLayoutId id="2147483667" r:id="rId14"/>
    <p:sldLayoutId id="2147483668" r:id="rId15"/>
    <p:sldLayoutId id="2147483669" r:id="rId16"/>
    <p:sldLayoutId id="2147483670" r:id="rId17"/>
    <p:sldLayoutId id="2147483671" r:id="rId18"/>
    <p:sldLayoutId id="2147483672" r:id="rId19"/>
    <p:sldLayoutId id="2147483678" r:id="rId20"/>
    <p:sldLayoutId id="2147483673" r:id="rId21"/>
    <p:sldLayoutId id="2147483676" r:id="rId22"/>
    <p:sldLayoutId id="2147483677" r:id="rId23"/>
    <p:sldLayoutId id="2147483679" r:id="rId24"/>
    <p:sldLayoutId id="2147483680" r:id="rId25"/>
    <p:sldLayoutId id="2147483681" r:id="rId26"/>
    <p:sldLayoutId id="2147483682" r:id="rId27"/>
    <p:sldLayoutId id="2147483674" r:id="rId28"/>
  </p:sldLayoutIdLst>
  <p:txStyles>
    <p:titleStyle>
      <a:lvl1pPr algn="l" defTabSz="457200" rtl="0" eaLnBrk="1" latinLnBrk="0" hangingPunct="1">
        <a:spcBef>
          <a:spcPct val="0"/>
        </a:spcBef>
        <a:buNone/>
        <a:defRPr sz="2800" b="0" kern="1200" baseline="0">
          <a:solidFill>
            <a:srgbClr val="1A3292"/>
          </a:solidFill>
          <a:latin typeface="Century Gothic"/>
          <a:ea typeface="+mj-ea"/>
          <a:cs typeface="Century Gothic"/>
        </a:defRPr>
      </a:lvl1pPr>
    </p:titleStyle>
    <p:bodyStyle>
      <a:lvl1pPr marL="342900" indent="-342900" algn="l" defTabSz="457200" rtl="0" eaLnBrk="1" latinLnBrk="0" hangingPunct="1">
        <a:spcBef>
          <a:spcPct val="20000"/>
        </a:spcBef>
        <a:buClr>
          <a:srgbClr val="204792"/>
        </a:buClr>
        <a:buFont typeface="Wingdings" charset="2"/>
        <a:buChar char="§"/>
        <a:defRPr sz="2400" kern="1200">
          <a:solidFill>
            <a:schemeClr val="tx1"/>
          </a:solidFill>
          <a:latin typeface="Century Gothic"/>
          <a:ea typeface="+mn-ea"/>
          <a:cs typeface="Century Gothic"/>
        </a:defRPr>
      </a:lvl1pPr>
      <a:lvl2pPr marL="742950" indent="-285750" algn="l" defTabSz="457200" rtl="0" eaLnBrk="1" latinLnBrk="0" hangingPunct="1">
        <a:spcBef>
          <a:spcPct val="20000"/>
        </a:spcBef>
        <a:buClr>
          <a:srgbClr val="204792"/>
        </a:buClr>
        <a:buFont typeface="Arial"/>
        <a:buChar char="•"/>
        <a:defRPr sz="2200" kern="1200">
          <a:solidFill>
            <a:schemeClr val="tx1"/>
          </a:solidFill>
          <a:latin typeface="Century Gothic"/>
          <a:ea typeface="+mn-ea"/>
          <a:cs typeface="Century Gothic"/>
        </a:defRPr>
      </a:lvl2pPr>
      <a:lvl3pPr marL="1143000" indent="-228600" algn="l" defTabSz="457200" rtl="0" eaLnBrk="1" latinLnBrk="0" hangingPunct="1">
        <a:spcBef>
          <a:spcPct val="20000"/>
        </a:spcBef>
        <a:buClr>
          <a:srgbClr val="204792"/>
        </a:buClr>
        <a:buSzPct val="75000"/>
        <a:buFont typeface="Wingdings" charset="2"/>
        <a:buChar char=""/>
        <a:defRPr sz="1800" kern="1200">
          <a:solidFill>
            <a:schemeClr val="tx1"/>
          </a:solidFill>
          <a:latin typeface="Century Gothic"/>
          <a:ea typeface="+mn-ea"/>
          <a:cs typeface="Century Gothic"/>
        </a:defRPr>
      </a:lvl3pPr>
      <a:lvl4pPr marL="1600200" indent="-228600" algn="l" defTabSz="457200" rtl="0" eaLnBrk="1" latinLnBrk="0" hangingPunct="1">
        <a:spcBef>
          <a:spcPct val="20000"/>
        </a:spcBef>
        <a:buClr>
          <a:srgbClr val="204792"/>
        </a:buClr>
        <a:buSzPct val="70000"/>
        <a:buFont typeface="Wingdings" charset="2"/>
        <a:buChar char="q"/>
        <a:defRPr sz="1600" kern="1200">
          <a:solidFill>
            <a:schemeClr val="tx1"/>
          </a:solidFill>
          <a:latin typeface="Century Gothic"/>
          <a:ea typeface="+mn-ea"/>
          <a:cs typeface="Century Gothic"/>
        </a:defRPr>
      </a:lvl4pPr>
      <a:lvl5pPr marL="2057400" indent="-228600" algn="l" defTabSz="457200" rtl="0" eaLnBrk="1" latinLnBrk="0" hangingPunct="1">
        <a:spcBef>
          <a:spcPct val="20000"/>
        </a:spcBef>
        <a:buClr>
          <a:srgbClr val="204792"/>
        </a:buClr>
        <a:buFont typeface="Arial"/>
        <a:buChar char="»"/>
        <a:defRPr sz="1400" kern="1200">
          <a:solidFill>
            <a:schemeClr val="tx1"/>
          </a:solidFill>
          <a:latin typeface="Century Gothic"/>
          <a:ea typeface="+mn-ea"/>
          <a:cs typeface="Century Gothic"/>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hyperlink" Target="https://www.cdss.ca.gov/Portals/9/Additional-Resources/Letters-and-Notices/ACLs/2019/19-118.pdf" TargetMode="External"/><Relationship Id="rId2" Type="http://schemas.openxmlformats.org/officeDocument/2006/relationships/hyperlink" Target="https://leginfo.legislature.ca.gov/faces/billTextClient.xhtml?bill_id=201920200SB80" TargetMode="Externa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hyperlink" Target="http://www.cdss.ca.gov/lettersnotices/EntRes/getinfo/acin/2016/I-88_16.pdf" TargetMode="External"/><Relationship Id="rId2" Type="http://schemas.openxmlformats.org/officeDocument/2006/relationships/hyperlink" Target="http://www.cdss.ca.gov/lettersnotices/EntRes/getinfo/acin/2016/I-11_16.pdf" TargetMode="External"/><Relationship Id="rId1" Type="http://schemas.openxmlformats.org/officeDocument/2006/relationships/slideLayout" Target="../slideLayouts/slideLayout4.xml"/><Relationship Id="rId4" Type="http://schemas.openxmlformats.org/officeDocument/2006/relationships/hyperlink" Target="http://www.cdss.ca.gov/Portals/9/ACL/2018/18-08.pdf?ver=2018-01-26-152452-613" TargetMode="External"/></Relationships>
</file>

<file path=ppt/slides/_rels/slide19.xml.rels><?xml version="1.0" encoding="UTF-8" standalone="yes"?>
<Relationships xmlns="http://schemas.openxmlformats.org/package/2006/relationships"><Relationship Id="rId3" Type="http://schemas.openxmlformats.org/officeDocument/2006/relationships/hyperlink" Target="http://www.cdss.ca.gov/lettersnotices/EntRes/getinfo/acin/2016/I-88_16.pdf" TargetMode="External"/><Relationship Id="rId2" Type="http://schemas.openxmlformats.org/officeDocument/2006/relationships/hyperlink" Target="http://www.cdss.ca.gov/lettersnotices/EntRes/getinfo/acin/2016/I-11_16.pdf" TargetMode="External"/><Relationship Id="rId1" Type="http://schemas.openxmlformats.org/officeDocument/2006/relationships/slideLayout" Target="../slideLayouts/slideLayout4.xml"/><Relationship Id="rId4" Type="http://schemas.openxmlformats.org/officeDocument/2006/relationships/hyperlink" Target="http://www.cdss.ca.gov/Portals/9/ACL/2018/18-08.pdf?ver=2018-01-26-152452-613"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3" Type="http://schemas.openxmlformats.org/officeDocument/2006/relationships/hyperlink" Target="http://www.cdss.ca.gov/lettersnotices/EntRes/getinfo/acin/2016/I-88_16.pdf" TargetMode="External"/><Relationship Id="rId2" Type="http://schemas.openxmlformats.org/officeDocument/2006/relationships/hyperlink" Target="http://www.cdss.ca.gov/lettersnotices/EntRes/getinfo/acin/2016/I-11_16.pdf" TargetMode="External"/><Relationship Id="rId1" Type="http://schemas.openxmlformats.org/officeDocument/2006/relationships/slideLayout" Target="../slideLayouts/slideLayout4.xml"/><Relationship Id="rId4" Type="http://schemas.openxmlformats.org/officeDocument/2006/relationships/hyperlink" Target="http://www.cdss.ca.gov/Portals/9/ACL/2018/18-08.pdf?ver=2018-01-26-152452-613" TargetMode="Externa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3" Type="http://schemas.openxmlformats.org/officeDocument/2006/relationships/image" Target="../media/image10.png"/><Relationship Id="rId7" Type="http://schemas.openxmlformats.org/officeDocument/2006/relationships/image" Target="../media/image14.svg"/><Relationship Id="rId2" Type="http://schemas.openxmlformats.org/officeDocument/2006/relationships/notesSlide" Target="../notesSlides/notesSlide1.xml"/><Relationship Id="rId1" Type="http://schemas.openxmlformats.org/officeDocument/2006/relationships/slideLayout" Target="../slideLayouts/slideLayout4.xml"/><Relationship Id="rId6" Type="http://schemas.openxmlformats.org/officeDocument/2006/relationships/image" Target="../media/image13.png"/><Relationship Id="rId5" Type="http://schemas.openxmlformats.org/officeDocument/2006/relationships/image" Target="../media/image12.emf"/><Relationship Id="rId4" Type="http://schemas.openxmlformats.org/officeDocument/2006/relationships/image" Target="../media/image11.svg"/></Relationships>
</file>

<file path=ppt/slides/_rels/slide24.xml.rels><?xml version="1.0" encoding="UTF-8" standalone="yes"?>
<Relationships xmlns="http://schemas.openxmlformats.org/package/2006/relationships"><Relationship Id="rId8" Type="http://schemas.openxmlformats.org/officeDocument/2006/relationships/image" Target="../media/image19.emf"/><Relationship Id="rId13" Type="http://schemas.openxmlformats.org/officeDocument/2006/relationships/image" Target="../media/image10.png"/><Relationship Id="rId3" Type="http://schemas.openxmlformats.org/officeDocument/2006/relationships/image" Target="../media/image12.emf"/><Relationship Id="rId7" Type="http://schemas.openxmlformats.org/officeDocument/2006/relationships/image" Target="../media/image18.emf"/><Relationship Id="rId12" Type="http://schemas.openxmlformats.org/officeDocument/2006/relationships/image" Target="../media/image14.svg"/><Relationship Id="rId2" Type="http://schemas.openxmlformats.org/officeDocument/2006/relationships/notesSlide" Target="../notesSlides/notesSlide2.xml"/><Relationship Id="rId1" Type="http://schemas.openxmlformats.org/officeDocument/2006/relationships/slideLayout" Target="../slideLayouts/slideLayout5.xml"/><Relationship Id="rId6" Type="http://schemas.openxmlformats.org/officeDocument/2006/relationships/image" Target="../media/image17.emf"/><Relationship Id="rId11" Type="http://schemas.openxmlformats.org/officeDocument/2006/relationships/image" Target="../media/image13.png"/><Relationship Id="rId5" Type="http://schemas.openxmlformats.org/officeDocument/2006/relationships/image" Target="../media/image16.emf"/><Relationship Id="rId15" Type="http://schemas.openxmlformats.org/officeDocument/2006/relationships/image" Target="../media/image22.emf"/><Relationship Id="rId10" Type="http://schemas.openxmlformats.org/officeDocument/2006/relationships/image" Target="../media/image21.emf"/><Relationship Id="rId4" Type="http://schemas.openxmlformats.org/officeDocument/2006/relationships/image" Target="../media/image15.emf"/><Relationship Id="rId9" Type="http://schemas.openxmlformats.org/officeDocument/2006/relationships/image" Target="../media/image20.emf"/><Relationship Id="rId14" Type="http://schemas.openxmlformats.org/officeDocument/2006/relationships/image" Target="../media/image11.svg"/></Relationships>
</file>

<file path=ppt/slides/_rels/slide25.xml.rels><?xml version="1.0" encoding="UTF-8" standalone="yes"?>
<Relationships xmlns="http://schemas.openxmlformats.org/package/2006/relationships"><Relationship Id="rId8" Type="http://schemas.openxmlformats.org/officeDocument/2006/relationships/image" Target="../media/image14.svg"/><Relationship Id="rId3" Type="http://schemas.openxmlformats.org/officeDocument/2006/relationships/image" Target="../media/image10.png"/><Relationship Id="rId7" Type="http://schemas.openxmlformats.org/officeDocument/2006/relationships/image" Target="../media/image13.png"/><Relationship Id="rId2" Type="http://schemas.openxmlformats.org/officeDocument/2006/relationships/notesSlide" Target="../notesSlides/notesSlide3.xml"/><Relationship Id="rId1" Type="http://schemas.openxmlformats.org/officeDocument/2006/relationships/slideLayout" Target="../slideLayouts/slideLayout5.xml"/><Relationship Id="rId6" Type="http://schemas.openxmlformats.org/officeDocument/2006/relationships/image" Target="../media/image12.emf"/><Relationship Id="rId5" Type="http://schemas.openxmlformats.org/officeDocument/2006/relationships/image" Target="../media/image23.png"/><Relationship Id="rId10" Type="http://schemas.openxmlformats.org/officeDocument/2006/relationships/image" Target="../media/image25.svg"/><Relationship Id="rId4" Type="http://schemas.openxmlformats.org/officeDocument/2006/relationships/image" Target="../media/image11.svg"/><Relationship Id="rId9" Type="http://schemas.openxmlformats.org/officeDocument/2006/relationships/image" Target="../media/image24.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2" Type="http://schemas.openxmlformats.org/officeDocument/2006/relationships/image" Target="../media/image26.emf"/><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1.xml.rels><?xml version="1.0" encoding="UTF-8" standalone="yes"?>
<Relationships xmlns="http://schemas.openxmlformats.org/package/2006/relationships"><Relationship Id="rId8" Type="http://schemas.openxmlformats.org/officeDocument/2006/relationships/image" Target="../media/image14.svg"/><Relationship Id="rId3" Type="http://schemas.openxmlformats.org/officeDocument/2006/relationships/image" Target="../media/image10.png"/><Relationship Id="rId7" Type="http://schemas.openxmlformats.org/officeDocument/2006/relationships/image" Target="../media/image13.png"/><Relationship Id="rId2" Type="http://schemas.openxmlformats.org/officeDocument/2006/relationships/notesSlide" Target="../notesSlides/notesSlide4.xml"/><Relationship Id="rId1" Type="http://schemas.openxmlformats.org/officeDocument/2006/relationships/slideLayout" Target="../slideLayouts/slideLayout5.xml"/><Relationship Id="rId6" Type="http://schemas.openxmlformats.org/officeDocument/2006/relationships/image" Target="../media/image12.emf"/><Relationship Id="rId5" Type="http://schemas.openxmlformats.org/officeDocument/2006/relationships/image" Target="../media/image23.png"/><Relationship Id="rId10" Type="http://schemas.openxmlformats.org/officeDocument/2006/relationships/image" Target="../media/image25.svg"/><Relationship Id="rId4" Type="http://schemas.openxmlformats.org/officeDocument/2006/relationships/image" Target="../media/image11.svg"/><Relationship Id="rId9" Type="http://schemas.openxmlformats.org/officeDocument/2006/relationships/image" Target="../media/image24.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3.xml.rels><?xml version="1.0" encoding="UTF-8" standalone="yes"?>
<Relationships xmlns="http://schemas.openxmlformats.org/package/2006/relationships"><Relationship Id="rId8" Type="http://schemas.openxmlformats.org/officeDocument/2006/relationships/image" Target="../media/image14.svg"/><Relationship Id="rId3" Type="http://schemas.openxmlformats.org/officeDocument/2006/relationships/image" Target="../media/image10.png"/><Relationship Id="rId7" Type="http://schemas.openxmlformats.org/officeDocument/2006/relationships/image" Target="../media/image13.png"/><Relationship Id="rId2" Type="http://schemas.openxmlformats.org/officeDocument/2006/relationships/notesSlide" Target="../notesSlides/notesSlide5.xml"/><Relationship Id="rId1" Type="http://schemas.openxmlformats.org/officeDocument/2006/relationships/slideLayout" Target="../slideLayouts/slideLayout5.xml"/><Relationship Id="rId6" Type="http://schemas.openxmlformats.org/officeDocument/2006/relationships/image" Target="../media/image12.emf"/><Relationship Id="rId5" Type="http://schemas.openxmlformats.org/officeDocument/2006/relationships/image" Target="../media/image23.png"/><Relationship Id="rId10" Type="http://schemas.openxmlformats.org/officeDocument/2006/relationships/image" Target="../media/image25.svg"/><Relationship Id="rId4" Type="http://schemas.openxmlformats.org/officeDocument/2006/relationships/image" Target="../media/image11.svg"/><Relationship Id="rId9" Type="http://schemas.openxmlformats.org/officeDocument/2006/relationships/image" Target="../media/image24.pn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5.xml.rels><?xml version="1.0" encoding="UTF-8" standalone="yes"?>
<Relationships xmlns="http://schemas.openxmlformats.org/package/2006/relationships"><Relationship Id="rId8" Type="http://schemas.openxmlformats.org/officeDocument/2006/relationships/image" Target="../media/image14.svg"/><Relationship Id="rId3" Type="http://schemas.openxmlformats.org/officeDocument/2006/relationships/image" Target="../media/image10.png"/><Relationship Id="rId7" Type="http://schemas.openxmlformats.org/officeDocument/2006/relationships/image" Target="../media/image13.png"/><Relationship Id="rId2" Type="http://schemas.openxmlformats.org/officeDocument/2006/relationships/notesSlide" Target="../notesSlides/notesSlide6.xml"/><Relationship Id="rId1" Type="http://schemas.openxmlformats.org/officeDocument/2006/relationships/slideLayout" Target="../slideLayouts/slideLayout5.xml"/><Relationship Id="rId6" Type="http://schemas.openxmlformats.org/officeDocument/2006/relationships/image" Target="../media/image12.emf"/><Relationship Id="rId5" Type="http://schemas.openxmlformats.org/officeDocument/2006/relationships/image" Target="../media/image23.png"/><Relationship Id="rId10" Type="http://schemas.openxmlformats.org/officeDocument/2006/relationships/image" Target="../media/image25.svg"/><Relationship Id="rId4" Type="http://schemas.openxmlformats.org/officeDocument/2006/relationships/image" Target="../media/image11.svg"/><Relationship Id="rId9" Type="http://schemas.openxmlformats.org/officeDocument/2006/relationships/image" Target="../media/image24.pn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7.xml.rels><?xml version="1.0" encoding="UTF-8" standalone="yes"?>
<Relationships xmlns="http://schemas.openxmlformats.org/package/2006/relationships"><Relationship Id="rId8" Type="http://schemas.openxmlformats.org/officeDocument/2006/relationships/image" Target="../media/image14.svg"/><Relationship Id="rId3" Type="http://schemas.openxmlformats.org/officeDocument/2006/relationships/image" Target="../media/image10.png"/><Relationship Id="rId7" Type="http://schemas.openxmlformats.org/officeDocument/2006/relationships/image" Target="../media/image13.png"/><Relationship Id="rId2" Type="http://schemas.openxmlformats.org/officeDocument/2006/relationships/notesSlide" Target="../notesSlides/notesSlide7.xml"/><Relationship Id="rId1" Type="http://schemas.openxmlformats.org/officeDocument/2006/relationships/slideLayout" Target="../slideLayouts/slideLayout5.xml"/><Relationship Id="rId6" Type="http://schemas.openxmlformats.org/officeDocument/2006/relationships/image" Target="../media/image12.emf"/><Relationship Id="rId5" Type="http://schemas.openxmlformats.org/officeDocument/2006/relationships/image" Target="../media/image23.png"/><Relationship Id="rId10" Type="http://schemas.openxmlformats.org/officeDocument/2006/relationships/image" Target="../media/image25.svg"/><Relationship Id="rId4" Type="http://schemas.openxmlformats.org/officeDocument/2006/relationships/image" Target="../media/image11.svg"/><Relationship Id="rId9" Type="http://schemas.openxmlformats.org/officeDocument/2006/relationships/image" Target="../media/image24.pn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9.xml.rels><?xml version="1.0" encoding="UTF-8" standalone="yes"?>
<Relationships xmlns="http://schemas.openxmlformats.org/package/2006/relationships"><Relationship Id="rId8" Type="http://schemas.openxmlformats.org/officeDocument/2006/relationships/image" Target="../media/image14.svg"/><Relationship Id="rId3" Type="http://schemas.openxmlformats.org/officeDocument/2006/relationships/image" Target="../media/image10.png"/><Relationship Id="rId7" Type="http://schemas.openxmlformats.org/officeDocument/2006/relationships/image" Target="../media/image13.png"/><Relationship Id="rId2" Type="http://schemas.openxmlformats.org/officeDocument/2006/relationships/notesSlide" Target="../notesSlides/notesSlide8.xml"/><Relationship Id="rId1" Type="http://schemas.openxmlformats.org/officeDocument/2006/relationships/slideLayout" Target="../slideLayouts/slideLayout5.xml"/><Relationship Id="rId6" Type="http://schemas.openxmlformats.org/officeDocument/2006/relationships/image" Target="../media/image12.emf"/><Relationship Id="rId5" Type="http://schemas.openxmlformats.org/officeDocument/2006/relationships/image" Target="../media/image23.png"/><Relationship Id="rId10" Type="http://schemas.openxmlformats.org/officeDocument/2006/relationships/image" Target="../media/image25.svg"/><Relationship Id="rId4" Type="http://schemas.openxmlformats.org/officeDocument/2006/relationships/image" Target="../media/image11.svg"/><Relationship Id="rId9" Type="http://schemas.openxmlformats.org/officeDocument/2006/relationships/image" Target="../media/image24.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1.xml.rels><?xml version="1.0" encoding="UTF-8" standalone="yes"?>
<Relationships xmlns="http://schemas.openxmlformats.org/package/2006/relationships"><Relationship Id="rId8" Type="http://schemas.openxmlformats.org/officeDocument/2006/relationships/image" Target="../media/image14.svg"/><Relationship Id="rId3" Type="http://schemas.openxmlformats.org/officeDocument/2006/relationships/image" Target="../media/image10.png"/><Relationship Id="rId7" Type="http://schemas.openxmlformats.org/officeDocument/2006/relationships/image" Target="../media/image13.png"/><Relationship Id="rId2" Type="http://schemas.openxmlformats.org/officeDocument/2006/relationships/notesSlide" Target="../notesSlides/notesSlide9.xml"/><Relationship Id="rId1" Type="http://schemas.openxmlformats.org/officeDocument/2006/relationships/slideLayout" Target="../slideLayouts/slideLayout5.xml"/><Relationship Id="rId6" Type="http://schemas.openxmlformats.org/officeDocument/2006/relationships/image" Target="../media/image12.emf"/><Relationship Id="rId5" Type="http://schemas.openxmlformats.org/officeDocument/2006/relationships/image" Target="../media/image23.png"/><Relationship Id="rId10" Type="http://schemas.openxmlformats.org/officeDocument/2006/relationships/image" Target="../media/image25.svg"/><Relationship Id="rId4" Type="http://schemas.openxmlformats.org/officeDocument/2006/relationships/image" Target="../media/image11.svg"/><Relationship Id="rId9" Type="http://schemas.openxmlformats.org/officeDocument/2006/relationships/image" Target="../media/image24.png"/></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3.xml.rels><?xml version="1.0" encoding="UTF-8" standalone="yes"?>
<Relationships xmlns="http://schemas.openxmlformats.org/package/2006/relationships"><Relationship Id="rId8" Type="http://schemas.openxmlformats.org/officeDocument/2006/relationships/image" Target="../media/image14.svg"/><Relationship Id="rId3" Type="http://schemas.openxmlformats.org/officeDocument/2006/relationships/image" Target="../media/image10.png"/><Relationship Id="rId7" Type="http://schemas.openxmlformats.org/officeDocument/2006/relationships/image" Target="../media/image13.png"/><Relationship Id="rId2" Type="http://schemas.openxmlformats.org/officeDocument/2006/relationships/notesSlide" Target="../notesSlides/notesSlide10.xml"/><Relationship Id="rId1" Type="http://schemas.openxmlformats.org/officeDocument/2006/relationships/slideLayout" Target="../slideLayouts/slideLayout5.xml"/><Relationship Id="rId6" Type="http://schemas.openxmlformats.org/officeDocument/2006/relationships/image" Target="../media/image12.emf"/><Relationship Id="rId5" Type="http://schemas.openxmlformats.org/officeDocument/2006/relationships/image" Target="../media/image23.png"/><Relationship Id="rId10" Type="http://schemas.openxmlformats.org/officeDocument/2006/relationships/image" Target="../media/image25.svg"/><Relationship Id="rId4" Type="http://schemas.openxmlformats.org/officeDocument/2006/relationships/image" Target="../media/image11.svg"/><Relationship Id="rId9" Type="http://schemas.openxmlformats.org/officeDocument/2006/relationships/image" Target="../media/image24.png"/></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5.xml.rels><?xml version="1.0" encoding="UTF-8" standalone="yes"?>
<Relationships xmlns="http://schemas.openxmlformats.org/package/2006/relationships"><Relationship Id="rId8" Type="http://schemas.openxmlformats.org/officeDocument/2006/relationships/image" Target="../media/image14.svg"/><Relationship Id="rId3" Type="http://schemas.openxmlformats.org/officeDocument/2006/relationships/image" Target="../media/image10.png"/><Relationship Id="rId7" Type="http://schemas.openxmlformats.org/officeDocument/2006/relationships/image" Target="../media/image13.png"/><Relationship Id="rId2" Type="http://schemas.openxmlformats.org/officeDocument/2006/relationships/notesSlide" Target="../notesSlides/notesSlide11.xml"/><Relationship Id="rId1" Type="http://schemas.openxmlformats.org/officeDocument/2006/relationships/slideLayout" Target="../slideLayouts/slideLayout5.xml"/><Relationship Id="rId6" Type="http://schemas.openxmlformats.org/officeDocument/2006/relationships/image" Target="../media/image12.emf"/><Relationship Id="rId5" Type="http://schemas.openxmlformats.org/officeDocument/2006/relationships/image" Target="../media/image23.png"/><Relationship Id="rId10" Type="http://schemas.openxmlformats.org/officeDocument/2006/relationships/image" Target="../media/image25.svg"/><Relationship Id="rId4" Type="http://schemas.openxmlformats.org/officeDocument/2006/relationships/image" Target="../media/image11.svg"/><Relationship Id="rId9" Type="http://schemas.openxmlformats.org/officeDocument/2006/relationships/image" Target="../media/image24.png"/></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5.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0.xml.rels><?xml version="1.0" encoding="UTF-8" standalone="yes"?>
<Relationships xmlns="http://schemas.openxmlformats.org/package/2006/relationships"><Relationship Id="rId8" Type="http://schemas.openxmlformats.org/officeDocument/2006/relationships/image" Target="../media/image14.svg"/><Relationship Id="rId3" Type="http://schemas.openxmlformats.org/officeDocument/2006/relationships/image" Target="../media/image10.png"/><Relationship Id="rId7" Type="http://schemas.openxmlformats.org/officeDocument/2006/relationships/image" Target="../media/image13.png"/><Relationship Id="rId2" Type="http://schemas.openxmlformats.org/officeDocument/2006/relationships/notesSlide" Target="../notesSlides/notesSlide15.xml"/><Relationship Id="rId1" Type="http://schemas.openxmlformats.org/officeDocument/2006/relationships/slideLayout" Target="../slideLayouts/slideLayout5.xml"/><Relationship Id="rId6" Type="http://schemas.openxmlformats.org/officeDocument/2006/relationships/image" Target="../media/image12.emf"/><Relationship Id="rId5" Type="http://schemas.openxmlformats.org/officeDocument/2006/relationships/image" Target="../media/image23.png"/><Relationship Id="rId10" Type="http://schemas.openxmlformats.org/officeDocument/2006/relationships/image" Target="../media/image25.svg"/><Relationship Id="rId4" Type="http://schemas.openxmlformats.org/officeDocument/2006/relationships/image" Target="../media/image11.svg"/><Relationship Id="rId9" Type="http://schemas.openxmlformats.org/officeDocument/2006/relationships/image" Target="../media/image24.png"/></Relationships>
</file>

<file path=ppt/slides/_rels/slide61.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4.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5.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4.xml"/><Relationship Id="rId5" Type="http://schemas.openxmlformats.org/officeDocument/2006/relationships/hyperlink" Target="https://www.marriott.com/event-reservations/reservation-link.mi?id=1574884402787&amp;key=GRP&amp;app=resvlink" TargetMode="External"/><Relationship Id="rId4" Type="http://schemas.openxmlformats.org/officeDocument/2006/relationships/hyperlink" Target="mailto:Consortium.Admin@CalSAWS.org" TargetMode="Externa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a:r>
              <a:rPr lang="en-US" dirty="0"/>
              <a:t>January 24, 2020</a:t>
            </a:r>
          </a:p>
        </p:txBody>
      </p:sp>
      <p:sp>
        <p:nvSpPr>
          <p:cNvPr id="3" name="Text Placeholder 2"/>
          <p:cNvSpPr>
            <a:spLocks noGrp="1"/>
          </p:cNvSpPr>
          <p:nvPr>
            <p:ph type="body" sz="quarter" idx="12"/>
          </p:nvPr>
        </p:nvSpPr>
        <p:spPr>
          <a:xfrm>
            <a:off x="2108614" y="1856784"/>
            <a:ext cx="6608763" cy="1107126"/>
          </a:xfrm>
        </p:spPr>
        <p:txBody>
          <a:bodyPr>
            <a:normAutofit/>
          </a:bodyPr>
          <a:lstStyle/>
          <a:p>
            <a:r>
              <a:rPr lang="en-US" dirty="0"/>
              <a:t>JPA Member Representatives and </a:t>
            </a:r>
          </a:p>
          <a:p>
            <a:r>
              <a:rPr lang="en-US" dirty="0"/>
              <a:t>Board of Directors Meetings</a:t>
            </a:r>
          </a:p>
        </p:txBody>
      </p:sp>
    </p:spTree>
    <p:extLst>
      <p:ext uri="{BB962C8B-B14F-4D97-AF65-F5344CB8AC3E}">
        <p14:creationId xmlns:p14="http://schemas.microsoft.com/office/powerpoint/2010/main" val="135704998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6BE7D9-362E-43EC-BDCA-2E9C76BDA904}"/>
              </a:ext>
            </a:extLst>
          </p:cNvPr>
          <p:cNvSpPr>
            <a:spLocks noGrp="1"/>
          </p:cNvSpPr>
          <p:nvPr>
            <p:ph type="title"/>
          </p:nvPr>
        </p:nvSpPr>
        <p:spPr/>
        <p:txBody>
          <a:bodyPr/>
          <a:lstStyle/>
          <a:p>
            <a:r>
              <a:rPr lang="en-US" dirty="0"/>
              <a:t>Member Representatives Action Item</a:t>
            </a:r>
          </a:p>
        </p:txBody>
      </p:sp>
      <p:sp>
        <p:nvSpPr>
          <p:cNvPr id="4" name="Rectangle 3">
            <a:extLst>
              <a:ext uri="{FF2B5EF4-FFF2-40B4-BE49-F238E27FC236}">
                <a16:creationId xmlns:a16="http://schemas.microsoft.com/office/drawing/2014/main" id="{C1112E45-565C-452C-8135-1BFD5956DECF}"/>
              </a:ext>
            </a:extLst>
          </p:cNvPr>
          <p:cNvSpPr/>
          <p:nvPr/>
        </p:nvSpPr>
        <p:spPr>
          <a:xfrm>
            <a:off x="292260" y="548928"/>
            <a:ext cx="8614634" cy="424732"/>
          </a:xfrm>
          <a:prstGeom prst="rect">
            <a:avLst/>
          </a:prstGeom>
        </p:spPr>
        <p:txBody>
          <a:bodyPr wrap="square">
            <a:spAutoFit/>
          </a:bodyPr>
          <a:lstStyle/>
          <a:p>
            <a:pPr defTabSz="914400">
              <a:lnSpc>
                <a:spcPct val="90000"/>
              </a:lnSpc>
              <a:spcBef>
                <a:spcPts val="1000"/>
              </a:spcBef>
            </a:pPr>
            <a:r>
              <a:rPr lang="en-US" sz="2400" dirty="0">
                <a:solidFill>
                  <a:srgbClr val="88AF4B"/>
                </a:solidFill>
              </a:rPr>
              <a:t>SFY 2020/21 – CalSAWS JPA Administrative Budget</a:t>
            </a:r>
          </a:p>
        </p:txBody>
      </p:sp>
      <p:graphicFrame>
        <p:nvGraphicFramePr>
          <p:cNvPr id="5" name="Table 4">
            <a:extLst>
              <a:ext uri="{FF2B5EF4-FFF2-40B4-BE49-F238E27FC236}">
                <a16:creationId xmlns:a16="http://schemas.microsoft.com/office/drawing/2014/main" id="{7B11F714-0CBD-47F4-A3D5-4EB56B3803C2}"/>
              </a:ext>
            </a:extLst>
          </p:cNvPr>
          <p:cNvGraphicFramePr>
            <a:graphicFrameLocks noGrp="1"/>
          </p:cNvGraphicFramePr>
          <p:nvPr>
            <p:extLst/>
          </p:nvPr>
        </p:nvGraphicFramePr>
        <p:xfrm>
          <a:off x="104252" y="2248852"/>
          <a:ext cx="8961120" cy="2360295"/>
        </p:xfrm>
        <a:graphic>
          <a:graphicData uri="http://schemas.openxmlformats.org/drawingml/2006/table">
            <a:tbl>
              <a:tblPr/>
              <a:tblGrid>
                <a:gridCol w="5485707">
                  <a:extLst>
                    <a:ext uri="{9D8B030D-6E8A-4147-A177-3AD203B41FA5}">
                      <a16:colId xmlns:a16="http://schemas.microsoft.com/office/drawing/2014/main" val="1857803469"/>
                    </a:ext>
                  </a:extLst>
                </a:gridCol>
                <a:gridCol w="3475413">
                  <a:extLst>
                    <a:ext uri="{9D8B030D-6E8A-4147-A177-3AD203B41FA5}">
                      <a16:colId xmlns:a16="http://schemas.microsoft.com/office/drawing/2014/main" val="1893590065"/>
                    </a:ext>
                  </a:extLst>
                </a:gridCol>
              </a:tblGrid>
              <a:tr h="855345">
                <a:tc rowSpan="2">
                  <a:txBody>
                    <a:bodyPr/>
                    <a:lstStyle/>
                    <a:p>
                      <a:pPr algn="ctr" fontAlgn="ctr"/>
                      <a:r>
                        <a:rPr lang="en-US" sz="1100" b="1" i="0" u="none" strike="noStrike" dirty="0">
                          <a:solidFill>
                            <a:srgbClr val="FFFFFF"/>
                          </a:solidFill>
                          <a:effectLst/>
                          <a:latin typeface="Century Gothic" panose="020B0502020202020204" pitchFamily="34" charset="0"/>
                        </a:rPr>
                        <a:t>Member Consortium</a:t>
                      </a:r>
                      <a:br>
                        <a:rPr lang="en-US" sz="1100" b="1" i="0" u="none" strike="noStrike" dirty="0">
                          <a:solidFill>
                            <a:srgbClr val="FFFFFF"/>
                          </a:solidFill>
                          <a:effectLst/>
                          <a:latin typeface="Century Gothic" panose="020B0502020202020204" pitchFamily="34" charset="0"/>
                        </a:rPr>
                      </a:br>
                      <a:r>
                        <a:rPr lang="en-US" sz="1100" b="1" i="0" u="none" strike="noStrike" dirty="0">
                          <a:solidFill>
                            <a:srgbClr val="FFFFFF"/>
                          </a:solidFill>
                          <a:effectLst/>
                          <a:latin typeface="Century Gothic" panose="020B0502020202020204" pitchFamily="34" charset="0"/>
                        </a:rPr>
                        <a:t>County JPA Costs</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1A3292"/>
                    </a:solidFill>
                  </a:tcPr>
                </a:tc>
                <a:tc>
                  <a:txBody>
                    <a:bodyPr/>
                    <a:lstStyle/>
                    <a:p>
                      <a:pPr algn="ctr" fontAlgn="ctr"/>
                      <a:r>
                        <a:rPr lang="en-US" sz="1100" b="1" i="0" u="none" strike="noStrike">
                          <a:solidFill>
                            <a:srgbClr val="FFFFFF"/>
                          </a:solidFill>
                          <a:effectLst/>
                          <a:latin typeface="Century Gothic" panose="020B0502020202020204" pitchFamily="34" charset="0"/>
                        </a:rPr>
                        <a:t>CalSAWS  </a:t>
                      </a:r>
                      <a:br>
                        <a:rPr lang="en-US" sz="1100" b="1" i="0" u="none" strike="noStrike">
                          <a:solidFill>
                            <a:srgbClr val="FFFFFF"/>
                          </a:solidFill>
                          <a:effectLst/>
                          <a:latin typeface="Century Gothic" panose="020B0502020202020204" pitchFamily="34" charset="0"/>
                        </a:rPr>
                      </a:br>
                      <a:r>
                        <a:rPr lang="en-US" sz="1100" b="1" i="0" u="none" strike="noStrike">
                          <a:solidFill>
                            <a:srgbClr val="FFFFFF"/>
                          </a:solidFill>
                          <a:effectLst/>
                          <a:latin typeface="Century Gothic" panose="020B0502020202020204" pitchFamily="34" charset="0"/>
                        </a:rPr>
                        <a:t>Admin Costs</a:t>
                      </a:r>
                      <a:br>
                        <a:rPr lang="en-US" sz="1100" b="1" i="0" u="none" strike="noStrike">
                          <a:solidFill>
                            <a:srgbClr val="FFFFFF"/>
                          </a:solidFill>
                          <a:effectLst/>
                          <a:latin typeface="Century Gothic" panose="020B0502020202020204" pitchFamily="34" charset="0"/>
                        </a:rPr>
                      </a:br>
                      <a:r>
                        <a:rPr lang="en-US" sz="1100" b="1" i="0" u="none" strike="noStrike">
                          <a:solidFill>
                            <a:srgbClr val="FFFFFF"/>
                          </a:solidFill>
                          <a:effectLst/>
                          <a:latin typeface="Century Gothic" panose="020B0502020202020204" pitchFamily="34" charset="0"/>
                        </a:rPr>
                        <a:t>7/1/20 - 6/30/21</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1A3292"/>
                    </a:solidFill>
                  </a:tcPr>
                </a:tc>
                <a:extLst>
                  <a:ext uri="{0D108BD9-81ED-4DB2-BD59-A6C34878D82A}">
                    <a16:rowId xmlns:a16="http://schemas.microsoft.com/office/drawing/2014/main" val="3830611345"/>
                  </a:ext>
                </a:extLst>
              </a:tr>
              <a:tr h="219075">
                <a:tc vMerge="1">
                  <a:txBody>
                    <a:bodyPr/>
                    <a:lstStyle/>
                    <a:p>
                      <a:endParaRPr lang="en-US"/>
                    </a:p>
                  </a:txBody>
                  <a:tcPr/>
                </a:tc>
                <a:tc>
                  <a:txBody>
                    <a:bodyPr/>
                    <a:lstStyle/>
                    <a:p>
                      <a:pPr algn="ctr" fontAlgn="ctr"/>
                      <a:r>
                        <a:rPr lang="en-US" sz="1100" b="1" i="0" u="none" strike="noStrike">
                          <a:solidFill>
                            <a:srgbClr val="FFFFFF"/>
                          </a:solidFill>
                          <a:effectLst/>
                          <a:latin typeface="Century Gothic" panose="020B0502020202020204" pitchFamily="34" charset="0"/>
                        </a:rPr>
                        <a:t>58 Member</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1A3292"/>
                    </a:solidFill>
                  </a:tcPr>
                </a:tc>
                <a:extLst>
                  <a:ext uri="{0D108BD9-81ED-4DB2-BD59-A6C34878D82A}">
                    <a16:rowId xmlns:a16="http://schemas.microsoft.com/office/drawing/2014/main" val="3053903960"/>
                  </a:ext>
                </a:extLst>
              </a:tr>
              <a:tr h="180975">
                <a:tc>
                  <a:txBody>
                    <a:bodyPr/>
                    <a:lstStyle/>
                    <a:p>
                      <a:pPr algn="l" fontAlgn="b"/>
                      <a:r>
                        <a:rPr lang="en-US" sz="1100" b="0" i="0" u="none" strike="noStrike" dirty="0">
                          <a:solidFill>
                            <a:srgbClr val="000000"/>
                          </a:solidFill>
                          <a:effectLst/>
                          <a:latin typeface="+mj-lt"/>
                        </a:rPr>
                        <a:t>Insurance Services*</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r" fontAlgn="b"/>
                      <a:r>
                        <a:rPr lang="en-US" sz="1100" b="0" i="0" u="none" strike="noStrike">
                          <a:solidFill>
                            <a:srgbClr val="000000"/>
                          </a:solidFill>
                          <a:effectLst/>
                          <a:latin typeface="+mj-lt"/>
                        </a:rPr>
                        <a:t>$79,860</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933181019"/>
                  </a:ext>
                </a:extLst>
              </a:tr>
              <a:tr h="180975">
                <a:tc>
                  <a:txBody>
                    <a:bodyPr/>
                    <a:lstStyle/>
                    <a:p>
                      <a:pPr algn="l" fontAlgn="b"/>
                      <a:r>
                        <a:rPr lang="en-US" sz="1100" b="0" i="0" u="none" strike="noStrike" dirty="0">
                          <a:solidFill>
                            <a:srgbClr val="000000"/>
                          </a:solidFill>
                          <a:effectLst/>
                          <a:latin typeface="+mj-lt"/>
                        </a:rPr>
                        <a:t>External Financial Audit*</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100" b="0" i="0" u="none" strike="noStrike">
                          <a:solidFill>
                            <a:srgbClr val="000000"/>
                          </a:solidFill>
                          <a:effectLst/>
                          <a:latin typeface="+mj-lt"/>
                        </a:rPr>
                        <a:t>$32,053</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441992278"/>
                  </a:ext>
                </a:extLst>
              </a:tr>
              <a:tr h="180975">
                <a:tc>
                  <a:txBody>
                    <a:bodyPr/>
                    <a:lstStyle/>
                    <a:p>
                      <a:pPr algn="l" fontAlgn="b"/>
                      <a:r>
                        <a:rPr lang="fr-FR" sz="1100" b="0" i="0" u="none" strike="noStrike" dirty="0">
                          <a:solidFill>
                            <a:srgbClr val="000000"/>
                          </a:solidFill>
                          <a:effectLst/>
                          <a:latin typeface="+mj-lt"/>
                        </a:rPr>
                        <a:t>SOC 1 Internal Audit Services*</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100" b="0" i="0" u="none" strike="noStrike">
                          <a:solidFill>
                            <a:srgbClr val="000000"/>
                          </a:solidFill>
                          <a:effectLst/>
                          <a:latin typeface="+mj-lt"/>
                        </a:rPr>
                        <a:t>$101,479</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197390404"/>
                  </a:ext>
                </a:extLst>
              </a:tr>
              <a:tr h="180975">
                <a:tc>
                  <a:txBody>
                    <a:bodyPr/>
                    <a:lstStyle/>
                    <a:p>
                      <a:pPr algn="l" fontAlgn="b"/>
                      <a:r>
                        <a:rPr lang="en-US" sz="1100" b="0" i="0" u="none" strike="noStrike" dirty="0">
                          <a:solidFill>
                            <a:srgbClr val="000000"/>
                          </a:solidFill>
                          <a:effectLst/>
                          <a:latin typeface="+mj-lt"/>
                        </a:rPr>
                        <a:t>San Bernardino ATC Accounting Services </a:t>
                      </a:r>
                      <a:r>
                        <a:rPr lang="en-US" sz="1100" b="0" i="0" u="none" strike="noStrike" baseline="30000" dirty="0">
                          <a:solidFill>
                            <a:srgbClr val="000000"/>
                          </a:solidFill>
                          <a:effectLst/>
                          <a:latin typeface="+mj-lt"/>
                        </a:rPr>
                        <a:t>(1)</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100" b="0" i="0" u="none" strike="noStrike" dirty="0">
                          <a:solidFill>
                            <a:srgbClr val="000000"/>
                          </a:solidFill>
                          <a:effectLst/>
                          <a:latin typeface="+mj-lt"/>
                        </a:rPr>
                        <a:t>$553,118</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971413076"/>
                  </a:ext>
                </a:extLst>
              </a:tr>
              <a:tr h="180975">
                <a:tc>
                  <a:txBody>
                    <a:bodyPr/>
                    <a:lstStyle/>
                    <a:p>
                      <a:pPr algn="l" fontAlgn="b"/>
                      <a:r>
                        <a:rPr lang="en-US" sz="1100" b="0" i="0" u="none" strike="noStrike">
                          <a:solidFill>
                            <a:srgbClr val="000000"/>
                          </a:solidFill>
                          <a:effectLst/>
                          <a:latin typeface="+mj-lt"/>
                        </a:rPr>
                        <a:t>San Bernardino Financial System Data - FTP</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100" b="0" i="0" u="none" strike="noStrike" dirty="0">
                          <a:solidFill>
                            <a:srgbClr val="000000"/>
                          </a:solidFill>
                          <a:effectLst/>
                          <a:latin typeface="+mj-lt"/>
                        </a:rPr>
                        <a:t>$5,000</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916758929"/>
                  </a:ext>
                </a:extLst>
              </a:tr>
              <a:tr h="180975">
                <a:tc>
                  <a:txBody>
                    <a:bodyPr/>
                    <a:lstStyle/>
                    <a:p>
                      <a:pPr algn="l" fontAlgn="b"/>
                      <a:r>
                        <a:rPr lang="en-US" sz="1100" b="0" i="0" u="none" strike="noStrike">
                          <a:solidFill>
                            <a:srgbClr val="000000"/>
                          </a:solidFill>
                          <a:effectLst/>
                          <a:latin typeface="+mj-lt"/>
                        </a:rPr>
                        <a:t>Consortium Conferences &amp; Fees</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100" b="0" i="0" u="none" strike="noStrike" dirty="0">
                          <a:solidFill>
                            <a:srgbClr val="000000"/>
                          </a:solidFill>
                          <a:effectLst/>
                          <a:latin typeface="+mj-lt"/>
                        </a:rPr>
                        <a:t>$10,000</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590414014"/>
                  </a:ext>
                </a:extLst>
              </a:tr>
              <a:tr h="200025">
                <a:tc>
                  <a:txBody>
                    <a:bodyPr/>
                    <a:lstStyle/>
                    <a:p>
                      <a:pPr algn="r" fontAlgn="b"/>
                      <a:r>
                        <a:rPr lang="en-US" sz="1100" b="1" i="0" u="none" strike="noStrike">
                          <a:solidFill>
                            <a:srgbClr val="000000"/>
                          </a:solidFill>
                          <a:effectLst/>
                          <a:latin typeface="+mj-lt"/>
                        </a:rPr>
                        <a:t>TOTAL</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6A6A6"/>
                    </a:solidFill>
                  </a:tcPr>
                </a:tc>
                <a:tc>
                  <a:txBody>
                    <a:bodyPr/>
                    <a:lstStyle/>
                    <a:p>
                      <a:pPr algn="r" fontAlgn="b"/>
                      <a:r>
                        <a:rPr lang="en-US" sz="1100" b="1" i="0" u="none" strike="noStrike" dirty="0">
                          <a:solidFill>
                            <a:srgbClr val="000000"/>
                          </a:solidFill>
                          <a:effectLst/>
                          <a:latin typeface="+mj-lt"/>
                        </a:rPr>
                        <a:t>$781,510 </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6A6A6"/>
                    </a:solidFill>
                  </a:tcPr>
                </a:tc>
                <a:extLst>
                  <a:ext uri="{0D108BD9-81ED-4DB2-BD59-A6C34878D82A}">
                    <a16:rowId xmlns:a16="http://schemas.microsoft.com/office/drawing/2014/main" val="1312343643"/>
                  </a:ext>
                </a:extLst>
              </a:tr>
            </a:tbl>
          </a:graphicData>
        </a:graphic>
      </p:graphicFrame>
      <p:sp>
        <p:nvSpPr>
          <p:cNvPr id="6" name="Rectangle 5">
            <a:extLst>
              <a:ext uri="{FF2B5EF4-FFF2-40B4-BE49-F238E27FC236}">
                <a16:creationId xmlns:a16="http://schemas.microsoft.com/office/drawing/2014/main" id="{E0226FB5-B022-4C65-BC8D-748F85B4B699}"/>
              </a:ext>
            </a:extLst>
          </p:cNvPr>
          <p:cNvSpPr/>
          <p:nvPr/>
        </p:nvSpPr>
        <p:spPr>
          <a:xfrm>
            <a:off x="202774" y="5386109"/>
            <a:ext cx="5355815" cy="676147"/>
          </a:xfrm>
          <a:prstGeom prst="rect">
            <a:avLst/>
          </a:prstGeom>
        </p:spPr>
        <p:txBody>
          <a:bodyPr wrap="square">
            <a:spAutoFit/>
          </a:bodyPr>
          <a:lstStyle/>
          <a:p>
            <a:pPr>
              <a:lnSpc>
                <a:spcPct val="107000"/>
              </a:lnSpc>
              <a:spcAft>
                <a:spcPts val="800"/>
              </a:spcAft>
            </a:pPr>
            <a:r>
              <a:rPr lang="en-US" sz="1000" baseline="30000" dirty="0">
                <a:ea typeface="Calibri" panose="020F0502020204030204" pitchFamily="34" charset="0"/>
                <a:cs typeface="Times New Roman" panose="02020603050405020304" pitchFamily="18" charset="0"/>
              </a:rPr>
              <a:t>1 </a:t>
            </a:r>
            <a:r>
              <a:rPr lang="en-US" sz="1000" dirty="0">
                <a:ea typeface="Calibri" panose="020F0502020204030204" pitchFamily="34" charset="0"/>
                <a:cs typeface="Times New Roman" panose="02020603050405020304" pitchFamily="18" charset="0"/>
              </a:rPr>
              <a:t>SB ATC = total costs are estimated at $553,118/year ($46,093+/- a month, projections are based on hourly rate and estimated hours)</a:t>
            </a:r>
          </a:p>
          <a:p>
            <a:pPr>
              <a:lnSpc>
                <a:spcPct val="107000"/>
              </a:lnSpc>
              <a:spcAft>
                <a:spcPts val="800"/>
              </a:spcAft>
            </a:pPr>
            <a:r>
              <a:rPr lang="en-US" sz="1000" dirty="0"/>
              <a:t>* Estimates based on FY 2019/20 budget plus 10% </a:t>
            </a:r>
            <a:endParaRPr lang="en-US" sz="1000" dirty="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61874382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6BE7D9-362E-43EC-BDCA-2E9C76BDA904}"/>
              </a:ext>
            </a:extLst>
          </p:cNvPr>
          <p:cNvSpPr>
            <a:spLocks noGrp="1"/>
          </p:cNvSpPr>
          <p:nvPr>
            <p:ph type="title"/>
          </p:nvPr>
        </p:nvSpPr>
        <p:spPr/>
        <p:txBody>
          <a:bodyPr/>
          <a:lstStyle/>
          <a:p>
            <a:r>
              <a:rPr lang="en-US" dirty="0"/>
              <a:t>Member Representatives Action Item</a:t>
            </a:r>
          </a:p>
        </p:txBody>
      </p:sp>
      <p:sp>
        <p:nvSpPr>
          <p:cNvPr id="4" name="Rectangle 3">
            <a:extLst>
              <a:ext uri="{FF2B5EF4-FFF2-40B4-BE49-F238E27FC236}">
                <a16:creationId xmlns:a16="http://schemas.microsoft.com/office/drawing/2014/main" id="{C1112E45-565C-452C-8135-1BFD5956DECF}"/>
              </a:ext>
            </a:extLst>
          </p:cNvPr>
          <p:cNvSpPr/>
          <p:nvPr/>
        </p:nvSpPr>
        <p:spPr>
          <a:xfrm>
            <a:off x="292260" y="548928"/>
            <a:ext cx="8614634" cy="424732"/>
          </a:xfrm>
          <a:prstGeom prst="rect">
            <a:avLst/>
          </a:prstGeom>
        </p:spPr>
        <p:txBody>
          <a:bodyPr wrap="square">
            <a:spAutoFit/>
          </a:bodyPr>
          <a:lstStyle/>
          <a:p>
            <a:pPr defTabSz="914400">
              <a:lnSpc>
                <a:spcPct val="90000"/>
              </a:lnSpc>
              <a:spcBef>
                <a:spcPts val="1000"/>
              </a:spcBef>
            </a:pPr>
            <a:r>
              <a:rPr lang="en-US" sz="2400" dirty="0">
                <a:solidFill>
                  <a:srgbClr val="88AF4B"/>
                </a:solidFill>
              </a:rPr>
              <a:t>SFY 2020/21 – CalSAWS JPA Administrative Budget</a:t>
            </a:r>
          </a:p>
        </p:txBody>
      </p:sp>
      <p:pic>
        <p:nvPicPr>
          <p:cNvPr id="5" name="Picture 4">
            <a:extLst>
              <a:ext uri="{FF2B5EF4-FFF2-40B4-BE49-F238E27FC236}">
                <a16:creationId xmlns:a16="http://schemas.microsoft.com/office/drawing/2014/main" id="{12535766-3C0C-4386-84B4-7F775B7B0E25}"/>
              </a:ext>
            </a:extLst>
          </p:cNvPr>
          <p:cNvPicPr>
            <a:picLocks noChangeAspect="1"/>
          </p:cNvPicPr>
          <p:nvPr/>
        </p:nvPicPr>
        <p:blipFill>
          <a:blip r:embed="rId2"/>
          <a:stretch>
            <a:fillRect/>
          </a:stretch>
        </p:blipFill>
        <p:spPr>
          <a:xfrm>
            <a:off x="91440" y="1303983"/>
            <a:ext cx="8961120" cy="4858443"/>
          </a:xfrm>
          <a:prstGeom prst="rect">
            <a:avLst/>
          </a:prstGeom>
        </p:spPr>
      </p:pic>
    </p:spTree>
    <p:extLst>
      <p:ext uri="{BB962C8B-B14F-4D97-AF65-F5344CB8AC3E}">
        <p14:creationId xmlns:p14="http://schemas.microsoft.com/office/powerpoint/2010/main" val="195179822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8E5B3E-ABC1-41E8-8D05-9777EEA26EFB}"/>
              </a:ext>
            </a:extLst>
          </p:cNvPr>
          <p:cNvSpPr>
            <a:spLocks noGrp="1"/>
          </p:cNvSpPr>
          <p:nvPr>
            <p:ph type="title"/>
          </p:nvPr>
        </p:nvSpPr>
        <p:spPr/>
        <p:txBody>
          <a:bodyPr/>
          <a:lstStyle/>
          <a:p>
            <a:r>
              <a:rPr lang="en-US" dirty="0"/>
              <a:t>Action Items</a:t>
            </a:r>
          </a:p>
        </p:txBody>
      </p:sp>
      <p:sp>
        <p:nvSpPr>
          <p:cNvPr id="3" name="Content Placeholder 2">
            <a:extLst>
              <a:ext uri="{FF2B5EF4-FFF2-40B4-BE49-F238E27FC236}">
                <a16:creationId xmlns:a16="http://schemas.microsoft.com/office/drawing/2014/main" id="{32B8DF58-786F-4137-A926-681B7BFEB4F8}"/>
              </a:ext>
            </a:extLst>
          </p:cNvPr>
          <p:cNvSpPr>
            <a:spLocks noGrp="1"/>
          </p:cNvSpPr>
          <p:nvPr>
            <p:ph idx="1"/>
          </p:nvPr>
        </p:nvSpPr>
        <p:spPr>
          <a:xfrm>
            <a:off x="292259" y="548929"/>
            <a:ext cx="8614635" cy="5735854"/>
          </a:xfrm>
        </p:spPr>
        <p:txBody>
          <a:bodyPr/>
          <a:lstStyle/>
          <a:p>
            <a:pPr marL="0" lvl="0" indent="0">
              <a:buNone/>
            </a:pPr>
            <a:r>
              <a:rPr lang="en-US" dirty="0"/>
              <a:t>11. Approval of the Administrative Budget for Unfunded 	Costs for FY 20/21.</a:t>
            </a:r>
          </a:p>
          <a:p>
            <a:pPr marL="687388" indent="-225425">
              <a:buFont typeface="Arial" panose="020B0604020202020204" pitchFamily="34" charset="0"/>
              <a:buChar char="•"/>
            </a:pPr>
            <a:r>
              <a:rPr lang="en-US" dirty="0"/>
              <a:t>Review Administrative Budget Line Items</a:t>
            </a:r>
          </a:p>
        </p:txBody>
      </p:sp>
    </p:spTree>
    <p:extLst>
      <p:ext uri="{BB962C8B-B14F-4D97-AF65-F5344CB8AC3E}">
        <p14:creationId xmlns:p14="http://schemas.microsoft.com/office/powerpoint/2010/main" val="93595836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2"/>
          </p:nvPr>
        </p:nvSpPr>
        <p:spPr/>
        <p:txBody>
          <a:bodyPr/>
          <a:lstStyle/>
          <a:p>
            <a:r>
              <a:rPr lang="en-US" b="0" dirty="0"/>
              <a:t>Member Representatives Informational Items</a:t>
            </a:r>
            <a:endParaRPr lang="en-US" dirty="0"/>
          </a:p>
        </p:txBody>
      </p:sp>
    </p:spTree>
    <p:extLst>
      <p:ext uri="{BB962C8B-B14F-4D97-AF65-F5344CB8AC3E}">
        <p14:creationId xmlns:p14="http://schemas.microsoft.com/office/powerpoint/2010/main" val="378206179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98B72A70-FF36-4A49-A7AA-ECB470B386D4}"/>
              </a:ext>
            </a:extLst>
          </p:cNvPr>
          <p:cNvSpPr>
            <a:spLocks noGrp="1"/>
          </p:cNvSpPr>
          <p:nvPr>
            <p:ph type="body" sz="quarter" idx="12"/>
          </p:nvPr>
        </p:nvSpPr>
        <p:spPr/>
        <p:txBody>
          <a:bodyPr/>
          <a:lstStyle/>
          <a:p>
            <a:r>
              <a:rPr lang="en-US" b="0" dirty="0"/>
              <a:t>CalSAWS Budget Status</a:t>
            </a:r>
          </a:p>
          <a:p>
            <a:pPr marL="457200" indent="-457200">
              <a:buFont typeface="Arial" panose="020B0604020202020204" pitchFamily="34" charset="0"/>
              <a:buChar char="•"/>
            </a:pPr>
            <a:r>
              <a:rPr lang="en-US" b="0" dirty="0"/>
              <a:t>Governor’s Budget</a:t>
            </a:r>
          </a:p>
        </p:txBody>
      </p:sp>
    </p:spTree>
    <p:extLst>
      <p:ext uri="{BB962C8B-B14F-4D97-AF65-F5344CB8AC3E}">
        <p14:creationId xmlns:p14="http://schemas.microsoft.com/office/powerpoint/2010/main" val="21967617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0C0B89-AC56-4BD7-85D5-F2CD46F8B5F3}"/>
              </a:ext>
            </a:extLst>
          </p:cNvPr>
          <p:cNvSpPr>
            <a:spLocks noGrp="1"/>
          </p:cNvSpPr>
          <p:nvPr>
            <p:ph type="title"/>
          </p:nvPr>
        </p:nvSpPr>
        <p:spPr/>
        <p:txBody>
          <a:bodyPr/>
          <a:lstStyle/>
          <a:p>
            <a:r>
              <a:rPr lang="en-US" dirty="0"/>
              <a:t>CalSAWS Budget Status</a:t>
            </a:r>
          </a:p>
        </p:txBody>
      </p:sp>
      <p:sp>
        <p:nvSpPr>
          <p:cNvPr id="3" name="Content Placeholder 2">
            <a:extLst>
              <a:ext uri="{FF2B5EF4-FFF2-40B4-BE49-F238E27FC236}">
                <a16:creationId xmlns:a16="http://schemas.microsoft.com/office/drawing/2014/main" id="{A7862C57-DD28-46A4-82C3-AB3813138FA7}"/>
              </a:ext>
            </a:extLst>
          </p:cNvPr>
          <p:cNvSpPr>
            <a:spLocks noGrp="1"/>
          </p:cNvSpPr>
          <p:nvPr>
            <p:ph idx="1"/>
          </p:nvPr>
        </p:nvSpPr>
        <p:spPr/>
        <p:txBody>
          <a:bodyPr vert="horz" lIns="91440" tIns="45720" rIns="91440" bIns="45720" rtlCol="0" anchor="t">
            <a:normAutofit fontScale="92500" lnSpcReduction="20000"/>
          </a:bodyPr>
          <a:lstStyle/>
          <a:p>
            <a:r>
              <a:rPr lang="en-US" dirty="0"/>
              <a:t>No issues were identified with the project budgets for CalSAWS, CalWIN, or CalACES</a:t>
            </a:r>
          </a:p>
          <a:p>
            <a:r>
              <a:rPr lang="en-US" dirty="0"/>
              <a:t>One premise issue was identified with the Brown Tapia Settlement funding of $834K, which was shifted to SFY 2020/21 and will require an update in the May Revise to retain a portion in the current year</a:t>
            </a:r>
          </a:p>
          <a:p>
            <a:r>
              <a:rPr lang="en-US" dirty="0"/>
              <a:t>Other premise items were included as expected, but will now require shifts to next fiscal year as part of the May Revise (e.g. Shared Applications Forms Revisions, FCED)</a:t>
            </a:r>
          </a:p>
          <a:p>
            <a:r>
              <a:rPr lang="en-US" dirty="0"/>
              <a:t>New premise items for the Budget Year (SFY 2020/21) were identified:</a:t>
            </a:r>
          </a:p>
          <a:p>
            <a:pPr lvl="1"/>
            <a:r>
              <a:rPr lang="en-US" dirty="0"/>
              <a:t>CalWORKs Income Exemptions (AB 807)</a:t>
            </a:r>
          </a:p>
          <a:p>
            <a:pPr lvl="1"/>
            <a:r>
              <a:rPr lang="en-US" dirty="0"/>
              <a:t>CalWORKs Child Support Pass-Through to Families (SB 337)</a:t>
            </a:r>
          </a:p>
          <a:p>
            <a:pPr lvl="1"/>
            <a:r>
              <a:rPr lang="en-US" dirty="0"/>
              <a:t>CalFresh Public Assistance Cases Tracking</a:t>
            </a:r>
          </a:p>
          <a:p>
            <a:pPr lvl="1"/>
            <a:r>
              <a:rPr lang="en-US" dirty="0"/>
              <a:t>Undocumented 65+ Full Scope Expansion</a:t>
            </a:r>
          </a:p>
          <a:p>
            <a:pPr lvl="1"/>
            <a:r>
              <a:rPr lang="en-US" dirty="0"/>
              <a:t>CalWORKs Apparent Eligibility</a:t>
            </a:r>
          </a:p>
        </p:txBody>
      </p:sp>
      <p:sp>
        <p:nvSpPr>
          <p:cNvPr id="4" name="Text Placeholder 3">
            <a:extLst>
              <a:ext uri="{FF2B5EF4-FFF2-40B4-BE49-F238E27FC236}">
                <a16:creationId xmlns:a16="http://schemas.microsoft.com/office/drawing/2014/main" id="{145B41FF-A81B-4170-AF96-25D111EE6F09}"/>
              </a:ext>
            </a:extLst>
          </p:cNvPr>
          <p:cNvSpPr>
            <a:spLocks noGrp="1"/>
          </p:cNvSpPr>
          <p:nvPr>
            <p:ph type="body" sz="quarter" idx="10"/>
          </p:nvPr>
        </p:nvSpPr>
        <p:spPr/>
        <p:txBody>
          <a:bodyPr/>
          <a:lstStyle/>
          <a:p>
            <a:r>
              <a:rPr lang="en-US" dirty="0"/>
              <a:t>January Governor’s Budget</a:t>
            </a:r>
          </a:p>
        </p:txBody>
      </p:sp>
    </p:spTree>
    <p:extLst>
      <p:ext uri="{BB962C8B-B14F-4D97-AF65-F5344CB8AC3E}">
        <p14:creationId xmlns:p14="http://schemas.microsoft.com/office/powerpoint/2010/main" val="102109388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2"/>
          </p:nvPr>
        </p:nvSpPr>
        <p:spPr>
          <a:xfrm>
            <a:off x="2061713" y="3067712"/>
            <a:ext cx="6836161" cy="1832253"/>
          </a:xfrm>
        </p:spPr>
        <p:txBody>
          <a:bodyPr>
            <a:normAutofit/>
          </a:bodyPr>
          <a:lstStyle/>
          <a:p>
            <a:r>
              <a:rPr lang="en-US" sz="2400" b="0" dirty="0"/>
              <a:t>M&amp;O Application and Policy Update</a:t>
            </a:r>
          </a:p>
          <a:p>
            <a:endParaRPr lang="en-US" sz="2400" dirty="0"/>
          </a:p>
        </p:txBody>
      </p:sp>
    </p:spTree>
    <p:extLst>
      <p:ext uri="{BB962C8B-B14F-4D97-AF65-F5344CB8AC3E}">
        <p14:creationId xmlns:p14="http://schemas.microsoft.com/office/powerpoint/2010/main" val="234983219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74FE0563-AC48-2945-81FD-BF6E53944784}"/>
              </a:ext>
            </a:extLst>
          </p:cNvPr>
          <p:cNvSpPr>
            <a:spLocks noGrp="1"/>
          </p:cNvSpPr>
          <p:nvPr>
            <p:ph type="title"/>
          </p:nvPr>
        </p:nvSpPr>
        <p:spPr/>
        <p:txBody>
          <a:bodyPr/>
          <a:lstStyle/>
          <a:p>
            <a:r>
              <a:rPr lang="en-US" dirty="0"/>
              <a:t>Policy Update</a:t>
            </a:r>
          </a:p>
        </p:txBody>
      </p:sp>
      <p:sp>
        <p:nvSpPr>
          <p:cNvPr id="7" name="Text Placeholder 6">
            <a:extLst>
              <a:ext uri="{FF2B5EF4-FFF2-40B4-BE49-F238E27FC236}">
                <a16:creationId xmlns:a16="http://schemas.microsoft.com/office/drawing/2014/main" id="{9761DA5A-1779-284F-9785-B37E08006FE6}"/>
              </a:ext>
            </a:extLst>
          </p:cNvPr>
          <p:cNvSpPr>
            <a:spLocks noGrp="1"/>
          </p:cNvSpPr>
          <p:nvPr>
            <p:ph type="body" sz="quarter" idx="10"/>
          </p:nvPr>
        </p:nvSpPr>
        <p:spPr/>
        <p:txBody>
          <a:bodyPr>
            <a:normAutofit fontScale="85000" lnSpcReduction="10000"/>
          </a:bodyPr>
          <a:lstStyle/>
          <a:p>
            <a:r>
              <a:rPr lang="en-US" dirty="0"/>
              <a:t>Homeless Assistance – Remove 16 Consecutive Day Requirement</a:t>
            </a:r>
          </a:p>
        </p:txBody>
      </p:sp>
      <p:graphicFrame>
        <p:nvGraphicFramePr>
          <p:cNvPr id="2" name="Table 1">
            <a:extLst>
              <a:ext uri="{FF2B5EF4-FFF2-40B4-BE49-F238E27FC236}">
                <a16:creationId xmlns:a16="http://schemas.microsoft.com/office/drawing/2014/main" id="{1965427C-EB71-4911-A385-D238002AC733}"/>
              </a:ext>
            </a:extLst>
          </p:cNvPr>
          <p:cNvGraphicFramePr>
            <a:graphicFrameLocks noGrp="1"/>
          </p:cNvGraphicFramePr>
          <p:nvPr>
            <p:extLst/>
          </p:nvPr>
        </p:nvGraphicFramePr>
        <p:xfrm>
          <a:off x="120074" y="997526"/>
          <a:ext cx="8769093" cy="5402559"/>
        </p:xfrm>
        <a:graphic>
          <a:graphicData uri="http://schemas.openxmlformats.org/drawingml/2006/table">
            <a:tbl>
              <a:tblPr firstRow="1" bandRow="1">
                <a:tableStyleId>{5C22544A-7EE6-4342-B048-85BDC9FD1C3A}</a:tableStyleId>
              </a:tblPr>
              <a:tblGrid>
                <a:gridCol w="1034349">
                  <a:extLst>
                    <a:ext uri="{9D8B030D-6E8A-4147-A177-3AD203B41FA5}">
                      <a16:colId xmlns:a16="http://schemas.microsoft.com/office/drawing/2014/main" val="205891956"/>
                    </a:ext>
                  </a:extLst>
                </a:gridCol>
                <a:gridCol w="1135039">
                  <a:extLst>
                    <a:ext uri="{9D8B030D-6E8A-4147-A177-3AD203B41FA5}">
                      <a16:colId xmlns:a16="http://schemas.microsoft.com/office/drawing/2014/main" val="204564266"/>
                    </a:ext>
                  </a:extLst>
                </a:gridCol>
                <a:gridCol w="1153346">
                  <a:extLst>
                    <a:ext uri="{9D8B030D-6E8A-4147-A177-3AD203B41FA5}">
                      <a16:colId xmlns:a16="http://schemas.microsoft.com/office/drawing/2014/main" val="925220660"/>
                    </a:ext>
                  </a:extLst>
                </a:gridCol>
                <a:gridCol w="5446359">
                  <a:extLst>
                    <a:ext uri="{9D8B030D-6E8A-4147-A177-3AD203B41FA5}">
                      <a16:colId xmlns:a16="http://schemas.microsoft.com/office/drawing/2014/main" val="839272321"/>
                    </a:ext>
                  </a:extLst>
                </a:gridCol>
              </a:tblGrid>
              <a:tr h="1143163">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200" dirty="0">
                          <a:solidFill>
                            <a:schemeClr val="tx1"/>
                          </a:solidFill>
                        </a:rPr>
                        <a:t>Policy Effective Date &amp; State Policy Reference</a:t>
                      </a:r>
                    </a:p>
                  </a:txBody>
                  <a:tcPr/>
                </a:tc>
                <a:tc>
                  <a:txBody>
                    <a:bodyPr/>
                    <a:lstStyle/>
                    <a:p>
                      <a:r>
                        <a:rPr lang="en-US" sz="1200" dirty="0">
                          <a:solidFill>
                            <a:schemeClr val="tx1"/>
                          </a:solidFill>
                        </a:rPr>
                        <a:t>C-IV/LRS Status</a:t>
                      </a:r>
                    </a:p>
                  </a:txBody>
                  <a:tcPr/>
                </a:tc>
                <a:tc>
                  <a:txBody>
                    <a:bodyPr/>
                    <a:lstStyle/>
                    <a:p>
                      <a:r>
                        <a:rPr lang="en-US" sz="1200" dirty="0">
                          <a:solidFill>
                            <a:schemeClr val="tx1"/>
                          </a:solidFill>
                        </a:rPr>
                        <a:t>CalWIN Status</a:t>
                      </a:r>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200" dirty="0">
                          <a:solidFill>
                            <a:schemeClr val="tx1"/>
                          </a:solidFill>
                        </a:rPr>
                        <a:t>Implementation Details</a:t>
                      </a:r>
                    </a:p>
                  </a:txBody>
                  <a:tcPr/>
                </a:tc>
                <a:extLst>
                  <a:ext uri="{0D108BD9-81ED-4DB2-BD59-A6C34878D82A}">
                    <a16:rowId xmlns:a16="http://schemas.microsoft.com/office/drawing/2014/main" val="3853117439"/>
                  </a:ext>
                </a:extLst>
              </a:tr>
              <a:tr h="4213839">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100" kern="1200" baseline="0" dirty="0">
                          <a:solidFill>
                            <a:schemeClr val="dk1"/>
                          </a:solidFill>
                          <a:latin typeface="+mn-lt"/>
                          <a:ea typeface="+mn-ea"/>
                          <a:cs typeface="Arial" panose="020B0604020202020204" pitchFamily="34" charset="0"/>
                        </a:rPr>
                        <a:t>TBD</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100" kern="1200" baseline="0" dirty="0">
                        <a:solidFill>
                          <a:schemeClr val="dk1"/>
                        </a:solidFill>
                        <a:latin typeface="+mn-lt"/>
                        <a:ea typeface="+mn-ea"/>
                        <a:cs typeface="Arial" panose="020B0604020202020204"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100" kern="1200" baseline="0" dirty="0">
                          <a:solidFill>
                            <a:schemeClr val="dk1"/>
                          </a:solidFill>
                          <a:latin typeface="+mn-lt"/>
                          <a:ea typeface="+mn-ea"/>
                          <a:cs typeface="Arial" panose="020B0604020202020204" pitchFamily="34" charset="0"/>
                          <a:hlinkClick r:id="rId2"/>
                        </a:rPr>
                        <a:t>SB 80</a:t>
                      </a:r>
                      <a:endParaRPr lang="en-US" sz="1100" kern="1200" baseline="0" dirty="0">
                        <a:solidFill>
                          <a:schemeClr val="dk1"/>
                        </a:solidFill>
                        <a:latin typeface="+mn-lt"/>
                        <a:ea typeface="+mn-ea"/>
                        <a:cs typeface="Arial" panose="020B0604020202020204"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sz="1100" kern="1200" baseline="0" dirty="0">
                        <a:solidFill>
                          <a:schemeClr val="dk1"/>
                        </a:solidFill>
                        <a:latin typeface="+mn-lt"/>
                        <a:ea typeface="+mn-ea"/>
                        <a:cs typeface="Arial" panose="020B0604020202020204"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100" kern="1200" baseline="0" dirty="0">
                          <a:solidFill>
                            <a:schemeClr val="dk1"/>
                          </a:solidFill>
                          <a:latin typeface="+mn-lt"/>
                          <a:ea typeface="+mn-ea"/>
                          <a:cs typeface="Arial" panose="020B0604020202020204" pitchFamily="34" charset="0"/>
                          <a:hlinkClick r:id="rId3"/>
                        </a:rPr>
                        <a:t>ACL 19-118</a:t>
                      </a:r>
                      <a:endParaRPr lang="en-US" sz="1100" kern="1200" baseline="0" dirty="0">
                        <a:solidFill>
                          <a:schemeClr val="dk1"/>
                        </a:solidFill>
                        <a:latin typeface="+mn-lt"/>
                        <a:ea typeface="+mn-ea"/>
                        <a:cs typeface="Arial" panose="020B0604020202020204"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sz="1100" kern="1200" baseline="0" dirty="0">
                        <a:solidFill>
                          <a:schemeClr val="dk1"/>
                        </a:solidFill>
                        <a:latin typeface="+mn-lt"/>
                        <a:ea typeface="+mn-ea"/>
                        <a:cs typeface="Arial" panose="020B0604020202020204"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sz="1100" kern="1200" baseline="0" dirty="0">
                        <a:solidFill>
                          <a:schemeClr val="dk1"/>
                        </a:solidFill>
                        <a:latin typeface="+mn-lt"/>
                        <a:ea typeface="+mn-ea"/>
                        <a:cs typeface="Arial" panose="020B0604020202020204" pitchFamily="34" charset="0"/>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100" b="1" dirty="0">
                          <a:latin typeface="+mn-lt"/>
                          <a:cs typeface="Arial" panose="020B0604020202020204" pitchFamily="34" charset="0"/>
                        </a:rPr>
                        <a:t>SCRs CIV-105386; CA-211293</a:t>
                      </a:r>
                    </a:p>
                    <a:p>
                      <a:pPr marL="0" marR="0" indent="0" algn="l" defTabSz="914400" rtl="0" eaLnBrk="1" fontAlgn="auto" latinLnBrk="0" hangingPunct="1">
                        <a:lnSpc>
                          <a:spcPct val="100000"/>
                        </a:lnSpc>
                        <a:spcBef>
                          <a:spcPts val="0"/>
                        </a:spcBef>
                        <a:spcAft>
                          <a:spcPts val="0"/>
                        </a:spcAft>
                        <a:buClrTx/>
                        <a:buSzTx/>
                        <a:buFontTx/>
                        <a:buNone/>
                        <a:tabLst/>
                        <a:defRPr/>
                      </a:pPr>
                      <a:r>
                        <a:rPr lang="en-US" sz="1100" b="0" dirty="0">
                          <a:latin typeface="+mn-lt"/>
                          <a:cs typeface="Arial"/>
                        </a:rPr>
                        <a:t>New</a:t>
                      </a:r>
                    </a:p>
                    <a:p>
                      <a:pPr marL="0" marR="0" indent="0" algn="l" defTabSz="914400" rtl="0" eaLnBrk="1" fontAlgn="auto" latinLnBrk="0" hangingPunct="1">
                        <a:lnSpc>
                          <a:spcPct val="100000"/>
                        </a:lnSpc>
                        <a:spcBef>
                          <a:spcPts val="0"/>
                        </a:spcBef>
                        <a:spcAft>
                          <a:spcPts val="0"/>
                        </a:spcAft>
                        <a:buClrTx/>
                        <a:buSzTx/>
                        <a:buFontTx/>
                        <a:buNone/>
                        <a:tabLst/>
                        <a:defRPr/>
                      </a:pPr>
                      <a:r>
                        <a:rPr lang="en-US" sz="1100" dirty="0">
                          <a:latin typeface="+mn-lt"/>
                          <a:cs typeface="Arial"/>
                        </a:rPr>
                        <a:t>Release TBD</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100" dirty="0">
                        <a:latin typeface="+mn-lt"/>
                        <a:cs typeface="Arial" panose="020B0604020202020204"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sz="1100" dirty="0">
                        <a:latin typeface="+mn-lt"/>
                        <a:cs typeface="Arial"/>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sz="1100" dirty="0">
                        <a:latin typeface="+mn-lt"/>
                        <a:cs typeface="Arial" panose="020B0604020202020204" pitchFamily="34" charset="0"/>
                      </a:endParaRPr>
                    </a:p>
                  </a:txBody>
                  <a:tcPr/>
                </a:tc>
                <a:tc>
                  <a:txBody>
                    <a:bodyPr/>
                    <a:lstStyle/>
                    <a:p>
                      <a:pPr lvl="0">
                        <a:buNone/>
                      </a:pPr>
                      <a:r>
                        <a:rPr lang="en-US" sz="1100" b="1" dirty="0">
                          <a:latin typeface="+mn-lt"/>
                          <a:cs typeface="Arial"/>
                        </a:rPr>
                        <a:t>PPM #52113-</a:t>
                      </a:r>
                    </a:p>
                    <a:p>
                      <a:pPr lvl="0">
                        <a:buNone/>
                      </a:pPr>
                      <a:r>
                        <a:rPr lang="en-US" sz="1100" b="0" dirty="0">
                          <a:latin typeface="+mn-lt"/>
                          <a:cs typeface="Arial"/>
                        </a:rPr>
                        <a:t>Design</a:t>
                      </a:r>
                    </a:p>
                    <a:p>
                      <a:pPr lvl="0">
                        <a:buNone/>
                      </a:pPr>
                      <a:r>
                        <a:rPr lang="en-US" sz="1100" b="0" dirty="0">
                          <a:latin typeface="+mn-lt"/>
                          <a:cs typeface="Arial"/>
                        </a:rPr>
                        <a:t>Release TBD</a:t>
                      </a:r>
                    </a:p>
                  </a:txBody>
                  <a:tcPr/>
                </a:tc>
                <a:tc>
                  <a:txBody>
                    <a:bodyPr/>
                    <a:lstStyle/>
                    <a:p>
                      <a:pPr marL="0" marR="0" lvl="0" indent="0" algn="l" defTabSz="4572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100" b="0" i="0" u="none" strike="noStrike" kern="1200" baseline="0" dirty="0">
                          <a:solidFill>
                            <a:schemeClr val="dk1"/>
                          </a:solidFill>
                          <a:latin typeface="+mn-lt"/>
                          <a:ea typeface="+mn-ea"/>
                          <a:cs typeface="+mn-cs"/>
                        </a:rPr>
                        <a:t>SB 80 repealed the rule that the 16 days of temporary HA benefits must be used on consecutive days and instead authorizes families to receive 16 cumulative days of temporary HA benefits within a 12-month period. </a:t>
                      </a:r>
                    </a:p>
                    <a:p>
                      <a:pPr marL="0" marR="0" lvl="0" indent="0" algn="l" defTabSz="4572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1100" b="0" kern="1200" dirty="0">
                        <a:solidFill>
                          <a:schemeClr val="dk1"/>
                        </a:solidFill>
                        <a:effectLst/>
                        <a:latin typeface="+mn-lt"/>
                        <a:ea typeface="+mn-ea"/>
                        <a:cs typeface="+mn-cs"/>
                      </a:endParaRPr>
                    </a:p>
                    <a:p>
                      <a:pPr marL="0" marR="0" lvl="0" indent="0" algn="l" defTabSz="4572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100" b="1" kern="1200" dirty="0">
                          <a:solidFill>
                            <a:schemeClr val="dk1"/>
                          </a:solidFill>
                          <a:effectLst/>
                          <a:latin typeface="+mn-lt"/>
                          <a:ea typeface="+mn-ea"/>
                          <a:cs typeface="+mn-cs"/>
                        </a:rPr>
                        <a:t>CalSAWS Update:</a:t>
                      </a:r>
                    </a:p>
                    <a:p>
                      <a:pPr marL="0" marR="0" lvl="0" indent="0" algn="l" defTabSz="6858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100" b="0" i="0" u="none" strike="noStrike" kern="1200" baseline="0" dirty="0">
                          <a:solidFill>
                            <a:schemeClr val="dk1"/>
                          </a:solidFill>
                          <a:effectLst/>
                          <a:latin typeface="+mn-lt"/>
                          <a:ea typeface="+mn-ea"/>
                          <a:cs typeface="+mn-cs"/>
                        </a:rPr>
                        <a:t>This change does not impact the C-IV System. However, a system change is required for LRS. A CIT for an interim process is in progress.</a:t>
                      </a:r>
                    </a:p>
                    <a:p>
                      <a:pPr marL="0" marR="0" lvl="0" indent="0" algn="l" defTabSz="6858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1100" b="0" i="0" u="none" strike="noStrike" kern="1200" baseline="0" dirty="0">
                        <a:solidFill>
                          <a:schemeClr val="dk1"/>
                        </a:solidFill>
                        <a:effectLst/>
                        <a:latin typeface="+mn-lt"/>
                        <a:ea typeface="+mn-ea"/>
                        <a:cs typeface="+mn-cs"/>
                      </a:endParaRPr>
                    </a:p>
                    <a:p>
                      <a:r>
                        <a:rPr lang="en-US" sz="1100" b="1" kern="1200" dirty="0">
                          <a:solidFill>
                            <a:schemeClr val="dk1"/>
                          </a:solidFill>
                          <a:effectLst/>
                          <a:latin typeface="+mn-lt"/>
                          <a:ea typeface="+mn-ea"/>
                          <a:cs typeface="+mn-cs"/>
                        </a:rPr>
                        <a:t>CalSAWS County Business Impact:</a:t>
                      </a:r>
                    </a:p>
                    <a:p>
                      <a:pPr marL="0" marR="0" lvl="0" indent="0" algn="l" defTabSz="4572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100" b="0" i="0" u="none" strike="noStrike" kern="1200" baseline="0" dirty="0">
                          <a:solidFill>
                            <a:schemeClr val="dk1"/>
                          </a:solidFill>
                          <a:effectLst/>
                          <a:latin typeface="+mn-lt"/>
                          <a:ea typeface="+mn-ea"/>
                          <a:cs typeface="+mn-cs"/>
                        </a:rPr>
                        <a:t>Unknown pending design completion for SCRs </a:t>
                      </a:r>
                      <a:r>
                        <a:rPr lang="en-US" sz="1100" b="0" dirty="0">
                          <a:latin typeface="+mn-lt"/>
                          <a:cs typeface="Arial" panose="020B0604020202020204" pitchFamily="34" charset="0"/>
                        </a:rPr>
                        <a:t>CIV-105386 and CA-211293.</a:t>
                      </a:r>
                    </a:p>
                    <a:p>
                      <a:pPr marL="0" marR="0" lvl="0" indent="0" algn="l" defTabSz="4572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1100" b="0" i="0" u="none" strike="noStrike" kern="1200" baseline="0" dirty="0">
                        <a:solidFill>
                          <a:schemeClr val="dk1"/>
                        </a:solidFill>
                        <a:latin typeface="+mn-lt"/>
                        <a:ea typeface="+mn-ea"/>
                        <a:cs typeface="Arial" panose="020B0604020202020204" pitchFamily="34" charset="0"/>
                      </a:endParaRPr>
                    </a:p>
                    <a:p>
                      <a:pPr marL="0" marR="0" lvl="0" indent="0" algn="l" defTabSz="4572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1100" b="0" i="0" u="none" strike="noStrike" kern="1200" baseline="0" dirty="0">
                        <a:solidFill>
                          <a:schemeClr val="dk1"/>
                        </a:solidFill>
                        <a:latin typeface="+mn-lt"/>
                        <a:ea typeface="+mn-ea"/>
                        <a:cs typeface="Arial" panose="020B0604020202020204" pitchFamily="34" charset="0"/>
                      </a:endParaRPr>
                    </a:p>
                    <a:p>
                      <a:pPr marL="0" marR="0" lvl="0" indent="0" algn="l" defTabSz="4572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100" b="1" i="0" u="none" strike="noStrike" kern="1200" baseline="0" dirty="0">
                          <a:solidFill>
                            <a:schemeClr val="dk1"/>
                          </a:solidFill>
                          <a:latin typeface="+mn-lt"/>
                          <a:ea typeface="+mn-ea"/>
                          <a:cs typeface="+mn-cs"/>
                        </a:rPr>
                        <a:t>CalWIN Update:</a:t>
                      </a:r>
                    </a:p>
                    <a:p>
                      <a:pPr marL="0" marR="0" lvl="0" indent="0" algn="l" defTabSz="4572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100" b="0" i="0" u="none" strike="noStrike" kern="1200" baseline="0" dirty="0">
                          <a:solidFill>
                            <a:schemeClr val="dk1"/>
                          </a:solidFill>
                          <a:latin typeface="+mn-lt"/>
                          <a:ea typeface="+mn-ea"/>
                          <a:cs typeface="+mn-cs"/>
                        </a:rPr>
                        <a:t>Proposal opened, pending design.</a:t>
                      </a:r>
                    </a:p>
                    <a:p>
                      <a:pPr marL="0" marR="0" lvl="0" indent="0" algn="l" defTabSz="4572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1100" b="0" i="0" u="none" strike="noStrike" kern="1200" baseline="0" dirty="0">
                        <a:solidFill>
                          <a:schemeClr val="dk1"/>
                        </a:solidFill>
                        <a:latin typeface="+mn-lt"/>
                        <a:ea typeface="+mn-ea"/>
                        <a:cs typeface="+mn-cs"/>
                      </a:endParaRPr>
                    </a:p>
                    <a:p>
                      <a:pPr marL="0" marR="0" lvl="0" indent="0" algn="l" defTabSz="4572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100" b="1" i="0" u="none" strike="noStrike" kern="1200" baseline="0" dirty="0">
                          <a:solidFill>
                            <a:schemeClr val="dk1"/>
                          </a:solidFill>
                          <a:latin typeface="+mn-lt"/>
                          <a:ea typeface="+mn-ea"/>
                          <a:cs typeface="+mn-cs"/>
                        </a:rPr>
                        <a:t>CalWIN County Business Impact</a:t>
                      </a:r>
                    </a:p>
                    <a:p>
                      <a:pPr marL="0" marR="0" lvl="0" indent="0" algn="l" defTabSz="4572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100" b="0" i="0" u="none" strike="noStrike" kern="1200" baseline="0" dirty="0">
                          <a:solidFill>
                            <a:schemeClr val="dk1"/>
                          </a:solidFill>
                          <a:latin typeface="+mn-lt"/>
                          <a:ea typeface="+mn-ea"/>
                          <a:cs typeface="+mn-cs"/>
                        </a:rPr>
                        <a:t>Unknown pending finalization of policy.</a:t>
                      </a:r>
                    </a:p>
                    <a:p>
                      <a:pPr marL="0" marR="0" lvl="0" indent="0" algn="l" defTabSz="4572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1100" b="1" i="0" u="none" strike="noStrike" kern="1200" baseline="0" dirty="0">
                        <a:solidFill>
                          <a:schemeClr val="dk1"/>
                        </a:solidFill>
                        <a:latin typeface="+mn-lt"/>
                        <a:ea typeface="+mn-ea"/>
                        <a:cs typeface="+mn-cs"/>
                      </a:endParaRPr>
                    </a:p>
                    <a:p>
                      <a:pPr marL="0" marR="0" lvl="0" indent="0" algn="l" defTabSz="4572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1100" b="1" i="0" u="none" strike="noStrike" kern="1200" baseline="0" dirty="0">
                        <a:solidFill>
                          <a:schemeClr val="dk1"/>
                        </a:solidFill>
                        <a:latin typeface="+mn-lt"/>
                        <a:ea typeface="+mn-ea"/>
                        <a:cs typeface="+mn-cs"/>
                      </a:endParaRPr>
                    </a:p>
                    <a:p>
                      <a:pPr marL="0" marR="0" lvl="0" indent="0" algn="l" defTabSz="4572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1100" b="1" i="0" u="none" strike="noStrike" kern="1200" baseline="0" dirty="0">
                        <a:solidFill>
                          <a:schemeClr val="dk1"/>
                        </a:solidFill>
                        <a:latin typeface="+mn-lt"/>
                        <a:ea typeface="+mn-ea"/>
                        <a:cs typeface="+mn-cs"/>
                      </a:endParaRPr>
                    </a:p>
                    <a:p>
                      <a:pPr marL="0" marR="0" lvl="0" indent="0" algn="l" defTabSz="4572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1100" b="1" i="0" u="none" strike="noStrike" kern="1200" baseline="0" dirty="0">
                        <a:solidFill>
                          <a:schemeClr val="dk1"/>
                        </a:solidFill>
                        <a:latin typeface="+mn-lt"/>
                        <a:ea typeface="+mn-ea"/>
                        <a:cs typeface="+mn-cs"/>
                      </a:endParaRPr>
                    </a:p>
                    <a:p>
                      <a:pPr marL="0" marR="0" lvl="0" indent="0" algn="l" defTabSz="4572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1100" b="1" i="0" u="none" strike="noStrike" kern="1200" baseline="0" dirty="0">
                        <a:solidFill>
                          <a:schemeClr val="dk1"/>
                        </a:solidFill>
                        <a:latin typeface="+mn-lt"/>
                        <a:ea typeface="+mn-ea"/>
                        <a:cs typeface="+mn-cs"/>
                      </a:endParaRPr>
                    </a:p>
                    <a:p>
                      <a:pPr marL="0" marR="0" lvl="0" indent="0" algn="ctr" defTabSz="4572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100" b="0" i="0" u="none" strike="noStrike" kern="1200" baseline="0" dirty="0">
                          <a:solidFill>
                            <a:schemeClr val="dk1"/>
                          </a:solidFill>
                          <a:latin typeface="+mn-lt"/>
                          <a:ea typeface="+mn-ea"/>
                          <a:cs typeface="+mn-cs"/>
                        </a:rPr>
                        <a:t>-</a:t>
                      </a:r>
                    </a:p>
                  </a:txBody>
                  <a:tcPr/>
                </a:tc>
                <a:extLst>
                  <a:ext uri="{0D108BD9-81ED-4DB2-BD59-A6C34878D82A}">
                    <a16:rowId xmlns:a16="http://schemas.microsoft.com/office/drawing/2014/main" val="2413027123"/>
                  </a:ext>
                </a:extLst>
              </a:tr>
            </a:tbl>
          </a:graphicData>
        </a:graphic>
      </p:graphicFrame>
    </p:spTree>
    <p:extLst>
      <p:ext uri="{BB962C8B-B14F-4D97-AF65-F5344CB8AC3E}">
        <p14:creationId xmlns:p14="http://schemas.microsoft.com/office/powerpoint/2010/main" val="187058628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74FE0563-AC48-2945-81FD-BF6E53944784}"/>
              </a:ext>
            </a:extLst>
          </p:cNvPr>
          <p:cNvSpPr>
            <a:spLocks noGrp="1"/>
          </p:cNvSpPr>
          <p:nvPr>
            <p:ph type="title"/>
          </p:nvPr>
        </p:nvSpPr>
        <p:spPr/>
        <p:txBody>
          <a:bodyPr/>
          <a:lstStyle/>
          <a:p>
            <a:r>
              <a:rPr lang="en-US" dirty="0"/>
              <a:t>Policy Update</a:t>
            </a:r>
          </a:p>
        </p:txBody>
      </p:sp>
      <p:sp>
        <p:nvSpPr>
          <p:cNvPr id="7" name="Text Placeholder 6">
            <a:extLst>
              <a:ext uri="{FF2B5EF4-FFF2-40B4-BE49-F238E27FC236}">
                <a16:creationId xmlns:a16="http://schemas.microsoft.com/office/drawing/2014/main" id="{9761DA5A-1779-284F-9785-B37E08006FE6}"/>
              </a:ext>
            </a:extLst>
          </p:cNvPr>
          <p:cNvSpPr>
            <a:spLocks noGrp="1"/>
          </p:cNvSpPr>
          <p:nvPr>
            <p:ph type="body" sz="quarter" idx="10"/>
          </p:nvPr>
        </p:nvSpPr>
        <p:spPr/>
        <p:txBody>
          <a:bodyPr/>
          <a:lstStyle/>
          <a:p>
            <a:r>
              <a:rPr lang="en-US" dirty="0"/>
              <a:t>Able-Bodied Adults Without Dependents (ABAWD)</a:t>
            </a:r>
          </a:p>
        </p:txBody>
      </p:sp>
      <p:graphicFrame>
        <p:nvGraphicFramePr>
          <p:cNvPr id="2" name="Table 1">
            <a:extLst>
              <a:ext uri="{FF2B5EF4-FFF2-40B4-BE49-F238E27FC236}">
                <a16:creationId xmlns:a16="http://schemas.microsoft.com/office/drawing/2014/main" id="{9952AE9D-FFB2-4C7E-972B-53255B9CE165}"/>
              </a:ext>
            </a:extLst>
          </p:cNvPr>
          <p:cNvGraphicFramePr>
            <a:graphicFrameLocks noGrp="1"/>
          </p:cNvGraphicFramePr>
          <p:nvPr>
            <p:extLst/>
          </p:nvPr>
        </p:nvGraphicFramePr>
        <p:xfrm>
          <a:off x="89941" y="1065212"/>
          <a:ext cx="8915690" cy="5243513"/>
        </p:xfrm>
        <a:graphic>
          <a:graphicData uri="http://schemas.openxmlformats.org/drawingml/2006/table">
            <a:tbl>
              <a:tblPr firstRow="1" bandRow="1">
                <a:tableStyleId>{5C22544A-7EE6-4342-B048-85BDC9FD1C3A}</a:tableStyleId>
              </a:tblPr>
              <a:tblGrid>
                <a:gridCol w="1051641">
                  <a:extLst>
                    <a:ext uri="{9D8B030D-6E8A-4147-A177-3AD203B41FA5}">
                      <a16:colId xmlns:a16="http://schemas.microsoft.com/office/drawing/2014/main" val="905645451"/>
                    </a:ext>
                  </a:extLst>
                </a:gridCol>
                <a:gridCol w="1154014">
                  <a:extLst>
                    <a:ext uri="{9D8B030D-6E8A-4147-A177-3AD203B41FA5}">
                      <a16:colId xmlns:a16="http://schemas.microsoft.com/office/drawing/2014/main" val="4156163531"/>
                    </a:ext>
                  </a:extLst>
                </a:gridCol>
                <a:gridCol w="1172627">
                  <a:extLst>
                    <a:ext uri="{9D8B030D-6E8A-4147-A177-3AD203B41FA5}">
                      <a16:colId xmlns:a16="http://schemas.microsoft.com/office/drawing/2014/main" val="170997007"/>
                    </a:ext>
                  </a:extLst>
                </a:gridCol>
                <a:gridCol w="5537408">
                  <a:extLst>
                    <a:ext uri="{9D8B030D-6E8A-4147-A177-3AD203B41FA5}">
                      <a16:colId xmlns:a16="http://schemas.microsoft.com/office/drawing/2014/main" val="3520423991"/>
                    </a:ext>
                  </a:extLst>
                </a:gridCol>
              </a:tblGrid>
              <a:tr h="1073475">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200" dirty="0">
                          <a:solidFill>
                            <a:schemeClr val="tx1"/>
                          </a:solidFill>
                        </a:rPr>
                        <a:t>Policy Effective Date &amp; State Policy Reference</a:t>
                      </a:r>
                    </a:p>
                  </a:txBody>
                  <a:tcPr/>
                </a:tc>
                <a:tc>
                  <a:txBody>
                    <a:bodyPr/>
                    <a:lstStyle/>
                    <a:p>
                      <a:r>
                        <a:rPr lang="en-US" sz="1200" dirty="0">
                          <a:solidFill>
                            <a:schemeClr val="tx1"/>
                          </a:solidFill>
                        </a:rPr>
                        <a:t>C-IV/LRS Status</a:t>
                      </a:r>
                    </a:p>
                  </a:txBody>
                  <a:tcPr/>
                </a:tc>
                <a:tc>
                  <a:txBody>
                    <a:bodyPr/>
                    <a:lstStyle/>
                    <a:p>
                      <a:r>
                        <a:rPr lang="en-US" sz="1200" dirty="0">
                          <a:solidFill>
                            <a:schemeClr val="tx1"/>
                          </a:solidFill>
                        </a:rPr>
                        <a:t>CalWIN Status</a:t>
                      </a:r>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200" dirty="0">
                          <a:solidFill>
                            <a:schemeClr val="tx1"/>
                          </a:solidFill>
                        </a:rPr>
                        <a:t>Implementation Details</a:t>
                      </a:r>
                    </a:p>
                  </a:txBody>
                  <a:tcPr/>
                </a:tc>
                <a:extLst>
                  <a:ext uri="{0D108BD9-81ED-4DB2-BD59-A6C34878D82A}">
                    <a16:rowId xmlns:a16="http://schemas.microsoft.com/office/drawing/2014/main" val="66055393"/>
                  </a:ext>
                </a:extLst>
              </a:tr>
              <a:tr h="4170038">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100" dirty="0">
                          <a:latin typeface="+mn-lt"/>
                          <a:cs typeface="Arial"/>
                        </a:rPr>
                        <a:t>1/1/2017 Fixed Clock</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100" dirty="0">
                        <a:latin typeface="+mn-lt"/>
                        <a:cs typeface="Arial"/>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100" dirty="0">
                          <a:latin typeface="+mn-lt"/>
                          <a:cs typeface="Arial"/>
                        </a:rPr>
                        <a:t>8/31/2019</a:t>
                      </a:r>
                    </a:p>
                    <a:p>
                      <a:pPr marL="0" marR="0" indent="0" algn="l" defTabSz="914400" rtl="0" eaLnBrk="1" fontAlgn="auto" latinLnBrk="0" hangingPunct="1">
                        <a:lnSpc>
                          <a:spcPct val="100000"/>
                        </a:lnSpc>
                        <a:spcBef>
                          <a:spcPts val="0"/>
                        </a:spcBef>
                        <a:spcAft>
                          <a:spcPts val="0"/>
                        </a:spcAft>
                        <a:buClrTx/>
                        <a:buSzTx/>
                        <a:buFontTx/>
                        <a:buNone/>
                        <a:tabLst/>
                        <a:defRPr/>
                      </a:pPr>
                      <a:r>
                        <a:rPr lang="en-US" sz="1100" dirty="0">
                          <a:latin typeface="+mn-lt"/>
                          <a:cs typeface="Arial"/>
                        </a:rPr>
                        <a:t>Waiver Expires</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100" dirty="0">
                        <a:latin typeface="+mn-lt"/>
                        <a:cs typeface="Arial"/>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100" b="0" i="0" baseline="0" dirty="0">
                          <a:latin typeface="+mn-lt"/>
                          <a:cs typeface="Arial"/>
                          <a:hlinkClick r:id="rId2"/>
                        </a:rPr>
                        <a:t>ACIN I-11-16</a:t>
                      </a:r>
                      <a:endParaRPr lang="en-US" sz="1100" b="0" i="0" baseline="0" dirty="0">
                        <a:latin typeface="+mn-lt"/>
                        <a:cs typeface="Arial"/>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sz="1100" b="0" i="0" baseline="0" dirty="0">
                        <a:latin typeface="+mn-lt"/>
                        <a:cs typeface="Arial"/>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100" b="0" i="0" baseline="0" dirty="0">
                          <a:latin typeface="+mn-lt"/>
                          <a:cs typeface="Arial"/>
                          <a:hlinkClick r:id="rId3"/>
                        </a:rPr>
                        <a:t>ACIN I-88-16</a:t>
                      </a:r>
                      <a:endParaRPr lang="en-US" sz="1100" b="0" i="0" baseline="0" dirty="0">
                        <a:latin typeface="+mn-lt"/>
                        <a:cs typeface="Arial"/>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sz="1100" b="0" i="0" baseline="0" dirty="0">
                        <a:latin typeface="+mn-lt"/>
                        <a:cs typeface="Arial"/>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100" b="0" i="0" baseline="0" dirty="0">
                          <a:latin typeface="+mn-lt"/>
                          <a:cs typeface="Arial"/>
                          <a:hlinkClick r:id="rId4"/>
                        </a:rPr>
                        <a:t>ACL 18-08</a:t>
                      </a:r>
                      <a:endParaRPr lang="en-US" sz="1100" b="0" i="0" baseline="0" dirty="0">
                        <a:latin typeface="+mn-lt"/>
                        <a:cs typeface="Arial"/>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100" b="0" i="0" baseline="0" dirty="0">
                          <a:latin typeface="+mn-lt"/>
                          <a:cs typeface="Arial"/>
                          <a:hlinkClick r:id="rId4"/>
                        </a:rPr>
                        <a:t>ABAWD Handbook</a:t>
                      </a:r>
                      <a:endParaRPr lang="en-US" sz="1100" b="0" i="0" baseline="0" dirty="0">
                        <a:latin typeface="+mn-lt"/>
                        <a:cs typeface="Arial"/>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sz="1100" b="0" i="0" baseline="0" dirty="0">
                        <a:latin typeface="+mn-lt"/>
                        <a:cs typeface="Arial"/>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100" b="0" i="0" baseline="0" dirty="0">
                          <a:latin typeface="+mn-lt"/>
                          <a:cs typeface="Arial"/>
                          <a:hlinkClick r:id="" action="ppaction://noaction"/>
                        </a:rPr>
                        <a:t>ACL 19-93</a:t>
                      </a:r>
                    </a:p>
                    <a:p>
                      <a:pPr marL="0" marR="0" indent="0" algn="l" defTabSz="914400" rtl="0" eaLnBrk="1" fontAlgn="auto" latinLnBrk="0" hangingPunct="1">
                        <a:lnSpc>
                          <a:spcPct val="100000"/>
                        </a:lnSpc>
                        <a:spcBef>
                          <a:spcPts val="0"/>
                        </a:spcBef>
                        <a:spcAft>
                          <a:spcPts val="0"/>
                        </a:spcAft>
                        <a:buClrTx/>
                        <a:buSzTx/>
                        <a:buFontTx/>
                        <a:buNone/>
                        <a:tabLst/>
                        <a:defRPr/>
                      </a:pPr>
                      <a:r>
                        <a:rPr lang="en-US" sz="1100" b="0" i="0" baseline="0" dirty="0">
                          <a:latin typeface="+mn-lt"/>
                          <a:cs typeface="Arial"/>
                          <a:hlinkClick r:id="" action="ppaction://noaction"/>
                        </a:rPr>
                        <a:t>ABAWD Handbook 2.0</a:t>
                      </a:r>
                      <a:endParaRPr lang="en-US" sz="1100" dirty="0">
                        <a:latin typeface="+mn-lt"/>
                        <a:cs typeface="Arial"/>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100" b="1" dirty="0">
                          <a:latin typeface="+mn-lt"/>
                          <a:cs typeface="Arial"/>
                        </a:rPr>
                        <a:t>SCRs CIV-7215; CA-57971</a:t>
                      </a:r>
                    </a:p>
                    <a:p>
                      <a:pPr marL="0" marR="0" indent="0" algn="l" defTabSz="914400" rtl="0" eaLnBrk="1" fontAlgn="auto" latinLnBrk="0" hangingPunct="1">
                        <a:lnSpc>
                          <a:spcPct val="100000"/>
                        </a:lnSpc>
                        <a:spcBef>
                          <a:spcPts val="0"/>
                        </a:spcBef>
                        <a:spcAft>
                          <a:spcPts val="0"/>
                        </a:spcAft>
                        <a:buClrTx/>
                        <a:buSzTx/>
                        <a:buFontTx/>
                        <a:buNone/>
                        <a:tabLst/>
                        <a:defRPr/>
                      </a:pPr>
                      <a:r>
                        <a:rPr lang="en-US" sz="1100" b="1" dirty="0">
                          <a:latin typeface="+mn-lt"/>
                          <a:cs typeface="Arial"/>
                        </a:rPr>
                        <a:t>Phase II</a:t>
                      </a:r>
                    </a:p>
                    <a:p>
                      <a:pPr marL="0" marR="0" indent="0" algn="l" defTabSz="914400" rtl="0" eaLnBrk="1" fontAlgn="auto" latinLnBrk="0" hangingPunct="1">
                        <a:lnSpc>
                          <a:spcPct val="100000"/>
                        </a:lnSpc>
                        <a:spcBef>
                          <a:spcPts val="0"/>
                        </a:spcBef>
                        <a:spcAft>
                          <a:spcPts val="0"/>
                        </a:spcAft>
                        <a:buClrTx/>
                        <a:buSzTx/>
                        <a:buFontTx/>
                        <a:buNone/>
                        <a:tabLst/>
                        <a:defRPr/>
                      </a:pPr>
                      <a:r>
                        <a:rPr lang="en-US" sz="1100" b="0" dirty="0">
                          <a:latin typeface="+mn-lt"/>
                          <a:cs typeface="Arial"/>
                        </a:rPr>
                        <a:t>Implemented</a:t>
                      </a:r>
                    </a:p>
                    <a:p>
                      <a:pPr marL="0" marR="0" indent="0" algn="l" rtl="0" eaLnBrk="1" fontAlgn="auto" latinLnBrk="0" hangingPunct="1">
                        <a:lnSpc>
                          <a:spcPct val="100000"/>
                        </a:lnSpc>
                        <a:spcBef>
                          <a:spcPts val="0"/>
                        </a:spcBef>
                        <a:spcAft>
                          <a:spcPts val="0"/>
                        </a:spcAft>
                        <a:buClrTx/>
                        <a:buSzTx/>
                        <a:buFontTx/>
                        <a:buNone/>
                      </a:pPr>
                      <a:r>
                        <a:rPr lang="en-US" sz="1100" b="0" dirty="0">
                          <a:latin typeface="+mn-lt"/>
                          <a:cs typeface="Arial"/>
                        </a:rPr>
                        <a:t>Release </a:t>
                      </a:r>
                    </a:p>
                    <a:p>
                      <a:pPr marL="0" marR="0" indent="0" algn="l" defTabSz="914400" rtl="0" eaLnBrk="1" fontAlgn="auto" latinLnBrk="0" hangingPunct="1">
                        <a:lnSpc>
                          <a:spcPct val="100000"/>
                        </a:lnSpc>
                        <a:spcBef>
                          <a:spcPts val="0"/>
                        </a:spcBef>
                        <a:spcAft>
                          <a:spcPts val="0"/>
                        </a:spcAft>
                        <a:buClrTx/>
                        <a:buSzTx/>
                        <a:buFontTx/>
                        <a:buNone/>
                        <a:tabLst/>
                        <a:defRPr/>
                      </a:pPr>
                      <a:r>
                        <a:rPr lang="en-US" sz="1100" b="0" baseline="0" dirty="0">
                          <a:latin typeface="+mn-lt"/>
                          <a:cs typeface="Arial"/>
                        </a:rPr>
                        <a:t>19.09</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100" b="0" baseline="0" dirty="0">
                        <a:latin typeface="+mn-lt"/>
                        <a:cs typeface="Arial"/>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100" b="1" dirty="0">
                          <a:latin typeface="+mn-lt"/>
                          <a:cs typeface="Arial"/>
                        </a:rPr>
                        <a:t>SCRs CIV-103743 CA-207637</a:t>
                      </a:r>
                    </a:p>
                    <a:p>
                      <a:pPr marL="0" marR="0" indent="0" algn="l" defTabSz="914400" rtl="0" eaLnBrk="1" fontAlgn="auto" latinLnBrk="0" hangingPunct="1">
                        <a:lnSpc>
                          <a:spcPct val="100000"/>
                        </a:lnSpc>
                        <a:spcBef>
                          <a:spcPts val="0"/>
                        </a:spcBef>
                        <a:spcAft>
                          <a:spcPts val="0"/>
                        </a:spcAft>
                        <a:buClrTx/>
                        <a:buSzTx/>
                        <a:buFontTx/>
                        <a:buNone/>
                        <a:tabLst/>
                        <a:defRPr/>
                      </a:pPr>
                      <a:r>
                        <a:rPr lang="en-US" sz="1100" b="1" dirty="0">
                          <a:latin typeface="+mn-lt"/>
                          <a:cs typeface="Arial"/>
                        </a:rPr>
                        <a:t>Phase III</a:t>
                      </a:r>
                    </a:p>
                    <a:p>
                      <a:pPr marL="0" marR="0" indent="0" algn="l" defTabSz="914400" rtl="0" eaLnBrk="1" fontAlgn="auto" latinLnBrk="0" hangingPunct="1">
                        <a:lnSpc>
                          <a:spcPct val="100000"/>
                        </a:lnSpc>
                        <a:spcBef>
                          <a:spcPts val="0"/>
                        </a:spcBef>
                        <a:spcAft>
                          <a:spcPts val="0"/>
                        </a:spcAft>
                        <a:buClrTx/>
                        <a:buSzTx/>
                        <a:buFontTx/>
                        <a:buNone/>
                        <a:tabLst/>
                        <a:defRPr/>
                      </a:pPr>
                      <a:r>
                        <a:rPr lang="en-US" sz="1100" b="0" dirty="0">
                          <a:latin typeface="+mn-lt"/>
                          <a:cs typeface="Arial"/>
                        </a:rPr>
                        <a:t>Design</a:t>
                      </a:r>
                    </a:p>
                    <a:p>
                      <a:pPr marL="0" marR="0" indent="0" algn="l" rtl="0" eaLnBrk="1" fontAlgn="auto" latinLnBrk="0" hangingPunct="1">
                        <a:lnSpc>
                          <a:spcPct val="100000"/>
                        </a:lnSpc>
                        <a:spcBef>
                          <a:spcPts val="0"/>
                        </a:spcBef>
                        <a:spcAft>
                          <a:spcPts val="0"/>
                        </a:spcAft>
                        <a:buClrTx/>
                        <a:buSzTx/>
                        <a:buFontTx/>
                        <a:buNone/>
                      </a:pPr>
                      <a:r>
                        <a:rPr lang="en-US" sz="1100" b="0" dirty="0">
                          <a:latin typeface="+mn-lt"/>
                          <a:cs typeface="Arial"/>
                        </a:rPr>
                        <a:t>Release </a:t>
                      </a:r>
                    </a:p>
                    <a:p>
                      <a:pPr marL="0" marR="0" indent="0" algn="l" defTabSz="914400" rtl="0" eaLnBrk="1" fontAlgn="auto" latinLnBrk="0" hangingPunct="1">
                        <a:lnSpc>
                          <a:spcPct val="100000"/>
                        </a:lnSpc>
                        <a:spcBef>
                          <a:spcPts val="0"/>
                        </a:spcBef>
                        <a:spcAft>
                          <a:spcPts val="0"/>
                        </a:spcAft>
                        <a:buClrTx/>
                        <a:buSzTx/>
                        <a:buFontTx/>
                        <a:buNone/>
                        <a:tabLst/>
                        <a:defRPr/>
                      </a:pPr>
                      <a:r>
                        <a:rPr lang="en-US" sz="1100" b="0" baseline="0" dirty="0">
                          <a:latin typeface="+mn-lt"/>
                          <a:cs typeface="Arial"/>
                        </a:rPr>
                        <a:t>20.09</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100" b="0" dirty="0">
                        <a:latin typeface="+mn-lt"/>
                        <a:cs typeface="Arial"/>
                      </a:endParaRPr>
                    </a:p>
                  </a:txBody>
                  <a:tcPr/>
                </a:tc>
                <a:tc>
                  <a:txBody>
                    <a:bodyPr/>
                    <a:lstStyle/>
                    <a:p>
                      <a:pPr>
                        <a:buNone/>
                      </a:pPr>
                      <a:r>
                        <a:rPr lang="en-US" sz="1100" b="1" dirty="0">
                          <a:solidFill>
                            <a:schemeClr val="tx1"/>
                          </a:solidFill>
                          <a:latin typeface="+mn-lt"/>
                          <a:cs typeface="Arial"/>
                        </a:rPr>
                        <a:t>PPM #46539-</a:t>
                      </a:r>
                    </a:p>
                    <a:p>
                      <a:pPr lvl="0">
                        <a:buNone/>
                      </a:pPr>
                      <a:r>
                        <a:rPr lang="en-US" sz="1100" b="0" dirty="0">
                          <a:solidFill>
                            <a:schemeClr val="tx1"/>
                          </a:solidFill>
                          <a:latin typeface="+mn-lt"/>
                          <a:cs typeface="Arial"/>
                        </a:rPr>
                        <a:t>Implemented</a:t>
                      </a:r>
                    </a:p>
                    <a:p>
                      <a:pPr lvl="0">
                        <a:buNone/>
                      </a:pPr>
                      <a:r>
                        <a:rPr lang="en-US" sz="1100" b="0" dirty="0">
                          <a:solidFill>
                            <a:schemeClr val="tx1"/>
                          </a:solidFill>
                          <a:latin typeface="+mn-lt"/>
                          <a:cs typeface="Arial"/>
                        </a:rPr>
                        <a:t>8/2018</a:t>
                      </a:r>
                    </a:p>
                    <a:p>
                      <a:pPr lvl="0">
                        <a:buNone/>
                      </a:pPr>
                      <a:endParaRPr lang="en-US" sz="1100" b="0" dirty="0">
                        <a:solidFill>
                          <a:schemeClr val="tx1"/>
                        </a:solidFill>
                        <a:latin typeface="+mn-lt"/>
                        <a:cs typeface="Arial"/>
                      </a:endParaRPr>
                    </a:p>
                    <a:p>
                      <a:pPr lvl="0">
                        <a:buNone/>
                      </a:pPr>
                      <a:r>
                        <a:rPr lang="en-US" sz="1100" b="1" dirty="0">
                          <a:solidFill>
                            <a:schemeClr val="tx1"/>
                          </a:solidFill>
                          <a:latin typeface="+mn-lt"/>
                          <a:cs typeface="Arial"/>
                        </a:rPr>
                        <a:t>PPM #47411-</a:t>
                      </a:r>
                    </a:p>
                    <a:p>
                      <a:pPr lvl="0">
                        <a:buNone/>
                      </a:pPr>
                      <a:r>
                        <a:rPr lang="en-US" sz="1100" b="0" dirty="0">
                          <a:solidFill>
                            <a:schemeClr val="tx1"/>
                          </a:solidFill>
                          <a:latin typeface="+mn-lt"/>
                          <a:cs typeface="Arial"/>
                        </a:rPr>
                        <a:t>Implemented</a:t>
                      </a:r>
                    </a:p>
                    <a:p>
                      <a:pPr lvl="0">
                        <a:buNone/>
                      </a:pPr>
                      <a:r>
                        <a:rPr lang="en-US" sz="1100" b="0" dirty="0">
                          <a:solidFill>
                            <a:schemeClr val="tx1"/>
                          </a:solidFill>
                          <a:latin typeface="+mn-lt"/>
                          <a:cs typeface="Arial"/>
                        </a:rPr>
                        <a:t>8/2018</a:t>
                      </a:r>
                    </a:p>
                    <a:p>
                      <a:pPr lvl="0" algn="l">
                        <a:lnSpc>
                          <a:spcPct val="100000"/>
                        </a:lnSpc>
                        <a:spcBef>
                          <a:spcPts val="0"/>
                        </a:spcBef>
                        <a:spcAft>
                          <a:spcPts val="0"/>
                        </a:spcAft>
                        <a:buNone/>
                      </a:pPr>
                      <a:endParaRPr lang="en-US" sz="1100" b="0" i="0" u="none" strike="noStrike" noProof="0" dirty="0">
                        <a:solidFill>
                          <a:srgbClr val="000000"/>
                        </a:solidFill>
                      </a:endParaRPr>
                    </a:p>
                    <a:p>
                      <a:pPr lvl="0" algn="l">
                        <a:lnSpc>
                          <a:spcPct val="100000"/>
                        </a:lnSpc>
                        <a:spcBef>
                          <a:spcPts val="0"/>
                        </a:spcBef>
                        <a:spcAft>
                          <a:spcPts val="0"/>
                        </a:spcAft>
                        <a:buNone/>
                      </a:pPr>
                      <a:r>
                        <a:rPr lang="en-US" sz="1100" b="1" i="0" u="none" strike="noStrike" noProof="0" dirty="0">
                          <a:solidFill>
                            <a:srgbClr val="000000"/>
                          </a:solidFill>
                        </a:rPr>
                        <a:t>PPM #51360-</a:t>
                      </a:r>
                    </a:p>
                    <a:p>
                      <a:pPr lvl="0" algn="l">
                        <a:lnSpc>
                          <a:spcPct val="100000"/>
                        </a:lnSpc>
                        <a:spcBef>
                          <a:spcPts val="0"/>
                        </a:spcBef>
                        <a:spcAft>
                          <a:spcPts val="0"/>
                        </a:spcAft>
                        <a:buNone/>
                      </a:pPr>
                      <a:r>
                        <a:rPr lang="en-US" sz="1100" b="0" i="0" u="none" strike="noStrike" noProof="0" dirty="0">
                          <a:solidFill>
                            <a:srgbClr val="000000"/>
                          </a:solidFill>
                        </a:rPr>
                        <a:t>Implemented</a:t>
                      </a:r>
                    </a:p>
                    <a:p>
                      <a:pPr lvl="0" algn="l">
                        <a:lnSpc>
                          <a:spcPct val="100000"/>
                        </a:lnSpc>
                        <a:spcBef>
                          <a:spcPts val="0"/>
                        </a:spcBef>
                        <a:spcAft>
                          <a:spcPts val="0"/>
                        </a:spcAft>
                        <a:buNone/>
                      </a:pPr>
                      <a:r>
                        <a:rPr lang="en-US" sz="1100" b="0" i="0" u="none" strike="noStrike" noProof="0" dirty="0">
                          <a:solidFill>
                            <a:srgbClr val="000000"/>
                          </a:solidFill>
                        </a:rPr>
                        <a:t>8/19</a:t>
                      </a:r>
                    </a:p>
                    <a:p>
                      <a:pPr lvl="0" algn="l">
                        <a:lnSpc>
                          <a:spcPct val="100000"/>
                        </a:lnSpc>
                        <a:spcBef>
                          <a:spcPts val="0"/>
                        </a:spcBef>
                        <a:spcAft>
                          <a:spcPts val="0"/>
                        </a:spcAft>
                        <a:buNone/>
                      </a:pPr>
                      <a:endParaRPr lang="en-US" sz="1100" b="0" i="0" u="none" strike="noStrike" noProof="0" dirty="0">
                        <a:solidFill>
                          <a:srgbClr val="000000"/>
                        </a:solidFill>
                      </a:endParaRPr>
                    </a:p>
                    <a:p>
                      <a:pPr lvl="0" algn="l">
                        <a:lnSpc>
                          <a:spcPct val="100000"/>
                        </a:lnSpc>
                        <a:spcBef>
                          <a:spcPts val="0"/>
                        </a:spcBef>
                        <a:spcAft>
                          <a:spcPts val="0"/>
                        </a:spcAft>
                        <a:buNone/>
                      </a:pPr>
                      <a:r>
                        <a:rPr lang="en-US" sz="1100" b="1" i="0" u="none" strike="noStrike" noProof="0" dirty="0">
                          <a:solidFill>
                            <a:srgbClr val="000000"/>
                          </a:solidFill>
                        </a:rPr>
                        <a:t>PPM #52397-</a:t>
                      </a:r>
                    </a:p>
                    <a:p>
                      <a:pPr lvl="0" algn="l">
                        <a:lnSpc>
                          <a:spcPct val="100000"/>
                        </a:lnSpc>
                        <a:spcBef>
                          <a:spcPts val="0"/>
                        </a:spcBef>
                        <a:spcAft>
                          <a:spcPts val="0"/>
                        </a:spcAft>
                        <a:buNone/>
                      </a:pPr>
                      <a:r>
                        <a:rPr lang="en-US" sz="1100" b="0" i="0" u="none" strike="noStrike" noProof="0" dirty="0">
                          <a:solidFill>
                            <a:srgbClr val="000000"/>
                          </a:solidFill>
                        </a:rPr>
                        <a:t>Design</a:t>
                      </a:r>
                    </a:p>
                    <a:p>
                      <a:pPr lvl="0" algn="l">
                        <a:lnSpc>
                          <a:spcPct val="100000"/>
                        </a:lnSpc>
                        <a:spcBef>
                          <a:spcPts val="0"/>
                        </a:spcBef>
                        <a:spcAft>
                          <a:spcPts val="0"/>
                        </a:spcAft>
                        <a:buNone/>
                      </a:pPr>
                      <a:r>
                        <a:rPr lang="en-US" sz="1100" b="0" i="0" u="none" strike="noStrike" noProof="0" dirty="0">
                          <a:solidFill>
                            <a:srgbClr val="000000"/>
                          </a:solidFill>
                        </a:rPr>
                        <a:t>R60 (2/20)</a:t>
                      </a:r>
                    </a:p>
                    <a:p>
                      <a:pPr lvl="0" algn="l">
                        <a:lnSpc>
                          <a:spcPct val="100000"/>
                        </a:lnSpc>
                        <a:spcBef>
                          <a:spcPts val="0"/>
                        </a:spcBef>
                        <a:spcAft>
                          <a:spcPts val="0"/>
                        </a:spcAft>
                        <a:buNone/>
                      </a:pPr>
                      <a:endParaRPr lang="en-US" sz="1100" b="0" i="0" u="none" strike="noStrike" noProof="0" dirty="0">
                        <a:solidFill>
                          <a:srgbClr val="000000"/>
                        </a:solidFill>
                      </a:endParaRPr>
                    </a:p>
                    <a:p>
                      <a:pPr lvl="0" algn="l">
                        <a:lnSpc>
                          <a:spcPct val="100000"/>
                        </a:lnSpc>
                        <a:spcBef>
                          <a:spcPts val="0"/>
                        </a:spcBef>
                        <a:spcAft>
                          <a:spcPts val="0"/>
                        </a:spcAft>
                        <a:buNone/>
                      </a:pPr>
                      <a:r>
                        <a:rPr lang="en-US" sz="1100" b="1" i="0" u="none" strike="noStrike" noProof="0" dirty="0">
                          <a:solidFill>
                            <a:srgbClr val="000000"/>
                          </a:solidFill>
                        </a:rPr>
                        <a:t>PPM# 53992-</a:t>
                      </a:r>
                    </a:p>
                    <a:p>
                      <a:pPr lvl="0" algn="l">
                        <a:lnSpc>
                          <a:spcPct val="100000"/>
                        </a:lnSpc>
                        <a:spcBef>
                          <a:spcPts val="0"/>
                        </a:spcBef>
                        <a:spcAft>
                          <a:spcPts val="0"/>
                        </a:spcAft>
                        <a:buNone/>
                      </a:pPr>
                      <a:r>
                        <a:rPr lang="en-US" sz="1100" b="0" i="0" u="none" strike="noStrike" noProof="0" dirty="0">
                          <a:solidFill>
                            <a:srgbClr val="000000"/>
                          </a:solidFill>
                        </a:rPr>
                        <a:t>New</a:t>
                      </a:r>
                    </a:p>
                    <a:p>
                      <a:pPr lvl="0" algn="l">
                        <a:lnSpc>
                          <a:spcPct val="100000"/>
                        </a:lnSpc>
                        <a:spcBef>
                          <a:spcPts val="0"/>
                        </a:spcBef>
                        <a:spcAft>
                          <a:spcPts val="0"/>
                        </a:spcAft>
                        <a:buNone/>
                      </a:pPr>
                      <a:endParaRPr lang="en-US" dirty="0"/>
                    </a:p>
                  </a:txBody>
                  <a:tcPr/>
                </a:tc>
                <a:tc>
                  <a:txBody>
                    <a:bodyPr/>
                    <a:lstStyle/>
                    <a:p>
                      <a:r>
                        <a:rPr lang="en-US" sz="1100" kern="1200" dirty="0">
                          <a:solidFill>
                            <a:schemeClr val="dk1"/>
                          </a:solidFill>
                          <a:effectLst/>
                          <a:latin typeface="+mn-lt"/>
                          <a:ea typeface="+mn-ea"/>
                          <a:cs typeface="+mn-cs"/>
                        </a:rPr>
                        <a:t>FNS is working with the  Western Region to discuss planning and preparation for the publication of the final rule on ABAWDs.  </a:t>
                      </a:r>
                    </a:p>
                    <a:p>
                      <a:r>
                        <a:rPr lang="en-US" sz="1100" kern="1200" dirty="0">
                          <a:solidFill>
                            <a:schemeClr val="dk1"/>
                          </a:solidFill>
                          <a:effectLst/>
                          <a:latin typeface="+mn-lt"/>
                          <a:ea typeface="+mn-ea"/>
                          <a:cs typeface="+mn-cs"/>
                        </a:rPr>
                        <a:t> </a:t>
                      </a:r>
                    </a:p>
                    <a:p>
                      <a:r>
                        <a:rPr lang="en-US" sz="1100" kern="1200" dirty="0">
                          <a:solidFill>
                            <a:schemeClr val="dk1"/>
                          </a:solidFill>
                          <a:effectLst/>
                          <a:latin typeface="+mn-lt"/>
                          <a:ea typeface="+mn-ea"/>
                          <a:cs typeface="+mn-cs"/>
                        </a:rPr>
                        <a:t>FNS did not provide any information specific to what changes will be implemented in the final rule, but they did share that the Administration still has a December release date on the rulemaking calendar.  When released, a relatively aggressive implementation timeline may be required by States. FNS mentioned that this timeline could be as little as 60-90 days from release of the final rule.  This means that States could be expected to be in compliance as early as March 2020. </a:t>
                      </a:r>
                    </a:p>
                    <a:p>
                      <a:endParaRPr lang="en-US" sz="1100" kern="1200" dirty="0">
                        <a:solidFill>
                          <a:schemeClr val="dk1"/>
                        </a:solidFill>
                        <a:effectLst/>
                        <a:latin typeface="+mn-lt"/>
                        <a:ea typeface="+mn-ea"/>
                        <a:cs typeface="+mn-cs"/>
                      </a:endParaRPr>
                    </a:p>
                    <a:p>
                      <a:r>
                        <a:rPr lang="en-US" sz="1100" kern="1200" dirty="0">
                          <a:solidFill>
                            <a:schemeClr val="dk1"/>
                          </a:solidFill>
                          <a:effectLst/>
                          <a:latin typeface="+mn-lt"/>
                          <a:ea typeface="+mn-ea"/>
                          <a:cs typeface="+mn-cs"/>
                        </a:rPr>
                        <a:t>California may be required to submit an updated waiver request under new waiver criteria.  FNS has confirmed that our current waiver will be valid until final approval of the new waiver is received.  If this is the case, CDSS will take the lead on submitting an updated waiver and will keep impacted counties in the loop. </a:t>
                      </a:r>
                    </a:p>
                    <a:p>
                      <a:r>
                        <a:rPr lang="en-US" sz="1100" kern="1200" dirty="0">
                          <a:solidFill>
                            <a:schemeClr val="dk1"/>
                          </a:solidFill>
                          <a:effectLst/>
                          <a:latin typeface="+mn-lt"/>
                          <a:ea typeface="+mn-ea"/>
                          <a:cs typeface="+mn-cs"/>
                        </a:rPr>
                        <a:t> </a:t>
                      </a:r>
                    </a:p>
                    <a:p>
                      <a:r>
                        <a:rPr lang="en-US" sz="1100" kern="1200" dirty="0">
                          <a:solidFill>
                            <a:schemeClr val="dk1"/>
                          </a:solidFill>
                          <a:effectLst/>
                          <a:latin typeface="+mn-lt"/>
                          <a:ea typeface="+mn-ea"/>
                          <a:cs typeface="+mn-cs"/>
                        </a:rPr>
                        <a:t> CDSS encourages counties to begin planning for implementation, but would limit these activities to planning that can occur ahead of a final rule as additional details will only come to light once the rule is finalized. </a:t>
                      </a:r>
                    </a:p>
                    <a:p>
                      <a:pPr marL="0" marR="0" lvl="0" indent="0" algn="l" rtl="0" eaLnBrk="1" fontAlgn="auto" latinLnBrk="0" hangingPunct="1">
                        <a:lnSpc>
                          <a:spcPct val="100000"/>
                        </a:lnSpc>
                        <a:spcBef>
                          <a:spcPts val="0"/>
                        </a:spcBef>
                        <a:spcAft>
                          <a:spcPts val="0"/>
                        </a:spcAft>
                        <a:buClrTx/>
                        <a:buSzTx/>
                        <a:buFontTx/>
                        <a:buNone/>
                      </a:pPr>
                      <a:endParaRPr lang="en-US" sz="1100" kern="1200" dirty="0">
                        <a:solidFill>
                          <a:schemeClr val="dk1"/>
                        </a:solidFill>
                        <a:effectLst/>
                        <a:latin typeface="+mn-lt"/>
                        <a:ea typeface="+mn-ea"/>
                        <a:cs typeface="+mn-cs"/>
                      </a:endParaRPr>
                    </a:p>
                    <a:p>
                      <a:pPr marL="0" marR="0" lvl="0" indent="0" algn="ctr" defTabSz="6858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1100" b="0" i="0" u="none" strike="noStrike" kern="1200" cap="none" spc="0" normalizeH="0" baseline="0" noProof="0" dirty="0">
                          <a:ln>
                            <a:noFill/>
                          </a:ln>
                          <a:solidFill>
                            <a:prstClr val="black"/>
                          </a:solidFill>
                          <a:effectLst/>
                          <a:uLnTx/>
                          <a:uFillTx/>
                          <a:latin typeface="+mn-lt"/>
                          <a:ea typeface="+mn-ea"/>
                          <a:cs typeface="+mn-cs"/>
                        </a:rPr>
                        <a:t>-Continued on Next Slide-</a:t>
                      </a:r>
                    </a:p>
                  </a:txBody>
                  <a:tcPr/>
                </a:tc>
                <a:extLst>
                  <a:ext uri="{0D108BD9-81ED-4DB2-BD59-A6C34878D82A}">
                    <a16:rowId xmlns:a16="http://schemas.microsoft.com/office/drawing/2014/main" val="1361265066"/>
                  </a:ext>
                </a:extLst>
              </a:tr>
            </a:tbl>
          </a:graphicData>
        </a:graphic>
      </p:graphicFrame>
    </p:spTree>
    <p:extLst>
      <p:ext uri="{BB962C8B-B14F-4D97-AF65-F5344CB8AC3E}">
        <p14:creationId xmlns:p14="http://schemas.microsoft.com/office/powerpoint/2010/main" val="5757248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74FE0563-AC48-2945-81FD-BF6E53944784}"/>
              </a:ext>
            </a:extLst>
          </p:cNvPr>
          <p:cNvSpPr>
            <a:spLocks noGrp="1"/>
          </p:cNvSpPr>
          <p:nvPr>
            <p:ph type="title"/>
          </p:nvPr>
        </p:nvSpPr>
        <p:spPr/>
        <p:txBody>
          <a:bodyPr/>
          <a:lstStyle/>
          <a:p>
            <a:r>
              <a:rPr lang="en-US" dirty="0"/>
              <a:t>Policy Update</a:t>
            </a:r>
          </a:p>
        </p:txBody>
      </p:sp>
      <p:sp>
        <p:nvSpPr>
          <p:cNvPr id="7" name="Text Placeholder 6">
            <a:extLst>
              <a:ext uri="{FF2B5EF4-FFF2-40B4-BE49-F238E27FC236}">
                <a16:creationId xmlns:a16="http://schemas.microsoft.com/office/drawing/2014/main" id="{9761DA5A-1779-284F-9785-B37E08006FE6}"/>
              </a:ext>
            </a:extLst>
          </p:cNvPr>
          <p:cNvSpPr>
            <a:spLocks noGrp="1"/>
          </p:cNvSpPr>
          <p:nvPr>
            <p:ph type="body" sz="quarter" idx="10"/>
          </p:nvPr>
        </p:nvSpPr>
        <p:spPr/>
        <p:txBody>
          <a:bodyPr/>
          <a:lstStyle/>
          <a:p>
            <a:r>
              <a:rPr lang="en-US" dirty="0"/>
              <a:t>Able-Bodied Adults Without Dependents (ABAWD)</a:t>
            </a:r>
          </a:p>
        </p:txBody>
      </p:sp>
      <p:graphicFrame>
        <p:nvGraphicFramePr>
          <p:cNvPr id="2" name="Table 1">
            <a:extLst>
              <a:ext uri="{FF2B5EF4-FFF2-40B4-BE49-F238E27FC236}">
                <a16:creationId xmlns:a16="http://schemas.microsoft.com/office/drawing/2014/main" id="{9952AE9D-FFB2-4C7E-972B-53255B9CE165}"/>
              </a:ext>
            </a:extLst>
          </p:cNvPr>
          <p:cNvGraphicFramePr>
            <a:graphicFrameLocks noGrp="1"/>
          </p:cNvGraphicFramePr>
          <p:nvPr>
            <p:extLst/>
          </p:nvPr>
        </p:nvGraphicFramePr>
        <p:xfrm>
          <a:off x="189694" y="1056586"/>
          <a:ext cx="8769093" cy="5471160"/>
        </p:xfrm>
        <a:graphic>
          <a:graphicData uri="http://schemas.openxmlformats.org/drawingml/2006/table">
            <a:tbl>
              <a:tblPr firstRow="1" bandRow="1">
                <a:tableStyleId>{5C22544A-7EE6-4342-B048-85BDC9FD1C3A}</a:tableStyleId>
              </a:tblPr>
              <a:tblGrid>
                <a:gridCol w="1034349">
                  <a:extLst>
                    <a:ext uri="{9D8B030D-6E8A-4147-A177-3AD203B41FA5}">
                      <a16:colId xmlns:a16="http://schemas.microsoft.com/office/drawing/2014/main" val="905645451"/>
                    </a:ext>
                  </a:extLst>
                </a:gridCol>
                <a:gridCol w="1135039">
                  <a:extLst>
                    <a:ext uri="{9D8B030D-6E8A-4147-A177-3AD203B41FA5}">
                      <a16:colId xmlns:a16="http://schemas.microsoft.com/office/drawing/2014/main" val="4156163531"/>
                    </a:ext>
                  </a:extLst>
                </a:gridCol>
                <a:gridCol w="1153346">
                  <a:extLst>
                    <a:ext uri="{9D8B030D-6E8A-4147-A177-3AD203B41FA5}">
                      <a16:colId xmlns:a16="http://schemas.microsoft.com/office/drawing/2014/main" val="170997007"/>
                    </a:ext>
                  </a:extLst>
                </a:gridCol>
                <a:gridCol w="5446359">
                  <a:extLst>
                    <a:ext uri="{9D8B030D-6E8A-4147-A177-3AD203B41FA5}">
                      <a16:colId xmlns:a16="http://schemas.microsoft.com/office/drawing/2014/main" val="3520423991"/>
                    </a:ext>
                  </a:extLst>
                </a:gridCol>
              </a:tblGrid>
              <a:tr h="1095390">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200" dirty="0">
                          <a:solidFill>
                            <a:schemeClr val="tx1"/>
                          </a:solidFill>
                        </a:rPr>
                        <a:t>Policy Effective Date &amp; State Policy Reference</a:t>
                      </a:r>
                    </a:p>
                  </a:txBody>
                  <a:tcPr/>
                </a:tc>
                <a:tc>
                  <a:txBody>
                    <a:bodyPr/>
                    <a:lstStyle/>
                    <a:p>
                      <a:r>
                        <a:rPr lang="en-US" sz="1200" dirty="0">
                          <a:solidFill>
                            <a:schemeClr val="tx1"/>
                          </a:solidFill>
                        </a:rPr>
                        <a:t>C-IV/LRS Status</a:t>
                      </a:r>
                    </a:p>
                  </a:txBody>
                  <a:tcPr/>
                </a:tc>
                <a:tc>
                  <a:txBody>
                    <a:bodyPr/>
                    <a:lstStyle/>
                    <a:p>
                      <a:r>
                        <a:rPr lang="en-US" sz="1200" dirty="0">
                          <a:solidFill>
                            <a:schemeClr val="tx1"/>
                          </a:solidFill>
                        </a:rPr>
                        <a:t>CalWIN Status</a:t>
                      </a:r>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200" dirty="0">
                          <a:solidFill>
                            <a:schemeClr val="tx1"/>
                          </a:solidFill>
                        </a:rPr>
                        <a:t>Implementation Details</a:t>
                      </a:r>
                    </a:p>
                  </a:txBody>
                  <a:tcPr/>
                </a:tc>
                <a:extLst>
                  <a:ext uri="{0D108BD9-81ED-4DB2-BD59-A6C34878D82A}">
                    <a16:rowId xmlns:a16="http://schemas.microsoft.com/office/drawing/2014/main" val="66055393"/>
                  </a:ext>
                </a:extLst>
              </a:tr>
              <a:tr h="3933809">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000" dirty="0">
                          <a:latin typeface="+mn-lt"/>
                          <a:cs typeface="Arial" panose="020B0604020202020204" pitchFamily="34" charset="0"/>
                        </a:rPr>
                        <a:t>1/1/2017 Fixed Clock</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000" dirty="0">
                        <a:latin typeface="+mn-lt"/>
                        <a:cs typeface="Arial" panose="020B0604020202020204"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000" dirty="0">
                          <a:latin typeface="+mn-lt"/>
                          <a:cs typeface="Arial" panose="020B0604020202020204" pitchFamily="34" charset="0"/>
                        </a:rPr>
                        <a:t>8/31/2019</a:t>
                      </a:r>
                    </a:p>
                    <a:p>
                      <a:pPr marL="0" marR="0" indent="0" algn="l" defTabSz="914400" rtl="0" eaLnBrk="1" fontAlgn="auto" latinLnBrk="0" hangingPunct="1">
                        <a:lnSpc>
                          <a:spcPct val="100000"/>
                        </a:lnSpc>
                        <a:spcBef>
                          <a:spcPts val="0"/>
                        </a:spcBef>
                        <a:spcAft>
                          <a:spcPts val="0"/>
                        </a:spcAft>
                        <a:buClrTx/>
                        <a:buSzTx/>
                        <a:buFontTx/>
                        <a:buNone/>
                        <a:tabLst/>
                        <a:defRPr/>
                      </a:pPr>
                      <a:r>
                        <a:rPr lang="en-US" sz="1000" dirty="0">
                          <a:latin typeface="+mn-lt"/>
                          <a:cs typeface="Arial" panose="020B0604020202020204" pitchFamily="34" charset="0"/>
                        </a:rPr>
                        <a:t>Waiver Expires</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000" dirty="0">
                        <a:latin typeface="+mn-lt"/>
                        <a:cs typeface="Arial" panose="020B0604020202020204"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000" b="0" i="0" baseline="0" dirty="0">
                          <a:latin typeface="+mn-lt"/>
                          <a:cs typeface="Arial" panose="020B0604020202020204" pitchFamily="34" charset="0"/>
                          <a:hlinkClick r:id="rId2"/>
                        </a:rPr>
                        <a:t>ACIN I-11-16</a:t>
                      </a:r>
                      <a:endParaRPr lang="en-US" sz="1000" b="0" i="0" baseline="0" dirty="0">
                        <a:latin typeface="+mn-lt"/>
                        <a:cs typeface="Arial" panose="020B0604020202020204"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sz="1000" b="0" i="0" baseline="0" dirty="0">
                        <a:latin typeface="+mn-lt"/>
                        <a:cs typeface="Arial" panose="020B0604020202020204"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000" b="0" i="0" baseline="0" dirty="0">
                          <a:latin typeface="+mn-lt"/>
                          <a:cs typeface="Arial"/>
                          <a:hlinkClick r:id="rId3"/>
                        </a:rPr>
                        <a:t>ACIN I-8</a:t>
                      </a:r>
                      <a:r>
                        <a:rPr lang="en-US" sz="1100" b="0" i="0" baseline="0" dirty="0">
                          <a:latin typeface="+mn-lt"/>
                          <a:cs typeface="Arial"/>
                          <a:hlinkClick r:id="rId3"/>
                        </a:rPr>
                        <a:t>8-16</a:t>
                      </a:r>
                      <a:endParaRPr lang="en-US" sz="1100" b="0" i="0" baseline="0" dirty="0">
                        <a:latin typeface="+mn-lt"/>
                        <a:cs typeface="Arial"/>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sz="1100" b="0" i="0" baseline="0" dirty="0">
                        <a:latin typeface="+mn-lt"/>
                        <a:cs typeface="Arial"/>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100" b="0" i="0" baseline="0" dirty="0">
                          <a:latin typeface="+mn-lt"/>
                          <a:cs typeface="Arial"/>
                          <a:hlinkClick r:id="rId4"/>
                        </a:rPr>
                        <a:t>ACL 18-08</a:t>
                      </a:r>
                      <a:endParaRPr lang="en-US" sz="1100" b="0" i="0" baseline="0" dirty="0">
                        <a:latin typeface="+mn-lt"/>
                        <a:cs typeface="Arial"/>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100" b="0" i="0" baseline="0" dirty="0">
                          <a:latin typeface="+mn-lt"/>
                          <a:cs typeface="Arial"/>
                          <a:hlinkClick r:id="rId4"/>
                        </a:rPr>
                        <a:t>ABAWD Handbook</a:t>
                      </a:r>
                      <a:endParaRPr lang="en-US" sz="1100" b="0" i="0" baseline="0" dirty="0">
                        <a:latin typeface="+mn-lt"/>
                        <a:cs typeface="Arial"/>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sz="1100" b="0" i="0" baseline="0" dirty="0">
                        <a:latin typeface="+mn-lt"/>
                        <a:cs typeface="Arial"/>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100" b="0" i="0" baseline="0" dirty="0">
                          <a:latin typeface="+mn-lt"/>
                          <a:cs typeface="Arial"/>
                          <a:hlinkClick r:id="" action="ppaction://noaction"/>
                        </a:rPr>
                        <a:t>ACL 19-93</a:t>
                      </a:r>
                    </a:p>
                    <a:p>
                      <a:pPr marL="0" marR="0" indent="0" algn="l" defTabSz="914400" rtl="0" eaLnBrk="1" fontAlgn="auto" latinLnBrk="0" hangingPunct="1">
                        <a:lnSpc>
                          <a:spcPct val="100000"/>
                        </a:lnSpc>
                        <a:spcBef>
                          <a:spcPts val="0"/>
                        </a:spcBef>
                        <a:spcAft>
                          <a:spcPts val="0"/>
                        </a:spcAft>
                        <a:buClrTx/>
                        <a:buSzTx/>
                        <a:buFontTx/>
                        <a:buNone/>
                        <a:tabLst/>
                        <a:defRPr/>
                      </a:pPr>
                      <a:r>
                        <a:rPr lang="en-US" sz="1100" b="0" i="0" baseline="0" dirty="0">
                          <a:latin typeface="+mn-lt"/>
                          <a:cs typeface="Arial"/>
                          <a:hlinkClick r:id="" action="ppaction://noaction"/>
                        </a:rPr>
                        <a:t>ABAWD Handbook 2.0</a:t>
                      </a:r>
                      <a:endParaRPr lang="en-US" sz="1100" dirty="0">
                        <a:latin typeface="+mn-lt"/>
                        <a:cs typeface="Arial"/>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sz="1100" dirty="0">
                        <a:latin typeface="+mn-lt"/>
                        <a:cs typeface="Arial"/>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100" b="1" dirty="0">
                          <a:latin typeface="+mn-lt"/>
                          <a:cs typeface="Arial"/>
                        </a:rPr>
                        <a:t>SCRs CIV-7215; CA-57971</a:t>
                      </a:r>
                    </a:p>
                    <a:p>
                      <a:pPr marL="0" marR="0" indent="0" algn="l" defTabSz="914400" rtl="0" eaLnBrk="1" fontAlgn="auto" latinLnBrk="0" hangingPunct="1">
                        <a:lnSpc>
                          <a:spcPct val="100000"/>
                        </a:lnSpc>
                        <a:spcBef>
                          <a:spcPts val="0"/>
                        </a:spcBef>
                        <a:spcAft>
                          <a:spcPts val="0"/>
                        </a:spcAft>
                        <a:buClrTx/>
                        <a:buSzTx/>
                        <a:buFontTx/>
                        <a:buNone/>
                        <a:tabLst/>
                        <a:defRPr/>
                      </a:pPr>
                      <a:r>
                        <a:rPr lang="en-US" sz="1100" b="1" dirty="0">
                          <a:latin typeface="+mn-lt"/>
                          <a:cs typeface="Arial"/>
                        </a:rPr>
                        <a:t>Phase II</a:t>
                      </a:r>
                    </a:p>
                    <a:p>
                      <a:pPr marL="0" marR="0" indent="0" algn="l" defTabSz="914400" rtl="0" eaLnBrk="1" fontAlgn="auto" latinLnBrk="0" hangingPunct="1">
                        <a:lnSpc>
                          <a:spcPct val="100000"/>
                        </a:lnSpc>
                        <a:spcBef>
                          <a:spcPts val="0"/>
                        </a:spcBef>
                        <a:spcAft>
                          <a:spcPts val="0"/>
                        </a:spcAft>
                        <a:buClrTx/>
                        <a:buSzTx/>
                        <a:buFontTx/>
                        <a:buNone/>
                        <a:tabLst/>
                        <a:defRPr/>
                      </a:pPr>
                      <a:r>
                        <a:rPr lang="en-US" sz="1100" b="0" dirty="0">
                          <a:latin typeface="+mn-lt"/>
                          <a:cs typeface="Arial"/>
                        </a:rPr>
                        <a:t>Implemented</a:t>
                      </a:r>
                    </a:p>
                    <a:p>
                      <a:pPr marL="0" marR="0" indent="0" algn="l" rtl="0" eaLnBrk="1" fontAlgn="auto" latinLnBrk="0" hangingPunct="1">
                        <a:lnSpc>
                          <a:spcPct val="100000"/>
                        </a:lnSpc>
                        <a:spcBef>
                          <a:spcPts val="0"/>
                        </a:spcBef>
                        <a:spcAft>
                          <a:spcPts val="0"/>
                        </a:spcAft>
                        <a:buClrTx/>
                        <a:buSzTx/>
                        <a:buFontTx/>
                        <a:buNone/>
                      </a:pPr>
                      <a:r>
                        <a:rPr lang="en-US" sz="1100" b="0" dirty="0">
                          <a:latin typeface="+mn-lt"/>
                          <a:cs typeface="Arial"/>
                        </a:rPr>
                        <a:t>Release </a:t>
                      </a:r>
                    </a:p>
                    <a:p>
                      <a:pPr marL="0" marR="0" indent="0" algn="l" defTabSz="914400" rtl="0" eaLnBrk="1" fontAlgn="auto" latinLnBrk="0" hangingPunct="1">
                        <a:lnSpc>
                          <a:spcPct val="100000"/>
                        </a:lnSpc>
                        <a:spcBef>
                          <a:spcPts val="0"/>
                        </a:spcBef>
                        <a:spcAft>
                          <a:spcPts val="0"/>
                        </a:spcAft>
                        <a:buClrTx/>
                        <a:buSzTx/>
                        <a:buFontTx/>
                        <a:buNone/>
                        <a:tabLst/>
                        <a:defRPr/>
                      </a:pPr>
                      <a:r>
                        <a:rPr lang="en-US" sz="1100" b="0" baseline="0" dirty="0">
                          <a:latin typeface="+mn-lt"/>
                          <a:cs typeface="Arial"/>
                        </a:rPr>
                        <a:t>19.09</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100" b="0" baseline="0" dirty="0">
                        <a:latin typeface="+mn-lt"/>
                        <a:cs typeface="Arial"/>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sz="1100" b="0" baseline="0" dirty="0">
                        <a:latin typeface="+mn-lt"/>
                        <a:cs typeface="Arial"/>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100" b="1" dirty="0">
                          <a:latin typeface="+mn-lt"/>
                          <a:cs typeface="Arial"/>
                        </a:rPr>
                        <a:t>SCRs CIV-103743 CA-207637</a:t>
                      </a:r>
                    </a:p>
                    <a:p>
                      <a:pPr marL="0" marR="0" indent="0" algn="l" defTabSz="914400" rtl="0" eaLnBrk="1" fontAlgn="auto" latinLnBrk="0" hangingPunct="1">
                        <a:lnSpc>
                          <a:spcPct val="100000"/>
                        </a:lnSpc>
                        <a:spcBef>
                          <a:spcPts val="0"/>
                        </a:spcBef>
                        <a:spcAft>
                          <a:spcPts val="0"/>
                        </a:spcAft>
                        <a:buClrTx/>
                        <a:buSzTx/>
                        <a:buFontTx/>
                        <a:buNone/>
                        <a:tabLst/>
                        <a:defRPr/>
                      </a:pPr>
                      <a:r>
                        <a:rPr lang="en-US" sz="1100" b="1" dirty="0">
                          <a:latin typeface="+mn-lt"/>
                          <a:cs typeface="Arial"/>
                        </a:rPr>
                        <a:t>Phase III</a:t>
                      </a:r>
                    </a:p>
                    <a:p>
                      <a:pPr marL="0" marR="0" indent="0" algn="l" defTabSz="914400" rtl="0" eaLnBrk="1" fontAlgn="auto" latinLnBrk="0" hangingPunct="1">
                        <a:lnSpc>
                          <a:spcPct val="100000"/>
                        </a:lnSpc>
                        <a:spcBef>
                          <a:spcPts val="0"/>
                        </a:spcBef>
                        <a:spcAft>
                          <a:spcPts val="0"/>
                        </a:spcAft>
                        <a:buClrTx/>
                        <a:buSzTx/>
                        <a:buFontTx/>
                        <a:buNone/>
                        <a:tabLst/>
                        <a:defRPr/>
                      </a:pPr>
                      <a:r>
                        <a:rPr lang="en-US" sz="1100" b="0" dirty="0">
                          <a:latin typeface="+mn-lt"/>
                          <a:cs typeface="Arial"/>
                        </a:rPr>
                        <a:t>Design</a:t>
                      </a:r>
                    </a:p>
                    <a:p>
                      <a:pPr marL="0" marR="0" indent="0" algn="l" rtl="0" eaLnBrk="1" fontAlgn="auto" latinLnBrk="0" hangingPunct="1">
                        <a:lnSpc>
                          <a:spcPct val="100000"/>
                        </a:lnSpc>
                        <a:spcBef>
                          <a:spcPts val="0"/>
                        </a:spcBef>
                        <a:spcAft>
                          <a:spcPts val="0"/>
                        </a:spcAft>
                        <a:buClrTx/>
                        <a:buSzTx/>
                        <a:buFontTx/>
                        <a:buNone/>
                      </a:pPr>
                      <a:r>
                        <a:rPr lang="en-US" sz="1100" b="0" dirty="0">
                          <a:latin typeface="+mn-lt"/>
                          <a:cs typeface="Arial"/>
                        </a:rPr>
                        <a:t>Release </a:t>
                      </a:r>
                    </a:p>
                    <a:p>
                      <a:pPr marL="0" marR="0" indent="0" algn="l" defTabSz="914400" rtl="0" eaLnBrk="1" fontAlgn="auto" latinLnBrk="0" hangingPunct="1">
                        <a:lnSpc>
                          <a:spcPct val="100000"/>
                        </a:lnSpc>
                        <a:spcBef>
                          <a:spcPts val="0"/>
                        </a:spcBef>
                        <a:spcAft>
                          <a:spcPts val="0"/>
                        </a:spcAft>
                        <a:buClrTx/>
                        <a:buSzTx/>
                        <a:buFontTx/>
                        <a:buNone/>
                        <a:tabLst/>
                        <a:defRPr/>
                      </a:pPr>
                      <a:r>
                        <a:rPr lang="en-US" sz="1100" b="0" baseline="0" dirty="0">
                          <a:latin typeface="+mn-lt"/>
                          <a:cs typeface="Arial"/>
                        </a:rPr>
                        <a:t>20.09</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100" b="0" dirty="0">
                        <a:latin typeface="+mn-lt"/>
                        <a:cs typeface="Arial"/>
                      </a:endParaRPr>
                    </a:p>
                  </a:txBody>
                  <a:tcPr/>
                </a:tc>
                <a:tc>
                  <a:txBody>
                    <a:bodyPr/>
                    <a:lstStyle/>
                    <a:p>
                      <a:pPr lvl="0">
                        <a:buNone/>
                      </a:pPr>
                      <a:r>
                        <a:rPr lang="en-US" sz="1100" b="1" i="0" u="none" strike="noStrike" noProof="0" dirty="0">
                          <a:solidFill>
                            <a:schemeClr val="tx1"/>
                          </a:solidFill>
                          <a:latin typeface="Century Gothic"/>
                        </a:rPr>
                        <a:t>PPM #46539-</a:t>
                      </a:r>
                      <a:endParaRPr lang="en-US" sz="1100" b="0" i="0" u="none" strike="noStrike" noProof="0" dirty="0">
                        <a:latin typeface="Century Gothic"/>
                      </a:endParaRPr>
                    </a:p>
                    <a:p>
                      <a:pPr lvl="0">
                        <a:buNone/>
                      </a:pPr>
                      <a:r>
                        <a:rPr lang="en-US" sz="1100" b="0" i="0" u="none" strike="noStrike" noProof="0" dirty="0">
                          <a:solidFill>
                            <a:schemeClr val="tx1"/>
                          </a:solidFill>
                          <a:latin typeface="Century Gothic"/>
                        </a:rPr>
                        <a:t>Implemented</a:t>
                      </a:r>
                      <a:endParaRPr lang="en-US" sz="1100" b="0" i="0" u="none" strike="noStrike" noProof="0" dirty="0">
                        <a:latin typeface="Century Gothic"/>
                      </a:endParaRPr>
                    </a:p>
                    <a:p>
                      <a:pPr lvl="0">
                        <a:buNone/>
                      </a:pPr>
                      <a:r>
                        <a:rPr lang="en-US" sz="1100" b="0" i="0" u="none" strike="noStrike" noProof="0" dirty="0">
                          <a:solidFill>
                            <a:schemeClr val="tx1"/>
                          </a:solidFill>
                          <a:latin typeface="Century Gothic"/>
                        </a:rPr>
                        <a:t>8/2018</a:t>
                      </a:r>
                      <a:endParaRPr lang="en-US" sz="1100" b="0" i="0" u="none" strike="noStrike" noProof="0" dirty="0">
                        <a:latin typeface="Century Gothic"/>
                      </a:endParaRPr>
                    </a:p>
                    <a:p>
                      <a:pPr lvl="0">
                        <a:buNone/>
                      </a:pPr>
                      <a:endParaRPr lang="en-US" sz="1100" b="0" i="0" u="none" strike="noStrike" noProof="0" dirty="0">
                        <a:latin typeface="Century Gothic"/>
                      </a:endParaRPr>
                    </a:p>
                    <a:p>
                      <a:pPr lvl="0">
                        <a:buNone/>
                      </a:pPr>
                      <a:r>
                        <a:rPr lang="en-US" sz="1100" b="1" i="0" u="none" strike="noStrike" noProof="0" dirty="0">
                          <a:solidFill>
                            <a:schemeClr val="tx1"/>
                          </a:solidFill>
                          <a:latin typeface="Century Gothic"/>
                        </a:rPr>
                        <a:t>PPM #47411-</a:t>
                      </a:r>
                      <a:endParaRPr lang="en-US" sz="1100" b="0" i="0" u="none" strike="noStrike" noProof="0" dirty="0">
                        <a:latin typeface="Century Gothic"/>
                      </a:endParaRPr>
                    </a:p>
                    <a:p>
                      <a:pPr lvl="0">
                        <a:buNone/>
                      </a:pPr>
                      <a:r>
                        <a:rPr lang="en-US" sz="1100" b="0" i="0" u="none" strike="noStrike" noProof="0" dirty="0">
                          <a:solidFill>
                            <a:schemeClr val="tx1"/>
                          </a:solidFill>
                          <a:latin typeface="Century Gothic"/>
                        </a:rPr>
                        <a:t>Implemented</a:t>
                      </a:r>
                      <a:endParaRPr lang="en-US" sz="1100" b="0" i="0" u="none" strike="noStrike" noProof="0" dirty="0">
                        <a:latin typeface="Century Gothic"/>
                      </a:endParaRPr>
                    </a:p>
                    <a:p>
                      <a:pPr lvl="0">
                        <a:buNone/>
                      </a:pPr>
                      <a:r>
                        <a:rPr lang="en-US" sz="1100" b="0" i="0" u="none" strike="noStrike" noProof="0" dirty="0">
                          <a:solidFill>
                            <a:schemeClr val="tx1"/>
                          </a:solidFill>
                          <a:latin typeface="Century Gothic"/>
                        </a:rPr>
                        <a:t>8/2018</a:t>
                      </a:r>
                      <a:endParaRPr lang="en-US" dirty="0"/>
                    </a:p>
                    <a:p>
                      <a:pPr lvl="0" algn="l">
                        <a:lnSpc>
                          <a:spcPct val="100000"/>
                        </a:lnSpc>
                        <a:spcBef>
                          <a:spcPts val="0"/>
                        </a:spcBef>
                        <a:spcAft>
                          <a:spcPts val="0"/>
                        </a:spcAft>
                        <a:buNone/>
                      </a:pPr>
                      <a:endParaRPr lang="en-US" sz="1100" b="0" i="0" u="none" strike="noStrike" noProof="0" dirty="0">
                        <a:solidFill>
                          <a:srgbClr val="000000"/>
                        </a:solidFill>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dirty="0">
                          <a:ln>
                            <a:noFill/>
                          </a:ln>
                          <a:solidFill>
                            <a:srgbClr val="000000"/>
                          </a:solidFill>
                          <a:effectLst/>
                          <a:uLnTx/>
                          <a:uFillTx/>
                          <a:latin typeface="+mn-lt"/>
                          <a:ea typeface="+mn-ea"/>
                          <a:cs typeface="+mn-cs"/>
                        </a:rPr>
                        <a:t>PPM #51360</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srgbClr val="000000"/>
                          </a:solidFill>
                          <a:effectLst/>
                          <a:uLnTx/>
                          <a:uFillTx/>
                          <a:latin typeface="+mn-lt"/>
                          <a:ea typeface="+mn-ea"/>
                          <a:cs typeface="+mn-cs"/>
                        </a:rPr>
                        <a:t>Implemented</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srgbClr val="000000"/>
                          </a:solidFill>
                          <a:effectLst/>
                          <a:uLnTx/>
                          <a:uFillTx/>
                          <a:latin typeface="+mn-lt"/>
                          <a:ea typeface="+mn-ea"/>
                          <a:cs typeface="+mn-cs"/>
                        </a:rPr>
                        <a:t>8/19</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dirty="0">
                        <a:ln>
                          <a:noFill/>
                        </a:ln>
                        <a:solidFill>
                          <a:srgbClr val="000000"/>
                        </a:solidFill>
                        <a:effectLst/>
                        <a:uLnTx/>
                        <a:uFillTx/>
                        <a:latin typeface="+mn-lt"/>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dirty="0">
                          <a:ln>
                            <a:noFill/>
                          </a:ln>
                          <a:solidFill>
                            <a:srgbClr val="000000"/>
                          </a:solidFill>
                          <a:effectLst/>
                          <a:uLnTx/>
                          <a:uFillTx/>
                          <a:latin typeface="+mn-lt"/>
                          <a:ea typeface="+mn-ea"/>
                          <a:cs typeface="+mn-cs"/>
                        </a:rPr>
                        <a:t>PPM #52397</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srgbClr val="000000"/>
                          </a:solidFill>
                          <a:effectLst/>
                          <a:uLnTx/>
                          <a:uFillTx/>
                          <a:latin typeface="+mn-lt"/>
                          <a:ea typeface="+mn-ea"/>
                          <a:cs typeface="+mn-cs"/>
                        </a:rPr>
                        <a:t>Design</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srgbClr val="000000"/>
                          </a:solidFill>
                          <a:effectLst/>
                          <a:uLnTx/>
                          <a:uFillTx/>
                          <a:latin typeface="+mn-lt"/>
                          <a:ea typeface="+mn-ea"/>
                          <a:cs typeface="+mn-cs"/>
                        </a:rPr>
                        <a:t>R60 (2/20)</a:t>
                      </a:r>
                      <a:endParaRPr lang="en-US" sz="1100" dirty="0"/>
                    </a:p>
                    <a:p>
                      <a:pPr lvl="0">
                        <a:buNone/>
                      </a:pPr>
                      <a:endParaRPr lang="en-US" sz="1100" b="0" dirty="0">
                        <a:solidFill>
                          <a:schemeClr val="tx1"/>
                        </a:solidFill>
                        <a:latin typeface="+mn-lt"/>
                        <a:cs typeface="Arial"/>
                      </a:endParaRPr>
                    </a:p>
                  </a:txBody>
                  <a:tcPr/>
                </a:tc>
                <a:tc>
                  <a:txBody>
                    <a:bodyPr/>
                    <a:lstStyle/>
                    <a:p>
                      <a:pPr marL="0" marR="0" lvl="0" indent="0" algn="l" defTabSz="4572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100" dirty="0">
                          <a:solidFill>
                            <a:schemeClr val="tx1"/>
                          </a:solidFill>
                        </a:rPr>
                        <a:t>Alameda, Contra Costa, Marin, San Francisco, San Mateo, and Santa Clara are the counties that have implemented the ABAWD policy. The remaining counties are on waiver until 8/31/20 . </a:t>
                      </a:r>
                      <a:r>
                        <a:rPr lang="en-US" sz="1100" kern="1200" dirty="0">
                          <a:solidFill>
                            <a:schemeClr val="dk1"/>
                          </a:solidFill>
                          <a:effectLst/>
                          <a:latin typeface="+mn-lt"/>
                          <a:ea typeface="+mn-ea"/>
                          <a:cs typeface="+mn-cs"/>
                        </a:rPr>
                        <a:t>The ABAWD Handbook version 2.0 was published on 9/12/19.</a:t>
                      </a:r>
                      <a:r>
                        <a:rPr lang="en-US" sz="1100" kern="1200" baseline="0" dirty="0">
                          <a:solidFill>
                            <a:schemeClr val="dk1"/>
                          </a:solidFill>
                          <a:effectLst/>
                          <a:latin typeface="+mn-lt"/>
                          <a:ea typeface="+mn-ea"/>
                          <a:cs typeface="+mn-cs"/>
                        </a:rPr>
                        <a:t> </a:t>
                      </a:r>
                      <a:r>
                        <a:rPr lang="en-US" sz="1100" kern="1200" dirty="0">
                          <a:solidFill>
                            <a:schemeClr val="dk1"/>
                          </a:solidFill>
                          <a:effectLst/>
                          <a:latin typeface="+mn-lt"/>
                          <a:ea typeface="+mn-ea"/>
                          <a:cs typeface="+mn-cs"/>
                        </a:rPr>
                        <a:t> </a:t>
                      </a:r>
                    </a:p>
                    <a:p>
                      <a:pPr marL="0" marR="0" lvl="0" indent="0" algn="l" defTabSz="457200">
                        <a:lnSpc>
                          <a:spcPct val="100000"/>
                        </a:lnSpc>
                        <a:spcBef>
                          <a:spcPts val="0"/>
                        </a:spcBef>
                        <a:spcAft>
                          <a:spcPts val="0"/>
                        </a:spcAft>
                        <a:buClrTx/>
                        <a:buSzTx/>
                        <a:buFont typeface="Arial" panose="020B0604020202020204" pitchFamily="34" charset="0"/>
                        <a:buNone/>
                        <a:tabLst/>
                        <a:defRPr/>
                      </a:pPr>
                      <a:endParaRPr lang="en-US" sz="1100" b="1" i="0" u="none" strike="noStrike" kern="1200" baseline="0" dirty="0">
                        <a:solidFill>
                          <a:schemeClr val="dk1"/>
                        </a:solidFill>
                        <a:latin typeface="+mn-lt"/>
                        <a:ea typeface="+mn-ea"/>
                        <a:cs typeface="+mn-cs"/>
                      </a:endParaRPr>
                    </a:p>
                    <a:p>
                      <a:pPr marL="0" marR="0" lvl="0" indent="0" algn="l" defTabSz="457200">
                        <a:lnSpc>
                          <a:spcPct val="100000"/>
                        </a:lnSpc>
                        <a:spcBef>
                          <a:spcPts val="0"/>
                        </a:spcBef>
                        <a:spcAft>
                          <a:spcPts val="0"/>
                        </a:spcAft>
                        <a:buClrTx/>
                        <a:buSzTx/>
                        <a:buFont typeface="Arial" panose="020B0604020202020204" pitchFamily="34" charset="0"/>
                        <a:buNone/>
                        <a:tabLst/>
                        <a:defRPr/>
                      </a:pPr>
                      <a:r>
                        <a:rPr lang="en-US" sz="1100" b="1" i="0" u="none" strike="noStrike" kern="1200" baseline="0" dirty="0">
                          <a:solidFill>
                            <a:schemeClr val="dk1"/>
                          </a:solidFill>
                          <a:latin typeface="+mn-lt"/>
                          <a:ea typeface="+mn-ea"/>
                          <a:cs typeface="+mn-cs"/>
                        </a:rPr>
                        <a:t>CalSAWS Update:</a:t>
                      </a:r>
                    </a:p>
                    <a:p>
                      <a:pPr marL="171450" marR="0" lvl="0" indent="-171450" algn="l" defTabSz="457200">
                        <a:lnSpc>
                          <a:spcPct val="100000"/>
                        </a:lnSpc>
                        <a:spcBef>
                          <a:spcPts val="0"/>
                        </a:spcBef>
                        <a:spcAft>
                          <a:spcPts val="0"/>
                        </a:spcAft>
                        <a:buClrTx/>
                        <a:buSzTx/>
                        <a:buFont typeface="Arial" panose="020B0604020202020204" pitchFamily="34" charset="0"/>
                        <a:buChar char="•"/>
                        <a:tabLst/>
                        <a:defRPr/>
                      </a:pPr>
                      <a:r>
                        <a:rPr lang="en-US" sz="1100" b="0" i="0" u="none" strike="noStrike" kern="1200" baseline="0" dirty="0">
                          <a:solidFill>
                            <a:schemeClr val="dk1"/>
                          </a:solidFill>
                          <a:latin typeface="+mn-lt"/>
                          <a:ea typeface="+mn-ea"/>
                          <a:cs typeface="+mn-cs"/>
                        </a:rPr>
                        <a:t>Provide a list of the ABAWD population to the counties</a:t>
                      </a:r>
                    </a:p>
                    <a:p>
                      <a:pPr marL="171450" marR="0" lvl="0" indent="-171450" algn="l" defTabSz="457200">
                        <a:lnSpc>
                          <a:spcPct val="100000"/>
                        </a:lnSpc>
                        <a:spcBef>
                          <a:spcPts val="0"/>
                        </a:spcBef>
                        <a:spcAft>
                          <a:spcPts val="0"/>
                        </a:spcAft>
                        <a:buClrTx/>
                        <a:buSzTx/>
                        <a:buFont typeface="Arial" panose="020B0604020202020204" pitchFamily="34" charset="0"/>
                        <a:buChar char="•"/>
                        <a:tabLst/>
                        <a:defRPr/>
                      </a:pPr>
                      <a:r>
                        <a:rPr lang="en-US" sz="1100" b="0" i="0" u="none" strike="noStrike" kern="1200" baseline="0" dirty="0">
                          <a:solidFill>
                            <a:schemeClr val="dk1"/>
                          </a:solidFill>
                          <a:latin typeface="+mn-lt"/>
                          <a:ea typeface="+mn-ea"/>
                          <a:cs typeface="+mn-cs"/>
                        </a:rPr>
                        <a:t>Schedule an onsite functionality click through for counties </a:t>
                      </a:r>
                    </a:p>
                    <a:p>
                      <a:pPr marL="171450" marR="0" lvl="0" indent="-171450" algn="l" defTabSz="457200">
                        <a:lnSpc>
                          <a:spcPct val="100000"/>
                        </a:lnSpc>
                        <a:spcBef>
                          <a:spcPts val="0"/>
                        </a:spcBef>
                        <a:spcAft>
                          <a:spcPts val="0"/>
                        </a:spcAft>
                        <a:buClrTx/>
                        <a:buSzTx/>
                        <a:buFont typeface="Arial" panose="020B0604020202020204" pitchFamily="34" charset="0"/>
                        <a:buChar char="•"/>
                        <a:tabLst/>
                        <a:defRPr/>
                      </a:pPr>
                      <a:r>
                        <a:rPr lang="en-US" sz="1100" b="0" i="0" u="none" strike="noStrike" kern="1200" baseline="0" dirty="0">
                          <a:solidFill>
                            <a:schemeClr val="dk1"/>
                          </a:solidFill>
                          <a:latin typeface="+mn-lt"/>
                          <a:ea typeface="+mn-ea"/>
                          <a:cs typeface="+mn-cs"/>
                        </a:rPr>
                        <a:t>Provide existing system training materials – Job aids and functional presentation.</a:t>
                      </a:r>
                    </a:p>
                    <a:p>
                      <a:pPr marL="171450" marR="0" lvl="0" indent="-171450" algn="l" defTabSz="457200">
                        <a:lnSpc>
                          <a:spcPct val="100000"/>
                        </a:lnSpc>
                        <a:spcBef>
                          <a:spcPts val="0"/>
                        </a:spcBef>
                        <a:spcAft>
                          <a:spcPts val="0"/>
                        </a:spcAft>
                        <a:buClrTx/>
                        <a:buSzTx/>
                        <a:buFont typeface="Arial" panose="020B0604020202020204" pitchFamily="34" charset="0"/>
                        <a:buChar char="•"/>
                        <a:tabLst/>
                        <a:defRPr/>
                      </a:pPr>
                      <a:r>
                        <a:rPr lang="en-US" sz="1100" b="0" i="0" u="none" strike="noStrike" kern="1200" baseline="0" dirty="0">
                          <a:solidFill>
                            <a:schemeClr val="dk1"/>
                          </a:solidFill>
                          <a:latin typeface="+mn-lt"/>
                          <a:ea typeface="+mn-ea"/>
                          <a:cs typeface="+mn-cs"/>
                        </a:rPr>
                        <a:t>Finalize the design for Phase III changes.</a:t>
                      </a:r>
                      <a:endParaRPr lang="en-US" b="0" dirty="0"/>
                    </a:p>
                    <a:p>
                      <a:pPr marL="171450" lvl="0" indent="-171450" algn="l">
                        <a:lnSpc>
                          <a:spcPct val="100000"/>
                        </a:lnSpc>
                        <a:spcBef>
                          <a:spcPts val="0"/>
                        </a:spcBef>
                        <a:spcAft>
                          <a:spcPts val="0"/>
                        </a:spcAft>
                        <a:buFont typeface="Arial" panose="020B0604020202020204" pitchFamily="34" charset="0"/>
                        <a:buChar char="•"/>
                      </a:pPr>
                      <a:endParaRPr lang="en-US" sz="1100" b="0" i="0" u="none" strike="noStrike" kern="1200" baseline="0" dirty="0">
                        <a:solidFill>
                          <a:schemeClr val="dk1"/>
                        </a:solidFill>
                        <a:latin typeface="+mn-lt"/>
                        <a:ea typeface="+mn-ea"/>
                        <a:cs typeface="+mn-cs"/>
                      </a:endParaRPr>
                    </a:p>
                    <a:p>
                      <a:pPr lvl="0">
                        <a:buNone/>
                      </a:pPr>
                      <a:r>
                        <a:rPr lang="en-US" sz="1100" b="1" i="0" u="none" strike="noStrike" kern="1200" baseline="0" noProof="0" dirty="0">
                          <a:solidFill>
                            <a:schemeClr val="dk1"/>
                          </a:solidFill>
                          <a:latin typeface="+mn-lt"/>
                        </a:rPr>
                        <a:t>CalSAWS County Business Impact:</a:t>
                      </a:r>
                      <a:endParaRPr lang="en-US" sz="1100" b="0" i="0" u="none" strike="noStrike" kern="1200" baseline="0" noProof="0" dirty="0"/>
                    </a:p>
                    <a:p>
                      <a:pPr marL="0" marR="0" lvl="0" indent="0" algn="l">
                        <a:lnSpc>
                          <a:spcPct val="100000"/>
                        </a:lnSpc>
                        <a:spcBef>
                          <a:spcPts val="0"/>
                        </a:spcBef>
                        <a:spcAft>
                          <a:spcPts val="0"/>
                        </a:spcAft>
                        <a:buNone/>
                      </a:pPr>
                      <a:r>
                        <a:rPr lang="en-US" sz="1100" b="0" i="0" u="none" strike="noStrike" kern="1200" baseline="0" noProof="0" dirty="0">
                          <a:solidFill>
                            <a:schemeClr val="dk1"/>
                          </a:solidFill>
                          <a:latin typeface="+mn-lt"/>
                        </a:rPr>
                        <a:t>Train staff on changes to system functionality.</a:t>
                      </a:r>
                      <a:endParaRPr lang="en-US" sz="1100" b="0" kern="1200" dirty="0">
                        <a:solidFill>
                          <a:schemeClr val="dk1"/>
                        </a:solidFill>
                        <a:effectLst/>
                        <a:latin typeface="+mn-lt"/>
                        <a:ea typeface="+mn-ea"/>
                        <a:cs typeface="+mn-cs"/>
                      </a:endParaRPr>
                    </a:p>
                    <a:p>
                      <a:pPr lvl="0" algn="l">
                        <a:lnSpc>
                          <a:spcPct val="100000"/>
                        </a:lnSpc>
                        <a:spcBef>
                          <a:spcPts val="0"/>
                        </a:spcBef>
                        <a:spcAft>
                          <a:spcPts val="0"/>
                        </a:spcAft>
                        <a:buNone/>
                      </a:pPr>
                      <a:endParaRPr lang="en-US" sz="1100" dirty="0"/>
                    </a:p>
                    <a:p>
                      <a:pPr lvl="0" algn="l">
                        <a:lnSpc>
                          <a:spcPct val="100000"/>
                        </a:lnSpc>
                        <a:spcBef>
                          <a:spcPts val="0"/>
                        </a:spcBef>
                        <a:spcAft>
                          <a:spcPts val="0"/>
                        </a:spcAft>
                        <a:buNone/>
                      </a:pPr>
                      <a:endParaRPr lang="en-US" sz="1100" dirty="0"/>
                    </a:p>
                    <a:p>
                      <a:pPr lvl="0" algn="l">
                        <a:lnSpc>
                          <a:spcPct val="100000"/>
                        </a:lnSpc>
                        <a:spcBef>
                          <a:spcPts val="0"/>
                        </a:spcBef>
                        <a:spcAft>
                          <a:spcPts val="0"/>
                        </a:spcAft>
                        <a:buNone/>
                      </a:pPr>
                      <a:endParaRPr lang="en-US" sz="1100" dirty="0"/>
                    </a:p>
                    <a:p>
                      <a:pPr lvl="0" algn="l">
                        <a:lnSpc>
                          <a:spcPct val="100000"/>
                        </a:lnSpc>
                        <a:spcBef>
                          <a:spcPts val="0"/>
                        </a:spcBef>
                        <a:spcAft>
                          <a:spcPts val="0"/>
                        </a:spcAft>
                        <a:buNone/>
                      </a:pPr>
                      <a:endParaRPr lang="en-US" sz="1100" dirty="0"/>
                    </a:p>
                    <a:p>
                      <a:pPr lvl="0" algn="l">
                        <a:lnSpc>
                          <a:spcPct val="100000"/>
                        </a:lnSpc>
                        <a:spcBef>
                          <a:spcPts val="0"/>
                        </a:spcBef>
                        <a:spcAft>
                          <a:spcPts val="0"/>
                        </a:spcAft>
                        <a:buNone/>
                      </a:pPr>
                      <a:endParaRPr lang="en-US" sz="1100" dirty="0"/>
                    </a:p>
                    <a:p>
                      <a:pPr lvl="0" algn="l">
                        <a:lnSpc>
                          <a:spcPct val="100000"/>
                        </a:lnSpc>
                        <a:spcBef>
                          <a:spcPts val="0"/>
                        </a:spcBef>
                        <a:spcAft>
                          <a:spcPts val="0"/>
                        </a:spcAft>
                        <a:buNone/>
                      </a:pPr>
                      <a:endParaRPr lang="en-US" sz="1100" dirty="0"/>
                    </a:p>
                    <a:p>
                      <a:pPr lvl="0" algn="l">
                        <a:lnSpc>
                          <a:spcPct val="100000"/>
                        </a:lnSpc>
                        <a:spcBef>
                          <a:spcPts val="0"/>
                        </a:spcBef>
                        <a:spcAft>
                          <a:spcPts val="0"/>
                        </a:spcAft>
                        <a:buNone/>
                      </a:pPr>
                      <a:endParaRPr lang="en-US" sz="1100" dirty="0"/>
                    </a:p>
                    <a:p>
                      <a:pPr lvl="0" algn="l">
                        <a:lnSpc>
                          <a:spcPct val="100000"/>
                        </a:lnSpc>
                        <a:spcBef>
                          <a:spcPts val="0"/>
                        </a:spcBef>
                        <a:spcAft>
                          <a:spcPts val="0"/>
                        </a:spcAft>
                        <a:buNone/>
                      </a:pPr>
                      <a:endParaRPr lang="en-US" sz="1100" dirty="0"/>
                    </a:p>
                    <a:p>
                      <a:pPr marL="0" marR="0" lvl="0" indent="0" algn="l" rtl="0" eaLnBrk="1" fontAlgn="auto" latinLnBrk="0" hangingPunct="1">
                        <a:lnSpc>
                          <a:spcPct val="100000"/>
                        </a:lnSpc>
                        <a:spcBef>
                          <a:spcPts val="0"/>
                        </a:spcBef>
                        <a:spcAft>
                          <a:spcPts val="0"/>
                        </a:spcAft>
                        <a:buClrTx/>
                        <a:buSzTx/>
                        <a:buFontTx/>
                        <a:buNone/>
                      </a:pPr>
                      <a:endParaRPr lang="en-US" sz="1100" kern="1200" dirty="0">
                        <a:solidFill>
                          <a:schemeClr val="dk1"/>
                        </a:solidFill>
                        <a:effectLst/>
                        <a:latin typeface="+mn-lt"/>
                        <a:ea typeface="+mn-ea"/>
                        <a:cs typeface="+mn-cs"/>
                      </a:endParaRPr>
                    </a:p>
                    <a:p>
                      <a:pPr marL="0" marR="0" lvl="0" indent="0" algn="ctr" defTabSz="6858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1100" b="0" i="0" u="none" strike="noStrike" kern="1200" cap="none" spc="0" normalizeH="0" baseline="0" noProof="0" dirty="0">
                          <a:ln>
                            <a:noFill/>
                          </a:ln>
                          <a:solidFill>
                            <a:prstClr val="black"/>
                          </a:solidFill>
                          <a:effectLst/>
                          <a:uLnTx/>
                          <a:uFillTx/>
                          <a:latin typeface="+mn-lt"/>
                          <a:ea typeface="+mn-ea"/>
                          <a:cs typeface="+mn-cs"/>
                        </a:rPr>
                        <a:t>-Continued on Next Slide-</a:t>
                      </a:r>
                    </a:p>
                    <a:p>
                      <a:pPr lvl="0" algn="l">
                        <a:lnSpc>
                          <a:spcPct val="100000"/>
                        </a:lnSpc>
                        <a:spcBef>
                          <a:spcPts val="0"/>
                        </a:spcBef>
                        <a:spcAft>
                          <a:spcPts val="0"/>
                        </a:spcAft>
                        <a:buNone/>
                      </a:pPr>
                      <a:endParaRPr lang="en-US" sz="1100" dirty="0"/>
                    </a:p>
                  </a:txBody>
                  <a:tcPr/>
                </a:tc>
                <a:extLst>
                  <a:ext uri="{0D108BD9-81ED-4DB2-BD59-A6C34878D82A}">
                    <a16:rowId xmlns:a16="http://schemas.microsoft.com/office/drawing/2014/main" val="1361265066"/>
                  </a:ext>
                </a:extLst>
              </a:tr>
            </a:tbl>
          </a:graphicData>
        </a:graphic>
      </p:graphicFrame>
    </p:spTree>
    <p:extLst>
      <p:ext uri="{BB962C8B-B14F-4D97-AF65-F5344CB8AC3E}">
        <p14:creationId xmlns:p14="http://schemas.microsoft.com/office/powerpoint/2010/main" val="218275717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74FE0563-AC48-2945-81FD-BF6E53944784}"/>
              </a:ext>
            </a:extLst>
          </p:cNvPr>
          <p:cNvSpPr>
            <a:spLocks noGrp="1"/>
          </p:cNvSpPr>
          <p:nvPr>
            <p:ph type="title"/>
          </p:nvPr>
        </p:nvSpPr>
        <p:spPr/>
        <p:txBody>
          <a:bodyPr/>
          <a:lstStyle/>
          <a:p>
            <a:r>
              <a:rPr lang="en-US" dirty="0"/>
              <a:t>Agenda</a:t>
            </a:r>
          </a:p>
        </p:txBody>
      </p:sp>
      <p:sp>
        <p:nvSpPr>
          <p:cNvPr id="6" name="Content Placeholder 5">
            <a:extLst>
              <a:ext uri="{FF2B5EF4-FFF2-40B4-BE49-F238E27FC236}">
                <a16:creationId xmlns:a16="http://schemas.microsoft.com/office/drawing/2014/main" id="{C73063F9-98E8-BE46-B982-EC77411C40AB}"/>
              </a:ext>
            </a:extLst>
          </p:cNvPr>
          <p:cNvSpPr>
            <a:spLocks noGrp="1"/>
          </p:cNvSpPr>
          <p:nvPr>
            <p:ph idx="1"/>
          </p:nvPr>
        </p:nvSpPr>
        <p:spPr/>
        <p:txBody>
          <a:bodyPr>
            <a:normAutofit/>
          </a:bodyPr>
          <a:lstStyle/>
          <a:p>
            <a:pPr marL="457200" indent="-457200">
              <a:buFont typeface="+mj-lt"/>
              <a:buAutoNum type="arabicPeriod"/>
            </a:pPr>
            <a:r>
              <a:rPr lang="en-US" sz="2000" dirty="0"/>
              <a:t>Call joint meeting of the Member Representatives and Board of Directors to Order.</a:t>
            </a:r>
          </a:p>
          <a:p>
            <a:pPr marL="457200" indent="-457200">
              <a:buFont typeface="+mj-lt"/>
              <a:buAutoNum type="arabicPeriod"/>
            </a:pPr>
            <a:r>
              <a:rPr lang="en-US" sz="2000" dirty="0"/>
              <a:t>Public Opportunity to speak on items NOT on the Agenda. Public comments are limited to no more than three minutes per speaker, except that a speaker using a translator shall be allowed up to six minutes.</a:t>
            </a:r>
          </a:p>
          <a:p>
            <a:pPr marL="0" indent="0">
              <a:buNone/>
            </a:pPr>
            <a:r>
              <a:rPr lang="en-US" sz="2000" dirty="0"/>
              <a:t>	Note: The public may also speak on any Item ON the Agenda by 	waiting until that item is read, then requesting recognition from 	the Chair to speak.</a:t>
            </a:r>
          </a:p>
          <a:p>
            <a:pPr marL="457200" indent="-457200">
              <a:buFont typeface="+mj-lt"/>
              <a:buAutoNum type="arabicPeriod" startAt="3"/>
            </a:pPr>
            <a:r>
              <a:rPr lang="en-US" sz="2000" dirty="0"/>
              <a:t>Confirmation of Quorum and Agenda Review.</a:t>
            </a:r>
          </a:p>
          <a:p>
            <a:pPr marL="739775" indent="-277813">
              <a:buFont typeface="Arial" panose="020B0604020202020204" pitchFamily="34" charset="0"/>
              <a:buChar char="•"/>
            </a:pPr>
            <a:r>
              <a:rPr lang="en-US" sz="2000" dirty="0"/>
              <a:t>Quorum of Member Representatives</a:t>
            </a:r>
          </a:p>
          <a:p>
            <a:pPr marL="739775" indent="-277813">
              <a:buFont typeface="Arial" panose="020B0604020202020204" pitchFamily="34" charset="0"/>
              <a:buChar char="•"/>
            </a:pPr>
            <a:r>
              <a:rPr lang="en-US" sz="2000" dirty="0"/>
              <a:t>Quorum of Board of Directors</a:t>
            </a:r>
          </a:p>
          <a:p>
            <a:pPr marL="739775" indent="-277813">
              <a:buFont typeface="Arial" panose="020B0604020202020204" pitchFamily="34" charset="0"/>
              <a:buChar char="•"/>
            </a:pPr>
            <a:r>
              <a:rPr lang="en-US" sz="2000" dirty="0"/>
              <a:t>Protocols</a:t>
            </a:r>
          </a:p>
          <a:p>
            <a:pPr marL="739775" indent="-277813">
              <a:buFont typeface="Arial" panose="020B0604020202020204" pitchFamily="34" charset="0"/>
              <a:buChar char="•"/>
            </a:pPr>
            <a:r>
              <a:rPr lang="en-US" sz="2000" dirty="0"/>
              <a:t>Agenda Review</a:t>
            </a:r>
          </a:p>
        </p:txBody>
      </p:sp>
      <p:sp>
        <p:nvSpPr>
          <p:cNvPr id="7" name="Text Placeholder 6">
            <a:extLst>
              <a:ext uri="{FF2B5EF4-FFF2-40B4-BE49-F238E27FC236}">
                <a16:creationId xmlns:a16="http://schemas.microsoft.com/office/drawing/2014/main" id="{9761DA5A-1779-284F-9785-B37E08006FE6}"/>
              </a:ext>
            </a:extLst>
          </p:cNvPr>
          <p:cNvSpPr>
            <a:spLocks noGrp="1"/>
          </p:cNvSpPr>
          <p:nvPr>
            <p:ph type="body" sz="quarter" idx="10"/>
          </p:nvPr>
        </p:nvSpPr>
        <p:spPr/>
        <p:txBody>
          <a:bodyPr>
            <a:normAutofit/>
          </a:bodyPr>
          <a:lstStyle/>
          <a:p>
            <a:endParaRPr lang="en-US" dirty="0"/>
          </a:p>
        </p:txBody>
      </p:sp>
    </p:spTree>
    <p:extLst>
      <p:ext uri="{BB962C8B-B14F-4D97-AF65-F5344CB8AC3E}">
        <p14:creationId xmlns:p14="http://schemas.microsoft.com/office/powerpoint/2010/main" val="30426889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74FE0563-AC48-2945-81FD-BF6E53944784}"/>
              </a:ext>
            </a:extLst>
          </p:cNvPr>
          <p:cNvSpPr>
            <a:spLocks noGrp="1"/>
          </p:cNvSpPr>
          <p:nvPr>
            <p:ph type="title"/>
          </p:nvPr>
        </p:nvSpPr>
        <p:spPr/>
        <p:txBody>
          <a:bodyPr/>
          <a:lstStyle/>
          <a:p>
            <a:r>
              <a:rPr lang="en-US" dirty="0"/>
              <a:t>Policy Update</a:t>
            </a:r>
          </a:p>
        </p:txBody>
      </p:sp>
      <p:sp>
        <p:nvSpPr>
          <p:cNvPr id="7" name="Text Placeholder 6">
            <a:extLst>
              <a:ext uri="{FF2B5EF4-FFF2-40B4-BE49-F238E27FC236}">
                <a16:creationId xmlns:a16="http://schemas.microsoft.com/office/drawing/2014/main" id="{9761DA5A-1779-284F-9785-B37E08006FE6}"/>
              </a:ext>
            </a:extLst>
          </p:cNvPr>
          <p:cNvSpPr>
            <a:spLocks noGrp="1"/>
          </p:cNvSpPr>
          <p:nvPr>
            <p:ph type="body" sz="quarter" idx="10"/>
          </p:nvPr>
        </p:nvSpPr>
        <p:spPr/>
        <p:txBody>
          <a:bodyPr/>
          <a:lstStyle/>
          <a:p>
            <a:r>
              <a:rPr lang="en-US" dirty="0"/>
              <a:t>Able-Bodied Adults Without Dependents (ABAWD)</a:t>
            </a:r>
          </a:p>
        </p:txBody>
      </p:sp>
      <p:graphicFrame>
        <p:nvGraphicFramePr>
          <p:cNvPr id="2" name="Table 1">
            <a:extLst>
              <a:ext uri="{FF2B5EF4-FFF2-40B4-BE49-F238E27FC236}">
                <a16:creationId xmlns:a16="http://schemas.microsoft.com/office/drawing/2014/main" id="{9952AE9D-FFB2-4C7E-972B-53255B9CE165}"/>
              </a:ext>
            </a:extLst>
          </p:cNvPr>
          <p:cNvGraphicFramePr>
            <a:graphicFrameLocks noGrp="1"/>
          </p:cNvGraphicFramePr>
          <p:nvPr>
            <p:extLst/>
          </p:nvPr>
        </p:nvGraphicFramePr>
        <p:xfrm>
          <a:off x="189694" y="1056586"/>
          <a:ext cx="8769093" cy="5122529"/>
        </p:xfrm>
        <a:graphic>
          <a:graphicData uri="http://schemas.openxmlformats.org/drawingml/2006/table">
            <a:tbl>
              <a:tblPr firstRow="1" bandRow="1">
                <a:tableStyleId>{5C22544A-7EE6-4342-B048-85BDC9FD1C3A}</a:tableStyleId>
              </a:tblPr>
              <a:tblGrid>
                <a:gridCol w="1034349">
                  <a:extLst>
                    <a:ext uri="{9D8B030D-6E8A-4147-A177-3AD203B41FA5}">
                      <a16:colId xmlns:a16="http://schemas.microsoft.com/office/drawing/2014/main" val="905645451"/>
                    </a:ext>
                  </a:extLst>
                </a:gridCol>
                <a:gridCol w="1135039">
                  <a:extLst>
                    <a:ext uri="{9D8B030D-6E8A-4147-A177-3AD203B41FA5}">
                      <a16:colId xmlns:a16="http://schemas.microsoft.com/office/drawing/2014/main" val="4156163531"/>
                    </a:ext>
                  </a:extLst>
                </a:gridCol>
                <a:gridCol w="1153346">
                  <a:extLst>
                    <a:ext uri="{9D8B030D-6E8A-4147-A177-3AD203B41FA5}">
                      <a16:colId xmlns:a16="http://schemas.microsoft.com/office/drawing/2014/main" val="170997007"/>
                    </a:ext>
                  </a:extLst>
                </a:gridCol>
                <a:gridCol w="5446359">
                  <a:extLst>
                    <a:ext uri="{9D8B030D-6E8A-4147-A177-3AD203B41FA5}">
                      <a16:colId xmlns:a16="http://schemas.microsoft.com/office/drawing/2014/main" val="3520423991"/>
                    </a:ext>
                  </a:extLst>
                </a:gridCol>
              </a:tblGrid>
              <a:tr h="1095390">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200" dirty="0">
                          <a:solidFill>
                            <a:schemeClr val="tx1"/>
                          </a:solidFill>
                        </a:rPr>
                        <a:t>Policy Effective Date &amp; State Policy Reference</a:t>
                      </a:r>
                    </a:p>
                  </a:txBody>
                  <a:tcPr/>
                </a:tc>
                <a:tc>
                  <a:txBody>
                    <a:bodyPr/>
                    <a:lstStyle/>
                    <a:p>
                      <a:r>
                        <a:rPr lang="en-US" sz="1200" dirty="0">
                          <a:solidFill>
                            <a:schemeClr val="tx1"/>
                          </a:solidFill>
                        </a:rPr>
                        <a:t>C-IV/LRS Status</a:t>
                      </a:r>
                    </a:p>
                  </a:txBody>
                  <a:tcPr/>
                </a:tc>
                <a:tc>
                  <a:txBody>
                    <a:bodyPr/>
                    <a:lstStyle/>
                    <a:p>
                      <a:r>
                        <a:rPr lang="en-US" sz="1200" dirty="0">
                          <a:solidFill>
                            <a:schemeClr val="tx1"/>
                          </a:solidFill>
                        </a:rPr>
                        <a:t>CalWIN Status</a:t>
                      </a:r>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200" dirty="0">
                          <a:solidFill>
                            <a:schemeClr val="tx1"/>
                          </a:solidFill>
                        </a:rPr>
                        <a:t>Implementation Details</a:t>
                      </a:r>
                    </a:p>
                  </a:txBody>
                  <a:tcPr/>
                </a:tc>
                <a:extLst>
                  <a:ext uri="{0D108BD9-81ED-4DB2-BD59-A6C34878D82A}">
                    <a16:rowId xmlns:a16="http://schemas.microsoft.com/office/drawing/2014/main" val="66055393"/>
                  </a:ext>
                </a:extLst>
              </a:tr>
              <a:tr h="3933809">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000" dirty="0">
                          <a:latin typeface="+mn-lt"/>
                          <a:cs typeface="Arial" panose="020B0604020202020204" pitchFamily="34" charset="0"/>
                        </a:rPr>
                        <a:t>1/1/2017 Fixed Clock</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000" dirty="0">
                        <a:latin typeface="+mn-lt"/>
                        <a:cs typeface="Arial" panose="020B0604020202020204"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000" dirty="0">
                          <a:latin typeface="+mn-lt"/>
                          <a:cs typeface="Arial" panose="020B0604020202020204" pitchFamily="34" charset="0"/>
                        </a:rPr>
                        <a:t>8/31/2019</a:t>
                      </a:r>
                    </a:p>
                    <a:p>
                      <a:pPr marL="0" marR="0" indent="0" algn="l" defTabSz="914400" rtl="0" eaLnBrk="1" fontAlgn="auto" latinLnBrk="0" hangingPunct="1">
                        <a:lnSpc>
                          <a:spcPct val="100000"/>
                        </a:lnSpc>
                        <a:spcBef>
                          <a:spcPts val="0"/>
                        </a:spcBef>
                        <a:spcAft>
                          <a:spcPts val="0"/>
                        </a:spcAft>
                        <a:buClrTx/>
                        <a:buSzTx/>
                        <a:buFontTx/>
                        <a:buNone/>
                        <a:tabLst/>
                        <a:defRPr/>
                      </a:pPr>
                      <a:r>
                        <a:rPr lang="en-US" sz="1000" dirty="0">
                          <a:latin typeface="+mn-lt"/>
                          <a:cs typeface="Arial" panose="020B0604020202020204" pitchFamily="34" charset="0"/>
                        </a:rPr>
                        <a:t>Waiver Expires</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000" dirty="0">
                        <a:latin typeface="+mn-lt"/>
                        <a:cs typeface="Arial" panose="020B0604020202020204"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000" b="0" i="0" baseline="0" dirty="0">
                          <a:latin typeface="+mn-lt"/>
                          <a:cs typeface="Arial" panose="020B0604020202020204" pitchFamily="34" charset="0"/>
                          <a:hlinkClick r:id="rId2"/>
                        </a:rPr>
                        <a:t>ACIN I-11-16</a:t>
                      </a:r>
                      <a:endParaRPr lang="en-US" sz="1000" b="0" i="0" baseline="0" dirty="0">
                        <a:latin typeface="+mn-lt"/>
                        <a:cs typeface="Arial" panose="020B0604020202020204"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sz="1000" b="0" i="0" baseline="0" dirty="0">
                        <a:latin typeface="+mn-lt"/>
                        <a:cs typeface="Arial" panose="020B0604020202020204"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000" b="0" i="0" baseline="0" dirty="0">
                          <a:latin typeface="+mn-lt"/>
                          <a:cs typeface="Arial"/>
                          <a:hlinkClick r:id="rId3"/>
                        </a:rPr>
                        <a:t>ACIN I-8</a:t>
                      </a:r>
                      <a:r>
                        <a:rPr lang="en-US" sz="1100" b="0" i="0" baseline="0" dirty="0">
                          <a:latin typeface="+mn-lt"/>
                          <a:cs typeface="Arial"/>
                          <a:hlinkClick r:id="rId3"/>
                        </a:rPr>
                        <a:t>8-16</a:t>
                      </a:r>
                      <a:endParaRPr lang="en-US" sz="1100" b="0" i="0" baseline="0" dirty="0">
                        <a:latin typeface="+mn-lt"/>
                        <a:cs typeface="Arial"/>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sz="1100" b="0" i="0" baseline="0" dirty="0">
                        <a:latin typeface="+mn-lt"/>
                        <a:cs typeface="Arial"/>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100" b="0" i="0" baseline="0" dirty="0">
                          <a:latin typeface="+mn-lt"/>
                          <a:cs typeface="Arial"/>
                          <a:hlinkClick r:id="rId4"/>
                        </a:rPr>
                        <a:t>ACL 18-08</a:t>
                      </a:r>
                      <a:endParaRPr lang="en-US" sz="1100" b="0" i="0" baseline="0" dirty="0">
                        <a:latin typeface="+mn-lt"/>
                        <a:cs typeface="Arial"/>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100" b="0" i="0" baseline="0" dirty="0">
                          <a:latin typeface="+mn-lt"/>
                          <a:cs typeface="Arial"/>
                          <a:hlinkClick r:id="rId4"/>
                        </a:rPr>
                        <a:t>ABAWD Handbook</a:t>
                      </a:r>
                      <a:endParaRPr lang="en-US" sz="1100" b="0" i="0" baseline="0" dirty="0">
                        <a:latin typeface="+mn-lt"/>
                        <a:cs typeface="Arial"/>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sz="1100" b="0" i="0" baseline="0" dirty="0">
                        <a:latin typeface="+mn-lt"/>
                        <a:cs typeface="Arial"/>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100" b="0" i="0" baseline="0" dirty="0">
                          <a:latin typeface="+mn-lt"/>
                          <a:cs typeface="Arial"/>
                          <a:hlinkClick r:id="" action="ppaction://noaction"/>
                        </a:rPr>
                        <a:t>ACL 19-93</a:t>
                      </a:r>
                    </a:p>
                    <a:p>
                      <a:pPr marL="0" marR="0" indent="0" algn="l" defTabSz="914400" rtl="0" eaLnBrk="1" fontAlgn="auto" latinLnBrk="0" hangingPunct="1">
                        <a:lnSpc>
                          <a:spcPct val="100000"/>
                        </a:lnSpc>
                        <a:spcBef>
                          <a:spcPts val="0"/>
                        </a:spcBef>
                        <a:spcAft>
                          <a:spcPts val="0"/>
                        </a:spcAft>
                        <a:buClrTx/>
                        <a:buSzTx/>
                        <a:buFontTx/>
                        <a:buNone/>
                        <a:tabLst/>
                        <a:defRPr/>
                      </a:pPr>
                      <a:r>
                        <a:rPr lang="en-US" sz="1100" b="0" i="0" baseline="0" dirty="0">
                          <a:latin typeface="+mn-lt"/>
                          <a:cs typeface="Arial"/>
                          <a:hlinkClick r:id="" action="ppaction://noaction"/>
                        </a:rPr>
                        <a:t>ABAWD Handbook 2.0</a:t>
                      </a:r>
                      <a:endParaRPr lang="en-US" sz="1100" dirty="0">
                        <a:latin typeface="+mn-lt"/>
                        <a:cs typeface="Arial"/>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sz="1100" dirty="0">
                        <a:latin typeface="+mn-lt"/>
                        <a:cs typeface="Arial"/>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100" b="1" dirty="0">
                          <a:latin typeface="+mn-lt"/>
                          <a:cs typeface="Arial"/>
                        </a:rPr>
                        <a:t>SCRs CIV-7215; CA-57971</a:t>
                      </a:r>
                    </a:p>
                    <a:p>
                      <a:pPr marL="0" marR="0" indent="0" algn="l" defTabSz="914400" rtl="0" eaLnBrk="1" fontAlgn="auto" latinLnBrk="0" hangingPunct="1">
                        <a:lnSpc>
                          <a:spcPct val="100000"/>
                        </a:lnSpc>
                        <a:spcBef>
                          <a:spcPts val="0"/>
                        </a:spcBef>
                        <a:spcAft>
                          <a:spcPts val="0"/>
                        </a:spcAft>
                        <a:buClrTx/>
                        <a:buSzTx/>
                        <a:buFontTx/>
                        <a:buNone/>
                        <a:tabLst/>
                        <a:defRPr/>
                      </a:pPr>
                      <a:r>
                        <a:rPr lang="en-US" sz="1100" b="1" dirty="0">
                          <a:latin typeface="+mn-lt"/>
                          <a:cs typeface="Arial"/>
                        </a:rPr>
                        <a:t>Phase II</a:t>
                      </a:r>
                    </a:p>
                    <a:p>
                      <a:pPr marL="0" marR="0" indent="0" algn="l" defTabSz="914400" rtl="0" eaLnBrk="1" fontAlgn="auto" latinLnBrk="0" hangingPunct="1">
                        <a:lnSpc>
                          <a:spcPct val="100000"/>
                        </a:lnSpc>
                        <a:spcBef>
                          <a:spcPts val="0"/>
                        </a:spcBef>
                        <a:spcAft>
                          <a:spcPts val="0"/>
                        </a:spcAft>
                        <a:buClrTx/>
                        <a:buSzTx/>
                        <a:buFontTx/>
                        <a:buNone/>
                        <a:tabLst/>
                        <a:defRPr/>
                      </a:pPr>
                      <a:r>
                        <a:rPr lang="en-US" sz="1100" b="0" dirty="0">
                          <a:latin typeface="+mn-lt"/>
                          <a:cs typeface="Arial"/>
                        </a:rPr>
                        <a:t>Implemented</a:t>
                      </a:r>
                    </a:p>
                    <a:p>
                      <a:pPr marL="0" marR="0" indent="0" algn="l" rtl="0" eaLnBrk="1" fontAlgn="auto" latinLnBrk="0" hangingPunct="1">
                        <a:lnSpc>
                          <a:spcPct val="100000"/>
                        </a:lnSpc>
                        <a:spcBef>
                          <a:spcPts val="0"/>
                        </a:spcBef>
                        <a:spcAft>
                          <a:spcPts val="0"/>
                        </a:spcAft>
                        <a:buClrTx/>
                        <a:buSzTx/>
                        <a:buFontTx/>
                        <a:buNone/>
                      </a:pPr>
                      <a:r>
                        <a:rPr lang="en-US" sz="1100" b="0" dirty="0">
                          <a:latin typeface="+mn-lt"/>
                          <a:cs typeface="Arial"/>
                        </a:rPr>
                        <a:t>Release </a:t>
                      </a:r>
                    </a:p>
                    <a:p>
                      <a:pPr marL="0" marR="0" indent="0" algn="l" defTabSz="914400" rtl="0" eaLnBrk="1" fontAlgn="auto" latinLnBrk="0" hangingPunct="1">
                        <a:lnSpc>
                          <a:spcPct val="100000"/>
                        </a:lnSpc>
                        <a:spcBef>
                          <a:spcPts val="0"/>
                        </a:spcBef>
                        <a:spcAft>
                          <a:spcPts val="0"/>
                        </a:spcAft>
                        <a:buClrTx/>
                        <a:buSzTx/>
                        <a:buFontTx/>
                        <a:buNone/>
                        <a:tabLst/>
                        <a:defRPr/>
                      </a:pPr>
                      <a:r>
                        <a:rPr lang="en-US" sz="1100" b="0" baseline="0" dirty="0">
                          <a:latin typeface="+mn-lt"/>
                          <a:cs typeface="Arial"/>
                        </a:rPr>
                        <a:t>19.09</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100" b="0" baseline="0" dirty="0">
                        <a:latin typeface="+mn-lt"/>
                        <a:cs typeface="Arial"/>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sz="1100" b="0" baseline="0" dirty="0">
                        <a:latin typeface="+mn-lt"/>
                        <a:cs typeface="Arial"/>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100" b="1" dirty="0">
                          <a:latin typeface="+mn-lt"/>
                          <a:cs typeface="Arial"/>
                        </a:rPr>
                        <a:t>SCRs CIV-103743 CA-207637</a:t>
                      </a:r>
                    </a:p>
                    <a:p>
                      <a:pPr marL="0" marR="0" indent="0" algn="l" defTabSz="914400" rtl="0" eaLnBrk="1" fontAlgn="auto" latinLnBrk="0" hangingPunct="1">
                        <a:lnSpc>
                          <a:spcPct val="100000"/>
                        </a:lnSpc>
                        <a:spcBef>
                          <a:spcPts val="0"/>
                        </a:spcBef>
                        <a:spcAft>
                          <a:spcPts val="0"/>
                        </a:spcAft>
                        <a:buClrTx/>
                        <a:buSzTx/>
                        <a:buFontTx/>
                        <a:buNone/>
                        <a:tabLst/>
                        <a:defRPr/>
                      </a:pPr>
                      <a:r>
                        <a:rPr lang="en-US" sz="1100" b="1" dirty="0">
                          <a:latin typeface="+mn-lt"/>
                          <a:cs typeface="Arial"/>
                        </a:rPr>
                        <a:t>Phase III</a:t>
                      </a:r>
                    </a:p>
                    <a:p>
                      <a:pPr marL="0" marR="0" indent="0" algn="l" defTabSz="914400" rtl="0" eaLnBrk="1" fontAlgn="auto" latinLnBrk="0" hangingPunct="1">
                        <a:lnSpc>
                          <a:spcPct val="100000"/>
                        </a:lnSpc>
                        <a:spcBef>
                          <a:spcPts val="0"/>
                        </a:spcBef>
                        <a:spcAft>
                          <a:spcPts val="0"/>
                        </a:spcAft>
                        <a:buClrTx/>
                        <a:buSzTx/>
                        <a:buFontTx/>
                        <a:buNone/>
                        <a:tabLst/>
                        <a:defRPr/>
                      </a:pPr>
                      <a:r>
                        <a:rPr lang="en-US" sz="1100" b="0" dirty="0">
                          <a:latin typeface="+mn-lt"/>
                          <a:cs typeface="Arial"/>
                        </a:rPr>
                        <a:t>Design</a:t>
                      </a:r>
                    </a:p>
                    <a:p>
                      <a:pPr marL="0" marR="0" indent="0" algn="l" rtl="0" eaLnBrk="1" fontAlgn="auto" latinLnBrk="0" hangingPunct="1">
                        <a:lnSpc>
                          <a:spcPct val="100000"/>
                        </a:lnSpc>
                        <a:spcBef>
                          <a:spcPts val="0"/>
                        </a:spcBef>
                        <a:spcAft>
                          <a:spcPts val="0"/>
                        </a:spcAft>
                        <a:buClrTx/>
                        <a:buSzTx/>
                        <a:buFontTx/>
                        <a:buNone/>
                      </a:pPr>
                      <a:r>
                        <a:rPr lang="en-US" sz="1100" b="0" dirty="0">
                          <a:latin typeface="+mn-lt"/>
                          <a:cs typeface="Arial"/>
                        </a:rPr>
                        <a:t>Release </a:t>
                      </a:r>
                    </a:p>
                    <a:p>
                      <a:pPr marL="0" marR="0" indent="0" algn="l" defTabSz="914400" rtl="0" eaLnBrk="1" fontAlgn="auto" latinLnBrk="0" hangingPunct="1">
                        <a:lnSpc>
                          <a:spcPct val="100000"/>
                        </a:lnSpc>
                        <a:spcBef>
                          <a:spcPts val="0"/>
                        </a:spcBef>
                        <a:spcAft>
                          <a:spcPts val="0"/>
                        </a:spcAft>
                        <a:buClrTx/>
                        <a:buSzTx/>
                        <a:buFontTx/>
                        <a:buNone/>
                        <a:tabLst/>
                        <a:defRPr/>
                      </a:pPr>
                      <a:r>
                        <a:rPr lang="en-US" sz="1100" b="0" baseline="0" dirty="0">
                          <a:latin typeface="+mn-lt"/>
                          <a:cs typeface="Arial"/>
                        </a:rPr>
                        <a:t>20.09</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100" b="0" dirty="0">
                        <a:latin typeface="+mn-lt"/>
                        <a:cs typeface="Arial"/>
                      </a:endParaRPr>
                    </a:p>
                  </a:txBody>
                  <a:tcPr/>
                </a:tc>
                <a:tc>
                  <a:txBody>
                    <a:bodyPr/>
                    <a:lstStyle/>
                    <a:p>
                      <a:pPr lvl="0">
                        <a:buNone/>
                      </a:pPr>
                      <a:r>
                        <a:rPr lang="en-US" sz="1100" b="1" i="0" u="none" strike="noStrike" noProof="0" dirty="0">
                          <a:solidFill>
                            <a:schemeClr val="tx1"/>
                          </a:solidFill>
                          <a:latin typeface="Century Gothic"/>
                        </a:rPr>
                        <a:t>PPM #46539-</a:t>
                      </a:r>
                      <a:endParaRPr lang="en-US" sz="1100" b="0" i="0" u="none" strike="noStrike" noProof="0" dirty="0">
                        <a:latin typeface="Century Gothic"/>
                      </a:endParaRPr>
                    </a:p>
                    <a:p>
                      <a:pPr lvl="0">
                        <a:buNone/>
                      </a:pPr>
                      <a:r>
                        <a:rPr lang="en-US" sz="1100" b="0" i="0" u="none" strike="noStrike" noProof="0" dirty="0">
                          <a:solidFill>
                            <a:schemeClr val="tx1"/>
                          </a:solidFill>
                          <a:latin typeface="Century Gothic"/>
                        </a:rPr>
                        <a:t>Implemented</a:t>
                      </a:r>
                      <a:endParaRPr lang="en-US" sz="1100" b="0" i="0" u="none" strike="noStrike" noProof="0" dirty="0">
                        <a:latin typeface="Century Gothic"/>
                      </a:endParaRPr>
                    </a:p>
                    <a:p>
                      <a:pPr lvl="0">
                        <a:buNone/>
                      </a:pPr>
                      <a:r>
                        <a:rPr lang="en-US" sz="1100" b="0" i="0" u="none" strike="noStrike" noProof="0" dirty="0">
                          <a:solidFill>
                            <a:schemeClr val="tx1"/>
                          </a:solidFill>
                          <a:latin typeface="Century Gothic"/>
                        </a:rPr>
                        <a:t>8/2018</a:t>
                      </a:r>
                      <a:endParaRPr lang="en-US" sz="1100" b="0" i="0" u="none" strike="noStrike" noProof="0" dirty="0">
                        <a:latin typeface="Century Gothic"/>
                      </a:endParaRPr>
                    </a:p>
                    <a:p>
                      <a:pPr lvl="0">
                        <a:buNone/>
                      </a:pPr>
                      <a:endParaRPr lang="en-US" sz="1100" b="0" i="0" u="none" strike="noStrike" noProof="0" dirty="0">
                        <a:latin typeface="Century Gothic"/>
                      </a:endParaRPr>
                    </a:p>
                    <a:p>
                      <a:pPr lvl="0">
                        <a:buNone/>
                      </a:pPr>
                      <a:r>
                        <a:rPr lang="en-US" sz="1100" b="1" i="0" u="none" strike="noStrike" noProof="0" dirty="0">
                          <a:solidFill>
                            <a:schemeClr val="tx1"/>
                          </a:solidFill>
                          <a:latin typeface="Century Gothic"/>
                        </a:rPr>
                        <a:t>PPM #47411-</a:t>
                      </a:r>
                      <a:endParaRPr lang="en-US" sz="1100" b="0" i="0" u="none" strike="noStrike" noProof="0" dirty="0">
                        <a:latin typeface="Century Gothic"/>
                      </a:endParaRPr>
                    </a:p>
                    <a:p>
                      <a:pPr lvl="0">
                        <a:buNone/>
                      </a:pPr>
                      <a:r>
                        <a:rPr lang="en-US" sz="1100" b="0" i="0" u="none" strike="noStrike" noProof="0" dirty="0">
                          <a:solidFill>
                            <a:schemeClr val="tx1"/>
                          </a:solidFill>
                          <a:latin typeface="Century Gothic"/>
                        </a:rPr>
                        <a:t>Implemented</a:t>
                      </a:r>
                      <a:endParaRPr lang="en-US" sz="1100" b="0" i="0" u="none" strike="noStrike" noProof="0" dirty="0">
                        <a:latin typeface="Century Gothic"/>
                      </a:endParaRPr>
                    </a:p>
                    <a:p>
                      <a:pPr lvl="0">
                        <a:buNone/>
                      </a:pPr>
                      <a:r>
                        <a:rPr lang="en-US" sz="1100" b="0" i="0" u="none" strike="noStrike" noProof="0" dirty="0">
                          <a:solidFill>
                            <a:schemeClr val="tx1"/>
                          </a:solidFill>
                          <a:latin typeface="Century Gothic"/>
                        </a:rPr>
                        <a:t>8/2018</a:t>
                      </a:r>
                      <a:endParaRPr lang="en-US" dirty="0"/>
                    </a:p>
                    <a:p>
                      <a:pPr lvl="0" algn="l">
                        <a:lnSpc>
                          <a:spcPct val="100000"/>
                        </a:lnSpc>
                        <a:spcBef>
                          <a:spcPts val="0"/>
                        </a:spcBef>
                        <a:spcAft>
                          <a:spcPts val="0"/>
                        </a:spcAft>
                        <a:buNone/>
                      </a:pPr>
                      <a:endParaRPr lang="en-US" sz="1100" b="0" i="0" u="none" strike="noStrike" noProof="0" dirty="0">
                        <a:solidFill>
                          <a:srgbClr val="000000"/>
                        </a:solidFill>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dirty="0">
                          <a:ln>
                            <a:noFill/>
                          </a:ln>
                          <a:solidFill>
                            <a:srgbClr val="000000"/>
                          </a:solidFill>
                          <a:effectLst/>
                          <a:uLnTx/>
                          <a:uFillTx/>
                          <a:latin typeface="+mn-lt"/>
                          <a:ea typeface="+mn-ea"/>
                          <a:cs typeface="+mn-cs"/>
                        </a:rPr>
                        <a:t>PPM #51360</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srgbClr val="000000"/>
                          </a:solidFill>
                          <a:effectLst/>
                          <a:uLnTx/>
                          <a:uFillTx/>
                          <a:latin typeface="+mn-lt"/>
                          <a:ea typeface="+mn-ea"/>
                          <a:cs typeface="+mn-cs"/>
                        </a:rPr>
                        <a:t>Implemented</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srgbClr val="000000"/>
                          </a:solidFill>
                          <a:effectLst/>
                          <a:uLnTx/>
                          <a:uFillTx/>
                          <a:latin typeface="+mn-lt"/>
                          <a:ea typeface="+mn-ea"/>
                          <a:cs typeface="+mn-cs"/>
                        </a:rPr>
                        <a:t>8/19</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dirty="0">
                        <a:ln>
                          <a:noFill/>
                        </a:ln>
                        <a:solidFill>
                          <a:srgbClr val="000000"/>
                        </a:solidFill>
                        <a:effectLst/>
                        <a:uLnTx/>
                        <a:uFillTx/>
                        <a:latin typeface="+mn-lt"/>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dirty="0">
                          <a:ln>
                            <a:noFill/>
                          </a:ln>
                          <a:solidFill>
                            <a:srgbClr val="000000"/>
                          </a:solidFill>
                          <a:effectLst/>
                          <a:uLnTx/>
                          <a:uFillTx/>
                          <a:latin typeface="+mn-lt"/>
                          <a:ea typeface="+mn-ea"/>
                          <a:cs typeface="+mn-cs"/>
                        </a:rPr>
                        <a:t>PPM #52397</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srgbClr val="000000"/>
                          </a:solidFill>
                          <a:effectLst/>
                          <a:uLnTx/>
                          <a:uFillTx/>
                          <a:latin typeface="+mn-lt"/>
                          <a:ea typeface="+mn-ea"/>
                          <a:cs typeface="+mn-cs"/>
                        </a:rPr>
                        <a:t>Design</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srgbClr val="000000"/>
                          </a:solidFill>
                          <a:effectLst/>
                          <a:uLnTx/>
                          <a:uFillTx/>
                          <a:latin typeface="+mn-lt"/>
                          <a:ea typeface="+mn-ea"/>
                          <a:cs typeface="+mn-cs"/>
                        </a:rPr>
                        <a:t>R60 (2/20)</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dirty="0">
                        <a:ln>
                          <a:noFill/>
                        </a:ln>
                        <a:solidFill>
                          <a:srgbClr val="000000"/>
                        </a:solidFill>
                        <a:effectLst/>
                        <a:uLnTx/>
                        <a:uFillTx/>
                        <a:latin typeface="+mn-lt"/>
                        <a:ea typeface="+mn-ea"/>
                        <a:cs typeface="+mn-cs"/>
                      </a:endParaRPr>
                    </a:p>
                    <a:p>
                      <a:pPr lvl="0" algn="l">
                        <a:lnSpc>
                          <a:spcPct val="100000"/>
                        </a:lnSpc>
                        <a:spcBef>
                          <a:spcPts val="0"/>
                        </a:spcBef>
                        <a:spcAft>
                          <a:spcPts val="0"/>
                        </a:spcAft>
                        <a:buNone/>
                      </a:pPr>
                      <a:r>
                        <a:rPr lang="en-US" sz="1100" b="1" i="0" u="none" strike="noStrike" noProof="0" dirty="0">
                          <a:solidFill>
                            <a:srgbClr val="000000"/>
                          </a:solidFill>
                        </a:rPr>
                        <a:t>PPM# 53992-</a:t>
                      </a:r>
                    </a:p>
                    <a:p>
                      <a:pPr lvl="0" algn="l">
                        <a:lnSpc>
                          <a:spcPct val="100000"/>
                        </a:lnSpc>
                        <a:spcBef>
                          <a:spcPts val="0"/>
                        </a:spcBef>
                        <a:spcAft>
                          <a:spcPts val="0"/>
                        </a:spcAft>
                        <a:buNone/>
                      </a:pPr>
                      <a:r>
                        <a:rPr lang="en-US" sz="1100" b="0" i="0" u="none" strike="noStrike" noProof="0" dirty="0">
                          <a:solidFill>
                            <a:srgbClr val="000000"/>
                          </a:solidFill>
                        </a:rPr>
                        <a:t>New</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US" sz="1100" dirty="0"/>
                    </a:p>
                    <a:p>
                      <a:pPr lvl="0">
                        <a:buNone/>
                      </a:pPr>
                      <a:endParaRPr lang="en-US" sz="1100" b="0" dirty="0">
                        <a:solidFill>
                          <a:schemeClr val="tx1"/>
                        </a:solidFill>
                        <a:latin typeface="+mn-lt"/>
                        <a:cs typeface="Arial"/>
                      </a:endParaRPr>
                    </a:p>
                  </a:txBody>
                  <a:tcPr/>
                </a:tc>
                <a:tc>
                  <a:txBody>
                    <a:bodyPr/>
                    <a:lstStyle/>
                    <a:p>
                      <a:pPr marL="0" marR="0" lvl="0" indent="0" algn="l" defTabSz="457200">
                        <a:lnSpc>
                          <a:spcPct val="100000"/>
                        </a:lnSpc>
                        <a:spcBef>
                          <a:spcPts val="0"/>
                        </a:spcBef>
                        <a:spcAft>
                          <a:spcPts val="0"/>
                        </a:spcAft>
                        <a:buClrTx/>
                        <a:buSzTx/>
                        <a:buFont typeface="Arial" panose="020B0604020202020204" pitchFamily="34" charset="0"/>
                        <a:buNone/>
                        <a:tabLst/>
                        <a:defRPr/>
                      </a:pPr>
                      <a:r>
                        <a:rPr lang="en-US" sz="1100" b="1" i="0" u="none" strike="noStrike" kern="1200" baseline="0" dirty="0">
                          <a:solidFill>
                            <a:schemeClr val="dk1"/>
                          </a:solidFill>
                          <a:latin typeface="+mn-lt"/>
                          <a:ea typeface="+mn-ea"/>
                          <a:cs typeface="+mn-cs"/>
                        </a:rPr>
                        <a:t>CalWIN Update:</a:t>
                      </a:r>
                      <a:endParaRPr lang="en-US" dirty="0"/>
                    </a:p>
                    <a:p>
                      <a:pPr lvl="0" algn="l">
                        <a:lnSpc>
                          <a:spcPct val="100000"/>
                        </a:lnSpc>
                        <a:spcBef>
                          <a:spcPts val="0"/>
                        </a:spcBef>
                        <a:spcAft>
                          <a:spcPts val="0"/>
                        </a:spcAft>
                        <a:buNone/>
                      </a:pPr>
                      <a:r>
                        <a:rPr lang="en-US" sz="1100" b="0" i="0" u="none" strike="noStrike" kern="1200" baseline="0" noProof="0" dirty="0">
                          <a:solidFill>
                            <a:srgbClr val="000000"/>
                          </a:solidFill>
                        </a:rPr>
                        <a:t>•ABAWD functionality enabled for Alameda and Contra Costa as of 9/1/2019.</a:t>
                      </a:r>
                      <a:endParaRPr lang="en-US" sz="1100" dirty="0"/>
                    </a:p>
                    <a:p>
                      <a:pPr lvl="0" algn="l">
                        <a:lnSpc>
                          <a:spcPct val="100000"/>
                        </a:lnSpc>
                        <a:spcBef>
                          <a:spcPts val="0"/>
                        </a:spcBef>
                        <a:spcAft>
                          <a:spcPts val="0"/>
                        </a:spcAft>
                        <a:buNone/>
                      </a:pPr>
                      <a:r>
                        <a:rPr lang="en-US" sz="1100" b="0" i="0" u="none" strike="noStrike" kern="1200" baseline="0" noProof="0" dirty="0">
                          <a:solidFill>
                            <a:srgbClr val="000000"/>
                          </a:solidFill>
                        </a:rPr>
                        <a:t>•Suppress the FX60 transactions until new criteria for starting the ABAWD time clock is programmed. </a:t>
                      </a:r>
                      <a:endParaRPr lang="en-US" sz="1100" dirty="0"/>
                    </a:p>
                    <a:p>
                      <a:pPr lvl="0" algn="l">
                        <a:lnSpc>
                          <a:spcPct val="100000"/>
                        </a:lnSpc>
                        <a:spcBef>
                          <a:spcPts val="0"/>
                        </a:spcBef>
                        <a:spcAft>
                          <a:spcPts val="0"/>
                        </a:spcAft>
                        <a:buNone/>
                      </a:pPr>
                      <a:r>
                        <a:rPr lang="en-US" sz="1100" b="0" i="0" u="none" strike="noStrike" kern="1200" baseline="0" noProof="0" dirty="0">
                          <a:solidFill>
                            <a:srgbClr val="000000"/>
                          </a:solidFill>
                        </a:rPr>
                        <a:t>•Modify CalWIN to start the ABAWD time clock for non-exempt ABAWD individuals. Run special job to re-transmit FX20 and FX60 MEDS transactions once change is implemented.</a:t>
                      </a:r>
                      <a:endParaRPr lang="en-US" sz="1100" dirty="0"/>
                    </a:p>
                    <a:p>
                      <a:pPr marL="0" marR="0" lvl="0" indent="0" algn="l" defTabSz="457200">
                        <a:lnSpc>
                          <a:spcPct val="100000"/>
                        </a:lnSpc>
                        <a:spcBef>
                          <a:spcPts val="0"/>
                        </a:spcBef>
                        <a:spcAft>
                          <a:spcPts val="0"/>
                        </a:spcAft>
                        <a:buClrTx/>
                        <a:buSzTx/>
                        <a:buFont typeface="Arial" panose="020B0604020202020204" pitchFamily="34" charset="0"/>
                        <a:buNone/>
                        <a:tabLst/>
                        <a:defRPr/>
                      </a:pPr>
                      <a:endParaRPr lang="en-US" sz="1100" b="0" i="0" u="none" strike="noStrike" kern="1200" baseline="0" dirty="0">
                        <a:solidFill>
                          <a:schemeClr val="dk1"/>
                        </a:solidFill>
                        <a:latin typeface="+mn-lt"/>
                        <a:ea typeface="+mn-ea"/>
                        <a:cs typeface="+mn-cs"/>
                      </a:endParaRPr>
                    </a:p>
                    <a:p>
                      <a:pPr marL="0" marR="0" lvl="0" indent="0" algn="l" defTabSz="457200">
                        <a:lnSpc>
                          <a:spcPct val="100000"/>
                        </a:lnSpc>
                        <a:spcBef>
                          <a:spcPts val="0"/>
                        </a:spcBef>
                        <a:spcAft>
                          <a:spcPts val="0"/>
                        </a:spcAft>
                        <a:buClrTx/>
                        <a:buSzTx/>
                        <a:buFont typeface="Arial" panose="020B0604020202020204" pitchFamily="34" charset="0"/>
                        <a:buNone/>
                        <a:tabLst/>
                        <a:defRPr/>
                      </a:pPr>
                      <a:r>
                        <a:rPr lang="en-US" sz="1100" b="0" i="0" u="none" strike="noStrike" kern="1200" baseline="0" dirty="0">
                          <a:solidFill>
                            <a:schemeClr val="dk1"/>
                          </a:solidFill>
                          <a:latin typeface="+mn-lt"/>
                          <a:ea typeface="+mn-ea"/>
                          <a:cs typeface="+mn-cs"/>
                        </a:rPr>
                        <a:t>CalWIN has opened one proposal for the new Federal Rule changes and anticipates others to support the new changes.</a:t>
                      </a:r>
                    </a:p>
                    <a:p>
                      <a:pPr marL="0" marR="0" lvl="0" indent="0" algn="l" defTabSz="4572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1100" b="0" i="0" u="none" strike="noStrike" kern="1200" baseline="0" dirty="0">
                        <a:solidFill>
                          <a:schemeClr val="dk1"/>
                        </a:solidFill>
                        <a:latin typeface="+mn-lt"/>
                        <a:ea typeface="+mn-ea"/>
                        <a:cs typeface="+mn-cs"/>
                      </a:endParaRPr>
                    </a:p>
                    <a:p>
                      <a:pPr marL="0" marR="0" lvl="0" indent="0" algn="l" defTabSz="4572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100" b="1" i="0" u="none" strike="noStrike" kern="1200" baseline="0" dirty="0">
                          <a:solidFill>
                            <a:schemeClr val="dk1"/>
                          </a:solidFill>
                          <a:latin typeface="+mn-lt"/>
                          <a:ea typeface="+mn-ea"/>
                          <a:cs typeface="+mn-cs"/>
                        </a:rPr>
                        <a:t>CalWIN County Business Impact</a:t>
                      </a:r>
                      <a:endParaRPr lang="en-US" sz="1100" b="0" kern="1200" dirty="0">
                        <a:solidFill>
                          <a:schemeClr val="dk1"/>
                        </a:solidFill>
                        <a:effectLst/>
                        <a:latin typeface="+mn-lt"/>
                        <a:ea typeface="+mn-ea"/>
                        <a:cs typeface="+mn-cs"/>
                      </a:endParaRPr>
                    </a:p>
                    <a:p>
                      <a:pPr lvl="0" algn="l">
                        <a:lnSpc>
                          <a:spcPct val="100000"/>
                        </a:lnSpc>
                        <a:spcBef>
                          <a:spcPts val="0"/>
                        </a:spcBef>
                        <a:spcAft>
                          <a:spcPts val="0"/>
                        </a:spcAft>
                        <a:buNone/>
                      </a:pPr>
                      <a:r>
                        <a:rPr lang="en-US" sz="1100" b="0" i="0" u="none" strike="noStrike" kern="1200" noProof="0" dirty="0">
                          <a:solidFill>
                            <a:srgbClr val="000000"/>
                          </a:solidFill>
                          <a:effectLst/>
                        </a:rPr>
                        <a:t>Counties will not have ABAWD information in MEDS when FX60 is suppressed.  Receiving ABAWD counties will have to obtain Countable/Consecutive clock information from sending counties for ICTs.</a:t>
                      </a:r>
                      <a:endParaRPr lang="en-US" sz="1100" dirty="0"/>
                    </a:p>
                  </a:txBody>
                  <a:tcPr/>
                </a:tc>
                <a:extLst>
                  <a:ext uri="{0D108BD9-81ED-4DB2-BD59-A6C34878D82A}">
                    <a16:rowId xmlns:a16="http://schemas.microsoft.com/office/drawing/2014/main" val="1361265066"/>
                  </a:ext>
                </a:extLst>
              </a:tr>
            </a:tbl>
          </a:graphicData>
        </a:graphic>
      </p:graphicFrame>
    </p:spTree>
    <p:extLst>
      <p:ext uri="{BB962C8B-B14F-4D97-AF65-F5344CB8AC3E}">
        <p14:creationId xmlns:p14="http://schemas.microsoft.com/office/powerpoint/2010/main" val="362388024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2"/>
          </p:nvPr>
        </p:nvSpPr>
        <p:spPr>
          <a:xfrm>
            <a:off x="2061713" y="3067712"/>
            <a:ext cx="6836161" cy="1832253"/>
          </a:xfrm>
        </p:spPr>
        <p:txBody>
          <a:bodyPr>
            <a:normAutofit/>
          </a:bodyPr>
          <a:lstStyle/>
          <a:p>
            <a:r>
              <a:rPr lang="en-US" sz="2400" b="0" dirty="0"/>
              <a:t>Status of CalSAWS Schedule Adjustment</a:t>
            </a:r>
            <a:endParaRPr lang="en-US" sz="2400" dirty="0"/>
          </a:p>
        </p:txBody>
      </p:sp>
    </p:spTree>
    <p:extLst>
      <p:ext uri="{BB962C8B-B14F-4D97-AF65-F5344CB8AC3E}">
        <p14:creationId xmlns:p14="http://schemas.microsoft.com/office/powerpoint/2010/main" val="34829476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0C0B89-AC56-4BD7-85D5-F2CD46F8B5F3}"/>
              </a:ext>
            </a:extLst>
          </p:cNvPr>
          <p:cNvSpPr>
            <a:spLocks noGrp="1"/>
          </p:cNvSpPr>
          <p:nvPr>
            <p:ph type="title"/>
          </p:nvPr>
        </p:nvSpPr>
        <p:spPr/>
        <p:txBody>
          <a:bodyPr/>
          <a:lstStyle/>
          <a:p>
            <a:r>
              <a:rPr lang="en-US" dirty="0"/>
              <a:t>Schedule Adjustment	</a:t>
            </a:r>
          </a:p>
        </p:txBody>
      </p:sp>
      <p:sp>
        <p:nvSpPr>
          <p:cNvPr id="3" name="Content Placeholder 2">
            <a:extLst>
              <a:ext uri="{FF2B5EF4-FFF2-40B4-BE49-F238E27FC236}">
                <a16:creationId xmlns:a16="http://schemas.microsoft.com/office/drawing/2014/main" id="{A7862C57-DD28-46A4-82C3-AB3813138FA7}"/>
              </a:ext>
            </a:extLst>
          </p:cNvPr>
          <p:cNvSpPr>
            <a:spLocks noGrp="1"/>
          </p:cNvSpPr>
          <p:nvPr>
            <p:ph idx="1"/>
          </p:nvPr>
        </p:nvSpPr>
        <p:spPr/>
        <p:txBody>
          <a:bodyPr/>
          <a:lstStyle/>
          <a:p>
            <a:r>
              <a:rPr lang="en-US" dirty="0"/>
              <a:t>Let’s review from a non technical perspective…</a:t>
            </a:r>
          </a:p>
        </p:txBody>
      </p:sp>
      <p:sp>
        <p:nvSpPr>
          <p:cNvPr id="4" name="Text Placeholder 3">
            <a:extLst>
              <a:ext uri="{FF2B5EF4-FFF2-40B4-BE49-F238E27FC236}">
                <a16:creationId xmlns:a16="http://schemas.microsoft.com/office/drawing/2014/main" id="{145B41FF-A81B-4170-AF96-25D111EE6F09}"/>
              </a:ext>
            </a:extLst>
          </p:cNvPr>
          <p:cNvSpPr>
            <a:spLocks noGrp="1"/>
          </p:cNvSpPr>
          <p:nvPr>
            <p:ph type="body" sz="quarter" idx="10"/>
          </p:nvPr>
        </p:nvSpPr>
        <p:spPr/>
        <p:txBody>
          <a:bodyPr/>
          <a:lstStyle/>
          <a:p>
            <a:r>
              <a:rPr lang="en-US" dirty="0"/>
              <a:t>The details</a:t>
            </a:r>
          </a:p>
        </p:txBody>
      </p:sp>
    </p:spTree>
    <p:extLst>
      <p:ext uri="{BB962C8B-B14F-4D97-AF65-F5344CB8AC3E}">
        <p14:creationId xmlns:p14="http://schemas.microsoft.com/office/powerpoint/2010/main" val="248501197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7" name="Sun 276">
            <a:extLst>
              <a:ext uri="{FF2B5EF4-FFF2-40B4-BE49-F238E27FC236}">
                <a16:creationId xmlns:a16="http://schemas.microsoft.com/office/drawing/2014/main" id="{FE53DACB-5190-8A45-B5DD-44FE456C759A}"/>
              </a:ext>
            </a:extLst>
          </p:cNvPr>
          <p:cNvSpPr/>
          <p:nvPr/>
        </p:nvSpPr>
        <p:spPr>
          <a:xfrm>
            <a:off x="925756" y="1391872"/>
            <a:ext cx="867542" cy="867542"/>
          </a:xfrm>
          <a:prstGeom prst="sun">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85" name="Can 84">
            <a:extLst>
              <a:ext uri="{FF2B5EF4-FFF2-40B4-BE49-F238E27FC236}">
                <a16:creationId xmlns:a16="http://schemas.microsoft.com/office/drawing/2014/main" id="{32117CBE-8866-A146-8A7C-6DE0D141A7C2}"/>
              </a:ext>
            </a:extLst>
          </p:cNvPr>
          <p:cNvSpPr/>
          <p:nvPr/>
        </p:nvSpPr>
        <p:spPr>
          <a:xfrm>
            <a:off x="6047412" y="1660823"/>
            <a:ext cx="34289" cy="2854022"/>
          </a:xfrm>
          <a:prstGeom prst="can">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nvGrpSpPr>
          <p:cNvPr id="104" name="Group 103">
            <a:extLst>
              <a:ext uri="{FF2B5EF4-FFF2-40B4-BE49-F238E27FC236}">
                <a16:creationId xmlns:a16="http://schemas.microsoft.com/office/drawing/2014/main" id="{A352DA70-B8EB-5946-BADD-A8669D2B9160}"/>
              </a:ext>
            </a:extLst>
          </p:cNvPr>
          <p:cNvGrpSpPr/>
          <p:nvPr/>
        </p:nvGrpSpPr>
        <p:grpSpPr>
          <a:xfrm>
            <a:off x="5342213" y="3026948"/>
            <a:ext cx="1358780" cy="673872"/>
            <a:chOff x="6955831" y="3797416"/>
            <a:chExt cx="1811706" cy="898496"/>
          </a:xfrm>
        </p:grpSpPr>
        <p:cxnSp>
          <p:nvCxnSpPr>
            <p:cNvPr id="100" name="Straight Connector 99">
              <a:extLst>
                <a:ext uri="{FF2B5EF4-FFF2-40B4-BE49-F238E27FC236}">
                  <a16:creationId xmlns:a16="http://schemas.microsoft.com/office/drawing/2014/main" id="{294FC360-1433-654F-AB2C-6585AB6F181D}"/>
                </a:ext>
              </a:extLst>
            </p:cNvPr>
            <p:cNvCxnSpPr>
              <a:cxnSpLocks/>
            </p:cNvCxnSpPr>
            <p:nvPr/>
          </p:nvCxnSpPr>
          <p:spPr>
            <a:xfrm flipH="1">
              <a:off x="6955831" y="3797416"/>
              <a:ext cx="389010" cy="898496"/>
            </a:xfrm>
            <a:prstGeom prst="line">
              <a:avLst/>
            </a:prstGeom>
            <a:ln w="28575">
              <a:solidFill>
                <a:srgbClr val="002060"/>
              </a:solidFill>
              <a:headEnd type="none"/>
              <a:tailEnd type="none"/>
            </a:ln>
            <a:effectLst/>
          </p:spPr>
          <p:style>
            <a:lnRef idx="1">
              <a:schemeClr val="accent1"/>
            </a:lnRef>
            <a:fillRef idx="0">
              <a:schemeClr val="accent1"/>
            </a:fillRef>
            <a:effectRef idx="0">
              <a:schemeClr val="accent1"/>
            </a:effectRef>
            <a:fontRef idx="minor">
              <a:schemeClr val="tx1"/>
            </a:fontRef>
          </p:style>
        </p:cxnSp>
        <p:pic>
          <p:nvPicPr>
            <p:cNvPr id="101" name="Graphic 100" descr="Flag">
              <a:extLst>
                <a:ext uri="{FF2B5EF4-FFF2-40B4-BE49-F238E27FC236}">
                  <a16:creationId xmlns:a16="http://schemas.microsoft.com/office/drawing/2014/main" id="{E692C87C-D2E2-B943-BEB1-CD37FD66F874}"/>
                </a:ext>
              </a:extLst>
            </p:cNvPr>
            <p:cNvPicPr>
              <a:picLocks noChangeAspect="1"/>
            </p:cNvPicPr>
            <p:nvPr/>
          </p:nvPicPr>
          <p:blipFill rotWithShape="1">
            <a:blip r:embed="rId3">
              <a:extLst>
                <a:ext uri="{96DAC541-7B7A-43D3-8B79-37D633B846F1}">
                  <asvg:svgBlip xmlns:asvg="http://schemas.microsoft.com/office/drawing/2016/SVG/main" r:embed="rId4"/>
                </a:ext>
              </a:extLst>
            </a:blip>
            <a:srcRect l="31060" b="49539"/>
            <a:stretch/>
          </p:blipFill>
          <p:spPr>
            <a:xfrm rot="1432026">
              <a:off x="7061529" y="4058468"/>
              <a:ext cx="1706008" cy="585545"/>
            </a:xfrm>
            <a:prstGeom prst="rect">
              <a:avLst/>
            </a:prstGeom>
          </p:spPr>
        </p:pic>
        <p:sp>
          <p:nvSpPr>
            <p:cNvPr id="102" name="TextBox 101">
              <a:extLst>
                <a:ext uri="{FF2B5EF4-FFF2-40B4-BE49-F238E27FC236}">
                  <a16:creationId xmlns:a16="http://schemas.microsoft.com/office/drawing/2014/main" id="{C36F9486-4A93-0141-989E-16208FC616AB}"/>
                </a:ext>
              </a:extLst>
            </p:cNvPr>
            <p:cNvSpPr txBox="1"/>
            <p:nvPr/>
          </p:nvSpPr>
          <p:spPr>
            <a:xfrm rot="1432026">
              <a:off x="7094442" y="3948647"/>
              <a:ext cx="1228349" cy="492443"/>
            </a:xfrm>
            <a:prstGeom prst="rect">
              <a:avLst/>
            </a:prstGeom>
            <a:noFill/>
          </p:spPr>
          <p:txBody>
            <a:bodyPr wrap="square" rtlCol="0">
              <a:spAutoFit/>
            </a:bodyPr>
            <a:lstStyle/>
            <a:p>
              <a:br>
                <a:rPr lang="en-US" sz="600" b="1" i="1" dirty="0">
                  <a:solidFill>
                    <a:srgbClr val="0070C0"/>
                  </a:solidFill>
                  <a:latin typeface="Century Gothic" panose="020B0502020202020204" pitchFamily="34" charset="0"/>
                </a:rPr>
              </a:br>
              <a:r>
                <a:rPr lang="en-US" sz="600" b="1" i="1" dirty="0">
                  <a:solidFill>
                    <a:srgbClr val="0070C0"/>
                  </a:solidFill>
                  <a:latin typeface="Century Gothic" panose="020B0502020202020204" pitchFamily="34" charset="0"/>
                </a:rPr>
                <a:t>22,000 system users</a:t>
              </a:r>
            </a:p>
            <a:p>
              <a:r>
                <a:rPr lang="en-US" sz="600" b="1" i="1" dirty="0">
                  <a:solidFill>
                    <a:srgbClr val="0070C0"/>
                  </a:solidFill>
                  <a:latin typeface="Century Gothic" panose="020B0502020202020204" pitchFamily="34" charset="0"/>
                </a:rPr>
                <a:t>4.5 million served</a:t>
              </a:r>
            </a:p>
          </p:txBody>
        </p:sp>
      </p:grpSp>
      <p:sp>
        <p:nvSpPr>
          <p:cNvPr id="2" name="Cloud 1">
            <a:extLst>
              <a:ext uri="{FF2B5EF4-FFF2-40B4-BE49-F238E27FC236}">
                <a16:creationId xmlns:a16="http://schemas.microsoft.com/office/drawing/2014/main" id="{902215A8-456B-B74F-B2D0-3EFA82F7A6B7}"/>
              </a:ext>
            </a:extLst>
          </p:cNvPr>
          <p:cNvSpPr/>
          <p:nvPr/>
        </p:nvSpPr>
        <p:spPr>
          <a:xfrm>
            <a:off x="1152419" y="1570763"/>
            <a:ext cx="2700566" cy="1245984"/>
          </a:xfrm>
          <a:prstGeom prst="cloud">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50" dirty="0">
                <a:ln>
                  <a:solidFill>
                    <a:schemeClr val="tx2">
                      <a:lumMod val="60000"/>
                      <a:lumOff val="40000"/>
                    </a:schemeClr>
                  </a:solidFill>
                </a:ln>
              </a:rPr>
              <a:t>AWS Cloud</a:t>
            </a:r>
          </a:p>
        </p:txBody>
      </p:sp>
      <p:pic>
        <p:nvPicPr>
          <p:cNvPr id="96" name="Picture 95">
            <a:extLst>
              <a:ext uri="{FF2B5EF4-FFF2-40B4-BE49-F238E27FC236}">
                <a16:creationId xmlns:a16="http://schemas.microsoft.com/office/drawing/2014/main" id="{8FD5A2FF-FC9F-C04C-B3F3-3C8C5D306BB2}"/>
              </a:ext>
            </a:extLst>
          </p:cNvPr>
          <p:cNvPicPr>
            <a:picLocks noChangeAspect="1"/>
          </p:cNvPicPr>
          <p:nvPr/>
        </p:nvPicPr>
        <p:blipFill rotWithShape="1">
          <a:blip r:embed="rId5">
            <a:duotone>
              <a:schemeClr val="bg2">
                <a:shade val="45000"/>
                <a:satMod val="135000"/>
              </a:schemeClr>
              <a:prstClr val="white"/>
            </a:duotone>
          </a:blip>
          <a:srcRect l="70460" r="791" b="-15907"/>
          <a:stretch/>
        </p:blipFill>
        <p:spPr>
          <a:xfrm>
            <a:off x="3727063" y="1892702"/>
            <a:ext cx="2320349" cy="865406"/>
          </a:xfrm>
          <a:prstGeom prst="rect">
            <a:avLst/>
          </a:prstGeom>
        </p:spPr>
      </p:pic>
      <p:grpSp>
        <p:nvGrpSpPr>
          <p:cNvPr id="46" name="Group 45">
            <a:extLst>
              <a:ext uri="{FF2B5EF4-FFF2-40B4-BE49-F238E27FC236}">
                <a16:creationId xmlns:a16="http://schemas.microsoft.com/office/drawing/2014/main" id="{504A816D-03C2-A849-B7A9-8070AAE99123}"/>
              </a:ext>
            </a:extLst>
          </p:cNvPr>
          <p:cNvGrpSpPr/>
          <p:nvPr/>
        </p:nvGrpSpPr>
        <p:grpSpPr>
          <a:xfrm>
            <a:off x="3011418" y="1167109"/>
            <a:ext cx="2601706" cy="3926609"/>
            <a:chOff x="860257" y="1792705"/>
            <a:chExt cx="2261937" cy="3886200"/>
          </a:xfrm>
          <a:gradFill>
            <a:gsLst>
              <a:gs pos="23000">
                <a:srgbClr val="99BB44"/>
              </a:gs>
              <a:gs pos="44000">
                <a:schemeClr val="accent6">
                  <a:lumMod val="60000"/>
                  <a:lumOff val="40000"/>
                </a:schemeClr>
              </a:gs>
              <a:gs pos="67000">
                <a:schemeClr val="accent6">
                  <a:lumMod val="40000"/>
                  <a:lumOff val="60000"/>
                </a:schemeClr>
              </a:gs>
              <a:gs pos="89000">
                <a:srgbClr val="99BB44"/>
              </a:gs>
            </a:gsLst>
            <a:lin ang="5400000" scaled="1"/>
          </a:gradFill>
        </p:grpSpPr>
        <p:sp>
          <p:nvSpPr>
            <p:cNvPr id="59" name="Rectangle 58">
              <a:extLst>
                <a:ext uri="{FF2B5EF4-FFF2-40B4-BE49-F238E27FC236}">
                  <a16:creationId xmlns:a16="http://schemas.microsoft.com/office/drawing/2014/main" id="{3A085008-0D25-9C4E-8B0C-8E6D0D33C10F}"/>
                </a:ext>
              </a:extLst>
            </p:cNvPr>
            <p:cNvSpPr/>
            <p:nvPr/>
          </p:nvSpPr>
          <p:spPr>
            <a:xfrm>
              <a:off x="1094874" y="3429000"/>
              <a:ext cx="1792705" cy="224990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60" name="Triangle 59">
              <a:extLst>
                <a:ext uri="{FF2B5EF4-FFF2-40B4-BE49-F238E27FC236}">
                  <a16:creationId xmlns:a16="http://schemas.microsoft.com/office/drawing/2014/main" id="{A42D72DC-060B-C745-AD97-7559C39FFBAC}"/>
                </a:ext>
              </a:extLst>
            </p:cNvPr>
            <p:cNvSpPr/>
            <p:nvPr/>
          </p:nvSpPr>
          <p:spPr>
            <a:xfrm>
              <a:off x="860257" y="1792705"/>
              <a:ext cx="2261937" cy="1636295"/>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sp>
        <p:nvSpPr>
          <p:cNvPr id="47" name="Rounded Rectangle 46">
            <a:extLst>
              <a:ext uri="{FF2B5EF4-FFF2-40B4-BE49-F238E27FC236}">
                <a16:creationId xmlns:a16="http://schemas.microsoft.com/office/drawing/2014/main" id="{F6F5B259-33BD-D64E-B559-ABAA0501E1BF}"/>
              </a:ext>
            </a:extLst>
          </p:cNvPr>
          <p:cNvSpPr/>
          <p:nvPr/>
        </p:nvSpPr>
        <p:spPr>
          <a:xfrm>
            <a:off x="3258640" y="5102683"/>
            <a:ext cx="2101152" cy="271358"/>
          </a:xfrm>
          <a:prstGeom prst="roundRect">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50" b="1" dirty="0">
                <a:latin typeface="Century Gothic" panose="020B0502020202020204" pitchFamily="34" charset="0"/>
              </a:rPr>
              <a:t>LRS Tech Foundation</a:t>
            </a:r>
          </a:p>
        </p:txBody>
      </p:sp>
      <p:sp>
        <p:nvSpPr>
          <p:cNvPr id="51" name="TextBox 50">
            <a:extLst>
              <a:ext uri="{FF2B5EF4-FFF2-40B4-BE49-F238E27FC236}">
                <a16:creationId xmlns:a16="http://schemas.microsoft.com/office/drawing/2014/main" id="{979ED01B-39FD-FB41-9B48-08A3D03DAE14}"/>
              </a:ext>
            </a:extLst>
          </p:cNvPr>
          <p:cNvSpPr txBox="1"/>
          <p:nvPr/>
        </p:nvSpPr>
        <p:spPr>
          <a:xfrm>
            <a:off x="3201948" y="3703413"/>
            <a:ext cx="950436" cy="196208"/>
          </a:xfrm>
          <a:prstGeom prst="rect">
            <a:avLst/>
          </a:prstGeom>
          <a:noFill/>
        </p:spPr>
        <p:txBody>
          <a:bodyPr wrap="square" rtlCol="0">
            <a:spAutoFit/>
          </a:bodyPr>
          <a:lstStyle/>
          <a:p>
            <a:pPr algn="ctr"/>
            <a:r>
              <a:rPr lang="en-US" sz="675" b="1" dirty="0">
                <a:solidFill>
                  <a:schemeClr val="bg1"/>
                </a:solidFill>
                <a:latin typeface="Century Gothic" panose="020B0502020202020204" pitchFamily="34" charset="0"/>
              </a:rPr>
              <a:t>Core Application</a:t>
            </a:r>
          </a:p>
        </p:txBody>
      </p:sp>
      <p:grpSp>
        <p:nvGrpSpPr>
          <p:cNvPr id="35" name="Group 34">
            <a:extLst>
              <a:ext uri="{FF2B5EF4-FFF2-40B4-BE49-F238E27FC236}">
                <a16:creationId xmlns:a16="http://schemas.microsoft.com/office/drawing/2014/main" id="{5DA8F2B6-E728-6646-BD5C-7A7EDA6EE080}"/>
              </a:ext>
            </a:extLst>
          </p:cNvPr>
          <p:cNvGrpSpPr/>
          <p:nvPr/>
        </p:nvGrpSpPr>
        <p:grpSpPr>
          <a:xfrm>
            <a:off x="3044251" y="1206556"/>
            <a:ext cx="2526626" cy="1677041"/>
            <a:chOff x="4414820" y="1883871"/>
            <a:chExt cx="3368834" cy="1823206"/>
          </a:xfrm>
        </p:grpSpPr>
        <p:grpSp>
          <p:nvGrpSpPr>
            <p:cNvPr id="92" name="Group 91">
              <a:extLst>
                <a:ext uri="{FF2B5EF4-FFF2-40B4-BE49-F238E27FC236}">
                  <a16:creationId xmlns:a16="http://schemas.microsoft.com/office/drawing/2014/main" id="{2A8F69FF-D174-3B44-943D-BF259953EA31}"/>
                </a:ext>
              </a:extLst>
            </p:cNvPr>
            <p:cNvGrpSpPr/>
            <p:nvPr/>
          </p:nvGrpSpPr>
          <p:grpSpPr>
            <a:xfrm>
              <a:off x="4414820" y="1883871"/>
              <a:ext cx="3368834" cy="1823206"/>
              <a:chOff x="308115" y="1875483"/>
              <a:chExt cx="3368834" cy="1823206"/>
            </a:xfrm>
          </p:grpSpPr>
          <p:cxnSp>
            <p:nvCxnSpPr>
              <p:cNvPr id="94" name="Straight Connector 93">
                <a:extLst>
                  <a:ext uri="{FF2B5EF4-FFF2-40B4-BE49-F238E27FC236}">
                    <a16:creationId xmlns:a16="http://schemas.microsoft.com/office/drawing/2014/main" id="{F6BA8A27-182E-3D46-A7E8-67A103CB547F}"/>
                  </a:ext>
                </a:extLst>
              </p:cNvPr>
              <p:cNvCxnSpPr>
                <a:cxnSpLocks/>
              </p:cNvCxnSpPr>
              <p:nvPr/>
            </p:nvCxnSpPr>
            <p:spPr>
              <a:xfrm flipV="1">
                <a:off x="308115" y="1920177"/>
                <a:ext cx="1681396" cy="1768157"/>
              </a:xfrm>
              <a:prstGeom prst="line">
                <a:avLst/>
              </a:prstGeom>
              <a:ln w="762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99" name="Straight Connector 98">
                <a:extLst>
                  <a:ext uri="{FF2B5EF4-FFF2-40B4-BE49-F238E27FC236}">
                    <a16:creationId xmlns:a16="http://schemas.microsoft.com/office/drawing/2014/main" id="{EC228069-7948-344C-A15E-1D63814599EF}"/>
                  </a:ext>
                </a:extLst>
              </p:cNvPr>
              <p:cNvCxnSpPr>
                <a:cxnSpLocks/>
              </p:cNvCxnSpPr>
              <p:nvPr/>
            </p:nvCxnSpPr>
            <p:spPr>
              <a:xfrm flipH="1" flipV="1">
                <a:off x="1980267" y="1875483"/>
                <a:ext cx="1696682" cy="1823206"/>
              </a:xfrm>
              <a:prstGeom prst="line">
                <a:avLst/>
              </a:prstGeom>
              <a:ln w="76200">
                <a:solidFill>
                  <a:schemeClr val="bg1"/>
                </a:solidFill>
              </a:ln>
            </p:spPr>
            <p:style>
              <a:lnRef idx="1">
                <a:schemeClr val="accent1"/>
              </a:lnRef>
              <a:fillRef idx="0">
                <a:schemeClr val="accent1"/>
              </a:fillRef>
              <a:effectRef idx="0">
                <a:schemeClr val="accent1"/>
              </a:effectRef>
              <a:fontRef idx="minor">
                <a:schemeClr val="tx1"/>
              </a:fontRef>
            </p:style>
          </p:cxnSp>
        </p:grpSp>
        <p:cxnSp>
          <p:nvCxnSpPr>
            <p:cNvPr id="115" name="Straight Connector 114">
              <a:extLst>
                <a:ext uri="{FF2B5EF4-FFF2-40B4-BE49-F238E27FC236}">
                  <a16:creationId xmlns:a16="http://schemas.microsoft.com/office/drawing/2014/main" id="{8FA660D4-F7B5-A041-89E6-2BDCE7F8E895}"/>
                </a:ext>
              </a:extLst>
            </p:cNvPr>
            <p:cNvCxnSpPr>
              <a:cxnSpLocks/>
            </p:cNvCxnSpPr>
            <p:nvPr/>
          </p:nvCxnSpPr>
          <p:spPr>
            <a:xfrm>
              <a:off x="4730853" y="3617551"/>
              <a:ext cx="274932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117" name="Rounded Rectangle 116">
            <a:extLst>
              <a:ext uri="{FF2B5EF4-FFF2-40B4-BE49-F238E27FC236}">
                <a16:creationId xmlns:a16="http://schemas.microsoft.com/office/drawing/2014/main" id="{9BC9C73D-327F-0D4B-9B96-D6839F2C81EC}"/>
              </a:ext>
            </a:extLst>
          </p:cNvPr>
          <p:cNvSpPr/>
          <p:nvPr/>
        </p:nvSpPr>
        <p:spPr>
          <a:xfrm>
            <a:off x="3376557" y="2601180"/>
            <a:ext cx="1886084" cy="170590"/>
          </a:xfrm>
          <a:prstGeom prst="round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 b="1" dirty="0">
                <a:solidFill>
                  <a:schemeClr val="bg1"/>
                </a:solidFill>
                <a:latin typeface="Century Gothic" panose="020B0502020202020204" pitchFamily="34" charset="0"/>
              </a:rPr>
              <a:t>Contact Center</a:t>
            </a:r>
          </a:p>
        </p:txBody>
      </p:sp>
      <p:sp>
        <p:nvSpPr>
          <p:cNvPr id="118" name="Rounded Rectangle 117">
            <a:extLst>
              <a:ext uri="{FF2B5EF4-FFF2-40B4-BE49-F238E27FC236}">
                <a16:creationId xmlns:a16="http://schemas.microsoft.com/office/drawing/2014/main" id="{FE4D48E6-C14E-BF44-956F-E9DA956522B4}"/>
              </a:ext>
            </a:extLst>
          </p:cNvPr>
          <p:cNvSpPr/>
          <p:nvPr/>
        </p:nvSpPr>
        <p:spPr>
          <a:xfrm>
            <a:off x="3482066" y="2395030"/>
            <a:ext cx="758667" cy="165393"/>
          </a:xfrm>
          <a:prstGeom prst="round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 b="1" dirty="0">
                <a:solidFill>
                  <a:schemeClr val="bg1"/>
                </a:solidFill>
                <a:latin typeface="Century Gothic" panose="020B0502020202020204" pitchFamily="34" charset="0"/>
              </a:rPr>
              <a:t>Help Desk 1/2</a:t>
            </a:r>
          </a:p>
        </p:txBody>
      </p:sp>
      <p:sp>
        <p:nvSpPr>
          <p:cNvPr id="119" name="Rounded Rectangle 118">
            <a:extLst>
              <a:ext uri="{FF2B5EF4-FFF2-40B4-BE49-F238E27FC236}">
                <a16:creationId xmlns:a16="http://schemas.microsoft.com/office/drawing/2014/main" id="{1D30D923-349E-994A-AE3A-A387E3E55D09}"/>
              </a:ext>
            </a:extLst>
          </p:cNvPr>
          <p:cNvSpPr/>
          <p:nvPr/>
        </p:nvSpPr>
        <p:spPr>
          <a:xfrm>
            <a:off x="4279798" y="2392497"/>
            <a:ext cx="835995" cy="170600"/>
          </a:xfrm>
          <a:prstGeom prst="round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 b="1" dirty="0">
                <a:solidFill>
                  <a:schemeClr val="bg1"/>
                </a:solidFill>
                <a:latin typeface="Century Gothic" panose="020B0502020202020204" pitchFamily="34" charset="0"/>
              </a:rPr>
              <a:t>Help Desk 3</a:t>
            </a:r>
          </a:p>
        </p:txBody>
      </p:sp>
      <p:sp>
        <p:nvSpPr>
          <p:cNvPr id="120" name="Rounded Rectangle 119">
            <a:extLst>
              <a:ext uri="{FF2B5EF4-FFF2-40B4-BE49-F238E27FC236}">
                <a16:creationId xmlns:a16="http://schemas.microsoft.com/office/drawing/2014/main" id="{31AE39FB-22C5-A74E-B66B-176E8C3C41E3}"/>
              </a:ext>
            </a:extLst>
          </p:cNvPr>
          <p:cNvSpPr/>
          <p:nvPr/>
        </p:nvSpPr>
        <p:spPr>
          <a:xfrm>
            <a:off x="3687610" y="2183566"/>
            <a:ext cx="1272512" cy="168712"/>
          </a:xfrm>
          <a:prstGeom prst="round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 b="1" dirty="0">
                <a:solidFill>
                  <a:schemeClr val="bg1"/>
                </a:solidFill>
                <a:latin typeface="Century Gothic" panose="020B0502020202020204" pitchFamily="34" charset="0"/>
              </a:rPr>
              <a:t>Central Print</a:t>
            </a:r>
          </a:p>
        </p:txBody>
      </p:sp>
      <p:grpSp>
        <p:nvGrpSpPr>
          <p:cNvPr id="41" name="Group 40">
            <a:extLst>
              <a:ext uri="{FF2B5EF4-FFF2-40B4-BE49-F238E27FC236}">
                <a16:creationId xmlns:a16="http://schemas.microsoft.com/office/drawing/2014/main" id="{DCB46225-519D-7345-A198-C12708E0FD62}"/>
              </a:ext>
            </a:extLst>
          </p:cNvPr>
          <p:cNvGrpSpPr/>
          <p:nvPr/>
        </p:nvGrpSpPr>
        <p:grpSpPr>
          <a:xfrm>
            <a:off x="4868596" y="4246137"/>
            <a:ext cx="412396" cy="839195"/>
            <a:chOff x="6094182" y="4507805"/>
            <a:chExt cx="549861" cy="1118926"/>
          </a:xfrm>
        </p:grpSpPr>
        <p:sp>
          <p:nvSpPr>
            <p:cNvPr id="125" name="Rectangle 124">
              <a:extLst>
                <a:ext uri="{FF2B5EF4-FFF2-40B4-BE49-F238E27FC236}">
                  <a16:creationId xmlns:a16="http://schemas.microsoft.com/office/drawing/2014/main" id="{AFF4821C-CD42-9744-890F-00D45B4B5899}"/>
                </a:ext>
              </a:extLst>
            </p:cNvPr>
            <p:cNvSpPr/>
            <p:nvPr/>
          </p:nvSpPr>
          <p:spPr>
            <a:xfrm>
              <a:off x="6162445" y="4507805"/>
              <a:ext cx="406400" cy="938441"/>
            </a:xfrm>
            <a:prstGeom prst="rect">
              <a:avLst/>
            </a:prstGeom>
            <a:solidFill>
              <a:srgbClr val="FFF9F5"/>
            </a:solidFill>
            <a:ln w="3810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126" name="Oval 125">
              <a:extLst>
                <a:ext uri="{FF2B5EF4-FFF2-40B4-BE49-F238E27FC236}">
                  <a16:creationId xmlns:a16="http://schemas.microsoft.com/office/drawing/2014/main" id="{7F76474D-21C4-F549-A381-828A2292324F}"/>
                </a:ext>
              </a:extLst>
            </p:cNvPr>
            <p:cNvSpPr/>
            <p:nvPr/>
          </p:nvSpPr>
          <p:spPr>
            <a:xfrm>
              <a:off x="6453543" y="4945728"/>
              <a:ext cx="64008" cy="62593"/>
            </a:xfrm>
            <a:prstGeom prst="ellipse">
              <a:avLst/>
            </a:prstGeom>
            <a:solidFill>
              <a:schemeClr val="bg1">
                <a:lumMod val="50000"/>
              </a:schemeClr>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27" name="Rectangle 126">
              <a:extLst>
                <a:ext uri="{FF2B5EF4-FFF2-40B4-BE49-F238E27FC236}">
                  <a16:creationId xmlns:a16="http://schemas.microsoft.com/office/drawing/2014/main" id="{F8F50860-B690-1340-A301-2A7326C34C6E}"/>
                </a:ext>
              </a:extLst>
            </p:cNvPr>
            <p:cNvSpPr/>
            <p:nvPr/>
          </p:nvSpPr>
          <p:spPr>
            <a:xfrm>
              <a:off x="6094768" y="5446246"/>
              <a:ext cx="549275" cy="9226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128" name="Rectangle 127">
              <a:extLst>
                <a:ext uri="{FF2B5EF4-FFF2-40B4-BE49-F238E27FC236}">
                  <a16:creationId xmlns:a16="http://schemas.microsoft.com/office/drawing/2014/main" id="{6F1C6C6E-0619-A447-9CB1-02EE2EB662D4}"/>
                </a:ext>
              </a:extLst>
            </p:cNvPr>
            <p:cNvSpPr/>
            <p:nvPr/>
          </p:nvSpPr>
          <p:spPr>
            <a:xfrm>
              <a:off x="6094182" y="5534465"/>
              <a:ext cx="549275" cy="92266"/>
            </a:xfrm>
            <a:prstGeom prst="rect">
              <a:avLst/>
            </a:prstGeom>
            <a:solidFill>
              <a:schemeClr val="bg1">
                <a:lumMod val="9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grpSp>
      <p:grpSp>
        <p:nvGrpSpPr>
          <p:cNvPr id="42" name="Group 41">
            <a:extLst>
              <a:ext uri="{FF2B5EF4-FFF2-40B4-BE49-F238E27FC236}">
                <a16:creationId xmlns:a16="http://schemas.microsoft.com/office/drawing/2014/main" id="{701ADF1E-C5DE-9C4D-8AE3-434519E5794D}"/>
              </a:ext>
            </a:extLst>
          </p:cNvPr>
          <p:cNvGrpSpPr/>
          <p:nvPr/>
        </p:nvGrpSpPr>
        <p:grpSpPr>
          <a:xfrm>
            <a:off x="3443741" y="3893236"/>
            <a:ext cx="611764" cy="640686"/>
            <a:chOff x="4900311" y="3906781"/>
            <a:chExt cx="529390" cy="938463"/>
          </a:xfrm>
        </p:grpSpPr>
        <p:sp>
          <p:nvSpPr>
            <p:cNvPr id="122" name="Rectangle 121">
              <a:extLst>
                <a:ext uri="{FF2B5EF4-FFF2-40B4-BE49-F238E27FC236}">
                  <a16:creationId xmlns:a16="http://schemas.microsoft.com/office/drawing/2014/main" id="{F4637DBC-D47B-B345-A396-3E55692AE9E3}"/>
                </a:ext>
              </a:extLst>
            </p:cNvPr>
            <p:cNvSpPr/>
            <p:nvPr/>
          </p:nvSpPr>
          <p:spPr>
            <a:xfrm>
              <a:off x="4900311" y="3906781"/>
              <a:ext cx="529390" cy="938463"/>
            </a:xfrm>
            <a:prstGeom prst="rect">
              <a:avLst/>
            </a:prstGeom>
            <a:solidFill>
              <a:srgbClr val="FFF9F5"/>
            </a:solidFill>
            <a:ln w="3810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cxnSp>
          <p:nvCxnSpPr>
            <p:cNvPr id="123" name="Straight Connector 122">
              <a:extLst>
                <a:ext uri="{FF2B5EF4-FFF2-40B4-BE49-F238E27FC236}">
                  <a16:creationId xmlns:a16="http://schemas.microsoft.com/office/drawing/2014/main" id="{F6E67ACC-6A94-9545-A1A6-54E516B41F01}"/>
                </a:ext>
              </a:extLst>
            </p:cNvPr>
            <p:cNvCxnSpPr>
              <a:cxnSpLocks/>
              <a:stCxn id="122" idx="0"/>
              <a:endCxn id="122" idx="2"/>
            </p:cNvCxnSpPr>
            <p:nvPr/>
          </p:nvCxnSpPr>
          <p:spPr>
            <a:xfrm>
              <a:off x="5165006" y="3906781"/>
              <a:ext cx="0" cy="938463"/>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24" name="Straight Connector 123">
              <a:extLst>
                <a:ext uri="{FF2B5EF4-FFF2-40B4-BE49-F238E27FC236}">
                  <a16:creationId xmlns:a16="http://schemas.microsoft.com/office/drawing/2014/main" id="{8A0FD10D-C664-DB4B-B2CD-A2F650215CDF}"/>
                </a:ext>
              </a:extLst>
            </p:cNvPr>
            <p:cNvCxnSpPr>
              <a:stCxn id="122" idx="1"/>
              <a:endCxn id="122" idx="3"/>
            </p:cNvCxnSpPr>
            <p:nvPr/>
          </p:nvCxnSpPr>
          <p:spPr>
            <a:xfrm>
              <a:off x="4900311" y="4376013"/>
              <a:ext cx="529390" cy="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50" name="TextBox 49">
              <a:extLst>
                <a:ext uri="{FF2B5EF4-FFF2-40B4-BE49-F238E27FC236}">
                  <a16:creationId xmlns:a16="http://schemas.microsoft.com/office/drawing/2014/main" id="{2ADC20CA-91C5-5C4B-9FD1-44524BB9E3C7}"/>
                </a:ext>
              </a:extLst>
            </p:cNvPr>
            <p:cNvSpPr txBox="1"/>
            <p:nvPr/>
          </p:nvSpPr>
          <p:spPr>
            <a:xfrm>
              <a:off x="4927871" y="3934288"/>
              <a:ext cx="479081" cy="371931"/>
            </a:xfrm>
            <a:prstGeom prst="rect">
              <a:avLst/>
            </a:prstGeom>
            <a:solidFill>
              <a:schemeClr val="accent6">
                <a:lumMod val="75000"/>
              </a:schemeClr>
            </a:solidFill>
          </p:spPr>
          <p:txBody>
            <a:bodyPr wrap="square" rtlCol="0">
              <a:spAutoFit/>
            </a:bodyPr>
            <a:lstStyle/>
            <a:p>
              <a:r>
                <a:rPr lang="en-US" sz="525" dirty="0">
                  <a:ln>
                    <a:solidFill>
                      <a:schemeClr val="bg1"/>
                    </a:solidFill>
                  </a:ln>
                  <a:latin typeface="Century Gothic" panose="020B0502020202020204" pitchFamily="34" charset="0"/>
                </a:rPr>
                <a:t>YBN</a:t>
              </a:r>
            </a:p>
            <a:p>
              <a:endParaRPr lang="en-US" sz="525" dirty="0">
                <a:ln>
                  <a:solidFill>
                    <a:schemeClr val="bg1"/>
                  </a:solidFill>
                </a:ln>
                <a:latin typeface="Century Gothic" panose="020B0502020202020204" pitchFamily="34" charset="0"/>
              </a:endParaRPr>
            </a:p>
          </p:txBody>
        </p:sp>
      </p:grpSp>
      <p:sp>
        <p:nvSpPr>
          <p:cNvPr id="129" name="TextBox 128">
            <a:extLst>
              <a:ext uri="{FF2B5EF4-FFF2-40B4-BE49-F238E27FC236}">
                <a16:creationId xmlns:a16="http://schemas.microsoft.com/office/drawing/2014/main" id="{52D71C61-528D-3A4D-A05F-E9669070F7CA}"/>
              </a:ext>
            </a:extLst>
          </p:cNvPr>
          <p:cNvSpPr txBox="1"/>
          <p:nvPr/>
        </p:nvSpPr>
        <p:spPr>
          <a:xfrm>
            <a:off x="4887175" y="4294479"/>
            <a:ext cx="437940" cy="276999"/>
          </a:xfrm>
          <a:prstGeom prst="rect">
            <a:avLst/>
          </a:prstGeom>
          <a:noFill/>
        </p:spPr>
        <p:txBody>
          <a:bodyPr wrap="none" rtlCol="0">
            <a:spAutoFit/>
          </a:bodyPr>
          <a:lstStyle/>
          <a:p>
            <a:r>
              <a:rPr lang="en-US" sz="600" dirty="0">
                <a:latin typeface="Century Gothic" panose="020B0502020202020204" pitchFamily="34" charset="0"/>
              </a:rPr>
              <a:t>Lobby </a:t>
            </a:r>
          </a:p>
          <a:p>
            <a:r>
              <a:rPr lang="en-US" sz="600" dirty="0">
                <a:latin typeface="Century Gothic" panose="020B0502020202020204" pitchFamily="34" charset="0"/>
              </a:rPr>
              <a:t>Mgmt</a:t>
            </a:r>
          </a:p>
        </p:txBody>
      </p:sp>
      <p:pic>
        <p:nvPicPr>
          <p:cNvPr id="130" name="Picture 129">
            <a:extLst>
              <a:ext uri="{FF2B5EF4-FFF2-40B4-BE49-F238E27FC236}">
                <a16:creationId xmlns:a16="http://schemas.microsoft.com/office/drawing/2014/main" id="{9315CB9F-2CFE-384C-8871-4B0B5DD8DBA7}"/>
              </a:ext>
            </a:extLst>
          </p:cNvPr>
          <p:cNvPicPr>
            <a:picLocks noChangeAspect="1"/>
          </p:cNvPicPr>
          <p:nvPr/>
        </p:nvPicPr>
        <p:blipFill rotWithShape="1">
          <a:blip r:embed="rId5">
            <a:duotone>
              <a:schemeClr val="bg2">
                <a:shade val="45000"/>
                <a:satMod val="135000"/>
              </a:schemeClr>
              <a:prstClr val="white"/>
            </a:duotone>
          </a:blip>
          <a:srcRect l="71202" r="2269" b="-15907"/>
          <a:stretch/>
        </p:blipFill>
        <p:spPr>
          <a:xfrm rot="21349289">
            <a:off x="6080274" y="1714468"/>
            <a:ext cx="3065911" cy="865406"/>
          </a:xfrm>
          <a:prstGeom prst="rect">
            <a:avLst/>
          </a:prstGeom>
        </p:spPr>
      </p:pic>
      <p:cxnSp>
        <p:nvCxnSpPr>
          <p:cNvPr id="139" name="Straight Connector 138">
            <a:extLst>
              <a:ext uri="{FF2B5EF4-FFF2-40B4-BE49-F238E27FC236}">
                <a16:creationId xmlns:a16="http://schemas.microsoft.com/office/drawing/2014/main" id="{8048B738-6426-1B4A-AA7D-AD195C13F083}"/>
              </a:ext>
            </a:extLst>
          </p:cNvPr>
          <p:cNvCxnSpPr>
            <a:cxnSpLocks/>
          </p:cNvCxnSpPr>
          <p:nvPr/>
        </p:nvCxnSpPr>
        <p:spPr>
          <a:xfrm>
            <a:off x="3281277" y="3689652"/>
            <a:ext cx="2040682"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98" name="TextBox 97">
            <a:extLst>
              <a:ext uri="{FF2B5EF4-FFF2-40B4-BE49-F238E27FC236}">
                <a16:creationId xmlns:a16="http://schemas.microsoft.com/office/drawing/2014/main" id="{93D90094-72EC-8C4D-8587-4F190765747C}"/>
              </a:ext>
            </a:extLst>
          </p:cNvPr>
          <p:cNvSpPr txBox="1"/>
          <p:nvPr/>
        </p:nvSpPr>
        <p:spPr>
          <a:xfrm rot="21383768">
            <a:off x="6969558" y="2003764"/>
            <a:ext cx="1302280" cy="161583"/>
          </a:xfrm>
          <a:prstGeom prst="rect">
            <a:avLst/>
          </a:prstGeom>
          <a:noFill/>
        </p:spPr>
        <p:txBody>
          <a:bodyPr wrap="none" rtlCol="0">
            <a:prstTxWarp prst="textArchDown">
              <a:avLst/>
            </a:prstTxWarp>
            <a:spAutoFit/>
          </a:bodyPr>
          <a:lstStyle/>
          <a:p>
            <a:r>
              <a:rPr lang="en-US" sz="600" dirty="0" err="1">
                <a:latin typeface="Century Gothic" panose="020B0502020202020204" pitchFamily="34" charset="0"/>
              </a:rPr>
              <a:t>eICT</a:t>
            </a:r>
            <a:r>
              <a:rPr lang="en-US" sz="600" dirty="0">
                <a:latin typeface="Century Gothic" panose="020B0502020202020204" pitchFamily="34" charset="0"/>
              </a:rPr>
              <a:t>, eHIT, State, and Federal interfaces</a:t>
            </a:r>
          </a:p>
        </p:txBody>
      </p:sp>
      <p:sp>
        <p:nvSpPr>
          <p:cNvPr id="273" name="TextBox 272">
            <a:extLst>
              <a:ext uri="{FF2B5EF4-FFF2-40B4-BE49-F238E27FC236}">
                <a16:creationId xmlns:a16="http://schemas.microsoft.com/office/drawing/2014/main" id="{1118AB7A-99BD-9A48-BC24-59417DED129E}"/>
              </a:ext>
            </a:extLst>
          </p:cNvPr>
          <p:cNvSpPr txBox="1"/>
          <p:nvPr/>
        </p:nvSpPr>
        <p:spPr>
          <a:xfrm>
            <a:off x="7208493" y="5542252"/>
            <a:ext cx="958917" cy="276999"/>
          </a:xfrm>
          <a:prstGeom prst="rect">
            <a:avLst/>
          </a:prstGeom>
          <a:noFill/>
        </p:spPr>
        <p:txBody>
          <a:bodyPr wrap="none" rtlCol="0">
            <a:spAutoFit/>
          </a:bodyPr>
          <a:lstStyle/>
          <a:p>
            <a:r>
              <a:rPr lang="en-US" sz="1200" dirty="0">
                <a:solidFill>
                  <a:schemeClr val="bg1"/>
                </a:solidFill>
                <a:latin typeface="Century Gothic" panose="020B0502020202020204" pitchFamily="34" charset="0"/>
              </a:rPr>
              <a:t>Data Lake</a:t>
            </a:r>
          </a:p>
        </p:txBody>
      </p:sp>
      <p:grpSp>
        <p:nvGrpSpPr>
          <p:cNvPr id="276" name="Group 275">
            <a:extLst>
              <a:ext uri="{FF2B5EF4-FFF2-40B4-BE49-F238E27FC236}">
                <a16:creationId xmlns:a16="http://schemas.microsoft.com/office/drawing/2014/main" id="{4BA3F78A-EA9F-8040-B9A9-1E8175F0FDC3}"/>
              </a:ext>
            </a:extLst>
          </p:cNvPr>
          <p:cNvGrpSpPr/>
          <p:nvPr/>
        </p:nvGrpSpPr>
        <p:grpSpPr>
          <a:xfrm>
            <a:off x="4615018" y="4244094"/>
            <a:ext cx="354584" cy="343325"/>
            <a:chOff x="5456753" y="5025425"/>
            <a:chExt cx="646800" cy="582262"/>
          </a:xfrm>
        </p:grpSpPr>
        <p:pic>
          <p:nvPicPr>
            <p:cNvPr id="274" name="Graphic 273" descr="Mining tools">
              <a:extLst>
                <a:ext uri="{FF2B5EF4-FFF2-40B4-BE49-F238E27FC236}">
                  <a16:creationId xmlns:a16="http://schemas.microsoft.com/office/drawing/2014/main" id="{D5C6EDBB-2396-2C42-8F94-4CFFFBFFF8F8}"/>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5547207" y="5025425"/>
              <a:ext cx="359943" cy="359943"/>
            </a:xfrm>
            <a:prstGeom prst="rect">
              <a:avLst/>
            </a:prstGeom>
          </p:spPr>
        </p:pic>
        <p:sp>
          <p:nvSpPr>
            <p:cNvPr id="275" name="TextBox 274">
              <a:extLst>
                <a:ext uri="{FF2B5EF4-FFF2-40B4-BE49-F238E27FC236}">
                  <a16:creationId xmlns:a16="http://schemas.microsoft.com/office/drawing/2014/main" id="{1654DF9E-BBBE-034E-9438-9177B97E9B01}"/>
                </a:ext>
              </a:extLst>
            </p:cNvPr>
            <p:cNvSpPr txBox="1"/>
            <p:nvPr/>
          </p:nvSpPr>
          <p:spPr>
            <a:xfrm>
              <a:off x="5456753" y="5294503"/>
              <a:ext cx="646800" cy="313184"/>
            </a:xfrm>
            <a:prstGeom prst="rect">
              <a:avLst/>
            </a:prstGeom>
            <a:noFill/>
          </p:spPr>
          <p:txBody>
            <a:bodyPr wrap="none" rtlCol="0">
              <a:spAutoFit/>
            </a:bodyPr>
            <a:lstStyle/>
            <a:p>
              <a:r>
                <a:rPr lang="en-US" sz="600" dirty="0">
                  <a:solidFill>
                    <a:schemeClr val="bg1"/>
                  </a:solidFill>
                  <a:latin typeface="Century Gothic" panose="020B0502020202020204" pitchFamily="34" charset="0"/>
                </a:rPr>
                <a:t>M&amp;E</a:t>
              </a:r>
            </a:p>
          </p:txBody>
        </p:sp>
      </p:grpSp>
      <p:sp>
        <p:nvSpPr>
          <p:cNvPr id="147" name="Rounded Rectangle 146">
            <a:extLst>
              <a:ext uri="{FF2B5EF4-FFF2-40B4-BE49-F238E27FC236}">
                <a16:creationId xmlns:a16="http://schemas.microsoft.com/office/drawing/2014/main" id="{72289918-7686-EA40-8A48-4C9529F127FC}"/>
              </a:ext>
            </a:extLst>
          </p:cNvPr>
          <p:cNvSpPr/>
          <p:nvPr/>
        </p:nvSpPr>
        <p:spPr>
          <a:xfrm>
            <a:off x="3317632" y="4561812"/>
            <a:ext cx="501316" cy="152249"/>
          </a:xfrm>
          <a:prstGeom prst="round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50" b="1" dirty="0">
                <a:solidFill>
                  <a:schemeClr val="bg1"/>
                </a:solidFill>
                <a:latin typeface="Century Gothic" panose="020B0502020202020204" pitchFamily="34" charset="0"/>
              </a:rPr>
              <a:t>CalWORKs</a:t>
            </a:r>
          </a:p>
        </p:txBody>
      </p:sp>
      <p:sp>
        <p:nvSpPr>
          <p:cNvPr id="148" name="Rounded Rectangle 147">
            <a:extLst>
              <a:ext uri="{FF2B5EF4-FFF2-40B4-BE49-F238E27FC236}">
                <a16:creationId xmlns:a16="http://schemas.microsoft.com/office/drawing/2014/main" id="{F772D882-3929-BE45-9D49-23E25786853C}"/>
              </a:ext>
            </a:extLst>
          </p:cNvPr>
          <p:cNvSpPr/>
          <p:nvPr/>
        </p:nvSpPr>
        <p:spPr>
          <a:xfrm>
            <a:off x="3314454" y="4731720"/>
            <a:ext cx="501316" cy="152249"/>
          </a:xfrm>
          <a:prstGeom prst="round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50" b="1" dirty="0">
                <a:solidFill>
                  <a:schemeClr val="bg1"/>
                </a:solidFill>
                <a:latin typeface="Century Gothic" panose="020B0502020202020204" pitchFamily="34" charset="0"/>
              </a:rPr>
              <a:t>CalFresh</a:t>
            </a:r>
          </a:p>
        </p:txBody>
      </p:sp>
      <p:sp>
        <p:nvSpPr>
          <p:cNvPr id="149" name="Rounded Rectangle 148">
            <a:extLst>
              <a:ext uri="{FF2B5EF4-FFF2-40B4-BE49-F238E27FC236}">
                <a16:creationId xmlns:a16="http://schemas.microsoft.com/office/drawing/2014/main" id="{5981FCC7-C1EB-BE44-B87E-80D5661A0FD9}"/>
              </a:ext>
            </a:extLst>
          </p:cNvPr>
          <p:cNvSpPr/>
          <p:nvPr/>
        </p:nvSpPr>
        <p:spPr>
          <a:xfrm>
            <a:off x="3316309" y="4896824"/>
            <a:ext cx="501316" cy="152249"/>
          </a:xfrm>
          <a:prstGeom prst="round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50" b="1" dirty="0">
                <a:solidFill>
                  <a:schemeClr val="bg1"/>
                </a:solidFill>
                <a:latin typeface="Century Gothic" panose="020B0502020202020204" pitchFamily="34" charset="0"/>
              </a:rPr>
              <a:t>MediCal</a:t>
            </a:r>
          </a:p>
        </p:txBody>
      </p:sp>
      <p:sp>
        <p:nvSpPr>
          <p:cNvPr id="153" name="Rounded Rectangle 152">
            <a:extLst>
              <a:ext uri="{FF2B5EF4-FFF2-40B4-BE49-F238E27FC236}">
                <a16:creationId xmlns:a16="http://schemas.microsoft.com/office/drawing/2014/main" id="{27CC7635-5B45-2943-9244-2C5DFD4A3B6F}"/>
              </a:ext>
            </a:extLst>
          </p:cNvPr>
          <p:cNvSpPr/>
          <p:nvPr/>
        </p:nvSpPr>
        <p:spPr>
          <a:xfrm>
            <a:off x="3836535" y="4562862"/>
            <a:ext cx="501316" cy="152249"/>
          </a:xfrm>
          <a:prstGeom prst="round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50" b="1" dirty="0">
                <a:solidFill>
                  <a:schemeClr val="bg1"/>
                </a:solidFill>
                <a:latin typeface="Century Gothic" panose="020B0502020202020204" pitchFamily="34" charset="0"/>
              </a:rPr>
              <a:t>Foster Care</a:t>
            </a:r>
          </a:p>
        </p:txBody>
      </p:sp>
      <p:sp>
        <p:nvSpPr>
          <p:cNvPr id="154" name="Rounded Rectangle 153">
            <a:extLst>
              <a:ext uri="{FF2B5EF4-FFF2-40B4-BE49-F238E27FC236}">
                <a16:creationId xmlns:a16="http://schemas.microsoft.com/office/drawing/2014/main" id="{9CFE6B6E-3B42-D94D-BA9C-1762B06DF84B}"/>
              </a:ext>
            </a:extLst>
          </p:cNvPr>
          <p:cNvSpPr/>
          <p:nvPr/>
        </p:nvSpPr>
        <p:spPr>
          <a:xfrm>
            <a:off x="3833357" y="4732770"/>
            <a:ext cx="501316" cy="152249"/>
          </a:xfrm>
          <a:prstGeom prst="round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50" b="1" dirty="0">
                <a:solidFill>
                  <a:schemeClr val="bg1"/>
                </a:solidFill>
                <a:latin typeface="Century Gothic" panose="020B0502020202020204" pitchFamily="34" charset="0"/>
              </a:rPr>
              <a:t>KinGAP</a:t>
            </a:r>
          </a:p>
        </p:txBody>
      </p:sp>
      <p:sp>
        <p:nvSpPr>
          <p:cNvPr id="155" name="Rounded Rectangle 154">
            <a:extLst>
              <a:ext uri="{FF2B5EF4-FFF2-40B4-BE49-F238E27FC236}">
                <a16:creationId xmlns:a16="http://schemas.microsoft.com/office/drawing/2014/main" id="{523DB755-5101-AE42-AC88-02D24CB9CEA2}"/>
              </a:ext>
            </a:extLst>
          </p:cNvPr>
          <p:cNvSpPr/>
          <p:nvPr/>
        </p:nvSpPr>
        <p:spPr>
          <a:xfrm>
            <a:off x="3835212" y="4897874"/>
            <a:ext cx="501316" cy="152249"/>
          </a:xfrm>
          <a:prstGeom prst="round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50" b="1" dirty="0">
                <a:solidFill>
                  <a:schemeClr val="bg1"/>
                </a:solidFill>
                <a:latin typeface="Century Gothic" panose="020B0502020202020204" pitchFamily="34" charset="0"/>
              </a:rPr>
              <a:t>GA/GR (LRS)</a:t>
            </a:r>
          </a:p>
        </p:txBody>
      </p:sp>
      <p:sp>
        <p:nvSpPr>
          <p:cNvPr id="156" name="Rounded Rectangle 155">
            <a:extLst>
              <a:ext uri="{FF2B5EF4-FFF2-40B4-BE49-F238E27FC236}">
                <a16:creationId xmlns:a16="http://schemas.microsoft.com/office/drawing/2014/main" id="{FF53D71E-77E2-1A48-A781-8B5B61D6CE87}"/>
              </a:ext>
            </a:extLst>
          </p:cNvPr>
          <p:cNvSpPr/>
          <p:nvPr/>
        </p:nvSpPr>
        <p:spPr>
          <a:xfrm>
            <a:off x="4100170" y="4054060"/>
            <a:ext cx="526572" cy="152249"/>
          </a:xfrm>
          <a:prstGeom prst="round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50" b="1" dirty="0">
                <a:solidFill>
                  <a:schemeClr val="bg1"/>
                </a:solidFill>
                <a:latin typeface="Century Gothic" panose="020B0502020202020204" pitchFamily="34" charset="0"/>
              </a:rPr>
              <a:t>Child Care</a:t>
            </a:r>
          </a:p>
        </p:txBody>
      </p:sp>
      <p:sp>
        <p:nvSpPr>
          <p:cNvPr id="160" name="Rounded Rectangle 159">
            <a:extLst>
              <a:ext uri="{FF2B5EF4-FFF2-40B4-BE49-F238E27FC236}">
                <a16:creationId xmlns:a16="http://schemas.microsoft.com/office/drawing/2014/main" id="{948ABD07-EC18-1A41-925E-FE894ADFB7C2}"/>
              </a:ext>
            </a:extLst>
          </p:cNvPr>
          <p:cNvSpPr/>
          <p:nvPr/>
        </p:nvSpPr>
        <p:spPr>
          <a:xfrm>
            <a:off x="4096991" y="4223968"/>
            <a:ext cx="526572" cy="152249"/>
          </a:xfrm>
          <a:prstGeom prst="round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50" b="1" dirty="0">
                <a:solidFill>
                  <a:schemeClr val="bg1"/>
                </a:solidFill>
                <a:latin typeface="Century Gothic" panose="020B0502020202020204" pitchFamily="34" charset="0"/>
              </a:rPr>
              <a:t>Refugee Assistance</a:t>
            </a:r>
          </a:p>
        </p:txBody>
      </p:sp>
      <p:sp>
        <p:nvSpPr>
          <p:cNvPr id="162" name="Rounded Rectangle 161">
            <a:extLst>
              <a:ext uri="{FF2B5EF4-FFF2-40B4-BE49-F238E27FC236}">
                <a16:creationId xmlns:a16="http://schemas.microsoft.com/office/drawing/2014/main" id="{E548DB84-D059-7B49-95E2-BA6F22F61FC9}"/>
              </a:ext>
            </a:extLst>
          </p:cNvPr>
          <p:cNvSpPr/>
          <p:nvPr/>
        </p:nvSpPr>
        <p:spPr>
          <a:xfrm>
            <a:off x="4098847" y="4390099"/>
            <a:ext cx="526572" cy="152249"/>
          </a:xfrm>
          <a:prstGeom prst="round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50" b="1" dirty="0">
                <a:solidFill>
                  <a:schemeClr val="bg1"/>
                </a:solidFill>
                <a:latin typeface="Century Gothic" panose="020B0502020202020204" pitchFamily="34" charset="0"/>
              </a:rPr>
              <a:t>CMSP</a:t>
            </a:r>
          </a:p>
        </p:txBody>
      </p:sp>
      <p:sp>
        <p:nvSpPr>
          <p:cNvPr id="164" name="Rounded Rectangle 163">
            <a:extLst>
              <a:ext uri="{FF2B5EF4-FFF2-40B4-BE49-F238E27FC236}">
                <a16:creationId xmlns:a16="http://schemas.microsoft.com/office/drawing/2014/main" id="{EF4CDE5D-D5DA-EB40-B29C-D42F43BBCFA0}"/>
              </a:ext>
            </a:extLst>
          </p:cNvPr>
          <p:cNvSpPr/>
          <p:nvPr/>
        </p:nvSpPr>
        <p:spPr>
          <a:xfrm>
            <a:off x="4353024" y="4556964"/>
            <a:ext cx="501316" cy="152249"/>
          </a:xfrm>
          <a:prstGeom prst="round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50" b="1" dirty="0">
                <a:solidFill>
                  <a:schemeClr val="bg1"/>
                </a:solidFill>
                <a:latin typeface="Century Gothic" panose="020B0502020202020204" pitchFamily="34" charset="0"/>
              </a:rPr>
              <a:t>CAPI</a:t>
            </a:r>
          </a:p>
        </p:txBody>
      </p:sp>
      <p:sp>
        <p:nvSpPr>
          <p:cNvPr id="167" name="Rounded Rectangle 166">
            <a:extLst>
              <a:ext uri="{FF2B5EF4-FFF2-40B4-BE49-F238E27FC236}">
                <a16:creationId xmlns:a16="http://schemas.microsoft.com/office/drawing/2014/main" id="{BB6F1D31-308B-E345-86B8-B9AEF68F56CB}"/>
              </a:ext>
            </a:extLst>
          </p:cNvPr>
          <p:cNvSpPr/>
          <p:nvPr/>
        </p:nvSpPr>
        <p:spPr>
          <a:xfrm>
            <a:off x="4358109" y="4726872"/>
            <a:ext cx="501316" cy="152249"/>
          </a:xfrm>
          <a:prstGeom prst="round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50" b="1" dirty="0">
                <a:solidFill>
                  <a:schemeClr val="bg1"/>
                </a:solidFill>
                <a:latin typeface="Century Gothic" panose="020B0502020202020204" pitchFamily="34" charset="0"/>
              </a:rPr>
              <a:t>AAP</a:t>
            </a:r>
          </a:p>
        </p:txBody>
      </p:sp>
      <p:sp>
        <p:nvSpPr>
          <p:cNvPr id="173" name="Rounded Rectangle 172">
            <a:extLst>
              <a:ext uri="{FF2B5EF4-FFF2-40B4-BE49-F238E27FC236}">
                <a16:creationId xmlns:a16="http://schemas.microsoft.com/office/drawing/2014/main" id="{688161CA-8B80-C74B-99D4-657CB1D27722}"/>
              </a:ext>
            </a:extLst>
          </p:cNvPr>
          <p:cNvSpPr/>
          <p:nvPr/>
        </p:nvSpPr>
        <p:spPr>
          <a:xfrm>
            <a:off x="4351701" y="4891976"/>
            <a:ext cx="501316" cy="152249"/>
          </a:xfrm>
          <a:prstGeom prst="round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50" b="1" dirty="0">
                <a:solidFill>
                  <a:schemeClr val="bg1"/>
                </a:solidFill>
                <a:latin typeface="Century Gothic" panose="020B0502020202020204" pitchFamily="34" charset="0"/>
              </a:rPr>
              <a:t>EA</a:t>
            </a:r>
          </a:p>
        </p:txBody>
      </p:sp>
      <p:sp>
        <p:nvSpPr>
          <p:cNvPr id="174" name="Rounded Rectangle 173">
            <a:extLst>
              <a:ext uri="{FF2B5EF4-FFF2-40B4-BE49-F238E27FC236}">
                <a16:creationId xmlns:a16="http://schemas.microsoft.com/office/drawing/2014/main" id="{12B9900B-3339-FE48-B9A7-50EFCBDC1AA2}"/>
              </a:ext>
            </a:extLst>
          </p:cNvPr>
          <p:cNvSpPr/>
          <p:nvPr/>
        </p:nvSpPr>
        <p:spPr>
          <a:xfrm>
            <a:off x="4652257" y="4053564"/>
            <a:ext cx="572049" cy="147608"/>
          </a:xfrm>
          <a:prstGeom prst="round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50" b="1" dirty="0">
                <a:solidFill>
                  <a:schemeClr val="bg1"/>
                </a:solidFill>
                <a:latin typeface="Century Gothic" panose="020B0502020202020204" pitchFamily="34" charset="0"/>
              </a:rPr>
              <a:t>Employment</a:t>
            </a:r>
          </a:p>
          <a:p>
            <a:pPr algn="ctr"/>
            <a:r>
              <a:rPr lang="en-US" sz="450" b="1" dirty="0">
                <a:solidFill>
                  <a:schemeClr val="bg1"/>
                </a:solidFill>
                <a:latin typeface="Century Gothic" panose="020B0502020202020204" pitchFamily="34" charset="0"/>
              </a:rPr>
              <a:t>Services</a:t>
            </a:r>
          </a:p>
        </p:txBody>
      </p:sp>
      <p:sp>
        <p:nvSpPr>
          <p:cNvPr id="176" name="Rounded Rectangle 175">
            <a:extLst>
              <a:ext uri="{FF2B5EF4-FFF2-40B4-BE49-F238E27FC236}">
                <a16:creationId xmlns:a16="http://schemas.microsoft.com/office/drawing/2014/main" id="{E18ADD66-4D0F-5D4A-AC14-8CD843964917}"/>
              </a:ext>
            </a:extLst>
          </p:cNvPr>
          <p:cNvSpPr/>
          <p:nvPr/>
        </p:nvSpPr>
        <p:spPr>
          <a:xfrm>
            <a:off x="4098539" y="3886409"/>
            <a:ext cx="526572" cy="152249"/>
          </a:xfrm>
          <a:prstGeom prst="round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50" b="1" dirty="0">
                <a:solidFill>
                  <a:schemeClr val="bg1"/>
                </a:solidFill>
                <a:latin typeface="Century Gothic" panose="020B0502020202020204" pitchFamily="34" charset="0"/>
              </a:rPr>
              <a:t>Imaging (LRS)</a:t>
            </a:r>
          </a:p>
        </p:txBody>
      </p:sp>
      <p:sp>
        <p:nvSpPr>
          <p:cNvPr id="177" name="Rounded Rectangle 176">
            <a:extLst>
              <a:ext uri="{FF2B5EF4-FFF2-40B4-BE49-F238E27FC236}">
                <a16:creationId xmlns:a16="http://schemas.microsoft.com/office/drawing/2014/main" id="{C1A1E768-769C-B141-842B-D6F2A0345839}"/>
              </a:ext>
            </a:extLst>
          </p:cNvPr>
          <p:cNvSpPr/>
          <p:nvPr/>
        </p:nvSpPr>
        <p:spPr>
          <a:xfrm>
            <a:off x="4652544" y="3885219"/>
            <a:ext cx="609137" cy="144278"/>
          </a:xfrm>
          <a:prstGeom prst="round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50" b="1" dirty="0">
                <a:solidFill>
                  <a:schemeClr val="bg1"/>
                </a:solidFill>
                <a:latin typeface="Century Gothic" panose="020B0502020202020204" pitchFamily="34" charset="0"/>
              </a:rPr>
              <a:t>Task Management</a:t>
            </a:r>
          </a:p>
        </p:txBody>
      </p:sp>
      <p:cxnSp>
        <p:nvCxnSpPr>
          <p:cNvPr id="58" name="Straight Connector 57">
            <a:extLst>
              <a:ext uri="{FF2B5EF4-FFF2-40B4-BE49-F238E27FC236}">
                <a16:creationId xmlns:a16="http://schemas.microsoft.com/office/drawing/2014/main" id="{969549E2-5065-6642-B916-C86EC0A7B55D}"/>
              </a:ext>
            </a:extLst>
          </p:cNvPr>
          <p:cNvCxnSpPr>
            <a:cxnSpLocks/>
          </p:cNvCxnSpPr>
          <p:nvPr/>
        </p:nvCxnSpPr>
        <p:spPr>
          <a:xfrm>
            <a:off x="3749623" y="3884026"/>
            <a:ext cx="0" cy="640686"/>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5" name="Title 4">
            <a:extLst>
              <a:ext uri="{FF2B5EF4-FFF2-40B4-BE49-F238E27FC236}">
                <a16:creationId xmlns:a16="http://schemas.microsoft.com/office/drawing/2014/main" id="{EE6D8856-8683-499F-AAFF-38F9AA057627}"/>
              </a:ext>
            </a:extLst>
          </p:cNvPr>
          <p:cNvSpPr>
            <a:spLocks noGrp="1"/>
          </p:cNvSpPr>
          <p:nvPr>
            <p:ph type="title"/>
          </p:nvPr>
        </p:nvSpPr>
        <p:spPr/>
        <p:txBody>
          <a:bodyPr/>
          <a:lstStyle/>
          <a:p>
            <a:r>
              <a:rPr lang="en-US" dirty="0"/>
              <a:t>Here’s where we started…</a:t>
            </a:r>
          </a:p>
        </p:txBody>
      </p:sp>
      <p:sp>
        <p:nvSpPr>
          <p:cNvPr id="7" name="Text Placeholder 6">
            <a:extLst>
              <a:ext uri="{FF2B5EF4-FFF2-40B4-BE49-F238E27FC236}">
                <a16:creationId xmlns:a16="http://schemas.microsoft.com/office/drawing/2014/main" id="{1EE303B5-1249-4C52-B085-DA9B03D17770}"/>
              </a:ext>
            </a:extLst>
          </p:cNvPr>
          <p:cNvSpPr>
            <a:spLocks noGrp="1"/>
          </p:cNvSpPr>
          <p:nvPr>
            <p:ph type="body" sz="quarter" idx="10"/>
          </p:nvPr>
        </p:nvSpPr>
        <p:spPr/>
        <p:txBody>
          <a:bodyPr/>
          <a:lstStyle/>
          <a:p>
            <a:r>
              <a:rPr lang="en-US" dirty="0"/>
              <a:t>LRS Today</a:t>
            </a:r>
          </a:p>
          <a:p>
            <a:endParaRPr lang="en-US" dirty="0"/>
          </a:p>
        </p:txBody>
      </p:sp>
      <p:sp>
        <p:nvSpPr>
          <p:cNvPr id="3" name="TextBox 2">
            <a:extLst>
              <a:ext uri="{FF2B5EF4-FFF2-40B4-BE49-F238E27FC236}">
                <a16:creationId xmlns:a16="http://schemas.microsoft.com/office/drawing/2014/main" id="{A4AE0BE2-C3AE-4149-8936-FD15F515F608}"/>
              </a:ext>
            </a:extLst>
          </p:cNvPr>
          <p:cNvSpPr txBox="1"/>
          <p:nvPr/>
        </p:nvSpPr>
        <p:spPr>
          <a:xfrm>
            <a:off x="147379" y="3199345"/>
            <a:ext cx="2784983" cy="2554545"/>
          </a:xfrm>
          <a:prstGeom prst="rect">
            <a:avLst/>
          </a:prstGeom>
          <a:noFill/>
        </p:spPr>
        <p:txBody>
          <a:bodyPr wrap="square" rtlCol="0">
            <a:spAutoFit/>
          </a:bodyPr>
          <a:lstStyle/>
          <a:p>
            <a:r>
              <a:rPr lang="en-US" sz="1600" dirty="0"/>
              <a:t>LRS Today includes:</a:t>
            </a:r>
          </a:p>
          <a:p>
            <a:pPr marL="285750" indent="-285750">
              <a:buFont typeface="Arial" panose="020B0604020202020204" pitchFamily="34" charset="0"/>
              <a:buChar char="•"/>
            </a:pPr>
            <a:r>
              <a:rPr lang="en-US" dirty="0"/>
              <a:t>Cloud</a:t>
            </a:r>
          </a:p>
          <a:p>
            <a:pPr marL="285750" indent="-285750">
              <a:buFont typeface="Arial" panose="020B0604020202020204" pitchFamily="34" charset="0"/>
              <a:buChar char="•"/>
            </a:pPr>
            <a:r>
              <a:rPr lang="en-US" dirty="0"/>
              <a:t>Print, Help Desk, Contact Center</a:t>
            </a:r>
          </a:p>
          <a:p>
            <a:pPr marL="285750" indent="-285750">
              <a:buFont typeface="Arial" panose="020B0604020202020204" pitchFamily="34" charset="0"/>
              <a:buChar char="•"/>
            </a:pPr>
            <a:r>
              <a:rPr lang="en-US" dirty="0"/>
              <a:t>YBN Portal</a:t>
            </a:r>
          </a:p>
          <a:p>
            <a:pPr marL="285750" indent="-285750">
              <a:buFont typeface="Arial" panose="020B0604020202020204" pitchFamily="34" charset="0"/>
              <a:buChar char="•"/>
            </a:pPr>
            <a:r>
              <a:rPr lang="en-US" dirty="0"/>
              <a:t>Interfaces</a:t>
            </a:r>
          </a:p>
          <a:p>
            <a:pPr marL="285750" indent="-285750">
              <a:buFont typeface="Arial" panose="020B0604020202020204" pitchFamily="34" charset="0"/>
              <a:buChar char="•"/>
            </a:pPr>
            <a:r>
              <a:rPr lang="en-US" dirty="0"/>
              <a:t>Program functionality and supporting tools</a:t>
            </a:r>
          </a:p>
        </p:txBody>
      </p:sp>
    </p:spTree>
    <p:extLst>
      <p:ext uri="{BB962C8B-B14F-4D97-AF65-F5344CB8AC3E}">
        <p14:creationId xmlns:p14="http://schemas.microsoft.com/office/powerpoint/2010/main" val="178029348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 name="Can 85">
            <a:extLst>
              <a:ext uri="{FF2B5EF4-FFF2-40B4-BE49-F238E27FC236}">
                <a16:creationId xmlns:a16="http://schemas.microsoft.com/office/drawing/2014/main" id="{002ADA1D-8DF2-7E42-9F7C-280AF906AE74}"/>
              </a:ext>
            </a:extLst>
          </p:cNvPr>
          <p:cNvSpPr/>
          <p:nvPr/>
        </p:nvSpPr>
        <p:spPr>
          <a:xfrm>
            <a:off x="2818413" y="1161234"/>
            <a:ext cx="59237" cy="3145089"/>
          </a:xfrm>
          <a:prstGeom prst="can">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pic>
        <p:nvPicPr>
          <p:cNvPr id="96" name="Picture 95">
            <a:extLst>
              <a:ext uri="{FF2B5EF4-FFF2-40B4-BE49-F238E27FC236}">
                <a16:creationId xmlns:a16="http://schemas.microsoft.com/office/drawing/2014/main" id="{8FD5A2FF-FC9F-C04C-B3F3-3C8C5D306BB2}"/>
              </a:ext>
            </a:extLst>
          </p:cNvPr>
          <p:cNvPicPr>
            <a:picLocks noChangeAspect="1"/>
          </p:cNvPicPr>
          <p:nvPr/>
        </p:nvPicPr>
        <p:blipFill rotWithShape="1">
          <a:blip r:embed="rId3">
            <a:duotone>
              <a:schemeClr val="bg2">
                <a:shade val="45000"/>
                <a:satMod val="135000"/>
              </a:schemeClr>
              <a:prstClr val="white"/>
            </a:duotone>
          </a:blip>
          <a:srcRect l="70460" r="791" b="-15907"/>
          <a:stretch/>
        </p:blipFill>
        <p:spPr>
          <a:xfrm>
            <a:off x="2869612" y="1176684"/>
            <a:ext cx="3392654" cy="865406"/>
          </a:xfrm>
          <a:prstGeom prst="rect">
            <a:avLst/>
          </a:prstGeom>
        </p:spPr>
      </p:pic>
      <p:grpSp>
        <p:nvGrpSpPr>
          <p:cNvPr id="179" name="Group 178">
            <a:extLst>
              <a:ext uri="{FF2B5EF4-FFF2-40B4-BE49-F238E27FC236}">
                <a16:creationId xmlns:a16="http://schemas.microsoft.com/office/drawing/2014/main" id="{56E1868F-0BD9-F847-9791-BE32D64B3A2C}"/>
              </a:ext>
            </a:extLst>
          </p:cNvPr>
          <p:cNvGrpSpPr/>
          <p:nvPr/>
        </p:nvGrpSpPr>
        <p:grpSpPr>
          <a:xfrm>
            <a:off x="8464583" y="3082412"/>
            <a:ext cx="683986" cy="1157235"/>
            <a:chOff x="8846958" y="3195411"/>
            <a:chExt cx="1352382" cy="1542980"/>
          </a:xfrm>
        </p:grpSpPr>
        <p:grpSp>
          <p:nvGrpSpPr>
            <p:cNvPr id="180" name="Group 179">
              <a:extLst>
                <a:ext uri="{FF2B5EF4-FFF2-40B4-BE49-F238E27FC236}">
                  <a16:creationId xmlns:a16="http://schemas.microsoft.com/office/drawing/2014/main" id="{27414BB0-7AD5-1744-9712-3EF4EA32879F}"/>
                </a:ext>
              </a:extLst>
            </p:cNvPr>
            <p:cNvGrpSpPr/>
            <p:nvPr/>
          </p:nvGrpSpPr>
          <p:grpSpPr>
            <a:xfrm>
              <a:off x="8846958" y="3195411"/>
              <a:ext cx="1352382" cy="1542980"/>
              <a:chOff x="365055" y="2678080"/>
              <a:chExt cx="2630144" cy="3000824"/>
            </a:xfrm>
            <a:solidFill>
              <a:srgbClr val="E6C975"/>
            </a:solidFill>
          </p:grpSpPr>
          <p:grpSp>
            <p:nvGrpSpPr>
              <p:cNvPr id="187" name="Group 186">
                <a:extLst>
                  <a:ext uri="{FF2B5EF4-FFF2-40B4-BE49-F238E27FC236}">
                    <a16:creationId xmlns:a16="http://schemas.microsoft.com/office/drawing/2014/main" id="{C506C023-A19F-8D49-AF97-4AFE4ECAA1AF}"/>
                  </a:ext>
                </a:extLst>
              </p:cNvPr>
              <p:cNvGrpSpPr/>
              <p:nvPr/>
            </p:nvGrpSpPr>
            <p:grpSpPr>
              <a:xfrm>
                <a:off x="365055" y="2678080"/>
                <a:ext cx="2630144" cy="3000824"/>
                <a:chOff x="860260" y="1792705"/>
                <a:chExt cx="2261937" cy="3886200"/>
              </a:xfrm>
              <a:grpFill/>
            </p:grpSpPr>
            <p:sp>
              <p:nvSpPr>
                <p:cNvPr id="190" name="Rectangle 189">
                  <a:extLst>
                    <a:ext uri="{FF2B5EF4-FFF2-40B4-BE49-F238E27FC236}">
                      <a16:creationId xmlns:a16="http://schemas.microsoft.com/office/drawing/2014/main" id="{29C93E07-972F-364D-AB92-E2D38E267B77}"/>
                    </a:ext>
                  </a:extLst>
                </p:cNvPr>
                <p:cNvSpPr/>
                <p:nvPr/>
              </p:nvSpPr>
              <p:spPr>
                <a:xfrm>
                  <a:off x="1094874" y="3429000"/>
                  <a:ext cx="1792705" cy="2249905"/>
                </a:xfrm>
                <a:prstGeom prst="rect">
                  <a:avLst/>
                </a:prstGeom>
                <a:gradFill>
                  <a:gsLst>
                    <a:gs pos="23000">
                      <a:srgbClr val="00B0F0"/>
                    </a:gs>
                    <a:gs pos="44000">
                      <a:schemeClr val="accent5">
                        <a:lumMod val="60000"/>
                        <a:lumOff val="40000"/>
                      </a:schemeClr>
                    </a:gs>
                    <a:gs pos="67000">
                      <a:schemeClr val="accent5">
                        <a:lumMod val="20000"/>
                        <a:lumOff val="80000"/>
                      </a:schemeClr>
                    </a:gs>
                    <a:gs pos="89000">
                      <a:srgbClr val="00B0F0"/>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91" name="Triangle 190">
                  <a:extLst>
                    <a:ext uri="{FF2B5EF4-FFF2-40B4-BE49-F238E27FC236}">
                      <a16:creationId xmlns:a16="http://schemas.microsoft.com/office/drawing/2014/main" id="{29129B88-AE3B-D644-B2CF-D5ED17404732}"/>
                    </a:ext>
                  </a:extLst>
                </p:cNvPr>
                <p:cNvSpPr/>
                <p:nvPr/>
              </p:nvSpPr>
              <p:spPr>
                <a:xfrm>
                  <a:off x="860260" y="1792705"/>
                  <a:ext cx="2261937" cy="1636295"/>
                </a:xfrm>
                <a:prstGeom prst="triangl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sp>
            <p:nvSpPr>
              <p:cNvPr id="188" name="Rectangle 187">
                <a:extLst>
                  <a:ext uri="{FF2B5EF4-FFF2-40B4-BE49-F238E27FC236}">
                    <a16:creationId xmlns:a16="http://schemas.microsoft.com/office/drawing/2014/main" id="{F73524EB-D326-B947-88D1-1ACC793FAFB4}"/>
                  </a:ext>
                </a:extLst>
              </p:cNvPr>
              <p:cNvSpPr/>
              <p:nvPr/>
            </p:nvSpPr>
            <p:spPr>
              <a:xfrm>
                <a:off x="857955" y="4383980"/>
                <a:ext cx="1631338" cy="1259040"/>
              </a:xfrm>
              <a:prstGeom prst="rect">
                <a:avLst/>
              </a:prstGeom>
              <a:solidFill>
                <a:schemeClr val="bg1">
                  <a:lumMod val="9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cxnSp>
            <p:nvCxnSpPr>
              <p:cNvPr id="189" name="Straight Connector 188">
                <a:extLst>
                  <a:ext uri="{FF2B5EF4-FFF2-40B4-BE49-F238E27FC236}">
                    <a16:creationId xmlns:a16="http://schemas.microsoft.com/office/drawing/2014/main" id="{A0857D70-2C7E-5B44-B15D-371928E67019}"/>
                  </a:ext>
                </a:extLst>
              </p:cNvPr>
              <p:cNvCxnSpPr>
                <a:cxnSpLocks/>
              </p:cNvCxnSpPr>
              <p:nvPr/>
            </p:nvCxnSpPr>
            <p:spPr>
              <a:xfrm flipV="1">
                <a:off x="550898" y="3996175"/>
                <a:ext cx="2192203" cy="16082"/>
              </a:xfrm>
              <a:prstGeom prst="line">
                <a:avLst/>
              </a:prstGeom>
              <a:grpFill/>
              <a:ln>
                <a:solidFill>
                  <a:schemeClr val="bg1"/>
                </a:solidFill>
              </a:ln>
            </p:spPr>
            <p:style>
              <a:lnRef idx="1">
                <a:schemeClr val="accent1"/>
              </a:lnRef>
              <a:fillRef idx="0">
                <a:schemeClr val="accent1"/>
              </a:fillRef>
              <a:effectRef idx="0">
                <a:schemeClr val="accent1"/>
              </a:effectRef>
              <a:fontRef idx="minor">
                <a:schemeClr val="tx1"/>
              </a:fontRef>
            </p:style>
          </p:cxnSp>
        </p:grpSp>
        <p:cxnSp>
          <p:nvCxnSpPr>
            <p:cNvPr id="181" name="Straight Connector 180">
              <a:extLst>
                <a:ext uri="{FF2B5EF4-FFF2-40B4-BE49-F238E27FC236}">
                  <a16:creationId xmlns:a16="http://schemas.microsoft.com/office/drawing/2014/main" id="{11126CD9-5704-3841-B890-241D42384B85}"/>
                </a:ext>
              </a:extLst>
            </p:cNvPr>
            <p:cNvCxnSpPr>
              <a:cxnSpLocks/>
            </p:cNvCxnSpPr>
            <p:nvPr/>
          </p:nvCxnSpPr>
          <p:spPr>
            <a:xfrm>
              <a:off x="9532219" y="4066775"/>
              <a:ext cx="0" cy="647380"/>
            </a:xfrm>
            <a:prstGeom prst="line">
              <a:avLst/>
            </a:prstGeom>
          </p:spPr>
          <p:style>
            <a:lnRef idx="1">
              <a:schemeClr val="accent1"/>
            </a:lnRef>
            <a:fillRef idx="0">
              <a:schemeClr val="accent1"/>
            </a:fillRef>
            <a:effectRef idx="0">
              <a:schemeClr val="accent1"/>
            </a:effectRef>
            <a:fontRef idx="minor">
              <a:schemeClr val="tx1"/>
            </a:fontRef>
          </p:style>
        </p:cxnSp>
        <p:sp>
          <p:nvSpPr>
            <p:cNvPr id="182" name="Oval 181">
              <a:extLst>
                <a:ext uri="{FF2B5EF4-FFF2-40B4-BE49-F238E27FC236}">
                  <a16:creationId xmlns:a16="http://schemas.microsoft.com/office/drawing/2014/main" id="{5283609D-4F99-A248-8739-22F1BEB1C408}"/>
                </a:ext>
              </a:extLst>
            </p:cNvPr>
            <p:cNvSpPr/>
            <p:nvPr/>
          </p:nvSpPr>
          <p:spPr>
            <a:xfrm>
              <a:off x="9450980" y="4350657"/>
              <a:ext cx="64008" cy="62593"/>
            </a:xfrm>
            <a:prstGeom prst="ellipse">
              <a:avLst/>
            </a:prstGeom>
            <a:solidFill>
              <a:schemeClr val="bg1">
                <a:lumMod val="50000"/>
              </a:schemeClr>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83" name="Oval 182">
              <a:extLst>
                <a:ext uri="{FF2B5EF4-FFF2-40B4-BE49-F238E27FC236}">
                  <a16:creationId xmlns:a16="http://schemas.microsoft.com/office/drawing/2014/main" id="{365BA85D-1878-7C4C-993E-656C421E6F34}"/>
                </a:ext>
              </a:extLst>
            </p:cNvPr>
            <p:cNvSpPr/>
            <p:nvPr/>
          </p:nvSpPr>
          <p:spPr>
            <a:xfrm>
              <a:off x="9563482" y="4347590"/>
              <a:ext cx="64008" cy="62593"/>
            </a:xfrm>
            <a:prstGeom prst="ellipse">
              <a:avLst/>
            </a:prstGeom>
            <a:solidFill>
              <a:schemeClr val="bg1">
                <a:lumMod val="50000"/>
              </a:schemeClr>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nvGrpSpPr>
            <p:cNvPr id="184" name="Group 183">
              <a:extLst>
                <a:ext uri="{FF2B5EF4-FFF2-40B4-BE49-F238E27FC236}">
                  <a16:creationId xmlns:a16="http://schemas.microsoft.com/office/drawing/2014/main" id="{86045F69-2A5E-FC4E-B83E-B6A4377B1F40}"/>
                </a:ext>
              </a:extLst>
            </p:cNvPr>
            <p:cNvGrpSpPr/>
            <p:nvPr/>
          </p:nvGrpSpPr>
          <p:grpSpPr>
            <a:xfrm flipH="1">
              <a:off x="8880591" y="3258220"/>
              <a:ext cx="1240468" cy="658527"/>
              <a:chOff x="616359" y="1916066"/>
              <a:chExt cx="2822185" cy="2369569"/>
            </a:xfrm>
          </p:grpSpPr>
          <p:cxnSp>
            <p:nvCxnSpPr>
              <p:cNvPr id="185" name="Straight Connector 184">
                <a:extLst>
                  <a:ext uri="{FF2B5EF4-FFF2-40B4-BE49-F238E27FC236}">
                    <a16:creationId xmlns:a16="http://schemas.microsoft.com/office/drawing/2014/main" id="{E55041B0-5039-0842-B83E-C2414E462FFB}"/>
                  </a:ext>
                </a:extLst>
              </p:cNvPr>
              <p:cNvCxnSpPr>
                <a:cxnSpLocks/>
              </p:cNvCxnSpPr>
              <p:nvPr/>
            </p:nvCxnSpPr>
            <p:spPr>
              <a:xfrm flipV="1">
                <a:off x="616359" y="1916066"/>
                <a:ext cx="1470879" cy="2238239"/>
              </a:xfrm>
              <a:prstGeom prst="line">
                <a:avLst/>
              </a:prstGeom>
              <a:ln w="762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86" name="Straight Connector 185">
                <a:extLst>
                  <a:ext uri="{FF2B5EF4-FFF2-40B4-BE49-F238E27FC236}">
                    <a16:creationId xmlns:a16="http://schemas.microsoft.com/office/drawing/2014/main" id="{32ACDA08-D6E0-E542-8789-9FB3202F55DB}"/>
                  </a:ext>
                </a:extLst>
              </p:cNvPr>
              <p:cNvCxnSpPr>
                <a:cxnSpLocks/>
              </p:cNvCxnSpPr>
              <p:nvPr/>
            </p:nvCxnSpPr>
            <p:spPr>
              <a:xfrm flipH="1" flipV="1">
                <a:off x="1952581" y="1984703"/>
                <a:ext cx="1485963" cy="2300932"/>
              </a:xfrm>
              <a:prstGeom prst="line">
                <a:avLst/>
              </a:prstGeom>
              <a:ln w="76200">
                <a:solidFill>
                  <a:schemeClr val="bg1"/>
                </a:solidFill>
              </a:ln>
            </p:spPr>
            <p:style>
              <a:lnRef idx="1">
                <a:schemeClr val="accent1"/>
              </a:lnRef>
              <a:fillRef idx="0">
                <a:schemeClr val="accent1"/>
              </a:fillRef>
              <a:effectRef idx="0">
                <a:schemeClr val="accent1"/>
              </a:effectRef>
              <a:fontRef idx="minor">
                <a:schemeClr val="tx1"/>
              </a:fontRef>
            </p:style>
          </p:cxnSp>
        </p:grpSp>
      </p:grpSp>
      <p:sp>
        <p:nvSpPr>
          <p:cNvPr id="192" name="Cloud 191">
            <a:extLst>
              <a:ext uri="{FF2B5EF4-FFF2-40B4-BE49-F238E27FC236}">
                <a16:creationId xmlns:a16="http://schemas.microsoft.com/office/drawing/2014/main" id="{1955DC3B-425A-8847-A738-43A2EDE75E28}"/>
              </a:ext>
            </a:extLst>
          </p:cNvPr>
          <p:cNvSpPr/>
          <p:nvPr/>
        </p:nvSpPr>
        <p:spPr>
          <a:xfrm>
            <a:off x="2738129" y="1564872"/>
            <a:ext cx="1605654" cy="740815"/>
          </a:xfrm>
          <a:prstGeom prst="cloud">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dirty="0">
                <a:ln>
                  <a:solidFill>
                    <a:schemeClr val="tx2">
                      <a:lumMod val="60000"/>
                      <a:lumOff val="40000"/>
                    </a:schemeClr>
                  </a:solidFill>
                </a:ln>
              </a:rPr>
              <a:t>AWS Cloud</a:t>
            </a:r>
          </a:p>
        </p:txBody>
      </p:sp>
      <p:grpSp>
        <p:nvGrpSpPr>
          <p:cNvPr id="142" name="Group 141">
            <a:extLst>
              <a:ext uri="{FF2B5EF4-FFF2-40B4-BE49-F238E27FC236}">
                <a16:creationId xmlns:a16="http://schemas.microsoft.com/office/drawing/2014/main" id="{D8CAC017-1967-A143-A6E8-13DC247DAEC4}"/>
              </a:ext>
            </a:extLst>
          </p:cNvPr>
          <p:cNvGrpSpPr/>
          <p:nvPr/>
        </p:nvGrpSpPr>
        <p:grpSpPr>
          <a:xfrm>
            <a:off x="8016314" y="3119356"/>
            <a:ext cx="683986" cy="1157235"/>
            <a:chOff x="8846958" y="3195411"/>
            <a:chExt cx="1352382" cy="1542980"/>
          </a:xfrm>
        </p:grpSpPr>
        <p:grpSp>
          <p:nvGrpSpPr>
            <p:cNvPr id="145" name="Group 144">
              <a:extLst>
                <a:ext uri="{FF2B5EF4-FFF2-40B4-BE49-F238E27FC236}">
                  <a16:creationId xmlns:a16="http://schemas.microsoft.com/office/drawing/2014/main" id="{45534A32-259C-E446-907C-3A28E15E4758}"/>
                </a:ext>
              </a:extLst>
            </p:cNvPr>
            <p:cNvGrpSpPr/>
            <p:nvPr/>
          </p:nvGrpSpPr>
          <p:grpSpPr>
            <a:xfrm>
              <a:off x="8846958" y="3195411"/>
              <a:ext cx="1352382" cy="1542980"/>
              <a:chOff x="365055" y="2678080"/>
              <a:chExt cx="2630144" cy="3000824"/>
            </a:xfrm>
            <a:solidFill>
              <a:srgbClr val="E6C975"/>
            </a:solidFill>
          </p:grpSpPr>
          <p:grpSp>
            <p:nvGrpSpPr>
              <p:cNvPr id="174" name="Group 173">
                <a:extLst>
                  <a:ext uri="{FF2B5EF4-FFF2-40B4-BE49-F238E27FC236}">
                    <a16:creationId xmlns:a16="http://schemas.microsoft.com/office/drawing/2014/main" id="{E3F0F926-EDCA-3D4D-81D1-D412197F773E}"/>
                  </a:ext>
                </a:extLst>
              </p:cNvPr>
              <p:cNvGrpSpPr/>
              <p:nvPr/>
            </p:nvGrpSpPr>
            <p:grpSpPr>
              <a:xfrm>
                <a:off x="365055" y="2678080"/>
                <a:ext cx="2630144" cy="3000824"/>
                <a:chOff x="860260" y="1792705"/>
                <a:chExt cx="2261937" cy="3886200"/>
              </a:xfrm>
              <a:grpFill/>
            </p:grpSpPr>
            <p:sp>
              <p:nvSpPr>
                <p:cNvPr id="177" name="Rectangle 176">
                  <a:extLst>
                    <a:ext uri="{FF2B5EF4-FFF2-40B4-BE49-F238E27FC236}">
                      <a16:creationId xmlns:a16="http://schemas.microsoft.com/office/drawing/2014/main" id="{9B3598B3-4D6A-6046-8525-69D67D3FDA49}"/>
                    </a:ext>
                  </a:extLst>
                </p:cNvPr>
                <p:cNvSpPr/>
                <p:nvPr/>
              </p:nvSpPr>
              <p:spPr>
                <a:xfrm>
                  <a:off x="1094874" y="3429000"/>
                  <a:ext cx="1792705" cy="2249905"/>
                </a:xfrm>
                <a:prstGeom prst="rect">
                  <a:avLst/>
                </a:prstGeom>
                <a:gradFill>
                  <a:gsLst>
                    <a:gs pos="23000">
                      <a:srgbClr val="00B0F0"/>
                    </a:gs>
                    <a:gs pos="44000">
                      <a:schemeClr val="accent5">
                        <a:lumMod val="60000"/>
                        <a:lumOff val="40000"/>
                      </a:schemeClr>
                    </a:gs>
                    <a:gs pos="67000">
                      <a:schemeClr val="accent5">
                        <a:lumMod val="20000"/>
                        <a:lumOff val="80000"/>
                      </a:schemeClr>
                    </a:gs>
                    <a:gs pos="89000">
                      <a:srgbClr val="00B0F0"/>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78" name="Triangle 177">
                  <a:extLst>
                    <a:ext uri="{FF2B5EF4-FFF2-40B4-BE49-F238E27FC236}">
                      <a16:creationId xmlns:a16="http://schemas.microsoft.com/office/drawing/2014/main" id="{B9265BA9-D46F-B549-9203-5BB9BFE98E6F}"/>
                    </a:ext>
                  </a:extLst>
                </p:cNvPr>
                <p:cNvSpPr/>
                <p:nvPr/>
              </p:nvSpPr>
              <p:spPr>
                <a:xfrm>
                  <a:off x="860260" y="1792705"/>
                  <a:ext cx="2261937" cy="1636295"/>
                </a:xfrm>
                <a:prstGeom prst="triangl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sp>
            <p:nvSpPr>
              <p:cNvPr id="175" name="Rectangle 174">
                <a:extLst>
                  <a:ext uri="{FF2B5EF4-FFF2-40B4-BE49-F238E27FC236}">
                    <a16:creationId xmlns:a16="http://schemas.microsoft.com/office/drawing/2014/main" id="{021CF108-8618-814D-A734-940E1F6A005D}"/>
                  </a:ext>
                </a:extLst>
              </p:cNvPr>
              <p:cNvSpPr/>
              <p:nvPr/>
            </p:nvSpPr>
            <p:spPr>
              <a:xfrm>
                <a:off x="857955" y="4383980"/>
                <a:ext cx="1631338" cy="1259040"/>
              </a:xfrm>
              <a:prstGeom prst="rect">
                <a:avLst/>
              </a:prstGeom>
              <a:solidFill>
                <a:schemeClr val="bg1">
                  <a:lumMod val="9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cxnSp>
            <p:nvCxnSpPr>
              <p:cNvPr id="176" name="Straight Connector 175">
                <a:extLst>
                  <a:ext uri="{FF2B5EF4-FFF2-40B4-BE49-F238E27FC236}">
                    <a16:creationId xmlns:a16="http://schemas.microsoft.com/office/drawing/2014/main" id="{E74378AD-7DEB-A84D-A832-B1E589DA20A0}"/>
                  </a:ext>
                </a:extLst>
              </p:cNvPr>
              <p:cNvCxnSpPr>
                <a:cxnSpLocks/>
              </p:cNvCxnSpPr>
              <p:nvPr/>
            </p:nvCxnSpPr>
            <p:spPr>
              <a:xfrm flipV="1">
                <a:off x="550898" y="3996175"/>
                <a:ext cx="2192203" cy="16082"/>
              </a:xfrm>
              <a:prstGeom prst="line">
                <a:avLst/>
              </a:prstGeom>
              <a:grpFill/>
              <a:ln>
                <a:solidFill>
                  <a:schemeClr val="bg1"/>
                </a:solidFill>
              </a:ln>
            </p:spPr>
            <p:style>
              <a:lnRef idx="1">
                <a:schemeClr val="accent1"/>
              </a:lnRef>
              <a:fillRef idx="0">
                <a:schemeClr val="accent1"/>
              </a:fillRef>
              <a:effectRef idx="0">
                <a:schemeClr val="accent1"/>
              </a:effectRef>
              <a:fontRef idx="minor">
                <a:schemeClr val="tx1"/>
              </a:fontRef>
            </p:style>
          </p:cxnSp>
        </p:grpSp>
        <p:cxnSp>
          <p:nvCxnSpPr>
            <p:cNvPr id="146" name="Straight Connector 145">
              <a:extLst>
                <a:ext uri="{FF2B5EF4-FFF2-40B4-BE49-F238E27FC236}">
                  <a16:creationId xmlns:a16="http://schemas.microsoft.com/office/drawing/2014/main" id="{CAED0CC8-41E7-814D-867A-430FB7B51472}"/>
                </a:ext>
              </a:extLst>
            </p:cNvPr>
            <p:cNvCxnSpPr>
              <a:cxnSpLocks/>
            </p:cNvCxnSpPr>
            <p:nvPr/>
          </p:nvCxnSpPr>
          <p:spPr>
            <a:xfrm>
              <a:off x="9532219" y="4066775"/>
              <a:ext cx="0" cy="647380"/>
            </a:xfrm>
            <a:prstGeom prst="line">
              <a:avLst/>
            </a:prstGeom>
          </p:spPr>
          <p:style>
            <a:lnRef idx="1">
              <a:schemeClr val="accent1"/>
            </a:lnRef>
            <a:fillRef idx="0">
              <a:schemeClr val="accent1"/>
            </a:fillRef>
            <a:effectRef idx="0">
              <a:schemeClr val="accent1"/>
            </a:effectRef>
            <a:fontRef idx="minor">
              <a:schemeClr val="tx1"/>
            </a:fontRef>
          </p:style>
        </p:cxnSp>
        <p:sp>
          <p:nvSpPr>
            <p:cNvPr id="147" name="Oval 146">
              <a:extLst>
                <a:ext uri="{FF2B5EF4-FFF2-40B4-BE49-F238E27FC236}">
                  <a16:creationId xmlns:a16="http://schemas.microsoft.com/office/drawing/2014/main" id="{739C900F-82BD-A346-AE5A-91F80C414E08}"/>
                </a:ext>
              </a:extLst>
            </p:cNvPr>
            <p:cNvSpPr/>
            <p:nvPr/>
          </p:nvSpPr>
          <p:spPr>
            <a:xfrm>
              <a:off x="9450980" y="4350657"/>
              <a:ext cx="64008" cy="62593"/>
            </a:xfrm>
            <a:prstGeom prst="ellipse">
              <a:avLst/>
            </a:prstGeom>
            <a:solidFill>
              <a:schemeClr val="bg1">
                <a:lumMod val="50000"/>
              </a:schemeClr>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48" name="Oval 147">
              <a:extLst>
                <a:ext uri="{FF2B5EF4-FFF2-40B4-BE49-F238E27FC236}">
                  <a16:creationId xmlns:a16="http://schemas.microsoft.com/office/drawing/2014/main" id="{DCB9DE01-7859-AB4C-8227-7CE7B36F6DE5}"/>
                </a:ext>
              </a:extLst>
            </p:cNvPr>
            <p:cNvSpPr/>
            <p:nvPr/>
          </p:nvSpPr>
          <p:spPr>
            <a:xfrm>
              <a:off x="9563482" y="4347590"/>
              <a:ext cx="64008" cy="62593"/>
            </a:xfrm>
            <a:prstGeom prst="ellipse">
              <a:avLst/>
            </a:prstGeom>
            <a:solidFill>
              <a:schemeClr val="bg1">
                <a:lumMod val="50000"/>
              </a:schemeClr>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nvGrpSpPr>
            <p:cNvPr id="149" name="Group 148">
              <a:extLst>
                <a:ext uri="{FF2B5EF4-FFF2-40B4-BE49-F238E27FC236}">
                  <a16:creationId xmlns:a16="http://schemas.microsoft.com/office/drawing/2014/main" id="{F71D30C8-6189-6C49-B839-737D839D44DA}"/>
                </a:ext>
              </a:extLst>
            </p:cNvPr>
            <p:cNvGrpSpPr/>
            <p:nvPr/>
          </p:nvGrpSpPr>
          <p:grpSpPr>
            <a:xfrm flipH="1">
              <a:off x="8880591" y="3258220"/>
              <a:ext cx="1240468" cy="658527"/>
              <a:chOff x="616359" y="1916066"/>
              <a:chExt cx="2822185" cy="2369569"/>
            </a:xfrm>
          </p:grpSpPr>
          <p:cxnSp>
            <p:nvCxnSpPr>
              <p:cNvPr id="150" name="Straight Connector 149">
                <a:extLst>
                  <a:ext uri="{FF2B5EF4-FFF2-40B4-BE49-F238E27FC236}">
                    <a16:creationId xmlns:a16="http://schemas.microsoft.com/office/drawing/2014/main" id="{C9142B03-A1BE-7640-A4FB-188D2D7E16C0}"/>
                  </a:ext>
                </a:extLst>
              </p:cNvPr>
              <p:cNvCxnSpPr>
                <a:cxnSpLocks/>
              </p:cNvCxnSpPr>
              <p:nvPr/>
            </p:nvCxnSpPr>
            <p:spPr>
              <a:xfrm flipV="1">
                <a:off x="616359" y="1916066"/>
                <a:ext cx="1470879" cy="2238239"/>
              </a:xfrm>
              <a:prstGeom prst="line">
                <a:avLst/>
              </a:prstGeom>
              <a:ln w="762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51" name="Straight Connector 150">
                <a:extLst>
                  <a:ext uri="{FF2B5EF4-FFF2-40B4-BE49-F238E27FC236}">
                    <a16:creationId xmlns:a16="http://schemas.microsoft.com/office/drawing/2014/main" id="{4A24E74E-1D54-6742-86A8-DB1C63E8AA66}"/>
                  </a:ext>
                </a:extLst>
              </p:cNvPr>
              <p:cNvCxnSpPr>
                <a:cxnSpLocks/>
              </p:cNvCxnSpPr>
              <p:nvPr/>
            </p:nvCxnSpPr>
            <p:spPr>
              <a:xfrm flipH="1" flipV="1">
                <a:off x="1952581" y="1984703"/>
                <a:ext cx="1485963" cy="2300932"/>
              </a:xfrm>
              <a:prstGeom prst="line">
                <a:avLst/>
              </a:prstGeom>
              <a:ln w="76200">
                <a:solidFill>
                  <a:schemeClr val="bg1"/>
                </a:solidFill>
              </a:ln>
            </p:spPr>
            <p:style>
              <a:lnRef idx="1">
                <a:schemeClr val="accent1"/>
              </a:lnRef>
              <a:fillRef idx="0">
                <a:schemeClr val="accent1"/>
              </a:fillRef>
              <a:effectRef idx="0">
                <a:schemeClr val="accent1"/>
              </a:effectRef>
              <a:fontRef idx="minor">
                <a:schemeClr val="tx1"/>
              </a:fontRef>
            </p:style>
          </p:cxnSp>
        </p:grpSp>
      </p:grpSp>
      <p:pic>
        <p:nvPicPr>
          <p:cNvPr id="95" name="Picture 94">
            <a:extLst>
              <a:ext uri="{FF2B5EF4-FFF2-40B4-BE49-F238E27FC236}">
                <a16:creationId xmlns:a16="http://schemas.microsoft.com/office/drawing/2014/main" id="{53BEBA11-7D4D-354D-8CB2-B88897AE1410}"/>
              </a:ext>
            </a:extLst>
          </p:cNvPr>
          <p:cNvPicPr>
            <a:picLocks noChangeAspect="1"/>
          </p:cNvPicPr>
          <p:nvPr/>
        </p:nvPicPr>
        <p:blipFill rotWithShape="1">
          <a:blip r:embed="rId3">
            <a:duotone>
              <a:schemeClr val="bg2">
                <a:shade val="45000"/>
                <a:satMod val="135000"/>
              </a:schemeClr>
              <a:prstClr val="white"/>
            </a:duotone>
          </a:blip>
          <a:srcRect l="70459" r="1150" b="-15907"/>
          <a:stretch/>
        </p:blipFill>
        <p:spPr>
          <a:xfrm>
            <a:off x="6222183" y="1156692"/>
            <a:ext cx="2578745" cy="865406"/>
          </a:xfrm>
          <a:prstGeom prst="rect">
            <a:avLst/>
          </a:prstGeom>
        </p:spPr>
      </p:pic>
      <p:pic>
        <p:nvPicPr>
          <p:cNvPr id="97" name="Picture 96">
            <a:extLst>
              <a:ext uri="{FF2B5EF4-FFF2-40B4-BE49-F238E27FC236}">
                <a16:creationId xmlns:a16="http://schemas.microsoft.com/office/drawing/2014/main" id="{21E89D7E-46C3-E941-957B-B154E60543ED}"/>
              </a:ext>
            </a:extLst>
          </p:cNvPr>
          <p:cNvPicPr>
            <a:picLocks noChangeAspect="1"/>
          </p:cNvPicPr>
          <p:nvPr/>
        </p:nvPicPr>
        <p:blipFill rotWithShape="1">
          <a:blip r:embed="rId3">
            <a:duotone>
              <a:schemeClr val="bg2">
                <a:shade val="45000"/>
                <a:satMod val="135000"/>
              </a:schemeClr>
              <a:prstClr val="white"/>
            </a:duotone>
          </a:blip>
          <a:srcRect l="70459" r="1120" b="-15907"/>
          <a:stretch/>
        </p:blipFill>
        <p:spPr>
          <a:xfrm>
            <a:off x="208431" y="1224334"/>
            <a:ext cx="2609981" cy="865406"/>
          </a:xfrm>
          <a:prstGeom prst="rect">
            <a:avLst/>
          </a:prstGeom>
        </p:spPr>
      </p:pic>
      <p:sp>
        <p:nvSpPr>
          <p:cNvPr id="93" name="Can 92">
            <a:extLst>
              <a:ext uri="{FF2B5EF4-FFF2-40B4-BE49-F238E27FC236}">
                <a16:creationId xmlns:a16="http://schemas.microsoft.com/office/drawing/2014/main" id="{DED9EC24-7BE3-EE43-8A72-BB28419F2859}"/>
              </a:ext>
            </a:extLst>
          </p:cNvPr>
          <p:cNvSpPr/>
          <p:nvPr/>
        </p:nvSpPr>
        <p:spPr>
          <a:xfrm flipH="1">
            <a:off x="8766758" y="1187422"/>
            <a:ext cx="34289" cy="1858351"/>
          </a:xfrm>
          <a:prstGeom prst="can">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91" name="Can 90">
            <a:extLst>
              <a:ext uri="{FF2B5EF4-FFF2-40B4-BE49-F238E27FC236}">
                <a16:creationId xmlns:a16="http://schemas.microsoft.com/office/drawing/2014/main" id="{9F218F82-01F6-4646-B38B-449731BB995C}"/>
              </a:ext>
            </a:extLst>
          </p:cNvPr>
          <p:cNvSpPr/>
          <p:nvPr/>
        </p:nvSpPr>
        <p:spPr>
          <a:xfrm>
            <a:off x="159480" y="1194197"/>
            <a:ext cx="69149" cy="3112126"/>
          </a:xfrm>
          <a:prstGeom prst="can">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98" name="TextBox 97">
            <a:extLst>
              <a:ext uri="{FF2B5EF4-FFF2-40B4-BE49-F238E27FC236}">
                <a16:creationId xmlns:a16="http://schemas.microsoft.com/office/drawing/2014/main" id="{93D90094-72EC-8C4D-8587-4F190765747C}"/>
              </a:ext>
            </a:extLst>
          </p:cNvPr>
          <p:cNvSpPr txBox="1"/>
          <p:nvPr/>
        </p:nvSpPr>
        <p:spPr>
          <a:xfrm rot="20879530">
            <a:off x="4856040" y="1363937"/>
            <a:ext cx="1302280" cy="161583"/>
          </a:xfrm>
          <a:prstGeom prst="rect">
            <a:avLst/>
          </a:prstGeom>
          <a:noFill/>
        </p:spPr>
        <p:txBody>
          <a:bodyPr wrap="none" rtlCol="0">
            <a:prstTxWarp prst="textArchDown">
              <a:avLst/>
            </a:prstTxWarp>
            <a:spAutoFit/>
          </a:bodyPr>
          <a:lstStyle/>
          <a:p>
            <a:r>
              <a:rPr lang="en-US" sz="600" dirty="0" err="1">
                <a:latin typeface="Century Gothic" panose="020B0502020202020204" pitchFamily="34" charset="0"/>
              </a:rPr>
              <a:t>eICT</a:t>
            </a:r>
            <a:r>
              <a:rPr lang="en-US" sz="600" dirty="0">
                <a:latin typeface="Century Gothic" panose="020B0502020202020204" pitchFamily="34" charset="0"/>
              </a:rPr>
              <a:t>, eHIT, State, and Federal interfaces</a:t>
            </a:r>
          </a:p>
        </p:txBody>
      </p:sp>
      <p:sp>
        <p:nvSpPr>
          <p:cNvPr id="85" name="Can 84">
            <a:extLst>
              <a:ext uri="{FF2B5EF4-FFF2-40B4-BE49-F238E27FC236}">
                <a16:creationId xmlns:a16="http://schemas.microsoft.com/office/drawing/2014/main" id="{32117CBE-8866-A146-8A7C-6DE0D141A7C2}"/>
              </a:ext>
            </a:extLst>
          </p:cNvPr>
          <p:cNvSpPr/>
          <p:nvPr/>
        </p:nvSpPr>
        <p:spPr>
          <a:xfrm flipH="1">
            <a:off x="6221986" y="1185119"/>
            <a:ext cx="47021" cy="3130729"/>
          </a:xfrm>
          <a:prstGeom prst="can">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nvGrpSpPr>
          <p:cNvPr id="6" name="Group 5">
            <a:extLst>
              <a:ext uri="{FF2B5EF4-FFF2-40B4-BE49-F238E27FC236}">
                <a16:creationId xmlns:a16="http://schemas.microsoft.com/office/drawing/2014/main" id="{8C331D2C-3947-D949-9B0A-F60A1DD064BA}"/>
              </a:ext>
            </a:extLst>
          </p:cNvPr>
          <p:cNvGrpSpPr/>
          <p:nvPr/>
        </p:nvGrpSpPr>
        <p:grpSpPr>
          <a:xfrm>
            <a:off x="305708" y="1349930"/>
            <a:ext cx="1965908" cy="2914650"/>
            <a:chOff x="860257" y="1792705"/>
            <a:chExt cx="2261937" cy="3886200"/>
          </a:xfrm>
          <a:gradFill>
            <a:gsLst>
              <a:gs pos="23000">
                <a:srgbClr val="295CA3"/>
              </a:gs>
              <a:gs pos="44000">
                <a:schemeClr val="accent1">
                  <a:lumMod val="75000"/>
                </a:schemeClr>
              </a:gs>
              <a:gs pos="67000">
                <a:schemeClr val="accent1">
                  <a:lumMod val="60000"/>
                  <a:lumOff val="40000"/>
                </a:schemeClr>
              </a:gs>
              <a:gs pos="89000">
                <a:srgbClr val="295CA3"/>
              </a:gs>
            </a:gsLst>
            <a:lin ang="5400000" scaled="1"/>
          </a:gradFill>
        </p:grpSpPr>
        <p:sp>
          <p:nvSpPr>
            <p:cNvPr id="4" name="Rectangle 3">
              <a:extLst>
                <a:ext uri="{FF2B5EF4-FFF2-40B4-BE49-F238E27FC236}">
                  <a16:creationId xmlns:a16="http://schemas.microsoft.com/office/drawing/2014/main" id="{92D3326D-FE55-DF4C-AC58-77A8EFFF1425}"/>
                </a:ext>
              </a:extLst>
            </p:cNvPr>
            <p:cNvSpPr/>
            <p:nvPr/>
          </p:nvSpPr>
          <p:spPr>
            <a:xfrm>
              <a:off x="1094874" y="3429000"/>
              <a:ext cx="1792705" cy="224990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5" name="Triangle 4">
              <a:extLst>
                <a:ext uri="{FF2B5EF4-FFF2-40B4-BE49-F238E27FC236}">
                  <a16:creationId xmlns:a16="http://schemas.microsoft.com/office/drawing/2014/main" id="{A141A4F9-2CE0-C140-BF38-8DCC0268EF44}"/>
                </a:ext>
              </a:extLst>
            </p:cNvPr>
            <p:cNvSpPr/>
            <p:nvPr/>
          </p:nvSpPr>
          <p:spPr>
            <a:xfrm>
              <a:off x="860257" y="1792705"/>
              <a:ext cx="2261937" cy="1636295"/>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grpSp>
        <p:nvGrpSpPr>
          <p:cNvPr id="35" name="Group 34">
            <a:extLst>
              <a:ext uri="{FF2B5EF4-FFF2-40B4-BE49-F238E27FC236}">
                <a16:creationId xmlns:a16="http://schemas.microsoft.com/office/drawing/2014/main" id="{5DA8F2B6-E728-6646-BD5C-7A7EDA6EE080}"/>
              </a:ext>
            </a:extLst>
          </p:cNvPr>
          <p:cNvGrpSpPr/>
          <p:nvPr/>
        </p:nvGrpSpPr>
        <p:grpSpPr>
          <a:xfrm>
            <a:off x="3594783" y="1378849"/>
            <a:ext cx="1665126" cy="1243720"/>
            <a:chOff x="4964941" y="1878756"/>
            <a:chExt cx="2220168" cy="1658293"/>
          </a:xfrm>
        </p:grpSpPr>
        <p:grpSp>
          <p:nvGrpSpPr>
            <p:cNvPr id="92" name="Group 91">
              <a:extLst>
                <a:ext uri="{FF2B5EF4-FFF2-40B4-BE49-F238E27FC236}">
                  <a16:creationId xmlns:a16="http://schemas.microsoft.com/office/drawing/2014/main" id="{2A8F69FF-D174-3B44-943D-BF259953EA31}"/>
                </a:ext>
              </a:extLst>
            </p:cNvPr>
            <p:cNvGrpSpPr/>
            <p:nvPr/>
          </p:nvGrpSpPr>
          <p:grpSpPr>
            <a:xfrm>
              <a:off x="4964941" y="1878756"/>
              <a:ext cx="2220168" cy="1658293"/>
              <a:chOff x="858236" y="1870368"/>
              <a:chExt cx="2220168" cy="1658293"/>
            </a:xfrm>
          </p:grpSpPr>
          <p:cxnSp>
            <p:nvCxnSpPr>
              <p:cNvPr id="94" name="Straight Connector 93">
                <a:extLst>
                  <a:ext uri="{FF2B5EF4-FFF2-40B4-BE49-F238E27FC236}">
                    <a16:creationId xmlns:a16="http://schemas.microsoft.com/office/drawing/2014/main" id="{F6BA8A27-182E-3D46-A7E8-67A103CB547F}"/>
                  </a:ext>
                </a:extLst>
              </p:cNvPr>
              <p:cNvCxnSpPr>
                <a:cxnSpLocks/>
              </p:cNvCxnSpPr>
              <p:nvPr/>
            </p:nvCxnSpPr>
            <p:spPr>
              <a:xfrm flipV="1">
                <a:off x="858236" y="1870368"/>
                <a:ext cx="1153658" cy="1658293"/>
              </a:xfrm>
              <a:prstGeom prst="line">
                <a:avLst/>
              </a:prstGeom>
              <a:ln w="762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99" name="Straight Connector 98">
                <a:extLst>
                  <a:ext uri="{FF2B5EF4-FFF2-40B4-BE49-F238E27FC236}">
                    <a16:creationId xmlns:a16="http://schemas.microsoft.com/office/drawing/2014/main" id="{EC228069-7948-344C-A15E-1D63814599EF}"/>
                  </a:ext>
                </a:extLst>
              </p:cNvPr>
              <p:cNvCxnSpPr>
                <a:cxnSpLocks/>
              </p:cNvCxnSpPr>
              <p:nvPr/>
            </p:nvCxnSpPr>
            <p:spPr>
              <a:xfrm flipH="1" flipV="1">
                <a:off x="1980265" y="1876854"/>
                <a:ext cx="1098139" cy="1615997"/>
              </a:xfrm>
              <a:prstGeom prst="line">
                <a:avLst/>
              </a:prstGeom>
              <a:ln w="76200">
                <a:solidFill>
                  <a:schemeClr val="bg1"/>
                </a:solidFill>
              </a:ln>
            </p:spPr>
            <p:style>
              <a:lnRef idx="1">
                <a:schemeClr val="accent1"/>
              </a:lnRef>
              <a:fillRef idx="0">
                <a:schemeClr val="accent1"/>
              </a:fillRef>
              <a:effectRef idx="0">
                <a:schemeClr val="accent1"/>
              </a:effectRef>
              <a:fontRef idx="minor">
                <a:schemeClr val="tx1"/>
              </a:fontRef>
            </p:style>
          </p:cxnSp>
        </p:grpSp>
        <p:cxnSp>
          <p:nvCxnSpPr>
            <p:cNvPr id="115" name="Straight Connector 114">
              <a:extLst>
                <a:ext uri="{FF2B5EF4-FFF2-40B4-BE49-F238E27FC236}">
                  <a16:creationId xmlns:a16="http://schemas.microsoft.com/office/drawing/2014/main" id="{8FA660D4-F7B5-A041-89E6-2BDCE7F8E895}"/>
                </a:ext>
              </a:extLst>
            </p:cNvPr>
            <p:cNvCxnSpPr>
              <a:cxnSpLocks/>
            </p:cNvCxnSpPr>
            <p:nvPr/>
          </p:nvCxnSpPr>
          <p:spPr>
            <a:xfrm>
              <a:off x="5197381" y="3450532"/>
              <a:ext cx="1794971"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pic>
        <p:nvPicPr>
          <p:cNvPr id="41" name="Picture 40">
            <a:extLst>
              <a:ext uri="{FF2B5EF4-FFF2-40B4-BE49-F238E27FC236}">
                <a16:creationId xmlns:a16="http://schemas.microsoft.com/office/drawing/2014/main" id="{29B9C788-F883-564C-AF84-B85171681851}"/>
              </a:ext>
            </a:extLst>
          </p:cNvPr>
          <p:cNvPicPr>
            <a:picLocks noChangeAspect="1"/>
          </p:cNvPicPr>
          <p:nvPr/>
        </p:nvPicPr>
        <p:blipFill>
          <a:blip r:embed="rId4"/>
          <a:stretch>
            <a:fillRect/>
          </a:stretch>
        </p:blipFill>
        <p:spPr>
          <a:xfrm>
            <a:off x="500186" y="5055122"/>
            <a:ext cx="1447800" cy="657225"/>
          </a:xfrm>
          <a:prstGeom prst="rect">
            <a:avLst/>
          </a:prstGeom>
        </p:spPr>
      </p:pic>
      <p:pic>
        <p:nvPicPr>
          <p:cNvPr id="43" name="Picture 42">
            <a:extLst>
              <a:ext uri="{FF2B5EF4-FFF2-40B4-BE49-F238E27FC236}">
                <a16:creationId xmlns:a16="http://schemas.microsoft.com/office/drawing/2014/main" id="{2A077AB5-CB42-A34C-992D-A6AEEDFAB508}"/>
              </a:ext>
            </a:extLst>
          </p:cNvPr>
          <p:cNvPicPr>
            <a:picLocks noChangeAspect="1"/>
          </p:cNvPicPr>
          <p:nvPr/>
        </p:nvPicPr>
        <p:blipFill>
          <a:blip r:embed="rId5"/>
          <a:stretch>
            <a:fillRect/>
          </a:stretch>
        </p:blipFill>
        <p:spPr>
          <a:xfrm>
            <a:off x="5519315" y="4647003"/>
            <a:ext cx="1447800" cy="657225"/>
          </a:xfrm>
          <a:prstGeom prst="rect">
            <a:avLst/>
          </a:prstGeom>
        </p:spPr>
      </p:pic>
      <p:pic>
        <p:nvPicPr>
          <p:cNvPr id="126" name="Picture 125">
            <a:extLst>
              <a:ext uri="{FF2B5EF4-FFF2-40B4-BE49-F238E27FC236}">
                <a16:creationId xmlns:a16="http://schemas.microsoft.com/office/drawing/2014/main" id="{E44D6CAB-2369-9E49-8E5D-D541CAEBFC4F}"/>
              </a:ext>
            </a:extLst>
          </p:cNvPr>
          <p:cNvPicPr>
            <a:picLocks noChangeAspect="1"/>
          </p:cNvPicPr>
          <p:nvPr/>
        </p:nvPicPr>
        <p:blipFill>
          <a:blip r:embed="rId6"/>
          <a:stretch>
            <a:fillRect/>
          </a:stretch>
        </p:blipFill>
        <p:spPr>
          <a:xfrm>
            <a:off x="5658102" y="4980206"/>
            <a:ext cx="1447800" cy="657225"/>
          </a:xfrm>
          <a:prstGeom prst="rect">
            <a:avLst/>
          </a:prstGeom>
        </p:spPr>
      </p:pic>
      <p:pic>
        <p:nvPicPr>
          <p:cNvPr id="128" name="Picture 127">
            <a:extLst>
              <a:ext uri="{FF2B5EF4-FFF2-40B4-BE49-F238E27FC236}">
                <a16:creationId xmlns:a16="http://schemas.microsoft.com/office/drawing/2014/main" id="{D79677FF-4792-4B40-82E1-ABC6F6DF0F7A}"/>
              </a:ext>
            </a:extLst>
          </p:cNvPr>
          <p:cNvPicPr>
            <a:picLocks noChangeAspect="1"/>
          </p:cNvPicPr>
          <p:nvPr/>
        </p:nvPicPr>
        <p:blipFill>
          <a:blip r:embed="rId7"/>
          <a:stretch>
            <a:fillRect/>
          </a:stretch>
        </p:blipFill>
        <p:spPr>
          <a:xfrm>
            <a:off x="5905341" y="5285289"/>
            <a:ext cx="1447800" cy="657225"/>
          </a:xfrm>
          <a:prstGeom prst="rect">
            <a:avLst/>
          </a:prstGeom>
        </p:spPr>
      </p:pic>
      <p:pic>
        <p:nvPicPr>
          <p:cNvPr id="127" name="Picture 126">
            <a:extLst>
              <a:ext uri="{FF2B5EF4-FFF2-40B4-BE49-F238E27FC236}">
                <a16:creationId xmlns:a16="http://schemas.microsoft.com/office/drawing/2014/main" id="{59D2451D-6F0B-0147-84B0-91B3FC5A2655}"/>
              </a:ext>
            </a:extLst>
          </p:cNvPr>
          <p:cNvPicPr>
            <a:picLocks noChangeAspect="1"/>
          </p:cNvPicPr>
          <p:nvPr/>
        </p:nvPicPr>
        <p:blipFill>
          <a:blip r:embed="rId8"/>
          <a:stretch>
            <a:fillRect/>
          </a:stretch>
        </p:blipFill>
        <p:spPr>
          <a:xfrm>
            <a:off x="7141913" y="4640517"/>
            <a:ext cx="1447800" cy="657225"/>
          </a:xfrm>
          <a:prstGeom prst="rect">
            <a:avLst/>
          </a:prstGeom>
        </p:spPr>
      </p:pic>
      <p:pic>
        <p:nvPicPr>
          <p:cNvPr id="129" name="Picture 128">
            <a:extLst>
              <a:ext uri="{FF2B5EF4-FFF2-40B4-BE49-F238E27FC236}">
                <a16:creationId xmlns:a16="http://schemas.microsoft.com/office/drawing/2014/main" id="{A7E0219B-2003-734C-9EB7-723EC2F167BD}"/>
              </a:ext>
            </a:extLst>
          </p:cNvPr>
          <p:cNvPicPr>
            <a:picLocks noChangeAspect="1"/>
          </p:cNvPicPr>
          <p:nvPr/>
        </p:nvPicPr>
        <p:blipFill>
          <a:blip r:embed="rId9"/>
          <a:stretch>
            <a:fillRect/>
          </a:stretch>
        </p:blipFill>
        <p:spPr>
          <a:xfrm>
            <a:off x="7381215" y="4973608"/>
            <a:ext cx="1447800" cy="657225"/>
          </a:xfrm>
          <a:prstGeom prst="rect">
            <a:avLst/>
          </a:prstGeom>
        </p:spPr>
      </p:pic>
      <p:pic>
        <p:nvPicPr>
          <p:cNvPr id="130" name="Picture 129">
            <a:extLst>
              <a:ext uri="{FF2B5EF4-FFF2-40B4-BE49-F238E27FC236}">
                <a16:creationId xmlns:a16="http://schemas.microsoft.com/office/drawing/2014/main" id="{02950891-D55E-1245-9BAE-E1F641D49E82}"/>
              </a:ext>
            </a:extLst>
          </p:cNvPr>
          <p:cNvPicPr>
            <a:picLocks noChangeAspect="1"/>
          </p:cNvPicPr>
          <p:nvPr/>
        </p:nvPicPr>
        <p:blipFill>
          <a:blip r:embed="rId10"/>
          <a:stretch>
            <a:fillRect/>
          </a:stretch>
        </p:blipFill>
        <p:spPr>
          <a:xfrm>
            <a:off x="7658789" y="5262292"/>
            <a:ext cx="1447800" cy="657225"/>
          </a:xfrm>
          <a:prstGeom prst="rect">
            <a:avLst/>
          </a:prstGeom>
        </p:spPr>
      </p:pic>
      <p:grpSp>
        <p:nvGrpSpPr>
          <p:cNvPr id="133" name="Group 132">
            <a:extLst>
              <a:ext uri="{FF2B5EF4-FFF2-40B4-BE49-F238E27FC236}">
                <a16:creationId xmlns:a16="http://schemas.microsoft.com/office/drawing/2014/main" id="{DE0C396E-EA32-EC4F-BFF6-9C19553E52FF}"/>
              </a:ext>
            </a:extLst>
          </p:cNvPr>
          <p:cNvGrpSpPr/>
          <p:nvPr/>
        </p:nvGrpSpPr>
        <p:grpSpPr>
          <a:xfrm>
            <a:off x="3822548" y="3866520"/>
            <a:ext cx="439544" cy="432640"/>
            <a:chOff x="5456753" y="5025425"/>
            <a:chExt cx="586058" cy="576853"/>
          </a:xfrm>
        </p:grpSpPr>
        <p:pic>
          <p:nvPicPr>
            <p:cNvPr id="134" name="Graphic 133" descr="Mining tools">
              <a:extLst>
                <a:ext uri="{FF2B5EF4-FFF2-40B4-BE49-F238E27FC236}">
                  <a16:creationId xmlns:a16="http://schemas.microsoft.com/office/drawing/2014/main" id="{2F4464EF-6740-4649-85F2-FB22CB45B131}"/>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5547207" y="5025425"/>
              <a:ext cx="359943" cy="359943"/>
            </a:xfrm>
            <a:prstGeom prst="rect">
              <a:avLst/>
            </a:prstGeom>
          </p:spPr>
        </p:pic>
        <p:sp>
          <p:nvSpPr>
            <p:cNvPr id="135" name="TextBox 134">
              <a:extLst>
                <a:ext uri="{FF2B5EF4-FFF2-40B4-BE49-F238E27FC236}">
                  <a16:creationId xmlns:a16="http://schemas.microsoft.com/office/drawing/2014/main" id="{A368F571-59D9-5D49-89B3-EDF811F5EE29}"/>
                </a:ext>
              </a:extLst>
            </p:cNvPr>
            <p:cNvSpPr txBox="1"/>
            <p:nvPr/>
          </p:nvSpPr>
          <p:spPr>
            <a:xfrm>
              <a:off x="5456753" y="5294502"/>
              <a:ext cx="586058" cy="307776"/>
            </a:xfrm>
            <a:prstGeom prst="rect">
              <a:avLst/>
            </a:prstGeom>
            <a:noFill/>
          </p:spPr>
          <p:txBody>
            <a:bodyPr wrap="none" rtlCol="0">
              <a:spAutoFit/>
            </a:bodyPr>
            <a:lstStyle/>
            <a:p>
              <a:r>
                <a:rPr lang="en-US" sz="900" dirty="0">
                  <a:solidFill>
                    <a:schemeClr val="bg1"/>
                  </a:solidFill>
                  <a:latin typeface="Century Gothic" panose="020B0502020202020204" pitchFamily="34" charset="0"/>
                </a:rPr>
                <a:t>M&amp;E</a:t>
              </a:r>
            </a:p>
          </p:txBody>
        </p:sp>
      </p:grpSp>
      <p:grpSp>
        <p:nvGrpSpPr>
          <p:cNvPr id="139" name="Group 138">
            <a:extLst>
              <a:ext uri="{FF2B5EF4-FFF2-40B4-BE49-F238E27FC236}">
                <a16:creationId xmlns:a16="http://schemas.microsoft.com/office/drawing/2014/main" id="{19E92DB2-0F8F-9A44-A771-3107DAE668F7}"/>
              </a:ext>
            </a:extLst>
          </p:cNvPr>
          <p:cNvGrpSpPr/>
          <p:nvPr/>
        </p:nvGrpSpPr>
        <p:grpSpPr>
          <a:xfrm>
            <a:off x="6712693" y="3838146"/>
            <a:ext cx="478016" cy="432640"/>
            <a:chOff x="5456753" y="5025425"/>
            <a:chExt cx="637355" cy="576853"/>
          </a:xfrm>
        </p:grpSpPr>
        <p:pic>
          <p:nvPicPr>
            <p:cNvPr id="140" name="Graphic 139" descr="Mining tools">
              <a:extLst>
                <a:ext uri="{FF2B5EF4-FFF2-40B4-BE49-F238E27FC236}">
                  <a16:creationId xmlns:a16="http://schemas.microsoft.com/office/drawing/2014/main" id="{31883891-A8C7-2A49-B633-53C690DF8CD8}"/>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5547207" y="5025425"/>
              <a:ext cx="359943" cy="359943"/>
            </a:xfrm>
            <a:prstGeom prst="rect">
              <a:avLst/>
            </a:prstGeom>
          </p:spPr>
        </p:pic>
        <p:sp>
          <p:nvSpPr>
            <p:cNvPr id="141" name="TextBox 140">
              <a:extLst>
                <a:ext uri="{FF2B5EF4-FFF2-40B4-BE49-F238E27FC236}">
                  <a16:creationId xmlns:a16="http://schemas.microsoft.com/office/drawing/2014/main" id="{11CFEBA3-BD92-084C-B2B9-6CC477B011C0}"/>
                </a:ext>
              </a:extLst>
            </p:cNvPr>
            <p:cNvSpPr txBox="1"/>
            <p:nvPr/>
          </p:nvSpPr>
          <p:spPr>
            <a:xfrm>
              <a:off x="5456753" y="5294502"/>
              <a:ext cx="637355" cy="307776"/>
            </a:xfrm>
            <a:prstGeom prst="rect">
              <a:avLst/>
            </a:prstGeom>
            <a:noFill/>
          </p:spPr>
          <p:txBody>
            <a:bodyPr wrap="none" rtlCol="0">
              <a:spAutoFit/>
            </a:bodyPr>
            <a:lstStyle/>
            <a:p>
              <a:r>
                <a:rPr lang="en-US" sz="900" dirty="0">
                  <a:solidFill>
                    <a:schemeClr val="bg1"/>
                  </a:solidFill>
                  <a:latin typeface="Century Gothic" panose="020B0502020202020204" pitchFamily="34" charset="0"/>
                </a:rPr>
                <a:t>M&amp;O</a:t>
              </a:r>
            </a:p>
          </p:txBody>
        </p:sp>
      </p:grpSp>
      <p:sp>
        <p:nvSpPr>
          <p:cNvPr id="143" name="Rectangle 142">
            <a:extLst>
              <a:ext uri="{FF2B5EF4-FFF2-40B4-BE49-F238E27FC236}">
                <a16:creationId xmlns:a16="http://schemas.microsoft.com/office/drawing/2014/main" id="{5C0D4279-F610-B044-9955-AEF65FA2EF8C}"/>
              </a:ext>
            </a:extLst>
          </p:cNvPr>
          <p:cNvSpPr/>
          <p:nvPr/>
        </p:nvSpPr>
        <p:spPr>
          <a:xfrm>
            <a:off x="0" y="4527606"/>
            <a:ext cx="9144000" cy="72947"/>
          </a:xfrm>
          <a:prstGeom prst="rect">
            <a:avLst/>
          </a:prstGeom>
          <a:solidFill>
            <a:srgbClr val="FCD02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44" name="TextBox 143">
            <a:extLst>
              <a:ext uri="{FF2B5EF4-FFF2-40B4-BE49-F238E27FC236}">
                <a16:creationId xmlns:a16="http://schemas.microsoft.com/office/drawing/2014/main" id="{23DB1563-EF4C-2248-82E0-912624BD1C5A}"/>
              </a:ext>
            </a:extLst>
          </p:cNvPr>
          <p:cNvSpPr txBox="1"/>
          <p:nvPr/>
        </p:nvSpPr>
        <p:spPr>
          <a:xfrm>
            <a:off x="3673611" y="4692607"/>
            <a:ext cx="1382110" cy="854080"/>
          </a:xfrm>
          <a:prstGeom prst="rect">
            <a:avLst/>
          </a:prstGeom>
          <a:noFill/>
        </p:spPr>
        <p:txBody>
          <a:bodyPr wrap="none" rtlCol="0">
            <a:spAutoFit/>
          </a:bodyPr>
          <a:lstStyle/>
          <a:p>
            <a:pPr algn="ctr"/>
            <a:endParaRPr lang="en-US" sz="750" dirty="0"/>
          </a:p>
          <a:p>
            <a:pPr algn="ctr"/>
            <a:r>
              <a:rPr lang="en-US" sz="1050" b="1" dirty="0"/>
              <a:t>2021 – 2023</a:t>
            </a:r>
          </a:p>
          <a:p>
            <a:pPr algn="ctr"/>
            <a:r>
              <a:rPr lang="en-US" sz="1050" dirty="0"/>
              <a:t>C-IV and CalWIN </a:t>
            </a:r>
          </a:p>
          <a:p>
            <a:pPr algn="ctr"/>
            <a:r>
              <a:rPr lang="en-US" sz="1050" dirty="0"/>
              <a:t>Migrate to LRS to </a:t>
            </a:r>
          </a:p>
          <a:p>
            <a:pPr algn="ctr"/>
            <a:r>
              <a:rPr lang="en-US" sz="1050" dirty="0"/>
              <a:t>become CalSAWS</a:t>
            </a:r>
          </a:p>
        </p:txBody>
      </p:sp>
      <p:sp>
        <p:nvSpPr>
          <p:cNvPr id="152" name="TextBox 151">
            <a:extLst>
              <a:ext uri="{FF2B5EF4-FFF2-40B4-BE49-F238E27FC236}">
                <a16:creationId xmlns:a16="http://schemas.microsoft.com/office/drawing/2014/main" id="{60428584-151A-7B4D-BF23-BE10CB75866F}"/>
              </a:ext>
            </a:extLst>
          </p:cNvPr>
          <p:cNvSpPr txBox="1"/>
          <p:nvPr/>
        </p:nvSpPr>
        <p:spPr>
          <a:xfrm>
            <a:off x="521815" y="1304927"/>
            <a:ext cx="519694" cy="276999"/>
          </a:xfrm>
          <a:prstGeom prst="rect">
            <a:avLst/>
          </a:prstGeom>
          <a:noFill/>
        </p:spPr>
        <p:txBody>
          <a:bodyPr wrap="none" rtlCol="0">
            <a:spAutoFit/>
          </a:bodyPr>
          <a:lstStyle/>
          <a:p>
            <a:r>
              <a:rPr lang="en-US" sz="1200" b="1" dirty="0">
                <a:solidFill>
                  <a:srgbClr val="295CA3"/>
                </a:solidFill>
              </a:rPr>
              <a:t>C-IV</a:t>
            </a:r>
          </a:p>
        </p:txBody>
      </p:sp>
      <p:sp>
        <p:nvSpPr>
          <p:cNvPr id="153" name="TextBox 152">
            <a:extLst>
              <a:ext uri="{FF2B5EF4-FFF2-40B4-BE49-F238E27FC236}">
                <a16:creationId xmlns:a16="http://schemas.microsoft.com/office/drawing/2014/main" id="{5F16073B-57D0-4546-B861-885ACEFE2B75}"/>
              </a:ext>
            </a:extLst>
          </p:cNvPr>
          <p:cNvSpPr txBox="1"/>
          <p:nvPr/>
        </p:nvSpPr>
        <p:spPr>
          <a:xfrm>
            <a:off x="3459844" y="1281442"/>
            <a:ext cx="421910" cy="276999"/>
          </a:xfrm>
          <a:prstGeom prst="rect">
            <a:avLst/>
          </a:prstGeom>
          <a:noFill/>
        </p:spPr>
        <p:txBody>
          <a:bodyPr wrap="none" rtlCol="0">
            <a:spAutoFit/>
          </a:bodyPr>
          <a:lstStyle/>
          <a:p>
            <a:r>
              <a:rPr lang="en-US" sz="1200" b="1" dirty="0">
                <a:solidFill>
                  <a:srgbClr val="295CA3"/>
                </a:solidFill>
              </a:rPr>
              <a:t>LRS</a:t>
            </a:r>
          </a:p>
        </p:txBody>
      </p:sp>
      <p:sp>
        <p:nvSpPr>
          <p:cNvPr id="154" name="TextBox 153">
            <a:extLst>
              <a:ext uri="{FF2B5EF4-FFF2-40B4-BE49-F238E27FC236}">
                <a16:creationId xmlns:a16="http://schemas.microsoft.com/office/drawing/2014/main" id="{0EB37DBC-B384-9F4D-8E20-B0C8782A7E3F}"/>
              </a:ext>
            </a:extLst>
          </p:cNvPr>
          <p:cNvSpPr txBox="1"/>
          <p:nvPr/>
        </p:nvSpPr>
        <p:spPr>
          <a:xfrm>
            <a:off x="6470182" y="1225506"/>
            <a:ext cx="737702" cy="276999"/>
          </a:xfrm>
          <a:prstGeom prst="rect">
            <a:avLst/>
          </a:prstGeom>
          <a:noFill/>
        </p:spPr>
        <p:txBody>
          <a:bodyPr wrap="none" rtlCol="0">
            <a:spAutoFit/>
          </a:bodyPr>
          <a:lstStyle/>
          <a:p>
            <a:r>
              <a:rPr lang="en-US" sz="1200" b="1" dirty="0">
                <a:solidFill>
                  <a:srgbClr val="295CA3"/>
                </a:solidFill>
              </a:rPr>
              <a:t>CalWIN</a:t>
            </a:r>
          </a:p>
        </p:txBody>
      </p:sp>
      <p:grpSp>
        <p:nvGrpSpPr>
          <p:cNvPr id="159" name="Group 158">
            <a:extLst>
              <a:ext uri="{FF2B5EF4-FFF2-40B4-BE49-F238E27FC236}">
                <a16:creationId xmlns:a16="http://schemas.microsoft.com/office/drawing/2014/main" id="{BD8283CE-6966-2741-AC7A-91785C211FEF}"/>
              </a:ext>
            </a:extLst>
          </p:cNvPr>
          <p:cNvGrpSpPr/>
          <p:nvPr/>
        </p:nvGrpSpPr>
        <p:grpSpPr>
          <a:xfrm>
            <a:off x="8216613" y="3110836"/>
            <a:ext cx="683986" cy="1157235"/>
            <a:chOff x="8846958" y="3195411"/>
            <a:chExt cx="1352382" cy="1542980"/>
          </a:xfrm>
        </p:grpSpPr>
        <p:grpSp>
          <p:nvGrpSpPr>
            <p:cNvPr id="160" name="Group 159">
              <a:extLst>
                <a:ext uri="{FF2B5EF4-FFF2-40B4-BE49-F238E27FC236}">
                  <a16:creationId xmlns:a16="http://schemas.microsoft.com/office/drawing/2014/main" id="{43F9CC23-EDC8-BB4C-A4FC-190B2ADDFD11}"/>
                </a:ext>
              </a:extLst>
            </p:cNvPr>
            <p:cNvGrpSpPr/>
            <p:nvPr/>
          </p:nvGrpSpPr>
          <p:grpSpPr>
            <a:xfrm>
              <a:off x="8846958" y="3195411"/>
              <a:ext cx="1352382" cy="1542980"/>
              <a:chOff x="365055" y="2678080"/>
              <a:chExt cx="2630144" cy="3000824"/>
            </a:xfrm>
            <a:solidFill>
              <a:srgbClr val="E6C975"/>
            </a:solidFill>
          </p:grpSpPr>
          <p:grpSp>
            <p:nvGrpSpPr>
              <p:cNvPr id="167" name="Group 166">
                <a:extLst>
                  <a:ext uri="{FF2B5EF4-FFF2-40B4-BE49-F238E27FC236}">
                    <a16:creationId xmlns:a16="http://schemas.microsoft.com/office/drawing/2014/main" id="{A6E8ACDD-262C-674A-B1FE-D07035FBF5D6}"/>
                  </a:ext>
                </a:extLst>
              </p:cNvPr>
              <p:cNvGrpSpPr/>
              <p:nvPr/>
            </p:nvGrpSpPr>
            <p:grpSpPr>
              <a:xfrm>
                <a:off x="365055" y="2678080"/>
                <a:ext cx="2630144" cy="3000824"/>
                <a:chOff x="860260" y="1792705"/>
                <a:chExt cx="2261937" cy="3886200"/>
              </a:xfrm>
              <a:grpFill/>
            </p:grpSpPr>
            <p:sp>
              <p:nvSpPr>
                <p:cNvPr id="170" name="Rectangle 169">
                  <a:extLst>
                    <a:ext uri="{FF2B5EF4-FFF2-40B4-BE49-F238E27FC236}">
                      <a16:creationId xmlns:a16="http://schemas.microsoft.com/office/drawing/2014/main" id="{22CF52A5-B6D3-234D-951A-526FC1C521CB}"/>
                    </a:ext>
                  </a:extLst>
                </p:cNvPr>
                <p:cNvSpPr/>
                <p:nvPr/>
              </p:nvSpPr>
              <p:spPr>
                <a:xfrm>
                  <a:off x="1094874" y="3429000"/>
                  <a:ext cx="1792705" cy="2249905"/>
                </a:xfrm>
                <a:prstGeom prst="rect">
                  <a:avLst/>
                </a:prstGeom>
                <a:gradFill>
                  <a:gsLst>
                    <a:gs pos="23000">
                      <a:srgbClr val="00B0F0"/>
                    </a:gs>
                    <a:gs pos="44000">
                      <a:schemeClr val="accent5">
                        <a:lumMod val="60000"/>
                        <a:lumOff val="40000"/>
                      </a:schemeClr>
                    </a:gs>
                    <a:gs pos="67000">
                      <a:schemeClr val="accent5">
                        <a:lumMod val="20000"/>
                        <a:lumOff val="80000"/>
                      </a:schemeClr>
                    </a:gs>
                    <a:gs pos="89000">
                      <a:srgbClr val="00B0F0"/>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71" name="Triangle 170">
                  <a:extLst>
                    <a:ext uri="{FF2B5EF4-FFF2-40B4-BE49-F238E27FC236}">
                      <a16:creationId xmlns:a16="http://schemas.microsoft.com/office/drawing/2014/main" id="{81D47580-26FF-8B4C-86B7-13686DBB2B6D}"/>
                    </a:ext>
                  </a:extLst>
                </p:cNvPr>
                <p:cNvSpPr/>
                <p:nvPr/>
              </p:nvSpPr>
              <p:spPr>
                <a:xfrm>
                  <a:off x="860260" y="1792705"/>
                  <a:ext cx="2261937" cy="1636295"/>
                </a:xfrm>
                <a:prstGeom prst="triangl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sp>
            <p:nvSpPr>
              <p:cNvPr id="168" name="Rectangle 167">
                <a:extLst>
                  <a:ext uri="{FF2B5EF4-FFF2-40B4-BE49-F238E27FC236}">
                    <a16:creationId xmlns:a16="http://schemas.microsoft.com/office/drawing/2014/main" id="{01AF1D9E-FBB2-874E-B523-079111F42D9A}"/>
                  </a:ext>
                </a:extLst>
              </p:cNvPr>
              <p:cNvSpPr/>
              <p:nvPr/>
            </p:nvSpPr>
            <p:spPr>
              <a:xfrm>
                <a:off x="857955" y="4383980"/>
                <a:ext cx="1631338" cy="1259040"/>
              </a:xfrm>
              <a:prstGeom prst="rect">
                <a:avLst/>
              </a:prstGeom>
              <a:solidFill>
                <a:schemeClr val="bg1">
                  <a:lumMod val="9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cxnSp>
            <p:nvCxnSpPr>
              <p:cNvPr id="169" name="Straight Connector 168">
                <a:extLst>
                  <a:ext uri="{FF2B5EF4-FFF2-40B4-BE49-F238E27FC236}">
                    <a16:creationId xmlns:a16="http://schemas.microsoft.com/office/drawing/2014/main" id="{4F16D9F4-CE8F-144B-B971-C0C10A0035C8}"/>
                  </a:ext>
                </a:extLst>
              </p:cNvPr>
              <p:cNvCxnSpPr>
                <a:cxnSpLocks/>
              </p:cNvCxnSpPr>
              <p:nvPr/>
            </p:nvCxnSpPr>
            <p:spPr>
              <a:xfrm flipV="1">
                <a:off x="550898" y="3996175"/>
                <a:ext cx="2192203" cy="16082"/>
              </a:xfrm>
              <a:prstGeom prst="line">
                <a:avLst/>
              </a:prstGeom>
              <a:grpFill/>
              <a:ln>
                <a:solidFill>
                  <a:schemeClr val="bg1"/>
                </a:solidFill>
              </a:ln>
            </p:spPr>
            <p:style>
              <a:lnRef idx="1">
                <a:schemeClr val="accent1"/>
              </a:lnRef>
              <a:fillRef idx="0">
                <a:schemeClr val="accent1"/>
              </a:fillRef>
              <a:effectRef idx="0">
                <a:schemeClr val="accent1"/>
              </a:effectRef>
              <a:fontRef idx="minor">
                <a:schemeClr val="tx1"/>
              </a:fontRef>
            </p:style>
          </p:cxnSp>
        </p:grpSp>
        <p:cxnSp>
          <p:nvCxnSpPr>
            <p:cNvPr id="161" name="Straight Connector 160">
              <a:extLst>
                <a:ext uri="{FF2B5EF4-FFF2-40B4-BE49-F238E27FC236}">
                  <a16:creationId xmlns:a16="http://schemas.microsoft.com/office/drawing/2014/main" id="{BC44FA26-1FA5-F347-8309-A35FC444A70C}"/>
                </a:ext>
              </a:extLst>
            </p:cNvPr>
            <p:cNvCxnSpPr>
              <a:cxnSpLocks/>
            </p:cNvCxnSpPr>
            <p:nvPr/>
          </p:nvCxnSpPr>
          <p:spPr>
            <a:xfrm>
              <a:off x="9532219" y="4066775"/>
              <a:ext cx="0" cy="647380"/>
            </a:xfrm>
            <a:prstGeom prst="line">
              <a:avLst/>
            </a:prstGeom>
          </p:spPr>
          <p:style>
            <a:lnRef idx="1">
              <a:schemeClr val="accent1"/>
            </a:lnRef>
            <a:fillRef idx="0">
              <a:schemeClr val="accent1"/>
            </a:fillRef>
            <a:effectRef idx="0">
              <a:schemeClr val="accent1"/>
            </a:effectRef>
            <a:fontRef idx="minor">
              <a:schemeClr val="tx1"/>
            </a:fontRef>
          </p:style>
        </p:cxnSp>
        <p:sp>
          <p:nvSpPr>
            <p:cNvPr id="162" name="Oval 161">
              <a:extLst>
                <a:ext uri="{FF2B5EF4-FFF2-40B4-BE49-F238E27FC236}">
                  <a16:creationId xmlns:a16="http://schemas.microsoft.com/office/drawing/2014/main" id="{B6069E97-F61F-2F49-876A-B0FCB43F7DC1}"/>
                </a:ext>
              </a:extLst>
            </p:cNvPr>
            <p:cNvSpPr/>
            <p:nvPr/>
          </p:nvSpPr>
          <p:spPr>
            <a:xfrm>
              <a:off x="9450980" y="4350657"/>
              <a:ext cx="64008" cy="62593"/>
            </a:xfrm>
            <a:prstGeom prst="ellipse">
              <a:avLst/>
            </a:prstGeom>
            <a:solidFill>
              <a:schemeClr val="bg1">
                <a:lumMod val="50000"/>
              </a:schemeClr>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63" name="Oval 162">
              <a:extLst>
                <a:ext uri="{FF2B5EF4-FFF2-40B4-BE49-F238E27FC236}">
                  <a16:creationId xmlns:a16="http://schemas.microsoft.com/office/drawing/2014/main" id="{EF7CDDD6-309E-0244-9746-A414D1EADE43}"/>
                </a:ext>
              </a:extLst>
            </p:cNvPr>
            <p:cNvSpPr/>
            <p:nvPr/>
          </p:nvSpPr>
          <p:spPr>
            <a:xfrm>
              <a:off x="9563482" y="4347590"/>
              <a:ext cx="64008" cy="62593"/>
            </a:xfrm>
            <a:prstGeom prst="ellipse">
              <a:avLst/>
            </a:prstGeom>
            <a:solidFill>
              <a:schemeClr val="bg1">
                <a:lumMod val="50000"/>
              </a:schemeClr>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nvGrpSpPr>
            <p:cNvPr id="164" name="Group 163">
              <a:extLst>
                <a:ext uri="{FF2B5EF4-FFF2-40B4-BE49-F238E27FC236}">
                  <a16:creationId xmlns:a16="http://schemas.microsoft.com/office/drawing/2014/main" id="{10B60F07-FE3B-9544-8DD8-C53D416A4463}"/>
                </a:ext>
              </a:extLst>
            </p:cNvPr>
            <p:cNvGrpSpPr/>
            <p:nvPr/>
          </p:nvGrpSpPr>
          <p:grpSpPr>
            <a:xfrm flipH="1">
              <a:off x="8880591" y="3258220"/>
              <a:ext cx="1240468" cy="658527"/>
              <a:chOff x="616359" y="1916066"/>
              <a:chExt cx="2822185" cy="2369569"/>
            </a:xfrm>
          </p:grpSpPr>
          <p:cxnSp>
            <p:nvCxnSpPr>
              <p:cNvPr id="165" name="Straight Connector 164">
                <a:extLst>
                  <a:ext uri="{FF2B5EF4-FFF2-40B4-BE49-F238E27FC236}">
                    <a16:creationId xmlns:a16="http://schemas.microsoft.com/office/drawing/2014/main" id="{8B9281A2-2AA4-2D44-9A2F-26DA28397FAB}"/>
                  </a:ext>
                </a:extLst>
              </p:cNvPr>
              <p:cNvCxnSpPr>
                <a:cxnSpLocks/>
              </p:cNvCxnSpPr>
              <p:nvPr/>
            </p:nvCxnSpPr>
            <p:spPr>
              <a:xfrm flipV="1">
                <a:off x="616359" y="1916066"/>
                <a:ext cx="1470879" cy="2238239"/>
              </a:xfrm>
              <a:prstGeom prst="line">
                <a:avLst/>
              </a:prstGeom>
              <a:ln w="762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66" name="Straight Connector 165">
                <a:extLst>
                  <a:ext uri="{FF2B5EF4-FFF2-40B4-BE49-F238E27FC236}">
                    <a16:creationId xmlns:a16="http://schemas.microsoft.com/office/drawing/2014/main" id="{FF0B846D-415C-F34D-9A5C-EA82E2C38C28}"/>
                  </a:ext>
                </a:extLst>
              </p:cNvPr>
              <p:cNvCxnSpPr>
                <a:cxnSpLocks/>
              </p:cNvCxnSpPr>
              <p:nvPr/>
            </p:nvCxnSpPr>
            <p:spPr>
              <a:xfrm flipH="1" flipV="1">
                <a:off x="1952581" y="1984703"/>
                <a:ext cx="1485963" cy="2300932"/>
              </a:xfrm>
              <a:prstGeom prst="line">
                <a:avLst/>
              </a:prstGeom>
              <a:ln w="76200">
                <a:solidFill>
                  <a:schemeClr val="bg1"/>
                </a:solidFill>
              </a:ln>
            </p:spPr>
            <p:style>
              <a:lnRef idx="1">
                <a:schemeClr val="accent1"/>
              </a:lnRef>
              <a:fillRef idx="0">
                <a:schemeClr val="accent1"/>
              </a:fillRef>
              <a:effectRef idx="0">
                <a:schemeClr val="accent1"/>
              </a:effectRef>
              <a:fontRef idx="minor">
                <a:schemeClr val="tx1"/>
              </a:fontRef>
            </p:style>
          </p:cxnSp>
        </p:grpSp>
      </p:grpSp>
      <p:sp>
        <p:nvSpPr>
          <p:cNvPr id="172" name="TextBox 171">
            <a:extLst>
              <a:ext uri="{FF2B5EF4-FFF2-40B4-BE49-F238E27FC236}">
                <a16:creationId xmlns:a16="http://schemas.microsoft.com/office/drawing/2014/main" id="{7E5B069C-8220-1B46-A124-5FD74509EB0D}"/>
              </a:ext>
            </a:extLst>
          </p:cNvPr>
          <p:cNvSpPr txBox="1"/>
          <p:nvPr/>
        </p:nvSpPr>
        <p:spPr>
          <a:xfrm>
            <a:off x="8258849" y="3422192"/>
            <a:ext cx="611065" cy="369332"/>
          </a:xfrm>
          <a:prstGeom prst="rect">
            <a:avLst/>
          </a:prstGeom>
          <a:noFill/>
        </p:spPr>
        <p:txBody>
          <a:bodyPr wrap="none" rtlCol="0">
            <a:spAutoFit/>
          </a:bodyPr>
          <a:lstStyle/>
          <a:p>
            <a:pPr algn="ctr"/>
            <a:r>
              <a:rPr lang="en-US" sz="600" b="1" dirty="0">
                <a:solidFill>
                  <a:schemeClr val="bg1"/>
                </a:solidFill>
              </a:rPr>
              <a:t>Ancillary</a:t>
            </a:r>
          </a:p>
          <a:p>
            <a:pPr algn="ctr"/>
            <a:r>
              <a:rPr lang="en-US" sz="600" b="1" dirty="0">
                <a:solidFill>
                  <a:schemeClr val="bg1"/>
                </a:solidFill>
              </a:rPr>
              <a:t>Systems</a:t>
            </a:r>
          </a:p>
          <a:p>
            <a:pPr algn="ctr"/>
            <a:r>
              <a:rPr lang="en-US" sz="600" b="1" dirty="0">
                <a:solidFill>
                  <a:schemeClr val="bg1"/>
                </a:solidFill>
              </a:rPr>
              <a:t>(Non-Core)</a:t>
            </a:r>
          </a:p>
        </p:txBody>
      </p:sp>
      <p:grpSp>
        <p:nvGrpSpPr>
          <p:cNvPr id="109" name="Group 108">
            <a:extLst>
              <a:ext uri="{FF2B5EF4-FFF2-40B4-BE49-F238E27FC236}">
                <a16:creationId xmlns:a16="http://schemas.microsoft.com/office/drawing/2014/main" id="{C276EA00-516E-4446-B774-6125D09A50CD}"/>
              </a:ext>
            </a:extLst>
          </p:cNvPr>
          <p:cNvGrpSpPr/>
          <p:nvPr/>
        </p:nvGrpSpPr>
        <p:grpSpPr>
          <a:xfrm>
            <a:off x="8036613" y="2618595"/>
            <a:ext cx="1281770" cy="660223"/>
            <a:chOff x="7061400" y="3764327"/>
            <a:chExt cx="1709026" cy="880297"/>
          </a:xfrm>
        </p:grpSpPr>
        <p:cxnSp>
          <p:nvCxnSpPr>
            <p:cNvPr id="110" name="Straight Connector 109">
              <a:extLst>
                <a:ext uri="{FF2B5EF4-FFF2-40B4-BE49-F238E27FC236}">
                  <a16:creationId xmlns:a16="http://schemas.microsoft.com/office/drawing/2014/main" id="{D190DB94-F441-1443-8AF5-EC8F9E4082B0}"/>
                </a:ext>
              </a:extLst>
            </p:cNvPr>
            <p:cNvCxnSpPr>
              <a:cxnSpLocks/>
            </p:cNvCxnSpPr>
            <p:nvPr/>
          </p:nvCxnSpPr>
          <p:spPr>
            <a:xfrm rot="1432026">
              <a:off x="7184617" y="3764327"/>
              <a:ext cx="3661" cy="791207"/>
            </a:xfrm>
            <a:prstGeom prst="line">
              <a:avLst/>
            </a:prstGeom>
            <a:ln w="28575">
              <a:solidFill>
                <a:srgbClr val="002060"/>
              </a:solidFill>
              <a:headEnd type="none"/>
              <a:tailEnd type="none"/>
            </a:ln>
            <a:effectLst/>
          </p:spPr>
          <p:style>
            <a:lnRef idx="1">
              <a:schemeClr val="accent1"/>
            </a:lnRef>
            <a:fillRef idx="0">
              <a:schemeClr val="accent1"/>
            </a:fillRef>
            <a:effectRef idx="0">
              <a:schemeClr val="accent1"/>
            </a:effectRef>
            <a:fontRef idx="minor">
              <a:schemeClr val="tx1"/>
            </a:fontRef>
          </p:style>
        </p:cxnSp>
        <p:pic>
          <p:nvPicPr>
            <p:cNvPr id="111" name="Graphic 110" descr="Flag">
              <a:extLst>
                <a:ext uri="{FF2B5EF4-FFF2-40B4-BE49-F238E27FC236}">
                  <a16:creationId xmlns:a16="http://schemas.microsoft.com/office/drawing/2014/main" id="{15E9BD43-E24E-4E49-A215-4B77768188BC}"/>
                </a:ext>
              </a:extLst>
            </p:cNvPr>
            <p:cNvPicPr>
              <a:picLocks noChangeAspect="1"/>
            </p:cNvPicPr>
            <p:nvPr/>
          </p:nvPicPr>
          <p:blipFill rotWithShape="1">
            <a:blip r:embed="rId13">
              <a:extLst>
                <a:ext uri="{96DAC541-7B7A-43D3-8B79-37D633B846F1}">
                  <asvg:svgBlip xmlns:asvg="http://schemas.microsoft.com/office/drawing/2016/SVG/main" r:embed="rId14"/>
                </a:ext>
              </a:extLst>
            </a:blip>
            <a:srcRect l="31060" b="49539"/>
            <a:stretch/>
          </p:blipFill>
          <p:spPr>
            <a:xfrm rot="1432026">
              <a:off x="7061400" y="4059079"/>
              <a:ext cx="1709026" cy="585545"/>
            </a:xfrm>
            <a:prstGeom prst="rect">
              <a:avLst/>
            </a:prstGeom>
          </p:spPr>
        </p:pic>
        <p:sp>
          <p:nvSpPr>
            <p:cNvPr id="112" name="TextBox 111">
              <a:extLst>
                <a:ext uri="{FF2B5EF4-FFF2-40B4-BE49-F238E27FC236}">
                  <a16:creationId xmlns:a16="http://schemas.microsoft.com/office/drawing/2014/main" id="{6155FE98-59FC-904A-B5C0-397756C9D1F8}"/>
                </a:ext>
              </a:extLst>
            </p:cNvPr>
            <p:cNvSpPr txBox="1"/>
            <p:nvPr/>
          </p:nvSpPr>
          <p:spPr>
            <a:xfrm rot="1432026">
              <a:off x="7094443" y="3948647"/>
              <a:ext cx="1228349" cy="492442"/>
            </a:xfrm>
            <a:prstGeom prst="rect">
              <a:avLst/>
            </a:prstGeom>
            <a:noFill/>
          </p:spPr>
          <p:txBody>
            <a:bodyPr wrap="square" rtlCol="0">
              <a:spAutoFit/>
            </a:bodyPr>
            <a:lstStyle/>
            <a:p>
              <a:br>
                <a:rPr lang="en-US" sz="600" b="1" i="1" dirty="0">
                  <a:solidFill>
                    <a:srgbClr val="0070C0"/>
                  </a:solidFill>
                  <a:latin typeface="Century Gothic" panose="020B0502020202020204" pitchFamily="34" charset="0"/>
                </a:rPr>
              </a:br>
              <a:r>
                <a:rPr lang="en-US" sz="600" b="1" i="1" dirty="0">
                  <a:solidFill>
                    <a:srgbClr val="0070C0"/>
                  </a:solidFill>
                  <a:latin typeface="Century Gothic" panose="020B0502020202020204" pitchFamily="34" charset="0"/>
                </a:rPr>
                <a:t>30,000 system users</a:t>
              </a:r>
            </a:p>
            <a:p>
              <a:r>
                <a:rPr lang="en-US" sz="600" b="1" i="1" dirty="0">
                  <a:solidFill>
                    <a:srgbClr val="0070C0"/>
                  </a:solidFill>
                  <a:latin typeface="Century Gothic" panose="020B0502020202020204" pitchFamily="34" charset="0"/>
                </a:rPr>
                <a:t>6.4 million served</a:t>
              </a:r>
            </a:p>
          </p:txBody>
        </p:sp>
      </p:grpSp>
      <p:grpSp>
        <p:nvGrpSpPr>
          <p:cNvPr id="105" name="Group 104">
            <a:extLst>
              <a:ext uri="{FF2B5EF4-FFF2-40B4-BE49-F238E27FC236}">
                <a16:creationId xmlns:a16="http://schemas.microsoft.com/office/drawing/2014/main" id="{A0FA5C21-6826-E64B-8A43-567AAE1811CD}"/>
              </a:ext>
            </a:extLst>
          </p:cNvPr>
          <p:cNvGrpSpPr/>
          <p:nvPr/>
        </p:nvGrpSpPr>
        <p:grpSpPr>
          <a:xfrm>
            <a:off x="2095811" y="2596417"/>
            <a:ext cx="1257447" cy="655302"/>
            <a:chOff x="7062787" y="3764327"/>
            <a:chExt cx="1676596" cy="873736"/>
          </a:xfrm>
        </p:grpSpPr>
        <p:cxnSp>
          <p:nvCxnSpPr>
            <p:cNvPr id="106" name="Straight Connector 105">
              <a:extLst>
                <a:ext uri="{FF2B5EF4-FFF2-40B4-BE49-F238E27FC236}">
                  <a16:creationId xmlns:a16="http://schemas.microsoft.com/office/drawing/2014/main" id="{CE9DE71A-F552-5645-850A-E8F0C09F58F1}"/>
                </a:ext>
              </a:extLst>
            </p:cNvPr>
            <p:cNvCxnSpPr>
              <a:cxnSpLocks/>
            </p:cNvCxnSpPr>
            <p:nvPr/>
          </p:nvCxnSpPr>
          <p:spPr>
            <a:xfrm rot="1432026">
              <a:off x="7184617" y="3764327"/>
              <a:ext cx="3661" cy="791207"/>
            </a:xfrm>
            <a:prstGeom prst="line">
              <a:avLst/>
            </a:prstGeom>
            <a:ln w="28575">
              <a:solidFill>
                <a:srgbClr val="002060"/>
              </a:solidFill>
              <a:headEnd type="none"/>
              <a:tailEnd type="none"/>
            </a:ln>
            <a:effectLst/>
          </p:spPr>
          <p:style>
            <a:lnRef idx="1">
              <a:schemeClr val="accent1"/>
            </a:lnRef>
            <a:fillRef idx="0">
              <a:schemeClr val="accent1"/>
            </a:fillRef>
            <a:effectRef idx="0">
              <a:schemeClr val="accent1"/>
            </a:effectRef>
            <a:fontRef idx="minor">
              <a:schemeClr val="tx1"/>
            </a:fontRef>
          </p:style>
        </p:cxnSp>
        <p:pic>
          <p:nvPicPr>
            <p:cNvPr id="107" name="Graphic 106" descr="Flag">
              <a:extLst>
                <a:ext uri="{FF2B5EF4-FFF2-40B4-BE49-F238E27FC236}">
                  <a16:creationId xmlns:a16="http://schemas.microsoft.com/office/drawing/2014/main" id="{FBC8B29F-0467-1044-A18D-438C512799D3}"/>
                </a:ext>
              </a:extLst>
            </p:cNvPr>
            <p:cNvPicPr>
              <a:picLocks noChangeAspect="1"/>
            </p:cNvPicPr>
            <p:nvPr/>
          </p:nvPicPr>
          <p:blipFill rotWithShape="1">
            <a:blip r:embed="rId13">
              <a:extLst>
                <a:ext uri="{96DAC541-7B7A-43D3-8B79-37D633B846F1}">
                  <asvg:svgBlip xmlns:asvg="http://schemas.microsoft.com/office/drawing/2016/SVG/main" r:embed="rId14"/>
                </a:ext>
              </a:extLst>
            </a:blip>
            <a:srcRect l="31060" b="49539"/>
            <a:stretch/>
          </p:blipFill>
          <p:spPr>
            <a:xfrm rot="1432026">
              <a:off x="7062787" y="4052518"/>
              <a:ext cx="1676596" cy="585545"/>
            </a:xfrm>
            <a:prstGeom prst="rect">
              <a:avLst/>
            </a:prstGeom>
          </p:spPr>
        </p:pic>
        <p:sp>
          <p:nvSpPr>
            <p:cNvPr id="108" name="TextBox 107">
              <a:extLst>
                <a:ext uri="{FF2B5EF4-FFF2-40B4-BE49-F238E27FC236}">
                  <a16:creationId xmlns:a16="http://schemas.microsoft.com/office/drawing/2014/main" id="{38173876-6C43-F04C-892C-D0E5B712129E}"/>
                </a:ext>
              </a:extLst>
            </p:cNvPr>
            <p:cNvSpPr txBox="1"/>
            <p:nvPr/>
          </p:nvSpPr>
          <p:spPr>
            <a:xfrm rot="1432026">
              <a:off x="7094442" y="3948647"/>
              <a:ext cx="1228349" cy="492443"/>
            </a:xfrm>
            <a:prstGeom prst="rect">
              <a:avLst/>
            </a:prstGeom>
            <a:noFill/>
          </p:spPr>
          <p:txBody>
            <a:bodyPr wrap="square" rtlCol="0">
              <a:spAutoFit/>
            </a:bodyPr>
            <a:lstStyle/>
            <a:p>
              <a:br>
                <a:rPr lang="en-US" sz="600" b="1" i="1" dirty="0">
                  <a:solidFill>
                    <a:srgbClr val="0070C0"/>
                  </a:solidFill>
                  <a:latin typeface="Century Gothic" panose="020B0502020202020204" pitchFamily="34" charset="0"/>
                </a:rPr>
              </a:br>
              <a:r>
                <a:rPr lang="en-US" sz="600" b="1" i="1" dirty="0">
                  <a:solidFill>
                    <a:srgbClr val="0070C0"/>
                  </a:solidFill>
                  <a:latin typeface="Century Gothic" panose="020B0502020202020204" pitchFamily="34" charset="0"/>
                </a:rPr>
                <a:t>18,000 system users</a:t>
              </a:r>
            </a:p>
            <a:p>
              <a:r>
                <a:rPr lang="en-US" sz="600" b="1" i="1" dirty="0">
                  <a:solidFill>
                    <a:srgbClr val="0070C0"/>
                  </a:solidFill>
                  <a:latin typeface="Century Gothic" panose="020B0502020202020204" pitchFamily="34" charset="0"/>
                </a:rPr>
                <a:t>4.8 million served</a:t>
              </a:r>
            </a:p>
          </p:txBody>
        </p:sp>
      </p:grpSp>
      <p:grpSp>
        <p:nvGrpSpPr>
          <p:cNvPr id="193" name="Group 192">
            <a:extLst>
              <a:ext uri="{FF2B5EF4-FFF2-40B4-BE49-F238E27FC236}">
                <a16:creationId xmlns:a16="http://schemas.microsoft.com/office/drawing/2014/main" id="{C25C8D72-6C51-AF46-A709-7C826068DF3A}"/>
              </a:ext>
            </a:extLst>
          </p:cNvPr>
          <p:cNvGrpSpPr/>
          <p:nvPr/>
        </p:nvGrpSpPr>
        <p:grpSpPr>
          <a:xfrm>
            <a:off x="5211180" y="2555200"/>
            <a:ext cx="1358780" cy="673872"/>
            <a:chOff x="6955831" y="3797416"/>
            <a:chExt cx="1811706" cy="898496"/>
          </a:xfrm>
        </p:grpSpPr>
        <p:cxnSp>
          <p:nvCxnSpPr>
            <p:cNvPr id="194" name="Straight Connector 193">
              <a:extLst>
                <a:ext uri="{FF2B5EF4-FFF2-40B4-BE49-F238E27FC236}">
                  <a16:creationId xmlns:a16="http://schemas.microsoft.com/office/drawing/2014/main" id="{034874BA-AFEF-424F-8CE4-B2CA3E0C2ADD}"/>
                </a:ext>
              </a:extLst>
            </p:cNvPr>
            <p:cNvCxnSpPr>
              <a:cxnSpLocks/>
            </p:cNvCxnSpPr>
            <p:nvPr/>
          </p:nvCxnSpPr>
          <p:spPr>
            <a:xfrm flipH="1">
              <a:off x="6955831" y="3797416"/>
              <a:ext cx="389010" cy="898496"/>
            </a:xfrm>
            <a:prstGeom prst="line">
              <a:avLst/>
            </a:prstGeom>
            <a:ln w="28575">
              <a:solidFill>
                <a:srgbClr val="002060"/>
              </a:solidFill>
              <a:headEnd type="none"/>
              <a:tailEnd type="none"/>
            </a:ln>
            <a:effectLst/>
          </p:spPr>
          <p:style>
            <a:lnRef idx="1">
              <a:schemeClr val="accent1"/>
            </a:lnRef>
            <a:fillRef idx="0">
              <a:schemeClr val="accent1"/>
            </a:fillRef>
            <a:effectRef idx="0">
              <a:schemeClr val="accent1"/>
            </a:effectRef>
            <a:fontRef idx="minor">
              <a:schemeClr val="tx1"/>
            </a:fontRef>
          </p:style>
        </p:cxnSp>
        <p:pic>
          <p:nvPicPr>
            <p:cNvPr id="195" name="Graphic 194" descr="Flag">
              <a:extLst>
                <a:ext uri="{FF2B5EF4-FFF2-40B4-BE49-F238E27FC236}">
                  <a16:creationId xmlns:a16="http://schemas.microsoft.com/office/drawing/2014/main" id="{979B0457-B168-F04D-8BCE-F16285B2F443}"/>
                </a:ext>
              </a:extLst>
            </p:cNvPr>
            <p:cNvPicPr>
              <a:picLocks noChangeAspect="1"/>
            </p:cNvPicPr>
            <p:nvPr/>
          </p:nvPicPr>
          <p:blipFill rotWithShape="1">
            <a:blip r:embed="rId13">
              <a:extLst>
                <a:ext uri="{96DAC541-7B7A-43D3-8B79-37D633B846F1}">
                  <asvg:svgBlip xmlns:asvg="http://schemas.microsoft.com/office/drawing/2016/SVG/main" r:embed="rId14"/>
                </a:ext>
              </a:extLst>
            </a:blip>
            <a:srcRect l="31060" b="49539"/>
            <a:stretch/>
          </p:blipFill>
          <p:spPr>
            <a:xfrm rot="1432026">
              <a:off x="7061529" y="4058468"/>
              <a:ext cx="1706008" cy="585545"/>
            </a:xfrm>
            <a:prstGeom prst="rect">
              <a:avLst/>
            </a:prstGeom>
          </p:spPr>
        </p:pic>
        <p:sp>
          <p:nvSpPr>
            <p:cNvPr id="196" name="TextBox 195">
              <a:extLst>
                <a:ext uri="{FF2B5EF4-FFF2-40B4-BE49-F238E27FC236}">
                  <a16:creationId xmlns:a16="http://schemas.microsoft.com/office/drawing/2014/main" id="{26DA0858-ABCE-2A42-AF5D-8ED437D28E63}"/>
                </a:ext>
              </a:extLst>
            </p:cNvPr>
            <p:cNvSpPr txBox="1"/>
            <p:nvPr/>
          </p:nvSpPr>
          <p:spPr>
            <a:xfrm rot="1432026">
              <a:off x="7094442" y="3948647"/>
              <a:ext cx="1228349" cy="492443"/>
            </a:xfrm>
            <a:prstGeom prst="rect">
              <a:avLst/>
            </a:prstGeom>
            <a:noFill/>
          </p:spPr>
          <p:txBody>
            <a:bodyPr wrap="square" rtlCol="0">
              <a:spAutoFit/>
            </a:bodyPr>
            <a:lstStyle/>
            <a:p>
              <a:br>
                <a:rPr lang="en-US" sz="600" b="1" i="1" dirty="0">
                  <a:solidFill>
                    <a:srgbClr val="0070C0"/>
                  </a:solidFill>
                  <a:latin typeface="Century Gothic" panose="020B0502020202020204" pitchFamily="34" charset="0"/>
                </a:rPr>
              </a:br>
              <a:r>
                <a:rPr lang="en-US" sz="600" b="1" i="1" dirty="0">
                  <a:solidFill>
                    <a:srgbClr val="0070C0"/>
                  </a:solidFill>
                  <a:latin typeface="Century Gothic" panose="020B0502020202020204" pitchFamily="34" charset="0"/>
                </a:rPr>
                <a:t>22,000 system users</a:t>
              </a:r>
            </a:p>
            <a:p>
              <a:r>
                <a:rPr lang="en-US" sz="600" b="1" i="1" dirty="0">
                  <a:solidFill>
                    <a:srgbClr val="0070C0"/>
                  </a:solidFill>
                  <a:latin typeface="Century Gothic" panose="020B0502020202020204" pitchFamily="34" charset="0"/>
                </a:rPr>
                <a:t>4.5 million served</a:t>
              </a:r>
            </a:p>
          </p:txBody>
        </p:sp>
      </p:grpSp>
      <p:grpSp>
        <p:nvGrpSpPr>
          <p:cNvPr id="32" name="Group 31">
            <a:extLst>
              <a:ext uri="{FF2B5EF4-FFF2-40B4-BE49-F238E27FC236}">
                <a16:creationId xmlns:a16="http://schemas.microsoft.com/office/drawing/2014/main" id="{4B66BC2C-C464-4647-9458-17E3AF84536F}"/>
              </a:ext>
            </a:extLst>
          </p:cNvPr>
          <p:cNvGrpSpPr/>
          <p:nvPr/>
        </p:nvGrpSpPr>
        <p:grpSpPr>
          <a:xfrm>
            <a:off x="313227" y="1360284"/>
            <a:ext cx="1949737" cy="3109764"/>
            <a:chOff x="417635" y="673887"/>
            <a:chExt cx="2599649" cy="4146352"/>
          </a:xfrm>
        </p:grpSpPr>
        <p:grpSp>
          <p:nvGrpSpPr>
            <p:cNvPr id="30" name="Group 29">
              <a:extLst>
                <a:ext uri="{FF2B5EF4-FFF2-40B4-BE49-F238E27FC236}">
                  <a16:creationId xmlns:a16="http://schemas.microsoft.com/office/drawing/2014/main" id="{96084A7E-B98F-2D4F-BBC6-73E2095D4633}"/>
                </a:ext>
              </a:extLst>
            </p:cNvPr>
            <p:cNvGrpSpPr/>
            <p:nvPr/>
          </p:nvGrpSpPr>
          <p:grpSpPr>
            <a:xfrm>
              <a:off x="417635" y="673887"/>
              <a:ext cx="2599649" cy="1693828"/>
              <a:chOff x="694887" y="1870370"/>
              <a:chExt cx="2599649" cy="1693828"/>
            </a:xfrm>
          </p:grpSpPr>
          <p:cxnSp>
            <p:nvCxnSpPr>
              <p:cNvPr id="3" name="Straight Connector 2">
                <a:extLst>
                  <a:ext uri="{FF2B5EF4-FFF2-40B4-BE49-F238E27FC236}">
                    <a16:creationId xmlns:a16="http://schemas.microsoft.com/office/drawing/2014/main" id="{93248ADE-7BAC-2B41-92D8-0A8AA1FEA03A}"/>
                  </a:ext>
                </a:extLst>
              </p:cNvPr>
              <p:cNvCxnSpPr>
                <a:cxnSpLocks/>
              </p:cNvCxnSpPr>
              <p:nvPr/>
            </p:nvCxnSpPr>
            <p:spPr>
              <a:xfrm flipV="1">
                <a:off x="694887" y="1870370"/>
                <a:ext cx="1302017" cy="1671263"/>
              </a:xfrm>
              <a:prstGeom prst="line">
                <a:avLst/>
              </a:prstGeom>
              <a:ln w="762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87" name="Straight Connector 86">
                <a:extLst>
                  <a:ext uri="{FF2B5EF4-FFF2-40B4-BE49-F238E27FC236}">
                    <a16:creationId xmlns:a16="http://schemas.microsoft.com/office/drawing/2014/main" id="{610DC50D-F13B-3943-B3C3-11EC8AA14D49}"/>
                  </a:ext>
                </a:extLst>
              </p:cNvPr>
              <p:cNvCxnSpPr>
                <a:cxnSpLocks/>
              </p:cNvCxnSpPr>
              <p:nvPr/>
            </p:nvCxnSpPr>
            <p:spPr>
              <a:xfrm flipH="1" flipV="1">
                <a:off x="1980266" y="1876855"/>
                <a:ext cx="1314270" cy="1687343"/>
              </a:xfrm>
              <a:prstGeom prst="line">
                <a:avLst/>
              </a:prstGeom>
              <a:ln w="762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31" name="Group 30">
              <a:extLst>
                <a:ext uri="{FF2B5EF4-FFF2-40B4-BE49-F238E27FC236}">
                  <a16:creationId xmlns:a16="http://schemas.microsoft.com/office/drawing/2014/main" id="{468907E0-2B1A-8C43-A9E9-671E511CD08F}"/>
                </a:ext>
              </a:extLst>
            </p:cNvPr>
            <p:cNvGrpSpPr/>
            <p:nvPr/>
          </p:nvGrpSpPr>
          <p:grpSpPr>
            <a:xfrm>
              <a:off x="659875" y="1376145"/>
              <a:ext cx="2132006" cy="3444094"/>
              <a:chOff x="659875" y="1376145"/>
              <a:chExt cx="2132006" cy="3444094"/>
            </a:xfrm>
          </p:grpSpPr>
          <p:sp>
            <p:nvSpPr>
              <p:cNvPr id="21" name="Rounded Rectangle 20">
                <a:extLst>
                  <a:ext uri="{FF2B5EF4-FFF2-40B4-BE49-F238E27FC236}">
                    <a16:creationId xmlns:a16="http://schemas.microsoft.com/office/drawing/2014/main" id="{749AD83B-4C24-7441-B447-7D3C8D350F5D}"/>
                  </a:ext>
                </a:extLst>
              </p:cNvPr>
              <p:cNvSpPr/>
              <p:nvPr/>
            </p:nvSpPr>
            <p:spPr>
              <a:xfrm>
                <a:off x="668458" y="4551674"/>
                <a:ext cx="2096127" cy="268565"/>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50" b="1" dirty="0">
                    <a:solidFill>
                      <a:schemeClr val="tx1">
                        <a:lumMod val="65000"/>
                        <a:lumOff val="35000"/>
                      </a:schemeClr>
                    </a:solidFill>
                    <a:latin typeface="Century Gothic" panose="020B0502020202020204" pitchFamily="34" charset="0"/>
                  </a:rPr>
                  <a:t>C-IV Tech Foundation</a:t>
                </a:r>
              </a:p>
            </p:txBody>
          </p:sp>
          <p:grpSp>
            <p:nvGrpSpPr>
              <p:cNvPr id="18" name="Group 17">
                <a:extLst>
                  <a:ext uri="{FF2B5EF4-FFF2-40B4-BE49-F238E27FC236}">
                    <a16:creationId xmlns:a16="http://schemas.microsoft.com/office/drawing/2014/main" id="{9530DF6D-A77E-924E-91EE-4266BEB5FB50}"/>
                  </a:ext>
                </a:extLst>
              </p:cNvPr>
              <p:cNvGrpSpPr/>
              <p:nvPr/>
            </p:nvGrpSpPr>
            <p:grpSpPr>
              <a:xfrm>
                <a:off x="2115106" y="3390937"/>
                <a:ext cx="549861" cy="1118926"/>
                <a:chOff x="2167939" y="4379493"/>
                <a:chExt cx="549861" cy="1118926"/>
              </a:xfrm>
            </p:grpSpPr>
            <p:sp>
              <p:nvSpPr>
                <p:cNvPr id="13" name="Rectangle 12">
                  <a:extLst>
                    <a:ext uri="{FF2B5EF4-FFF2-40B4-BE49-F238E27FC236}">
                      <a16:creationId xmlns:a16="http://schemas.microsoft.com/office/drawing/2014/main" id="{31E7309A-447D-024A-B0B6-5777CBEBC9A0}"/>
                    </a:ext>
                  </a:extLst>
                </p:cNvPr>
                <p:cNvSpPr/>
                <p:nvPr/>
              </p:nvSpPr>
              <p:spPr>
                <a:xfrm>
                  <a:off x="2236202" y="4379493"/>
                  <a:ext cx="406400" cy="938441"/>
                </a:xfrm>
                <a:prstGeom prst="rect">
                  <a:avLst/>
                </a:prstGeom>
                <a:solidFill>
                  <a:srgbClr val="FFF9F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14" name="Oval 13">
                  <a:extLst>
                    <a:ext uri="{FF2B5EF4-FFF2-40B4-BE49-F238E27FC236}">
                      <a16:creationId xmlns:a16="http://schemas.microsoft.com/office/drawing/2014/main" id="{2FAE90DE-9863-2441-B38F-4E7780C35539}"/>
                    </a:ext>
                  </a:extLst>
                </p:cNvPr>
                <p:cNvSpPr/>
                <p:nvPr/>
              </p:nvSpPr>
              <p:spPr>
                <a:xfrm>
                  <a:off x="2527300" y="4817416"/>
                  <a:ext cx="64008" cy="62593"/>
                </a:xfrm>
                <a:prstGeom prst="ellipse">
                  <a:avLst/>
                </a:prstGeom>
                <a:solidFill>
                  <a:schemeClr val="bg1">
                    <a:lumMod val="50000"/>
                  </a:schemeClr>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5" name="Rectangle 14">
                  <a:extLst>
                    <a:ext uri="{FF2B5EF4-FFF2-40B4-BE49-F238E27FC236}">
                      <a16:creationId xmlns:a16="http://schemas.microsoft.com/office/drawing/2014/main" id="{D46A92E4-3053-B04D-81EC-7ED92487C960}"/>
                    </a:ext>
                  </a:extLst>
                </p:cNvPr>
                <p:cNvSpPr/>
                <p:nvPr/>
              </p:nvSpPr>
              <p:spPr>
                <a:xfrm>
                  <a:off x="2168525" y="5317934"/>
                  <a:ext cx="549275" cy="9226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16" name="Rectangle 15">
                  <a:extLst>
                    <a:ext uri="{FF2B5EF4-FFF2-40B4-BE49-F238E27FC236}">
                      <a16:creationId xmlns:a16="http://schemas.microsoft.com/office/drawing/2014/main" id="{9DB5DA78-51D8-DE40-876F-BAC047C0D19F}"/>
                    </a:ext>
                  </a:extLst>
                </p:cNvPr>
                <p:cNvSpPr/>
                <p:nvPr/>
              </p:nvSpPr>
              <p:spPr>
                <a:xfrm>
                  <a:off x="2167939" y="5406153"/>
                  <a:ext cx="549275" cy="92266"/>
                </a:xfrm>
                <a:prstGeom prst="rect">
                  <a:avLst/>
                </a:prstGeom>
                <a:solidFill>
                  <a:schemeClr val="bg1">
                    <a:lumMod val="9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grpSp>
          <p:grpSp>
            <p:nvGrpSpPr>
              <p:cNvPr id="29" name="Group 28">
                <a:extLst>
                  <a:ext uri="{FF2B5EF4-FFF2-40B4-BE49-F238E27FC236}">
                    <a16:creationId xmlns:a16="http://schemas.microsoft.com/office/drawing/2014/main" id="{D059A6E9-D36E-0344-9F29-FB8B5D14A69D}"/>
                  </a:ext>
                </a:extLst>
              </p:cNvPr>
              <p:cNvGrpSpPr/>
              <p:nvPr/>
            </p:nvGrpSpPr>
            <p:grpSpPr>
              <a:xfrm>
                <a:off x="746322" y="2605795"/>
                <a:ext cx="744654" cy="679232"/>
                <a:chOff x="802963" y="2827548"/>
                <a:chExt cx="744654" cy="679232"/>
              </a:xfrm>
            </p:grpSpPr>
            <p:grpSp>
              <p:nvGrpSpPr>
                <p:cNvPr id="12" name="Group 11">
                  <a:extLst>
                    <a:ext uri="{FF2B5EF4-FFF2-40B4-BE49-F238E27FC236}">
                      <a16:creationId xmlns:a16="http://schemas.microsoft.com/office/drawing/2014/main" id="{6B90CCF9-68F3-6740-82CE-5A25DA431FCB}"/>
                    </a:ext>
                  </a:extLst>
                </p:cNvPr>
                <p:cNvGrpSpPr/>
                <p:nvPr/>
              </p:nvGrpSpPr>
              <p:grpSpPr>
                <a:xfrm>
                  <a:off x="802963" y="2827548"/>
                  <a:ext cx="744654" cy="679232"/>
                  <a:chOff x="1461835" y="3910263"/>
                  <a:chExt cx="529390" cy="938463"/>
                </a:xfrm>
              </p:grpSpPr>
              <p:sp>
                <p:nvSpPr>
                  <p:cNvPr id="7" name="Rectangle 6">
                    <a:extLst>
                      <a:ext uri="{FF2B5EF4-FFF2-40B4-BE49-F238E27FC236}">
                        <a16:creationId xmlns:a16="http://schemas.microsoft.com/office/drawing/2014/main" id="{821B653B-AB71-5848-AE61-C03722CF361A}"/>
                      </a:ext>
                    </a:extLst>
                  </p:cNvPr>
                  <p:cNvSpPr/>
                  <p:nvPr/>
                </p:nvSpPr>
                <p:spPr>
                  <a:xfrm>
                    <a:off x="1461835" y="3910263"/>
                    <a:ext cx="529390" cy="938463"/>
                  </a:xfrm>
                  <a:prstGeom prst="rect">
                    <a:avLst/>
                  </a:prstGeom>
                  <a:solidFill>
                    <a:srgbClr val="FFF9F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cxnSp>
                <p:nvCxnSpPr>
                  <p:cNvPr id="11" name="Straight Connector 10">
                    <a:extLst>
                      <a:ext uri="{FF2B5EF4-FFF2-40B4-BE49-F238E27FC236}">
                        <a16:creationId xmlns:a16="http://schemas.microsoft.com/office/drawing/2014/main" id="{CB37BE71-7FA5-D24E-B27A-B946718725A0}"/>
                      </a:ext>
                    </a:extLst>
                  </p:cNvPr>
                  <p:cNvCxnSpPr>
                    <a:cxnSpLocks/>
                    <a:stCxn id="7" idx="1"/>
                    <a:endCxn id="7" idx="3"/>
                  </p:cNvCxnSpPr>
                  <p:nvPr/>
                </p:nvCxnSpPr>
                <p:spPr>
                  <a:xfrm>
                    <a:off x="1461835" y="4379495"/>
                    <a:ext cx="52939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56751700-CEAF-EC4E-A054-8FDE8B36755F}"/>
                      </a:ext>
                    </a:extLst>
                  </p:cNvPr>
                  <p:cNvCxnSpPr>
                    <a:cxnSpLocks/>
                    <a:stCxn id="7" idx="0"/>
                    <a:endCxn id="7" idx="2"/>
                  </p:cNvCxnSpPr>
                  <p:nvPr/>
                </p:nvCxnSpPr>
                <p:spPr>
                  <a:xfrm>
                    <a:off x="1726530" y="3910263"/>
                    <a:ext cx="0" cy="938463"/>
                  </a:xfrm>
                  <a:prstGeom prst="line">
                    <a:avLst/>
                  </a:prstGeom>
                </p:spPr>
                <p:style>
                  <a:lnRef idx="1">
                    <a:schemeClr val="accent1"/>
                  </a:lnRef>
                  <a:fillRef idx="0">
                    <a:schemeClr val="accent1"/>
                  </a:fillRef>
                  <a:effectRef idx="0">
                    <a:schemeClr val="accent1"/>
                  </a:effectRef>
                  <a:fontRef idx="minor">
                    <a:schemeClr val="tx1"/>
                  </a:fontRef>
                </p:style>
              </p:cxnSp>
            </p:grpSp>
            <p:sp>
              <p:nvSpPr>
                <p:cNvPr id="19" name="TextBox 18">
                  <a:extLst>
                    <a:ext uri="{FF2B5EF4-FFF2-40B4-BE49-F238E27FC236}">
                      <a16:creationId xmlns:a16="http://schemas.microsoft.com/office/drawing/2014/main" id="{EEE1CB0B-494B-3D4E-9B96-0B226BC4DC4F}"/>
                    </a:ext>
                  </a:extLst>
                </p:cNvPr>
                <p:cNvSpPr txBox="1"/>
                <p:nvPr/>
              </p:nvSpPr>
              <p:spPr>
                <a:xfrm>
                  <a:off x="818528" y="2847899"/>
                  <a:ext cx="707327" cy="338555"/>
                </a:xfrm>
                <a:prstGeom prst="rect">
                  <a:avLst/>
                </a:prstGeom>
                <a:solidFill>
                  <a:schemeClr val="accent1">
                    <a:lumMod val="20000"/>
                    <a:lumOff val="80000"/>
                  </a:schemeClr>
                </a:solidFill>
              </p:spPr>
              <p:txBody>
                <a:bodyPr wrap="square" rtlCol="0">
                  <a:spAutoFit/>
                </a:bodyPr>
                <a:lstStyle/>
                <a:p>
                  <a:r>
                    <a:rPr lang="en-US" sz="525" dirty="0">
                      <a:latin typeface="Century Gothic" panose="020B0502020202020204" pitchFamily="34" charset="0"/>
                    </a:rPr>
                    <a:t>C4Yourself</a:t>
                  </a:r>
                </a:p>
                <a:p>
                  <a:endParaRPr lang="en-US" sz="525" dirty="0">
                    <a:latin typeface="Century Gothic" panose="020B0502020202020204" pitchFamily="34" charset="0"/>
                  </a:endParaRPr>
                </a:p>
              </p:txBody>
            </p:sp>
          </p:grpSp>
          <p:sp>
            <p:nvSpPr>
              <p:cNvPr id="20" name="TextBox 19">
                <a:extLst>
                  <a:ext uri="{FF2B5EF4-FFF2-40B4-BE49-F238E27FC236}">
                    <a16:creationId xmlns:a16="http://schemas.microsoft.com/office/drawing/2014/main" id="{B532A565-BF3B-D641-A560-49834EFFD2F1}"/>
                  </a:ext>
                </a:extLst>
              </p:cNvPr>
              <p:cNvSpPr txBox="1"/>
              <p:nvPr/>
            </p:nvSpPr>
            <p:spPr>
              <a:xfrm>
                <a:off x="659875" y="2336199"/>
                <a:ext cx="1205886" cy="261611"/>
              </a:xfrm>
              <a:prstGeom prst="rect">
                <a:avLst/>
              </a:prstGeom>
              <a:noFill/>
            </p:spPr>
            <p:txBody>
              <a:bodyPr wrap="none" rtlCol="0">
                <a:spAutoFit/>
              </a:bodyPr>
              <a:lstStyle/>
              <a:p>
                <a:r>
                  <a:rPr lang="en-US" sz="675" b="1" dirty="0">
                    <a:solidFill>
                      <a:schemeClr val="bg1"/>
                    </a:solidFill>
                    <a:latin typeface="Century Gothic" panose="020B0502020202020204" pitchFamily="34" charset="0"/>
                  </a:rPr>
                  <a:t>Core Application</a:t>
                </a:r>
              </a:p>
            </p:txBody>
          </p:sp>
          <p:cxnSp>
            <p:nvCxnSpPr>
              <p:cNvPr id="28" name="Straight Connector 27">
                <a:extLst>
                  <a:ext uri="{FF2B5EF4-FFF2-40B4-BE49-F238E27FC236}">
                    <a16:creationId xmlns:a16="http://schemas.microsoft.com/office/drawing/2014/main" id="{9AEAB02D-B69B-5146-A5FC-6D89B2C0FCF3}"/>
                  </a:ext>
                </a:extLst>
              </p:cNvPr>
              <p:cNvCxnSpPr>
                <a:cxnSpLocks/>
              </p:cNvCxnSpPr>
              <p:nvPr/>
            </p:nvCxnSpPr>
            <p:spPr>
              <a:xfrm>
                <a:off x="666915" y="2267241"/>
                <a:ext cx="2124966"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82" name="Rounded Rectangle 81">
                <a:extLst>
                  <a:ext uri="{FF2B5EF4-FFF2-40B4-BE49-F238E27FC236}">
                    <a16:creationId xmlns:a16="http://schemas.microsoft.com/office/drawing/2014/main" id="{0B0F19F3-E220-004A-BC8F-0766A3991D95}"/>
                  </a:ext>
                </a:extLst>
              </p:cNvPr>
              <p:cNvSpPr/>
              <p:nvPr/>
            </p:nvSpPr>
            <p:spPr>
              <a:xfrm>
                <a:off x="865293" y="1945604"/>
                <a:ext cx="1719445" cy="244016"/>
              </a:xfrm>
              <a:prstGeom prst="round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50" b="1" dirty="0">
                    <a:solidFill>
                      <a:schemeClr val="tx1">
                        <a:lumMod val="65000"/>
                        <a:lumOff val="35000"/>
                      </a:schemeClr>
                    </a:solidFill>
                    <a:latin typeface="Century Gothic" panose="020B0502020202020204" pitchFamily="34" charset="0"/>
                  </a:rPr>
                  <a:t>Contact Center</a:t>
                </a:r>
              </a:p>
            </p:txBody>
          </p:sp>
          <p:sp>
            <p:nvSpPr>
              <p:cNvPr id="83" name="Rounded Rectangle 82">
                <a:extLst>
                  <a:ext uri="{FF2B5EF4-FFF2-40B4-BE49-F238E27FC236}">
                    <a16:creationId xmlns:a16="http://schemas.microsoft.com/office/drawing/2014/main" id="{EA11B9AD-D11D-3F4F-B41B-B9EDAB9F0390}"/>
                  </a:ext>
                </a:extLst>
              </p:cNvPr>
              <p:cNvSpPr/>
              <p:nvPr/>
            </p:nvSpPr>
            <p:spPr>
              <a:xfrm>
                <a:off x="1032764" y="1681754"/>
                <a:ext cx="717780" cy="221581"/>
              </a:xfrm>
              <a:prstGeom prst="round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50" b="1" dirty="0">
                    <a:solidFill>
                      <a:schemeClr val="tx1">
                        <a:lumMod val="65000"/>
                        <a:lumOff val="35000"/>
                      </a:schemeClr>
                    </a:solidFill>
                    <a:latin typeface="Century Gothic" panose="020B0502020202020204" pitchFamily="34" charset="0"/>
                  </a:rPr>
                  <a:t>Help Desk 1/2</a:t>
                </a:r>
              </a:p>
            </p:txBody>
          </p:sp>
          <p:sp>
            <p:nvSpPr>
              <p:cNvPr id="113" name="Rounded Rectangle 112">
                <a:extLst>
                  <a:ext uri="{FF2B5EF4-FFF2-40B4-BE49-F238E27FC236}">
                    <a16:creationId xmlns:a16="http://schemas.microsoft.com/office/drawing/2014/main" id="{D14A3689-A3BB-744B-9008-EB0F5CA89234}"/>
                  </a:ext>
                </a:extLst>
              </p:cNvPr>
              <p:cNvSpPr/>
              <p:nvPr/>
            </p:nvSpPr>
            <p:spPr>
              <a:xfrm>
                <a:off x="1773363" y="1669660"/>
                <a:ext cx="613555" cy="233675"/>
              </a:xfrm>
              <a:prstGeom prst="round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50" b="1" dirty="0">
                    <a:solidFill>
                      <a:schemeClr val="tx1">
                        <a:lumMod val="65000"/>
                        <a:lumOff val="35000"/>
                      </a:schemeClr>
                    </a:solidFill>
                    <a:latin typeface="Century Gothic" panose="020B0502020202020204" pitchFamily="34" charset="0"/>
                  </a:rPr>
                  <a:t>Help Desk 3</a:t>
                </a:r>
              </a:p>
            </p:txBody>
          </p:sp>
          <p:sp>
            <p:nvSpPr>
              <p:cNvPr id="114" name="Rounded Rectangle 113">
                <a:extLst>
                  <a:ext uri="{FF2B5EF4-FFF2-40B4-BE49-F238E27FC236}">
                    <a16:creationId xmlns:a16="http://schemas.microsoft.com/office/drawing/2014/main" id="{1E956EAE-281A-4F48-9355-2A07B6CC42AF}"/>
                  </a:ext>
                </a:extLst>
              </p:cNvPr>
              <p:cNvSpPr/>
              <p:nvPr/>
            </p:nvSpPr>
            <p:spPr>
              <a:xfrm>
                <a:off x="1325511" y="1376145"/>
                <a:ext cx="817612" cy="265323"/>
              </a:xfrm>
              <a:prstGeom prst="round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50" b="1" dirty="0">
                    <a:solidFill>
                      <a:schemeClr val="tx1">
                        <a:lumMod val="65000"/>
                        <a:lumOff val="35000"/>
                      </a:schemeClr>
                    </a:solidFill>
                    <a:latin typeface="Century Gothic" panose="020B0502020202020204" pitchFamily="34" charset="0"/>
                  </a:rPr>
                  <a:t>Central Print</a:t>
                </a:r>
              </a:p>
            </p:txBody>
          </p:sp>
          <p:sp>
            <p:nvSpPr>
              <p:cNvPr id="80" name="TextBox 79">
                <a:extLst>
                  <a:ext uri="{FF2B5EF4-FFF2-40B4-BE49-F238E27FC236}">
                    <a16:creationId xmlns:a16="http://schemas.microsoft.com/office/drawing/2014/main" id="{F848EC6A-968F-3F48-9162-85E6DE3C9385}"/>
                  </a:ext>
                </a:extLst>
              </p:cNvPr>
              <p:cNvSpPr txBox="1"/>
              <p:nvPr/>
            </p:nvSpPr>
            <p:spPr>
              <a:xfrm>
                <a:off x="2139203" y="3407989"/>
                <a:ext cx="583920" cy="369332"/>
              </a:xfrm>
              <a:prstGeom prst="rect">
                <a:avLst/>
              </a:prstGeom>
              <a:noFill/>
            </p:spPr>
            <p:txBody>
              <a:bodyPr wrap="none" rtlCol="0">
                <a:spAutoFit/>
              </a:bodyPr>
              <a:lstStyle/>
              <a:p>
                <a:r>
                  <a:rPr lang="en-US" sz="600" dirty="0">
                    <a:latin typeface="Century Gothic" panose="020B0502020202020204" pitchFamily="34" charset="0"/>
                  </a:rPr>
                  <a:t>Lobby </a:t>
                </a:r>
              </a:p>
              <a:p>
                <a:r>
                  <a:rPr lang="en-US" sz="600" dirty="0">
                    <a:latin typeface="Century Gothic" panose="020B0502020202020204" pitchFamily="34" charset="0"/>
                  </a:rPr>
                  <a:t>Mgmt</a:t>
                </a:r>
              </a:p>
            </p:txBody>
          </p:sp>
          <p:grpSp>
            <p:nvGrpSpPr>
              <p:cNvPr id="136" name="Group 135">
                <a:extLst>
                  <a:ext uri="{FF2B5EF4-FFF2-40B4-BE49-F238E27FC236}">
                    <a16:creationId xmlns:a16="http://schemas.microsoft.com/office/drawing/2014/main" id="{232F693D-A689-2D4D-8A56-D4CEA0BCF542}"/>
                  </a:ext>
                </a:extLst>
              </p:cNvPr>
              <p:cNvGrpSpPr/>
              <p:nvPr/>
            </p:nvGrpSpPr>
            <p:grpSpPr>
              <a:xfrm>
                <a:off x="2220106" y="3050324"/>
                <a:ext cx="440719" cy="413178"/>
                <a:chOff x="5456753" y="5025425"/>
                <a:chExt cx="599733" cy="562255"/>
              </a:xfrm>
            </p:grpSpPr>
            <p:pic>
              <p:nvPicPr>
                <p:cNvPr id="137" name="Graphic 136" descr="Mining tools">
                  <a:extLst>
                    <a:ext uri="{FF2B5EF4-FFF2-40B4-BE49-F238E27FC236}">
                      <a16:creationId xmlns:a16="http://schemas.microsoft.com/office/drawing/2014/main" id="{F1F69438-3C6C-DA42-BF9F-9BEB8CEE0F20}"/>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5547207" y="5025425"/>
                  <a:ext cx="359943" cy="359943"/>
                </a:xfrm>
                <a:prstGeom prst="rect">
                  <a:avLst/>
                </a:prstGeom>
              </p:spPr>
            </p:pic>
            <p:sp>
              <p:nvSpPr>
                <p:cNvPr id="138" name="TextBox 137">
                  <a:extLst>
                    <a:ext uri="{FF2B5EF4-FFF2-40B4-BE49-F238E27FC236}">
                      <a16:creationId xmlns:a16="http://schemas.microsoft.com/office/drawing/2014/main" id="{01C8CA9E-0EC7-574E-8D3C-D93A1E867DAB}"/>
                    </a:ext>
                  </a:extLst>
                </p:cNvPr>
                <p:cNvSpPr txBox="1"/>
                <p:nvPr/>
              </p:nvSpPr>
              <p:spPr>
                <a:xfrm>
                  <a:off x="5456753" y="5294503"/>
                  <a:ext cx="599733" cy="293177"/>
                </a:xfrm>
                <a:prstGeom prst="rect">
                  <a:avLst/>
                </a:prstGeom>
                <a:noFill/>
              </p:spPr>
              <p:txBody>
                <a:bodyPr wrap="none" rtlCol="0">
                  <a:spAutoFit/>
                </a:bodyPr>
                <a:lstStyle/>
                <a:p>
                  <a:r>
                    <a:rPr lang="en-US" sz="450" dirty="0">
                      <a:solidFill>
                        <a:schemeClr val="bg1"/>
                      </a:solidFill>
                      <a:latin typeface="Century Gothic" panose="020B0502020202020204" pitchFamily="34" charset="0"/>
                    </a:rPr>
                    <a:t>M&amp;O</a:t>
                  </a:r>
                </a:p>
              </p:txBody>
            </p:sp>
          </p:grpSp>
          <p:sp>
            <p:nvSpPr>
              <p:cNvPr id="201" name="Rounded Rectangle 200">
                <a:extLst>
                  <a:ext uri="{FF2B5EF4-FFF2-40B4-BE49-F238E27FC236}">
                    <a16:creationId xmlns:a16="http://schemas.microsoft.com/office/drawing/2014/main" id="{E83AB7F3-141A-5243-A8BB-3BB3A7F6C3CD}"/>
                  </a:ext>
                </a:extLst>
              </p:cNvPr>
              <p:cNvSpPr/>
              <p:nvPr/>
            </p:nvSpPr>
            <p:spPr>
              <a:xfrm>
                <a:off x="733002" y="3354837"/>
                <a:ext cx="604477" cy="192709"/>
              </a:xfrm>
              <a:prstGeom prst="round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90" dirty="0">
                    <a:solidFill>
                      <a:schemeClr val="tx1"/>
                    </a:solidFill>
                    <a:latin typeface="Century Gothic" panose="020B0502020202020204" pitchFamily="34" charset="0"/>
                  </a:rPr>
                  <a:t>CalWORKs</a:t>
                </a:r>
              </a:p>
            </p:txBody>
          </p:sp>
          <p:sp>
            <p:nvSpPr>
              <p:cNvPr id="202" name="Rounded Rectangle 201">
                <a:extLst>
                  <a:ext uri="{FF2B5EF4-FFF2-40B4-BE49-F238E27FC236}">
                    <a16:creationId xmlns:a16="http://schemas.microsoft.com/office/drawing/2014/main" id="{B8FDD614-966B-B349-913A-A4401D673E4D}"/>
                  </a:ext>
                </a:extLst>
              </p:cNvPr>
              <p:cNvSpPr/>
              <p:nvPr/>
            </p:nvSpPr>
            <p:spPr>
              <a:xfrm>
                <a:off x="728763" y="3571091"/>
                <a:ext cx="594360" cy="202999"/>
              </a:xfrm>
              <a:prstGeom prst="round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50" dirty="0">
                    <a:solidFill>
                      <a:schemeClr val="tx1"/>
                    </a:solidFill>
                    <a:latin typeface="Century Gothic" panose="020B0502020202020204" pitchFamily="34" charset="0"/>
                  </a:rPr>
                  <a:t>CalFresh</a:t>
                </a:r>
              </a:p>
            </p:txBody>
          </p:sp>
          <p:sp>
            <p:nvSpPr>
              <p:cNvPr id="203" name="Rounded Rectangle 202">
                <a:extLst>
                  <a:ext uri="{FF2B5EF4-FFF2-40B4-BE49-F238E27FC236}">
                    <a16:creationId xmlns:a16="http://schemas.microsoft.com/office/drawing/2014/main" id="{B63C8321-01B3-6741-A7BB-86AAF8646CB5}"/>
                  </a:ext>
                </a:extLst>
              </p:cNvPr>
              <p:cNvSpPr/>
              <p:nvPr/>
            </p:nvSpPr>
            <p:spPr>
              <a:xfrm>
                <a:off x="731237" y="3798647"/>
                <a:ext cx="594360" cy="202999"/>
              </a:xfrm>
              <a:prstGeom prst="round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50" dirty="0">
                    <a:solidFill>
                      <a:schemeClr val="tx1"/>
                    </a:solidFill>
                    <a:latin typeface="Century Gothic" panose="020B0502020202020204" pitchFamily="34" charset="0"/>
                  </a:rPr>
                  <a:t>MediCal</a:t>
                </a:r>
              </a:p>
            </p:txBody>
          </p:sp>
          <p:sp>
            <p:nvSpPr>
              <p:cNvPr id="204" name="Rounded Rectangle 203">
                <a:extLst>
                  <a:ext uri="{FF2B5EF4-FFF2-40B4-BE49-F238E27FC236}">
                    <a16:creationId xmlns:a16="http://schemas.microsoft.com/office/drawing/2014/main" id="{8E022958-51AE-D44B-8525-C45CFC4BE6B7}"/>
                  </a:ext>
                </a:extLst>
              </p:cNvPr>
              <p:cNvSpPr/>
              <p:nvPr/>
            </p:nvSpPr>
            <p:spPr>
              <a:xfrm>
                <a:off x="722538" y="4268710"/>
                <a:ext cx="594360" cy="202999"/>
              </a:xfrm>
              <a:prstGeom prst="round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50" dirty="0">
                    <a:solidFill>
                      <a:schemeClr val="tx1"/>
                    </a:solidFill>
                    <a:latin typeface="Century Gothic" panose="020B0502020202020204" pitchFamily="34" charset="0"/>
                  </a:rPr>
                  <a:t>Foster Care</a:t>
                </a:r>
              </a:p>
            </p:txBody>
          </p:sp>
          <p:sp>
            <p:nvSpPr>
              <p:cNvPr id="205" name="Rounded Rectangle 204">
                <a:extLst>
                  <a:ext uri="{FF2B5EF4-FFF2-40B4-BE49-F238E27FC236}">
                    <a16:creationId xmlns:a16="http://schemas.microsoft.com/office/drawing/2014/main" id="{C6D63A49-A147-9D41-8ABE-B120550C23A6}"/>
                  </a:ext>
                </a:extLst>
              </p:cNvPr>
              <p:cNvSpPr/>
              <p:nvPr/>
            </p:nvSpPr>
            <p:spPr>
              <a:xfrm>
                <a:off x="724394" y="4025785"/>
                <a:ext cx="594360" cy="202999"/>
              </a:xfrm>
              <a:prstGeom prst="round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50" dirty="0">
                    <a:solidFill>
                      <a:schemeClr val="tx1"/>
                    </a:solidFill>
                    <a:latin typeface="Century Gothic" panose="020B0502020202020204" pitchFamily="34" charset="0"/>
                  </a:rPr>
                  <a:t>KinGAP</a:t>
                </a:r>
              </a:p>
            </p:txBody>
          </p:sp>
          <p:sp>
            <p:nvSpPr>
              <p:cNvPr id="207" name="Rounded Rectangle 206">
                <a:extLst>
                  <a:ext uri="{FF2B5EF4-FFF2-40B4-BE49-F238E27FC236}">
                    <a16:creationId xmlns:a16="http://schemas.microsoft.com/office/drawing/2014/main" id="{9059CF0B-2679-384D-BC8C-DA80A677A746}"/>
                  </a:ext>
                </a:extLst>
              </p:cNvPr>
              <p:cNvSpPr/>
              <p:nvPr/>
            </p:nvSpPr>
            <p:spPr>
              <a:xfrm>
                <a:off x="1530862" y="2846715"/>
                <a:ext cx="469426" cy="202999"/>
              </a:xfrm>
              <a:prstGeom prst="round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50" dirty="0">
                    <a:solidFill>
                      <a:schemeClr val="tx1"/>
                    </a:solidFill>
                    <a:latin typeface="Century Gothic" panose="020B0502020202020204" pitchFamily="34" charset="0"/>
                  </a:rPr>
                  <a:t>Child Care</a:t>
                </a:r>
              </a:p>
            </p:txBody>
          </p:sp>
          <p:sp>
            <p:nvSpPr>
              <p:cNvPr id="208" name="Rounded Rectangle 207">
                <a:extLst>
                  <a:ext uri="{FF2B5EF4-FFF2-40B4-BE49-F238E27FC236}">
                    <a16:creationId xmlns:a16="http://schemas.microsoft.com/office/drawing/2014/main" id="{1C315059-C6EF-EE4C-8638-CF06ED89050F}"/>
                  </a:ext>
                </a:extLst>
              </p:cNvPr>
              <p:cNvSpPr/>
              <p:nvPr/>
            </p:nvSpPr>
            <p:spPr>
              <a:xfrm>
                <a:off x="1356942" y="3348015"/>
                <a:ext cx="594360" cy="202999"/>
              </a:xfrm>
              <a:prstGeom prst="round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90" dirty="0">
                    <a:solidFill>
                      <a:schemeClr val="tx1"/>
                    </a:solidFill>
                    <a:latin typeface="Century Gothic" panose="020B0502020202020204" pitchFamily="34" charset="0"/>
                  </a:rPr>
                  <a:t>Refugee Assistance</a:t>
                </a:r>
              </a:p>
            </p:txBody>
          </p:sp>
          <p:sp>
            <p:nvSpPr>
              <p:cNvPr id="209" name="Rounded Rectangle 208">
                <a:extLst>
                  <a:ext uri="{FF2B5EF4-FFF2-40B4-BE49-F238E27FC236}">
                    <a16:creationId xmlns:a16="http://schemas.microsoft.com/office/drawing/2014/main" id="{01F3239D-BEE3-EE49-A25C-D0978E34F07B}"/>
                  </a:ext>
                </a:extLst>
              </p:cNvPr>
              <p:cNvSpPr/>
              <p:nvPr/>
            </p:nvSpPr>
            <p:spPr>
              <a:xfrm>
                <a:off x="1345893" y="4268966"/>
                <a:ext cx="594360" cy="202999"/>
              </a:xfrm>
              <a:prstGeom prst="round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50" dirty="0">
                    <a:solidFill>
                      <a:schemeClr val="tx1"/>
                    </a:solidFill>
                    <a:latin typeface="Century Gothic" panose="020B0502020202020204" pitchFamily="34" charset="0"/>
                  </a:rPr>
                  <a:t>CMSP</a:t>
                </a:r>
              </a:p>
            </p:txBody>
          </p:sp>
          <p:sp>
            <p:nvSpPr>
              <p:cNvPr id="210" name="Rounded Rectangle 209">
                <a:extLst>
                  <a:ext uri="{FF2B5EF4-FFF2-40B4-BE49-F238E27FC236}">
                    <a16:creationId xmlns:a16="http://schemas.microsoft.com/office/drawing/2014/main" id="{266FD951-B0A7-E847-9F44-886A644E3B5F}"/>
                  </a:ext>
                </a:extLst>
              </p:cNvPr>
              <p:cNvSpPr/>
              <p:nvPr/>
            </p:nvSpPr>
            <p:spPr>
              <a:xfrm>
                <a:off x="1350531" y="4026360"/>
                <a:ext cx="594360" cy="202999"/>
              </a:xfrm>
              <a:prstGeom prst="round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50" dirty="0">
                    <a:solidFill>
                      <a:schemeClr val="tx1"/>
                    </a:solidFill>
                    <a:latin typeface="Century Gothic" panose="020B0502020202020204" pitchFamily="34" charset="0"/>
                  </a:rPr>
                  <a:t>CAPI</a:t>
                </a:r>
              </a:p>
            </p:txBody>
          </p:sp>
          <p:sp>
            <p:nvSpPr>
              <p:cNvPr id="211" name="Rounded Rectangle 210">
                <a:extLst>
                  <a:ext uri="{FF2B5EF4-FFF2-40B4-BE49-F238E27FC236}">
                    <a16:creationId xmlns:a16="http://schemas.microsoft.com/office/drawing/2014/main" id="{AF6AE93D-E2A1-F74B-A64D-8B969E874D5D}"/>
                  </a:ext>
                </a:extLst>
              </p:cNvPr>
              <p:cNvSpPr/>
              <p:nvPr/>
            </p:nvSpPr>
            <p:spPr>
              <a:xfrm>
                <a:off x="1356084" y="3801071"/>
                <a:ext cx="594360" cy="202999"/>
              </a:xfrm>
              <a:prstGeom prst="round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50" dirty="0">
                    <a:solidFill>
                      <a:schemeClr val="tx1"/>
                    </a:solidFill>
                    <a:latin typeface="Century Gothic" panose="020B0502020202020204" pitchFamily="34" charset="0"/>
                  </a:rPr>
                  <a:t>AAP</a:t>
                </a:r>
              </a:p>
            </p:txBody>
          </p:sp>
          <p:sp>
            <p:nvSpPr>
              <p:cNvPr id="212" name="Rounded Rectangle 211">
                <a:extLst>
                  <a:ext uri="{FF2B5EF4-FFF2-40B4-BE49-F238E27FC236}">
                    <a16:creationId xmlns:a16="http://schemas.microsoft.com/office/drawing/2014/main" id="{3A0AEA8A-614D-BF4C-B9DC-42D14D3690EA}"/>
                  </a:ext>
                </a:extLst>
              </p:cNvPr>
              <p:cNvSpPr/>
              <p:nvPr/>
            </p:nvSpPr>
            <p:spPr>
              <a:xfrm>
                <a:off x="1357570" y="3573678"/>
                <a:ext cx="594360" cy="202999"/>
              </a:xfrm>
              <a:prstGeom prst="round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50" dirty="0">
                    <a:solidFill>
                      <a:schemeClr val="tx1"/>
                    </a:solidFill>
                    <a:latin typeface="Century Gothic" panose="020B0502020202020204" pitchFamily="34" charset="0"/>
                  </a:rPr>
                  <a:t>EA</a:t>
                </a:r>
              </a:p>
            </p:txBody>
          </p:sp>
          <p:sp>
            <p:nvSpPr>
              <p:cNvPr id="213" name="Rounded Rectangle 212">
                <a:extLst>
                  <a:ext uri="{FF2B5EF4-FFF2-40B4-BE49-F238E27FC236}">
                    <a16:creationId xmlns:a16="http://schemas.microsoft.com/office/drawing/2014/main" id="{50B9D015-CC28-9C4A-A9BD-C64E94409D7D}"/>
                  </a:ext>
                </a:extLst>
              </p:cNvPr>
              <p:cNvSpPr/>
              <p:nvPr/>
            </p:nvSpPr>
            <p:spPr>
              <a:xfrm>
                <a:off x="2023323" y="2842817"/>
                <a:ext cx="682298" cy="196811"/>
              </a:xfrm>
              <a:prstGeom prst="round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 dirty="0">
                    <a:solidFill>
                      <a:schemeClr val="tx1"/>
                    </a:solidFill>
                    <a:latin typeface="Century Gothic" panose="020B0502020202020204" pitchFamily="34" charset="0"/>
                  </a:rPr>
                  <a:t>Employment</a:t>
                </a:r>
              </a:p>
              <a:p>
                <a:pPr algn="ctr"/>
                <a:r>
                  <a:rPr lang="en-US" sz="400" dirty="0">
                    <a:solidFill>
                      <a:schemeClr val="tx1"/>
                    </a:solidFill>
                    <a:latin typeface="Century Gothic" panose="020B0502020202020204" pitchFamily="34" charset="0"/>
                  </a:rPr>
                  <a:t>Services</a:t>
                </a:r>
              </a:p>
            </p:txBody>
          </p:sp>
          <p:sp>
            <p:nvSpPr>
              <p:cNvPr id="214" name="Rounded Rectangle 213">
                <a:extLst>
                  <a:ext uri="{FF2B5EF4-FFF2-40B4-BE49-F238E27FC236}">
                    <a16:creationId xmlns:a16="http://schemas.microsoft.com/office/drawing/2014/main" id="{1338ECFB-EE29-DA43-AC21-B5871C61140D}"/>
                  </a:ext>
                </a:extLst>
              </p:cNvPr>
              <p:cNvSpPr/>
              <p:nvPr/>
            </p:nvSpPr>
            <p:spPr>
              <a:xfrm>
                <a:off x="1523358" y="3085608"/>
                <a:ext cx="688497" cy="202999"/>
              </a:xfrm>
              <a:prstGeom prst="round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50" dirty="0">
                    <a:solidFill>
                      <a:schemeClr val="tx1"/>
                    </a:solidFill>
                    <a:latin typeface="Century Gothic" panose="020B0502020202020204" pitchFamily="34" charset="0"/>
                  </a:rPr>
                  <a:t>Imaging</a:t>
                </a:r>
              </a:p>
            </p:txBody>
          </p:sp>
          <p:sp>
            <p:nvSpPr>
              <p:cNvPr id="215" name="Rounded Rectangle 214">
                <a:extLst>
                  <a:ext uri="{FF2B5EF4-FFF2-40B4-BE49-F238E27FC236}">
                    <a16:creationId xmlns:a16="http://schemas.microsoft.com/office/drawing/2014/main" id="{2C75AC0E-3790-7C4B-BB1A-E2BE4732ED78}"/>
                  </a:ext>
                </a:extLst>
              </p:cNvPr>
              <p:cNvSpPr/>
              <p:nvPr/>
            </p:nvSpPr>
            <p:spPr>
              <a:xfrm>
                <a:off x="1534306" y="2614837"/>
                <a:ext cx="1172473" cy="202999"/>
              </a:xfrm>
              <a:prstGeom prst="round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50" dirty="0">
                    <a:solidFill>
                      <a:schemeClr val="tx1"/>
                    </a:solidFill>
                    <a:latin typeface="Century Gothic" panose="020B0502020202020204" pitchFamily="34" charset="0"/>
                  </a:rPr>
                  <a:t>Task Management</a:t>
                </a:r>
              </a:p>
            </p:txBody>
          </p:sp>
        </p:grpSp>
      </p:grpSp>
      <p:grpSp>
        <p:nvGrpSpPr>
          <p:cNvPr id="216" name="Group 215">
            <a:extLst>
              <a:ext uri="{FF2B5EF4-FFF2-40B4-BE49-F238E27FC236}">
                <a16:creationId xmlns:a16="http://schemas.microsoft.com/office/drawing/2014/main" id="{8817F5DB-1934-EC44-BBE0-E1EFF6929217}"/>
              </a:ext>
            </a:extLst>
          </p:cNvPr>
          <p:cNvGrpSpPr/>
          <p:nvPr/>
        </p:nvGrpSpPr>
        <p:grpSpPr>
          <a:xfrm>
            <a:off x="6229400" y="1336685"/>
            <a:ext cx="1965908" cy="2914650"/>
            <a:chOff x="860257" y="1792705"/>
            <a:chExt cx="2261937" cy="3886200"/>
          </a:xfrm>
          <a:gradFill>
            <a:gsLst>
              <a:gs pos="23000">
                <a:srgbClr val="295CA3"/>
              </a:gs>
              <a:gs pos="44000">
                <a:schemeClr val="accent1">
                  <a:lumMod val="75000"/>
                </a:schemeClr>
              </a:gs>
              <a:gs pos="67000">
                <a:schemeClr val="accent1">
                  <a:lumMod val="60000"/>
                  <a:lumOff val="40000"/>
                </a:schemeClr>
              </a:gs>
              <a:gs pos="89000">
                <a:srgbClr val="295CA3"/>
              </a:gs>
            </a:gsLst>
            <a:lin ang="5400000" scaled="1"/>
          </a:gradFill>
        </p:grpSpPr>
        <p:sp>
          <p:nvSpPr>
            <p:cNvPr id="217" name="Rectangle 216">
              <a:extLst>
                <a:ext uri="{FF2B5EF4-FFF2-40B4-BE49-F238E27FC236}">
                  <a16:creationId xmlns:a16="http://schemas.microsoft.com/office/drawing/2014/main" id="{1FC1F35C-7B0C-2C4D-BA4F-651B714C3E34}"/>
                </a:ext>
              </a:extLst>
            </p:cNvPr>
            <p:cNvSpPr/>
            <p:nvPr/>
          </p:nvSpPr>
          <p:spPr>
            <a:xfrm>
              <a:off x="1094874" y="3429000"/>
              <a:ext cx="1792705" cy="2249905"/>
            </a:xfrm>
            <a:prstGeom prst="rect">
              <a:avLst/>
            </a:prstGeom>
            <a:gradFill>
              <a:gsLst>
                <a:gs pos="23000">
                  <a:srgbClr val="00B0F0"/>
                </a:gs>
                <a:gs pos="44000">
                  <a:schemeClr val="accent5">
                    <a:lumMod val="60000"/>
                    <a:lumOff val="40000"/>
                  </a:schemeClr>
                </a:gs>
                <a:gs pos="67000">
                  <a:schemeClr val="accent5">
                    <a:lumMod val="20000"/>
                    <a:lumOff val="80000"/>
                  </a:schemeClr>
                </a:gs>
                <a:gs pos="89000">
                  <a:srgbClr val="00B0F0"/>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18" name="Triangle 217">
              <a:extLst>
                <a:ext uri="{FF2B5EF4-FFF2-40B4-BE49-F238E27FC236}">
                  <a16:creationId xmlns:a16="http://schemas.microsoft.com/office/drawing/2014/main" id="{25B32110-568C-5A41-B3A6-11487CA6C870}"/>
                </a:ext>
              </a:extLst>
            </p:cNvPr>
            <p:cNvSpPr/>
            <p:nvPr/>
          </p:nvSpPr>
          <p:spPr>
            <a:xfrm>
              <a:off x="860257" y="1792705"/>
              <a:ext cx="2261937" cy="1636295"/>
            </a:xfrm>
            <a:prstGeom prst="triangl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grpSp>
        <p:nvGrpSpPr>
          <p:cNvPr id="219" name="Group 218">
            <a:extLst>
              <a:ext uri="{FF2B5EF4-FFF2-40B4-BE49-F238E27FC236}">
                <a16:creationId xmlns:a16="http://schemas.microsoft.com/office/drawing/2014/main" id="{EE6FD76C-8697-0043-8F94-E255CC6BBD41}"/>
              </a:ext>
            </a:extLst>
          </p:cNvPr>
          <p:cNvGrpSpPr/>
          <p:nvPr/>
        </p:nvGrpSpPr>
        <p:grpSpPr>
          <a:xfrm>
            <a:off x="6238662" y="1365989"/>
            <a:ext cx="1949737" cy="3099528"/>
            <a:chOff x="417635" y="673887"/>
            <a:chExt cx="2599649" cy="4132704"/>
          </a:xfrm>
        </p:grpSpPr>
        <p:grpSp>
          <p:nvGrpSpPr>
            <p:cNvPr id="220" name="Group 219">
              <a:extLst>
                <a:ext uri="{FF2B5EF4-FFF2-40B4-BE49-F238E27FC236}">
                  <a16:creationId xmlns:a16="http://schemas.microsoft.com/office/drawing/2014/main" id="{EE34606F-A952-C742-A547-EC186751CAAB}"/>
                </a:ext>
              </a:extLst>
            </p:cNvPr>
            <p:cNvGrpSpPr/>
            <p:nvPr/>
          </p:nvGrpSpPr>
          <p:grpSpPr>
            <a:xfrm>
              <a:off x="417635" y="673887"/>
              <a:ext cx="2599649" cy="1693828"/>
              <a:chOff x="694887" y="1870370"/>
              <a:chExt cx="2599649" cy="1693828"/>
            </a:xfrm>
          </p:grpSpPr>
          <p:cxnSp>
            <p:nvCxnSpPr>
              <p:cNvPr id="259" name="Straight Connector 258">
                <a:extLst>
                  <a:ext uri="{FF2B5EF4-FFF2-40B4-BE49-F238E27FC236}">
                    <a16:creationId xmlns:a16="http://schemas.microsoft.com/office/drawing/2014/main" id="{2EAB1950-7AA5-B442-839C-8F6FC1FADFD9}"/>
                  </a:ext>
                </a:extLst>
              </p:cNvPr>
              <p:cNvCxnSpPr>
                <a:cxnSpLocks/>
              </p:cNvCxnSpPr>
              <p:nvPr/>
            </p:nvCxnSpPr>
            <p:spPr>
              <a:xfrm flipV="1">
                <a:off x="694887" y="1870370"/>
                <a:ext cx="1302017" cy="1671263"/>
              </a:xfrm>
              <a:prstGeom prst="line">
                <a:avLst/>
              </a:prstGeom>
              <a:ln w="762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60" name="Straight Connector 259">
                <a:extLst>
                  <a:ext uri="{FF2B5EF4-FFF2-40B4-BE49-F238E27FC236}">
                    <a16:creationId xmlns:a16="http://schemas.microsoft.com/office/drawing/2014/main" id="{491B513D-3B01-184D-92F3-D4284227897C}"/>
                  </a:ext>
                </a:extLst>
              </p:cNvPr>
              <p:cNvCxnSpPr>
                <a:cxnSpLocks/>
              </p:cNvCxnSpPr>
              <p:nvPr/>
            </p:nvCxnSpPr>
            <p:spPr>
              <a:xfrm flipH="1" flipV="1">
                <a:off x="1980266" y="1876855"/>
                <a:ext cx="1314270" cy="1687343"/>
              </a:xfrm>
              <a:prstGeom prst="line">
                <a:avLst/>
              </a:prstGeom>
              <a:ln w="762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221" name="Group 220">
              <a:extLst>
                <a:ext uri="{FF2B5EF4-FFF2-40B4-BE49-F238E27FC236}">
                  <a16:creationId xmlns:a16="http://schemas.microsoft.com/office/drawing/2014/main" id="{6B66F598-6338-DA41-857F-D0AC50B74F92}"/>
                </a:ext>
              </a:extLst>
            </p:cNvPr>
            <p:cNvGrpSpPr/>
            <p:nvPr/>
          </p:nvGrpSpPr>
          <p:grpSpPr>
            <a:xfrm>
              <a:off x="659875" y="1376145"/>
              <a:ext cx="2132006" cy="3430446"/>
              <a:chOff x="659875" y="1376145"/>
              <a:chExt cx="2132006" cy="3430446"/>
            </a:xfrm>
          </p:grpSpPr>
          <p:sp>
            <p:nvSpPr>
              <p:cNvPr id="222" name="Rounded Rectangle 221">
                <a:extLst>
                  <a:ext uri="{FF2B5EF4-FFF2-40B4-BE49-F238E27FC236}">
                    <a16:creationId xmlns:a16="http://schemas.microsoft.com/office/drawing/2014/main" id="{D713F8BA-3D39-5B42-A359-67DCF5C1E3CC}"/>
                  </a:ext>
                </a:extLst>
              </p:cNvPr>
              <p:cNvSpPr/>
              <p:nvPr/>
            </p:nvSpPr>
            <p:spPr>
              <a:xfrm>
                <a:off x="668458" y="4538026"/>
                <a:ext cx="2096127" cy="268565"/>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50" b="1" dirty="0">
                    <a:solidFill>
                      <a:schemeClr val="tx1">
                        <a:lumMod val="65000"/>
                        <a:lumOff val="35000"/>
                      </a:schemeClr>
                    </a:solidFill>
                    <a:latin typeface="Century Gothic" panose="020B0502020202020204" pitchFamily="34" charset="0"/>
                  </a:rPr>
                  <a:t>CalWIN Tech Foundation</a:t>
                </a:r>
              </a:p>
            </p:txBody>
          </p:sp>
          <p:grpSp>
            <p:nvGrpSpPr>
              <p:cNvPr id="223" name="Group 222">
                <a:extLst>
                  <a:ext uri="{FF2B5EF4-FFF2-40B4-BE49-F238E27FC236}">
                    <a16:creationId xmlns:a16="http://schemas.microsoft.com/office/drawing/2014/main" id="{7B2A19BC-0B81-2F4E-922C-766BC86458F2}"/>
                  </a:ext>
                </a:extLst>
              </p:cNvPr>
              <p:cNvGrpSpPr/>
              <p:nvPr/>
            </p:nvGrpSpPr>
            <p:grpSpPr>
              <a:xfrm>
                <a:off x="2115106" y="3390937"/>
                <a:ext cx="549861" cy="1118926"/>
                <a:chOff x="2167939" y="4379493"/>
                <a:chExt cx="549861" cy="1118926"/>
              </a:xfrm>
            </p:grpSpPr>
            <p:sp>
              <p:nvSpPr>
                <p:cNvPr id="255" name="Rectangle 254">
                  <a:extLst>
                    <a:ext uri="{FF2B5EF4-FFF2-40B4-BE49-F238E27FC236}">
                      <a16:creationId xmlns:a16="http://schemas.microsoft.com/office/drawing/2014/main" id="{6FDE5B89-616C-1F4C-8695-EFCC7F071AAB}"/>
                    </a:ext>
                  </a:extLst>
                </p:cNvPr>
                <p:cNvSpPr/>
                <p:nvPr/>
              </p:nvSpPr>
              <p:spPr>
                <a:xfrm>
                  <a:off x="2236202" y="4379493"/>
                  <a:ext cx="406400" cy="938441"/>
                </a:xfrm>
                <a:prstGeom prst="rect">
                  <a:avLst/>
                </a:prstGeom>
                <a:solidFill>
                  <a:srgbClr val="FFF9F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256" name="Oval 255">
                  <a:extLst>
                    <a:ext uri="{FF2B5EF4-FFF2-40B4-BE49-F238E27FC236}">
                      <a16:creationId xmlns:a16="http://schemas.microsoft.com/office/drawing/2014/main" id="{F52D468A-7A04-AB46-8F80-67073300CEF1}"/>
                    </a:ext>
                  </a:extLst>
                </p:cNvPr>
                <p:cNvSpPr/>
                <p:nvPr/>
              </p:nvSpPr>
              <p:spPr>
                <a:xfrm>
                  <a:off x="2527300" y="4817416"/>
                  <a:ext cx="64008" cy="62593"/>
                </a:xfrm>
                <a:prstGeom prst="ellipse">
                  <a:avLst/>
                </a:prstGeom>
                <a:solidFill>
                  <a:schemeClr val="bg1">
                    <a:lumMod val="50000"/>
                  </a:schemeClr>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57" name="Rectangle 256">
                  <a:extLst>
                    <a:ext uri="{FF2B5EF4-FFF2-40B4-BE49-F238E27FC236}">
                      <a16:creationId xmlns:a16="http://schemas.microsoft.com/office/drawing/2014/main" id="{21375873-DC03-E64F-860F-4ACEF1293A90}"/>
                    </a:ext>
                  </a:extLst>
                </p:cNvPr>
                <p:cNvSpPr/>
                <p:nvPr/>
              </p:nvSpPr>
              <p:spPr>
                <a:xfrm>
                  <a:off x="2168525" y="5317934"/>
                  <a:ext cx="549275" cy="9226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258" name="Rectangle 257">
                  <a:extLst>
                    <a:ext uri="{FF2B5EF4-FFF2-40B4-BE49-F238E27FC236}">
                      <a16:creationId xmlns:a16="http://schemas.microsoft.com/office/drawing/2014/main" id="{D721056E-4B2D-B147-853A-1886049843A3}"/>
                    </a:ext>
                  </a:extLst>
                </p:cNvPr>
                <p:cNvSpPr/>
                <p:nvPr/>
              </p:nvSpPr>
              <p:spPr>
                <a:xfrm>
                  <a:off x="2167939" y="5406153"/>
                  <a:ext cx="549275" cy="92266"/>
                </a:xfrm>
                <a:prstGeom prst="rect">
                  <a:avLst/>
                </a:prstGeom>
                <a:solidFill>
                  <a:schemeClr val="bg1">
                    <a:lumMod val="9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grpSp>
          <p:grpSp>
            <p:nvGrpSpPr>
              <p:cNvPr id="224" name="Group 223">
                <a:extLst>
                  <a:ext uri="{FF2B5EF4-FFF2-40B4-BE49-F238E27FC236}">
                    <a16:creationId xmlns:a16="http://schemas.microsoft.com/office/drawing/2014/main" id="{745C640C-E405-6F4D-9D86-4D298811E7C9}"/>
                  </a:ext>
                </a:extLst>
              </p:cNvPr>
              <p:cNvGrpSpPr/>
              <p:nvPr/>
            </p:nvGrpSpPr>
            <p:grpSpPr>
              <a:xfrm>
                <a:off x="746322" y="2605795"/>
                <a:ext cx="744654" cy="679232"/>
                <a:chOff x="802963" y="2827548"/>
                <a:chExt cx="744654" cy="679232"/>
              </a:xfrm>
            </p:grpSpPr>
            <p:grpSp>
              <p:nvGrpSpPr>
                <p:cNvPr id="250" name="Group 249">
                  <a:extLst>
                    <a:ext uri="{FF2B5EF4-FFF2-40B4-BE49-F238E27FC236}">
                      <a16:creationId xmlns:a16="http://schemas.microsoft.com/office/drawing/2014/main" id="{1E331836-3729-F848-BD31-A87AF591C93C}"/>
                    </a:ext>
                  </a:extLst>
                </p:cNvPr>
                <p:cNvGrpSpPr/>
                <p:nvPr/>
              </p:nvGrpSpPr>
              <p:grpSpPr>
                <a:xfrm>
                  <a:off x="802963" y="2827548"/>
                  <a:ext cx="744654" cy="679232"/>
                  <a:chOff x="1461835" y="3910263"/>
                  <a:chExt cx="529390" cy="938463"/>
                </a:xfrm>
              </p:grpSpPr>
              <p:sp>
                <p:nvSpPr>
                  <p:cNvPr id="252" name="Rectangle 251">
                    <a:extLst>
                      <a:ext uri="{FF2B5EF4-FFF2-40B4-BE49-F238E27FC236}">
                        <a16:creationId xmlns:a16="http://schemas.microsoft.com/office/drawing/2014/main" id="{78763177-3CCC-C64B-A94A-9631B1AEF5CD}"/>
                      </a:ext>
                    </a:extLst>
                  </p:cNvPr>
                  <p:cNvSpPr/>
                  <p:nvPr/>
                </p:nvSpPr>
                <p:spPr>
                  <a:xfrm>
                    <a:off x="1461835" y="3910263"/>
                    <a:ext cx="529390" cy="938463"/>
                  </a:xfrm>
                  <a:prstGeom prst="rect">
                    <a:avLst/>
                  </a:prstGeom>
                  <a:solidFill>
                    <a:srgbClr val="FFF9F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cxnSp>
                <p:nvCxnSpPr>
                  <p:cNvPr id="253" name="Straight Connector 252">
                    <a:extLst>
                      <a:ext uri="{FF2B5EF4-FFF2-40B4-BE49-F238E27FC236}">
                        <a16:creationId xmlns:a16="http://schemas.microsoft.com/office/drawing/2014/main" id="{BDED5720-EF67-1A48-89C8-01E5EF9E4884}"/>
                      </a:ext>
                    </a:extLst>
                  </p:cNvPr>
                  <p:cNvCxnSpPr>
                    <a:cxnSpLocks/>
                    <a:stCxn id="252" idx="0"/>
                    <a:endCxn id="252" idx="2"/>
                  </p:cNvCxnSpPr>
                  <p:nvPr/>
                </p:nvCxnSpPr>
                <p:spPr>
                  <a:xfrm>
                    <a:off x="1726530" y="3910263"/>
                    <a:ext cx="0" cy="938463"/>
                  </a:xfrm>
                  <a:prstGeom prst="line">
                    <a:avLst/>
                  </a:prstGeom>
                </p:spPr>
                <p:style>
                  <a:lnRef idx="1">
                    <a:schemeClr val="accent1"/>
                  </a:lnRef>
                  <a:fillRef idx="0">
                    <a:schemeClr val="accent1"/>
                  </a:fillRef>
                  <a:effectRef idx="0">
                    <a:schemeClr val="accent1"/>
                  </a:effectRef>
                  <a:fontRef idx="minor">
                    <a:schemeClr val="tx1"/>
                  </a:fontRef>
                </p:style>
              </p:cxnSp>
              <p:cxnSp>
                <p:nvCxnSpPr>
                  <p:cNvPr id="254" name="Straight Connector 253">
                    <a:extLst>
                      <a:ext uri="{FF2B5EF4-FFF2-40B4-BE49-F238E27FC236}">
                        <a16:creationId xmlns:a16="http://schemas.microsoft.com/office/drawing/2014/main" id="{E929F334-1CC5-4D4E-93CD-55EDA5CC9C3E}"/>
                      </a:ext>
                    </a:extLst>
                  </p:cNvPr>
                  <p:cNvCxnSpPr>
                    <a:cxnSpLocks/>
                    <a:stCxn id="252" idx="1"/>
                    <a:endCxn id="252" idx="3"/>
                  </p:cNvCxnSpPr>
                  <p:nvPr/>
                </p:nvCxnSpPr>
                <p:spPr>
                  <a:xfrm>
                    <a:off x="1461835" y="4379495"/>
                    <a:ext cx="529390" cy="0"/>
                  </a:xfrm>
                  <a:prstGeom prst="line">
                    <a:avLst/>
                  </a:prstGeom>
                </p:spPr>
                <p:style>
                  <a:lnRef idx="1">
                    <a:schemeClr val="accent1"/>
                  </a:lnRef>
                  <a:fillRef idx="0">
                    <a:schemeClr val="accent1"/>
                  </a:fillRef>
                  <a:effectRef idx="0">
                    <a:schemeClr val="accent1"/>
                  </a:effectRef>
                  <a:fontRef idx="minor">
                    <a:schemeClr val="tx1"/>
                  </a:fontRef>
                </p:style>
              </p:cxnSp>
            </p:grpSp>
            <p:sp>
              <p:nvSpPr>
                <p:cNvPr id="251" name="TextBox 250">
                  <a:extLst>
                    <a:ext uri="{FF2B5EF4-FFF2-40B4-BE49-F238E27FC236}">
                      <a16:creationId xmlns:a16="http://schemas.microsoft.com/office/drawing/2014/main" id="{588011C8-031D-FC4B-ADA2-7541D34AD635}"/>
                    </a:ext>
                  </a:extLst>
                </p:cNvPr>
                <p:cNvSpPr txBox="1"/>
                <p:nvPr/>
              </p:nvSpPr>
              <p:spPr>
                <a:xfrm>
                  <a:off x="818656" y="2847899"/>
                  <a:ext cx="707199" cy="338555"/>
                </a:xfrm>
                <a:prstGeom prst="rect">
                  <a:avLst/>
                </a:prstGeom>
                <a:solidFill>
                  <a:schemeClr val="accent1">
                    <a:lumMod val="20000"/>
                    <a:lumOff val="80000"/>
                  </a:schemeClr>
                </a:solidFill>
              </p:spPr>
              <p:txBody>
                <a:bodyPr wrap="square" rtlCol="0">
                  <a:spAutoFit/>
                </a:bodyPr>
                <a:lstStyle/>
                <a:p>
                  <a:r>
                    <a:rPr lang="en-US" sz="525" dirty="0" err="1">
                      <a:latin typeface="Century Gothic" panose="020B0502020202020204" pitchFamily="34" charset="0"/>
                    </a:rPr>
                    <a:t>MyBenefitsCalWIN</a:t>
                  </a:r>
                  <a:endParaRPr lang="en-US" sz="525" dirty="0">
                    <a:latin typeface="Century Gothic" panose="020B0502020202020204" pitchFamily="34" charset="0"/>
                  </a:endParaRPr>
                </a:p>
              </p:txBody>
            </p:sp>
          </p:grpSp>
          <p:sp>
            <p:nvSpPr>
              <p:cNvPr id="225" name="TextBox 224">
                <a:extLst>
                  <a:ext uri="{FF2B5EF4-FFF2-40B4-BE49-F238E27FC236}">
                    <a16:creationId xmlns:a16="http://schemas.microsoft.com/office/drawing/2014/main" id="{868ED4A3-8059-5F4E-95A3-BDD72D0E528E}"/>
                  </a:ext>
                </a:extLst>
              </p:cNvPr>
              <p:cNvSpPr txBox="1"/>
              <p:nvPr/>
            </p:nvSpPr>
            <p:spPr>
              <a:xfrm>
                <a:off x="659875" y="2336199"/>
                <a:ext cx="1205886" cy="261611"/>
              </a:xfrm>
              <a:prstGeom prst="rect">
                <a:avLst/>
              </a:prstGeom>
              <a:noFill/>
            </p:spPr>
            <p:txBody>
              <a:bodyPr wrap="none" rtlCol="0">
                <a:spAutoFit/>
              </a:bodyPr>
              <a:lstStyle/>
              <a:p>
                <a:r>
                  <a:rPr lang="en-US" sz="675" b="1" dirty="0">
                    <a:solidFill>
                      <a:schemeClr val="bg1"/>
                    </a:solidFill>
                    <a:latin typeface="Century Gothic" panose="020B0502020202020204" pitchFamily="34" charset="0"/>
                  </a:rPr>
                  <a:t>Core Application</a:t>
                </a:r>
              </a:p>
            </p:txBody>
          </p:sp>
          <p:cxnSp>
            <p:nvCxnSpPr>
              <p:cNvPr id="226" name="Straight Connector 225">
                <a:extLst>
                  <a:ext uri="{FF2B5EF4-FFF2-40B4-BE49-F238E27FC236}">
                    <a16:creationId xmlns:a16="http://schemas.microsoft.com/office/drawing/2014/main" id="{52639736-2184-3645-925D-522CBE1187F9}"/>
                  </a:ext>
                </a:extLst>
              </p:cNvPr>
              <p:cNvCxnSpPr>
                <a:cxnSpLocks/>
              </p:cNvCxnSpPr>
              <p:nvPr/>
            </p:nvCxnSpPr>
            <p:spPr>
              <a:xfrm>
                <a:off x="666915" y="2267241"/>
                <a:ext cx="2124966"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227" name="Rounded Rectangle 226">
                <a:extLst>
                  <a:ext uri="{FF2B5EF4-FFF2-40B4-BE49-F238E27FC236}">
                    <a16:creationId xmlns:a16="http://schemas.microsoft.com/office/drawing/2014/main" id="{10E0100F-9589-B747-B9AE-6570E1DE1C1B}"/>
                  </a:ext>
                </a:extLst>
              </p:cNvPr>
              <p:cNvSpPr/>
              <p:nvPr/>
            </p:nvSpPr>
            <p:spPr>
              <a:xfrm>
                <a:off x="865293" y="1945604"/>
                <a:ext cx="1719445" cy="244016"/>
              </a:xfrm>
              <a:prstGeom prst="round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50" dirty="0">
                    <a:solidFill>
                      <a:schemeClr val="tx1"/>
                    </a:solidFill>
                    <a:latin typeface="Century Gothic" panose="020B0502020202020204" pitchFamily="34" charset="0"/>
                  </a:rPr>
                  <a:t>Contact Center</a:t>
                </a:r>
              </a:p>
            </p:txBody>
          </p:sp>
          <p:sp>
            <p:nvSpPr>
              <p:cNvPr id="228" name="Rounded Rectangle 227">
                <a:extLst>
                  <a:ext uri="{FF2B5EF4-FFF2-40B4-BE49-F238E27FC236}">
                    <a16:creationId xmlns:a16="http://schemas.microsoft.com/office/drawing/2014/main" id="{6A4E62C8-3103-154E-8670-6DBE20B8E740}"/>
                  </a:ext>
                </a:extLst>
              </p:cNvPr>
              <p:cNvSpPr/>
              <p:nvPr/>
            </p:nvSpPr>
            <p:spPr>
              <a:xfrm>
                <a:off x="1032764" y="1681754"/>
                <a:ext cx="717780" cy="221581"/>
              </a:xfrm>
              <a:prstGeom prst="round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50" dirty="0">
                    <a:solidFill>
                      <a:schemeClr val="tx1"/>
                    </a:solidFill>
                    <a:latin typeface="Century Gothic" panose="020B0502020202020204" pitchFamily="34" charset="0"/>
                  </a:rPr>
                  <a:t>Help Desk 1/2</a:t>
                </a:r>
              </a:p>
            </p:txBody>
          </p:sp>
          <p:sp>
            <p:nvSpPr>
              <p:cNvPr id="229" name="Rounded Rectangle 228">
                <a:extLst>
                  <a:ext uri="{FF2B5EF4-FFF2-40B4-BE49-F238E27FC236}">
                    <a16:creationId xmlns:a16="http://schemas.microsoft.com/office/drawing/2014/main" id="{F1E35896-4EF3-304D-8DF4-70AF46D05F22}"/>
                  </a:ext>
                </a:extLst>
              </p:cNvPr>
              <p:cNvSpPr/>
              <p:nvPr/>
            </p:nvSpPr>
            <p:spPr>
              <a:xfrm>
                <a:off x="1773363" y="1669660"/>
                <a:ext cx="613555" cy="233675"/>
              </a:xfrm>
              <a:prstGeom prst="round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50" dirty="0">
                    <a:solidFill>
                      <a:schemeClr val="tx1"/>
                    </a:solidFill>
                    <a:latin typeface="Century Gothic" panose="020B0502020202020204" pitchFamily="34" charset="0"/>
                  </a:rPr>
                  <a:t>Help Desk 3</a:t>
                </a:r>
              </a:p>
            </p:txBody>
          </p:sp>
          <p:sp>
            <p:nvSpPr>
              <p:cNvPr id="230" name="Rounded Rectangle 229">
                <a:extLst>
                  <a:ext uri="{FF2B5EF4-FFF2-40B4-BE49-F238E27FC236}">
                    <a16:creationId xmlns:a16="http://schemas.microsoft.com/office/drawing/2014/main" id="{BB83E42E-54A7-1D46-94FC-E474BE2B79F1}"/>
                  </a:ext>
                </a:extLst>
              </p:cNvPr>
              <p:cNvSpPr/>
              <p:nvPr/>
            </p:nvSpPr>
            <p:spPr>
              <a:xfrm>
                <a:off x="1325511" y="1376145"/>
                <a:ext cx="817612" cy="265323"/>
              </a:xfrm>
              <a:prstGeom prst="round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50" dirty="0">
                    <a:solidFill>
                      <a:schemeClr val="tx1"/>
                    </a:solidFill>
                    <a:latin typeface="Century Gothic" panose="020B0502020202020204" pitchFamily="34" charset="0"/>
                  </a:rPr>
                  <a:t>Central Print</a:t>
                </a:r>
              </a:p>
            </p:txBody>
          </p:sp>
          <p:sp>
            <p:nvSpPr>
              <p:cNvPr id="231" name="TextBox 230">
                <a:extLst>
                  <a:ext uri="{FF2B5EF4-FFF2-40B4-BE49-F238E27FC236}">
                    <a16:creationId xmlns:a16="http://schemas.microsoft.com/office/drawing/2014/main" id="{3B2B1838-60D8-084C-AFE2-8B3C69C625A7}"/>
                  </a:ext>
                </a:extLst>
              </p:cNvPr>
              <p:cNvSpPr txBox="1"/>
              <p:nvPr/>
            </p:nvSpPr>
            <p:spPr>
              <a:xfrm>
                <a:off x="2139203" y="3407989"/>
                <a:ext cx="583920" cy="369332"/>
              </a:xfrm>
              <a:prstGeom prst="rect">
                <a:avLst/>
              </a:prstGeom>
              <a:noFill/>
            </p:spPr>
            <p:txBody>
              <a:bodyPr wrap="none" rtlCol="0">
                <a:spAutoFit/>
              </a:bodyPr>
              <a:lstStyle/>
              <a:p>
                <a:r>
                  <a:rPr lang="en-US" sz="600" dirty="0">
                    <a:latin typeface="Century Gothic" panose="020B0502020202020204" pitchFamily="34" charset="0"/>
                  </a:rPr>
                  <a:t>Lobby </a:t>
                </a:r>
              </a:p>
              <a:p>
                <a:r>
                  <a:rPr lang="en-US" sz="600" dirty="0">
                    <a:latin typeface="Century Gothic" panose="020B0502020202020204" pitchFamily="34" charset="0"/>
                  </a:rPr>
                  <a:t>Mgmt</a:t>
                </a:r>
              </a:p>
            </p:txBody>
          </p:sp>
          <p:grpSp>
            <p:nvGrpSpPr>
              <p:cNvPr id="232" name="Group 231">
                <a:extLst>
                  <a:ext uri="{FF2B5EF4-FFF2-40B4-BE49-F238E27FC236}">
                    <a16:creationId xmlns:a16="http://schemas.microsoft.com/office/drawing/2014/main" id="{D195B2E7-B92A-6949-A01B-78E1BC85605A}"/>
                  </a:ext>
                </a:extLst>
              </p:cNvPr>
              <p:cNvGrpSpPr/>
              <p:nvPr/>
            </p:nvGrpSpPr>
            <p:grpSpPr>
              <a:xfrm>
                <a:off x="2220106" y="3050324"/>
                <a:ext cx="440719" cy="413178"/>
                <a:chOff x="5456753" y="5025425"/>
                <a:chExt cx="599733" cy="562255"/>
              </a:xfrm>
            </p:grpSpPr>
            <p:pic>
              <p:nvPicPr>
                <p:cNvPr id="248" name="Graphic 247" descr="Mining tools">
                  <a:extLst>
                    <a:ext uri="{FF2B5EF4-FFF2-40B4-BE49-F238E27FC236}">
                      <a16:creationId xmlns:a16="http://schemas.microsoft.com/office/drawing/2014/main" id="{6A206BD4-3290-E14D-96A5-B345C4B45E3D}"/>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5547207" y="5025425"/>
                  <a:ext cx="359943" cy="359943"/>
                </a:xfrm>
                <a:prstGeom prst="rect">
                  <a:avLst/>
                </a:prstGeom>
              </p:spPr>
            </p:pic>
            <p:sp>
              <p:nvSpPr>
                <p:cNvPr id="249" name="TextBox 248">
                  <a:extLst>
                    <a:ext uri="{FF2B5EF4-FFF2-40B4-BE49-F238E27FC236}">
                      <a16:creationId xmlns:a16="http://schemas.microsoft.com/office/drawing/2014/main" id="{3B78B526-57CF-6B4A-9965-32935331F0D3}"/>
                    </a:ext>
                  </a:extLst>
                </p:cNvPr>
                <p:cNvSpPr txBox="1"/>
                <p:nvPr/>
              </p:nvSpPr>
              <p:spPr>
                <a:xfrm>
                  <a:off x="5456753" y="5294503"/>
                  <a:ext cx="599733" cy="293177"/>
                </a:xfrm>
                <a:prstGeom prst="rect">
                  <a:avLst/>
                </a:prstGeom>
                <a:noFill/>
              </p:spPr>
              <p:txBody>
                <a:bodyPr wrap="none" rtlCol="0">
                  <a:spAutoFit/>
                </a:bodyPr>
                <a:lstStyle/>
                <a:p>
                  <a:r>
                    <a:rPr lang="en-US" sz="450" dirty="0">
                      <a:solidFill>
                        <a:schemeClr val="bg1"/>
                      </a:solidFill>
                      <a:latin typeface="Century Gothic" panose="020B0502020202020204" pitchFamily="34" charset="0"/>
                    </a:rPr>
                    <a:t>M&amp;O</a:t>
                  </a:r>
                </a:p>
              </p:txBody>
            </p:sp>
          </p:grpSp>
          <p:sp>
            <p:nvSpPr>
              <p:cNvPr id="233" name="Rounded Rectangle 232">
                <a:extLst>
                  <a:ext uri="{FF2B5EF4-FFF2-40B4-BE49-F238E27FC236}">
                    <a16:creationId xmlns:a16="http://schemas.microsoft.com/office/drawing/2014/main" id="{B31509A6-196B-7E43-823F-CB27FEFE06D4}"/>
                  </a:ext>
                </a:extLst>
              </p:cNvPr>
              <p:cNvSpPr/>
              <p:nvPr/>
            </p:nvSpPr>
            <p:spPr>
              <a:xfrm>
                <a:off x="733001" y="3344547"/>
                <a:ext cx="594360" cy="202999"/>
              </a:xfrm>
              <a:prstGeom prst="round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80" dirty="0">
                    <a:solidFill>
                      <a:schemeClr val="tx1"/>
                    </a:solidFill>
                    <a:latin typeface="Century Gothic" panose="020B0502020202020204" pitchFamily="34" charset="0"/>
                  </a:rPr>
                  <a:t>CalWORKs</a:t>
                </a:r>
              </a:p>
            </p:txBody>
          </p:sp>
          <p:sp>
            <p:nvSpPr>
              <p:cNvPr id="234" name="Rounded Rectangle 233">
                <a:extLst>
                  <a:ext uri="{FF2B5EF4-FFF2-40B4-BE49-F238E27FC236}">
                    <a16:creationId xmlns:a16="http://schemas.microsoft.com/office/drawing/2014/main" id="{9C48B07C-FFFD-974D-A2C2-A34DD81EA32A}"/>
                  </a:ext>
                </a:extLst>
              </p:cNvPr>
              <p:cNvSpPr/>
              <p:nvPr/>
            </p:nvSpPr>
            <p:spPr>
              <a:xfrm>
                <a:off x="728763" y="3571091"/>
                <a:ext cx="594360" cy="202999"/>
              </a:xfrm>
              <a:prstGeom prst="round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50" dirty="0">
                    <a:solidFill>
                      <a:schemeClr val="tx1"/>
                    </a:solidFill>
                    <a:latin typeface="Century Gothic" panose="020B0502020202020204" pitchFamily="34" charset="0"/>
                  </a:rPr>
                  <a:t>CalFresh</a:t>
                </a:r>
              </a:p>
            </p:txBody>
          </p:sp>
          <p:sp>
            <p:nvSpPr>
              <p:cNvPr id="235" name="Rounded Rectangle 234">
                <a:extLst>
                  <a:ext uri="{FF2B5EF4-FFF2-40B4-BE49-F238E27FC236}">
                    <a16:creationId xmlns:a16="http://schemas.microsoft.com/office/drawing/2014/main" id="{E850B206-231F-0E49-9D0F-A93715095BEA}"/>
                  </a:ext>
                </a:extLst>
              </p:cNvPr>
              <p:cNvSpPr/>
              <p:nvPr/>
            </p:nvSpPr>
            <p:spPr>
              <a:xfrm>
                <a:off x="731237" y="3798647"/>
                <a:ext cx="594360" cy="202999"/>
              </a:xfrm>
              <a:prstGeom prst="round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50" dirty="0">
                    <a:solidFill>
                      <a:schemeClr val="tx1"/>
                    </a:solidFill>
                    <a:latin typeface="Century Gothic" panose="020B0502020202020204" pitchFamily="34" charset="0"/>
                  </a:rPr>
                  <a:t>MediCal</a:t>
                </a:r>
              </a:p>
            </p:txBody>
          </p:sp>
          <p:sp>
            <p:nvSpPr>
              <p:cNvPr id="236" name="Rounded Rectangle 235">
                <a:extLst>
                  <a:ext uri="{FF2B5EF4-FFF2-40B4-BE49-F238E27FC236}">
                    <a16:creationId xmlns:a16="http://schemas.microsoft.com/office/drawing/2014/main" id="{1DA99716-B657-004B-9C41-4942B1D0D03D}"/>
                  </a:ext>
                </a:extLst>
              </p:cNvPr>
              <p:cNvSpPr/>
              <p:nvPr/>
            </p:nvSpPr>
            <p:spPr>
              <a:xfrm>
                <a:off x="1345893" y="4253123"/>
                <a:ext cx="594360" cy="202999"/>
              </a:xfrm>
              <a:prstGeom prst="round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50" dirty="0">
                    <a:solidFill>
                      <a:schemeClr val="tx1"/>
                    </a:solidFill>
                    <a:latin typeface="Century Gothic" panose="020B0502020202020204" pitchFamily="34" charset="0"/>
                  </a:rPr>
                  <a:t>Foster Care</a:t>
                </a:r>
              </a:p>
            </p:txBody>
          </p:sp>
          <p:sp>
            <p:nvSpPr>
              <p:cNvPr id="237" name="Rounded Rectangle 236">
                <a:extLst>
                  <a:ext uri="{FF2B5EF4-FFF2-40B4-BE49-F238E27FC236}">
                    <a16:creationId xmlns:a16="http://schemas.microsoft.com/office/drawing/2014/main" id="{E2107DBA-F803-CA46-858E-AD9403B5F759}"/>
                  </a:ext>
                </a:extLst>
              </p:cNvPr>
              <p:cNvSpPr/>
              <p:nvPr/>
            </p:nvSpPr>
            <p:spPr>
              <a:xfrm>
                <a:off x="724394" y="4025785"/>
                <a:ext cx="594360" cy="202999"/>
              </a:xfrm>
              <a:prstGeom prst="round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50" dirty="0">
                    <a:solidFill>
                      <a:schemeClr val="tx1"/>
                    </a:solidFill>
                    <a:latin typeface="Century Gothic" panose="020B0502020202020204" pitchFamily="34" charset="0"/>
                  </a:rPr>
                  <a:t>KinGAP</a:t>
                </a:r>
              </a:p>
            </p:txBody>
          </p:sp>
          <p:sp>
            <p:nvSpPr>
              <p:cNvPr id="238" name="Rounded Rectangle 237">
                <a:extLst>
                  <a:ext uri="{FF2B5EF4-FFF2-40B4-BE49-F238E27FC236}">
                    <a16:creationId xmlns:a16="http://schemas.microsoft.com/office/drawing/2014/main" id="{C4C04AC9-3467-6A4B-B2B0-97ED8D7C2BA5}"/>
                  </a:ext>
                </a:extLst>
              </p:cNvPr>
              <p:cNvSpPr/>
              <p:nvPr/>
            </p:nvSpPr>
            <p:spPr>
              <a:xfrm>
                <a:off x="726868" y="4253124"/>
                <a:ext cx="594360" cy="202999"/>
              </a:xfrm>
              <a:prstGeom prst="round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50" dirty="0">
                    <a:solidFill>
                      <a:schemeClr val="tx1"/>
                    </a:solidFill>
                    <a:latin typeface="Century Gothic" panose="020B0502020202020204" pitchFamily="34" charset="0"/>
                  </a:rPr>
                  <a:t>GA/GR </a:t>
                </a:r>
              </a:p>
            </p:txBody>
          </p:sp>
          <p:sp>
            <p:nvSpPr>
              <p:cNvPr id="239" name="Rounded Rectangle 238">
                <a:extLst>
                  <a:ext uri="{FF2B5EF4-FFF2-40B4-BE49-F238E27FC236}">
                    <a16:creationId xmlns:a16="http://schemas.microsoft.com/office/drawing/2014/main" id="{C2406980-5EAA-2A4D-9CB2-EC7465C4931A}"/>
                  </a:ext>
                </a:extLst>
              </p:cNvPr>
              <p:cNvSpPr/>
              <p:nvPr/>
            </p:nvSpPr>
            <p:spPr>
              <a:xfrm>
                <a:off x="1541759" y="3056177"/>
                <a:ext cx="594360" cy="202999"/>
              </a:xfrm>
              <a:prstGeom prst="round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50" dirty="0">
                    <a:solidFill>
                      <a:schemeClr val="tx1"/>
                    </a:solidFill>
                    <a:latin typeface="Century Gothic" panose="020B0502020202020204" pitchFamily="34" charset="0"/>
                  </a:rPr>
                  <a:t>Child Care</a:t>
                </a:r>
              </a:p>
            </p:txBody>
          </p:sp>
          <p:sp>
            <p:nvSpPr>
              <p:cNvPr id="240" name="Rounded Rectangle 239">
                <a:extLst>
                  <a:ext uri="{FF2B5EF4-FFF2-40B4-BE49-F238E27FC236}">
                    <a16:creationId xmlns:a16="http://schemas.microsoft.com/office/drawing/2014/main" id="{4DD609E8-EC0A-7C48-8027-5C52A64FAE21}"/>
                  </a:ext>
                </a:extLst>
              </p:cNvPr>
              <p:cNvSpPr/>
              <p:nvPr/>
            </p:nvSpPr>
            <p:spPr>
              <a:xfrm>
                <a:off x="1535059" y="2825058"/>
                <a:ext cx="1049659" cy="202999"/>
              </a:xfrm>
              <a:prstGeom prst="round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50" dirty="0">
                    <a:solidFill>
                      <a:schemeClr val="tx1"/>
                    </a:solidFill>
                    <a:latin typeface="Century Gothic" panose="020B0502020202020204" pitchFamily="34" charset="0"/>
                  </a:rPr>
                  <a:t>Refugee Assistance</a:t>
                </a:r>
              </a:p>
            </p:txBody>
          </p:sp>
          <p:sp>
            <p:nvSpPr>
              <p:cNvPr id="241" name="Rounded Rectangle 240">
                <a:extLst>
                  <a:ext uri="{FF2B5EF4-FFF2-40B4-BE49-F238E27FC236}">
                    <a16:creationId xmlns:a16="http://schemas.microsoft.com/office/drawing/2014/main" id="{DF1A43AC-1B92-4E49-8F33-6944F84FC2E6}"/>
                  </a:ext>
                </a:extLst>
              </p:cNvPr>
              <p:cNvSpPr/>
              <p:nvPr/>
            </p:nvSpPr>
            <p:spPr>
              <a:xfrm>
                <a:off x="1345893" y="4017562"/>
                <a:ext cx="594360" cy="202999"/>
              </a:xfrm>
              <a:prstGeom prst="round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50" dirty="0">
                    <a:solidFill>
                      <a:schemeClr val="tx1"/>
                    </a:solidFill>
                    <a:latin typeface="Century Gothic" panose="020B0502020202020204" pitchFamily="34" charset="0"/>
                  </a:rPr>
                  <a:t>CMSP</a:t>
                </a:r>
              </a:p>
            </p:txBody>
          </p:sp>
          <p:sp>
            <p:nvSpPr>
              <p:cNvPr id="242" name="Rounded Rectangle 241">
                <a:extLst>
                  <a:ext uri="{FF2B5EF4-FFF2-40B4-BE49-F238E27FC236}">
                    <a16:creationId xmlns:a16="http://schemas.microsoft.com/office/drawing/2014/main" id="{7AFBA41E-2E66-C646-96D9-550628E746C3}"/>
                  </a:ext>
                </a:extLst>
              </p:cNvPr>
              <p:cNvSpPr/>
              <p:nvPr/>
            </p:nvSpPr>
            <p:spPr>
              <a:xfrm>
                <a:off x="1350531" y="3794006"/>
                <a:ext cx="594360" cy="202999"/>
              </a:xfrm>
              <a:prstGeom prst="round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50" dirty="0">
                    <a:solidFill>
                      <a:schemeClr val="tx1"/>
                    </a:solidFill>
                    <a:latin typeface="Century Gothic" panose="020B0502020202020204" pitchFamily="34" charset="0"/>
                  </a:rPr>
                  <a:t>CAPI</a:t>
                </a:r>
              </a:p>
            </p:txBody>
          </p:sp>
          <p:sp>
            <p:nvSpPr>
              <p:cNvPr id="243" name="Rounded Rectangle 242">
                <a:extLst>
                  <a:ext uri="{FF2B5EF4-FFF2-40B4-BE49-F238E27FC236}">
                    <a16:creationId xmlns:a16="http://schemas.microsoft.com/office/drawing/2014/main" id="{11FB60DA-5EFC-864F-AC13-984D72FF6075}"/>
                  </a:ext>
                </a:extLst>
              </p:cNvPr>
              <p:cNvSpPr/>
              <p:nvPr/>
            </p:nvSpPr>
            <p:spPr>
              <a:xfrm>
                <a:off x="1356084" y="3571892"/>
                <a:ext cx="594360" cy="202999"/>
              </a:xfrm>
              <a:prstGeom prst="round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50" dirty="0">
                    <a:solidFill>
                      <a:schemeClr val="tx1"/>
                    </a:solidFill>
                    <a:latin typeface="Century Gothic" panose="020B0502020202020204" pitchFamily="34" charset="0"/>
                  </a:rPr>
                  <a:t>AAP</a:t>
                </a:r>
              </a:p>
            </p:txBody>
          </p:sp>
          <p:sp>
            <p:nvSpPr>
              <p:cNvPr id="244" name="Rounded Rectangle 243">
                <a:extLst>
                  <a:ext uri="{FF2B5EF4-FFF2-40B4-BE49-F238E27FC236}">
                    <a16:creationId xmlns:a16="http://schemas.microsoft.com/office/drawing/2014/main" id="{4F465EDE-3924-8240-B631-BC0773C0034F}"/>
                  </a:ext>
                </a:extLst>
              </p:cNvPr>
              <p:cNvSpPr/>
              <p:nvPr/>
            </p:nvSpPr>
            <p:spPr>
              <a:xfrm>
                <a:off x="1357570" y="3344499"/>
                <a:ext cx="594360" cy="202999"/>
              </a:xfrm>
              <a:prstGeom prst="round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50" dirty="0">
                    <a:solidFill>
                      <a:schemeClr val="tx1"/>
                    </a:solidFill>
                    <a:latin typeface="Century Gothic" panose="020B0502020202020204" pitchFamily="34" charset="0"/>
                  </a:rPr>
                  <a:t>EA</a:t>
                </a:r>
              </a:p>
            </p:txBody>
          </p:sp>
          <p:sp>
            <p:nvSpPr>
              <p:cNvPr id="245" name="Rounded Rectangle 244">
                <a:extLst>
                  <a:ext uri="{FF2B5EF4-FFF2-40B4-BE49-F238E27FC236}">
                    <a16:creationId xmlns:a16="http://schemas.microsoft.com/office/drawing/2014/main" id="{63178741-B3FB-2943-9691-9FAD2CD18B99}"/>
                  </a:ext>
                </a:extLst>
              </p:cNvPr>
              <p:cNvSpPr/>
              <p:nvPr/>
            </p:nvSpPr>
            <p:spPr>
              <a:xfrm>
                <a:off x="1530639" y="2607690"/>
                <a:ext cx="1054085" cy="196811"/>
              </a:xfrm>
              <a:prstGeom prst="round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50" dirty="0">
                    <a:solidFill>
                      <a:schemeClr val="tx1"/>
                    </a:solidFill>
                    <a:latin typeface="Century Gothic" panose="020B0502020202020204" pitchFamily="34" charset="0"/>
                  </a:rPr>
                  <a:t>Employment</a:t>
                </a:r>
              </a:p>
              <a:p>
                <a:pPr algn="ctr"/>
                <a:r>
                  <a:rPr lang="en-US" sz="450" dirty="0">
                    <a:solidFill>
                      <a:schemeClr val="tx1"/>
                    </a:solidFill>
                    <a:latin typeface="Century Gothic" panose="020B0502020202020204" pitchFamily="34" charset="0"/>
                  </a:rPr>
                  <a:t>Services</a:t>
                </a:r>
              </a:p>
            </p:txBody>
          </p:sp>
        </p:grpSp>
      </p:grpSp>
      <p:cxnSp>
        <p:nvCxnSpPr>
          <p:cNvPr id="197" name="Straight Connector 196">
            <a:extLst>
              <a:ext uri="{FF2B5EF4-FFF2-40B4-BE49-F238E27FC236}">
                <a16:creationId xmlns:a16="http://schemas.microsoft.com/office/drawing/2014/main" id="{BAC05BC4-A076-9C43-8F5F-AEF930757495}"/>
              </a:ext>
            </a:extLst>
          </p:cNvPr>
          <p:cNvCxnSpPr>
            <a:cxnSpLocks/>
          </p:cNvCxnSpPr>
          <p:nvPr/>
        </p:nvCxnSpPr>
        <p:spPr>
          <a:xfrm>
            <a:off x="838987" y="2812775"/>
            <a:ext cx="0" cy="509424"/>
          </a:xfrm>
          <a:prstGeom prst="line">
            <a:avLst/>
          </a:prstGeom>
        </p:spPr>
        <p:style>
          <a:lnRef idx="1">
            <a:schemeClr val="accent1"/>
          </a:lnRef>
          <a:fillRef idx="0">
            <a:schemeClr val="accent1"/>
          </a:fillRef>
          <a:effectRef idx="0">
            <a:schemeClr val="accent1"/>
          </a:effectRef>
          <a:fontRef idx="minor">
            <a:schemeClr val="tx1"/>
          </a:fontRef>
        </p:style>
      </p:cxnSp>
      <p:cxnSp>
        <p:nvCxnSpPr>
          <p:cNvPr id="198" name="Straight Connector 197">
            <a:extLst>
              <a:ext uri="{FF2B5EF4-FFF2-40B4-BE49-F238E27FC236}">
                <a16:creationId xmlns:a16="http://schemas.microsoft.com/office/drawing/2014/main" id="{EAF98276-C950-1E4C-99B7-28F2603A0D8C}"/>
              </a:ext>
            </a:extLst>
          </p:cNvPr>
          <p:cNvCxnSpPr>
            <a:cxnSpLocks/>
          </p:cNvCxnSpPr>
          <p:nvPr/>
        </p:nvCxnSpPr>
        <p:spPr>
          <a:xfrm>
            <a:off x="6764422" y="2812775"/>
            <a:ext cx="0" cy="509424"/>
          </a:xfrm>
          <a:prstGeom prst="line">
            <a:avLst/>
          </a:prstGeom>
        </p:spPr>
        <p:style>
          <a:lnRef idx="1">
            <a:schemeClr val="accent1"/>
          </a:lnRef>
          <a:fillRef idx="0">
            <a:schemeClr val="accent1"/>
          </a:fillRef>
          <a:effectRef idx="0">
            <a:schemeClr val="accent1"/>
          </a:effectRef>
          <a:fontRef idx="minor">
            <a:schemeClr val="tx1"/>
          </a:fontRef>
        </p:style>
      </p:cxnSp>
      <p:pic>
        <p:nvPicPr>
          <p:cNvPr id="10" name="Picture 9">
            <a:extLst>
              <a:ext uri="{FF2B5EF4-FFF2-40B4-BE49-F238E27FC236}">
                <a16:creationId xmlns:a16="http://schemas.microsoft.com/office/drawing/2014/main" id="{48589425-E1F0-BF40-B8DD-EE0A04197FCA}"/>
              </a:ext>
            </a:extLst>
          </p:cNvPr>
          <p:cNvPicPr>
            <a:picLocks noChangeAspect="1"/>
          </p:cNvPicPr>
          <p:nvPr/>
        </p:nvPicPr>
        <p:blipFill>
          <a:blip r:embed="rId15"/>
          <a:stretch>
            <a:fillRect/>
          </a:stretch>
        </p:blipFill>
        <p:spPr>
          <a:xfrm>
            <a:off x="3446184" y="1230523"/>
            <a:ext cx="1983683" cy="3211676"/>
          </a:xfrm>
          <a:prstGeom prst="rect">
            <a:avLst/>
          </a:prstGeom>
        </p:spPr>
      </p:pic>
      <p:sp>
        <p:nvSpPr>
          <p:cNvPr id="2" name="Title 1">
            <a:extLst>
              <a:ext uri="{FF2B5EF4-FFF2-40B4-BE49-F238E27FC236}">
                <a16:creationId xmlns:a16="http://schemas.microsoft.com/office/drawing/2014/main" id="{6F45C4E2-C6DC-49E0-ADDB-60B8BAF9D45B}"/>
              </a:ext>
            </a:extLst>
          </p:cNvPr>
          <p:cNvSpPr>
            <a:spLocks noGrp="1"/>
          </p:cNvSpPr>
          <p:nvPr>
            <p:ph type="title"/>
          </p:nvPr>
        </p:nvSpPr>
        <p:spPr/>
        <p:txBody>
          <a:bodyPr/>
          <a:lstStyle/>
          <a:p>
            <a:r>
              <a:rPr lang="en-US" dirty="0"/>
              <a:t>You are here…</a:t>
            </a:r>
          </a:p>
        </p:txBody>
      </p:sp>
      <p:sp>
        <p:nvSpPr>
          <p:cNvPr id="8" name="Text Placeholder 7">
            <a:extLst>
              <a:ext uri="{FF2B5EF4-FFF2-40B4-BE49-F238E27FC236}">
                <a16:creationId xmlns:a16="http://schemas.microsoft.com/office/drawing/2014/main" id="{5EB38525-B944-4B6E-976B-98BF619E2260}"/>
              </a:ext>
            </a:extLst>
          </p:cNvPr>
          <p:cNvSpPr>
            <a:spLocks noGrp="1"/>
          </p:cNvSpPr>
          <p:nvPr>
            <p:ph type="body" sz="quarter" idx="10"/>
          </p:nvPr>
        </p:nvSpPr>
        <p:spPr/>
        <p:txBody>
          <a:bodyPr/>
          <a:lstStyle/>
          <a:p>
            <a:r>
              <a:rPr lang="en-US" dirty="0"/>
              <a:t>Current Systems Migration</a:t>
            </a:r>
          </a:p>
        </p:txBody>
      </p:sp>
      <p:sp>
        <p:nvSpPr>
          <p:cNvPr id="17" name="TextBox 16">
            <a:extLst>
              <a:ext uri="{FF2B5EF4-FFF2-40B4-BE49-F238E27FC236}">
                <a16:creationId xmlns:a16="http://schemas.microsoft.com/office/drawing/2014/main" id="{E75D6F7F-9AE0-484D-ADE3-D516E03E247A}"/>
              </a:ext>
            </a:extLst>
          </p:cNvPr>
          <p:cNvSpPr txBox="1"/>
          <p:nvPr/>
        </p:nvSpPr>
        <p:spPr>
          <a:xfrm>
            <a:off x="91213" y="6116541"/>
            <a:ext cx="8104095" cy="369332"/>
          </a:xfrm>
          <a:prstGeom prst="rect">
            <a:avLst/>
          </a:prstGeom>
          <a:noFill/>
        </p:spPr>
        <p:txBody>
          <a:bodyPr wrap="square" rtlCol="0">
            <a:spAutoFit/>
          </a:bodyPr>
          <a:lstStyle/>
          <a:p>
            <a:r>
              <a:rPr lang="en-US" dirty="0"/>
              <a:t>Comparison of the three SAWS – Similar, but different…</a:t>
            </a:r>
          </a:p>
        </p:txBody>
      </p:sp>
    </p:spTree>
    <p:extLst>
      <p:ext uri="{BB962C8B-B14F-4D97-AF65-F5344CB8AC3E}">
        <p14:creationId xmlns:p14="http://schemas.microsoft.com/office/powerpoint/2010/main" val="300557384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7" name="Sun 276">
            <a:extLst>
              <a:ext uri="{FF2B5EF4-FFF2-40B4-BE49-F238E27FC236}">
                <a16:creationId xmlns:a16="http://schemas.microsoft.com/office/drawing/2014/main" id="{FE53DACB-5190-8A45-B5DD-44FE456C759A}"/>
              </a:ext>
            </a:extLst>
          </p:cNvPr>
          <p:cNvSpPr/>
          <p:nvPr/>
        </p:nvSpPr>
        <p:spPr>
          <a:xfrm>
            <a:off x="925756" y="1391872"/>
            <a:ext cx="867542" cy="867542"/>
          </a:xfrm>
          <a:prstGeom prst="sun">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85" name="Can 84">
            <a:extLst>
              <a:ext uri="{FF2B5EF4-FFF2-40B4-BE49-F238E27FC236}">
                <a16:creationId xmlns:a16="http://schemas.microsoft.com/office/drawing/2014/main" id="{32117CBE-8866-A146-8A7C-6DE0D141A7C2}"/>
              </a:ext>
            </a:extLst>
          </p:cNvPr>
          <p:cNvSpPr/>
          <p:nvPr/>
        </p:nvSpPr>
        <p:spPr>
          <a:xfrm>
            <a:off x="6047412" y="1660823"/>
            <a:ext cx="34289" cy="2854022"/>
          </a:xfrm>
          <a:prstGeom prst="can">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nvGrpSpPr>
          <p:cNvPr id="104" name="Group 103">
            <a:extLst>
              <a:ext uri="{FF2B5EF4-FFF2-40B4-BE49-F238E27FC236}">
                <a16:creationId xmlns:a16="http://schemas.microsoft.com/office/drawing/2014/main" id="{A352DA70-B8EB-5946-BADD-A8669D2B9160}"/>
              </a:ext>
            </a:extLst>
          </p:cNvPr>
          <p:cNvGrpSpPr/>
          <p:nvPr/>
        </p:nvGrpSpPr>
        <p:grpSpPr>
          <a:xfrm>
            <a:off x="5342213" y="3026948"/>
            <a:ext cx="1358780" cy="673872"/>
            <a:chOff x="6955831" y="3797416"/>
            <a:chExt cx="1811706" cy="898496"/>
          </a:xfrm>
        </p:grpSpPr>
        <p:cxnSp>
          <p:nvCxnSpPr>
            <p:cNvPr id="100" name="Straight Connector 99">
              <a:extLst>
                <a:ext uri="{FF2B5EF4-FFF2-40B4-BE49-F238E27FC236}">
                  <a16:creationId xmlns:a16="http://schemas.microsoft.com/office/drawing/2014/main" id="{294FC360-1433-654F-AB2C-6585AB6F181D}"/>
                </a:ext>
              </a:extLst>
            </p:cNvPr>
            <p:cNvCxnSpPr>
              <a:cxnSpLocks/>
            </p:cNvCxnSpPr>
            <p:nvPr/>
          </p:nvCxnSpPr>
          <p:spPr>
            <a:xfrm flipH="1">
              <a:off x="6955831" y="3797416"/>
              <a:ext cx="389010" cy="898496"/>
            </a:xfrm>
            <a:prstGeom prst="line">
              <a:avLst/>
            </a:prstGeom>
            <a:ln w="28575">
              <a:solidFill>
                <a:srgbClr val="002060"/>
              </a:solidFill>
              <a:headEnd type="none"/>
              <a:tailEnd type="none"/>
            </a:ln>
            <a:effectLst/>
          </p:spPr>
          <p:style>
            <a:lnRef idx="1">
              <a:schemeClr val="accent1"/>
            </a:lnRef>
            <a:fillRef idx="0">
              <a:schemeClr val="accent1"/>
            </a:fillRef>
            <a:effectRef idx="0">
              <a:schemeClr val="accent1"/>
            </a:effectRef>
            <a:fontRef idx="minor">
              <a:schemeClr val="tx1"/>
            </a:fontRef>
          </p:style>
        </p:cxnSp>
        <p:pic>
          <p:nvPicPr>
            <p:cNvPr id="101" name="Graphic 100" descr="Flag">
              <a:extLst>
                <a:ext uri="{FF2B5EF4-FFF2-40B4-BE49-F238E27FC236}">
                  <a16:creationId xmlns:a16="http://schemas.microsoft.com/office/drawing/2014/main" id="{E692C87C-D2E2-B943-BEB1-CD37FD66F874}"/>
                </a:ext>
              </a:extLst>
            </p:cNvPr>
            <p:cNvPicPr>
              <a:picLocks noChangeAspect="1"/>
            </p:cNvPicPr>
            <p:nvPr/>
          </p:nvPicPr>
          <p:blipFill rotWithShape="1">
            <a:blip r:embed="rId3">
              <a:extLst>
                <a:ext uri="{96DAC541-7B7A-43D3-8B79-37D633B846F1}">
                  <asvg:svgBlip xmlns:asvg="http://schemas.microsoft.com/office/drawing/2016/SVG/main" r:embed="rId4"/>
                </a:ext>
              </a:extLst>
            </a:blip>
            <a:srcRect l="31060" b="49539"/>
            <a:stretch/>
          </p:blipFill>
          <p:spPr>
            <a:xfrm rot="1432026">
              <a:off x="7061529" y="4058468"/>
              <a:ext cx="1706008" cy="585545"/>
            </a:xfrm>
            <a:prstGeom prst="rect">
              <a:avLst/>
            </a:prstGeom>
          </p:spPr>
        </p:pic>
        <p:sp>
          <p:nvSpPr>
            <p:cNvPr id="102" name="TextBox 101">
              <a:extLst>
                <a:ext uri="{FF2B5EF4-FFF2-40B4-BE49-F238E27FC236}">
                  <a16:creationId xmlns:a16="http://schemas.microsoft.com/office/drawing/2014/main" id="{C36F9486-4A93-0141-989E-16208FC616AB}"/>
                </a:ext>
              </a:extLst>
            </p:cNvPr>
            <p:cNvSpPr txBox="1"/>
            <p:nvPr/>
          </p:nvSpPr>
          <p:spPr>
            <a:xfrm rot="1432026">
              <a:off x="7094442" y="3948645"/>
              <a:ext cx="1228349" cy="492443"/>
            </a:xfrm>
            <a:prstGeom prst="rect">
              <a:avLst/>
            </a:prstGeom>
            <a:noFill/>
          </p:spPr>
          <p:txBody>
            <a:bodyPr wrap="square" rtlCol="0">
              <a:spAutoFit/>
            </a:bodyPr>
            <a:lstStyle/>
            <a:p>
              <a:br>
                <a:rPr lang="en-US" sz="600" b="1" i="1" dirty="0">
                  <a:solidFill>
                    <a:srgbClr val="0070C0"/>
                  </a:solidFill>
                  <a:latin typeface="Century Gothic" panose="020B0502020202020204" pitchFamily="34" charset="0"/>
                </a:rPr>
              </a:br>
              <a:r>
                <a:rPr lang="en-US" sz="600" b="1" i="1" dirty="0">
                  <a:solidFill>
                    <a:srgbClr val="0070C0"/>
                  </a:solidFill>
                  <a:latin typeface="Century Gothic" panose="020B0502020202020204" pitchFamily="34" charset="0"/>
                </a:rPr>
                <a:t>70,000 system users</a:t>
              </a:r>
            </a:p>
            <a:p>
              <a:r>
                <a:rPr lang="en-US" sz="600" b="1" i="1" dirty="0">
                  <a:solidFill>
                    <a:srgbClr val="0070C0"/>
                  </a:solidFill>
                  <a:latin typeface="Century Gothic" panose="020B0502020202020204" pitchFamily="34" charset="0"/>
                </a:rPr>
                <a:t>15.7 million served</a:t>
              </a:r>
            </a:p>
          </p:txBody>
        </p:sp>
      </p:grpSp>
      <p:sp>
        <p:nvSpPr>
          <p:cNvPr id="2" name="Cloud 1">
            <a:extLst>
              <a:ext uri="{FF2B5EF4-FFF2-40B4-BE49-F238E27FC236}">
                <a16:creationId xmlns:a16="http://schemas.microsoft.com/office/drawing/2014/main" id="{902215A8-456B-B74F-B2D0-3EFA82F7A6B7}"/>
              </a:ext>
            </a:extLst>
          </p:cNvPr>
          <p:cNvSpPr/>
          <p:nvPr/>
        </p:nvSpPr>
        <p:spPr>
          <a:xfrm>
            <a:off x="1152419" y="1570763"/>
            <a:ext cx="2700566" cy="1245984"/>
          </a:xfrm>
          <a:prstGeom prst="cloud">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50" dirty="0">
                <a:ln>
                  <a:solidFill>
                    <a:schemeClr val="tx2">
                      <a:lumMod val="60000"/>
                      <a:lumOff val="40000"/>
                    </a:schemeClr>
                  </a:solidFill>
                </a:ln>
              </a:rPr>
              <a:t>AWS Cloud</a:t>
            </a:r>
          </a:p>
        </p:txBody>
      </p:sp>
      <p:sp>
        <p:nvSpPr>
          <p:cNvPr id="172" name="Freeform 171">
            <a:extLst>
              <a:ext uri="{FF2B5EF4-FFF2-40B4-BE49-F238E27FC236}">
                <a16:creationId xmlns:a16="http://schemas.microsoft.com/office/drawing/2014/main" id="{7FFA153C-447E-4F4B-B8BF-140D7621A724}"/>
              </a:ext>
            </a:extLst>
          </p:cNvPr>
          <p:cNvSpPr/>
          <p:nvPr/>
        </p:nvSpPr>
        <p:spPr>
          <a:xfrm>
            <a:off x="4988487" y="4312517"/>
            <a:ext cx="3052868" cy="1068750"/>
          </a:xfrm>
          <a:custGeom>
            <a:avLst/>
            <a:gdLst>
              <a:gd name="connsiteX0" fmla="*/ 0 w 2834640"/>
              <a:gd name="connsiteY0" fmla="*/ 1293223 h 2142309"/>
              <a:gd name="connsiteX1" fmla="*/ 0 w 2834640"/>
              <a:gd name="connsiteY1" fmla="*/ 1293223 h 2142309"/>
              <a:gd name="connsiteX2" fmla="*/ 117566 w 2834640"/>
              <a:gd name="connsiteY2" fmla="*/ 1306286 h 2142309"/>
              <a:gd name="connsiteX3" fmla="*/ 261257 w 2834640"/>
              <a:gd name="connsiteY3" fmla="*/ 1280160 h 2142309"/>
              <a:gd name="connsiteX4" fmla="*/ 378823 w 2834640"/>
              <a:gd name="connsiteY4" fmla="*/ 1254035 h 2142309"/>
              <a:gd name="connsiteX5" fmla="*/ 457200 w 2834640"/>
              <a:gd name="connsiteY5" fmla="*/ 1214846 h 2142309"/>
              <a:gd name="connsiteX6" fmla="*/ 509451 w 2834640"/>
              <a:gd name="connsiteY6" fmla="*/ 1201783 h 2142309"/>
              <a:gd name="connsiteX7" fmla="*/ 587829 w 2834640"/>
              <a:gd name="connsiteY7" fmla="*/ 1162595 h 2142309"/>
              <a:gd name="connsiteX8" fmla="*/ 627017 w 2834640"/>
              <a:gd name="connsiteY8" fmla="*/ 1136469 h 2142309"/>
              <a:gd name="connsiteX9" fmla="*/ 744583 w 2834640"/>
              <a:gd name="connsiteY9" fmla="*/ 1071155 h 2142309"/>
              <a:gd name="connsiteX10" fmla="*/ 849086 w 2834640"/>
              <a:gd name="connsiteY10" fmla="*/ 1005840 h 2142309"/>
              <a:gd name="connsiteX11" fmla="*/ 888274 w 2834640"/>
              <a:gd name="connsiteY11" fmla="*/ 992777 h 2142309"/>
              <a:gd name="connsiteX12" fmla="*/ 1005840 w 2834640"/>
              <a:gd name="connsiteY12" fmla="*/ 901337 h 2142309"/>
              <a:gd name="connsiteX13" fmla="*/ 1084217 w 2834640"/>
              <a:gd name="connsiteY13" fmla="*/ 849086 h 2142309"/>
              <a:gd name="connsiteX14" fmla="*/ 1149531 w 2834640"/>
              <a:gd name="connsiteY14" fmla="*/ 783772 h 2142309"/>
              <a:gd name="connsiteX15" fmla="*/ 1175657 w 2834640"/>
              <a:gd name="connsiteY15" fmla="*/ 744583 h 2142309"/>
              <a:gd name="connsiteX16" fmla="*/ 1254034 w 2834640"/>
              <a:gd name="connsiteY16" fmla="*/ 666206 h 2142309"/>
              <a:gd name="connsiteX17" fmla="*/ 1293223 w 2834640"/>
              <a:gd name="connsiteY17" fmla="*/ 627017 h 2142309"/>
              <a:gd name="connsiteX18" fmla="*/ 1384663 w 2834640"/>
              <a:gd name="connsiteY18" fmla="*/ 561703 h 2142309"/>
              <a:gd name="connsiteX19" fmla="*/ 1410789 w 2834640"/>
              <a:gd name="connsiteY19" fmla="*/ 522515 h 2142309"/>
              <a:gd name="connsiteX20" fmla="*/ 1489166 w 2834640"/>
              <a:gd name="connsiteY20" fmla="*/ 470263 h 2142309"/>
              <a:gd name="connsiteX21" fmla="*/ 1554480 w 2834640"/>
              <a:gd name="connsiteY21" fmla="*/ 391886 h 2142309"/>
              <a:gd name="connsiteX22" fmla="*/ 1619794 w 2834640"/>
              <a:gd name="connsiteY22" fmla="*/ 326572 h 2142309"/>
              <a:gd name="connsiteX23" fmla="*/ 1685109 w 2834640"/>
              <a:gd name="connsiteY23" fmla="*/ 248195 h 2142309"/>
              <a:gd name="connsiteX24" fmla="*/ 1750423 w 2834640"/>
              <a:gd name="connsiteY24" fmla="*/ 169817 h 2142309"/>
              <a:gd name="connsiteX25" fmla="*/ 1815737 w 2834640"/>
              <a:gd name="connsiteY25" fmla="*/ 52252 h 2142309"/>
              <a:gd name="connsiteX26" fmla="*/ 1854926 w 2834640"/>
              <a:gd name="connsiteY26" fmla="*/ 0 h 2142309"/>
              <a:gd name="connsiteX27" fmla="*/ 2612571 w 2834640"/>
              <a:gd name="connsiteY27" fmla="*/ 0 h 2142309"/>
              <a:gd name="connsiteX28" fmla="*/ 2834640 w 2834640"/>
              <a:gd name="connsiteY28" fmla="*/ 378823 h 2142309"/>
              <a:gd name="connsiteX29" fmla="*/ 2560320 w 2834640"/>
              <a:gd name="connsiteY29" fmla="*/ 731520 h 2142309"/>
              <a:gd name="connsiteX30" fmla="*/ 1985554 w 2834640"/>
              <a:gd name="connsiteY30" fmla="*/ 1097280 h 2142309"/>
              <a:gd name="connsiteX31" fmla="*/ 1593669 w 2834640"/>
              <a:gd name="connsiteY31" fmla="*/ 1815737 h 2142309"/>
              <a:gd name="connsiteX32" fmla="*/ 1593669 w 2834640"/>
              <a:gd name="connsiteY32" fmla="*/ 2103120 h 2142309"/>
              <a:gd name="connsiteX33" fmla="*/ 1476103 w 2834640"/>
              <a:gd name="connsiteY33" fmla="*/ 2142309 h 2142309"/>
              <a:gd name="connsiteX34" fmla="*/ 836023 w 2834640"/>
              <a:gd name="connsiteY34" fmla="*/ 1528355 h 2142309"/>
              <a:gd name="connsiteX35" fmla="*/ 104503 w 2834640"/>
              <a:gd name="connsiteY35" fmla="*/ 1332412 h 2142309"/>
              <a:gd name="connsiteX36" fmla="*/ 104503 w 2834640"/>
              <a:gd name="connsiteY36" fmla="*/ 1332412 h 2142309"/>
              <a:gd name="connsiteX0" fmla="*/ 0 w 2834640"/>
              <a:gd name="connsiteY0" fmla="*/ 1293223 h 2142309"/>
              <a:gd name="connsiteX1" fmla="*/ 0 w 2834640"/>
              <a:gd name="connsiteY1" fmla="*/ 1293223 h 2142309"/>
              <a:gd name="connsiteX2" fmla="*/ 117566 w 2834640"/>
              <a:gd name="connsiteY2" fmla="*/ 1306286 h 2142309"/>
              <a:gd name="connsiteX3" fmla="*/ 261257 w 2834640"/>
              <a:gd name="connsiteY3" fmla="*/ 1280160 h 2142309"/>
              <a:gd name="connsiteX4" fmla="*/ 378823 w 2834640"/>
              <a:gd name="connsiteY4" fmla="*/ 1254035 h 2142309"/>
              <a:gd name="connsiteX5" fmla="*/ 457200 w 2834640"/>
              <a:gd name="connsiteY5" fmla="*/ 1214846 h 2142309"/>
              <a:gd name="connsiteX6" fmla="*/ 509451 w 2834640"/>
              <a:gd name="connsiteY6" fmla="*/ 1201783 h 2142309"/>
              <a:gd name="connsiteX7" fmla="*/ 587829 w 2834640"/>
              <a:gd name="connsiteY7" fmla="*/ 1162595 h 2142309"/>
              <a:gd name="connsiteX8" fmla="*/ 627017 w 2834640"/>
              <a:gd name="connsiteY8" fmla="*/ 1136469 h 2142309"/>
              <a:gd name="connsiteX9" fmla="*/ 744583 w 2834640"/>
              <a:gd name="connsiteY9" fmla="*/ 1071155 h 2142309"/>
              <a:gd name="connsiteX10" fmla="*/ 849086 w 2834640"/>
              <a:gd name="connsiteY10" fmla="*/ 1005840 h 2142309"/>
              <a:gd name="connsiteX11" fmla="*/ 888274 w 2834640"/>
              <a:gd name="connsiteY11" fmla="*/ 992777 h 2142309"/>
              <a:gd name="connsiteX12" fmla="*/ 1005840 w 2834640"/>
              <a:gd name="connsiteY12" fmla="*/ 901337 h 2142309"/>
              <a:gd name="connsiteX13" fmla="*/ 1084217 w 2834640"/>
              <a:gd name="connsiteY13" fmla="*/ 849086 h 2142309"/>
              <a:gd name="connsiteX14" fmla="*/ 1149531 w 2834640"/>
              <a:gd name="connsiteY14" fmla="*/ 783772 h 2142309"/>
              <a:gd name="connsiteX15" fmla="*/ 1175657 w 2834640"/>
              <a:gd name="connsiteY15" fmla="*/ 744583 h 2142309"/>
              <a:gd name="connsiteX16" fmla="*/ 1254034 w 2834640"/>
              <a:gd name="connsiteY16" fmla="*/ 666206 h 2142309"/>
              <a:gd name="connsiteX17" fmla="*/ 1293223 w 2834640"/>
              <a:gd name="connsiteY17" fmla="*/ 627017 h 2142309"/>
              <a:gd name="connsiteX18" fmla="*/ 1384663 w 2834640"/>
              <a:gd name="connsiteY18" fmla="*/ 561703 h 2142309"/>
              <a:gd name="connsiteX19" fmla="*/ 1410789 w 2834640"/>
              <a:gd name="connsiteY19" fmla="*/ 522515 h 2142309"/>
              <a:gd name="connsiteX20" fmla="*/ 1489166 w 2834640"/>
              <a:gd name="connsiteY20" fmla="*/ 470263 h 2142309"/>
              <a:gd name="connsiteX21" fmla="*/ 1554480 w 2834640"/>
              <a:gd name="connsiteY21" fmla="*/ 391886 h 2142309"/>
              <a:gd name="connsiteX22" fmla="*/ 1619794 w 2834640"/>
              <a:gd name="connsiteY22" fmla="*/ 326572 h 2142309"/>
              <a:gd name="connsiteX23" fmla="*/ 1685109 w 2834640"/>
              <a:gd name="connsiteY23" fmla="*/ 248195 h 2142309"/>
              <a:gd name="connsiteX24" fmla="*/ 1750423 w 2834640"/>
              <a:gd name="connsiteY24" fmla="*/ 169817 h 2142309"/>
              <a:gd name="connsiteX25" fmla="*/ 1815737 w 2834640"/>
              <a:gd name="connsiteY25" fmla="*/ 52252 h 2142309"/>
              <a:gd name="connsiteX26" fmla="*/ 1854926 w 2834640"/>
              <a:gd name="connsiteY26" fmla="*/ 0 h 2142309"/>
              <a:gd name="connsiteX27" fmla="*/ 2612571 w 2834640"/>
              <a:gd name="connsiteY27" fmla="*/ 0 h 2142309"/>
              <a:gd name="connsiteX28" fmla="*/ 2834640 w 2834640"/>
              <a:gd name="connsiteY28" fmla="*/ 378823 h 2142309"/>
              <a:gd name="connsiteX29" fmla="*/ 2560320 w 2834640"/>
              <a:gd name="connsiteY29" fmla="*/ 731520 h 2142309"/>
              <a:gd name="connsiteX30" fmla="*/ 1985554 w 2834640"/>
              <a:gd name="connsiteY30" fmla="*/ 1097280 h 2142309"/>
              <a:gd name="connsiteX31" fmla="*/ 1593669 w 2834640"/>
              <a:gd name="connsiteY31" fmla="*/ 1815737 h 2142309"/>
              <a:gd name="connsiteX32" fmla="*/ 1593669 w 2834640"/>
              <a:gd name="connsiteY32" fmla="*/ 2103120 h 2142309"/>
              <a:gd name="connsiteX33" fmla="*/ 1476103 w 2834640"/>
              <a:gd name="connsiteY33" fmla="*/ 2142309 h 2142309"/>
              <a:gd name="connsiteX34" fmla="*/ 836023 w 2834640"/>
              <a:gd name="connsiteY34" fmla="*/ 1528355 h 2142309"/>
              <a:gd name="connsiteX35" fmla="*/ 104503 w 2834640"/>
              <a:gd name="connsiteY35" fmla="*/ 1332412 h 2142309"/>
              <a:gd name="connsiteX36" fmla="*/ 13063 w 2834640"/>
              <a:gd name="connsiteY36" fmla="*/ 1423852 h 2142309"/>
              <a:gd name="connsiteX0" fmla="*/ 0 w 2834640"/>
              <a:gd name="connsiteY0" fmla="*/ 1293223 h 2142309"/>
              <a:gd name="connsiteX1" fmla="*/ 0 w 2834640"/>
              <a:gd name="connsiteY1" fmla="*/ 1293223 h 2142309"/>
              <a:gd name="connsiteX2" fmla="*/ 117566 w 2834640"/>
              <a:gd name="connsiteY2" fmla="*/ 1306286 h 2142309"/>
              <a:gd name="connsiteX3" fmla="*/ 261257 w 2834640"/>
              <a:gd name="connsiteY3" fmla="*/ 1280160 h 2142309"/>
              <a:gd name="connsiteX4" fmla="*/ 378823 w 2834640"/>
              <a:gd name="connsiteY4" fmla="*/ 1254035 h 2142309"/>
              <a:gd name="connsiteX5" fmla="*/ 457200 w 2834640"/>
              <a:gd name="connsiteY5" fmla="*/ 1214846 h 2142309"/>
              <a:gd name="connsiteX6" fmla="*/ 509451 w 2834640"/>
              <a:gd name="connsiteY6" fmla="*/ 1201783 h 2142309"/>
              <a:gd name="connsiteX7" fmla="*/ 587829 w 2834640"/>
              <a:gd name="connsiteY7" fmla="*/ 1162595 h 2142309"/>
              <a:gd name="connsiteX8" fmla="*/ 627017 w 2834640"/>
              <a:gd name="connsiteY8" fmla="*/ 1136469 h 2142309"/>
              <a:gd name="connsiteX9" fmla="*/ 744583 w 2834640"/>
              <a:gd name="connsiteY9" fmla="*/ 1071155 h 2142309"/>
              <a:gd name="connsiteX10" fmla="*/ 849086 w 2834640"/>
              <a:gd name="connsiteY10" fmla="*/ 1005840 h 2142309"/>
              <a:gd name="connsiteX11" fmla="*/ 888274 w 2834640"/>
              <a:gd name="connsiteY11" fmla="*/ 992777 h 2142309"/>
              <a:gd name="connsiteX12" fmla="*/ 1005840 w 2834640"/>
              <a:gd name="connsiteY12" fmla="*/ 901337 h 2142309"/>
              <a:gd name="connsiteX13" fmla="*/ 1084217 w 2834640"/>
              <a:gd name="connsiteY13" fmla="*/ 849086 h 2142309"/>
              <a:gd name="connsiteX14" fmla="*/ 1149531 w 2834640"/>
              <a:gd name="connsiteY14" fmla="*/ 783772 h 2142309"/>
              <a:gd name="connsiteX15" fmla="*/ 1175657 w 2834640"/>
              <a:gd name="connsiteY15" fmla="*/ 744583 h 2142309"/>
              <a:gd name="connsiteX16" fmla="*/ 1254034 w 2834640"/>
              <a:gd name="connsiteY16" fmla="*/ 666206 h 2142309"/>
              <a:gd name="connsiteX17" fmla="*/ 1293223 w 2834640"/>
              <a:gd name="connsiteY17" fmla="*/ 627017 h 2142309"/>
              <a:gd name="connsiteX18" fmla="*/ 1384663 w 2834640"/>
              <a:gd name="connsiteY18" fmla="*/ 561703 h 2142309"/>
              <a:gd name="connsiteX19" fmla="*/ 1410789 w 2834640"/>
              <a:gd name="connsiteY19" fmla="*/ 522515 h 2142309"/>
              <a:gd name="connsiteX20" fmla="*/ 1489166 w 2834640"/>
              <a:gd name="connsiteY20" fmla="*/ 470263 h 2142309"/>
              <a:gd name="connsiteX21" fmla="*/ 1554480 w 2834640"/>
              <a:gd name="connsiteY21" fmla="*/ 391886 h 2142309"/>
              <a:gd name="connsiteX22" fmla="*/ 1619794 w 2834640"/>
              <a:gd name="connsiteY22" fmla="*/ 326572 h 2142309"/>
              <a:gd name="connsiteX23" fmla="*/ 1685109 w 2834640"/>
              <a:gd name="connsiteY23" fmla="*/ 248195 h 2142309"/>
              <a:gd name="connsiteX24" fmla="*/ 1750423 w 2834640"/>
              <a:gd name="connsiteY24" fmla="*/ 169817 h 2142309"/>
              <a:gd name="connsiteX25" fmla="*/ 1815737 w 2834640"/>
              <a:gd name="connsiteY25" fmla="*/ 52252 h 2142309"/>
              <a:gd name="connsiteX26" fmla="*/ 1854926 w 2834640"/>
              <a:gd name="connsiteY26" fmla="*/ 0 h 2142309"/>
              <a:gd name="connsiteX27" fmla="*/ 2612571 w 2834640"/>
              <a:gd name="connsiteY27" fmla="*/ 0 h 2142309"/>
              <a:gd name="connsiteX28" fmla="*/ 2834640 w 2834640"/>
              <a:gd name="connsiteY28" fmla="*/ 378823 h 2142309"/>
              <a:gd name="connsiteX29" fmla="*/ 2560320 w 2834640"/>
              <a:gd name="connsiteY29" fmla="*/ 731520 h 2142309"/>
              <a:gd name="connsiteX30" fmla="*/ 1985554 w 2834640"/>
              <a:gd name="connsiteY30" fmla="*/ 1097280 h 2142309"/>
              <a:gd name="connsiteX31" fmla="*/ 1593669 w 2834640"/>
              <a:gd name="connsiteY31" fmla="*/ 1815737 h 2142309"/>
              <a:gd name="connsiteX32" fmla="*/ 1593669 w 2834640"/>
              <a:gd name="connsiteY32" fmla="*/ 2103120 h 2142309"/>
              <a:gd name="connsiteX33" fmla="*/ 1476103 w 2834640"/>
              <a:gd name="connsiteY33" fmla="*/ 2142309 h 2142309"/>
              <a:gd name="connsiteX34" fmla="*/ 757646 w 2834640"/>
              <a:gd name="connsiteY34" fmla="*/ 1593669 h 2142309"/>
              <a:gd name="connsiteX35" fmla="*/ 104503 w 2834640"/>
              <a:gd name="connsiteY35" fmla="*/ 1332412 h 2142309"/>
              <a:gd name="connsiteX36" fmla="*/ 13063 w 2834640"/>
              <a:gd name="connsiteY36" fmla="*/ 1423852 h 2142309"/>
              <a:gd name="connsiteX0" fmla="*/ 0 w 2625634"/>
              <a:gd name="connsiteY0" fmla="*/ 1293223 h 2142309"/>
              <a:gd name="connsiteX1" fmla="*/ 0 w 2625634"/>
              <a:gd name="connsiteY1" fmla="*/ 1293223 h 2142309"/>
              <a:gd name="connsiteX2" fmla="*/ 117566 w 2625634"/>
              <a:gd name="connsiteY2" fmla="*/ 1306286 h 2142309"/>
              <a:gd name="connsiteX3" fmla="*/ 261257 w 2625634"/>
              <a:gd name="connsiteY3" fmla="*/ 1280160 h 2142309"/>
              <a:gd name="connsiteX4" fmla="*/ 378823 w 2625634"/>
              <a:gd name="connsiteY4" fmla="*/ 1254035 h 2142309"/>
              <a:gd name="connsiteX5" fmla="*/ 457200 w 2625634"/>
              <a:gd name="connsiteY5" fmla="*/ 1214846 h 2142309"/>
              <a:gd name="connsiteX6" fmla="*/ 509451 w 2625634"/>
              <a:gd name="connsiteY6" fmla="*/ 1201783 h 2142309"/>
              <a:gd name="connsiteX7" fmla="*/ 587829 w 2625634"/>
              <a:gd name="connsiteY7" fmla="*/ 1162595 h 2142309"/>
              <a:gd name="connsiteX8" fmla="*/ 627017 w 2625634"/>
              <a:gd name="connsiteY8" fmla="*/ 1136469 h 2142309"/>
              <a:gd name="connsiteX9" fmla="*/ 744583 w 2625634"/>
              <a:gd name="connsiteY9" fmla="*/ 1071155 h 2142309"/>
              <a:gd name="connsiteX10" fmla="*/ 849086 w 2625634"/>
              <a:gd name="connsiteY10" fmla="*/ 1005840 h 2142309"/>
              <a:gd name="connsiteX11" fmla="*/ 888274 w 2625634"/>
              <a:gd name="connsiteY11" fmla="*/ 992777 h 2142309"/>
              <a:gd name="connsiteX12" fmla="*/ 1005840 w 2625634"/>
              <a:gd name="connsiteY12" fmla="*/ 901337 h 2142309"/>
              <a:gd name="connsiteX13" fmla="*/ 1084217 w 2625634"/>
              <a:gd name="connsiteY13" fmla="*/ 849086 h 2142309"/>
              <a:gd name="connsiteX14" fmla="*/ 1149531 w 2625634"/>
              <a:gd name="connsiteY14" fmla="*/ 783772 h 2142309"/>
              <a:gd name="connsiteX15" fmla="*/ 1175657 w 2625634"/>
              <a:gd name="connsiteY15" fmla="*/ 744583 h 2142309"/>
              <a:gd name="connsiteX16" fmla="*/ 1254034 w 2625634"/>
              <a:gd name="connsiteY16" fmla="*/ 666206 h 2142309"/>
              <a:gd name="connsiteX17" fmla="*/ 1293223 w 2625634"/>
              <a:gd name="connsiteY17" fmla="*/ 627017 h 2142309"/>
              <a:gd name="connsiteX18" fmla="*/ 1384663 w 2625634"/>
              <a:gd name="connsiteY18" fmla="*/ 561703 h 2142309"/>
              <a:gd name="connsiteX19" fmla="*/ 1410789 w 2625634"/>
              <a:gd name="connsiteY19" fmla="*/ 522515 h 2142309"/>
              <a:gd name="connsiteX20" fmla="*/ 1489166 w 2625634"/>
              <a:gd name="connsiteY20" fmla="*/ 470263 h 2142309"/>
              <a:gd name="connsiteX21" fmla="*/ 1554480 w 2625634"/>
              <a:gd name="connsiteY21" fmla="*/ 391886 h 2142309"/>
              <a:gd name="connsiteX22" fmla="*/ 1619794 w 2625634"/>
              <a:gd name="connsiteY22" fmla="*/ 326572 h 2142309"/>
              <a:gd name="connsiteX23" fmla="*/ 1685109 w 2625634"/>
              <a:gd name="connsiteY23" fmla="*/ 248195 h 2142309"/>
              <a:gd name="connsiteX24" fmla="*/ 1750423 w 2625634"/>
              <a:gd name="connsiteY24" fmla="*/ 169817 h 2142309"/>
              <a:gd name="connsiteX25" fmla="*/ 1815737 w 2625634"/>
              <a:gd name="connsiteY25" fmla="*/ 52252 h 2142309"/>
              <a:gd name="connsiteX26" fmla="*/ 1854926 w 2625634"/>
              <a:gd name="connsiteY26" fmla="*/ 0 h 2142309"/>
              <a:gd name="connsiteX27" fmla="*/ 2612571 w 2625634"/>
              <a:gd name="connsiteY27" fmla="*/ 0 h 2142309"/>
              <a:gd name="connsiteX28" fmla="*/ 2625634 w 2625634"/>
              <a:gd name="connsiteY28" fmla="*/ 365761 h 2142309"/>
              <a:gd name="connsiteX29" fmla="*/ 2560320 w 2625634"/>
              <a:gd name="connsiteY29" fmla="*/ 731520 h 2142309"/>
              <a:gd name="connsiteX30" fmla="*/ 1985554 w 2625634"/>
              <a:gd name="connsiteY30" fmla="*/ 1097280 h 2142309"/>
              <a:gd name="connsiteX31" fmla="*/ 1593669 w 2625634"/>
              <a:gd name="connsiteY31" fmla="*/ 1815737 h 2142309"/>
              <a:gd name="connsiteX32" fmla="*/ 1593669 w 2625634"/>
              <a:gd name="connsiteY32" fmla="*/ 2103120 h 2142309"/>
              <a:gd name="connsiteX33" fmla="*/ 1476103 w 2625634"/>
              <a:gd name="connsiteY33" fmla="*/ 2142309 h 2142309"/>
              <a:gd name="connsiteX34" fmla="*/ 757646 w 2625634"/>
              <a:gd name="connsiteY34" fmla="*/ 1593669 h 2142309"/>
              <a:gd name="connsiteX35" fmla="*/ 104503 w 2625634"/>
              <a:gd name="connsiteY35" fmla="*/ 1332412 h 2142309"/>
              <a:gd name="connsiteX36" fmla="*/ 13063 w 2625634"/>
              <a:gd name="connsiteY36" fmla="*/ 1423852 h 2142309"/>
              <a:gd name="connsiteX0" fmla="*/ 0 w 2625634"/>
              <a:gd name="connsiteY0" fmla="*/ 1293223 h 2142309"/>
              <a:gd name="connsiteX1" fmla="*/ 0 w 2625634"/>
              <a:gd name="connsiteY1" fmla="*/ 1293223 h 2142309"/>
              <a:gd name="connsiteX2" fmla="*/ 117566 w 2625634"/>
              <a:gd name="connsiteY2" fmla="*/ 1306286 h 2142309"/>
              <a:gd name="connsiteX3" fmla="*/ 261257 w 2625634"/>
              <a:gd name="connsiteY3" fmla="*/ 1280160 h 2142309"/>
              <a:gd name="connsiteX4" fmla="*/ 378823 w 2625634"/>
              <a:gd name="connsiteY4" fmla="*/ 1254035 h 2142309"/>
              <a:gd name="connsiteX5" fmla="*/ 457200 w 2625634"/>
              <a:gd name="connsiteY5" fmla="*/ 1214846 h 2142309"/>
              <a:gd name="connsiteX6" fmla="*/ 509451 w 2625634"/>
              <a:gd name="connsiteY6" fmla="*/ 1201783 h 2142309"/>
              <a:gd name="connsiteX7" fmla="*/ 587829 w 2625634"/>
              <a:gd name="connsiteY7" fmla="*/ 1162595 h 2142309"/>
              <a:gd name="connsiteX8" fmla="*/ 627017 w 2625634"/>
              <a:gd name="connsiteY8" fmla="*/ 1136469 h 2142309"/>
              <a:gd name="connsiteX9" fmla="*/ 744583 w 2625634"/>
              <a:gd name="connsiteY9" fmla="*/ 1071155 h 2142309"/>
              <a:gd name="connsiteX10" fmla="*/ 849086 w 2625634"/>
              <a:gd name="connsiteY10" fmla="*/ 1005840 h 2142309"/>
              <a:gd name="connsiteX11" fmla="*/ 888274 w 2625634"/>
              <a:gd name="connsiteY11" fmla="*/ 992777 h 2142309"/>
              <a:gd name="connsiteX12" fmla="*/ 1005840 w 2625634"/>
              <a:gd name="connsiteY12" fmla="*/ 901337 h 2142309"/>
              <a:gd name="connsiteX13" fmla="*/ 1084217 w 2625634"/>
              <a:gd name="connsiteY13" fmla="*/ 849086 h 2142309"/>
              <a:gd name="connsiteX14" fmla="*/ 1149531 w 2625634"/>
              <a:gd name="connsiteY14" fmla="*/ 783772 h 2142309"/>
              <a:gd name="connsiteX15" fmla="*/ 1175657 w 2625634"/>
              <a:gd name="connsiteY15" fmla="*/ 744583 h 2142309"/>
              <a:gd name="connsiteX16" fmla="*/ 1254034 w 2625634"/>
              <a:gd name="connsiteY16" fmla="*/ 666206 h 2142309"/>
              <a:gd name="connsiteX17" fmla="*/ 1293223 w 2625634"/>
              <a:gd name="connsiteY17" fmla="*/ 627017 h 2142309"/>
              <a:gd name="connsiteX18" fmla="*/ 1384663 w 2625634"/>
              <a:gd name="connsiteY18" fmla="*/ 561703 h 2142309"/>
              <a:gd name="connsiteX19" fmla="*/ 1410789 w 2625634"/>
              <a:gd name="connsiteY19" fmla="*/ 522515 h 2142309"/>
              <a:gd name="connsiteX20" fmla="*/ 1489166 w 2625634"/>
              <a:gd name="connsiteY20" fmla="*/ 470263 h 2142309"/>
              <a:gd name="connsiteX21" fmla="*/ 1554480 w 2625634"/>
              <a:gd name="connsiteY21" fmla="*/ 391886 h 2142309"/>
              <a:gd name="connsiteX22" fmla="*/ 1619794 w 2625634"/>
              <a:gd name="connsiteY22" fmla="*/ 326572 h 2142309"/>
              <a:gd name="connsiteX23" fmla="*/ 1685109 w 2625634"/>
              <a:gd name="connsiteY23" fmla="*/ 248195 h 2142309"/>
              <a:gd name="connsiteX24" fmla="*/ 1750423 w 2625634"/>
              <a:gd name="connsiteY24" fmla="*/ 169817 h 2142309"/>
              <a:gd name="connsiteX25" fmla="*/ 1815737 w 2625634"/>
              <a:gd name="connsiteY25" fmla="*/ 52252 h 2142309"/>
              <a:gd name="connsiteX26" fmla="*/ 1854926 w 2625634"/>
              <a:gd name="connsiteY26" fmla="*/ 0 h 2142309"/>
              <a:gd name="connsiteX27" fmla="*/ 2612571 w 2625634"/>
              <a:gd name="connsiteY27" fmla="*/ 0 h 2142309"/>
              <a:gd name="connsiteX28" fmla="*/ 2625634 w 2625634"/>
              <a:gd name="connsiteY28" fmla="*/ 365761 h 2142309"/>
              <a:gd name="connsiteX29" fmla="*/ 2416629 w 2625634"/>
              <a:gd name="connsiteY29" fmla="*/ 744583 h 2142309"/>
              <a:gd name="connsiteX30" fmla="*/ 1985554 w 2625634"/>
              <a:gd name="connsiteY30" fmla="*/ 1097280 h 2142309"/>
              <a:gd name="connsiteX31" fmla="*/ 1593669 w 2625634"/>
              <a:gd name="connsiteY31" fmla="*/ 1815737 h 2142309"/>
              <a:gd name="connsiteX32" fmla="*/ 1593669 w 2625634"/>
              <a:gd name="connsiteY32" fmla="*/ 2103120 h 2142309"/>
              <a:gd name="connsiteX33" fmla="*/ 1476103 w 2625634"/>
              <a:gd name="connsiteY33" fmla="*/ 2142309 h 2142309"/>
              <a:gd name="connsiteX34" fmla="*/ 757646 w 2625634"/>
              <a:gd name="connsiteY34" fmla="*/ 1593669 h 2142309"/>
              <a:gd name="connsiteX35" fmla="*/ 104503 w 2625634"/>
              <a:gd name="connsiteY35" fmla="*/ 1332412 h 2142309"/>
              <a:gd name="connsiteX36" fmla="*/ 13063 w 2625634"/>
              <a:gd name="connsiteY36" fmla="*/ 1423852 h 2142309"/>
              <a:gd name="connsiteX0" fmla="*/ 188626 w 2814260"/>
              <a:gd name="connsiteY0" fmla="*/ 1293223 h 2142309"/>
              <a:gd name="connsiteX1" fmla="*/ 188626 w 2814260"/>
              <a:gd name="connsiteY1" fmla="*/ 1293223 h 2142309"/>
              <a:gd name="connsiteX2" fmla="*/ 306192 w 2814260"/>
              <a:gd name="connsiteY2" fmla="*/ 1306286 h 2142309"/>
              <a:gd name="connsiteX3" fmla="*/ 449883 w 2814260"/>
              <a:gd name="connsiteY3" fmla="*/ 1280160 h 2142309"/>
              <a:gd name="connsiteX4" fmla="*/ 567449 w 2814260"/>
              <a:gd name="connsiteY4" fmla="*/ 1254035 h 2142309"/>
              <a:gd name="connsiteX5" fmla="*/ 645826 w 2814260"/>
              <a:gd name="connsiteY5" fmla="*/ 1214846 h 2142309"/>
              <a:gd name="connsiteX6" fmla="*/ 698077 w 2814260"/>
              <a:gd name="connsiteY6" fmla="*/ 1201783 h 2142309"/>
              <a:gd name="connsiteX7" fmla="*/ 776455 w 2814260"/>
              <a:gd name="connsiteY7" fmla="*/ 1162595 h 2142309"/>
              <a:gd name="connsiteX8" fmla="*/ 815643 w 2814260"/>
              <a:gd name="connsiteY8" fmla="*/ 1136469 h 2142309"/>
              <a:gd name="connsiteX9" fmla="*/ 933209 w 2814260"/>
              <a:gd name="connsiteY9" fmla="*/ 1071155 h 2142309"/>
              <a:gd name="connsiteX10" fmla="*/ 1037712 w 2814260"/>
              <a:gd name="connsiteY10" fmla="*/ 1005840 h 2142309"/>
              <a:gd name="connsiteX11" fmla="*/ 1076900 w 2814260"/>
              <a:gd name="connsiteY11" fmla="*/ 992777 h 2142309"/>
              <a:gd name="connsiteX12" fmla="*/ 1194466 w 2814260"/>
              <a:gd name="connsiteY12" fmla="*/ 901337 h 2142309"/>
              <a:gd name="connsiteX13" fmla="*/ 1272843 w 2814260"/>
              <a:gd name="connsiteY13" fmla="*/ 849086 h 2142309"/>
              <a:gd name="connsiteX14" fmla="*/ 1338157 w 2814260"/>
              <a:gd name="connsiteY14" fmla="*/ 783772 h 2142309"/>
              <a:gd name="connsiteX15" fmla="*/ 1364283 w 2814260"/>
              <a:gd name="connsiteY15" fmla="*/ 744583 h 2142309"/>
              <a:gd name="connsiteX16" fmla="*/ 1442660 w 2814260"/>
              <a:gd name="connsiteY16" fmla="*/ 666206 h 2142309"/>
              <a:gd name="connsiteX17" fmla="*/ 1481849 w 2814260"/>
              <a:gd name="connsiteY17" fmla="*/ 627017 h 2142309"/>
              <a:gd name="connsiteX18" fmla="*/ 1573289 w 2814260"/>
              <a:gd name="connsiteY18" fmla="*/ 561703 h 2142309"/>
              <a:gd name="connsiteX19" fmla="*/ 1599415 w 2814260"/>
              <a:gd name="connsiteY19" fmla="*/ 522515 h 2142309"/>
              <a:gd name="connsiteX20" fmla="*/ 1677792 w 2814260"/>
              <a:gd name="connsiteY20" fmla="*/ 470263 h 2142309"/>
              <a:gd name="connsiteX21" fmla="*/ 1743106 w 2814260"/>
              <a:gd name="connsiteY21" fmla="*/ 391886 h 2142309"/>
              <a:gd name="connsiteX22" fmla="*/ 1808420 w 2814260"/>
              <a:gd name="connsiteY22" fmla="*/ 326572 h 2142309"/>
              <a:gd name="connsiteX23" fmla="*/ 1873735 w 2814260"/>
              <a:gd name="connsiteY23" fmla="*/ 248195 h 2142309"/>
              <a:gd name="connsiteX24" fmla="*/ 1939049 w 2814260"/>
              <a:gd name="connsiteY24" fmla="*/ 169817 h 2142309"/>
              <a:gd name="connsiteX25" fmla="*/ 2004363 w 2814260"/>
              <a:gd name="connsiteY25" fmla="*/ 52252 h 2142309"/>
              <a:gd name="connsiteX26" fmla="*/ 2043552 w 2814260"/>
              <a:gd name="connsiteY26" fmla="*/ 0 h 2142309"/>
              <a:gd name="connsiteX27" fmla="*/ 2801197 w 2814260"/>
              <a:gd name="connsiteY27" fmla="*/ 0 h 2142309"/>
              <a:gd name="connsiteX28" fmla="*/ 2814260 w 2814260"/>
              <a:gd name="connsiteY28" fmla="*/ 365761 h 2142309"/>
              <a:gd name="connsiteX29" fmla="*/ 2605255 w 2814260"/>
              <a:gd name="connsiteY29" fmla="*/ 744583 h 2142309"/>
              <a:gd name="connsiteX30" fmla="*/ 2174180 w 2814260"/>
              <a:gd name="connsiteY30" fmla="*/ 1097280 h 2142309"/>
              <a:gd name="connsiteX31" fmla="*/ 1782295 w 2814260"/>
              <a:gd name="connsiteY31" fmla="*/ 1815737 h 2142309"/>
              <a:gd name="connsiteX32" fmla="*/ 1782295 w 2814260"/>
              <a:gd name="connsiteY32" fmla="*/ 2103120 h 2142309"/>
              <a:gd name="connsiteX33" fmla="*/ 1664729 w 2814260"/>
              <a:gd name="connsiteY33" fmla="*/ 2142309 h 2142309"/>
              <a:gd name="connsiteX34" fmla="*/ 946272 w 2814260"/>
              <a:gd name="connsiteY34" fmla="*/ 1593669 h 2142309"/>
              <a:gd name="connsiteX35" fmla="*/ 293129 w 2814260"/>
              <a:gd name="connsiteY35" fmla="*/ 1332412 h 2142309"/>
              <a:gd name="connsiteX36" fmla="*/ 0 w 2814260"/>
              <a:gd name="connsiteY36" fmla="*/ 1368185 h 2142309"/>
              <a:gd name="connsiteX0" fmla="*/ 201689 w 2827323"/>
              <a:gd name="connsiteY0" fmla="*/ 1293223 h 2142309"/>
              <a:gd name="connsiteX1" fmla="*/ 0 w 2827323"/>
              <a:gd name="connsiteY1" fmla="*/ 1344608 h 2142309"/>
              <a:gd name="connsiteX2" fmla="*/ 319255 w 2827323"/>
              <a:gd name="connsiteY2" fmla="*/ 1306286 h 2142309"/>
              <a:gd name="connsiteX3" fmla="*/ 462946 w 2827323"/>
              <a:gd name="connsiteY3" fmla="*/ 1280160 h 2142309"/>
              <a:gd name="connsiteX4" fmla="*/ 580512 w 2827323"/>
              <a:gd name="connsiteY4" fmla="*/ 1254035 h 2142309"/>
              <a:gd name="connsiteX5" fmla="*/ 658889 w 2827323"/>
              <a:gd name="connsiteY5" fmla="*/ 1214846 h 2142309"/>
              <a:gd name="connsiteX6" fmla="*/ 711140 w 2827323"/>
              <a:gd name="connsiteY6" fmla="*/ 1201783 h 2142309"/>
              <a:gd name="connsiteX7" fmla="*/ 789518 w 2827323"/>
              <a:gd name="connsiteY7" fmla="*/ 1162595 h 2142309"/>
              <a:gd name="connsiteX8" fmla="*/ 828706 w 2827323"/>
              <a:gd name="connsiteY8" fmla="*/ 1136469 h 2142309"/>
              <a:gd name="connsiteX9" fmla="*/ 946272 w 2827323"/>
              <a:gd name="connsiteY9" fmla="*/ 1071155 h 2142309"/>
              <a:gd name="connsiteX10" fmla="*/ 1050775 w 2827323"/>
              <a:gd name="connsiteY10" fmla="*/ 1005840 h 2142309"/>
              <a:gd name="connsiteX11" fmla="*/ 1089963 w 2827323"/>
              <a:gd name="connsiteY11" fmla="*/ 992777 h 2142309"/>
              <a:gd name="connsiteX12" fmla="*/ 1207529 w 2827323"/>
              <a:gd name="connsiteY12" fmla="*/ 901337 h 2142309"/>
              <a:gd name="connsiteX13" fmla="*/ 1285906 w 2827323"/>
              <a:gd name="connsiteY13" fmla="*/ 849086 h 2142309"/>
              <a:gd name="connsiteX14" fmla="*/ 1351220 w 2827323"/>
              <a:gd name="connsiteY14" fmla="*/ 783772 h 2142309"/>
              <a:gd name="connsiteX15" fmla="*/ 1377346 w 2827323"/>
              <a:gd name="connsiteY15" fmla="*/ 744583 h 2142309"/>
              <a:gd name="connsiteX16" fmla="*/ 1455723 w 2827323"/>
              <a:gd name="connsiteY16" fmla="*/ 666206 h 2142309"/>
              <a:gd name="connsiteX17" fmla="*/ 1494912 w 2827323"/>
              <a:gd name="connsiteY17" fmla="*/ 627017 h 2142309"/>
              <a:gd name="connsiteX18" fmla="*/ 1586352 w 2827323"/>
              <a:gd name="connsiteY18" fmla="*/ 561703 h 2142309"/>
              <a:gd name="connsiteX19" fmla="*/ 1612478 w 2827323"/>
              <a:gd name="connsiteY19" fmla="*/ 522515 h 2142309"/>
              <a:gd name="connsiteX20" fmla="*/ 1690855 w 2827323"/>
              <a:gd name="connsiteY20" fmla="*/ 470263 h 2142309"/>
              <a:gd name="connsiteX21" fmla="*/ 1756169 w 2827323"/>
              <a:gd name="connsiteY21" fmla="*/ 391886 h 2142309"/>
              <a:gd name="connsiteX22" fmla="*/ 1821483 w 2827323"/>
              <a:gd name="connsiteY22" fmla="*/ 326572 h 2142309"/>
              <a:gd name="connsiteX23" fmla="*/ 1886798 w 2827323"/>
              <a:gd name="connsiteY23" fmla="*/ 248195 h 2142309"/>
              <a:gd name="connsiteX24" fmla="*/ 1952112 w 2827323"/>
              <a:gd name="connsiteY24" fmla="*/ 169817 h 2142309"/>
              <a:gd name="connsiteX25" fmla="*/ 2017426 w 2827323"/>
              <a:gd name="connsiteY25" fmla="*/ 52252 h 2142309"/>
              <a:gd name="connsiteX26" fmla="*/ 2056615 w 2827323"/>
              <a:gd name="connsiteY26" fmla="*/ 0 h 2142309"/>
              <a:gd name="connsiteX27" fmla="*/ 2814260 w 2827323"/>
              <a:gd name="connsiteY27" fmla="*/ 0 h 2142309"/>
              <a:gd name="connsiteX28" fmla="*/ 2827323 w 2827323"/>
              <a:gd name="connsiteY28" fmla="*/ 365761 h 2142309"/>
              <a:gd name="connsiteX29" fmla="*/ 2618318 w 2827323"/>
              <a:gd name="connsiteY29" fmla="*/ 744583 h 2142309"/>
              <a:gd name="connsiteX30" fmla="*/ 2187243 w 2827323"/>
              <a:gd name="connsiteY30" fmla="*/ 1097280 h 2142309"/>
              <a:gd name="connsiteX31" fmla="*/ 1795358 w 2827323"/>
              <a:gd name="connsiteY31" fmla="*/ 1815737 h 2142309"/>
              <a:gd name="connsiteX32" fmla="*/ 1795358 w 2827323"/>
              <a:gd name="connsiteY32" fmla="*/ 2103120 h 2142309"/>
              <a:gd name="connsiteX33" fmla="*/ 1677792 w 2827323"/>
              <a:gd name="connsiteY33" fmla="*/ 2142309 h 2142309"/>
              <a:gd name="connsiteX34" fmla="*/ 959335 w 2827323"/>
              <a:gd name="connsiteY34" fmla="*/ 1593669 h 2142309"/>
              <a:gd name="connsiteX35" fmla="*/ 306192 w 2827323"/>
              <a:gd name="connsiteY35" fmla="*/ 1332412 h 2142309"/>
              <a:gd name="connsiteX36" fmla="*/ 13063 w 2827323"/>
              <a:gd name="connsiteY36" fmla="*/ 1368185 h 2142309"/>
              <a:gd name="connsiteX0" fmla="*/ 201689 w 2827323"/>
              <a:gd name="connsiteY0" fmla="*/ 1293223 h 2142309"/>
              <a:gd name="connsiteX1" fmla="*/ 0 w 2827323"/>
              <a:gd name="connsiteY1" fmla="*/ 1344608 h 2142309"/>
              <a:gd name="connsiteX2" fmla="*/ 319255 w 2827323"/>
              <a:gd name="connsiteY2" fmla="*/ 1306286 h 2142309"/>
              <a:gd name="connsiteX3" fmla="*/ 462946 w 2827323"/>
              <a:gd name="connsiteY3" fmla="*/ 1280160 h 2142309"/>
              <a:gd name="connsiteX4" fmla="*/ 580512 w 2827323"/>
              <a:gd name="connsiteY4" fmla="*/ 1254035 h 2142309"/>
              <a:gd name="connsiteX5" fmla="*/ 658889 w 2827323"/>
              <a:gd name="connsiteY5" fmla="*/ 1214846 h 2142309"/>
              <a:gd name="connsiteX6" fmla="*/ 711140 w 2827323"/>
              <a:gd name="connsiteY6" fmla="*/ 1201783 h 2142309"/>
              <a:gd name="connsiteX7" fmla="*/ 789518 w 2827323"/>
              <a:gd name="connsiteY7" fmla="*/ 1162595 h 2142309"/>
              <a:gd name="connsiteX8" fmla="*/ 828706 w 2827323"/>
              <a:gd name="connsiteY8" fmla="*/ 1136469 h 2142309"/>
              <a:gd name="connsiteX9" fmla="*/ 946272 w 2827323"/>
              <a:gd name="connsiteY9" fmla="*/ 1071155 h 2142309"/>
              <a:gd name="connsiteX10" fmla="*/ 1050775 w 2827323"/>
              <a:gd name="connsiteY10" fmla="*/ 1005840 h 2142309"/>
              <a:gd name="connsiteX11" fmla="*/ 1089963 w 2827323"/>
              <a:gd name="connsiteY11" fmla="*/ 992777 h 2142309"/>
              <a:gd name="connsiteX12" fmla="*/ 1207529 w 2827323"/>
              <a:gd name="connsiteY12" fmla="*/ 901337 h 2142309"/>
              <a:gd name="connsiteX13" fmla="*/ 1285906 w 2827323"/>
              <a:gd name="connsiteY13" fmla="*/ 849086 h 2142309"/>
              <a:gd name="connsiteX14" fmla="*/ 1351220 w 2827323"/>
              <a:gd name="connsiteY14" fmla="*/ 783772 h 2142309"/>
              <a:gd name="connsiteX15" fmla="*/ 1377346 w 2827323"/>
              <a:gd name="connsiteY15" fmla="*/ 744583 h 2142309"/>
              <a:gd name="connsiteX16" fmla="*/ 1455723 w 2827323"/>
              <a:gd name="connsiteY16" fmla="*/ 666206 h 2142309"/>
              <a:gd name="connsiteX17" fmla="*/ 1494912 w 2827323"/>
              <a:gd name="connsiteY17" fmla="*/ 627017 h 2142309"/>
              <a:gd name="connsiteX18" fmla="*/ 1586352 w 2827323"/>
              <a:gd name="connsiteY18" fmla="*/ 561703 h 2142309"/>
              <a:gd name="connsiteX19" fmla="*/ 1612478 w 2827323"/>
              <a:gd name="connsiteY19" fmla="*/ 522515 h 2142309"/>
              <a:gd name="connsiteX20" fmla="*/ 1690855 w 2827323"/>
              <a:gd name="connsiteY20" fmla="*/ 470263 h 2142309"/>
              <a:gd name="connsiteX21" fmla="*/ 1756169 w 2827323"/>
              <a:gd name="connsiteY21" fmla="*/ 391886 h 2142309"/>
              <a:gd name="connsiteX22" fmla="*/ 1821483 w 2827323"/>
              <a:gd name="connsiteY22" fmla="*/ 326572 h 2142309"/>
              <a:gd name="connsiteX23" fmla="*/ 1886798 w 2827323"/>
              <a:gd name="connsiteY23" fmla="*/ 248195 h 2142309"/>
              <a:gd name="connsiteX24" fmla="*/ 1952112 w 2827323"/>
              <a:gd name="connsiteY24" fmla="*/ 169817 h 2142309"/>
              <a:gd name="connsiteX25" fmla="*/ 2017426 w 2827323"/>
              <a:gd name="connsiteY25" fmla="*/ 52252 h 2142309"/>
              <a:gd name="connsiteX26" fmla="*/ 2056615 w 2827323"/>
              <a:gd name="connsiteY26" fmla="*/ 0 h 2142309"/>
              <a:gd name="connsiteX27" fmla="*/ 2814260 w 2827323"/>
              <a:gd name="connsiteY27" fmla="*/ 0 h 2142309"/>
              <a:gd name="connsiteX28" fmla="*/ 2827323 w 2827323"/>
              <a:gd name="connsiteY28" fmla="*/ 365761 h 2142309"/>
              <a:gd name="connsiteX29" fmla="*/ 2618318 w 2827323"/>
              <a:gd name="connsiteY29" fmla="*/ 744583 h 2142309"/>
              <a:gd name="connsiteX30" fmla="*/ 2187243 w 2827323"/>
              <a:gd name="connsiteY30" fmla="*/ 1097280 h 2142309"/>
              <a:gd name="connsiteX31" fmla="*/ 1795358 w 2827323"/>
              <a:gd name="connsiteY31" fmla="*/ 1815737 h 2142309"/>
              <a:gd name="connsiteX32" fmla="*/ 1795358 w 2827323"/>
              <a:gd name="connsiteY32" fmla="*/ 2103120 h 2142309"/>
              <a:gd name="connsiteX33" fmla="*/ 1677792 w 2827323"/>
              <a:gd name="connsiteY33" fmla="*/ 2142309 h 2142309"/>
              <a:gd name="connsiteX34" fmla="*/ 959335 w 2827323"/>
              <a:gd name="connsiteY34" fmla="*/ 1593669 h 2142309"/>
              <a:gd name="connsiteX35" fmla="*/ 270336 w 2827323"/>
              <a:gd name="connsiteY35" fmla="*/ 1400926 h 2142309"/>
              <a:gd name="connsiteX36" fmla="*/ 13063 w 2827323"/>
              <a:gd name="connsiteY36" fmla="*/ 1368185 h 2142309"/>
              <a:gd name="connsiteX0" fmla="*/ 201689 w 2827323"/>
              <a:gd name="connsiteY0" fmla="*/ 1293223 h 2189412"/>
              <a:gd name="connsiteX1" fmla="*/ 0 w 2827323"/>
              <a:gd name="connsiteY1" fmla="*/ 1344608 h 2189412"/>
              <a:gd name="connsiteX2" fmla="*/ 319255 w 2827323"/>
              <a:gd name="connsiteY2" fmla="*/ 1306286 h 2189412"/>
              <a:gd name="connsiteX3" fmla="*/ 462946 w 2827323"/>
              <a:gd name="connsiteY3" fmla="*/ 1280160 h 2189412"/>
              <a:gd name="connsiteX4" fmla="*/ 580512 w 2827323"/>
              <a:gd name="connsiteY4" fmla="*/ 1254035 h 2189412"/>
              <a:gd name="connsiteX5" fmla="*/ 658889 w 2827323"/>
              <a:gd name="connsiteY5" fmla="*/ 1214846 h 2189412"/>
              <a:gd name="connsiteX6" fmla="*/ 711140 w 2827323"/>
              <a:gd name="connsiteY6" fmla="*/ 1201783 h 2189412"/>
              <a:gd name="connsiteX7" fmla="*/ 789518 w 2827323"/>
              <a:gd name="connsiteY7" fmla="*/ 1162595 h 2189412"/>
              <a:gd name="connsiteX8" fmla="*/ 828706 w 2827323"/>
              <a:gd name="connsiteY8" fmla="*/ 1136469 h 2189412"/>
              <a:gd name="connsiteX9" fmla="*/ 946272 w 2827323"/>
              <a:gd name="connsiteY9" fmla="*/ 1071155 h 2189412"/>
              <a:gd name="connsiteX10" fmla="*/ 1050775 w 2827323"/>
              <a:gd name="connsiteY10" fmla="*/ 1005840 h 2189412"/>
              <a:gd name="connsiteX11" fmla="*/ 1089963 w 2827323"/>
              <a:gd name="connsiteY11" fmla="*/ 992777 h 2189412"/>
              <a:gd name="connsiteX12" fmla="*/ 1207529 w 2827323"/>
              <a:gd name="connsiteY12" fmla="*/ 901337 h 2189412"/>
              <a:gd name="connsiteX13" fmla="*/ 1285906 w 2827323"/>
              <a:gd name="connsiteY13" fmla="*/ 849086 h 2189412"/>
              <a:gd name="connsiteX14" fmla="*/ 1351220 w 2827323"/>
              <a:gd name="connsiteY14" fmla="*/ 783772 h 2189412"/>
              <a:gd name="connsiteX15" fmla="*/ 1377346 w 2827323"/>
              <a:gd name="connsiteY15" fmla="*/ 744583 h 2189412"/>
              <a:gd name="connsiteX16" fmla="*/ 1455723 w 2827323"/>
              <a:gd name="connsiteY16" fmla="*/ 666206 h 2189412"/>
              <a:gd name="connsiteX17" fmla="*/ 1494912 w 2827323"/>
              <a:gd name="connsiteY17" fmla="*/ 627017 h 2189412"/>
              <a:gd name="connsiteX18" fmla="*/ 1586352 w 2827323"/>
              <a:gd name="connsiteY18" fmla="*/ 561703 h 2189412"/>
              <a:gd name="connsiteX19" fmla="*/ 1612478 w 2827323"/>
              <a:gd name="connsiteY19" fmla="*/ 522515 h 2189412"/>
              <a:gd name="connsiteX20" fmla="*/ 1690855 w 2827323"/>
              <a:gd name="connsiteY20" fmla="*/ 470263 h 2189412"/>
              <a:gd name="connsiteX21" fmla="*/ 1756169 w 2827323"/>
              <a:gd name="connsiteY21" fmla="*/ 391886 h 2189412"/>
              <a:gd name="connsiteX22" fmla="*/ 1821483 w 2827323"/>
              <a:gd name="connsiteY22" fmla="*/ 326572 h 2189412"/>
              <a:gd name="connsiteX23" fmla="*/ 1886798 w 2827323"/>
              <a:gd name="connsiteY23" fmla="*/ 248195 h 2189412"/>
              <a:gd name="connsiteX24" fmla="*/ 1952112 w 2827323"/>
              <a:gd name="connsiteY24" fmla="*/ 169817 h 2189412"/>
              <a:gd name="connsiteX25" fmla="*/ 2017426 w 2827323"/>
              <a:gd name="connsiteY25" fmla="*/ 52252 h 2189412"/>
              <a:gd name="connsiteX26" fmla="*/ 2056615 w 2827323"/>
              <a:gd name="connsiteY26" fmla="*/ 0 h 2189412"/>
              <a:gd name="connsiteX27" fmla="*/ 2814260 w 2827323"/>
              <a:gd name="connsiteY27" fmla="*/ 0 h 2189412"/>
              <a:gd name="connsiteX28" fmla="*/ 2827323 w 2827323"/>
              <a:gd name="connsiteY28" fmla="*/ 365761 h 2189412"/>
              <a:gd name="connsiteX29" fmla="*/ 2618318 w 2827323"/>
              <a:gd name="connsiteY29" fmla="*/ 744583 h 2189412"/>
              <a:gd name="connsiteX30" fmla="*/ 2187243 w 2827323"/>
              <a:gd name="connsiteY30" fmla="*/ 1097280 h 2189412"/>
              <a:gd name="connsiteX31" fmla="*/ 1795358 w 2827323"/>
              <a:gd name="connsiteY31" fmla="*/ 1815737 h 2189412"/>
              <a:gd name="connsiteX32" fmla="*/ 1795358 w 2827323"/>
              <a:gd name="connsiteY32" fmla="*/ 2103120 h 2189412"/>
              <a:gd name="connsiteX33" fmla="*/ 1601598 w 2827323"/>
              <a:gd name="connsiteY33" fmla="*/ 2189412 h 2189412"/>
              <a:gd name="connsiteX34" fmla="*/ 959335 w 2827323"/>
              <a:gd name="connsiteY34" fmla="*/ 1593669 h 2189412"/>
              <a:gd name="connsiteX35" fmla="*/ 270336 w 2827323"/>
              <a:gd name="connsiteY35" fmla="*/ 1400926 h 2189412"/>
              <a:gd name="connsiteX36" fmla="*/ 13063 w 2827323"/>
              <a:gd name="connsiteY36" fmla="*/ 1368185 h 2189412"/>
              <a:gd name="connsiteX0" fmla="*/ 201689 w 2827323"/>
              <a:gd name="connsiteY0" fmla="*/ 1293223 h 2189412"/>
              <a:gd name="connsiteX1" fmla="*/ 0 w 2827323"/>
              <a:gd name="connsiteY1" fmla="*/ 1344608 h 2189412"/>
              <a:gd name="connsiteX2" fmla="*/ 319255 w 2827323"/>
              <a:gd name="connsiteY2" fmla="*/ 1306286 h 2189412"/>
              <a:gd name="connsiteX3" fmla="*/ 462946 w 2827323"/>
              <a:gd name="connsiteY3" fmla="*/ 1280160 h 2189412"/>
              <a:gd name="connsiteX4" fmla="*/ 580512 w 2827323"/>
              <a:gd name="connsiteY4" fmla="*/ 1254035 h 2189412"/>
              <a:gd name="connsiteX5" fmla="*/ 658889 w 2827323"/>
              <a:gd name="connsiteY5" fmla="*/ 1214846 h 2189412"/>
              <a:gd name="connsiteX6" fmla="*/ 711140 w 2827323"/>
              <a:gd name="connsiteY6" fmla="*/ 1201783 h 2189412"/>
              <a:gd name="connsiteX7" fmla="*/ 789518 w 2827323"/>
              <a:gd name="connsiteY7" fmla="*/ 1162595 h 2189412"/>
              <a:gd name="connsiteX8" fmla="*/ 828706 w 2827323"/>
              <a:gd name="connsiteY8" fmla="*/ 1136469 h 2189412"/>
              <a:gd name="connsiteX9" fmla="*/ 946272 w 2827323"/>
              <a:gd name="connsiteY9" fmla="*/ 1071155 h 2189412"/>
              <a:gd name="connsiteX10" fmla="*/ 1050775 w 2827323"/>
              <a:gd name="connsiteY10" fmla="*/ 1005840 h 2189412"/>
              <a:gd name="connsiteX11" fmla="*/ 1089963 w 2827323"/>
              <a:gd name="connsiteY11" fmla="*/ 992777 h 2189412"/>
              <a:gd name="connsiteX12" fmla="*/ 1207529 w 2827323"/>
              <a:gd name="connsiteY12" fmla="*/ 901337 h 2189412"/>
              <a:gd name="connsiteX13" fmla="*/ 1285906 w 2827323"/>
              <a:gd name="connsiteY13" fmla="*/ 849086 h 2189412"/>
              <a:gd name="connsiteX14" fmla="*/ 1351220 w 2827323"/>
              <a:gd name="connsiteY14" fmla="*/ 783772 h 2189412"/>
              <a:gd name="connsiteX15" fmla="*/ 1377346 w 2827323"/>
              <a:gd name="connsiteY15" fmla="*/ 744583 h 2189412"/>
              <a:gd name="connsiteX16" fmla="*/ 1455723 w 2827323"/>
              <a:gd name="connsiteY16" fmla="*/ 666206 h 2189412"/>
              <a:gd name="connsiteX17" fmla="*/ 1494912 w 2827323"/>
              <a:gd name="connsiteY17" fmla="*/ 627017 h 2189412"/>
              <a:gd name="connsiteX18" fmla="*/ 1586352 w 2827323"/>
              <a:gd name="connsiteY18" fmla="*/ 561703 h 2189412"/>
              <a:gd name="connsiteX19" fmla="*/ 1612478 w 2827323"/>
              <a:gd name="connsiteY19" fmla="*/ 522515 h 2189412"/>
              <a:gd name="connsiteX20" fmla="*/ 1690855 w 2827323"/>
              <a:gd name="connsiteY20" fmla="*/ 470263 h 2189412"/>
              <a:gd name="connsiteX21" fmla="*/ 1756169 w 2827323"/>
              <a:gd name="connsiteY21" fmla="*/ 391886 h 2189412"/>
              <a:gd name="connsiteX22" fmla="*/ 1821483 w 2827323"/>
              <a:gd name="connsiteY22" fmla="*/ 326572 h 2189412"/>
              <a:gd name="connsiteX23" fmla="*/ 1886798 w 2827323"/>
              <a:gd name="connsiteY23" fmla="*/ 248195 h 2189412"/>
              <a:gd name="connsiteX24" fmla="*/ 1952112 w 2827323"/>
              <a:gd name="connsiteY24" fmla="*/ 169817 h 2189412"/>
              <a:gd name="connsiteX25" fmla="*/ 2017426 w 2827323"/>
              <a:gd name="connsiteY25" fmla="*/ 52252 h 2189412"/>
              <a:gd name="connsiteX26" fmla="*/ 2056615 w 2827323"/>
              <a:gd name="connsiteY26" fmla="*/ 0 h 2189412"/>
              <a:gd name="connsiteX27" fmla="*/ 2814260 w 2827323"/>
              <a:gd name="connsiteY27" fmla="*/ 0 h 2189412"/>
              <a:gd name="connsiteX28" fmla="*/ 2827323 w 2827323"/>
              <a:gd name="connsiteY28" fmla="*/ 365761 h 2189412"/>
              <a:gd name="connsiteX29" fmla="*/ 2618318 w 2827323"/>
              <a:gd name="connsiteY29" fmla="*/ 744583 h 2189412"/>
              <a:gd name="connsiteX30" fmla="*/ 2187243 w 2827323"/>
              <a:gd name="connsiteY30" fmla="*/ 1097280 h 2189412"/>
              <a:gd name="connsiteX31" fmla="*/ 1795358 w 2827323"/>
              <a:gd name="connsiteY31" fmla="*/ 1815737 h 2189412"/>
              <a:gd name="connsiteX32" fmla="*/ 1795358 w 2827323"/>
              <a:gd name="connsiteY32" fmla="*/ 2103120 h 2189412"/>
              <a:gd name="connsiteX33" fmla="*/ 1601598 w 2827323"/>
              <a:gd name="connsiteY33" fmla="*/ 2189412 h 2189412"/>
              <a:gd name="connsiteX34" fmla="*/ 959335 w 2827323"/>
              <a:gd name="connsiteY34" fmla="*/ 1593669 h 2189412"/>
              <a:gd name="connsiteX35" fmla="*/ 247927 w 2827323"/>
              <a:gd name="connsiteY35" fmla="*/ 1400926 h 2189412"/>
              <a:gd name="connsiteX36" fmla="*/ 13063 w 2827323"/>
              <a:gd name="connsiteY36" fmla="*/ 1368185 h 2189412"/>
              <a:gd name="connsiteX0" fmla="*/ 201689 w 2827323"/>
              <a:gd name="connsiteY0" fmla="*/ 1293223 h 2163720"/>
              <a:gd name="connsiteX1" fmla="*/ 0 w 2827323"/>
              <a:gd name="connsiteY1" fmla="*/ 1344608 h 2163720"/>
              <a:gd name="connsiteX2" fmla="*/ 319255 w 2827323"/>
              <a:gd name="connsiteY2" fmla="*/ 1306286 h 2163720"/>
              <a:gd name="connsiteX3" fmla="*/ 462946 w 2827323"/>
              <a:gd name="connsiteY3" fmla="*/ 1280160 h 2163720"/>
              <a:gd name="connsiteX4" fmla="*/ 580512 w 2827323"/>
              <a:gd name="connsiteY4" fmla="*/ 1254035 h 2163720"/>
              <a:gd name="connsiteX5" fmla="*/ 658889 w 2827323"/>
              <a:gd name="connsiteY5" fmla="*/ 1214846 h 2163720"/>
              <a:gd name="connsiteX6" fmla="*/ 711140 w 2827323"/>
              <a:gd name="connsiteY6" fmla="*/ 1201783 h 2163720"/>
              <a:gd name="connsiteX7" fmla="*/ 789518 w 2827323"/>
              <a:gd name="connsiteY7" fmla="*/ 1162595 h 2163720"/>
              <a:gd name="connsiteX8" fmla="*/ 828706 w 2827323"/>
              <a:gd name="connsiteY8" fmla="*/ 1136469 h 2163720"/>
              <a:gd name="connsiteX9" fmla="*/ 946272 w 2827323"/>
              <a:gd name="connsiteY9" fmla="*/ 1071155 h 2163720"/>
              <a:gd name="connsiteX10" fmla="*/ 1050775 w 2827323"/>
              <a:gd name="connsiteY10" fmla="*/ 1005840 h 2163720"/>
              <a:gd name="connsiteX11" fmla="*/ 1089963 w 2827323"/>
              <a:gd name="connsiteY11" fmla="*/ 992777 h 2163720"/>
              <a:gd name="connsiteX12" fmla="*/ 1207529 w 2827323"/>
              <a:gd name="connsiteY12" fmla="*/ 901337 h 2163720"/>
              <a:gd name="connsiteX13" fmla="*/ 1285906 w 2827323"/>
              <a:gd name="connsiteY13" fmla="*/ 849086 h 2163720"/>
              <a:gd name="connsiteX14" fmla="*/ 1351220 w 2827323"/>
              <a:gd name="connsiteY14" fmla="*/ 783772 h 2163720"/>
              <a:gd name="connsiteX15" fmla="*/ 1377346 w 2827323"/>
              <a:gd name="connsiteY15" fmla="*/ 744583 h 2163720"/>
              <a:gd name="connsiteX16" fmla="*/ 1455723 w 2827323"/>
              <a:gd name="connsiteY16" fmla="*/ 666206 h 2163720"/>
              <a:gd name="connsiteX17" fmla="*/ 1494912 w 2827323"/>
              <a:gd name="connsiteY17" fmla="*/ 627017 h 2163720"/>
              <a:gd name="connsiteX18" fmla="*/ 1586352 w 2827323"/>
              <a:gd name="connsiteY18" fmla="*/ 561703 h 2163720"/>
              <a:gd name="connsiteX19" fmla="*/ 1612478 w 2827323"/>
              <a:gd name="connsiteY19" fmla="*/ 522515 h 2163720"/>
              <a:gd name="connsiteX20" fmla="*/ 1690855 w 2827323"/>
              <a:gd name="connsiteY20" fmla="*/ 470263 h 2163720"/>
              <a:gd name="connsiteX21" fmla="*/ 1756169 w 2827323"/>
              <a:gd name="connsiteY21" fmla="*/ 391886 h 2163720"/>
              <a:gd name="connsiteX22" fmla="*/ 1821483 w 2827323"/>
              <a:gd name="connsiteY22" fmla="*/ 326572 h 2163720"/>
              <a:gd name="connsiteX23" fmla="*/ 1886798 w 2827323"/>
              <a:gd name="connsiteY23" fmla="*/ 248195 h 2163720"/>
              <a:gd name="connsiteX24" fmla="*/ 1952112 w 2827323"/>
              <a:gd name="connsiteY24" fmla="*/ 169817 h 2163720"/>
              <a:gd name="connsiteX25" fmla="*/ 2017426 w 2827323"/>
              <a:gd name="connsiteY25" fmla="*/ 52252 h 2163720"/>
              <a:gd name="connsiteX26" fmla="*/ 2056615 w 2827323"/>
              <a:gd name="connsiteY26" fmla="*/ 0 h 2163720"/>
              <a:gd name="connsiteX27" fmla="*/ 2814260 w 2827323"/>
              <a:gd name="connsiteY27" fmla="*/ 0 h 2163720"/>
              <a:gd name="connsiteX28" fmla="*/ 2827323 w 2827323"/>
              <a:gd name="connsiteY28" fmla="*/ 365761 h 2163720"/>
              <a:gd name="connsiteX29" fmla="*/ 2618318 w 2827323"/>
              <a:gd name="connsiteY29" fmla="*/ 744583 h 2163720"/>
              <a:gd name="connsiteX30" fmla="*/ 2187243 w 2827323"/>
              <a:gd name="connsiteY30" fmla="*/ 1097280 h 2163720"/>
              <a:gd name="connsiteX31" fmla="*/ 1795358 w 2827323"/>
              <a:gd name="connsiteY31" fmla="*/ 1815737 h 2163720"/>
              <a:gd name="connsiteX32" fmla="*/ 1795358 w 2827323"/>
              <a:gd name="connsiteY32" fmla="*/ 2103120 h 2163720"/>
              <a:gd name="connsiteX33" fmla="*/ 1570223 w 2827323"/>
              <a:gd name="connsiteY33" fmla="*/ 2163720 h 2163720"/>
              <a:gd name="connsiteX34" fmla="*/ 959335 w 2827323"/>
              <a:gd name="connsiteY34" fmla="*/ 1593669 h 2163720"/>
              <a:gd name="connsiteX35" fmla="*/ 247927 w 2827323"/>
              <a:gd name="connsiteY35" fmla="*/ 1400926 h 2163720"/>
              <a:gd name="connsiteX36" fmla="*/ 13063 w 2827323"/>
              <a:gd name="connsiteY36" fmla="*/ 1368185 h 2163720"/>
              <a:gd name="connsiteX0" fmla="*/ 215518 w 2841152"/>
              <a:gd name="connsiteY0" fmla="*/ 1293223 h 2163720"/>
              <a:gd name="connsiteX1" fmla="*/ 13829 w 2841152"/>
              <a:gd name="connsiteY1" fmla="*/ 1344608 h 2163720"/>
              <a:gd name="connsiteX2" fmla="*/ 333084 w 2841152"/>
              <a:gd name="connsiteY2" fmla="*/ 1306286 h 2163720"/>
              <a:gd name="connsiteX3" fmla="*/ 476775 w 2841152"/>
              <a:gd name="connsiteY3" fmla="*/ 1280160 h 2163720"/>
              <a:gd name="connsiteX4" fmla="*/ 594341 w 2841152"/>
              <a:gd name="connsiteY4" fmla="*/ 1254035 h 2163720"/>
              <a:gd name="connsiteX5" fmla="*/ 672718 w 2841152"/>
              <a:gd name="connsiteY5" fmla="*/ 1214846 h 2163720"/>
              <a:gd name="connsiteX6" fmla="*/ 724969 w 2841152"/>
              <a:gd name="connsiteY6" fmla="*/ 1201783 h 2163720"/>
              <a:gd name="connsiteX7" fmla="*/ 803347 w 2841152"/>
              <a:gd name="connsiteY7" fmla="*/ 1162595 h 2163720"/>
              <a:gd name="connsiteX8" fmla="*/ 842535 w 2841152"/>
              <a:gd name="connsiteY8" fmla="*/ 1136469 h 2163720"/>
              <a:gd name="connsiteX9" fmla="*/ 960101 w 2841152"/>
              <a:gd name="connsiteY9" fmla="*/ 1071155 h 2163720"/>
              <a:gd name="connsiteX10" fmla="*/ 1064604 w 2841152"/>
              <a:gd name="connsiteY10" fmla="*/ 1005840 h 2163720"/>
              <a:gd name="connsiteX11" fmla="*/ 1103792 w 2841152"/>
              <a:gd name="connsiteY11" fmla="*/ 992777 h 2163720"/>
              <a:gd name="connsiteX12" fmla="*/ 1221358 w 2841152"/>
              <a:gd name="connsiteY12" fmla="*/ 901337 h 2163720"/>
              <a:gd name="connsiteX13" fmla="*/ 1299735 w 2841152"/>
              <a:gd name="connsiteY13" fmla="*/ 849086 h 2163720"/>
              <a:gd name="connsiteX14" fmla="*/ 1365049 w 2841152"/>
              <a:gd name="connsiteY14" fmla="*/ 783772 h 2163720"/>
              <a:gd name="connsiteX15" fmla="*/ 1391175 w 2841152"/>
              <a:gd name="connsiteY15" fmla="*/ 744583 h 2163720"/>
              <a:gd name="connsiteX16" fmla="*/ 1469552 w 2841152"/>
              <a:gd name="connsiteY16" fmla="*/ 666206 h 2163720"/>
              <a:gd name="connsiteX17" fmla="*/ 1508741 w 2841152"/>
              <a:gd name="connsiteY17" fmla="*/ 627017 h 2163720"/>
              <a:gd name="connsiteX18" fmla="*/ 1600181 w 2841152"/>
              <a:gd name="connsiteY18" fmla="*/ 561703 h 2163720"/>
              <a:gd name="connsiteX19" fmla="*/ 1626307 w 2841152"/>
              <a:gd name="connsiteY19" fmla="*/ 522515 h 2163720"/>
              <a:gd name="connsiteX20" fmla="*/ 1704684 w 2841152"/>
              <a:gd name="connsiteY20" fmla="*/ 470263 h 2163720"/>
              <a:gd name="connsiteX21" fmla="*/ 1769998 w 2841152"/>
              <a:gd name="connsiteY21" fmla="*/ 391886 h 2163720"/>
              <a:gd name="connsiteX22" fmla="*/ 1835312 w 2841152"/>
              <a:gd name="connsiteY22" fmla="*/ 326572 h 2163720"/>
              <a:gd name="connsiteX23" fmla="*/ 1900627 w 2841152"/>
              <a:gd name="connsiteY23" fmla="*/ 248195 h 2163720"/>
              <a:gd name="connsiteX24" fmla="*/ 1965941 w 2841152"/>
              <a:gd name="connsiteY24" fmla="*/ 169817 h 2163720"/>
              <a:gd name="connsiteX25" fmla="*/ 2031255 w 2841152"/>
              <a:gd name="connsiteY25" fmla="*/ 52252 h 2163720"/>
              <a:gd name="connsiteX26" fmla="*/ 2070444 w 2841152"/>
              <a:gd name="connsiteY26" fmla="*/ 0 h 2163720"/>
              <a:gd name="connsiteX27" fmla="*/ 2828089 w 2841152"/>
              <a:gd name="connsiteY27" fmla="*/ 0 h 2163720"/>
              <a:gd name="connsiteX28" fmla="*/ 2841152 w 2841152"/>
              <a:gd name="connsiteY28" fmla="*/ 365761 h 2163720"/>
              <a:gd name="connsiteX29" fmla="*/ 2632147 w 2841152"/>
              <a:gd name="connsiteY29" fmla="*/ 744583 h 2163720"/>
              <a:gd name="connsiteX30" fmla="*/ 2201072 w 2841152"/>
              <a:gd name="connsiteY30" fmla="*/ 1097280 h 2163720"/>
              <a:gd name="connsiteX31" fmla="*/ 1809187 w 2841152"/>
              <a:gd name="connsiteY31" fmla="*/ 1815737 h 2163720"/>
              <a:gd name="connsiteX32" fmla="*/ 1809187 w 2841152"/>
              <a:gd name="connsiteY32" fmla="*/ 2103120 h 2163720"/>
              <a:gd name="connsiteX33" fmla="*/ 1584052 w 2841152"/>
              <a:gd name="connsiteY33" fmla="*/ 2163720 h 2163720"/>
              <a:gd name="connsiteX34" fmla="*/ 973164 w 2841152"/>
              <a:gd name="connsiteY34" fmla="*/ 1593669 h 2163720"/>
              <a:gd name="connsiteX35" fmla="*/ 261756 w 2841152"/>
              <a:gd name="connsiteY35" fmla="*/ 1400926 h 2163720"/>
              <a:gd name="connsiteX36" fmla="*/ 0 w 2841152"/>
              <a:gd name="connsiteY36" fmla="*/ 1363902 h 2163720"/>
              <a:gd name="connsiteX0" fmla="*/ 215518 w 2841152"/>
              <a:gd name="connsiteY0" fmla="*/ 1293223 h 2163720"/>
              <a:gd name="connsiteX1" fmla="*/ 13829 w 2841152"/>
              <a:gd name="connsiteY1" fmla="*/ 1344608 h 2163720"/>
              <a:gd name="connsiteX2" fmla="*/ 333084 w 2841152"/>
              <a:gd name="connsiteY2" fmla="*/ 1306286 h 2163720"/>
              <a:gd name="connsiteX3" fmla="*/ 476775 w 2841152"/>
              <a:gd name="connsiteY3" fmla="*/ 1280160 h 2163720"/>
              <a:gd name="connsiteX4" fmla="*/ 594341 w 2841152"/>
              <a:gd name="connsiteY4" fmla="*/ 1254035 h 2163720"/>
              <a:gd name="connsiteX5" fmla="*/ 672718 w 2841152"/>
              <a:gd name="connsiteY5" fmla="*/ 1214846 h 2163720"/>
              <a:gd name="connsiteX6" fmla="*/ 724969 w 2841152"/>
              <a:gd name="connsiteY6" fmla="*/ 1201783 h 2163720"/>
              <a:gd name="connsiteX7" fmla="*/ 803347 w 2841152"/>
              <a:gd name="connsiteY7" fmla="*/ 1162595 h 2163720"/>
              <a:gd name="connsiteX8" fmla="*/ 842535 w 2841152"/>
              <a:gd name="connsiteY8" fmla="*/ 1136469 h 2163720"/>
              <a:gd name="connsiteX9" fmla="*/ 960101 w 2841152"/>
              <a:gd name="connsiteY9" fmla="*/ 1071155 h 2163720"/>
              <a:gd name="connsiteX10" fmla="*/ 1064604 w 2841152"/>
              <a:gd name="connsiteY10" fmla="*/ 1005840 h 2163720"/>
              <a:gd name="connsiteX11" fmla="*/ 1103792 w 2841152"/>
              <a:gd name="connsiteY11" fmla="*/ 992777 h 2163720"/>
              <a:gd name="connsiteX12" fmla="*/ 1221358 w 2841152"/>
              <a:gd name="connsiteY12" fmla="*/ 901337 h 2163720"/>
              <a:gd name="connsiteX13" fmla="*/ 1299735 w 2841152"/>
              <a:gd name="connsiteY13" fmla="*/ 849086 h 2163720"/>
              <a:gd name="connsiteX14" fmla="*/ 1365049 w 2841152"/>
              <a:gd name="connsiteY14" fmla="*/ 783772 h 2163720"/>
              <a:gd name="connsiteX15" fmla="*/ 1391175 w 2841152"/>
              <a:gd name="connsiteY15" fmla="*/ 744583 h 2163720"/>
              <a:gd name="connsiteX16" fmla="*/ 1469552 w 2841152"/>
              <a:gd name="connsiteY16" fmla="*/ 666206 h 2163720"/>
              <a:gd name="connsiteX17" fmla="*/ 1508741 w 2841152"/>
              <a:gd name="connsiteY17" fmla="*/ 627017 h 2163720"/>
              <a:gd name="connsiteX18" fmla="*/ 1600181 w 2841152"/>
              <a:gd name="connsiteY18" fmla="*/ 561703 h 2163720"/>
              <a:gd name="connsiteX19" fmla="*/ 1626307 w 2841152"/>
              <a:gd name="connsiteY19" fmla="*/ 522515 h 2163720"/>
              <a:gd name="connsiteX20" fmla="*/ 1704684 w 2841152"/>
              <a:gd name="connsiteY20" fmla="*/ 470263 h 2163720"/>
              <a:gd name="connsiteX21" fmla="*/ 1769998 w 2841152"/>
              <a:gd name="connsiteY21" fmla="*/ 391886 h 2163720"/>
              <a:gd name="connsiteX22" fmla="*/ 1835312 w 2841152"/>
              <a:gd name="connsiteY22" fmla="*/ 326572 h 2163720"/>
              <a:gd name="connsiteX23" fmla="*/ 1900627 w 2841152"/>
              <a:gd name="connsiteY23" fmla="*/ 248195 h 2163720"/>
              <a:gd name="connsiteX24" fmla="*/ 1965941 w 2841152"/>
              <a:gd name="connsiteY24" fmla="*/ 169817 h 2163720"/>
              <a:gd name="connsiteX25" fmla="*/ 2031255 w 2841152"/>
              <a:gd name="connsiteY25" fmla="*/ 52252 h 2163720"/>
              <a:gd name="connsiteX26" fmla="*/ 2070444 w 2841152"/>
              <a:gd name="connsiteY26" fmla="*/ 0 h 2163720"/>
              <a:gd name="connsiteX27" fmla="*/ 2828089 w 2841152"/>
              <a:gd name="connsiteY27" fmla="*/ 0 h 2163720"/>
              <a:gd name="connsiteX28" fmla="*/ 2841152 w 2841152"/>
              <a:gd name="connsiteY28" fmla="*/ 365761 h 2163720"/>
              <a:gd name="connsiteX29" fmla="*/ 2632147 w 2841152"/>
              <a:gd name="connsiteY29" fmla="*/ 744583 h 2163720"/>
              <a:gd name="connsiteX30" fmla="*/ 2201072 w 2841152"/>
              <a:gd name="connsiteY30" fmla="*/ 1097280 h 2163720"/>
              <a:gd name="connsiteX31" fmla="*/ 1809187 w 2841152"/>
              <a:gd name="connsiteY31" fmla="*/ 1815737 h 2163720"/>
              <a:gd name="connsiteX32" fmla="*/ 1809187 w 2841152"/>
              <a:gd name="connsiteY32" fmla="*/ 2103120 h 2163720"/>
              <a:gd name="connsiteX33" fmla="*/ 1584052 w 2841152"/>
              <a:gd name="connsiteY33" fmla="*/ 2163720 h 2163720"/>
              <a:gd name="connsiteX34" fmla="*/ 973164 w 2841152"/>
              <a:gd name="connsiteY34" fmla="*/ 1593669 h 2163720"/>
              <a:gd name="connsiteX35" fmla="*/ 358715 w 2841152"/>
              <a:gd name="connsiteY35" fmla="*/ 1366344 h 2163720"/>
              <a:gd name="connsiteX36" fmla="*/ 0 w 2841152"/>
              <a:gd name="connsiteY36" fmla="*/ 1363902 h 2163720"/>
              <a:gd name="connsiteX0" fmla="*/ 215518 w 2841152"/>
              <a:gd name="connsiteY0" fmla="*/ 1293223 h 2163720"/>
              <a:gd name="connsiteX1" fmla="*/ 13829 w 2841152"/>
              <a:gd name="connsiteY1" fmla="*/ 1344608 h 2163720"/>
              <a:gd name="connsiteX2" fmla="*/ 333084 w 2841152"/>
              <a:gd name="connsiteY2" fmla="*/ 1306286 h 2163720"/>
              <a:gd name="connsiteX3" fmla="*/ 476775 w 2841152"/>
              <a:gd name="connsiteY3" fmla="*/ 1280160 h 2163720"/>
              <a:gd name="connsiteX4" fmla="*/ 594341 w 2841152"/>
              <a:gd name="connsiteY4" fmla="*/ 1254035 h 2163720"/>
              <a:gd name="connsiteX5" fmla="*/ 672718 w 2841152"/>
              <a:gd name="connsiteY5" fmla="*/ 1214846 h 2163720"/>
              <a:gd name="connsiteX6" fmla="*/ 724969 w 2841152"/>
              <a:gd name="connsiteY6" fmla="*/ 1201783 h 2163720"/>
              <a:gd name="connsiteX7" fmla="*/ 803347 w 2841152"/>
              <a:gd name="connsiteY7" fmla="*/ 1162595 h 2163720"/>
              <a:gd name="connsiteX8" fmla="*/ 842535 w 2841152"/>
              <a:gd name="connsiteY8" fmla="*/ 1136469 h 2163720"/>
              <a:gd name="connsiteX9" fmla="*/ 960101 w 2841152"/>
              <a:gd name="connsiteY9" fmla="*/ 1071155 h 2163720"/>
              <a:gd name="connsiteX10" fmla="*/ 1064604 w 2841152"/>
              <a:gd name="connsiteY10" fmla="*/ 1005840 h 2163720"/>
              <a:gd name="connsiteX11" fmla="*/ 1103792 w 2841152"/>
              <a:gd name="connsiteY11" fmla="*/ 992777 h 2163720"/>
              <a:gd name="connsiteX12" fmla="*/ 1221358 w 2841152"/>
              <a:gd name="connsiteY12" fmla="*/ 901337 h 2163720"/>
              <a:gd name="connsiteX13" fmla="*/ 1299735 w 2841152"/>
              <a:gd name="connsiteY13" fmla="*/ 849086 h 2163720"/>
              <a:gd name="connsiteX14" fmla="*/ 1365049 w 2841152"/>
              <a:gd name="connsiteY14" fmla="*/ 783772 h 2163720"/>
              <a:gd name="connsiteX15" fmla="*/ 1391175 w 2841152"/>
              <a:gd name="connsiteY15" fmla="*/ 744583 h 2163720"/>
              <a:gd name="connsiteX16" fmla="*/ 1469552 w 2841152"/>
              <a:gd name="connsiteY16" fmla="*/ 666206 h 2163720"/>
              <a:gd name="connsiteX17" fmla="*/ 1508741 w 2841152"/>
              <a:gd name="connsiteY17" fmla="*/ 627017 h 2163720"/>
              <a:gd name="connsiteX18" fmla="*/ 1600181 w 2841152"/>
              <a:gd name="connsiteY18" fmla="*/ 561703 h 2163720"/>
              <a:gd name="connsiteX19" fmla="*/ 1626307 w 2841152"/>
              <a:gd name="connsiteY19" fmla="*/ 522515 h 2163720"/>
              <a:gd name="connsiteX20" fmla="*/ 1704684 w 2841152"/>
              <a:gd name="connsiteY20" fmla="*/ 470263 h 2163720"/>
              <a:gd name="connsiteX21" fmla="*/ 1769998 w 2841152"/>
              <a:gd name="connsiteY21" fmla="*/ 391886 h 2163720"/>
              <a:gd name="connsiteX22" fmla="*/ 1835312 w 2841152"/>
              <a:gd name="connsiteY22" fmla="*/ 326572 h 2163720"/>
              <a:gd name="connsiteX23" fmla="*/ 1900627 w 2841152"/>
              <a:gd name="connsiteY23" fmla="*/ 248195 h 2163720"/>
              <a:gd name="connsiteX24" fmla="*/ 1965941 w 2841152"/>
              <a:gd name="connsiteY24" fmla="*/ 169817 h 2163720"/>
              <a:gd name="connsiteX25" fmla="*/ 2031255 w 2841152"/>
              <a:gd name="connsiteY25" fmla="*/ 52252 h 2163720"/>
              <a:gd name="connsiteX26" fmla="*/ 2070444 w 2841152"/>
              <a:gd name="connsiteY26" fmla="*/ 0 h 2163720"/>
              <a:gd name="connsiteX27" fmla="*/ 2828089 w 2841152"/>
              <a:gd name="connsiteY27" fmla="*/ 0 h 2163720"/>
              <a:gd name="connsiteX28" fmla="*/ 2841152 w 2841152"/>
              <a:gd name="connsiteY28" fmla="*/ 365761 h 2163720"/>
              <a:gd name="connsiteX29" fmla="*/ 2632147 w 2841152"/>
              <a:gd name="connsiteY29" fmla="*/ 744583 h 2163720"/>
              <a:gd name="connsiteX30" fmla="*/ 2201072 w 2841152"/>
              <a:gd name="connsiteY30" fmla="*/ 1097280 h 2163720"/>
              <a:gd name="connsiteX31" fmla="*/ 1809187 w 2841152"/>
              <a:gd name="connsiteY31" fmla="*/ 1815737 h 2163720"/>
              <a:gd name="connsiteX32" fmla="*/ 1809187 w 2841152"/>
              <a:gd name="connsiteY32" fmla="*/ 2103120 h 2163720"/>
              <a:gd name="connsiteX33" fmla="*/ 1584052 w 2841152"/>
              <a:gd name="connsiteY33" fmla="*/ 2163720 h 2163720"/>
              <a:gd name="connsiteX34" fmla="*/ 953202 w 2841152"/>
              <a:gd name="connsiteY34" fmla="*/ 1524504 h 2163720"/>
              <a:gd name="connsiteX35" fmla="*/ 358715 w 2841152"/>
              <a:gd name="connsiteY35" fmla="*/ 1366344 h 2163720"/>
              <a:gd name="connsiteX36" fmla="*/ 0 w 2841152"/>
              <a:gd name="connsiteY36" fmla="*/ 1363902 h 2163720"/>
              <a:gd name="connsiteX0" fmla="*/ 201689 w 2827323"/>
              <a:gd name="connsiteY0" fmla="*/ 1293223 h 2163720"/>
              <a:gd name="connsiteX1" fmla="*/ 0 w 2827323"/>
              <a:gd name="connsiteY1" fmla="*/ 1344608 h 2163720"/>
              <a:gd name="connsiteX2" fmla="*/ 319255 w 2827323"/>
              <a:gd name="connsiteY2" fmla="*/ 1306286 h 2163720"/>
              <a:gd name="connsiteX3" fmla="*/ 462946 w 2827323"/>
              <a:gd name="connsiteY3" fmla="*/ 1280160 h 2163720"/>
              <a:gd name="connsiteX4" fmla="*/ 580512 w 2827323"/>
              <a:gd name="connsiteY4" fmla="*/ 1254035 h 2163720"/>
              <a:gd name="connsiteX5" fmla="*/ 658889 w 2827323"/>
              <a:gd name="connsiteY5" fmla="*/ 1214846 h 2163720"/>
              <a:gd name="connsiteX6" fmla="*/ 711140 w 2827323"/>
              <a:gd name="connsiteY6" fmla="*/ 1201783 h 2163720"/>
              <a:gd name="connsiteX7" fmla="*/ 789518 w 2827323"/>
              <a:gd name="connsiteY7" fmla="*/ 1162595 h 2163720"/>
              <a:gd name="connsiteX8" fmla="*/ 828706 w 2827323"/>
              <a:gd name="connsiteY8" fmla="*/ 1136469 h 2163720"/>
              <a:gd name="connsiteX9" fmla="*/ 946272 w 2827323"/>
              <a:gd name="connsiteY9" fmla="*/ 1071155 h 2163720"/>
              <a:gd name="connsiteX10" fmla="*/ 1050775 w 2827323"/>
              <a:gd name="connsiteY10" fmla="*/ 1005840 h 2163720"/>
              <a:gd name="connsiteX11" fmla="*/ 1089963 w 2827323"/>
              <a:gd name="connsiteY11" fmla="*/ 992777 h 2163720"/>
              <a:gd name="connsiteX12" fmla="*/ 1207529 w 2827323"/>
              <a:gd name="connsiteY12" fmla="*/ 901337 h 2163720"/>
              <a:gd name="connsiteX13" fmla="*/ 1285906 w 2827323"/>
              <a:gd name="connsiteY13" fmla="*/ 849086 h 2163720"/>
              <a:gd name="connsiteX14" fmla="*/ 1351220 w 2827323"/>
              <a:gd name="connsiteY14" fmla="*/ 783772 h 2163720"/>
              <a:gd name="connsiteX15" fmla="*/ 1377346 w 2827323"/>
              <a:gd name="connsiteY15" fmla="*/ 744583 h 2163720"/>
              <a:gd name="connsiteX16" fmla="*/ 1455723 w 2827323"/>
              <a:gd name="connsiteY16" fmla="*/ 666206 h 2163720"/>
              <a:gd name="connsiteX17" fmla="*/ 1494912 w 2827323"/>
              <a:gd name="connsiteY17" fmla="*/ 627017 h 2163720"/>
              <a:gd name="connsiteX18" fmla="*/ 1586352 w 2827323"/>
              <a:gd name="connsiteY18" fmla="*/ 561703 h 2163720"/>
              <a:gd name="connsiteX19" fmla="*/ 1612478 w 2827323"/>
              <a:gd name="connsiteY19" fmla="*/ 522515 h 2163720"/>
              <a:gd name="connsiteX20" fmla="*/ 1690855 w 2827323"/>
              <a:gd name="connsiteY20" fmla="*/ 470263 h 2163720"/>
              <a:gd name="connsiteX21" fmla="*/ 1756169 w 2827323"/>
              <a:gd name="connsiteY21" fmla="*/ 391886 h 2163720"/>
              <a:gd name="connsiteX22" fmla="*/ 1821483 w 2827323"/>
              <a:gd name="connsiteY22" fmla="*/ 326572 h 2163720"/>
              <a:gd name="connsiteX23" fmla="*/ 1886798 w 2827323"/>
              <a:gd name="connsiteY23" fmla="*/ 248195 h 2163720"/>
              <a:gd name="connsiteX24" fmla="*/ 1952112 w 2827323"/>
              <a:gd name="connsiteY24" fmla="*/ 169817 h 2163720"/>
              <a:gd name="connsiteX25" fmla="*/ 2017426 w 2827323"/>
              <a:gd name="connsiteY25" fmla="*/ 52252 h 2163720"/>
              <a:gd name="connsiteX26" fmla="*/ 2056615 w 2827323"/>
              <a:gd name="connsiteY26" fmla="*/ 0 h 2163720"/>
              <a:gd name="connsiteX27" fmla="*/ 2814260 w 2827323"/>
              <a:gd name="connsiteY27" fmla="*/ 0 h 2163720"/>
              <a:gd name="connsiteX28" fmla="*/ 2827323 w 2827323"/>
              <a:gd name="connsiteY28" fmla="*/ 365761 h 2163720"/>
              <a:gd name="connsiteX29" fmla="*/ 2618318 w 2827323"/>
              <a:gd name="connsiteY29" fmla="*/ 744583 h 2163720"/>
              <a:gd name="connsiteX30" fmla="*/ 2187243 w 2827323"/>
              <a:gd name="connsiteY30" fmla="*/ 1097280 h 2163720"/>
              <a:gd name="connsiteX31" fmla="*/ 1795358 w 2827323"/>
              <a:gd name="connsiteY31" fmla="*/ 1815737 h 2163720"/>
              <a:gd name="connsiteX32" fmla="*/ 1795358 w 2827323"/>
              <a:gd name="connsiteY32" fmla="*/ 2103120 h 2163720"/>
              <a:gd name="connsiteX33" fmla="*/ 1570223 w 2827323"/>
              <a:gd name="connsiteY33" fmla="*/ 2163720 h 2163720"/>
              <a:gd name="connsiteX34" fmla="*/ 939373 w 2827323"/>
              <a:gd name="connsiteY34" fmla="*/ 1524504 h 2163720"/>
              <a:gd name="connsiteX35" fmla="*/ 344886 w 2827323"/>
              <a:gd name="connsiteY35" fmla="*/ 1366344 h 2163720"/>
              <a:gd name="connsiteX36" fmla="*/ 143016 w 2827323"/>
              <a:gd name="connsiteY36" fmla="*/ 1359580 h 2163720"/>
              <a:gd name="connsiteX0" fmla="*/ 201689 w 2827323"/>
              <a:gd name="connsiteY0" fmla="*/ 1293223 h 2163720"/>
              <a:gd name="connsiteX1" fmla="*/ 0 w 2827323"/>
              <a:gd name="connsiteY1" fmla="*/ 1344608 h 2163720"/>
              <a:gd name="connsiteX2" fmla="*/ 319255 w 2827323"/>
              <a:gd name="connsiteY2" fmla="*/ 1306286 h 2163720"/>
              <a:gd name="connsiteX3" fmla="*/ 462946 w 2827323"/>
              <a:gd name="connsiteY3" fmla="*/ 1280160 h 2163720"/>
              <a:gd name="connsiteX4" fmla="*/ 580512 w 2827323"/>
              <a:gd name="connsiteY4" fmla="*/ 1254035 h 2163720"/>
              <a:gd name="connsiteX5" fmla="*/ 658889 w 2827323"/>
              <a:gd name="connsiteY5" fmla="*/ 1214846 h 2163720"/>
              <a:gd name="connsiteX6" fmla="*/ 711140 w 2827323"/>
              <a:gd name="connsiteY6" fmla="*/ 1201783 h 2163720"/>
              <a:gd name="connsiteX7" fmla="*/ 789518 w 2827323"/>
              <a:gd name="connsiteY7" fmla="*/ 1162595 h 2163720"/>
              <a:gd name="connsiteX8" fmla="*/ 828706 w 2827323"/>
              <a:gd name="connsiteY8" fmla="*/ 1136469 h 2163720"/>
              <a:gd name="connsiteX9" fmla="*/ 946272 w 2827323"/>
              <a:gd name="connsiteY9" fmla="*/ 1071155 h 2163720"/>
              <a:gd name="connsiteX10" fmla="*/ 1050775 w 2827323"/>
              <a:gd name="connsiteY10" fmla="*/ 1005840 h 2163720"/>
              <a:gd name="connsiteX11" fmla="*/ 1089963 w 2827323"/>
              <a:gd name="connsiteY11" fmla="*/ 992777 h 2163720"/>
              <a:gd name="connsiteX12" fmla="*/ 1207529 w 2827323"/>
              <a:gd name="connsiteY12" fmla="*/ 901337 h 2163720"/>
              <a:gd name="connsiteX13" fmla="*/ 1285906 w 2827323"/>
              <a:gd name="connsiteY13" fmla="*/ 849086 h 2163720"/>
              <a:gd name="connsiteX14" fmla="*/ 1351220 w 2827323"/>
              <a:gd name="connsiteY14" fmla="*/ 783772 h 2163720"/>
              <a:gd name="connsiteX15" fmla="*/ 1377346 w 2827323"/>
              <a:gd name="connsiteY15" fmla="*/ 744583 h 2163720"/>
              <a:gd name="connsiteX16" fmla="*/ 1455723 w 2827323"/>
              <a:gd name="connsiteY16" fmla="*/ 666206 h 2163720"/>
              <a:gd name="connsiteX17" fmla="*/ 1494912 w 2827323"/>
              <a:gd name="connsiteY17" fmla="*/ 627017 h 2163720"/>
              <a:gd name="connsiteX18" fmla="*/ 1586352 w 2827323"/>
              <a:gd name="connsiteY18" fmla="*/ 561703 h 2163720"/>
              <a:gd name="connsiteX19" fmla="*/ 1612478 w 2827323"/>
              <a:gd name="connsiteY19" fmla="*/ 522515 h 2163720"/>
              <a:gd name="connsiteX20" fmla="*/ 1690855 w 2827323"/>
              <a:gd name="connsiteY20" fmla="*/ 470263 h 2163720"/>
              <a:gd name="connsiteX21" fmla="*/ 1756169 w 2827323"/>
              <a:gd name="connsiteY21" fmla="*/ 391886 h 2163720"/>
              <a:gd name="connsiteX22" fmla="*/ 1821483 w 2827323"/>
              <a:gd name="connsiteY22" fmla="*/ 326572 h 2163720"/>
              <a:gd name="connsiteX23" fmla="*/ 1886798 w 2827323"/>
              <a:gd name="connsiteY23" fmla="*/ 248195 h 2163720"/>
              <a:gd name="connsiteX24" fmla="*/ 1952112 w 2827323"/>
              <a:gd name="connsiteY24" fmla="*/ 169817 h 2163720"/>
              <a:gd name="connsiteX25" fmla="*/ 2017426 w 2827323"/>
              <a:gd name="connsiteY25" fmla="*/ 52252 h 2163720"/>
              <a:gd name="connsiteX26" fmla="*/ 2056615 w 2827323"/>
              <a:gd name="connsiteY26" fmla="*/ 0 h 2163720"/>
              <a:gd name="connsiteX27" fmla="*/ 2814260 w 2827323"/>
              <a:gd name="connsiteY27" fmla="*/ 0 h 2163720"/>
              <a:gd name="connsiteX28" fmla="*/ 2827323 w 2827323"/>
              <a:gd name="connsiteY28" fmla="*/ 365761 h 2163720"/>
              <a:gd name="connsiteX29" fmla="*/ 2618318 w 2827323"/>
              <a:gd name="connsiteY29" fmla="*/ 744583 h 2163720"/>
              <a:gd name="connsiteX30" fmla="*/ 2187243 w 2827323"/>
              <a:gd name="connsiteY30" fmla="*/ 1097280 h 2163720"/>
              <a:gd name="connsiteX31" fmla="*/ 1795358 w 2827323"/>
              <a:gd name="connsiteY31" fmla="*/ 1815737 h 2163720"/>
              <a:gd name="connsiteX32" fmla="*/ 1795358 w 2827323"/>
              <a:gd name="connsiteY32" fmla="*/ 2103120 h 2163720"/>
              <a:gd name="connsiteX33" fmla="*/ 1570223 w 2827323"/>
              <a:gd name="connsiteY33" fmla="*/ 2163720 h 2163720"/>
              <a:gd name="connsiteX34" fmla="*/ 939373 w 2827323"/>
              <a:gd name="connsiteY34" fmla="*/ 1524504 h 2163720"/>
              <a:gd name="connsiteX35" fmla="*/ 356292 w 2827323"/>
              <a:gd name="connsiteY35" fmla="*/ 1362021 h 2163720"/>
              <a:gd name="connsiteX36" fmla="*/ 143016 w 2827323"/>
              <a:gd name="connsiteY36" fmla="*/ 1359580 h 2163720"/>
              <a:gd name="connsiteX0" fmla="*/ 201689 w 2827323"/>
              <a:gd name="connsiteY0" fmla="*/ 1293223 h 2163720"/>
              <a:gd name="connsiteX1" fmla="*/ 0 w 2827323"/>
              <a:gd name="connsiteY1" fmla="*/ 1344608 h 2163720"/>
              <a:gd name="connsiteX2" fmla="*/ 319255 w 2827323"/>
              <a:gd name="connsiteY2" fmla="*/ 1306286 h 2163720"/>
              <a:gd name="connsiteX3" fmla="*/ 462946 w 2827323"/>
              <a:gd name="connsiteY3" fmla="*/ 1280160 h 2163720"/>
              <a:gd name="connsiteX4" fmla="*/ 580512 w 2827323"/>
              <a:gd name="connsiteY4" fmla="*/ 1254035 h 2163720"/>
              <a:gd name="connsiteX5" fmla="*/ 658889 w 2827323"/>
              <a:gd name="connsiteY5" fmla="*/ 1214846 h 2163720"/>
              <a:gd name="connsiteX6" fmla="*/ 711140 w 2827323"/>
              <a:gd name="connsiteY6" fmla="*/ 1201783 h 2163720"/>
              <a:gd name="connsiteX7" fmla="*/ 789518 w 2827323"/>
              <a:gd name="connsiteY7" fmla="*/ 1162595 h 2163720"/>
              <a:gd name="connsiteX8" fmla="*/ 828706 w 2827323"/>
              <a:gd name="connsiteY8" fmla="*/ 1136469 h 2163720"/>
              <a:gd name="connsiteX9" fmla="*/ 946272 w 2827323"/>
              <a:gd name="connsiteY9" fmla="*/ 1071155 h 2163720"/>
              <a:gd name="connsiteX10" fmla="*/ 1050775 w 2827323"/>
              <a:gd name="connsiteY10" fmla="*/ 1005840 h 2163720"/>
              <a:gd name="connsiteX11" fmla="*/ 1089963 w 2827323"/>
              <a:gd name="connsiteY11" fmla="*/ 992777 h 2163720"/>
              <a:gd name="connsiteX12" fmla="*/ 1207529 w 2827323"/>
              <a:gd name="connsiteY12" fmla="*/ 901337 h 2163720"/>
              <a:gd name="connsiteX13" fmla="*/ 1285906 w 2827323"/>
              <a:gd name="connsiteY13" fmla="*/ 849086 h 2163720"/>
              <a:gd name="connsiteX14" fmla="*/ 1351220 w 2827323"/>
              <a:gd name="connsiteY14" fmla="*/ 783772 h 2163720"/>
              <a:gd name="connsiteX15" fmla="*/ 1377346 w 2827323"/>
              <a:gd name="connsiteY15" fmla="*/ 744583 h 2163720"/>
              <a:gd name="connsiteX16" fmla="*/ 1455723 w 2827323"/>
              <a:gd name="connsiteY16" fmla="*/ 666206 h 2163720"/>
              <a:gd name="connsiteX17" fmla="*/ 1494912 w 2827323"/>
              <a:gd name="connsiteY17" fmla="*/ 627017 h 2163720"/>
              <a:gd name="connsiteX18" fmla="*/ 1586352 w 2827323"/>
              <a:gd name="connsiteY18" fmla="*/ 561703 h 2163720"/>
              <a:gd name="connsiteX19" fmla="*/ 1612478 w 2827323"/>
              <a:gd name="connsiteY19" fmla="*/ 522515 h 2163720"/>
              <a:gd name="connsiteX20" fmla="*/ 1690855 w 2827323"/>
              <a:gd name="connsiteY20" fmla="*/ 470263 h 2163720"/>
              <a:gd name="connsiteX21" fmla="*/ 1756169 w 2827323"/>
              <a:gd name="connsiteY21" fmla="*/ 391886 h 2163720"/>
              <a:gd name="connsiteX22" fmla="*/ 1821483 w 2827323"/>
              <a:gd name="connsiteY22" fmla="*/ 326572 h 2163720"/>
              <a:gd name="connsiteX23" fmla="*/ 1886798 w 2827323"/>
              <a:gd name="connsiteY23" fmla="*/ 248195 h 2163720"/>
              <a:gd name="connsiteX24" fmla="*/ 1952112 w 2827323"/>
              <a:gd name="connsiteY24" fmla="*/ 169817 h 2163720"/>
              <a:gd name="connsiteX25" fmla="*/ 2017426 w 2827323"/>
              <a:gd name="connsiteY25" fmla="*/ 52252 h 2163720"/>
              <a:gd name="connsiteX26" fmla="*/ 2056615 w 2827323"/>
              <a:gd name="connsiteY26" fmla="*/ 0 h 2163720"/>
              <a:gd name="connsiteX27" fmla="*/ 2814260 w 2827323"/>
              <a:gd name="connsiteY27" fmla="*/ 0 h 2163720"/>
              <a:gd name="connsiteX28" fmla="*/ 2827323 w 2827323"/>
              <a:gd name="connsiteY28" fmla="*/ 365761 h 2163720"/>
              <a:gd name="connsiteX29" fmla="*/ 2618318 w 2827323"/>
              <a:gd name="connsiteY29" fmla="*/ 744583 h 2163720"/>
              <a:gd name="connsiteX30" fmla="*/ 2187243 w 2827323"/>
              <a:gd name="connsiteY30" fmla="*/ 1097280 h 2163720"/>
              <a:gd name="connsiteX31" fmla="*/ 1795358 w 2827323"/>
              <a:gd name="connsiteY31" fmla="*/ 1815737 h 2163720"/>
              <a:gd name="connsiteX32" fmla="*/ 1795358 w 2827323"/>
              <a:gd name="connsiteY32" fmla="*/ 2103120 h 2163720"/>
              <a:gd name="connsiteX33" fmla="*/ 1570223 w 2827323"/>
              <a:gd name="connsiteY33" fmla="*/ 2163720 h 2163720"/>
              <a:gd name="connsiteX34" fmla="*/ 936522 w 2827323"/>
              <a:gd name="connsiteY34" fmla="*/ 1502890 h 2163720"/>
              <a:gd name="connsiteX35" fmla="*/ 356292 w 2827323"/>
              <a:gd name="connsiteY35" fmla="*/ 1362021 h 2163720"/>
              <a:gd name="connsiteX36" fmla="*/ 143016 w 2827323"/>
              <a:gd name="connsiteY36" fmla="*/ 1359580 h 2163720"/>
              <a:gd name="connsiteX0" fmla="*/ 201689 w 2827323"/>
              <a:gd name="connsiteY0" fmla="*/ 1293223 h 2181011"/>
              <a:gd name="connsiteX1" fmla="*/ 0 w 2827323"/>
              <a:gd name="connsiteY1" fmla="*/ 1344608 h 2181011"/>
              <a:gd name="connsiteX2" fmla="*/ 319255 w 2827323"/>
              <a:gd name="connsiteY2" fmla="*/ 1306286 h 2181011"/>
              <a:gd name="connsiteX3" fmla="*/ 462946 w 2827323"/>
              <a:gd name="connsiteY3" fmla="*/ 1280160 h 2181011"/>
              <a:gd name="connsiteX4" fmla="*/ 580512 w 2827323"/>
              <a:gd name="connsiteY4" fmla="*/ 1254035 h 2181011"/>
              <a:gd name="connsiteX5" fmla="*/ 658889 w 2827323"/>
              <a:gd name="connsiteY5" fmla="*/ 1214846 h 2181011"/>
              <a:gd name="connsiteX6" fmla="*/ 711140 w 2827323"/>
              <a:gd name="connsiteY6" fmla="*/ 1201783 h 2181011"/>
              <a:gd name="connsiteX7" fmla="*/ 789518 w 2827323"/>
              <a:gd name="connsiteY7" fmla="*/ 1162595 h 2181011"/>
              <a:gd name="connsiteX8" fmla="*/ 828706 w 2827323"/>
              <a:gd name="connsiteY8" fmla="*/ 1136469 h 2181011"/>
              <a:gd name="connsiteX9" fmla="*/ 946272 w 2827323"/>
              <a:gd name="connsiteY9" fmla="*/ 1071155 h 2181011"/>
              <a:gd name="connsiteX10" fmla="*/ 1050775 w 2827323"/>
              <a:gd name="connsiteY10" fmla="*/ 1005840 h 2181011"/>
              <a:gd name="connsiteX11" fmla="*/ 1089963 w 2827323"/>
              <a:gd name="connsiteY11" fmla="*/ 992777 h 2181011"/>
              <a:gd name="connsiteX12" fmla="*/ 1207529 w 2827323"/>
              <a:gd name="connsiteY12" fmla="*/ 901337 h 2181011"/>
              <a:gd name="connsiteX13" fmla="*/ 1285906 w 2827323"/>
              <a:gd name="connsiteY13" fmla="*/ 849086 h 2181011"/>
              <a:gd name="connsiteX14" fmla="*/ 1351220 w 2827323"/>
              <a:gd name="connsiteY14" fmla="*/ 783772 h 2181011"/>
              <a:gd name="connsiteX15" fmla="*/ 1377346 w 2827323"/>
              <a:gd name="connsiteY15" fmla="*/ 744583 h 2181011"/>
              <a:gd name="connsiteX16" fmla="*/ 1455723 w 2827323"/>
              <a:gd name="connsiteY16" fmla="*/ 666206 h 2181011"/>
              <a:gd name="connsiteX17" fmla="*/ 1494912 w 2827323"/>
              <a:gd name="connsiteY17" fmla="*/ 627017 h 2181011"/>
              <a:gd name="connsiteX18" fmla="*/ 1586352 w 2827323"/>
              <a:gd name="connsiteY18" fmla="*/ 561703 h 2181011"/>
              <a:gd name="connsiteX19" fmla="*/ 1612478 w 2827323"/>
              <a:gd name="connsiteY19" fmla="*/ 522515 h 2181011"/>
              <a:gd name="connsiteX20" fmla="*/ 1690855 w 2827323"/>
              <a:gd name="connsiteY20" fmla="*/ 470263 h 2181011"/>
              <a:gd name="connsiteX21" fmla="*/ 1756169 w 2827323"/>
              <a:gd name="connsiteY21" fmla="*/ 391886 h 2181011"/>
              <a:gd name="connsiteX22" fmla="*/ 1821483 w 2827323"/>
              <a:gd name="connsiteY22" fmla="*/ 326572 h 2181011"/>
              <a:gd name="connsiteX23" fmla="*/ 1886798 w 2827323"/>
              <a:gd name="connsiteY23" fmla="*/ 248195 h 2181011"/>
              <a:gd name="connsiteX24" fmla="*/ 1952112 w 2827323"/>
              <a:gd name="connsiteY24" fmla="*/ 169817 h 2181011"/>
              <a:gd name="connsiteX25" fmla="*/ 2017426 w 2827323"/>
              <a:gd name="connsiteY25" fmla="*/ 52252 h 2181011"/>
              <a:gd name="connsiteX26" fmla="*/ 2056615 w 2827323"/>
              <a:gd name="connsiteY26" fmla="*/ 0 h 2181011"/>
              <a:gd name="connsiteX27" fmla="*/ 2814260 w 2827323"/>
              <a:gd name="connsiteY27" fmla="*/ 0 h 2181011"/>
              <a:gd name="connsiteX28" fmla="*/ 2827323 w 2827323"/>
              <a:gd name="connsiteY28" fmla="*/ 365761 h 2181011"/>
              <a:gd name="connsiteX29" fmla="*/ 2618318 w 2827323"/>
              <a:gd name="connsiteY29" fmla="*/ 744583 h 2181011"/>
              <a:gd name="connsiteX30" fmla="*/ 2187243 w 2827323"/>
              <a:gd name="connsiteY30" fmla="*/ 1097280 h 2181011"/>
              <a:gd name="connsiteX31" fmla="*/ 1795358 w 2827323"/>
              <a:gd name="connsiteY31" fmla="*/ 1815737 h 2181011"/>
              <a:gd name="connsiteX32" fmla="*/ 1795358 w 2827323"/>
              <a:gd name="connsiteY32" fmla="*/ 2103120 h 2181011"/>
              <a:gd name="connsiteX33" fmla="*/ 1555965 w 2827323"/>
              <a:gd name="connsiteY33" fmla="*/ 2181011 h 2181011"/>
              <a:gd name="connsiteX34" fmla="*/ 936522 w 2827323"/>
              <a:gd name="connsiteY34" fmla="*/ 1502890 h 2181011"/>
              <a:gd name="connsiteX35" fmla="*/ 356292 w 2827323"/>
              <a:gd name="connsiteY35" fmla="*/ 1362021 h 2181011"/>
              <a:gd name="connsiteX36" fmla="*/ 143016 w 2827323"/>
              <a:gd name="connsiteY36" fmla="*/ 1359580 h 2181011"/>
              <a:gd name="connsiteX0" fmla="*/ 201689 w 2827323"/>
              <a:gd name="connsiteY0" fmla="*/ 1293223 h 2181011"/>
              <a:gd name="connsiteX1" fmla="*/ 0 w 2827323"/>
              <a:gd name="connsiteY1" fmla="*/ 1344608 h 2181011"/>
              <a:gd name="connsiteX2" fmla="*/ 319255 w 2827323"/>
              <a:gd name="connsiteY2" fmla="*/ 1306286 h 2181011"/>
              <a:gd name="connsiteX3" fmla="*/ 462946 w 2827323"/>
              <a:gd name="connsiteY3" fmla="*/ 1280160 h 2181011"/>
              <a:gd name="connsiteX4" fmla="*/ 580512 w 2827323"/>
              <a:gd name="connsiteY4" fmla="*/ 1254035 h 2181011"/>
              <a:gd name="connsiteX5" fmla="*/ 658889 w 2827323"/>
              <a:gd name="connsiteY5" fmla="*/ 1214846 h 2181011"/>
              <a:gd name="connsiteX6" fmla="*/ 711140 w 2827323"/>
              <a:gd name="connsiteY6" fmla="*/ 1201783 h 2181011"/>
              <a:gd name="connsiteX7" fmla="*/ 789518 w 2827323"/>
              <a:gd name="connsiteY7" fmla="*/ 1162595 h 2181011"/>
              <a:gd name="connsiteX8" fmla="*/ 828706 w 2827323"/>
              <a:gd name="connsiteY8" fmla="*/ 1136469 h 2181011"/>
              <a:gd name="connsiteX9" fmla="*/ 946272 w 2827323"/>
              <a:gd name="connsiteY9" fmla="*/ 1071155 h 2181011"/>
              <a:gd name="connsiteX10" fmla="*/ 1050775 w 2827323"/>
              <a:gd name="connsiteY10" fmla="*/ 1005840 h 2181011"/>
              <a:gd name="connsiteX11" fmla="*/ 1089963 w 2827323"/>
              <a:gd name="connsiteY11" fmla="*/ 992777 h 2181011"/>
              <a:gd name="connsiteX12" fmla="*/ 1207529 w 2827323"/>
              <a:gd name="connsiteY12" fmla="*/ 901337 h 2181011"/>
              <a:gd name="connsiteX13" fmla="*/ 1285906 w 2827323"/>
              <a:gd name="connsiteY13" fmla="*/ 849086 h 2181011"/>
              <a:gd name="connsiteX14" fmla="*/ 1351220 w 2827323"/>
              <a:gd name="connsiteY14" fmla="*/ 783772 h 2181011"/>
              <a:gd name="connsiteX15" fmla="*/ 1377346 w 2827323"/>
              <a:gd name="connsiteY15" fmla="*/ 744583 h 2181011"/>
              <a:gd name="connsiteX16" fmla="*/ 1455723 w 2827323"/>
              <a:gd name="connsiteY16" fmla="*/ 666206 h 2181011"/>
              <a:gd name="connsiteX17" fmla="*/ 1494912 w 2827323"/>
              <a:gd name="connsiteY17" fmla="*/ 627017 h 2181011"/>
              <a:gd name="connsiteX18" fmla="*/ 1586352 w 2827323"/>
              <a:gd name="connsiteY18" fmla="*/ 561703 h 2181011"/>
              <a:gd name="connsiteX19" fmla="*/ 1612478 w 2827323"/>
              <a:gd name="connsiteY19" fmla="*/ 522515 h 2181011"/>
              <a:gd name="connsiteX20" fmla="*/ 1690855 w 2827323"/>
              <a:gd name="connsiteY20" fmla="*/ 470263 h 2181011"/>
              <a:gd name="connsiteX21" fmla="*/ 1756169 w 2827323"/>
              <a:gd name="connsiteY21" fmla="*/ 391886 h 2181011"/>
              <a:gd name="connsiteX22" fmla="*/ 1821483 w 2827323"/>
              <a:gd name="connsiteY22" fmla="*/ 326572 h 2181011"/>
              <a:gd name="connsiteX23" fmla="*/ 1886798 w 2827323"/>
              <a:gd name="connsiteY23" fmla="*/ 248195 h 2181011"/>
              <a:gd name="connsiteX24" fmla="*/ 1952112 w 2827323"/>
              <a:gd name="connsiteY24" fmla="*/ 169817 h 2181011"/>
              <a:gd name="connsiteX25" fmla="*/ 2017426 w 2827323"/>
              <a:gd name="connsiteY25" fmla="*/ 52252 h 2181011"/>
              <a:gd name="connsiteX26" fmla="*/ 2056615 w 2827323"/>
              <a:gd name="connsiteY26" fmla="*/ 0 h 2181011"/>
              <a:gd name="connsiteX27" fmla="*/ 2814260 w 2827323"/>
              <a:gd name="connsiteY27" fmla="*/ 0 h 2181011"/>
              <a:gd name="connsiteX28" fmla="*/ 2827323 w 2827323"/>
              <a:gd name="connsiteY28" fmla="*/ 365761 h 2181011"/>
              <a:gd name="connsiteX29" fmla="*/ 2618318 w 2827323"/>
              <a:gd name="connsiteY29" fmla="*/ 744583 h 2181011"/>
              <a:gd name="connsiteX30" fmla="*/ 2187243 w 2827323"/>
              <a:gd name="connsiteY30" fmla="*/ 1097280 h 2181011"/>
              <a:gd name="connsiteX31" fmla="*/ 1795358 w 2827323"/>
              <a:gd name="connsiteY31" fmla="*/ 1815737 h 2181011"/>
              <a:gd name="connsiteX32" fmla="*/ 1795358 w 2827323"/>
              <a:gd name="connsiteY32" fmla="*/ 2103120 h 2181011"/>
              <a:gd name="connsiteX33" fmla="*/ 1555965 w 2827323"/>
              <a:gd name="connsiteY33" fmla="*/ 2181011 h 2181011"/>
              <a:gd name="connsiteX34" fmla="*/ 945077 w 2827323"/>
              <a:gd name="connsiteY34" fmla="*/ 1520181 h 2181011"/>
              <a:gd name="connsiteX35" fmla="*/ 356292 w 2827323"/>
              <a:gd name="connsiteY35" fmla="*/ 1362021 h 2181011"/>
              <a:gd name="connsiteX36" fmla="*/ 143016 w 2827323"/>
              <a:gd name="connsiteY36" fmla="*/ 1359580 h 2181011"/>
              <a:gd name="connsiteX0" fmla="*/ 201689 w 2827323"/>
              <a:gd name="connsiteY0" fmla="*/ 1293223 h 2220592"/>
              <a:gd name="connsiteX1" fmla="*/ 0 w 2827323"/>
              <a:gd name="connsiteY1" fmla="*/ 1344608 h 2220592"/>
              <a:gd name="connsiteX2" fmla="*/ 319255 w 2827323"/>
              <a:gd name="connsiteY2" fmla="*/ 1306286 h 2220592"/>
              <a:gd name="connsiteX3" fmla="*/ 462946 w 2827323"/>
              <a:gd name="connsiteY3" fmla="*/ 1280160 h 2220592"/>
              <a:gd name="connsiteX4" fmla="*/ 580512 w 2827323"/>
              <a:gd name="connsiteY4" fmla="*/ 1254035 h 2220592"/>
              <a:gd name="connsiteX5" fmla="*/ 658889 w 2827323"/>
              <a:gd name="connsiteY5" fmla="*/ 1214846 h 2220592"/>
              <a:gd name="connsiteX6" fmla="*/ 711140 w 2827323"/>
              <a:gd name="connsiteY6" fmla="*/ 1201783 h 2220592"/>
              <a:gd name="connsiteX7" fmla="*/ 789518 w 2827323"/>
              <a:gd name="connsiteY7" fmla="*/ 1162595 h 2220592"/>
              <a:gd name="connsiteX8" fmla="*/ 828706 w 2827323"/>
              <a:gd name="connsiteY8" fmla="*/ 1136469 h 2220592"/>
              <a:gd name="connsiteX9" fmla="*/ 946272 w 2827323"/>
              <a:gd name="connsiteY9" fmla="*/ 1071155 h 2220592"/>
              <a:gd name="connsiteX10" fmla="*/ 1050775 w 2827323"/>
              <a:gd name="connsiteY10" fmla="*/ 1005840 h 2220592"/>
              <a:gd name="connsiteX11" fmla="*/ 1089963 w 2827323"/>
              <a:gd name="connsiteY11" fmla="*/ 992777 h 2220592"/>
              <a:gd name="connsiteX12" fmla="*/ 1207529 w 2827323"/>
              <a:gd name="connsiteY12" fmla="*/ 901337 h 2220592"/>
              <a:gd name="connsiteX13" fmla="*/ 1285906 w 2827323"/>
              <a:gd name="connsiteY13" fmla="*/ 849086 h 2220592"/>
              <a:gd name="connsiteX14" fmla="*/ 1351220 w 2827323"/>
              <a:gd name="connsiteY14" fmla="*/ 783772 h 2220592"/>
              <a:gd name="connsiteX15" fmla="*/ 1377346 w 2827323"/>
              <a:gd name="connsiteY15" fmla="*/ 744583 h 2220592"/>
              <a:gd name="connsiteX16" fmla="*/ 1455723 w 2827323"/>
              <a:gd name="connsiteY16" fmla="*/ 666206 h 2220592"/>
              <a:gd name="connsiteX17" fmla="*/ 1494912 w 2827323"/>
              <a:gd name="connsiteY17" fmla="*/ 627017 h 2220592"/>
              <a:gd name="connsiteX18" fmla="*/ 1586352 w 2827323"/>
              <a:gd name="connsiteY18" fmla="*/ 561703 h 2220592"/>
              <a:gd name="connsiteX19" fmla="*/ 1612478 w 2827323"/>
              <a:gd name="connsiteY19" fmla="*/ 522515 h 2220592"/>
              <a:gd name="connsiteX20" fmla="*/ 1690855 w 2827323"/>
              <a:gd name="connsiteY20" fmla="*/ 470263 h 2220592"/>
              <a:gd name="connsiteX21" fmla="*/ 1756169 w 2827323"/>
              <a:gd name="connsiteY21" fmla="*/ 391886 h 2220592"/>
              <a:gd name="connsiteX22" fmla="*/ 1821483 w 2827323"/>
              <a:gd name="connsiteY22" fmla="*/ 326572 h 2220592"/>
              <a:gd name="connsiteX23" fmla="*/ 1886798 w 2827323"/>
              <a:gd name="connsiteY23" fmla="*/ 248195 h 2220592"/>
              <a:gd name="connsiteX24" fmla="*/ 1952112 w 2827323"/>
              <a:gd name="connsiteY24" fmla="*/ 169817 h 2220592"/>
              <a:gd name="connsiteX25" fmla="*/ 2017426 w 2827323"/>
              <a:gd name="connsiteY25" fmla="*/ 52252 h 2220592"/>
              <a:gd name="connsiteX26" fmla="*/ 2056615 w 2827323"/>
              <a:gd name="connsiteY26" fmla="*/ 0 h 2220592"/>
              <a:gd name="connsiteX27" fmla="*/ 2814260 w 2827323"/>
              <a:gd name="connsiteY27" fmla="*/ 0 h 2220592"/>
              <a:gd name="connsiteX28" fmla="*/ 2827323 w 2827323"/>
              <a:gd name="connsiteY28" fmla="*/ 365761 h 2220592"/>
              <a:gd name="connsiteX29" fmla="*/ 2618318 w 2827323"/>
              <a:gd name="connsiteY29" fmla="*/ 744583 h 2220592"/>
              <a:gd name="connsiteX30" fmla="*/ 2187243 w 2827323"/>
              <a:gd name="connsiteY30" fmla="*/ 1097280 h 2220592"/>
              <a:gd name="connsiteX31" fmla="*/ 1795358 w 2827323"/>
              <a:gd name="connsiteY31" fmla="*/ 1815737 h 2220592"/>
              <a:gd name="connsiteX32" fmla="*/ 1795358 w 2827323"/>
              <a:gd name="connsiteY32" fmla="*/ 2103120 h 2220592"/>
              <a:gd name="connsiteX33" fmla="*/ 1257365 w 2827323"/>
              <a:gd name="connsiteY33" fmla="*/ 2220592 h 2220592"/>
              <a:gd name="connsiteX34" fmla="*/ 945077 w 2827323"/>
              <a:gd name="connsiteY34" fmla="*/ 1520181 h 2220592"/>
              <a:gd name="connsiteX35" fmla="*/ 356292 w 2827323"/>
              <a:gd name="connsiteY35" fmla="*/ 1362021 h 2220592"/>
              <a:gd name="connsiteX36" fmla="*/ 143016 w 2827323"/>
              <a:gd name="connsiteY36" fmla="*/ 1359580 h 2220592"/>
              <a:gd name="connsiteX0" fmla="*/ 58673 w 2684307"/>
              <a:gd name="connsiteY0" fmla="*/ 1293223 h 2220592"/>
              <a:gd name="connsiteX1" fmla="*/ 1451508 w 2684307"/>
              <a:gd name="connsiteY1" fmla="*/ 1225865 h 2220592"/>
              <a:gd name="connsiteX2" fmla="*/ 176239 w 2684307"/>
              <a:gd name="connsiteY2" fmla="*/ 1306286 h 2220592"/>
              <a:gd name="connsiteX3" fmla="*/ 319930 w 2684307"/>
              <a:gd name="connsiteY3" fmla="*/ 1280160 h 2220592"/>
              <a:gd name="connsiteX4" fmla="*/ 437496 w 2684307"/>
              <a:gd name="connsiteY4" fmla="*/ 1254035 h 2220592"/>
              <a:gd name="connsiteX5" fmla="*/ 515873 w 2684307"/>
              <a:gd name="connsiteY5" fmla="*/ 1214846 h 2220592"/>
              <a:gd name="connsiteX6" fmla="*/ 568124 w 2684307"/>
              <a:gd name="connsiteY6" fmla="*/ 1201783 h 2220592"/>
              <a:gd name="connsiteX7" fmla="*/ 646502 w 2684307"/>
              <a:gd name="connsiteY7" fmla="*/ 1162595 h 2220592"/>
              <a:gd name="connsiteX8" fmla="*/ 685690 w 2684307"/>
              <a:gd name="connsiteY8" fmla="*/ 1136469 h 2220592"/>
              <a:gd name="connsiteX9" fmla="*/ 803256 w 2684307"/>
              <a:gd name="connsiteY9" fmla="*/ 1071155 h 2220592"/>
              <a:gd name="connsiteX10" fmla="*/ 907759 w 2684307"/>
              <a:gd name="connsiteY10" fmla="*/ 1005840 h 2220592"/>
              <a:gd name="connsiteX11" fmla="*/ 946947 w 2684307"/>
              <a:gd name="connsiteY11" fmla="*/ 992777 h 2220592"/>
              <a:gd name="connsiteX12" fmla="*/ 1064513 w 2684307"/>
              <a:gd name="connsiteY12" fmla="*/ 901337 h 2220592"/>
              <a:gd name="connsiteX13" fmla="*/ 1142890 w 2684307"/>
              <a:gd name="connsiteY13" fmla="*/ 849086 h 2220592"/>
              <a:gd name="connsiteX14" fmla="*/ 1208204 w 2684307"/>
              <a:gd name="connsiteY14" fmla="*/ 783772 h 2220592"/>
              <a:gd name="connsiteX15" fmla="*/ 1234330 w 2684307"/>
              <a:gd name="connsiteY15" fmla="*/ 744583 h 2220592"/>
              <a:gd name="connsiteX16" fmla="*/ 1312707 w 2684307"/>
              <a:gd name="connsiteY16" fmla="*/ 666206 h 2220592"/>
              <a:gd name="connsiteX17" fmla="*/ 1351896 w 2684307"/>
              <a:gd name="connsiteY17" fmla="*/ 627017 h 2220592"/>
              <a:gd name="connsiteX18" fmla="*/ 1443336 w 2684307"/>
              <a:gd name="connsiteY18" fmla="*/ 561703 h 2220592"/>
              <a:gd name="connsiteX19" fmla="*/ 1469462 w 2684307"/>
              <a:gd name="connsiteY19" fmla="*/ 522515 h 2220592"/>
              <a:gd name="connsiteX20" fmla="*/ 1547839 w 2684307"/>
              <a:gd name="connsiteY20" fmla="*/ 470263 h 2220592"/>
              <a:gd name="connsiteX21" fmla="*/ 1613153 w 2684307"/>
              <a:gd name="connsiteY21" fmla="*/ 391886 h 2220592"/>
              <a:gd name="connsiteX22" fmla="*/ 1678467 w 2684307"/>
              <a:gd name="connsiteY22" fmla="*/ 326572 h 2220592"/>
              <a:gd name="connsiteX23" fmla="*/ 1743782 w 2684307"/>
              <a:gd name="connsiteY23" fmla="*/ 248195 h 2220592"/>
              <a:gd name="connsiteX24" fmla="*/ 1809096 w 2684307"/>
              <a:gd name="connsiteY24" fmla="*/ 169817 h 2220592"/>
              <a:gd name="connsiteX25" fmla="*/ 1874410 w 2684307"/>
              <a:gd name="connsiteY25" fmla="*/ 52252 h 2220592"/>
              <a:gd name="connsiteX26" fmla="*/ 1913599 w 2684307"/>
              <a:gd name="connsiteY26" fmla="*/ 0 h 2220592"/>
              <a:gd name="connsiteX27" fmla="*/ 2671244 w 2684307"/>
              <a:gd name="connsiteY27" fmla="*/ 0 h 2220592"/>
              <a:gd name="connsiteX28" fmla="*/ 2684307 w 2684307"/>
              <a:gd name="connsiteY28" fmla="*/ 365761 h 2220592"/>
              <a:gd name="connsiteX29" fmla="*/ 2475302 w 2684307"/>
              <a:gd name="connsiteY29" fmla="*/ 744583 h 2220592"/>
              <a:gd name="connsiteX30" fmla="*/ 2044227 w 2684307"/>
              <a:gd name="connsiteY30" fmla="*/ 1097280 h 2220592"/>
              <a:gd name="connsiteX31" fmla="*/ 1652342 w 2684307"/>
              <a:gd name="connsiteY31" fmla="*/ 1815737 h 2220592"/>
              <a:gd name="connsiteX32" fmla="*/ 1652342 w 2684307"/>
              <a:gd name="connsiteY32" fmla="*/ 2103120 h 2220592"/>
              <a:gd name="connsiteX33" fmla="*/ 1114349 w 2684307"/>
              <a:gd name="connsiteY33" fmla="*/ 2220592 h 2220592"/>
              <a:gd name="connsiteX34" fmla="*/ 802061 w 2684307"/>
              <a:gd name="connsiteY34" fmla="*/ 1520181 h 2220592"/>
              <a:gd name="connsiteX35" fmla="*/ 213276 w 2684307"/>
              <a:gd name="connsiteY35" fmla="*/ 1362021 h 2220592"/>
              <a:gd name="connsiteX36" fmla="*/ 0 w 2684307"/>
              <a:gd name="connsiteY36" fmla="*/ 1359580 h 2220592"/>
              <a:gd name="connsiteX0" fmla="*/ 0 w 2625634"/>
              <a:gd name="connsiteY0" fmla="*/ 1293223 h 2220592"/>
              <a:gd name="connsiteX1" fmla="*/ 1392835 w 2625634"/>
              <a:gd name="connsiteY1" fmla="*/ 1225865 h 2220592"/>
              <a:gd name="connsiteX2" fmla="*/ 117566 w 2625634"/>
              <a:gd name="connsiteY2" fmla="*/ 1306286 h 2220592"/>
              <a:gd name="connsiteX3" fmla="*/ 261257 w 2625634"/>
              <a:gd name="connsiteY3" fmla="*/ 1280160 h 2220592"/>
              <a:gd name="connsiteX4" fmla="*/ 378823 w 2625634"/>
              <a:gd name="connsiteY4" fmla="*/ 1254035 h 2220592"/>
              <a:gd name="connsiteX5" fmla="*/ 457200 w 2625634"/>
              <a:gd name="connsiteY5" fmla="*/ 1214846 h 2220592"/>
              <a:gd name="connsiteX6" fmla="*/ 509451 w 2625634"/>
              <a:gd name="connsiteY6" fmla="*/ 1201783 h 2220592"/>
              <a:gd name="connsiteX7" fmla="*/ 587829 w 2625634"/>
              <a:gd name="connsiteY7" fmla="*/ 1162595 h 2220592"/>
              <a:gd name="connsiteX8" fmla="*/ 627017 w 2625634"/>
              <a:gd name="connsiteY8" fmla="*/ 1136469 h 2220592"/>
              <a:gd name="connsiteX9" fmla="*/ 744583 w 2625634"/>
              <a:gd name="connsiteY9" fmla="*/ 1071155 h 2220592"/>
              <a:gd name="connsiteX10" fmla="*/ 849086 w 2625634"/>
              <a:gd name="connsiteY10" fmla="*/ 1005840 h 2220592"/>
              <a:gd name="connsiteX11" fmla="*/ 888274 w 2625634"/>
              <a:gd name="connsiteY11" fmla="*/ 992777 h 2220592"/>
              <a:gd name="connsiteX12" fmla="*/ 1005840 w 2625634"/>
              <a:gd name="connsiteY12" fmla="*/ 901337 h 2220592"/>
              <a:gd name="connsiteX13" fmla="*/ 1084217 w 2625634"/>
              <a:gd name="connsiteY13" fmla="*/ 849086 h 2220592"/>
              <a:gd name="connsiteX14" fmla="*/ 1149531 w 2625634"/>
              <a:gd name="connsiteY14" fmla="*/ 783772 h 2220592"/>
              <a:gd name="connsiteX15" fmla="*/ 1175657 w 2625634"/>
              <a:gd name="connsiteY15" fmla="*/ 744583 h 2220592"/>
              <a:gd name="connsiteX16" fmla="*/ 1254034 w 2625634"/>
              <a:gd name="connsiteY16" fmla="*/ 666206 h 2220592"/>
              <a:gd name="connsiteX17" fmla="*/ 1293223 w 2625634"/>
              <a:gd name="connsiteY17" fmla="*/ 627017 h 2220592"/>
              <a:gd name="connsiteX18" fmla="*/ 1384663 w 2625634"/>
              <a:gd name="connsiteY18" fmla="*/ 561703 h 2220592"/>
              <a:gd name="connsiteX19" fmla="*/ 1410789 w 2625634"/>
              <a:gd name="connsiteY19" fmla="*/ 522515 h 2220592"/>
              <a:gd name="connsiteX20" fmla="*/ 1489166 w 2625634"/>
              <a:gd name="connsiteY20" fmla="*/ 470263 h 2220592"/>
              <a:gd name="connsiteX21" fmla="*/ 1554480 w 2625634"/>
              <a:gd name="connsiteY21" fmla="*/ 391886 h 2220592"/>
              <a:gd name="connsiteX22" fmla="*/ 1619794 w 2625634"/>
              <a:gd name="connsiteY22" fmla="*/ 326572 h 2220592"/>
              <a:gd name="connsiteX23" fmla="*/ 1685109 w 2625634"/>
              <a:gd name="connsiteY23" fmla="*/ 248195 h 2220592"/>
              <a:gd name="connsiteX24" fmla="*/ 1750423 w 2625634"/>
              <a:gd name="connsiteY24" fmla="*/ 169817 h 2220592"/>
              <a:gd name="connsiteX25" fmla="*/ 1815737 w 2625634"/>
              <a:gd name="connsiteY25" fmla="*/ 52252 h 2220592"/>
              <a:gd name="connsiteX26" fmla="*/ 1854926 w 2625634"/>
              <a:gd name="connsiteY26" fmla="*/ 0 h 2220592"/>
              <a:gd name="connsiteX27" fmla="*/ 2612571 w 2625634"/>
              <a:gd name="connsiteY27" fmla="*/ 0 h 2220592"/>
              <a:gd name="connsiteX28" fmla="*/ 2625634 w 2625634"/>
              <a:gd name="connsiteY28" fmla="*/ 365761 h 2220592"/>
              <a:gd name="connsiteX29" fmla="*/ 2416629 w 2625634"/>
              <a:gd name="connsiteY29" fmla="*/ 744583 h 2220592"/>
              <a:gd name="connsiteX30" fmla="*/ 1985554 w 2625634"/>
              <a:gd name="connsiteY30" fmla="*/ 1097280 h 2220592"/>
              <a:gd name="connsiteX31" fmla="*/ 1593669 w 2625634"/>
              <a:gd name="connsiteY31" fmla="*/ 1815737 h 2220592"/>
              <a:gd name="connsiteX32" fmla="*/ 1593669 w 2625634"/>
              <a:gd name="connsiteY32" fmla="*/ 2103120 h 2220592"/>
              <a:gd name="connsiteX33" fmla="*/ 1055676 w 2625634"/>
              <a:gd name="connsiteY33" fmla="*/ 2220592 h 2220592"/>
              <a:gd name="connsiteX34" fmla="*/ 743388 w 2625634"/>
              <a:gd name="connsiteY34" fmla="*/ 1520181 h 2220592"/>
              <a:gd name="connsiteX35" fmla="*/ 154603 w 2625634"/>
              <a:gd name="connsiteY35" fmla="*/ 1362021 h 2220592"/>
              <a:gd name="connsiteX36" fmla="*/ 1046147 w 2625634"/>
              <a:gd name="connsiteY36" fmla="*/ 1339790 h 2220592"/>
              <a:gd name="connsiteX0" fmla="*/ 0 w 2625634"/>
              <a:gd name="connsiteY0" fmla="*/ 1293223 h 2220592"/>
              <a:gd name="connsiteX1" fmla="*/ 1392835 w 2625634"/>
              <a:gd name="connsiteY1" fmla="*/ 1225865 h 2220592"/>
              <a:gd name="connsiteX2" fmla="*/ 117566 w 2625634"/>
              <a:gd name="connsiteY2" fmla="*/ 1306286 h 2220592"/>
              <a:gd name="connsiteX3" fmla="*/ 261257 w 2625634"/>
              <a:gd name="connsiteY3" fmla="*/ 1280160 h 2220592"/>
              <a:gd name="connsiteX4" fmla="*/ 378823 w 2625634"/>
              <a:gd name="connsiteY4" fmla="*/ 1254035 h 2220592"/>
              <a:gd name="connsiteX5" fmla="*/ 457200 w 2625634"/>
              <a:gd name="connsiteY5" fmla="*/ 1214846 h 2220592"/>
              <a:gd name="connsiteX6" fmla="*/ 509451 w 2625634"/>
              <a:gd name="connsiteY6" fmla="*/ 1201783 h 2220592"/>
              <a:gd name="connsiteX7" fmla="*/ 587829 w 2625634"/>
              <a:gd name="connsiteY7" fmla="*/ 1162595 h 2220592"/>
              <a:gd name="connsiteX8" fmla="*/ 627017 w 2625634"/>
              <a:gd name="connsiteY8" fmla="*/ 1136469 h 2220592"/>
              <a:gd name="connsiteX9" fmla="*/ 744583 w 2625634"/>
              <a:gd name="connsiteY9" fmla="*/ 1071155 h 2220592"/>
              <a:gd name="connsiteX10" fmla="*/ 849086 w 2625634"/>
              <a:gd name="connsiteY10" fmla="*/ 1005840 h 2220592"/>
              <a:gd name="connsiteX11" fmla="*/ 888274 w 2625634"/>
              <a:gd name="connsiteY11" fmla="*/ 992777 h 2220592"/>
              <a:gd name="connsiteX12" fmla="*/ 1005840 w 2625634"/>
              <a:gd name="connsiteY12" fmla="*/ 901337 h 2220592"/>
              <a:gd name="connsiteX13" fmla="*/ 1084217 w 2625634"/>
              <a:gd name="connsiteY13" fmla="*/ 849086 h 2220592"/>
              <a:gd name="connsiteX14" fmla="*/ 1149531 w 2625634"/>
              <a:gd name="connsiteY14" fmla="*/ 783772 h 2220592"/>
              <a:gd name="connsiteX15" fmla="*/ 1175657 w 2625634"/>
              <a:gd name="connsiteY15" fmla="*/ 744583 h 2220592"/>
              <a:gd name="connsiteX16" fmla="*/ 1254034 w 2625634"/>
              <a:gd name="connsiteY16" fmla="*/ 666206 h 2220592"/>
              <a:gd name="connsiteX17" fmla="*/ 1293223 w 2625634"/>
              <a:gd name="connsiteY17" fmla="*/ 627017 h 2220592"/>
              <a:gd name="connsiteX18" fmla="*/ 1384663 w 2625634"/>
              <a:gd name="connsiteY18" fmla="*/ 561703 h 2220592"/>
              <a:gd name="connsiteX19" fmla="*/ 1410789 w 2625634"/>
              <a:gd name="connsiteY19" fmla="*/ 522515 h 2220592"/>
              <a:gd name="connsiteX20" fmla="*/ 1489166 w 2625634"/>
              <a:gd name="connsiteY20" fmla="*/ 470263 h 2220592"/>
              <a:gd name="connsiteX21" fmla="*/ 1554480 w 2625634"/>
              <a:gd name="connsiteY21" fmla="*/ 391886 h 2220592"/>
              <a:gd name="connsiteX22" fmla="*/ 1619794 w 2625634"/>
              <a:gd name="connsiteY22" fmla="*/ 326572 h 2220592"/>
              <a:gd name="connsiteX23" fmla="*/ 1685109 w 2625634"/>
              <a:gd name="connsiteY23" fmla="*/ 248195 h 2220592"/>
              <a:gd name="connsiteX24" fmla="*/ 1750423 w 2625634"/>
              <a:gd name="connsiteY24" fmla="*/ 169817 h 2220592"/>
              <a:gd name="connsiteX25" fmla="*/ 1815737 w 2625634"/>
              <a:gd name="connsiteY25" fmla="*/ 52252 h 2220592"/>
              <a:gd name="connsiteX26" fmla="*/ 1854926 w 2625634"/>
              <a:gd name="connsiteY26" fmla="*/ 0 h 2220592"/>
              <a:gd name="connsiteX27" fmla="*/ 2612571 w 2625634"/>
              <a:gd name="connsiteY27" fmla="*/ 0 h 2220592"/>
              <a:gd name="connsiteX28" fmla="*/ 2625634 w 2625634"/>
              <a:gd name="connsiteY28" fmla="*/ 365761 h 2220592"/>
              <a:gd name="connsiteX29" fmla="*/ 2416629 w 2625634"/>
              <a:gd name="connsiteY29" fmla="*/ 744583 h 2220592"/>
              <a:gd name="connsiteX30" fmla="*/ 1985554 w 2625634"/>
              <a:gd name="connsiteY30" fmla="*/ 1097280 h 2220592"/>
              <a:gd name="connsiteX31" fmla="*/ 1593669 w 2625634"/>
              <a:gd name="connsiteY31" fmla="*/ 1815737 h 2220592"/>
              <a:gd name="connsiteX32" fmla="*/ 1593669 w 2625634"/>
              <a:gd name="connsiteY32" fmla="*/ 2103120 h 2220592"/>
              <a:gd name="connsiteX33" fmla="*/ 1055676 w 2625634"/>
              <a:gd name="connsiteY33" fmla="*/ 2220592 h 2220592"/>
              <a:gd name="connsiteX34" fmla="*/ 743388 w 2625634"/>
              <a:gd name="connsiteY34" fmla="*/ 1520181 h 2220592"/>
              <a:gd name="connsiteX35" fmla="*/ 1086235 w 2625634"/>
              <a:gd name="connsiteY35" fmla="*/ 1401602 h 2220592"/>
              <a:gd name="connsiteX36" fmla="*/ 1046147 w 2625634"/>
              <a:gd name="connsiteY36" fmla="*/ 1339790 h 2220592"/>
              <a:gd name="connsiteX0" fmla="*/ 849898 w 2508068"/>
              <a:gd name="connsiteY0" fmla="*/ 1134899 h 2220592"/>
              <a:gd name="connsiteX1" fmla="*/ 1275269 w 2508068"/>
              <a:gd name="connsiteY1" fmla="*/ 1225865 h 2220592"/>
              <a:gd name="connsiteX2" fmla="*/ 0 w 2508068"/>
              <a:gd name="connsiteY2" fmla="*/ 1306286 h 2220592"/>
              <a:gd name="connsiteX3" fmla="*/ 143691 w 2508068"/>
              <a:gd name="connsiteY3" fmla="*/ 1280160 h 2220592"/>
              <a:gd name="connsiteX4" fmla="*/ 261257 w 2508068"/>
              <a:gd name="connsiteY4" fmla="*/ 1254035 h 2220592"/>
              <a:gd name="connsiteX5" fmla="*/ 339634 w 2508068"/>
              <a:gd name="connsiteY5" fmla="*/ 1214846 h 2220592"/>
              <a:gd name="connsiteX6" fmla="*/ 391885 w 2508068"/>
              <a:gd name="connsiteY6" fmla="*/ 1201783 h 2220592"/>
              <a:gd name="connsiteX7" fmla="*/ 470263 w 2508068"/>
              <a:gd name="connsiteY7" fmla="*/ 1162595 h 2220592"/>
              <a:gd name="connsiteX8" fmla="*/ 509451 w 2508068"/>
              <a:gd name="connsiteY8" fmla="*/ 1136469 h 2220592"/>
              <a:gd name="connsiteX9" fmla="*/ 627017 w 2508068"/>
              <a:gd name="connsiteY9" fmla="*/ 1071155 h 2220592"/>
              <a:gd name="connsiteX10" fmla="*/ 731520 w 2508068"/>
              <a:gd name="connsiteY10" fmla="*/ 1005840 h 2220592"/>
              <a:gd name="connsiteX11" fmla="*/ 770708 w 2508068"/>
              <a:gd name="connsiteY11" fmla="*/ 992777 h 2220592"/>
              <a:gd name="connsiteX12" fmla="*/ 888274 w 2508068"/>
              <a:gd name="connsiteY12" fmla="*/ 901337 h 2220592"/>
              <a:gd name="connsiteX13" fmla="*/ 966651 w 2508068"/>
              <a:gd name="connsiteY13" fmla="*/ 849086 h 2220592"/>
              <a:gd name="connsiteX14" fmla="*/ 1031965 w 2508068"/>
              <a:gd name="connsiteY14" fmla="*/ 783772 h 2220592"/>
              <a:gd name="connsiteX15" fmla="*/ 1058091 w 2508068"/>
              <a:gd name="connsiteY15" fmla="*/ 744583 h 2220592"/>
              <a:gd name="connsiteX16" fmla="*/ 1136468 w 2508068"/>
              <a:gd name="connsiteY16" fmla="*/ 666206 h 2220592"/>
              <a:gd name="connsiteX17" fmla="*/ 1175657 w 2508068"/>
              <a:gd name="connsiteY17" fmla="*/ 627017 h 2220592"/>
              <a:gd name="connsiteX18" fmla="*/ 1267097 w 2508068"/>
              <a:gd name="connsiteY18" fmla="*/ 561703 h 2220592"/>
              <a:gd name="connsiteX19" fmla="*/ 1293223 w 2508068"/>
              <a:gd name="connsiteY19" fmla="*/ 522515 h 2220592"/>
              <a:gd name="connsiteX20" fmla="*/ 1371600 w 2508068"/>
              <a:gd name="connsiteY20" fmla="*/ 470263 h 2220592"/>
              <a:gd name="connsiteX21" fmla="*/ 1436914 w 2508068"/>
              <a:gd name="connsiteY21" fmla="*/ 391886 h 2220592"/>
              <a:gd name="connsiteX22" fmla="*/ 1502228 w 2508068"/>
              <a:gd name="connsiteY22" fmla="*/ 326572 h 2220592"/>
              <a:gd name="connsiteX23" fmla="*/ 1567543 w 2508068"/>
              <a:gd name="connsiteY23" fmla="*/ 248195 h 2220592"/>
              <a:gd name="connsiteX24" fmla="*/ 1632857 w 2508068"/>
              <a:gd name="connsiteY24" fmla="*/ 169817 h 2220592"/>
              <a:gd name="connsiteX25" fmla="*/ 1698171 w 2508068"/>
              <a:gd name="connsiteY25" fmla="*/ 52252 h 2220592"/>
              <a:gd name="connsiteX26" fmla="*/ 1737360 w 2508068"/>
              <a:gd name="connsiteY26" fmla="*/ 0 h 2220592"/>
              <a:gd name="connsiteX27" fmla="*/ 2495005 w 2508068"/>
              <a:gd name="connsiteY27" fmla="*/ 0 h 2220592"/>
              <a:gd name="connsiteX28" fmla="*/ 2508068 w 2508068"/>
              <a:gd name="connsiteY28" fmla="*/ 365761 h 2220592"/>
              <a:gd name="connsiteX29" fmla="*/ 2299063 w 2508068"/>
              <a:gd name="connsiteY29" fmla="*/ 744583 h 2220592"/>
              <a:gd name="connsiteX30" fmla="*/ 1867988 w 2508068"/>
              <a:gd name="connsiteY30" fmla="*/ 1097280 h 2220592"/>
              <a:gd name="connsiteX31" fmla="*/ 1476103 w 2508068"/>
              <a:gd name="connsiteY31" fmla="*/ 1815737 h 2220592"/>
              <a:gd name="connsiteX32" fmla="*/ 1476103 w 2508068"/>
              <a:gd name="connsiteY32" fmla="*/ 2103120 h 2220592"/>
              <a:gd name="connsiteX33" fmla="*/ 938110 w 2508068"/>
              <a:gd name="connsiteY33" fmla="*/ 2220592 h 2220592"/>
              <a:gd name="connsiteX34" fmla="*/ 625822 w 2508068"/>
              <a:gd name="connsiteY34" fmla="*/ 1520181 h 2220592"/>
              <a:gd name="connsiteX35" fmla="*/ 968669 w 2508068"/>
              <a:gd name="connsiteY35" fmla="*/ 1401602 h 2220592"/>
              <a:gd name="connsiteX36" fmla="*/ 928581 w 2508068"/>
              <a:gd name="connsiteY36" fmla="*/ 1339790 h 2220592"/>
              <a:gd name="connsiteX0" fmla="*/ 746196 w 2404366"/>
              <a:gd name="connsiteY0" fmla="*/ 1134899 h 2220592"/>
              <a:gd name="connsiteX1" fmla="*/ 1171567 w 2404366"/>
              <a:gd name="connsiteY1" fmla="*/ 1225865 h 2220592"/>
              <a:gd name="connsiteX2" fmla="*/ 798070 w 2404366"/>
              <a:gd name="connsiteY2" fmla="*/ 1583354 h 2220592"/>
              <a:gd name="connsiteX3" fmla="*/ 39989 w 2404366"/>
              <a:gd name="connsiteY3" fmla="*/ 1280160 h 2220592"/>
              <a:gd name="connsiteX4" fmla="*/ 157555 w 2404366"/>
              <a:gd name="connsiteY4" fmla="*/ 1254035 h 2220592"/>
              <a:gd name="connsiteX5" fmla="*/ 235932 w 2404366"/>
              <a:gd name="connsiteY5" fmla="*/ 1214846 h 2220592"/>
              <a:gd name="connsiteX6" fmla="*/ 288183 w 2404366"/>
              <a:gd name="connsiteY6" fmla="*/ 1201783 h 2220592"/>
              <a:gd name="connsiteX7" fmla="*/ 366561 w 2404366"/>
              <a:gd name="connsiteY7" fmla="*/ 1162595 h 2220592"/>
              <a:gd name="connsiteX8" fmla="*/ 405749 w 2404366"/>
              <a:gd name="connsiteY8" fmla="*/ 1136469 h 2220592"/>
              <a:gd name="connsiteX9" fmla="*/ 523315 w 2404366"/>
              <a:gd name="connsiteY9" fmla="*/ 1071155 h 2220592"/>
              <a:gd name="connsiteX10" fmla="*/ 627818 w 2404366"/>
              <a:gd name="connsiteY10" fmla="*/ 1005840 h 2220592"/>
              <a:gd name="connsiteX11" fmla="*/ 667006 w 2404366"/>
              <a:gd name="connsiteY11" fmla="*/ 992777 h 2220592"/>
              <a:gd name="connsiteX12" fmla="*/ 784572 w 2404366"/>
              <a:gd name="connsiteY12" fmla="*/ 901337 h 2220592"/>
              <a:gd name="connsiteX13" fmla="*/ 862949 w 2404366"/>
              <a:gd name="connsiteY13" fmla="*/ 849086 h 2220592"/>
              <a:gd name="connsiteX14" fmla="*/ 928263 w 2404366"/>
              <a:gd name="connsiteY14" fmla="*/ 783772 h 2220592"/>
              <a:gd name="connsiteX15" fmla="*/ 954389 w 2404366"/>
              <a:gd name="connsiteY15" fmla="*/ 744583 h 2220592"/>
              <a:gd name="connsiteX16" fmla="*/ 1032766 w 2404366"/>
              <a:gd name="connsiteY16" fmla="*/ 666206 h 2220592"/>
              <a:gd name="connsiteX17" fmla="*/ 1071955 w 2404366"/>
              <a:gd name="connsiteY17" fmla="*/ 627017 h 2220592"/>
              <a:gd name="connsiteX18" fmla="*/ 1163395 w 2404366"/>
              <a:gd name="connsiteY18" fmla="*/ 561703 h 2220592"/>
              <a:gd name="connsiteX19" fmla="*/ 1189521 w 2404366"/>
              <a:gd name="connsiteY19" fmla="*/ 522515 h 2220592"/>
              <a:gd name="connsiteX20" fmla="*/ 1267898 w 2404366"/>
              <a:gd name="connsiteY20" fmla="*/ 470263 h 2220592"/>
              <a:gd name="connsiteX21" fmla="*/ 1333212 w 2404366"/>
              <a:gd name="connsiteY21" fmla="*/ 391886 h 2220592"/>
              <a:gd name="connsiteX22" fmla="*/ 1398526 w 2404366"/>
              <a:gd name="connsiteY22" fmla="*/ 326572 h 2220592"/>
              <a:gd name="connsiteX23" fmla="*/ 1463841 w 2404366"/>
              <a:gd name="connsiteY23" fmla="*/ 248195 h 2220592"/>
              <a:gd name="connsiteX24" fmla="*/ 1529155 w 2404366"/>
              <a:gd name="connsiteY24" fmla="*/ 169817 h 2220592"/>
              <a:gd name="connsiteX25" fmla="*/ 1594469 w 2404366"/>
              <a:gd name="connsiteY25" fmla="*/ 52252 h 2220592"/>
              <a:gd name="connsiteX26" fmla="*/ 1633658 w 2404366"/>
              <a:gd name="connsiteY26" fmla="*/ 0 h 2220592"/>
              <a:gd name="connsiteX27" fmla="*/ 2391303 w 2404366"/>
              <a:gd name="connsiteY27" fmla="*/ 0 h 2220592"/>
              <a:gd name="connsiteX28" fmla="*/ 2404366 w 2404366"/>
              <a:gd name="connsiteY28" fmla="*/ 365761 h 2220592"/>
              <a:gd name="connsiteX29" fmla="*/ 2195361 w 2404366"/>
              <a:gd name="connsiteY29" fmla="*/ 744583 h 2220592"/>
              <a:gd name="connsiteX30" fmla="*/ 1764286 w 2404366"/>
              <a:gd name="connsiteY30" fmla="*/ 1097280 h 2220592"/>
              <a:gd name="connsiteX31" fmla="*/ 1372401 w 2404366"/>
              <a:gd name="connsiteY31" fmla="*/ 1815737 h 2220592"/>
              <a:gd name="connsiteX32" fmla="*/ 1372401 w 2404366"/>
              <a:gd name="connsiteY32" fmla="*/ 2103120 h 2220592"/>
              <a:gd name="connsiteX33" fmla="*/ 834408 w 2404366"/>
              <a:gd name="connsiteY33" fmla="*/ 2220592 h 2220592"/>
              <a:gd name="connsiteX34" fmla="*/ 522120 w 2404366"/>
              <a:gd name="connsiteY34" fmla="*/ 1520181 h 2220592"/>
              <a:gd name="connsiteX35" fmla="*/ 864967 w 2404366"/>
              <a:gd name="connsiteY35" fmla="*/ 1401602 h 2220592"/>
              <a:gd name="connsiteX36" fmla="*/ 824879 w 2404366"/>
              <a:gd name="connsiteY36" fmla="*/ 1339790 h 2220592"/>
              <a:gd name="connsiteX0" fmla="*/ 625782 w 2283952"/>
              <a:gd name="connsiteY0" fmla="*/ 1134899 h 2220592"/>
              <a:gd name="connsiteX1" fmla="*/ 1051153 w 2283952"/>
              <a:gd name="connsiteY1" fmla="*/ 1225865 h 2220592"/>
              <a:gd name="connsiteX2" fmla="*/ 677656 w 2283952"/>
              <a:gd name="connsiteY2" fmla="*/ 1583354 h 2220592"/>
              <a:gd name="connsiteX3" fmla="*/ 546635 w 2283952"/>
              <a:gd name="connsiteY3" fmla="*/ 1181207 h 2220592"/>
              <a:gd name="connsiteX4" fmla="*/ 37141 w 2283952"/>
              <a:gd name="connsiteY4" fmla="*/ 1254035 h 2220592"/>
              <a:gd name="connsiteX5" fmla="*/ 115518 w 2283952"/>
              <a:gd name="connsiteY5" fmla="*/ 1214846 h 2220592"/>
              <a:gd name="connsiteX6" fmla="*/ 167769 w 2283952"/>
              <a:gd name="connsiteY6" fmla="*/ 1201783 h 2220592"/>
              <a:gd name="connsiteX7" fmla="*/ 246147 w 2283952"/>
              <a:gd name="connsiteY7" fmla="*/ 1162595 h 2220592"/>
              <a:gd name="connsiteX8" fmla="*/ 285335 w 2283952"/>
              <a:gd name="connsiteY8" fmla="*/ 1136469 h 2220592"/>
              <a:gd name="connsiteX9" fmla="*/ 402901 w 2283952"/>
              <a:gd name="connsiteY9" fmla="*/ 1071155 h 2220592"/>
              <a:gd name="connsiteX10" fmla="*/ 507404 w 2283952"/>
              <a:gd name="connsiteY10" fmla="*/ 1005840 h 2220592"/>
              <a:gd name="connsiteX11" fmla="*/ 546592 w 2283952"/>
              <a:gd name="connsiteY11" fmla="*/ 992777 h 2220592"/>
              <a:gd name="connsiteX12" fmla="*/ 664158 w 2283952"/>
              <a:gd name="connsiteY12" fmla="*/ 901337 h 2220592"/>
              <a:gd name="connsiteX13" fmla="*/ 742535 w 2283952"/>
              <a:gd name="connsiteY13" fmla="*/ 849086 h 2220592"/>
              <a:gd name="connsiteX14" fmla="*/ 807849 w 2283952"/>
              <a:gd name="connsiteY14" fmla="*/ 783772 h 2220592"/>
              <a:gd name="connsiteX15" fmla="*/ 833975 w 2283952"/>
              <a:gd name="connsiteY15" fmla="*/ 744583 h 2220592"/>
              <a:gd name="connsiteX16" fmla="*/ 912352 w 2283952"/>
              <a:gd name="connsiteY16" fmla="*/ 666206 h 2220592"/>
              <a:gd name="connsiteX17" fmla="*/ 951541 w 2283952"/>
              <a:gd name="connsiteY17" fmla="*/ 627017 h 2220592"/>
              <a:gd name="connsiteX18" fmla="*/ 1042981 w 2283952"/>
              <a:gd name="connsiteY18" fmla="*/ 561703 h 2220592"/>
              <a:gd name="connsiteX19" fmla="*/ 1069107 w 2283952"/>
              <a:gd name="connsiteY19" fmla="*/ 522515 h 2220592"/>
              <a:gd name="connsiteX20" fmla="*/ 1147484 w 2283952"/>
              <a:gd name="connsiteY20" fmla="*/ 470263 h 2220592"/>
              <a:gd name="connsiteX21" fmla="*/ 1212798 w 2283952"/>
              <a:gd name="connsiteY21" fmla="*/ 391886 h 2220592"/>
              <a:gd name="connsiteX22" fmla="*/ 1278112 w 2283952"/>
              <a:gd name="connsiteY22" fmla="*/ 326572 h 2220592"/>
              <a:gd name="connsiteX23" fmla="*/ 1343427 w 2283952"/>
              <a:gd name="connsiteY23" fmla="*/ 248195 h 2220592"/>
              <a:gd name="connsiteX24" fmla="*/ 1408741 w 2283952"/>
              <a:gd name="connsiteY24" fmla="*/ 169817 h 2220592"/>
              <a:gd name="connsiteX25" fmla="*/ 1474055 w 2283952"/>
              <a:gd name="connsiteY25" fmla="*/ 52252 h 2220592"/>
              <a:gd name="connsiteX26" fmla="*/ 1513244 w 2283952"/>
              <a:gd name="connsiteY26" fmla="*/ 0 h 2220592"/>
              <a:gd name="connsiteX27" fmla="*/ 2270889 w 2283952"/>
              <a:gd name="connsiteY27" fmla="*/ 0 h 2220592"/>
              <a:gd name="connsiteX28" fmla="*/ 2283952 w 2283952"/>
              <a:gd name="connsiteY28" fmla="*/ 365761 h 2220592"/>
              <a:gd name="connsiteX29" fmla="*/ 2074947 w 2283952"/>
              <a:gd name="connsiteY29" fmla="*/ 744583 h 2220592"/>
              <a:gd name="connsiteX30" fmla="*/ 1643872 w 2283952"/>
              <a:gd name="connsiteY30" fmla="*/ 1097280 h 2220592"/>
              <a:gd name="connsiteX31" fmla="*/ 1251987 w 2283952"/>
              <a:gd name="connsiteY31" fmla="*/ 1815737 h 2220592"/>
              <a:gd name="connsiteX32" fmla="*/ 1251987 w 2283952"/>
              <a:gd name="connsiteY32" fmla="*/ 2103120 h 2220592"/>
              <a:gd name="connsiteX33" fmla="*/ 713994 w 2283952"/>
              <a:gd name="connsiteY33" fmla="*/ 2220592 h 2220592"/>
              <a:gd name="connsiteX34" fmla="*/ 401706 w 2283952"/>
              <a:gd name="connsiteY34" fmla="*/ 1520181 h 2220592"/>
              <a:gd name="connsiteX35" fmla="*/ 744553 w 2283952"/>
              <a:gd name="connsiteY35" fmla="*/ 1401602 h 2220592"/>
              <a:gd name="connsiteX36" fmla="*/ 704465 w 2283952"/>
              <a:gd name="connsiteY36" fmla="*/ 1339790 h 2220592"/>
              <a:gd name="connsiteX0" fmla="*/ 531511 w 2189681"/>
              <a:gd name="connsiteY0" fmla="*/ 1134899 h 2220592"/>
              <a:gd name="connsiteX1" fmla="*/ 956882 w 2189681"/>
              <a:gd name="connsiteY1" fmla="*/ 1225865 h 2220592"/>
              <a:gd name="connsiteX2" fmla="*/ 583385 w 2189681"/>
              <a:gd name="connsiteY2" fmla="*/ 1583354 h 2220592"/>
              <a:gd name="connsiteX3" fmla="*/ 452364 w 2189681"/>
              <a:gd name="connsiteY3" fmla="*/ 1181207 h 2220592"/>
              <a:gd name="connsiteX4" fmla="*/ 456462 w 2189681"/>
              <a:gd name="connsiteY4" fmla="*/ 1194663 h 2220592"/>
              <a:gd name="connsiteX5" fmla="*/ 21247 w 2189681"/>
              <a:gd name="connsiteY5" fmla="*/ 1214846 h 2220592"/>
              <a:gd name="connsiteX6" fmla="*/ 73498 w 2189681"/>
              <a:gd name="connsiteY6" fmla="*/ 1201783 h 2220592"/>
              <a:gd name="connsiteX7" fmla="*/ 151876 w 2189681"/>
              <a:gd name="connsiteY7" fmla="*/ 1162595 h 2220592"/>
              <a:gd name="connsiteX8" fmla="*/ 191064 w 2189681"/>
              <a:gd name="connsiteY8" fmla="*/ 1136469 h 2220592"/>
              <a:gd name="connsiteX9" fmla="*/ 308630 w 2189681"/>
              <a:gd name="connsiteY9" fmla="*/ 1071155 h 2220592"/>
              <a:gd name="connsiteX10" fmla="*/ 413133 w 2189681"/>
              <a:gd name="connsiteY10" fmla="*/ 1005840 h 2220592"/>
              <a:gd name="connsiteX11" fmla="*/ 452321 w 2189681"/>
              <a:gd name="connsiteY11" fmla="*/ 992777 h 2220592"/>
              <a:gd name="connsiteX12" fmla="*/ 569887 w 2189681"/>
              <a:gd name="connsiteY12" fmla="*/ 901337 h 2220592"/>
              <a:gd name="connsiteX13" fmla="*/ 648264 w 2189681"/>
              <a:gd name="connsiteY13" fmla="*/ 849086 h 2220592"/>
              <a:gd name="connsiteX14" fmla="*/ 713578 w 2189681"/>
              <a:gd name="connsiteY14" fmla="*/ 783772 h 2220592"/>
              <a:gd name="connsiteX15" fmla="*/ 739704 w 2189681"/>
              <a:gd name="connsiteY15" fmla="*/ 744583 h 2220592"/>
              <a:gd name="connsiteX16" fmla="*/ 818081 w 2189681"/>
              <a:gd name="connsiteY16" fmla="*/ 666206 h 2220592"/>
              <a:gd name="connsiteX17" fmla="*/ 857270 w 2189681"/>
              <a:gd name="connsiteY17" fmla="*/ 627017 h 2220592"/>
              <a:gd name="connsiteX18" fmla="*/ 948710 w 2189681"/>
              <a:gd name="connsiteY18" fmla="*/ 561703 h 2220592"/>
              <a:gd name="connsiteX19" fmla="*/ 974836 w 2189681"/>
              <a:gd name="connsiteY19" fmla="*/ 522515 h 2220592"/>
              <a:gd name="connsiteX20" fmla="*/ 1053213 w 2189681"/>
              <a:gd name="connsiteY20" fmla="*/ 470263 h 2220592"/>
              <a:gd name="connsiteX21" fmla="*/ 1118527 w 2189681"/>
              <a:gd name="connsiteY21" fmla="*/ 391886 h 2220592"/>
              <a:gd name="connsiteX22" fmla="*/ 1183841 w 2189681"/>
              <a:gd name="connsiteY22" fmla="*/ 326572 h 2220592"/>
              <a:gd name="connsiteX23" fmla="*/ 1249156 w 2189681"/>
              <a:gd name="connsiteY23" fmla="*/ 248195 h 2220592"/>
              <a:gd name="connsiteX24" fmla="*/ 1314470 w 2189681"/>
              <a:gd name="connsiteY24" fmla="*/ 169817 h 2220592"/>
              <a:gd name="connsiteX25" fmla="*/ 1379784 w 2189681"/>
              <a:gd name="connsiteY25" fmla="*/ 52252 h 2220592"/>
              <a:gd name="connsiteX26" fmla="*/ 1418973 w 2189681"/>
              <a:gd name="connsiteY26" fmla="*/ 0 h 2220592"/>
              <a:gd name="connsiteX27" fmla="*/ 2176618 w 2189681"/>
              <a:gd name="connsiteY27" fmla="*/ 0 h 2220592"/>
              <a:gd name="connsiteX28" fmla="*/ 2189681 w 2189681"/>
              <a:gd name="connsiteY28" fmla="*/ 365761 h 2220592"/>
              <a:gd name="connsiteX29" fmla="*/ 1980676 w 2189681"/>
              <a:gd name="connsiteY29" fmla="*/ 744583 h 2220592"/>
              <a:gd name="connsiteX30" fmla="*/ 1549601 w 2189681"/>
              <a:gd name="connsiteY30" fmla="*/ 1097280 h 2220592"/>
              <a:gd name="connsiteX31" fmla="*/ 1157716 w 2189681"/>
              <a:gd name="connsiteY31" fmla="*/ 1815737 h 2220592"/>
              <a:gd name="connsiteX32" fmla="*/ 1157716 w 2189681"/>
              <a:gd name="connsiteY32" fmla="*/ 2103120 h 2220592"/>
              <a:gd name="connsiteX33" fmla="*/ 619723 w 2189681"/>
              <a:gd name="connsiteY33" fmla="*/ 2220592 h 2220592"/>
              <a:gd name="connsiteX34" fmla="*/ 307435 w 2189681"/>
              <a:gd name="connsiteY34" fmla="*/ 1520181 h 2220592"/>
              <a:gd name="connsiteX35" fmla="*/ 650282 w 2189681"/>
              <a:gd name="connsiteY35" fmla="*/ 1401602 h 2220592"/>
              <a:gd name="connsiteX36" fmla="*/ 610194 w 2189681"/>
              <a:gd name="connsiteY36" fmla="*/ 1339790 h 2220592"/>
              <a:gd name="connsiteX0" fmla="*/ 531511 w 2189681"/>
              <a:gd name="connsiteY0" fmla="*/ 1134899 h 2220592"/>
              <a:gd name="connsiteX1" fmla="*/ 956882 w 2189681"/>
              <a:gd name="connsiteY1" fmla="*/ 1225865 h 2220592"/>
              <a:gd name="connsiteX2" fmla="*/ 583385 w 2189681"/>
              <a:gd name="connsiteY2" fmla="*/ 1583354 h 2220592"/>
              <a:gd name="connsiteX3" fmla="*/ 452364 w 2189681"/>
              <a:gd name="connsiteY3" fmla="*/ 1181207 h 2220592"/>
              <a:gd name="connsiteX4" fmla="*/ 456462 w 2189681"/>
              <a:gd name="connsiteY4" fmla="*/ 1194663 h 2220592"/>
              <a:gd name="connsiteX5" fmla="*/ 21247 w 2189681"/>
              <a:gd name="connsiteY5" fmla="*/ 1214846 h 2220592"/>
              <a:gd name="connsiteX6" fmla="*/ 73498 w 2189681"/>
              <a:gd name="connsiteY6" fmla="*/ 1201783 h 2220592"/>
              <a:gd name="connsiteX7" fmla="*/ 151876 w 2189681"/>
              <a:gd name="connsiteY7" fmla="*/ 1162595 h 2220592"/>
              <a:gd name="connsiteX8" fmla="*/ 191064 w 2189681"/>
              <a:gd name="connsiteY8" fmla="*/ 1136469 h 2220592"/>
              <a:gd name="connsiteX9" fmla="*/ 308630 w 2189681"/>
              <a:gd name="connsiteY9" fmla="*/ 1071155 h 2220592"/>
              <a:gd name="connsiteX10" fmla="*/ 413133 w 2189681"/>
              <a:gd name="connsiteY10" fmla="*/ 1005840 h 2220592"/>
              <a:gd name="connsiteX11" fmla="*/ 452321 w 2189681"/>
              <a:gd name="connsiteY11" fmla="*/ 992777 h 2220592"/>
              <a:gd name="connsiteX12" fmla="*/ 569887 w 2189681"/>
              <a:gd name="connsiteY12" fmla="*/ 901337 h 2220592"/>
              <a:gd name="connsiteX13" fmla="*/ 648264 w 2189681"/>
              <a:gd name="connsiteY13" fmla="*/ 849086 h 2220592"/>
              <a:gd name="connsiteX14" fmla="*/ 713578 w 2189681"/>
              <a:gd name="connsiteY14" fmla="*/ 783772 h 2220592"/>
              <a:gd name="connsiteX15" fmla="*/ 739704 w 2189681"/>
              <a:gd name="connsiteY15" fmla="*/ 744583 h 2220592"/>
              <a:gd name="connsiteX16" fmla="*/ 818081 w 2189681"/>
              <a:gd name="connsiteY16" fmla="*/ 666206 h 2220592"/>
              <a:gd name="connsiteX17" fmla="*/ 857270 w 2189681"/>
              <a:gd name="connsiteY17" fmla="*/ 627017 h 2220592"/>
              <a:gd name="connsiteX18" fmla="*/ 948710 w 2189681"/>
              <a:gd name="connsiteY18" fmla="*/ 561703 h 2220592"/>
              <a:gd name="connsiteX19" fmla="*/ 974836 w 2189681"/>
              <a:gd name="connsiteY19" fmla="*/ 522515 h 2220592"/>
              <a:gd name="connsiteX20" fmla="*/ 1053213 w 2189681"/>
              <a:gd name="connsiteY20" fmla="*/ 470263 h 2220592"/>
              <a:gd name="connsiteX21" fmla="*/ 1118527 w 2189681"/>
              <a:gd name="connsiteY21" fmla="*/ 391886 h 2220592"/>
              <a:gd name="connsiteX22" fmla="*/ 1183841 w 2189681"/>
              <a:gd name="connsiteY22" fmla="*/ 326572 h 2220592"/>
              <a:gd name="connsiteX23" fmla="*/ 1249156 w 2189681"/>
              <a:gd name="connsiteY23" fmla="*/ 248195 h 2220592"/>
              <a:gd name="connsiteX24" fmla="*/ 1314470 w 2189681"/>
              <a:gd name="connsiteY24" fmla="*/ 169817 h 2220592"/>
              <a:gd name="connsiteX25" fmla="*/ 1379784 w 2189681"/>
              <a:gd name="connsiteY25" fmla="*/ 52252 h 2220592"/>
              <a:gd name="connsiteX26" fmla="*/ 1418973 w 2189681"/>
              <a:gd name="connsiteY26" fmla="*/ 0 h 2220592"/>
              <a:gd name="connsiteX27" fmla="*/ 2176618 w 2189681"/>
              <a:gd name="connsiteY27" fmla="*/ 0 h 2220592"/>
              <a:gd name="connsiteX28" fmla="*/ 2189681 w 2189681"/>
              <a:gd name="connsiteY28" fmla="*/ 365761 h 2220592"/>
              <a:gd name="connsiteX29" fmla="*/ 1980676 w 2189681"/>
              <a:gd name="connsiteY29" fmla="*/ 744583 h 2220592"/>
              <a:gd name="connsiteX30" fmla="*/ 1549601 w 2189681"/>
              <a:gd name="connsiteY30" fmla="*/ 1097280 h 2220592"/>
              <a:gd name="connsiteX31" fmla="*/ 1157716 w 2189681"/>
              <a:gd name="connsiteY31" fmla="*/ 1815737 h 2220592"/>
              <a:gd name="connsiteX32" fmla="*/ 1157716 w 2189681"/>
              <a:gd name="connsiteY32" fmla="*/ 2103120 h 2220592"/>
              <a:gd name="connsiteX33" fmla="*/ 619723 w 2189681"/>
              <a:gd name="connsiteY33" fmla="*/ 2220592 h 2220592"/>
              <a:gd name="connsiteX34" fmla="*/ 552287 w 2189681"/>
              <a:gd name="connsiteY34" fmla="*/ 1817040 h 2220592"/>
              <a:gd name="connsiteX35" fmla="*/ 650282 w 2189681"/>
              <a:gd name="connsiteY35" fmla="*/ 1401602 h 2220592"/>
              <a:gd name="connsiteX36" fmla="*/ 610194 w 2189681"/>
              <a:gd name="connsiteY36" fmla="*/ 1339790 h 2220592"/>
              <a:gd name="connsiteX0" fmla="*/ 531511 w 2189681"/>
              <a:gd name="connsiteY0" fmla="*/ 1134899 h 2220592"/>
              <a:gd name="connsiteX1" fmla="*/ 956882 w 2189681"/>
              <a:gd name="connsiteY1" fmla="*/ 1225865 h 2220592"/>
              <a:gd name="connsiteX2" fmla="*/ 551941 w 2189681"/>
              <a:gd name="connsiteY2" fmla="*/ 1251600 h 2220592"/>
              <a:gd name="connsiteX3" fmla="*/ 583385 w 2189681"/>
              <a:gd name="connsiteY3" fmla="*/ 1583354 h 2220592"/>
              <a:gd name="connsiteX4" fmla="*/ 452364 w 2189681"/>
              <a:gd name="connsiteY4" fmla="*/ 1181207 h 2220592"/>
              <a:gd name="connsiteX5" fmla="*/ 456462 w 2189681"/>
              <a:gd name="connsiteY5" fmla="*/ 1194663 h 2220592"/>
              <a:gd name="connsiteX6" fmla="*/ 21247 w 2189681"/>
              <a:gd name="connsiteY6" fmla="*/ 1214846 h 2220592"/>
              <a:gd name="connsiteX7" fmla="*/ 73498 w 2189681"/>
              <a:gd name="connsiteY7" fmla="*/ 1201783 h 2220592"/>
              <a:gd name="connsiteX8" fmla="*/ 151876 w 2189681"/>
              <a:gd name="connsiteY8" fmla="*/ 1162595 h 2220592"/>
              <a:gd name="connsiteX9" fmla="*/ 191064 w 2189681"/>
              <a:gd name="connsiteY9" fmla="*/ 1136469 h 2220592"/>
              <a:gd name="connsiteX10" fmla="*/ 308630 w 2189681"/>
              <a:gd name="connsiteY10" fmla="*/ 1071155 h 2220592"/>
              <a:gd name="connsiteX11" fmla="*/ 413133 w 2189681"/>
              <a:gd name="connsiteY11" fmla="*/ 1005840 h 2220592"/>
              <a:gd name="connsiteX12" fmla="*/ 452321 w 2189681"/>
              <a:gd name="connsiteY12" fmla="*/ 992777 h 2220592"/>
              <a:gd name="connsiteX13" fmla="*/ 569887 w 2189681"/>
              <a:gd name="connsiteY13" fmla="*/ 901337 h 2220592"/>
              <a:gd name="connsiteX14" fmla="*/ 648264 w 2189681"/>
              <a:gd name="connsiteY14" fmla="*/ 849086 h 2220592"/>
              <a:gd name="connsiteX15" fmla="*/ 713578 w 2189681"/>
              <a:gd name="connsiteY15" fmla="*/ 783772 h 2220592"/>
              <a:gd name="connsiteX16" fmla="*/ 739704 w 2189681"/>
              <a:gd name="connsiteY16" fmla="*/ 744583 h 2220592"/>
              <a:gd name="connsiteX17" fmla="*/ 818081 w 2189681"/>
              <a:gd name="connsiteY17" fmla="*/ 666206 h 2220592"/>
              <a:gd name="connsiteX18" fmla="*/ 857270 w 2189681"/>
              <a:gd name="connsiteY18" fmla="*/ 627017 h 2220592"/>
              <a:gd name="connsiteX19" fmla="*/ 948710 w 2189681"/>
              <a:gd name="connsiteY19" fmla="*/ 561703 h 2220592"/>
              <a:gd name="connsiteX20" fmla="*/ 974836 w 2189681"/>
              <a:gd name="connsiteY20" fmla="*/ 522515 h 2220592"/>
              <a:gd name="connsiteX21" fmla="*/ 1053213 w 2189681"/>
              <a:gd name="connsiteY21" fmla="*/ 470263 h 2220592"/>
              <a:gd name="connsiteX22" fmla="*/ 1118527 w 2189681"/>
              <a:gd name="connsiteY22" fmla="*/ 391886 h 2220592"/>
              <a:gd name="connsiteX23" fmla="*/ 1183841 w 2189681"/>
              <a:gd name="connsiteY23" fmla="*/ 326572 h 2220592"/>
              <a:gd name="connsiteX24" fmla="*/ 1249156 w 2189681"/>
              <a:gd name="connsiteY24" fmla="*/ 248195 h 2220592"/>
              <a:gd name="connsiteX25" fmla="*/ 1314470 w 2189681"/>
              <a:gd name="connsiteY25" fmla="*/ 169817 h 2220592"/>
              <a:gd name="connsiteX26" fmla="*/ 1379784 w 2189681"/>
              <a:gd name="connsiteY26" fmla="*/ 52252 h 2220592"/>
              <a:gd name="connsiteX27" fmla="*/ 1418973 w 2189681"/>
              <a:gd name="connsiteY27" fmla="*/ 0 h 2220592"/>
              <a:gd name="connsiteX28" fmla="*/ 2176618 w 2189681"/>
              <a:gd name="connsiteY28" fmla="*/ 0 h 2220592"/>
              <a:gd name="connsiteX29" fmla="*/ 2189681 w 2189681"/>
              <a:gd name="connsiteY29" fmla="*/ 365761 h 2220592"/>
              <a:gd name="connsiteX30" fmla="*/ 1980676 w 2189681"/>
              <a:gd name="connsiteY30" fmla="*/ 744583 h 2220592"/>
              <a:gd name="connsiteX31" fmla="*/ 1549601 w 2189681"/>
              <a:gd name="connsiteY31" fmla="*/ 1097280 h 2220592"/>
              <a:gd name="connsiteX32" fmla="*/ 1157716 w 2189681"/>
              <a:gd name="connsiteY32" fmla="*/ 1815737 h 2220592"/>
              <a:gd name="connsiteX33" fmla="*/ 1157716 w 2189681"/>
              <a:gd name="connsiteY33" fmla="*/ 2103120 h 2220592"/>
              <a:gd name="connsiteX34" fmla="*/ 619723 w 2189681"/>
              <a:gd name="connsiteY34" fmla="*/ 2220592 h 2220592"/>
              <a:gd name="connsiteX35" fmla="*/ 552287 w 2189681"/>
              <a:gd name="connsiteY35" fmla="*/ 1817040 h 2220592"/>
              <a:gd name="connsiteX36" fmla="*/ 650282 w 2189681"/>
              <a:gd name="connsiteY36" fmla="*/ 1401602 h 2220592"/>
              <a:gd name="connsiteX37" fmla="*/ 610194 w 2189681"/>
              <a:gd name="connsiteY37" fmla="*/ 1339790 h 2220592"/>
              <a:gd name="connsiteX0" fmla="*/ 531511 w 2189681"/>
              <a:gd name="connsiteY0" fmla="*/ 1134899 h 2220592"/>
              <a:gd name="connsiteX1" fmla="*/ 568702 w 2189681"/>
              <a:gd name="connsiteY1" fmla="*/ 1206074 h 2220592"/>
              <a:gd name="connsiteX2" fmla="*/ 551941 w 2189681"/>
              <a:gd name="connsiteY2" fmla="*/ 1251600 h 2220592"/>
              <a:gd name="connsiteX3" fmla="*/ 583385 w 2189681"/>
              <a:gd name="connsiteY3" fmla="*/ 1583354 h 2220592"/>
              <a:gd name="connsiteX4" fmla="*/ 452364 w 2189681"/>
              <a:gd name="connsiteY4" fmla="*/ 1181207 h 2220592"/>
              <a:gd name="connsiteX5" fmla="*/ 456462 w 2189681"/>
              <a:gd name="connsiteY5" fmla="*/ 1194663 h 2220592"/>
              <a:gd name="connsiteX6" fmla="*/ 21247 w 2189681"/>
              <a:gd name="connsiteY6" fmla="*/ 1214846 h 2220592"/>
              <a:gd name="connsiteX7" fmla="*/ 73498 w 2189681"/>
              <a:gd name="connsiteY7" fmla="*/ 1201783 h 2220592"/>
              <a:gd name="connsiteX8" fmla="*/ 151876 w 2189681"/>
              <a:gd name="connsiteY8" fmla="*/ 1162595 h 2220592"/>
              <a:gd name="connsiteX9" fmla="*/ 191064 w 2189681"/>
              <a:gd name="connsiteY9" fmla="*/ 1136469 h 2220592"/>
              <a:gd name="connsiteX10" fmla="*/ 308630 w 2189681"/>
              <a:gd name="connsiteY10" fmla="*/ 1071155 h 2220592"/>
              <a:gd name="connsiteX11" fmla="*/ 413133 w 2189681"/>
              <a:gd name="connsiteY11" fmla="*/ 1005840 h 2220592"/>
              <a:gd name="connsiteX12" fmla="*/ 452321 w 2189681"/>
              <a:gd name="connsiteY12" fmla="*/ 992777 h 2220592"/>
              <a:gd name="connsiteX13" fmla="*/ 569887 w 2189681"/>
              <a:gd name="connsiteY13" fmla="*/ 901337 h 2220592"/>
              <a:gd name="connsiteX14" fmla="*/ 648264 w 2189681"/>
              <a:gd name="connsiteY14" fmla="*/ 849086 h 2220592"/>
              <a:gd name="connsiteX15" fmla="*/ 713578 w 2189681"/>
              <a:gd name="connsiteY15" fmla="*/ 783772 h 2220592"/>
              <a:gd name="connsiteX16" fmla="*/ 739704 w 2189681"/>
              <a:gd name="connsiteY16" fmla="*/ 744583 h 2220592"/>
              <a:gd name="connsiteX17" fmla="*/ 818081 w 2189681"/>
              <a:gd name="connsiteY17" fmla="*/ 666206 h 2220592"/>
              <a:gd name="connsiteX18" fmla="*/ 857270 w 2189681"/>
              <a:gd name="connsiteY18" fmla="*/ 627017 h 2220592"/>
              <a:gd name="connsiteX19" fmla="*/ 948710 w 2189681"/>
              <a:gd name="connsiteY19" fmla="*/ 561703 h 2220592"/>
              <a:gd name="connsiteX20" fmla="*/ 974836 w 2189681"/>
              <a:gd name="connsiteY20" fmla="*/ 522515 h 2220592"/>
              <a:gd name="connsiteX21" fmla="*/ 1053213 w 2189681"/>
              <a:gd name="connsiteY21" fmla="*/ 470263 h 2220592"/>
              <a:gd name="connsiteX22" fmla="*/ 1118527 w 2189681"/>
              <a:gd name="connsiteY22" fmla="*/ 391886 h 2220592"/>
              <a:gd name="connsiteX23" fmla="*/ 1183841 w 2189681"/>
              <a:gd name="connsiteY23" fmla="*/ 326572 h 2220592"/>
              <a:gd name="connsiteX24" fmla="*/ 1249156 w 2189681"/>
              <a:gd name="connsiteY24" fmla="*/ 248195 h 2220592"/>
              <a:gd name="connsiteX25" fmla="*/ 1314470 w 2189681"/>
              <a:gd name="connsiteY25" fmla="*/ 169817 h 2220592"/>
              <a:gd name="connsiteX26" fmla="*/ 1379784 w 2189681"/>
              <a:gd name="connsiteY26" fmla="*/ 52252 h 2220592"/>
              <a:gd name="connsiteX27" fmla="*/ 1418973 w 2189681"/>
              <a:gd name="connsiteY27" fmla="*/ 0 h 2220592"/>
              <a:gd name="connsiteX28" fmla="*/ 2176618 w 2189681"/>
              <a:gd name="connsiteY28" fmla="*/ 0 h 2220592"/>
              <a:gd name="connsiteX29" fmla="*/ 2189681 w 2189681"/>
              <a:gd name="connsiteY29" fmla="*/ 365761 h 2220592"/>
              <a:gd name="connsiteX30" fmla="*/ 1980676 w 2189681"/>
              <a:gd name="connsiteY30" fmla="*/ 744583 h 2220592"/>
              <a:gd name="connsiteX31" fmla="*/ 1549601 w 2189681"/>
              <a:gd name="connsiteY31" fmla="*/ 1097280 h 2220592"/>
              <a:gd name="connsiteX32" fmla="*/ 1157716 w 2189681"/>
              <a:gd name="connsiteY32" fmla="*/ 1815737 h 2220592"/>
              <a:gd name="connsiteX33" fmla="*/ 1157716 w 2189681"/>
              <a:gd name="connsiteY33" fmla="*/ 2103120 h 2220592"/>
              <a:gd name="connsiteX34" fmla="*/ 619723 w 2189681"/>
              <a:gd name="connsiteY34" fmla="*/ 2220592 h 2220592"/>
              <a:gd name="connsiteX35" fmla="*/ 552287 w 2189681"/>
              <a:gd name="connsiteY35" fmla="*/ 1817040 h 2220592"/>
              <a:gd name="connsiteX36" fmla="*/ 650282 w 2189681"/>
              <a:gd name="connsiteY36" fmla="*/ 1401602 h 2220592"/>
              <a:gd name="connsiteX37" fmla="*/ 610194 w 2189681"/>
              <a:gd name="connsiteY37" fmla="*/ 1339790 h 2220592"/>
              <a:gd name="connsiteX0" fmla="*/ 531511 w 2189681"/>
              <a:gd name="connsiteY0" fmla="*/ 1134899 h 2220592"/>
              <a:gd name="connsiteX1" fmla="*/ 568702 w 2189681"/>
              <a:gd name="connsiteY1" fmla="*/ 1206074 h 2220592"/>
              <a:gd name="connsiteX2" fmla="*/ 551941 w 2189681"/>
              <a:gd name="connsiteY2" fmla="*/ 1251600 h 2220592"/>
              <a:gd name="connsiteX3" fmla="*/ 583385 w 2189681"/>
              <a:gd name="connsiteY3" fmla="*/ 1583354 h 2220592"/>
              <a:gd name="connsiteX4" fmla="*/ 452364 w 2189681"/>
              <a:gd name="connsiteY4" fmla="*/ 1181207 h 2220592"/>
              <a:gd name="connsiteX5" fmla="*/ 456462 w 2189681"/>
              <a:gd name="connsiteY5" fmla="*/ 1194663 h 2220592"/>
              <a:gd name="connsiteX6" fmla="*/ 21247 w 2189681"/>
              <a:gd name="connsiteY6" fmla="*/ 1214846 h 2220592"/>
              <a:gd name="connsiteX7" fmla="*/ 73498 w 2189681"/>
              <a:gd name="connsiteY7" fmla="*/ 1201783 h 2220592"/>
              <a:gd name="connsiteX8" fmla="*/ 151876 w 2189681"/>
              <a:gd name="connsiteY8" fmla="*/ 1162595 h 2220592"/>
              <a:gd name="connsiteX9" fmla="*/ 191064 w 2189681"/>
              <a:gd name="connsiteY9" fmla="*/ 1136469 h 2220592"/>
              <a:gd name="connsiteX10" fmla="*/ 308630 w 2189681"/>
              <a:gd name="connsiteY10" fmla="*/ 1071155 h 2220592"/>
              <a:gd name="connsiteX11" fmla="*/ 413133 w 2189681"/>
              <a:gd name="connsiteY11" fmla="*/ 1005840 h 2220592"/>
              <a:gd name="connsiteX12" fmla="*/ 452321 w 2189681"/>
              <a:gd name="connsiteY12" fmla="*/ 992777 h 2220592"/>
              <a:gd name="connsiteX13" fmla="*/ 569887 w 2189681"/>
              <a:gd name="connsiteY13" fmla="*/ 901337 h 2220592"/>
              <a:gd name="connsiteX14" fmla="*/ 648264 w 2189681"/>
              <a:gd name="connsiteY14" fmla="*/ 849086 h 2220592"/>
              <a:gd name="connsiteX15" fmla="*/ 713578 w 2189681"/>
              <a:gd name="connsiteY15" fmla="*/ 783772 h 2220592"/>
              <a:gd name="connsiteX16" fmla="*/ 739704 w 2189681"/>
              <a:gd name="connsiteY16" fmla="*/ 744583 h 2220592"/>
              <a:gd name="connsiteX17" fmla="*/ 818081 w 2189681"/>
              <a:gd name="connsiteY17" fmla="*/ 666206 h 2220592"/>
              <a:gd name="connsiteX18" fmla="*/ 857270 w 2189681"/>
              <a:gd name="connsiteY18" fmla="*/ 627017 h 2220592"/>
              <a:gd name="connsiteX19" fmla="*/ 948710 w 2189681"/>
              <a:gd name="connsiteY19" fmla="*/ 561703 h 2220592"/>
              <a:gd name="connsiteX20" fmla="*/ 974836 w 2189681"/>
              <a:gd name="connsiteY20" fmla="*/ 522515 h 2220592"/>
              <a:gd name="connsiteX21" fmla="*/ 1053213 w 2189681"/>
              <a:gd name="connsiteY21" fmla="*/ 470263 h 2220592"/>
              <a:gd name="connsiteX22" fmla="*/ 1118527 w 2189681"/>
              <a:gd name="connsiteY22" fmla="*/ 391886 h 2220592"/>
              <a:gd name="connsiteX23" fmla="*/ 1183841 w 2189681"/>
              <a:gd name="connsiteY23" fmla="*/ 326572 h 2220592"/>
              <a:gd name="connsiteX24" fmla="*/ 1249156 w 2189681"/>
              <a:gd name="connsiteY24" fmla="*/ 248195 h 2220592"/>
              <a:gd name="connsiteX25" fmla="*/ 1314470 w 2189681"/>
              <a:gd name="connsiteY25" fmla="*/ 169817 h 2220592"/>
              <a:gd name="connsiteX26" fmla="*/ 1379784 w 2189681"/>
              <a:gd name="connsiteY26" fmla="*/ 52252 h 2220592"/>
              <a:gd name="connsiteX27" fmla="*/ 1418973 w 2189681"/>
              <a:gd name="connsiteY27" fmla="*/ 0 h 2220592"/>
              <a:gd name="connsiteX28" fmla="*/ 2176618 w 2189681"/>
              <a:gd name="connsiteY28" fmla="*/ 0 h 2220592"/>
              <a:gd name="connsiteX29" fmla="*/ 2189681 w 2189681"/>
              <a:gd name="connsiteY29" fmla="*/ 365761 h 2220592"/>
              <a:gd name="connsiteX30" fmla="*/ 1980676 w 2189681"/>
              <a:gd name="connsiteY30" fmla="*/ 744583 h 2220592"/>
              <a:gd name="connsiteX31" fmla="*/ 1549601 w 2189681"/>
              <a:gd name="connsiteY31" fmla="*/ 1097280 h 2220592"/>
              <a:gd name="connsiteX32" fmla="*/ 1157716 w 2189681"/>
              <a:gd name="connsiteY32" fmla="*/ 1815737 h 2220592"/>
              <a:gd name="connsiteX33" fmla="*/ 1157716 w 2189681"/>
              <a:gd name="connsiteY33" fmla="*/ 2103120 h 2220592"/>
              <a:gd name="connsiteX34" fmla="*/ 619723 w 2189681"/>
              <a:gd name="connsiteY34" fmla="*/ 2220592 h 2220592"/>
              <a:gd name="connsiteX35" fmla="*/ 552287 w 2189681"/>
              <a:gd name="connsiteY35" fmla="*/ 1817040 h 2220592"/>
              <a:gd name="connsiteX36" fmla="*/ 572646 w 2189681"/>
              <a:gd name="connsiteY36" fmla="*/ 1421392 h 2220592"/>
              <a:gd name="connsiteX37" fmla="*/ 610194 w 2189681"/>
              <a:gd name="connsiteY37" fmla="*/ 1339790 h 2220592"/>
              <a:gd name="connsiteX0" fmla="*/ 458633 w 2116803"/>
              <a:gd name="connsiteY0" fmla="*/ 1134899 h 2220592"/>
              <a:gd name="connsiteX1" fmla="*/ 495824 w 2116803"/>
              <a:gd name="connsiteY1" fmla="*/ 1206074 h 2220592"/>
              <a:gd name="connsiteX2" fmla="*/ 479063 w 2116803"/>
              <a:gd name="connsiteY2" fmla="*/ 1251600 h 2220592"/>
              <a:gd name="connsiteX3" fmla="*/ 510507 w 2116803"/>
              <a:gd name="connsiteY3" fmla="*/ 1583354 h 2220592"/>
              <a:gd name="connsiteX4" fmla="*/ 379486 w 2116803"/>
              <a:gd name="connsiteY4" fmla="*/ 1181207 h 2220592"/>
              <a:gd name="connsiteX5" fmla="*/ 383584 w 2116803"/>
              <a:gd name="connsiteY5" fmla="*/ 1194663 h 2220592"/>
              <a:gd name="connsiteX6" fmla="*/ 402241 w 2116803"/>
              <a:gd name="connsiteY6" fmla="*/ 1115893 h 2220592"/>
              <a:gd name="connsiteX7" fmla="*/ 620 w 2116803"/>
              <a:gd name="connsiteY7" fmla="*/ 1201783 h 2220592"/>
              <a:gd name="connsiteX8" fmla="*/ 78998 w 2116803"/>
              <a:gd name="connsiteY8" fmla="*/ 1162595 h 2220592"/>
              <a:gd name="connsiteX9" fmla="*/ 118186 w 2116803"/>
              <a:gd name="connsiteY9" fmla="*/ 1136469 h 2220592"/>
              <a:gd name="connsiteX10" fmla="*/ 235752 w 2116803"/>
              <a:gd name="connsiteY10" fmla="*/ 1071155 h 2220592"/>
              <a:gd name="connsiteX11" fmla="*/ 340255 w 2116803"/>
              <a:gd name="connsiteY11" fmla="*/ 1005840 h 2220592"/>
              <a:gd name="connsiteX12" fmla="*/ 379443 w 2116803"/>
              <a:gd name="connsiteY12" fmla="*/ 992777 h 2220592"/>
              <a:gd name="connsiteX13" fmla="*/ 497009 w 2116803"/>
              <a:gd name="connsiteY13" fmla="*/ 901337 h 2220592"/>
              <a:gd name="connsiteX14" fmla="*/ 575386 w 2116803"/>
              <a:gd name="connsiteY14" fmla="*/ 849086 h 2220592"/>
              <a:gd name="connsiteX15" fmla="*/ 640700 w 2116803"/>
              <a:gd name="connsiteY15" fmla="*/ 783772 h 2220592"/>
              <a:gd name="connsiteX16" fmla="*/ 666826 w 2116803"/>
              <a:gd name="connsiteY16" fmla="*/ 744583 h 2220592"/>
              <a:gd name="connsiteX17" fmla="*/ 745203 w 2116803"/>
              <a:gd name="connsiteY17" fmla="*/ 666206 h 2220592"/>
              <a:gd name="connsiteX18" fmla="*/ 784392 w 2116803"/>
              <a:gd name="connsiteY18" fmla="*/ 627017 h 2220592"/>
              <a:gd name="connsiteX19" fmla="*/ 875832 w 2116803"/>
              <a:gd name="connsiteY19" fmla="*/ 561703 h 2220592"/>
              <a:gd name="connsiteX20" fmla="*/ 901958 w 2116803"/>
              <a:gd name="connsiteY20" fmla="*/ 522515 h 2220592"/>
              <a:gd name="connsiteX21" fmla="*/ 980335 w 2116803"/>
              <a:gd name="connsiteY21" fmla="*/ 470263 h 2220592"/>
              <a:gd name="connsiteX22" fmla="*/ 1045649 w 2116803"/>
              <a:gd name="connsiteY22" fmla="*/ 391886 h 2220592"/>
              <a:gd name="connsiteX23" fmla="*/ 1110963 w 2116803"/>
              <a:gd name="connsiteY23" fmla="*/ 326572 h 2220592"/>
              <a:gd name="connsiteX24" fmla="*/ 1176278 w 2116803"/>
              <a:gd name="connsiteY24" fmla="*/ 248195 h 2220592"/>
              <a:gd name="connsiteX25" fmla="*/ 1241592 w 2116803"/>
              <a:gd name="connsiteY25" fmla="*/ 169817 h 2220592"/>
              <a:gd name="connsiteX26" fmla="*/ 1306906 w 2116803"/>
              <a:gd name="connsiteY26" fmla="*/ 52252 h 2220592"/>
              <a:gd name="connsiteX27" fmla="*/ 1346095 w 2116803"/>
              <a:gd name="connsiteY27" fmla="*/ 0 h 2220592"/>
              <a:gd name="connsiteX28" fmla="*/ 2103740 w 2116803"/>
              <a:gd name="connsiteY28" fmla="*/ 0 h 2220592"/>
              <a:gd name="connsiteX29" fmla="*/ 2116803 w 2116803"/>
              <a:gd name="connsiteY29" fmla="*/ 365761 h 2220592"/>
              <a:gd name="connsiteX30" fmla="*/ 1907798 w 2116803"/>
              <a:gd name="connsiteY30" fmla="*/ 744583 h 2220592"/>
              <a:gd name="connsiteX31" fmla="*/ 1476723 w 2116803"/>
              <a:gd name="connsiteY31" fmla="*/ 1097280 h 2220592"/>
              <a:gd name="connsiteX32" fmla="*/ 1084838 w 2116803"/>
              <a:gd name="connsiteY32" fmla="*/ 1815737 h 2220592"/>
              <a:gd name="connsiteX33" fmla="*/ 1084838 w 2116803"/>
              <a:gd name="connsiteY33" fmla="*/ 2103120 h 2220592"/>
              <a:gd name="connsiteX34" fmla="*/ 546845 w 2116803"/>
              <a:gd name="connsiteY34" fmla="*/ 2220592 h 2220592"/>
              <a:gd name="connsiteX35" fmla="*/ 479409 w 2116803"/>
              <a:gd name="connsiteY35" fmla="*/ 1817040 h 2220592"/>
              <a:gd name="connsiteX36" fmla="*/ 499768 w 2116803"/>
              <a:gd name="connsiteY36" fmla="*/ 1421392 h 2220592"/>
              <a:gd name="connsiteX37" fmla="*/ 537316 w 2116803"/>
              <a:gd name="connsiteY37" fmla="*/ 1339790 h 2220592"/>
              <a:gd name="connsiteX0" fmla="*/ 393266 w 2051436"/>
              <a:gd name="connsiteY0" fmla="*/ 1134899 h 2220592"/>
              <a:gd name="connsiteX1" fmla="*/ 430457 w 2051436"/>
              <a:gd name="connsiteY1" fmla="*/ 1206074 h 2220592"/>
              <a:gd name="connsiteX2" fmla="*/ 413696 w 2051436"/>
              <a:gd name="connsiteY2" fmla="*/ 1251600 h 2220592"/>
              <a:gd name="connsiteX3" fmla="*/ 445140 w 2051436"/>
              <a:gd name="connsiteY3" fmla="*/ 1583354 h 2220592"/>
              <a:gd name="connsiteX4" fmla="*/ 314119 w 2051436"/>
              <a:gd name="connsiteY4" fmla="*/ 1181207 h 2220592"/>
              <a:gd name="connsiteX5" fmla="*/ 318217 w 2051436"/>
              <a:gd name="connsiteY5" fmla="*/ 1194663 h 2220592"/>
              <a:gd name="connsiteX6" fmla="*/ 336874 w 2051436"/>
              <a:gd name="connsiteY6" fmla="*/ 1115893 h 2220592"/>
              <a:gd name="connsiteX7" fmla="*/ 305517 w 2051436"/>
              <a:gd name="connsiteY7" fmla="*/ 1083040 h 2220592"/>
              <a:gd name="connsiteX8" fmla="*/ 13631 w 2051436"/>
              <a:gd name="connsiteY8" fmla="*/ 1162595 h 2220592"/>
              <a:gd name="connsiteX9" fmla="*/ 52819 w 2051436"/>
              <a:gd name="connsiteY9" fmla="*/ 1136469 h 2220592"/>
              <a:gd name="connsiteX10" fmla="*/ 170385 w 2051436"/>
              <a:gd name="connsiteY10" fmla="*/ 1071155 h 2220592"/>
              <a:gd name="connsiteX11" fmla="*/ 274888 w 2051436"/>
              <a:gd name="connsiteY11" fmla="*/ 1005840 h 2220592"/>
              <a:gd name="connsiteX12" fmla="*/ 314076 w 2051436"/>
              <a:gd name="connsiteY12" fmla="*/ 992777 h 2220592"/>
              <a:gd name="connsiteX13" fmla="*/ 431642 w 2051436"/>
              <a:gd name="connsiteY13" fmla="*/ 901337 h 2220592"/>
              <a:gd name="connsiteX14" fmla="*/ 510019 w 2051436"/>
              <a:gd name="connsiteY14" fmla="*/ 849086 h 2220592"/>
              <a:gd name="connsiteX15" fmla="*/ 575333 w 2051436"/>
              <a:gd name="connsiteY15" fmla="*/ 783772 h 2220592"/>
              <a:gd name="connsiteX16" fmla="*/ 601459 w 2051436"/>
              <a:gd name="connsiteY16" fmla="*/ 744583 h 2220592"/>
              <a:gd name="connsiteX17" fmla="*/ 679836 w 2051436"/>
              <a:gd name="connsiteY17" fmla="*/ 666206 h 2220592"/>
              <a:gd name="connsiteX18" fmla="*/ 719025 w 2051436"/>
              <a:gd name="connsiteY18" fmla="*/ 627017 h 2220592"/>
              <a:gd name="connsiteX19" fmla="*/ 810465 w 2051436"/>
              <a:gd name="connsiteY19" fmla="*/ 561703 h 2220592"/>
              <a:gd name="connsiteX20" fmla="*/ 836591 w 2051436"/>
              <a:gd name="connsiteY20" fmla="*/ 522515 h 2220592"/>
              <a:gd name="connsiteX21" fmla="*/ 914968 w 2051436"/>
              <a:gd name="connsiteY21" fmla="*/ 470263 h 2220592"/>
              <a:gd name="connsiteX22" fmla="*/ 980282 w 2051436"/>
              <a:gd name="connsiteY22" fmla="*/ 391886 h 2220592"/>
              <a:gd name="connsiteX23" fmla="*/ 1045596 w 2051436"/>
              <a:gd name="connsiteY23" fmla="*/ 326572 h 2220592"/>
              <a:gd name="connsiteX24" fmla="*/ 1110911 w 2051436"/>
              <a:gd name="connsiteY24" fmla="*/ 248195 h 2220592"/>
              <a:gd name="connsiteX25" fmla="*/ 1176225 w 2051436"/>
              <a:gd name="connsiteY25" fmla="*/ 169817 h 2220592"/>
              <a:gd name="connsiteX26" fmla="*/ 1241539 w 2051436"/>
              <a:gd name="connsiteY26" fmla="*/ 52252 h 2220592"/>
              <a:gd name="connsiteX27" fmla="*/ 1280728 w 2051436"/>
              <a:gd name="connsiteY27" fmla="*/ 0 h 2220592"/>
              <a:gd name="connsiteX28" fmla="*/ 2038373 w 2051436"/>
              <a:gd name="connsiteY28" fmla="*/ 0 h 2220592"/>
              <a:gd name="connsiteX29" fmla="*/ 2051436 w 2051436"/>
              <a:gd name="connsiteY29" fmla="*/ 365761 h 2220592"/>
              <a:gd name="connsiteX30" fmla="*/ 1842431 w 2051436"/>
              <a:gd name="connsiteY30" fmla="*/ 744583 h 2220592"/>
              <a:gd name="connsiteX31" fmla="*/ 1411356 w 2051436"/>
              <a:gd name="connsiteY31" fmla="*/ 1097280 h 2220592"/>
              <a:gd name="connsiteX32" fmla="*/ 1019471 w 2051436"/>
              <a:gd name="connsiteY32" fmla="*/ 1815737 h 2220592"/>
              <a:gd name="connsiteX33" fmla="*/ 1019471 w 2051436"/>
              <a:gd name="connsiteY33" fmla="*/ 2103120 h 2220592"/>
              <a:gd name="connsiteX34" fmla="*/ 481478 w 2051436"/>
              <a:gd name="connsiteY34" fmla="*/ 2220592 h 2220592"/>
              <a:gd name="connsiteX35" fmla="*/ 414042 w 2051436"/>
              <a:gd name="connsiteY35" fmla="*/ 1817040 h 2220592"/>
              <a:gd name="connsiteX36" fmla="*/ 434401 w 2051436"/>
              <a:gd name="connsiteY36" fmla="*/ 1421392 h 2220592"/>
              <a:gd name="connsiteX37" fmla="*/ 471949 w 2051436"/>
              <a:gd name="connsiteY37" fmla="*/ 1339790 h 2220592"/>
              <a:gd name="connsiteX0" fmla="*/ 379641 w 2037811"/>
              <a:gd name="connsiteY0" fmla="*/ 1134899 h 2220592"/>
              <a:gd name="connsiteX1" fmla="*/ 416832 w 2037811"/>
              <a:gd name="connsiteY1" fmla="*/ 1206074 h 2220592"/>
              <a:gd name="connsiteX2" fmla="*/ 400071 w 2037811"/>
              <a:gd name="connsiteY2" fmla="*/ 1251600 h 2220592"/>
              <a:gd name="connsiteX3" fmla="*/ 431515 w 2037811"/>
              <a:gd name="connsiteY3" fmla="*/ 1583354 h 2220592"/>
              <a:gd name="connsiteX4" fmla="*/ 300494 w 2037811"/>
              <a:gd name="connsiteY4" fmla="*/ 1181207 h 2220592"/>
              <a:gd name="connsiteX5" fmla="*/ 304592 w 2037811"/>
              <a:gd name="connsiteY5" fmla="*/ 1194663 h 2220592"/>
              <a:gd name="connsiteX6" fmla="*/ 323249 w 2037811"/>
              <a:gd name="connsiteY6" fmla="*/ 1115893 h 2220592"/>
              <a:gd name="connsiteX7" fmla="*/ 291892 w 2037811"/>
              <a:gd name="connsiteY7" fmla="*/ 1083040 h 2220592"/>
              <a:gd name="connsiteX8" fmla="*/ 6 w 2037811"/>
              <a:gd name="connsiteY8" fmla="*/ 1162595 h 2220592"/>
              <a:gd name="connsiteX9" fmla="*/ 301962 w 2037811"/>
              <a:gd name="connsiteY9" fmla="*/ 1037517 h 2220592"/>
              <a:gd name="connsiteX10" fmla="*/ 156760 w 2037811"/>
              <a:gd name="connsiteY10" fmla="*/ 1071155 h 2220592"/>
              <a:gd name="connsiteX11" fmla="*/ 261263 w 2037811"/>
              <a:gd name="connsiteY11" fmla="*/ 1005840 h 2220592"/>
              <a:gd name="connsiteX12" fmla="*/ 300451 w 2037811"/>
              <a:gd name="connsiteY12" fmla="*/ 992777 h 2220592"/>
              <a:gd name="connsiteX13" fmla="*/ 418017 w 2037811"/>
              <a:gd name="connsiteY13" fmla="*/ 901337 h 2220592"/>
              <a:gd name="connsiteX14" fmla="*/ 496394 w 2037811"/>
              <a:gd name="connsiteY14" fmla="*/ 849086 h 2220592"/>
              <a:gd name="connsiteX15" fmla="*/ 561708 w 2037811"/>
              <a:gd name="connsiteY15" fmla="*/ 783772 h 2220592"/>
              <a:gd name="connsiteX16" fmla="*/ 587834 w 2037811"/>
              <a:gd name="connsiteY16" fmla="*/ 744583 h 2220592"/>
              <a:gd name="connsiteX17" fmla="*/ 666211 w 2037811"/>
              <a:gd name="connsiteY17" fmla="*/ 666206 h 2220592"/>
              <a:gd name="connsiteX18" fmla="*/ 705400 w 2037811"/>
              <a:gd name="connsiteY18" fmla="*/ 627017 h 2220592"/>
              <a:gd name="connsiteX19" fmla="*/ 796840 w 2037811"/>
              <a:gd name="connsiteY19" fmla="*/ 561703 h 2220592"/>
              <a:gd name="connsiteX20" fmla="*/ 822966 w 2037811"/>
              <a:gd name="connsiteY20" fmla="*/ 522515 h 2220592"/>
              <a:gd name="connsiteX21" fmla="*/ 901343 w 2037811"/>
              <a:gd name="connsiteY21" fmla="*/ 470263 h 2220592"/>
              <a:gd name="connsiteX22" fmla="*/ 966657 w 2037811"/>
              <a:gd name="connsiteY22" fmla="*/ 391886 h 2220592"/>
              <a:gd name="connsiteX23" fmla="*/ 1031971 w 2037811"/>
              <a:gd name="connsiteY23" fmla="*/ 326572 h 2220592"/>
              <a:gd name="connsiteX24" fmla="*/ 1097286 w 2037811"/>
              <a:gd name="connsiteY24" fmla="*/ 248195 h 2220592"/>
              <a:gd name="connsiteX25" fmla="*/ 1162600 w 2037811"/>
              <a:gd name="connsiteY25" fmla="*/ 169817 h 2220592"/>
              <a:gd name="connsiteX26" fmla="*/ 1227914 w 2037811"/>
              <a:gd name="connsiteY26" fmla="*/ 52252 h 2220592"/>
              <a:gd name="connsiteX27" fmla="*/ 1267103 w 2037811"/>
              <a:gd name="connsiteY27" fmla="*/ 0 h 2220592"/>
              <a:gd name="connsiteX28" fmla="*/ 2024748 w 2037811"/>
              <a:gd name="connsiteY28" fmla="*/ 0 h 2220592"/>
              <a:gd name="connsiteX29" fmla="*/ 2037811 w 2037811"/>
              <a:gd name="connsiteY29" fmla="*/ 365761 h 2220592"/>
              <a:gd name="connsiteX30" fmla="*/ 1828806 w 2037811"/>
              <a:gd name="connsiteY30" fmla="*/ 744583 h 2220592"/>
              <a:gd name="connsiteX31" fmla="*/ 1397731 w 2037811"/>
              <a:gd name="connsiteY31" fmla="*/ 1097280 h 2220592"/>
              <a:gd name="connsiteX32" fmla="*/ 1005846 w 2037811"/>
              <a:gd name="connsiteY32" fmla="*/ 1815737 h 2220592"/>
              <a:gd name="connsiteX33" fmla="*/ 1005846 w 2037811"/>
              <a:gd name="connsiteY33" fmla="*/ 2103120 h 2220592"/>
              <a:gd name="connsiteX34" fmla="*/ 467853 w 2037811"/>
              <a:gd name="connsiteY34" fmla="*/ 2220592 h 2220592"/>
              <a:gd name="connsiteX35" fmla="*/ 400417 w 2037811"/>
              <a:gd name="connsiteY35" fmla="*/ 1817040 h 2220592"/>
              <a:gd name="connsiteX36" fmla="*/ 420776 w 2037811"/>
              <a:gd name="connsiteY36" fmla="*/ 1421392 h 2220592"/>
              <a:gd name="connsiteX37" fmla="*/ 458324 w 2037811"/>
              <a:gd name="connsiteY37" fmla="*/ 1339790 h 2220592"/>
              <a:gd name="connsiteX0" fmla="*/ 223386 w 1881556"/>
              <a:gd name="connsiteY0" fmla="*/ 1134899 h 2220592"/>
              <a:gd name="connsiteX1" fmla="*/ 260577 w 1881556"/>
              <a:gd name="connsiteY1" fmla="*/ 1206074 h 2220592"/>
              <a:gd name="connsiteX2" fmla="*/ 243816 w 1881556"/>
              <a:gd name="connsiteY2" fmla="*/ 1251600 h 2220592"/>
              <a:gd name="connsiteX3" fmla="*/ 275260 w 1881556"/>
              <a:gd name="connsiteY3" fmla="*/ 1583354 h 2220592"/>
              <a:gd name="connsiteX4" fmla="*/ 144239 w 1881556"/>
              <a:gd name="connsiteY4" fmla="*/ 1181207 h 2220592"/>
              <a:gd name="connsiteX5" fmla="*/ 148337 w 1881556"/>
              <a:gd name="connsiteY5" fmla="*/ 1194663 h 2220592"/>
              <a:gd name="connsiteX6" fmla="*/ 166994 w 1881556"/>
              <a:gd name="connsiteY6" fmla="*/ 1115893 h 2220592"/>
              <a:gd name="connsiteX7" fmla="*/ 135637 w 1881556"/>
              <a:gd name="connsiteY7" fmla="*/ 1083040 h 2220592"/>
              <a:gd name="connsiteX8" fmla="*/ 219987 w 1881556"/>
              <a:gd name="connsiteY8" fmla="*/ 1024061 h 2220592"/>
              <a:gd name="connsiteX9" fmla="*/ 145707 w 1881556"/>
              <a:gd name="connsiteY9" fmla="*/ 1037517 h 2220592"/>
              <a:gd name="connsiteX10" fmla="*/ 505 w 1881556"/>
              <a:gd name="connsiteY10" fmla="*/ 1071155 h 2220592"/>
              <a:gd name="connsiteX11" fmla="*/ 105008 w 1881556"/>
              <a:gd name="connsiteY11" fmla="*/ 1005840 h 2220592"/>
              <a:gd name="connsiteX12" fmla="*/ 144196 w 1881556"/>
              <a:gd name="connsiteY12" fmla="*/ 992777 h 2220592"/>
              <a:gd name="connsiteX13" fmla="*/ 261762 w 1881556"/>
              <a:gd name="connsiteY13" fmla="*/ 901337 h 2220592"/>
              <a:gd name="connsiteX14" fmla="*/ 340139 w 1881556"/>
              <a:gd name="connsiteY14" fmla="*/ 849086 h 2220592"/>
              <a:gd name="connsiteX15" fmla="*/ 405453 w 1881556"/>
              <a:gd name="connsiteY15" fmla="*/ 783772 h 2220592"/>
              <a:gd name="connsiteX16" fmla="*/ 431579 w 1881556"/>
              <a:gd name="connsiteY16" fmla="*/ 744583 h 2220592"/>
              <a:gd name="connsiteX17" fmla="*/ 509956 w 1881556"/>
              <a:gd name="connsiteY17" fmla="*/ 666206 h 2220592"/>
              <a:gd name="connsiteX18" fmla="*/ 549145 w 1881556"/>
              <a:gd name="connsiteY18" fmla="*/ 627017 h 2220592"/>
              <a:gd name="connsiteX19" fmla="*/ 640585 w 1881556"/>
              <a:gd name="connsiteY19" fmla="*/ 561703 h 2220592"/>
              <a:gd name="connsiteX20" fmla="*/ 666711 w 1881556"/>
              <a:gd name="connsiteY20" fmla="*/ 522515 h 2220592"/>
              <a:gd name="connsiteX21" fmla="*/ 745088 w 1881556"/>
              <a:gd name="connsiteY21" fmla="*/ 470263 h 2220592"/>
              <a:gd name="connsiteX22" fmla="*/ 810402 w 1881556"/>
              <a:gd name="connsiteY22" fmla="*/ 391886 h 2220592"/>
              <a:gd name="connsiteX23" fmla="*/ 875716 w 1881556"/>
              <a:gd name="connsiteY23" fmla="*/ 326572 h 2220592"/>
              <a:gd name="connsiteX24" fmla="*/ 941031 w 1881556"/>
              <a:gd name="connsiteY24" fmla="*/ 248195 h 2220592"/>
              <a:gd name="connsiteX25" fmla="*/ 1006345 w 1881556"/>
              <a:gd name="connsiteY25" fmla="*/ 169817 h 2220592"/>
              <a:gd name="connsiteX26" fmla="*/ 1071659 w 1881556"/>
              <a:gd name="connsiteY26" fmla="*/ 52252 h 2220592"/>
              <a:gd name="connsiteX27" fmla="*/ 1110848 w 1881556"/>
              <a:gd name="connsiteY27" fmla="*/ 0 h 2220592"/>
              <a:gd name="connsiteX28" fmla="*/ 1868493 w 1881556"/>
              <a:gd name="connsiteY28" fmla="*/ 0 h 2220592"/>
              <a:gd name="connsiteX29" fmla="*/ 1881556 w 1881556"/>
              <a:gd name="connsiteY29" fmla="*/ 365761 h 2220592"/>
              <a:gd name="connsiteX30" fmla="*/ 1672551 w 1881556"/>
              <a:gd name="connsiteY30" fmla="*/ 744583 h 2220592"/>
              <a:gd name="connsiteX31" fmla="*/ 1241476 w 1881556"/>
              <a:gd name="connsiteY31" fmla="*/ 1097280 h 2220592"/>
              <a:gd name="connsiteX32" fmla="*/ 849591 w 1881556"/>
              <a:gd name="connsiteY32" fmla="*/ 1815737 h 2220592"/>
              <a:gd name="connsiteX33" fmla="*/ 849591 w 1881556"/>
              <a:gd name="connsiteY33" fmla="*/ 2103120 h 2220592"/>
              <a:gd name="connsiteX34" fmla="*/ 311598 w 1881556"/>
              <a:gd name="connsiteY34" fmla="*/ 2220592 h 2220592"/>
              <a:gd name="connsiteX35" fmla="*/ 244162 w 1881556"/>
              <a:gd name="connsiteY35" fmla="*/ 1817040 h 2220592"/>
              <a:gd name="connsiteX36" fmla="*/ 264521 w 1881556"/>
              <a:gd name="connsiteY36" fmla="*/ 1421392 h 2220592"/>
              <a:gd name="connsiteX37" fmla="*/ 302069 w 1881556"/>
              <a:gd name="connsiteY37" fmla="*/ 1339790 h 2220592"/>
              <a:gd name="connsiteX0" fmla="*/ 120039 w 1778209"/>
              <a:gd name="connsiteY0" fmla="*/ 1134899 h 2220592"/>
              <a:gd name="connsiteX1" fmla="*/ 157230 w 1778209"/>
              <a:gd name="connsiteY1" fmla="*/ 1206074 h 2220592"/>
              <a:gd name="connsiteX2" fmla="*/ 140469 w 1778209"/>
              <a:gd name="connsiteY2" fmla="*/ 1251600 h 2220592"/>
              <a:gd name="connsiteX3" fmla="*/ 171913 w 1778209"/>
              <a:gd name="connsiteY3" fmla="*/ 1583354 h 2220592"/>
              <a:gd name="connsiteX4" fmla="*/ 40892 w 1778209"/>
              <a:gd name="connsiteY4" fmla="*/ 1181207 h 2220592"/>
              <a:gd name="connsiteX5" fmla="*/ 44990 w 1778209"/>
              <a:gd name="connsiteY5" fmla="*/ 1194663 h 2220592"/>
              <a:gd name="connsiteX6" fmla="*/ 63647 w 1778209"/>
              <a:gd name="connsiteY6" fmla="*/ 1115893 h 2220592"/>
              <a:gd name="connsiteX7" fmla="*/ 32290 w 1778209"/>
              <a:gd name="connsiteY7" fmla="*/ 1083040 h 2220592"/>
              <a:gd name="connsiteX8" fmla="*/ 116640 w 1778209"/>
              <a:gd name="connsiteY8" fmla="*/ 1024061 h 2220592"/>
              <a:gd name="connsiteX9" fmla="*/ 42360 w 1778209"/>
              <a:gd name="connsiteY9" fmla="*/ 1037517 h 2220592"/>
              <a:gd name="connsiteX10" fmla="*/ 100206 w 1778209"/>
              <a:gd name="connsiteY10" fmla="*/ 952411 h 2220592"/>
              <a:gd name="connsiteX11" fmla="*/ 1661 w 1778209"/>
              <a:gd name="connsiteY11" fmla="*/ 1005840 h 2220592"/>
              <a:gd name="connsiteX12" fmla="*/ 40849 w 1778209"/>
              <a:gd name="connsiteY12" fmla="*/ 992777 h 2220592"/>
              <a:gd name="connsiteX13" fmla="*/ 158415 w 1778209"/>
              <a:gd name="connsiteY13" fmla="*/ 901337 h 2220592"/>
              <a:gd name="connsiteX14" fmla="*/ 236792 w 1778209"/>
              <a:gd name="connsiteY14" fmla="*/ 849086 h 2220592"/>
              <a:gd name="connsiteX15" fmla="*/ 302106 w 1778209"/>
              <a:gd name="connsiteY15" fmla="*/ 783772 h 2220592"/>
              <a:gd name="connsiteX16" fmla="*/ 328232 w 1778209"/>
              <a:gd name="connsiteY16" fmla="*/ 744583 h 2220592"/>
              <a:gd name="connsiteX17" fmla="*/ 406609 w 1778209"/>
              <a:gd name="connsiteY17" fmla="*/ 666206 h 2220592"/>
              <a:gd name="connsiteX18" fmla="*/ 445798 w 1778209"/>
              <a:gd name="connsiteY18" fmla="*/ 627017 h 2220592"/>
              <a:gd name="connsiteX19" fmla="*/ 537238 w 1778209"/>
              <a:gd name="connsiteY19" fmla="*/ 561703 h 2220592"/>
              <a:gd name="connsiteX20" fmla="*/ 563364 w 1778209"/>
              <a:gd name="connsiteY20" fmla="*/ 522515 h 2220592"/>
              <a:gd name="connsiteX21" fmla="*/ 641741 w 1778209"/>
              <a:gd name="connsiteY21" fmla="*/ 470263 h 2220592"/>
              <a:gd name="connsiteX22" fmla="*/ 707055 w 1778209"/>
              <a:gd name="connsiteY22" fmla="*/ 391886 h 2220592"/>
              <a:gd name="connsiteX23" fmla="*/ 772369 w 1778209"/>
              <a:gd name="connsiteY23" fmla="*/ 326572 h 2220592"/>
              <a:gd name="connsiteX24" fmla="*/ 837684 w 1778209"/>
              <a:gd name="connsiteY24" fmla="*/ 248195 h 2220592"/>
              <a:gd name="connsiteX25" fmla="*/ 902998 w 1778209"/>
              <a:gd name="connsiteY25" fmla="*/ 169817 h 2220592"/>
              <a:gd name="connsiteX26" fmla="*/ 968312 w 1778209"/>
              <a:gd name="connsiteY26" fmla="*/ 52252 h 2220592"/>
              <a:gd name="connsiteX27" fmla="*/ 1007501 w 1778209"/>
              <a:gd name="connsiteY27" fmla="*/ 0 h 2220592"/>
              <a:gd name="connsiteX28" fmla="*/ 1765146 w 1778209"/>
              <a:gd name="connsiteY28" fmla="*/ 0 h 2220592"/>
              <a:gd name="connsiteX29" fmla="*/ 1778209 w 1778209"/>
              <a:gd name="connsiteY29" fmla="*/ 365761 h 2220592"/>
              <a:gd name="connsiteX30" fmla="*/ 1569204 w 1778209"/>
              <a:gd name="connsiteY30" fmla="*/ 744583 h 2220592"/>
              <a:gd name="connsiteX31" fmla="*/ 1138129 w 1778209"/>
              <a:gd name="connsiteY31" fmla="*/ 1097280 h 2220592"/>
              <a:gd name="connsiteX32" fmla="*/ 746244 w 1778209"/>
              <a:gd name="connsiteY32" fmla="*/ 1815737 h 2220592"/>
              <a:gd name="connsiteX33" fmla="*/ 746244 w 1778209"/>
              <a:gd name="connsiteY33" fmla="*/ 2103120 h 2220592"/>
              <a:gd name="connsiteX34" fmla="*/ 208251 w 1778209"/>
              <a:gd name="connsiteY34" fmla="*/ 2220592 h 2220592"/>
              <a:gd name="connsiteX35" fmla="*/ 140815 w 1778209"/>
              <a:gd name="connsiteY35" fmla="*/ 1817040 h 2220592"/>
              <a:gd name="connsiteX36" fmla="*/ 161174 w 1778209"/>
              <a:gd name="connsiteY36" fmla="*/ 1421392 h 2220592"/>
              <a:gd name="connsiteX37" fmla="*/ 198722 w 1778209"/>
              <a:gd name="connsiteY37" fmla="*/ 1339790 h 2220592"/>
              <a:gd name="connsiteX0" fmla="*/ 120039 w 1778209"/>
              <a:gd name="connsiteY0" fmla="*/ 1134899 h 2220592"/>
              <a:gd name="connsiteX1" fmla="*/ 157230 w 1778209"/>
              <a:gd name="connsiteY1" fmla="*/ 1206074 h 2220592"/>
              <a:gd name="connsiteX2" fmla="*/ 140469 w 1778209"/>
              <a:gd name="connsiteY2" fmla="*/ 1251600 h 2220592"/>
              <a:gd name="connsiteX3" fmla="*/ 171913 w 1778209"/>
              <a:gd name="connsiteY3" fmla="*/ 1583354 h 2220592"/>
              <a:gd name="connsiteX4" fmla="*/ 40892 w 1778209"/>
              <a:gd name="connsiteY4" fmla="*/ 1181207 h 2220592"/>
              <a:gd name="connsiteX5" fmla="*/ 44990 w 1778209"/>
              <a:gd name="connsiteY5" fmla="*/ 1194663 h 2220592"/>
              <a:gd name="connsiteX6" fmla="*/ 63647 w 1778209"/>
              <a:gd name="connsiteY6" fmla="*/ 1115893 h 2220592"/>
              <a:gd name="connsiteX7" fmla="*/ 32290 w 1778209"/>
              <a:gd name="connsiteY7" fmla="*/ 1083040 h 2220592"/>
              <a:gd name="connsiteX8" fmla="*/ 116640 w 1778209"/>
              <a:gd name="connsiteY8" fmla="*/ 1024061 h 2220592"/>
              <a:gd name="connsiteX9" fmla="*/ 42360 w 1778209"/>
              <a:gd name="connsiteY9" fmla="*/ 1037517 h 2220592"/>
              <a:gd name="connsiteX10" fmla="*/ 100206 w 1778209"/>
              <a:gd name="connsiteY10" fmla="*/ 952411 h 2220592"/>
              <a:gd name="connsiteX11" fmla="*/ 1661 w 1778209"/>
              <a:gd name="connsiteY11" fmla="*/ 1005840 h 2220592"/>
              <a:gd name="connsiteX12" fmla="*/ 40849 w 1778209"/>
              <a:gd name="connsiteY12" fmla="*/ 992777 h 2220592"/>
              <a:gd name="connsiteX13" fmla="*/ 158415 w 1778209"/>
              <a:gd name="connsiteY13" fmla="*/ 901337 h 2220592"/>
              <a:gd name="connsiteX14" fmla="*/ 236792 w 1778209"/>
              <a:gd name="connsiteY14" fmla="*/ 849086 h 2220592"/>
              <a:gd name="connsiteX15" fmla="*/ 302106 w 1778209"/>
              <a:gd name="connsiteY15" fmla="*/ 783772 h 2220592"/>
              <a:gd name="connsiteX16" fmla="*/ 328232 w 1778209"/>
              <a:gd name="connsiteY16" fmla="*/ 744583 h 2220592"/>
              <a:gd name="connsiteX17" fmla="*/ 406609 w 1778209"/>
              <a:gd name="connsiteY17" fmla="*/ 666206 h 2220592"/>
              <a:gd name="connsiteX18" fmla="*/ 445798 w 1778209"/>
              <a:gd name="connsiteY18" fmla="*/ 627017 h 2220592"/>
              <a:gd name="connsiteX19" fmla="*/ 537238 w 1778209"/>
              <a:gd name="connsiteY19" fmla="*/ 561703 h 2220592"/>
              <a:gd name="connsiteX20" fmla="*/ 563364 w 1778209"/>
              <a:gd name="connsiteY20" fmla="*/ 522515 h 2220592"/>
              <a:gd name="connsiteX21" fmla="*/ 641741 w 1778209"/>
              <a:gd name="connsiteY21" fmla="*/ 470263 h 2220592"/>
              <a:gd name="connsiteX22" fmla="*/ 707055 w 1778209"/>
              <a:gd name="connsiteY22" fmla="*/ 391886 h 2220592"/>
              <a:gd name="connsiteX23" fmla="*/ 772369 w 1778209"/>
              <a:gd name="connsiteY23" fmla="*/ 326572 h 2220592"/>
              <a:gd name="connsiteX24" fmla="*/ 837684 w 1778209"/>
              <a:gd name="connsiteY24" fmla="*/ 248195 h 2220592"/>
              <a:gd name="connsiteX25" fmla="*/ 902998 w 1778209"/>
              <a:gd name="connsiteY25" fmla="*/ 169817 h 2220592"/>
              <a:gd name="connsiteX26" fmla="*/ 968312 w 1778209"/>
              <a:gd name="connsiteY26" fmla="*/ 52252 h 2220592"/>
              <a:gd name="connsiteX27" fmla="*/ 1007501 w 1778209"/>
              <a:gd name="connsiteY27" fmla="*/ 0 h 2220592"/>
              <a:gd name="connsiteX28" fmla="*/ 1765146 w 1778209"/>
              <a:gd name="connsiteY28" fmla="*/ 0 h 2220592"/>
              <a:gd name="connsiteX29" fmla="*/ 1778209 w 1778209"/>
              <a:gd name="connsiteY29" fmla="*/ 365761 h 2220592"/>
              <a:gd name="connsiteX30" fmla="*/ 1569204 w 1778209"/>
              <a:gd name="connsiteY30" fmla="*/ 744583 h 2220592"/>
              <a:gd name="connsiteX31" fmla="*/ 1138129 w 1778209"/>
              <a:gd name="connsiteY31" fmla="*/ 1097280 h 2220592"/>
              <a:gd name="connsiteX32" fmla="*/ 746244 w 1778209"/>
              <a:gd name="connsiteY32" fmla="*/ 1815737 h 2220592"/>
              <a:gd name="connsiteX33" fmla="*/ 654565 w 1778209"/>
              <a:gd name="connsiteY33" fmla="*/ 1986323 h 2220592"/>
              <a:gd name="connsiteX34" fmla="*/ 208251 w 1778209"/>
              <a:gd name="connsiteY34" fmla="*/ 2220592 h 2220592"/>
              <a:gd name="connsiteX35" fmla="*/ 140815 w 1778209"/>
              <a:gd name="connsiteY35" fmla="*/ 1817040 h 2220592"/>
              <a:gd name="connsiteX36" fmla="*/ 161174 w 1778209"/>
              <a:gd name="connsiteY36" fmla="*/ 1421392 h 2220592"/>
              <a:gd name="connsiteX37" fmla="*/ 198722 w 1778209"/>
              <a:gd name="connsiteY37" fmla="*/ 1339790 h 22205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778209" h="2220592">
                <a:moveTo>
                  <a:pt x="120039" y="1134899"/>
                </a:moveTo>
                <a:lnTo>
                  <a:pt x="157230" y="1206074"/>
                </a:lnTo>
                <a:cubicBezTo>
                  <a:pt x="143680" y="1214652"/>
                  <a:pt x="154019" y="1243022"/>
                  <a:pt x="140469" y="1251600"/>
                </a:cubicBezTo>
                <a:lnTo>
                  <a:pt x="171913" y="1583354"/>
                </a:lnTo>
                <a:cubicBezTo>
                  <a:pt x="249071" y="1572613"/>
                  <a:pt x="62046" y="1245989"/>
                  <a:pt x="40892" y="1181207"/>
                </a:cubicBezTo>
                <a:cubicBezTo>
                  <a:pt x="19738" y="1116425"/>
                  <a:pt x="41198" y="1205549"/>
                  <a:pt x="44990" y="1194663"/>
                </a:cubicBezTo>
                <a:cubicBezTo>
                  <a:pt x="48783" y="1183777"/>
                  <a:pt x="65764" y="1134497"/>
                  <a:pt x="63647" y="1115893"/>
                </a:cubicBezTo>
                <a:cubicBezTo>
                  <a:pt x="61530" y="1097289"/>
                  <a:pt x="14873" y="1087394"/>
                  <a:pt x="32290" y="1083040"/>
                </a:cubicBezTo>
                <a:cubicBezTo>
                  <a:pt x="144605" y="1008163"/>
                  <a:pt x="114962" y="1031648"/>
                  <a:pt x="116640" y="1024061"/>
                </a:cubicBezTo>
                <a:cubicBezTo>
                  <a:pt x="118318" y="1016474"/>
                  <a:pt x="45099" y="1049459"/>
                  <a:pt x="42360" y="1037517"/>
                </a:cubicBezTo>
                <a:cubicBezTo>
                  <a:pt x="39621" y="1025575"/>
                  <a:pt x="106989" y="957691"/>
                  <a:pt x="100206" y="952411"/>
                </a:cubicBezTo>
                <a:cubicBezTo>
                  <a:pt x="93423" y="947132"/>
                  <a:pt x="11554" y="999112"/>
                  <a:pt x="1661" y="1005840"/>
                </a:cubicBezTo>
                <a:cubicBezTo>
                  <a:pt x="-8232" y="1012568"/>
                  <a:pt x="28812" y="999464"/>
                  <a:pt x="40849" y="992777"/>
                </a:cubicBezTo>
                <a:cubicBezTo>
                  <a:pt x="192071" y="908765"/>
                  <a:pt x="63208" y="975386"/>
                  <a:pt x="158415" y="901337"/>
                </a:cubicBezTo>
                <a:cubicBezTo>
                  <a:pt x="183200" y="882060"/>
                  <a:pt x="236792" y="849086"/>
                  <a:pt x="236792" y="849086"/>
                </a:cubicBezTo>
                <a:cubicBezTo>
                  <a:pt x="306462" y="744580"/>
                  <a:pt x="215020" y="870858"/>
                  <a:pt x="302106" y="783772"/>
                </a:cubicBezTo>
                <a:cubicBezTo>
                  <a:pt x="313207" y="772671"/>
                  <a:pt x="317802" y="756317"/>
                  <a:pt x="328232" y="744583"/>
                </a:cubicBezTo>
                <a:cubicBezTo>
                  <a:pt x="352778" y="716968"/>
                  <a:pt x="380483" y="692332"/>
                  <a:pt x="406609" y="666206"/>
                </a:cubicBezTo>
                <a:cubicBezTo>
                  <a:pt x="419672" y="653143"/>
                  <a:pt x="431019" y="638101"/>
                  <a:pt x="445798" y="627017"/>
                </a:cubicBezTo>
                <a:cubicBezTo>
                  <a:pt x="510609" y="578409"/>
                  <a:pt x="479934" y="599905"/>
                  <a:pt x="537238" y="561703"/>
                </a:cubicBezTo>
                <a:cubicBezTo>
                  <a:pt x="545947" y="548640"/>
                  <a:pt x="551549" y="532853"/>
                  <a:pt x="563364" y="522515"/>
                </a:cubicBezTo>
                <a:cubicBezTo>
                  <a:pt x="586994" y="501838"/>
                  <a:pt x="641741" y="470263"/>
                  <a:pt x="641741" y="470263"/>
                </a:cubicBezTo>
                <a:cubicBezTo>
                  <a:pt x="706603" y="372969"/>
                  <a:pt x="623240" y="492464"/>
                  <a:pt x="707055" y="391886"/>
                </a:cubicBezTo>
                <a:cubicBezTo>
                  <a:pt x="761483" y="326572"/>
                  <a:pt x="700524" y="374468"/>
                  <a:pt x="772369" y="326572"/>
                </a:cubicBezTo>
                <a:cubicBezTo>
                  <a:pt x="837240" y="229266"/>
                  <a:pt x="753861" y="348783"/>
                  <a:pt x="837684" y="248195"/>
                </a:cubicBezTo>
                <a:cubicBezTo>
                  <a:pt x="928624" y="139067"/>
                  <a:pt x="788498" y="284317"/>
                  <a:pt x="902998" y="169817"/>
                </a:cubicBezTo>
                <a:cubicBezTo>
                  <a:pt x="925990" y="100841"/>
                  <a:pt x="908423" y="142085"/>
                  <a:pt x="968312" y="52252"/>
                </a:cubicBezTo>
                <a:cubicBezTo>
                  <a:pt x="997853" y="7940"/>
                  <a:pt x="983337" y="24164"/>
                  <a:pt x="1007501" y="0"/>
                </a:cubicBezTo>
                <a:lnTo>
                  <a:pt x="1765146" y="0"/>
                </a:lnTo>
                <a:lnTo>
                  <a:pt x="1778209" y="365761"/>
                </a:lnTo>
                <a:lnTo>
                  <a:pt x="1569204" y="744583"/>
                </a:lnTo>
                <a:lnTo>
                  <a:pt x="1138129" y="1097280"/>
                </a:lnTo>
                <a:lnTo>
                  <a:pt x="746244" y="1815737"/>
                </a:lnTo>
                <a:lnTo>
                  <a:pt x="654565" y="1986323"/>
                </a:lnTo>
                <a:lnTo>
                  <a:pt x="208251" y="2220592"/>
                </a:lnTo>
                <a:cubicBezTo>
                  <a:pt x="4622" y="2000315"/>
                  <a:pt x="344444" y="2037317"/>
                  <a:pt x="140815" y="1817040"/>
                </a:cubicBezTo>
                <a:cubicBezTo>
                  <a:pt x="-96321" y="1752792"/>
                  <a:pt x="323368" y="1459687"/>
                  <a:pt x="161174" y="1421392"/>
                </a:cubicBezTo>
                <a:cubicBezTo>
                  <a:pt x="-1020" y="1383098"/>
                  <a:pt x="229202" y="1309310"/>
                  <a:pt x="198722" y="1339790"/>
                </a:cubicBezTo>
              </a:path>
            </a:pathLst>
          </a:custGeom>
          <a:blipFill dpi="0" rotWithShape="1">
            <a:blip r:embed="rId5">
              <a:alphaModFix amt="16000"/>
            </a:blip>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350" dirty="0"/>
          </a:p>
        </p:txBody>
      </p:sp>
      <p:sp>
        <p:nvSpPr>
          <p:cNvPr id="270" name="Freeform 269">
            <a:extLst>
              <a:ext uri="{FF2B5EF4-FFF2-40B4-BE49-F238E27FC236}">
                <a16:creationId xmlns:a16="http://schemas.microsoft.com/office/drawing/2014/main" id="{78BE8431-D33A-4B48-9CD3-9608E88487F7}"/>
              </a:ext>
            </a:extLst>
          </p:cNvPr>
          <p:cNvSpPr/>
          <p:nvPr/>
        </p:nvSpPr>
        <p:spPr>
          <a:xfrm flipH="1">
            <a:off x="1998942" y="4324762"/>
            <a:ext cx="1759711" cy="1048319"/>
          </a:xfrm>
          <a:custGeom>
            <a:avLst/>
            <a:gdLst>
              <a:gd name="connsiteX0" fmla="*/ 14364 w 1571702"/>
              <a:gd name="connsiteY0" fmla="*/ 528638 h 1114425"/>
              <a:gd name="connsiteX1" fmla="*/ 14364 w 1571702"/>
              <a:gd name="connsiteY1" fmla="*/ 528638 h 1114425"/>
              <a:gd name="connsiteX2" fmla="*/ 185814 w 1571702"/>
              <a:gd name="connsiteY2" fmla="*/ 471488 h 1114425"/>
              <a:gd name="connsiteX3" fmla="*/ 228677 w 1571702"/>
              <a:gd name="connsiteY3" fmla="*/ 442913 h 1114425"/>
              <a:gd name="connsiteX4" fmla="*/ 314402 w 1571702"/>
              <a:gd name="connsiteY4" fmla="*/ 414338 h 1114425"/>
              <a:gd name="connsiteX5" fmla="*/ 400127 w 1571702"/>
              <a:gd name="connsiteY5" fmla="*/ 357188 h 1114425"/>
              <a:gd name="connsiteX6" fmla="*/ 485852 w 1571702"/>
              <a:gd name="connsiteY6" fmla="*/ 328613 h 1114425"/>
              <a:gd name="connsiteX7" fmla="*/ 528714 w 1571702"/>
              <a:gd name="connsiteY7" fmla="*/ 300038 h 1114425"/>
              <a:gd name="connsiteX8" fmla="*/ 614439 w 1571702"/>
              <a:gd name="connsiteY8" fmla="*/ 271463 h 1114425"/>
              <a:gd name="connsiteX9" fmla="*/ 657302 w 1571702"/>
              <a:gd name="connsiteY9" fmla="*/ 242888 h 1114425"/>
              <a:gd name="connsiteX10" fmla="*/ 700164 w 1571702"/>
              <a:gd name="connsiteY10" fmla="*/ 228600 h 1114425"/>
              <a:gd name="connsiteX11" fmla="*/ 828752 w 1571702"/>
              <a:gd name="connsiteY11" fmla="*/ 157163 h 1114425"/>
              <a:gd name="connsiteX12" fmla="*/ 871614 w 1571702"/>
              <a:gd name="connsiteY12" fmla="*/ 128588 h 1114425"/>
              <a:gd name="connsiteX13" fmla="*/ 914477 w 1571702"/>
              <a:gd name="connsiteY13" fmla="*/ 42863 h 1114425"/>
              <a:gd name="connsiteX14" fmla="*/ 900189 w 1571702"/>
              <a:gd name="connsiteY14" fmla="*/ 0 h 1114425"/>
              <a:gd name="connsiteX15" fmla="*/ 1571702 w 1571702"/>
              <a:gd name="connsiteY15" fmla="*/ 0 h 1114425"/>
              <a:gd name="connsiteX16" fmla="*/ 1357389 w 1571702"/>
              <a:gd name="connsiteY16" fmla="*/ 514350 h 1114425"/>
              <a:gd name="connsiteX17" fmla="*/ 328689 w 1571702"/>
              <a:gd name="connsiteY17" fmla="*/ 1114425 h 1114425"/>
              <a:gd name="connsiteX18" fmla="*/ 71514 w 1571702"/>
              <a:gd name="connsiteY18" fmla="*/ 814388 h 1114425"/>
              <a:gd name="connsiteX19" fmla="*/ 28652 w 1571702"/>
              <a:gd name="connsiteY19" fmla="*/ 700088 h 1114425"/>
              <a:gd name="connsiteX20" fmla="*/ 77 w 1571702"/>
              <a:gd name="connsiteY20" fmla="*/ 585788 h 1114425"/>
              <a:gd name="connsiteX21" fmla="*/ 77 w 1571702"/>
              <a:gd name="connsiteY21" fmla="*/ 585788 h 1114425"/>
              <a:gd name="connsiteX22" fmla="*/ 14364 w 1571702"/>
              <a:gd name="connsiteY22" fmla="*/ 528638 h 1114425"/>
              <a:gd name="connsiteX0" fmla="*/ 14364 w 1571702"/>
              <a:gd name="connsiteY0" fmla="*/ 528638 h 1133880"/>
              <a:gd name="connsiteX1" fmla="*/ 14364 w 1571702"/>
              <a:gd name="connsiteY1" fmla="*/ 528638 h 1133880"/>
              <a:gd name="connsiteX2" fmla="*/ 185814 w 1571702"/>
              <a:gd name="connsiteY2" fmla="*/ 471488 h 1133880"/>
              <a:gd name="connsiteX3" fmla="*/ 228677 w 1571702"/>
              <a:gd name="connsiteY3" fmla="*/ 442913 h 1133880"/>
              <a:gd name="connsiteX4" fmla="*/ 314402 w 1571702"/>
              <a:gd name="connsiteY4" fmla="*/ 414338 h 1133880"/>
              <a:gd name="connsiteX5" fmla="*/ 400127 w 1571702"/>
              <a:gd name="connsiteY5" fmla="*/ 357188 h 1133880"/>
              <a:gd name="connsiteX6" fmla="*/ 485852 w 1571702"/>
              <a:gd name="connsiteY6" fmla="*/ 328613 h 1133880"/>
              <a:gd name="connsiteX7" fmla="*/ 528714 w 1571702"/>
              <a:gd name="connsiteY7" fmla="*/ 300038 h 1133880"/>
              <a:gd name="connsiteX8" fmla="*/ 614439 w 1571702"/>
              <a:gd name="connsiteY8" fmla="*/ 271463 h 1133880"/>
              <a:gd name="connsiteX9" fmla="*/ 657302 w 1571702"/>
              <a:gd name="connsiteY9" fmla="*/ 242888 h 1133880"/>
              <a:gd name="connsiteX10" fmla="*/ 700164 w 1571702"/>
              <a:gd name="connsiteY10" fmla="*/ 228600 h 1133880"/>
              <a:gd name="connsiteX11" fmla="*/ 828752 w 1571702"/>
              <a:gd name="connsiteY11" fmla="*/ 157163 h 1133880"/>
              <a:gd name="connsiteX12" fmla="*/ 871614 w 1571702"/>
              <a:gd name="connsiteY12" fmla="*/ 128588 h 1133880"/>
              <a:gd name="connsiteX13" fmla="*/ 914477 w 1571702"/>
              <a:gd name="connsiteY13" fmla="*/ 42863 h 1133880"/>
              <a:gd name="connsiteX14" fmla="*/ 900189 w 1571702"/>
              <a:gd name="connsiteY14" fmla="*/ 0 h 1133880"/>
              <a:gd name="connsiteX15" fmla="*/ 1571702 w 1571702"/>
              <a:gd name="connsiteY15" fmla="*/ 0 h 1133880"/>
              <a:gd name="connsiteX16" fmla="*/ 1357389 w 1571702"/>
              <a:gd name="connsiteY16" fmla="*/ 514350 h 1133880"/>
              <a:gd name="connsiteX17" fmla="*/ 315719 w 1571702"/>
              <a:gd name="connsiteY17" fmla="*/ 1133880 h 1133880"/>
              <a:gd name="connsiteX18" fmla="*/ 71514 w 1571702"/>
              <a:gd name="connsiteY18" fmla="*/ 814388 h 1133880"/>
              <a:gd name="connsiteX19" fmla="*/ 28652 w 1571702"/>
              <a:gd name="connsiteY19" fmla="*/ 700088 h 1133880"/>
              <a:gd name="connsiteX20" fmla="*/ 77 w 1571702"/>
              <a:gd name="connsiteY20" fmla="*/ 585788 h 1133880"/>
              <a:gd name="connsiteX21" fmla="*/ 77 w 1571702"/>
              <a:gd name="connsiteY21" fmla="*/ 585788 h 1133880"/>
              <a:gd name="connsiteX22" fmla="*/ 14364 w 1571702"/>
              <a:gd name="connsiteY22" fmla="*/ 528638 h 1133880"/>
              <a:gd name="connsiteX0" fmla="*/ 14364 w 1571702"/>
              <a:gd name="connsiteY0" fmla="*/ 528638 h 1133880"/>
              <a:gd name="connsiteX1" fmla="*/ 14364 w 1571702"/>
              <a:gd name="connsiteY1" fmla="*/ 528638 h 1133880"/>
              <a:gd name="connsiteX2" fmla="*/ 185814 w 1571702"/>
              <a:gd name="connsiteY2" fmla="*/ 471488 h 1133880"/>
              <a:gd name="connsiteX3" fmla="*/ 228677 w 1571702"/>
              <a:gd name="connsiteY3" fmla="*/ 442913 h 1133880"/>
              <a:gd name="connsiteX4" fmla="*/ 314402 w 1571702"/>
              <a:gd name="connsiteY4" fmla="*/ 414338 h 1133880"/>
              <a:gd name="connsiteX5" fmla="*/ 400127 w 1571702"/>
              <a:gd name="connsiteY5" fmla="*/ 357188 h 1133880"/>
              <a:gd name="connsiteX6" fmla="*/ 485852 w 1571702"/>
              <a:gd name="connsiteY6" fmla="*/ 328613 h 1133880"/>
              <a:gd name="connsiteX7" fmla="*/ 528714 w 1571702"/>
              <a:gd name="connsiteY7" fmla="*/ 300038 h 1133880"/>
              <a:gd name="connsiteX8" fmla="*/ 614439 w 1571702"/>
              <a:gd name="connsiteY8" fmla="*/ 271463 h 1133880"/>
              <a:gd name="connsiteX9" fmla="*/ 657302 w 1571702"/>
              <a:gd name="connsiteY9" fmla="*/ 242888 h 1133880"/>
              <a:gd name="connsiteX10" fmla="*/ 700164 w 1571702"/>
              <a:gd name="connsiteY10" fmla="*/ 228600 h 1133880"/>
              <a:gd name="connsiteX11" fmla="*/ 828752 w 1571702"/>
              <a:gd name="connsiteY11" fmla="*/ 157163 h 1133880"/>
              <a:gd name="connsiteX12" fmla="*/ 871614 w 1571702"/>
              <a:gd name="connsiteY12" fmla="*/ 128588 h 1133880"/>
              <a:gd name="connsiteX13" fmla="*/ 914477 w 1571702"/>
              <a:gd name="connsiteY13" fmla="*/ 42863 h 1133880"/>
              <a:gd name="connsiteX14" fmla="*/ 900189 w 1571702"/>
              <a:gd name="connsiteY14" fmla="*/ 0 h 1133880"/>
              <a:gd name="connsiteX15" fmla="*/ 1571702 w 1571702"/>
              <a:gd name="connsiteY15" fmla="*/ 0 h 1133880"/>
              <a:gd name="connsiteX16" fmla="*/ 1357389 w 1571702"/>
              <a:gd name="connsiteY16" fmla="*/ 514350 h 1133880"/>
              <a:gd name="connsiteX17" fmla="*/ 315719 w 1571702"/>
              <a:gd name="connsiteY17" fmla="*/ 1133880 h 1133880"/>
              <a:gd name="connsiteX18" fmla="*/ 71514 w 1571702"/>
              <a:gd name="connsiteY18" fmla="*/ 814388 h 1133880"/>
              <a:gd name="connsiteX19" fmla="*/ 28652 w 1571702"/>
              <a:gd name="connsiteY19" fmla="*/ 700088 h 1133880"/>
              <a:gd name="connsiteX20" fmla="*/ 77 w 1571702"/>
              <a:gd name="connsiteY20" fmla="*/ 585788 h 1133880"/>
              <a:gd name="connsiteX21" fmla="*/ 77 w 1571702"/>
              <a:gd name="connsiteY21" fmla="*/ 585788 h 1133880"/>
              <a:gd name="connsiteX22" fmla="*/ 14364 w 1571702"/>
              <a:gd name="connsiteY22" fmla="*/ 528638 h 1133880"/>
              <a:gd name="connsiteX0" fmla="*/ 14364 w 1571702"/>
              <a:gd name="connsiteY0" fmla="*/ 528638 h 956080"/>
              <a:gd name="connsiteX1" fmla="*/ 14364 w 1571702"/>
              <a:gd name="connsiteY1" fmla="*/ 528638 h 956080"/>
              <a:gd name="connsiteX2" fmla="*/ 185814 w 1571702"/>
              <a:gd name="connsiteY2" fmla="*/ 471488 h 956080"/>
              <a:gd name="connsiteX3" fmla="*/ 228677 w 1571702"/>
              <a:gd name="connsiteY3" fmla="*/ 442913 h 956080"/>
              <a:gd name="connsiteX4" fmla="*/ 314402 w 1571702"/>
              <a:gd name="connsiteY4" fmla="*/ 414338 h 956080"/>
              <a:gd name="connsiteX5" fmla="*/ 400127 w 1571702"/>
              <a:gd name="connsiteY5" fmla="*/ 357188 h 956080"/>
              <a:gd name="connsiteX6" fmla="*/ 485852 w 1571702"/>
              <a:gd name="connsiteY6" fmla="*/ 328613 h 956080"/>
              <a:gd name="connsiteX7" fmla="*/ 528714 w 1571702"/>
              <a:gd name="connsiteY7" fmla="*/ 300038 h 956080"/>
              <a:gd name="connsiteX8" fmla="*/ 614439 w 1571702"/>
              <a:gd name="connsiteY8" fmla="*/ 271463 h 956080"/>
              <a:gd name="connsiteX9" fmla="*/ 657302 w 1571702"/>
              <a:gd name="connsiteY9" fmla="*/ 242888 h 956080"/>
              <a:gd name="connsiteX10" fmla="*/ 700164 w 1571702"/>
              <a:gd name="connsiteY10" fmla="*/ 228600 h 956080"/>
              <a:gd name="connsiteX11" fmla="*/ 828752 w 1571702"/>
              <a:gd name="connsiteY11" fmla="*/ 157163 h 956080"/>
              <a:gd name="connsiteX12" fmla="*/ 871614 w 1571702"/>
              <a:gd name="connsiteY12" fmla="*/ 128588 h 956080"/>
              <a:gd name="connsiteX13" fmla="*/ 914477 w 1571702"/>
              <a:gd name="connsiteY13" fmla="*/ 42863 h 956080"/>
              <a:gd name="connsiteX14" fmla="*/ 900189 w 1571702"/>
              <a:gd name="connsiteY14" fmla="*/ 0 h 956080"/>
              <a:gd name="connsiteX15" fmla="*/ 1571702 w 1571702"/>
              <a:gd name="connsiteY15" fmla="*/ 0 h 956080"/>
              <a:gd name="connsiteX16" fmla="*/ 1357389 w 1571702"/>
              <a:gd name="connsiteY16" fmla="*/ 514350 h 956080"/>
              <a:gd name="connsiteX17" fmla="*/ 607819 w 1571702"/>
              <a:gd name="connsiteY17" fmla="*/ 956080 h 956080"/>
              <a:gd name="connsiteX18" fmla="*/ 71514 w 1571702"/>
              <a:gd name="connsiteY18" fmla="*/ 814388 h 956080"/>
              <a:gd name="connsiteX19" fmla="*/ 28652 w 1571702"/>
              <a:gd name="connsiteY19" fmla="*/ 700088 h 956080"/>
              <a:gd name="connsiteX20" fmla="*/ 77 w 1571702"/>
              <a:gd name="connsiteY20" fmla="*/ 585788 h 956080"/>
              <a:gd name="connsiteX21" fmla="*/ 77 w 1571702"/>
              <a:gd name="connsiteY21" fmla="*/ 585788 h 956080"/>
              <a:gd name="connsiteX22" fmla="*/ 14364 w 1571702"/>
              <a:gd name="connsiteY22" fmla="*/ 528638 h 956080"/>
              <a:gd name="connsiteX0" fmla="*/ 15174 w 1572512"/>
              <a:gd name="connsiteY0" fmla="*/ 528638 h 956080"/>
              <a:gd name="connsiteX1" fmla="*/ 15174 w 1572512"/>
              <a:gd name="connsiteY1" fmla="*/ 528638 h 956080"/>
              <a:gd name="connsiteX2" fmla="*/ 186624 w 1572512"/>
              <a:gd name="connsiteY2" fmla="*/ 471488 h 956080"/>
              <a:gd name="connsiteX3" fmla="*/ 229487 w 1572512"/>
              <a:gd name="connsiteY3" fmla="*/ 442913 h 956080"/>
              <a:gd name="connsiteX4" fmla="*/ 315212 w 1572512"/>
              <a:gd name="connsiteY4" fmla="*/ 414338 h 956080"/>
              <a:gd name="connsiteX5" fmla="*/ 400937 w 1572512"/>
              <a:gd name="connsiteY5" fmla="*/ 357188 h 956080"/>
              <a:gd name="connsiteX6" fmla="*/ 486662 w 1572512"/>
              <a:gd name="connsiteY6" fmla="*/ 328613 h 956080"/>
              <a:gd name="connsiteX7" fmla="*/ 529524 w 1572512"/>
              <a:gd name="connsiteY7" fmla="*/ 300038 h 956080"/>
              <a:gd name="connsiteX8" fmla="*/ 615249 w 1572512"/>
              <a:gd name="connsiteY8" fmla="*/ 271463 h 956080"/>
              <a:gd name="connsiteX9" fmla="*/ 658112 w 1572512"/>
              <a:gd name="connsiteY9" fmla="*/ 242888 h 956080"/>
              <a:gd name="connsiteX10" fmla="*/ 700974 w 1572512"/>
              <a:gd name="connsiteY10" fmla="*/ 228600 h 956080"/>
              <a:gd name="connsiteX11" fmla="*/ 829562 w 1572512"/>
              <a:gd name="connsiteY11" fmla="*/ 157163 h 956080"/>
              <a:gd name="connsiteX12" fmla="*/ 872424 w 1572512"/>
              <a:gd name="connsiteY12" fmla="*/ 128588 h 956080"/>
              <a:gd name="connsiteX13" fmla="*/ 915287 w 1572512"/>
              <a:gd name="connsiteY13" fmla="*/ 42863 h 956080"/>
              <a:gd name="connsiteX14" fmla="*/ 900999 w 1572512"/>
              <a:gd name="connsiteY14" fmla="*/ 0 h 956080"/>
              <a:gd name="connsiteX15" fmla="*/ 1572512 w 1572512"/>
              <a:gd name="connsiteY15" fmla="*/ 0 h 956080"/>
              <a:gd name="connsiteX16" fmla="*/ 1358199 w 1572512"/>
              <a:gd name="connsiteY16" fmla="*/ 514350 h 956080"/>
              <a:gd name="connsiteX17" fmla="*/ 608629 w 1572512"/>
              <a:gd name="connsiteY17" fmla="*/ 956080 h 956080"/>
              <a:gd name="connsiteX18" fmla="*/ 224724 w 1572512"/>
              <a:gd name="connsiteY18" fmla="*/ 750888 h 956080"/>
              <a:gd name="connsiteX19" fmla="*/ 29462 w 1572512"/>
              <a:gd name="connsiteY19" fmla="*/ 700088 h 956080"/>
              <a:gd name="connsiteX20" fmla="*/ 887 w 1572512"/>
              <a:gd name="connsiteY20" fmla="*/ 585788 h 956080"/>
              <a:gd name="connsiteX21" fmla="*/ 887 w 1572512"/>
              <a:gd name="connsiteY21" fmla="*/ 585788 h 956080"/>
              <a:gd name="connsiteX22" fmla="*/ 15174 w 1572512"/>
              <a:gd name="connsiteY22" fmla="*/ 528638 h 956080"/>
              <a:gd name="connsiteX0" fmla="*/ 15174 w 1572512"/>
              <a:gd name="connsiteY0" fmla="*/ 528638 h 908455"/>
              <a:gd name="connsiteX1" fmla="*/ 15174 w 1572512"/>
              <a:gd name="connsiteY1" fmla="*/ 528638 h 908455"/>
              <a:gd name="connsiteX2" fmla="*/ 186624 w 1572512"/>
              <a:gd name="connsiteY2" fmla="*/ 471488 h 908455"/>
              <a:gd name="connsiteX3" fmla="*/ 229487 w 1572512"/>
              <a:gd name="connsiteY3" fmla="*/ 442913 h 908455"/>
              <a:gd name="connsiteX4" fmla="*/ 315212 w 1572512"/>
              <a:gd name="connsiteY4" fmla="*/ 414338 h 908455"/>
              <a:gd name="connsiteX5" fmla="*/ 400937 w 1572512"/>
              <a:gd name="connsiteY5" fmla="*/ 357188 h 908455"/>
              <a:gd name="connsiteX6" fmla="*/ 486662 w 1572512"/>
              <a:gd name="connsiteY6" fmla="*/ 328613 h 908455"/>
              <a:gd name="connsiteX7" fmla="*/ 529524 w 1572512"/>
              <a:gd name="connsiteY7" fmla="*/ 300038 h 908455"/>
              <a:gd name="connsiteX8" fmla="*/ 615249 w 1572512"/>
              <a:gd name="connsiteY8" fmla="*/ 271463 h 908455"/>
              <a:gd name="connsiteX9" fmla="*/ 658112 w 1572512"/>
              <a:gd name="connsiteY9" fmla="*/ 242888 h 908455"/>
              <a:gd name="connsiteX10" fmla="*/ 700974 w 1572512"/>
              <a:gd name="connsiteY10" fmla="*/ 228600 h 908455"/>
              <a:gd name="connsiteX11" fmla="*/ 829562 w 1572512"/>
              <a:gd name="connsiteY11" fmla="*/ 157163 h 908455"/>
              <a:gd name="connsiteX12" fmla="*/ 872424 w 1572512"/>
              <a:gd name="connsiteY12" fmla="*/ 128588 h 908455"/>
              <a:gd name="connsiteX13" fmla="*/ 915287 w 1572512"/>
              <a:gd name="connsiteY13" fmla="*/ 42863 h 908455"/>
              <a:gd name="connsiteX14" fmla="*/ 900999 w 1572512"/>
              <a:gd name="connsiteY14" fmla="*/ 0 h 908455"/>
              <a:gd name="connsiteX15" fmla="*/ 1572512 w 1572512"/>
              <a:gd name="connsiteY15" fmla="*/ 0 h 908455"/>
              <a:gd name="connsiteX16" fmla="*/ 1358199 w 1572512"/>
              <a:gd name="connsiteY16" fmla="*/ 514350 h 908455"/>
              <a:gd name="connsiteX17" fmla="*/ 681654 w 1572512"/>
              <a:gd name="connsiteY17" fmla="*/ 908455 h 908455"/>
              <a:gd name="connsiteX18" fmla="*/ 224724 w 1572512"/>
              <a:gd name="connsiteY18" fmla="*/ 750888 h 908455"/>
              <a:gd name="connsiteX19" fmla="*/ 29462 w 1572512"/>
              <a:gd name="connsiteY19" fmla="*/ 700088 h 908455"/>
              <a:gd name="connsiteX20" fmla="*/ 887 w 1572512"/>
              <a:gd name="connsiteY20" fmla="*/ 585788 h 908455"/>
              <a:gd name="connsiteX21" fmla="*/ 887 w 1572512"/>
              <a:gd name="connsiteY21" fmla="*/ 585788 h 908455"/>
              <a:gd name="connsiteX22" fmla="*/ 15174 w 1572512"/>
              <a:gd name="connsiteY22" fmla="*/ 528638 h 908455"/>
              <a:gd name="connsiteX0" fmla="*/ 23147 w 1580485"/>
              <a:gd name="connsiteY0" fmla="*/ 528638 h 908455"/>
              <a:gd name="connsiteX1" fmla="*/ 23147 w 1580485"/>
              <a:gd name="connsiteY1" fmla="*/ 528638 h 908455"/>
              <a:gd name="connsiteX2" fmla="*/ 194597 w 1580485"/>
              <a:gd name="connsiteY2" fmla="*/ 471488 h 908455"/>
              <a:gd name="connsiteX3" fmla="*/ 237460 w 1580485"/>
              <a:gd name="connsiteY3" fmla="*/ 442913 h 908455"/>
              <a:gd name="connsiteX4" fmla="*/ 323185 w 1580485"/>
              <a:gd name="connsiteY4" fmla="*/ 414338 h 908455"/>
              <a:gd name="connsiteX5" fmla="*/ 408910 w 1580485"/>
              <a:gd name="connsiteY5" fmla="*/ 357188 h 908455"/>
              <a:gd name="connsiteX6" fmla="*/ 494635 w 1580485"/>
              <a:gd name="connsiteY6" fmla="*/ 328613 h 908455"/>
              <a:gd name="connsiteX7" fmla="*/ 537497 w 1580485"/>
              <a:gd name="connsiteY7" fmla="*/ 300038 h 908455"/>
              <a:gd name="connsiteX8" fmla="*/ 623222 w 1580485"/>
              <a:gd name="connsiteY8" fmla="*/ 271463 h 908455"/>
              <a:gd name="connsiteX9" fmla="*/ 666085 w 1580485"/>
              <a:gd name="connsiteY9" fmla="*/ 242888 h 908455"/>
              <a:gd name="connsiteX10" fmla="*/ 708947 w 1580485"/>
              <a:gd name="connsiteY10" fmla="*/ 228600 h 908455"/>
              <a:gd name="connsiteX11" fmla="*/ 837535 w 1580485"/>
              <a:gd name="connsiteY11" fmla="*/ 157163 h 908455"/>
              <a:gd name="connsiteX12" fmla="*/ 880397 w 1580485"/>
              <a:gd name="connsiteY12" fmla="*/ 128588 h 908455"/>
              <a:gd name="connsiteX13" fmla="*/ 923260 w 1580485"/>
              <a:gd name="connsiteY13" fmla="*/ 42863 h 908455"/>
              <a:gd name="connsiteX14" fmla="*/ 908972 w 1580485"/>
              <a:gd name="connsiteY14" fmla="*/ 0 h 908455"/>
              <a:gd name="connsiteX15" fmla="*/ 1580485 w 1580485"/>
              <a:gd name="connsiteY15" fmla="*/ 0 h 908455"/>
              <a:gd name="connsiteX16" fmla="*/ 1366172 w 1580485"/>
              <a:gd name="connsiteY16" fmla="*/ 514350 h 908455"/>
              <a:gd name="connsiteX17" fmla="*/ 689627 w 1580485"/>
              <a:gd name="connsiteY17" fmla="*/ 908455 h 908455"/>
              <a:gd name="connsiteX18" fmla="*/ 378747 w 1580485"/>
              <a:gd name="connsiteY18" fmla="*/ 773113 h 908455"/>
              <a:gd name="connsiteX19" fmla="*/ 37435 w 1580485"/>
              <a:gd name="connsiteY19" fmla="*/ 700088 h 908455"/>
              <a:gd name="connsiteX20" fmla="*/ 8860 w 1580485"/>
              <a:gd name="connsiteY20" fmla="*/ 585788 h 908455"/>
              <a:gd name="connsiteX21" fmla="*/ 8860 w 1580485"/>
              <a:gd name="connsiteY21" fmla="*/ 585788 h 908455"/>
              <a:gd name="connsiteX22" fmla="*/ 23147 w 1580485"/>
              <a:gd name="connsiteY22" fmla="*/ 528638 h 908455"/>
              <a:gd name="connsiteX0" fmla="*/ 23147 w 1580485"/>
              <a:gd name="connsiteY0" fmla="*/ 528638 h 908455"/>
              <a:gd name="connsiteX1" fmla="*/ 23147 w 1580485"/>
              <a:gd name="connsiteY1" fmla="*/ 528638 h 908455"/>
              <a:gd name="connsiteX2" fmla="*/ 194597 w 1580485"/>
              <a:gd name="connsiteY2" fmla="*/ 471488 h 908455"/>
              <a:gd name="connsiteX3" fmla="*/ 237460 w 1580485"/>
              <a:gd name="connsiteY3" fmla="*/ 442913 h 908455"/>
              <a:gd name="connsiteX4" fmla="*/ 323185 w 1580485"/>
              <a:gd name="connsiteY4" fmla="*/ 414338 h 908455"/>
              <a:gd name="connsiteX5" fmla="*/ 408910 w 1580485"/>
              <a:gd name="connsiteY5" fmla="*/ 357188 h 908455"/>
              <a:gd name="connsiteX6" fmla="*/ 494635 w 1580485"/>
              <a:gd name="connsiteY6" fmla="*/ 328613 h 908455"/>
              <a:gd name="connsiteX7" fmla="*/ 537497 w 1580485"/>
              <a:gd name="connsiteY7" fmla="*/ 300038 h 908455"/>
              <a:gd name="connsiteX8" fmla="*/ 623222 w 1580485"/>
              <a:gd name="connsiteY8" fmla="*/ 271463 h 908455"/>
              <a:gd name="connsiteX9" fmla="*/ 666085 w 1580485"/>
              <a:gd name="connsiteY9" fmla="*/ 242888 h 908455"/>
              <a:gd name="connsiteX10" fmla="*/ 708947 w 1580485"/>
              <a:gd name="connsiteY10" fmla="*/ 228600 h 908455"/>
              <a:gd name="connsiteX11" fmla="*/ 837535 w 1580485"/>
              <a:gd name="connsiteY11" fmla="*/ 157163 h 908455"/>
              <a:gd name="connsiteX12" fmla="*/ 880397 w 1580485"/>
              <a:gd name="connsiteY12" fmla="*/ 128588 h 908455"/>
              <a:gd name="connsiteX13" fmla="*/ 923260 w 1580485"/>
              <a:gd name="connsiteY13" fmla="*/ 42863 h 908455"/>
              <a:gd name="connsiteX14" fmla="*/ 908972 w 1580485"/>
              <a:gd name="connsiteY14" fmla="*/ 0 h 908455"/>
              <a:gd name="connsiteX15" fmla="*/ 1580485 w 1580485"/>
              <a:gd name="connsiteY15" fmla="*/ 0 h 908455"/>
              <a:gd name="connsiteX16" fmla="*/ 1366172 w 1580485"/>
              <a:gd name="connsiteY16" fmla="*/ 514350 h 908455"/>
              <a:gd name="connsiteX17" fmla="*/ 689627 w 1580485"/>
              <a:gd name="connsiteY17" fmla="*/ 908455 h 908455"/>
              <a:gd name="connsiteX18" fmla="*/ 378747 w 1580485"/>
              <a:gd name="connsiteY18" fmla="*/ 773113 h 908455"/>
              <a:gd name="connsiteX19" fmla="*/ 37435 w 1580485"/>
              <a:gd name="connsiteY19" fmla="*/ 700088 h 908455"/>
              <a:gd name="connsiteX20" fmla="*/ 8860 w 1580485"/>
              <a:gd name="connsiteY20" fmla="*/ 585788 h 908455"/>
              <a:gd name="connsiteX21" fmla="*/ 8860 w 1580485"/>
              <a:gd name="connsiteY21" fmla="*/ 585788 h 908455"/>
              <a:gd name="connsiteX22" fmla="*/ 23147 w 1580485"/>
              <a:gd name="connsiteY22" fmla="*/ 528638 h 908455"/>
              <a:gd name="connsiteX0" fmla="*/ 14287 w 1571625"/>
              <a:gd name="connsiteY0" fmla="*/ 528638 h 908455"/>
              <a:gd name="connsiteX1" fmla="*/ 14287 w 1571625"/>
              <a:gd name="connsiteY1" fmla="*/ 528638 h 908455"/>
              <a:gd name="connsiteX2" fmla="*/ 185737 w 1571625"/>
              <a:gd name="connsiteY2" fmla="*/ 471488 h 908455"/>
              <a:gd name="connsiteX3" fmla="*/ 228600 w 1571625"/>
              <a:gd name="connsiteY3" fmla="*/ 442913 h 908455"/>
              <a:gd name="connsiteX4" fmla="*/ 314325 w 1571625"/>
              <a:gd name="connsiteY4" fmla="*/ 414338 h 908455"/>
              <a:gd name="connsiteX5" fmla="*/ 400050 w 1571625"/>
              <a:gd name="connsiteY5" fmla="*/ 357188 h 908455"/>
              <a:gd name="connsiteX6" fmla="*/ 485775 w 1571625"/>
              <a:gd name="connsiteY6" fmla="*/ 328613 h 908455"/>
              <a:gd name="connsiteX7" fmla="*/ 528637 w 1571625"/>
              <a:gd name="connsiteY7" fmla="*/ 300038 h 908455"/>
              <a:gd name="connsiteX8" fmla="*/ 614362 w 1571625"/>
              <a:gd name="connsiteY8" fmla="*/ 271463 h 908455"/>
              <a:gd name="connsiteX9" fmla="*/ 657225 w 1571625"/>
              <a:gd name="connsiteY9" fmla="*/ 242888 h 908455"/>
              <a:gd name="connsiteX10" fmla="*/ 700087 w 1571625"/>
              <a:gd name="connsiteY10" fmla="*/ 228600 h 908455"/>
              <a:gd name="connsiteX11" fmla="*/ 828675 w 1571625"/>
              <a:gd name="connsiteY11" fmla="*/ 157163 h 908455"/>
              <a:gd name="connsiteX12" fmla="*/ 871537 w 1571625"/>
              <a:gd name="connsiteY12" fmla="*/ 128588 h 908455"/>
              <a:gd name="connsiteX13" fmla="*/ 914400 w 1571625"/>
              <a:gd name="connsiteY13" fmla="*/ 42863 h 908455"/>
              <a:gd name="connsiteX14" fmla="*/ 900112 w 1571625"/>
              <a:gd name="connsiteY14" fmla="*/ 0 h 908455"/>
              <a:gd name="connsiteX15" fmla="*/ 1571625 w 1571625"/>
              <a:gd name="connsiteY15" fmla="*/ 0 h 908455"/>
              <a:gd name="connsiteX16" fmla="*/ 1357312 w 1571625"/>
              <a:gd name="connsiteY16" fmla="*/ 514350 h 908455"/>
              <a:gd name="connsiteX17" fmla="*/ 680767 w 1571625"/>
              <a:gd name="connsiteY17" fmla="*/ 908455 h 908455"/>
              <a:gd name="connsiteX18" fmla="*/ 369887 w 1571625"/>
              <a:gd name="connsiteY18" fmla="*/ 773113 h 908455"/>
              <a:gd name="connsiteX19" fmla="*/ 238125 w 1571625"/>
              <a:gd name="connsiteY19" fmla="*/ 677863 h 908455"/>
              <a:gd name="connsiteX20" fmla="*/ 0 w 1571625"/>
              <a:gd name="connsiteY20" fmla="*/ 585788 h 908455"/>
              <a:gd name="connsiteX21" fmla="*/ 0 w 1571625"/>
              <a:gd name="connsiteY21" fmla="*/ 585788 h 908455"/>
              <a:gd name="connsiteX22" fmla="*/ 14287 w 1571625"/>
              <a:gd name="connsiteY22" fmla="*/ 528638 h 908455"/>
              <a:gd name="connsiteX0" fmla="*/ 14287 w 1571625"/>
              <a:gd name="connsiteY0" fmla="*/ 528638 h 908455"/>
              <a:gd name="connsiteX1" fmla="*/ 14287 w 1571625"/>
              <a:gd name="connsiteY1" fmla="*/ 528638 h 908455"/>
              <a:gd name="connsiteX2" fmla="*/ 185737 w 1571625"/>
              <a:gd name="connsiteY2" fmla="*/ 471488 h 908455"/>
              <a:gd name="connsiteX3" fmla="*/ 228600 w 1571625"/>
              <a:gd name="connsiteY3" fmla="*/ 442913 h 908455"/>
              <a:gd name="connsiteX4" fmla="*/ 314325 w 1571625"/>
              <a:gd name="connsiteY4" fmla="*/ 414338 h 908455"/>
              <a:gd name="connsiteX5" fmla="*/ 400050 w 1571625"/>
              <a:gd name="connsiteY5" fmla="*/ 357188 h 908455"/>
              <a:gd name="connsiteX6" fmla="*/ 485775 w 1571625"/>
              <a:gd name="connsiteY6" fmla="*/ 328613 h 908455"/>
              <a:gd name="connsiteX7" fmla="*/ 528637 w 1571625"/>
              <a:gd name="connsiteY7" fmla="*/ 300038 h 908455"/>
              <a:gd name="connsiteX8" fmla="*/ 614362 w 1571625"/>
              <a:gd name="connsiteY8" fmla="*/ 271463 h 908455"/>
              <a:gd name="connsiteX9" fmla="*/ 657225 w 1571625"/>
              <a:gd name="connsiteY9" fmla="*/ 242888 h 908455"/>
              <a:gd name="connsiteX10" fmla="*/ 700087 w 1571625"/>
              <a:gd name="connsiteY10" fmla="*/ 228600 h 908455"/>
              <a:gd name="connsiteX11" fmla="*/ 828675 w 1571625"/>
              <a:gd name="connsiteY11" fmla="*/ 157163 h 908455"/>
              <a:gd name="connsiteX12" fmla="*/ 871537 w 1571625"/>
              <a:gd name="connsiteY12" fmla="*/ 128588 h 908455"/>
              <a:gd name="connsiteX13" fmla="*/ 914400 w 1571625"/>
              <a:gd name="connsiteY13" fmla="*/ 42863 h 908455"/>
              <a:gd name="connsiteX14" fmla="*/ 900112 w 1571625"/>
              <a:gd name="connsiteY14" fmla="*/ 0 h 908455"/>
              <a:gd name="connsiteX15" fmla="*/ 1571625 w 1571625"/>
              <a:gd name="connsiteY15" fmla="*/ 0 h 908455"/>
              <a:gd name="connsiteX16" fmla="*/ 1357312 w 1571625"/>
              <a:gd name="connsiteY16" fmla="*/ 514350 h 908455"/>
              <a:gd name="connsiteX17" fmla="*/ 680767 w 1571625"/>
              <a:gd name="connsiteY17" fmla="*/ 908455 h 908455"/>
              <a:gd name="connsiteX18" fmla="*/ 369887 w 1571625"/>
              <a:gd name="connsiteY18" fmla="*/ 773113 h 908455"/>
              <a:gd name="connsiteX19" fmla="*/ 238125 w 1571625"/>
              <a:gd name="connsiteY19" fmla="*/ 677863 h 908455"/>
              <a:gd name="connsiteX20" fmla="*/ 0 w 1571625"/>
              <a:gd name="connsiteY20" fmla="*/ 585788 h 908455"/>
              <a:gd name="connsiteX21" fmla="*/ 171450 w 1571625"/>
              <a:gd name="connsiteY21" fmla="*/ 588963 h 908455"/>
              <a:gd name="connsiteX22" fmla="*/ 14287 w 1571625"/>
              <a:gd name="connsiteY22" fmla="*/ 528638 h 908455"/>
              <a:gd name="connsiteX0" fmla="*/ 0 w 1557338"/>
              <a:gd name="connsiteY0" fmla="*/ 528638 h 908455"/>
              <a:gd name="connsiteX1" fmla="*/ 0 w 1557338"/>
              <a:gd name="connsiteY1" fmla="*/ 528638 h 908455"/>
              <a:gd name="connsiteX2" fmla="*/ 171450 w 1557338"/>
              <a:gd name="connsiteY2" fmla="*/ 471488 h 908455"/>
              <a:gd name="connsiteX3" fmla="*/ 214313 w 1557338"/>
              <a:gd name="connsiteY3" fmla="*/ 442913 h 908455"/>
              <a:gd name="connsiteX4" fmla="*/ 300038 w 1557338"/>
              <a:gd name="connsiteY4" fmla="*/ 414338 h 908455"/>
              <a:gd name="connsiteX5" fmla="*/ 385763 w 1557338"/>
              <a:gd name="connsiteY5" fmla="*/ 357188 h 908455"/>
              <a:gd name="connsiteX6" fmla="*/ 471488 w 1557338"/>
              <a:gd name="connsiteY6" fmla="*/ 328613 h 908455"/>
              <a:gd name="connsiteX7" fmla="*/ 514350 w 1557338"/>
              <a:gd name="connsiteY7" fmla="*/ 300038 h 908455"/>
              <a:gd name="connsiteX8" fmla="*/ 600075 w 1557338"/>
              <a:gd name="connsiteY8" fmla="*/ 271463 h 908455"/>
              <a:gd name="connsiteX9" fmla="*/ 642938 w 1557338"/>
              <a:gd name="connsiteY9" fmla="*/ 242888 h 908455"/>
              <a:gd name="connsiteX10" fmla="*/ 685800 w 1557338"/>
              <a:gd name="connsiteY10" fmla="*/ 228600 h 908455"/>
              <a:gd name="connsiteX11" fmla="*/ 814388 w 1557338"/>
              <a:gd name="connsiteY11" fmla="*/ 157163 h 908455"/>
              <a:gd name="connsiteX12" fmla="*/ 857250 w 1557338"/>
              <a:gd name="connsiteY12" fmla="*/ 128588 h 908455"/>
              <a:gd name="connsiteX13" fmla="*/ 900113 w 1557338"/>
              <a:gd name="connsiteY13" fmla="*/ 42863 h 908455"/>
              <a:gd name="connsiteX14" fmla="*/ 885825 w 1557338"/>
              <a:gd name="connsiteY14" fmla="*/ 0 h 908455"/>
              <a:gd name="connsiteX15" fmla="*/ 1557338 w 1557338"/>
              <a:gd name="connsiteY15" fmla="*/ 0 h 908455"/>
              <a:gd name="connsiteX16" fmla="*/ 1343025 w 1557338"/>
              <a:gd name="connsiteY16" fmla="*/ 514350 h 908455"/>
              <a:gd name="connsiteX17" fmla="*/ 666480 w 1557338"/>
              <a:gd name="connsiteY17" fmla="*/ 908455 h 908455"/>
              <a:gd name="connsiteX18" fmla="*/ 355600 w 1557338"/>
              <a:gd name="connsiteY18" fmla="*/ 773113 h 908455"/>
              <a:gd name="connsiteX19" fmla="*/ 223838 w 1557338"/>
              <a:gd name="connsiteY19" fmla="*/ 677863 h 908455"/>
              <a:gd name="connsiteX20" fmla="*/ 182563 w 1557338"/>
              <a:gd name="connsiteY20" fmla="*/ 633413 h 908455"/>
              <a:gd name="connsiteX21" fmla="*/ 157163 w 1557338"/>
              <a:gd name="connsiteY21" fmla="*/ 588963 h 908455"/>
              <a:gd name="connsiteX22" fmla="*/ 0 w 1557338"/>
              <a:gd name="connsiteY22" fmla="*/ 528638 h 908455"/>
              <a:gd name="connsiteX0" fmla="*/ 0 w 1557338"/>
              <a:gd name="connsiteY0" fmla="*/ 528638 h 908455"/>
              <a:gd name="connsiteX1" fmla="*/ 0 w 1557338"/>
              <a:gd name="connsiteY1" fmla="*/ 528638 h 908455"/>
              <a:gd name="connsiteX2" fmla="*/ 171450 w 1557338"/>
              <a:gd name="connsiteY2" fmla="*/ 471488 h 908455"/>
              <a:gd name="connsiteX3" fmla="*/ 214313 w 1557338"/>
              <a:gd name="connsiteY3" fmla="*/ 442913 h 908455"/>
              <a:gd name="connsiteX4" fmla="*/ 300038 w 1557338"/>
              <a:gd name="connsiteY4" fmla="*/ 414338 h 908455"/>
              <a:gd name="connsiteX5" fmla="*/ 385763 w 1557338"/>
              <a:gd name="connsiteY5" fmla="*/ 357188 h 908455"/>
              <a:gd name="connsiteX6" fmla="*/ 471488 w 1557338"/>
              <a:gd name="connsiteY6" fmla="*/ 328613 h 908455"/>
              <a:gd name="connsiteX7" fmla="*/ 514350 w 1557338"/>
              <a:gd name="connsiteY7" fmla="*/ 300038 h 908455"/>
              <a:gd name="connsiteX8" fmla="*/ 600075 w 1557338"/>
              <a:gd name="connsiteY8" fmla="*/ 271463 h 908455"/>
              <a:gd name="connsiteX9" fmla="*/ 642938 w 1557338"/>
              <a:gd name="connsiteY9" fmla="*/ 242888 h 908455"/>
              <a:gd name="connsiteX10" fmla="*/ 685800 w 1557338"/>
              <a:gd name="connsiteY10" fmla="*/ 228600 h 908455"/>
              <a:gd name="connsiteX11" fmla="*/ 814388 w 1557338"/>
              <a:gd name="connsiteY11" fmla="*/ 157163 h 908455"/>
              <a:gd name="connsiteX12" fmla="*/ 857250 w 1557338"/>
              <a:gd name="connsiteY12" fmla="*/ 128588 h 908455"/>
              <a:gd name="connsiteX13" fmla="*/ 900113 w 1557338"/>
              <a:gd name="connsiteY13" fmla="*/ 42863 h 908455"/>
              <a:gd name="connsiteX14" fmla="*/ 885825 w 1557338"/>
              <a:gd name="connsiteY14" fmla="*/ 0 h 908455"/>
              <a:gd name="connsiteX15" fmla="*/ 1557338 w 1557338"/>
              <a:gd name="connsiteY15" fmla="*/ 0 h 908455"/>
              <a:gd name="connsiteX16" fmla="*/ 1343025 w 1557338"/>
              <a:gd name="connsiteY16" fmla="*/ 514350 h 908455"/>
              <a:gd name="connsiteX17" fmla="*/ 666480 w 1557338"/>
              <a:gd name="connsiteY17" fmla="*/ 908455 h 908455"/>
              <a:gd name="connsiteX18" fmla="*/ 355600 w 1557338"/>
              <a:gd name="connsiteY18" fmla="*/ 773113 h 908455"/>
              <a:gd name="connsiteX19" fmla="*/ 223838 w 1557338"/>
              <a:gd name="connsiteY19" fmla="*/ 677863 h 908455"/>
              <a:gd name="connsiteX20" fmla="*/ 185738 w 1557338"/>
              <a:gd name="connsiteY20" fmla="*/ 652463 h 908455"/>
              <a:gd name="connsiteX21" fmla="*/ 157163 w 1557338"/>
              <a:gd name="connsiteY21" fmla="*/ 588963 h 908455"/>
              <a:gd name="connsiteX22" fmla="*/ 0 w 1557338"/>
              <a:gd name="connsiteY22" fmla="*/ 528638 h 908455"/>
              <a:gd name="connsiteX0" fmla="*/ 76200 w 1557338"/>
              <a:gd name="connsiteY0" fmla="*/ 509588 h 908455"/>
              <a:gd name="connsiteX1" fmla="*/ 0 w 1557338"/>
              <a:gd name="connsiteY1" fmla="*/ 528638 h 908455"/>
              <a:gd name="connsiteX2" fmla="*/ 171450 w 1557338"/>
              <a:gd name="connsiteY2" fmla="*/ 471488 h 908455"/>
              <a:gd name="connsiteX3" fmla="*/ 214313 w 1557338"/>
              <a:gd name="connsiteY3" fmla="*/ 442913 h 908455"/>
              <a:gd name="connsiteX4" fmla="*/ 300038 w 1557338"/>
              <a:gd name="connsiteY4" fmla="*/ 414338 h 908455"/>
              <a:gd name="connsiteX5" fmla="*/ 385763 w 1557338"/>
              <a:gd name="connsiteY5" fmla="*/ 357188 h 908455"/>
              <a:gd name="connsiteX6" fmla="*/ 471488 w 1557338"/>
              <a:gd name="connsiteY6" fmla="*/ 328613 h 908455"/>
              <a:gd name="connsiteX7" fmla="*/ 514350 w 1557338"/>
              <a:gd name="connsiteY7" fmla="*/ 300038 h 908455"/>
              <a:gd name="connsiteX8" fmla="*/ 600075 w 1557338"/>
              <a:gd name="connsiteY8" fmla="*/ 271463 h 908455"/>
              <a:gd name="connsiteX9" fmla="*/ 642938 w 1557338"/>
              <a:gd name="connsiteY9" fmla="*/ 242888 h 908455"/>
              <a:gd name="connsiteX10" fmla="*/ 685800 w 1557338"/>
              <a:gd name="connsiteY10" fmla="*/ 228600 h 908455"/>
              <a:gd name="connsiteX11" fmla="*/ 814388 w 1557338"/>
              <a:gd name="connsiteY11" fmla="*/ 157163 h 908455"/>
              <a:gd name="connsiteX12" fmla="*/ 857250 w 1557338"/>
              <a:gd name="connsiteY12" fmla="*/ 128588 h 908455"/>
              <a:gd name="connsiteX13" fmla="*/ 900113 w 1557338"/>
              <a:gd name="connsiteY13" fmla="*/ 42863 h 908455"/>
              <a:gd name="connsiteX14" fmla="*/ 885825 w 1557338"/>
              <a:gd name="connsiteY14" fmla="*/ 0 h 908455"/>
              <a:gd name="connsiteX15" fmla="*/ 1557338 w 1557338"/>
              <a:gd name="connsiteY15" fmla="*/ 0 h 908455"/>
              <a:gd name="connsiteX16" fmla="*/ 1343025 w 1557338"/>
              <a:gd name="connsiteY16" fmla="*/ 514350 h 908455"/>
              <a:gd name="connsiteX17" fmla="*/ 666480 w 1557338"/>
              <a:gd name="connsiteY17" fmla="*/ 908455 h 908455"/>
              <a:gd name="connsiteX18" fmla="*/ 355600 w 1557338"/>
              <a:gd name="connsiteY18" fmla="*/ 773113 h 908455"/>
              <a:gd name="connsiteX19" fmla="*/ 223838 w 1557338"/>
              <a:gd name="connsiteY19" fmla="*/ 677863 h 908455"/>
              <a:gd name="connsiteX20" fmla="*/ 185738 w 1557338"/>
              <a:gd name="connsiteY20" fmla="*/ 652463 h 908455"/>
              <a:gd name="connsiteX21" fmla="*/ 157163 w 1557338"/>
              <a:gd name="connsiteY21" fmla="*/ 588963 h 908455"/>
              <a:gd name="connsiteX22" fmla="*/ 76200 w 1557338"/>
              <a:gd name="connsiteY22" fmla="*/ 509588 h 908455"/>
              <a:gd name="connsiteX0" fmla="*/ 12700 w 1493838"/>
              <a:gd name="connsiteY0" fmla="*/ 509588 h 908455"/>
              <a:gd name="connsiteX1" fmla="*/ 0 w 1493838"/>
              <a:gd name="connsiteY1" fmla="*/ 503238 h 908455"/>
              <a:gd name="connsiteX2" fmla="*/ 107950 w 1493838"/>
              <a:gd name="connsiteY2" fmla="*/ 471488 h 908455"/>
              <a:gd name="connsiteX3" fmla="*/ 150813 w 1493838"/>
              <a:gd name="connsiteY3" fmla="*/ 442913 h 908455"/>
              <a:gd name="connsiteX4" fmla="*/ 236538 w 1493838"/>
              <a:gd name="connsiteY4" fmla="*/ 414338 h 908455"/>
              <a:gd name="connsiteX5" fmla="*/ 322263 w 1493838"/>
              <a:gd name="connsiteY5" fmla="*/ 357188 h 908455"/>
              <a:gd name="connsiteX6" fmla="*/ 407988 w 1493838"/>
              <a:gd name="connsiteY6" fmla="*/ 328613 h 908455"/>
              <a:gd name="connsiteX7" fmla="*/ 450850 w 1493838"/>
              <a:gd name="connsiteY7" fmla="*/ 300038 h 908455"/>
              <a:gd name="connsiteX8" fmla="*/ 536575 w 1493838"/>
              <a:gd name="connsiteY8" fmla="*/ 271463 h 908455"/>
              <a:gd name="connsiteX9" fmla="*/ 579438 w 1493838"/>
              <a:gd name="connsiteY9" fmla="*/ 242888 h 908455"/>
              <a:gd name="connsiteX10" fmla="*/ 622300 w 1493838"/>
              <a:gd name="connsiteY10" fmla="*/ 228600 h 908455"/>
              <a:gd name="connsiteX11" fmla="*/ 750888 w 1493838"/>
              <a:gd name="connsiteY11" fmla="*/ 157163 h 908455"/>
              <a:gd name="connsiteX12" fmla="*/ 793750 w 1493838"/>
              <a:gd name="connsiteY12" fmla="*/ 128588 h 908455"/>
              <a:gd name="connsiteX13" fmla="*/ 836613 w 1493838"/>
              <a:gd name="connsiteY13" fmla="*/ 42863 h 908455"/>
              <a:gd name="connsiteX14" fmla="*/ 822325 w 1493838"/>
              <a:gd name="connsiteY14" fmla="*/ 0 h 908455"/>
              <a:gd name="connsiteX15" fmla="*/ 1493838 w 1493838"/>
              <a:gd name="connsiteY15" fmla="*/ 0 h 908455"/>
              <a:gd name="connsiteX16" fmla="*/ 1279525 w 1493838"/>
              <a:gd name="connsiteY16" fmla="*/ 514350 h 908455"/>
              <a:gd name="connsiteX17" fmla="*/ 602980 w 1493838"/>
              <a:gd name="connsiteY17" fmla="*/ 908455 h 908455"/>
              <a:gd name="connsiteX18" fmla="*/ 292100 w 1493838"/>
              <a:gd name="connsiteY18" fmla="*/ 773113 h 908455"/>
              <a:gd name="connsiteX19" fmla="*/ 160338 w 1493838"/>
              <a:gd name="connsiteY19" fmla="*/ 677863 h 908455"/>
              <a:gd name="connsiteX20" fmla="*/ 122238 w 1493838"/>
              <a:gd name="connsiteY20" fmla="*/ 652463 h 908455"/>
              <a:gd name="connsiteX21" fmla="*/ 93663 w 1493838"/>
              <a:gd name="connsiteY21" fmla="*/ 588963 h 908455"/>
              <a:gd name="connsiteX22" fmla="*/ 12700 w 1493838"/>
              <a:gd name="connsiteY22" fmla="*/ 509588 h 908455"/>
              <a:gd name="connsiteX0" fmla="*/ 12700 w 1493838"/>
              <a:gd name="connsiteY0" fmla="*/ 509588 h 908455"/>
              <a:gd name="connsiteX1" fmla="*/ 0 w 1493838"/>
              <a:gd name="connsiteY1" fmla="*/ 503238 h 908455"/>
              <a:gd name="connsiteX2" fmla="*/ 107950 w 1493838"/>
              <a:gd name="connsiteY2" fmla="*/ 471488 h 908455"/>
              <a:gd name="connsiteX3" fmla="*/ 150813 w 1493838"/>
              <a:gd name="connsiteY3" fmla="*/ 442913 h 908455"/>
              <a:gd name="connsiteX4" fmla="*/ 236538 w 1493838"/>
              <a:gd name="connsiteY4" fmla="*/ 414338 h 908455"/>
              <a:gd name="connsiteX5" fmla="*/ 322263 w 1493838"/>
              <a:gd name="connsiteY5" fmla="*/ 357188 h 908455"/>
              <a:gd name="connsiteX6" fmla="*/ 407988 w 1493838"/>
              <a:gd name="connsiteY6" fmla="*/ 328613 h 908455"/>
              <a:gd name="connsiteX7" fmla="*/ 450850 w 1493838"/>
              <a:gd name="connsiteY7" fmla="*/ 300038 h 908455"/>
              <a:gd name="connsiteX8" fmla="*/ 536575 w 1493838"/>
              <a:gd name="connsiteY8" fmla="*/ 271463 h 908455"/>
              <a:gd name="connsiteX9" fmla="*/ 579438 w 1493838"/>
              <a:gd name="connsiteY9" fmla="*/ 242888 h 908455"/>
              <a:gd name="connsiteX10" fmla="*/ 622300 w 1493838"/>
              <a:gd name="connsiteY10" fmla="*/ 228600 h 908455"/>
              <a:gd name="connsiteX11" fmla="*/ 750888 w 1493838"/>
              <a:gd name="connsiteY11" fmla="*/ 157163 h 908455"/>
              <a:gd name="connsiteX12" fmla="*/ 793750 w 1493838"/>
              <a:gd name="connsiteY12" fmla="*/ 128588 h 908455"/>
              <a:gd name="connsiteX13" fmla="*/ 836613 w 1493838"/>
              <a:gd name="connsiteY13" fmla="*/ 42863 h 908455"/>
              <a:gd name="connsiteX14" fmla="*/ 822325 w 1493838"/>
              <a:gd name="connsiteY14" fmla="*/ 0 h 908455"/>
              <a:gd name="connsiteX15" fmla="*/ 1493838 w 1493838"/>
              <a:gd name="connsiteY15" fmla="*/ 0 h 908455"/>
              <a:gd name="connsiteX16" fmla="*/ 1279525 w 1493838"/>
              <a:gd name="connsiteY16" fmla="*/ 514350 h 908455"/>
              <a:gd name="connsiteX17" fmla="*/ 602980 w 1493838"/>
              <a:gd name="connsiteY17" fmla="*/ 908455 h 908455"/>
              <a:gd name="connsiteX18" fmla="*/ 292100 w 1493838"/>
              <a:gd name="connsiteY18" fmla="*/ 773113 h 908455"/>
              <a:gd name="connsiteX19" fmla="*/ 160338 w 1493838"/>
              <a:gd name="connsiteY19" fmla="*/ 677863 h 908455"/>
              <a:gd name="connsiteX20" fmla="*/ 122238 w 1493838"/>
              <a:gd name="connsiteY20" fmla="*/ 652463 h 908455"/>
              <a:gd name="connsiteX21" fmla="*/ 93663 w 1493838"/>
              <a:gd name="connsiteY21" fmla="*/ 588963 h 908455"/>
              <a:gd name="connsiteX22" fmla="*/ 12700 w 1493838"/>
              <a:gd name="connsiteY22" fmla="*/ 509588 h 908455"/>
              <a:gd name="connsiteX0" fmla="*/ 12700 w 1493838"/>
              <a:gd name="connsiteY0" fmla="*/ 509588 h 938029"/>
              <a:gd name="connsiteX1" fmla="*/ 0 w 1493838"/>
              <a:gd name="connsiteY1" fmla="*/ 503238 h 938029"/>
              <a:gd name="connsiteX2" fmla="*/ 107950 w 1493838"/>
              <a:gd name="connsiteY2" fmla="*/ 471488 h 938029"/>
              <a:gd name="connsiteX3" fmla="*/ 150813 w 1493838"/>
              <a:gd name="connsiteY3" fmla="*/ 442913 h 938029"/>
              <a:gd name="connsiteX4" fmla="*/ 236538 w 1493838"/>
              <a:gd name="connsiteY4" fmla="*/ 414338 h 938029"/>
              <a:gd name="connsiteX5" fmla="*/ 322263 w 1493838"/>
              <a:gd name="connsiteY5" fmla="*/ 357188 h 938029"/>
              <a:gd name="connsiteX6" fmla="*/ 407988 w 1493838"/>
              <a:gd name="connsiteY6" fmla="*/ 328613 h 938029"/>
              <a:gd name="connsiteX7" fmla="*/ 450850 w 1493838"/>
              <a:gd name="connsiteY7" fmla="*/ 300038 h 938029"/>
              <a:gd name="connsiteX8" fmla="*/ 536575 w 1493838"/>
              <a:gd name="connsiteY8" fmla="*/ 271463 h 938029"/>
              <a:gd name="connsiteX9" fmla="*/ 579438 w 1493838"/>
              <a:gd name="connsiteY9" fmla="*/ 242888 h 938029"/>
              <a:gd name="connsiteX10" fmla="*/ 622300 w 1493838"/>
              <a:gd name="connsiteY10" fmla="*/ 228600 h 938029"/>
              <a:gd name="connsiteX11" fmla="*/ 750888 w 1493838"/>
              <a:gd name="connsiteY11" fmla="*/ 157163 h 938029"/>
              <a:gd name="connsiteX12" fmla="*/ 793750 w 1493838"/>
              <a:gd name="connsiteY12" fmla="*/ 128588 h 938029"/>
              <a:gd name="connsiteX13" fmla="*/ 836613 w 1493838"/>
              <a:gd name="connsiteY13" fmla="*/ 42863 h 938029"/>
              <a:gd name="connsiteX14" fmla="*/ 822325 w 1493838"/>
              <a:gd name="connsiteY14" fmla="*/ 0 h 938029"/>
              <a:gd name="connsiteX15" fmla="*/ 1493838 w 1493838"/>
              <a:gd name="connsiteY15" fmla="*/ 0 h 938029"/>
              <a:gd name="connsiteX16" fmla="*/ 1279525 w 1493838"/>
              <a:gd name="connsiteY16" fmla="*/ 514350 h 938029"/>
              <a:gd name="connsiteX17" fmla="*/ 406581 w 1493838"/>
              <a:gd name="connsiteY17" fmla="*/ 938029 h 938029"/>
              <a:gd name="connsiteX18" fmla="*/ 292100 w 1493838"/>
              <a:gd name="connsiteY18" fmla="*/ 773113 h 938029"/>
              <a:gd name="connsiteX19" fmla="*/ 160338 w 1493838"/>
              <a:gd name="connsiteY19" fmla="*/ 677863 h 938029"/>
              <a:gd name="connsiteX20" fmla="*/ 122238 w 1493838"/>
              <a:gd name="connsiteY20" fmla="*/ 652463 h 938029"/>
              <a:gd name="connsiteX21" fmla="*/ 93663 w 1493838"/>
              <a:gd name="connsiteY21" fmla="*/ 588963 h 938029"/>
              <a:gd name="connsiteX22" fmla="*/ 12700 w 1493838"/>
              <a:gd name="connsiteY22" fmla="*/ 509588 h 9380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493838" h="938029">
                <a:moveTo>
                  <a:pt x="12700" y="509588"/>
                </a:moveTo>
                <a:lnTo>
                  <a:pt x="0" y="503238"/>
                </a:lnTo>
                <a:cubicBezTo>
                  <a:pt x="57150" y="484188"/>
                  <a:pt x="82815" y="481542"/>
                  <a:pt x="107950" y="471488"/>
                </a:cubicBezTo>
                <a:cubicBezTo>
                  <a:pt x="133085" y="461434"/>
                  <a:pt x="135121" y="449887"/>
                  <a:pt x="150813" y="442913"/>
                </a:cubicBezTo>
                <a:cubicBezTo>
                  <a:pt x="178338" y="430680"/>
                  <a:pt x="236538" y="414338"/>
                  <a:pt x="236538" y="414338"/>
                </a:cubicBezTo>
                <a:cubicBezTo>
                  <a:pt x="265113" y="395288"/>
                  <a:pt x="289682" y="368048"/>
                  <a:pt x="322263" y="357188"/>
                </a:cubicBezTo>
                <a:lnTo>
                  <a:pt x="407988" y="328613"/>
                </a:lnTo>
                <a:cubicBezTo>
                  <a:pt x="422275" y="319088"/>
                  <a:pt x="435159" y="307012"/>
                  <a:pt x="450850" y="300038"/>
                </a:cubicBezTo>
                <a:cubicBezTo>
                  <a:pt x="478375" y="287805"/>
                  <a:pt x="536575" y="271463"/>
                  <a:pt x="536575" y="271463"/>
                </a:cubicBezTo>
                <a:cubicBezTo>
                  <a:pt x="550863" y="261938"/>
                  <a:pt x="564079" y="250567"/>
                  <a:pt x="579438" y="242888"/>
                </a:cubicBezTo>
                <a:cubicBezTo>
                  <a:pt x="592908" y="236153"/>
                  <a:pt x="609135" y="235914"/>
                  <a:pt x="622300" y="228600"/>
                </a:cubicBezTo>
                <a:cubicBezTo>
                  <a:pt x="769677" y="146723"/>
                  <a:pt x="653903" y="189490"/>
                  <a:pt x="750888" y="157163"/>
                </a:cubicBezTo>
                <a:cubicBezTo>
                  <a:pt x="765175" y="147638"/>
                  <a:pt x="781608" y="140730"/>
                  <a:pt x="793750" y="128588"/>
                </a:cubicBezTo>
                <a:cubicBezTo>
                  <a:pt x="821446" y="100892"/>
                  <a:pt x="824992" y="77723"/>
                  <a:pt x="836613" y="42863"/>
                </a:cubicBezTo>
                <a:lnTo>
                  <a:pt x="822325" y="0"/>
                </a:lnTo>
                <a:lnTo>
                  <a:pt x="1493838" y="0"/>
                </a:lnTo>
                <a:lnTo>
                  <a:pt x="1279525" y="514350"/>
                </a:lnTo>
                <a:cubicBezTo>
                  <a:pt x="1054010" y="645718"/>
                  <a:pt x="632096" y="806661"/>
                  <a:pt x="406581" y="938029"/>
                </a:cubicBezTo>
                <a:cubicBezTo>
                  <a:pt x="270528" y="860377"/>
                  <a:pt x="405252" y="863735"/>
                  <a:pt x="292100" y="773113"/>
                </a:cubicBezTo>
                <a:cubicBezTo>
                  <a:pt x="277813" y="735013"/>
                  <a:pt x="188648" y="697971"/>
                  <a:pt x="160338" y="677863"/>
                </a:cubicBezTo>
                <a:cubicBezTo>
                  <a:pt x="132028" y="657755"/>
                  <a:pt x="122238" y="709161"/>
                  <a:pt x="122238" y="652463"/>
                </a:cubicBezTo>
                <a:lnTo>
                  <a:pt x="93663" y="588963"/>
                </a:lnTo>
                <a:lnTo>
                  <a:pt x="12700" y="509588"/>
                </a:lnTo>
                <a:close/>
              </a:path>
            </a:pathLst>
          </a:custGeom>
          <a:blipFill dpi="0" rotWithShape="1">
            <a:blip r:embed="rId5">
              <a:alphaModFix amt="16000"/>
            </a:blip>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350" dirty="0"/>
          </a:p>
        </p:txBody>
      </p:sp>
      <p:pic>
        <p:nvPicPr>
          <p:cNvPr id="96" name="Picture 95">
            <a:extLst>
              <a:ext uri="{FF2B5EF4-FFF2-40B4-BE49-F238E27FC236}">
                <a16:creationId xmlns:a16="http://schemas.microsoft.com/office/drawing/2014/main" id="{8FD5A2FF-FC9F-C04C-B3F3-3C8C5D306BB2}"/>
              </a:ext>
            </a:extLst>
          </p:cNvPr>
          <p:cNvPicPr>
            <a:picLocks noChangeAspect="1"/>
          </p:cNvPicPr>
          <p:nvPr/>
        </p:nvPicPr>
        <p:blipFill rotWithShape="1">
          <a:blip r:embed="rId6">
            <a:duotone>
              <a:schemeClr val="bg2">
                <a:shade val="45000"/>
                <a:satMod val="135000"/>
              </a:schemeClr>
              <a:prstClr val="white"/>
            </a:duotone>
          </a:blip>
          <a:srcRect l="70460" r="791" b="-15907"/>
          <a:stretch/>
        </p:blipFill>
        <p:spPr>
          <a:xfrm>
            <a:off x="3727063" y="1892702"/>
            <a:ext cx="2320349" cy="865406"/>
          </a:xfrm>
          <a:prstGeom prst="rect">
            <a:avLst/>
          </a:prstGeom>
        </p:spPr>
      </p:pic>
      <p:grpSp>
        <p:nvGrpSpPr>
          <p:cNvPr id="46" name="Group 45">
            <a:extLst>
              <a:ext uri="{FF2B5EF4-FFF2-40B4-BE49-F238E27FC236}">
                <a16:creationId xmlns:a16="http://schemas.microsoft.com/office/drawing/2014/main" id="{504A816D-03C2-A849-B7A9-8070AAE99123}"/>
              </a:ext>
            </a:extLst>
          </p:cNvPr>
          <p:cNvGrpSpPr/>
          <p:nvPr/>
        </p:nvGrpSpPr>
        <p:grpSpPr>
          <a:xfrm>
            <a:off x="3011418" y="1167109"/>
            <a:ext cx="2601706" cy="3926609"/>
            <a:chOff x="860257" y="1792705"/>
            <a:chExt cx="2261937" cy="3886200"/>
          </a:xfrm>
          <a:gradFill>
            <a:gsLst>
              <a:gs pos="23000">
                <a:srgbClr val="99BB44"/>
              </a:gs>
              <a:gs pos="44000">
                <a:schemeClr val="accent6">
                  <a:lumMod val="60000"/>
                  <a:lumOff val="40000"/>
                </a:schemeClr>
              </a:gs>
              <a:gs pos="67000">
                <a:schemeClr val="accent6">
                  <a:lumMod val="40000"/>
                  <a:lumOff val="60000"/>
                </a:schemeClr>
              </a:gs>
              <a:gs pos="89000">
                <a:srgbClr val="99BB44"/>
              </a:gs>
            </a:gsLst>
            <a:lin ang="5400000" scaled="1"/>
          </a:gradFill>
        </p:grpSpPr>
        <p:sp>
          <p:nvSpPr>
            <p:cNvPr id="59" name="Rectangle 58">
              <a:extLst>
                <a:ext uri="{FF2B5EF4-FFF2-40B4-BE49-F238E27FC236}">
                  <a16:creationId xmlns:a16="http://schemas.microsoft.com/office/drawing/2014/main" id="{3A085008-0D25-9C4E-8B0C-8E6D0D33C10F}"/>
                </a:ext>
              </a:extLst>
            </p:cNvPr>
            <p:cNvSpPr/>
            <p:nvPr/>
          </p:nvSpPr>
          <p:spPr>
            <a:xfrm>
              <a:off x="1094874" y="3429000"/>
              <a:ext cx="1792705" cy="224990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60" name="Triangle 59">
              <a:extLst>
                <a:ext uri="{FF2B5EF4-FFF2-40B4-BE49-F238E27FC236}">
                  <a16:creationId xmlns:a16="http://schemas.microsoft.com/office/drawing/2014/main" id="{A42D72DC-060B-C745-AD97-7559C39FFBAC}"/>
                </a:ext>
              </a:extLst>
            </p:cNvPr>
            <p:cNvSpPr/>
            <p:nvPr/>
          </p:nvSpPr>
          <p:spPr>
            <a:xfrm>
              <a:off x="860257" y="1792705"/>
              <a:ext cx="2261937" cy="1636295"/>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sp>
        <p:nvSpPr>
          <p:cNvPr id="47" name="Rounded Rectangle 46">
            <a:extLst>
              <a:ext uri="{FF2B5EF4-FFF2-40B4-BE49-F238E27FC236}">
                <a16:creationId xmlns:a16="http://schemas.microsoft.com/office/drawing/2014/main" id="{F6F5B259-33BD-D64E-B559-ABAA0501E1BF}"/>
              </a:ext>
            </a:extLst>
          </p:cNvPr>
          <p:cNvSpPr/>
          <p:nvPr/>
        </p:nvSpPr>
        <p:spPr>
          <a:xfrm>
            <a:off x="3258640" y="5102683"/>
            <a:ext cx="2101152" cy="271358"/>
          </a:xfrm>
          <a:prstGeom prst="round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50" b="1" dirty="0">
                <a:latin typeface="Century Gothic" panose="020B0502020202020204" pitchFamily="34" charset="0"/>
              </a:rPr>
              <a:t>Expanded LRS Tech Foundation</a:t>
            </a:r>
          </a:p>
        </p:txBody>
      </p:sp>
      <p:sp>
        <p:nvSpPr>
          <p:cNvPr id="51" name="TextBox 50">
            <a:extLst>
              <a:ext uri="{FF2B5EF4-FFF2-40B4-BE49-F238E27FC236}">
                <a16:creationId xmlns:a16="http://schemas.microsoft.com/office/drawing/2014/main" id="{979ED01B-39FD-FB41-9B48-08A3D03DAE14}"/>
              </a:ext>
            </a:extLst>
          </p:cNvPr>
          <p:cNvSpPr txBox="1"/>
          <p:nvPr/>
        </p:nvSpPr>
        <p:spPr>
          <a:xfrm>
            <a:off x="3201948" y="3703413"/>
            <a:ext cx="950436" cy="196208"/>
          </a:xfrm>
          <a:prstGeom prst="rect">
            <a:avLst/>
          </a:prstGeom>
          <a:noFill/>
        </p:spPr>
        <p:txBody>
          <a:bodyPr wrap="square" rtlCol="0">
            <a:spAutoFit/>
          </a:bodyPr>
          <a:lstStyle/>
          <a:p>
            <a:pPr algn="ctr"/>
            <a:r>
              <a:rPr lang="en-US" sz="675" b="1" dirty="0">
                <a:solidFill>
                  <a:schemeClr val="bg1"/>
                </a:solidFill>
                <a:latin typeface="Century Gothic" panose="020B0502020202020204" pitchFamily="34" charset="0"/>
              </a:rPr>
              <a:t>Core Application</a:t>
            </a:r>
          </a:p>
        </p:txBody>
      </p:sp>
      <p:grpSp>
        <p:nvGrpSpPr>
          <p:cNvPr id="35" name="Group 34">
            <a:extLst>
              <a:ext uri="{FF2B5EF4-FFF2-40B4-BE49-F238E27FC236}">
                <a16:creationId xmlns:a16="http://schemas.microsoft.com/office/drawing/2014/main" id="{5DA8F2B6-E728-6646-BD5C-7A7EDA6EE080}"/>
              </a:ext>
            </a:extLst>
          </p:cNvPr>
          <p:cNvGrpSpPr/>
          <p:nvPr/>
        </p:nvGrpSpPr>
        <p:grpSpPr>
          <a:xfrm>
            <a:off x="3044251" y="1206556"/>
            <a:ext cx="2526626" cy="1677041"/>
            <a:chOff x="4414820" y="1883871"/>
            <a:chExt cx="3368834" cy="1823206"/>
          </a:xfrm>
        </p:grpSpPr>
        <p:grpSp>
          <p:nvGrpSpPr>
            <p:cNvPr id="92" name="Group 91">
              <a:extLst>
                <a:ext uri="{FF2B5EF4-FFF2-40B4-BE49-F238E27FC236}">
                  <a16:creationId xmlns:a16="http://schemas.microsoft.com/office/drawing/2014/main" id="{2A8F69FF-D174-3B44-943D-BF259953EA31}"/>
                </a:ext>
              </a:extLst>
            </p:cNvPr>
            <p:cNvGrpSpPr/>
            <p:nvPr/>
          </p:nvGrpSpPr>
          <p:grpSpPr>
            <a:xfrm>
              <a:off x="4414820" y="1883871"/>
              <a:ext cx="3368834" cy="1823206"/>
              <a:chOff x="308115" y="1875483"/>
              <a:chExt cx="3368834" cy="1823206"/>
            </a:xfrm>
          </p:grpSpPr>
          <p:cxnSp>
            <p:nvCxnSpPr>
              <p:cNvPr id="94" name="Straight Connector 93">
                <a:extLst>
                  <a:ext uri="{FF2B5EF4-FFF2-40B4-BE49-F238E27FC236}">
                    <a16:creationId xmlns:a16="http://schemas.microsoft.com/office/drawing/2014/main" id="{F6BA8A27-182E-3D46-A7E8-67A103CB547F}"/>
                  </a:ext>
                </a:extLst>
              </p:cNvPr>
              <p:cNvCxnSpPr>
                <a:cxnSpLocks/>
              </p:cNvCxnSpPr>
              <p:nvPr/>
            </p:nvCxnSpPr>
            <p:spPr>
              <a:xfrm flipV="1">
                <a:off x="308115" y="1920177"/>
                <a:ext cx="1681396" cy="1768157"/>
              </a:xfrm>
              <a:prstGeom prst="line">
                <a:avLst/>
              </a:prstGeom>
              <a:ln w="762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99" name="Straight Connector 98">
                <a:extLst>
                  <a:ext uri="{FF2B5EF4-FFF2-40B4-BE49-F238E27FC236}">
                    <a16:creationId xmlns:a16="http://schemas.microsoft.com/office/drawing/2014/main" id="{EC228069-7948-344C-A15E-1D63814599EF}"/>
                  </a:ext>
                </a:extLst>
              </p:cNvPr>
              <p:cNvCxnSpPr>
                <a:cxnSpLocks/>
              </p:cNvCxnSpPr>
              <p:nvPr/>
            </p:nvCxnSpPr>
            <p:spPr>
              <a:xfrm flipH="1" flipV="1">
                <a:off x="1980267" y="1875483"/>
                <a:ext cx="1696682" cy="1823206"/>
              </a:xfrm>
              <a:prstGeom prst="line">
                <a:avLst/>
              </a:prstGeom>
              <a:ln w="76200">
                <a:solidFill>
                  <a:schemeClr val="bg1"/>
                </a:solidFill>
              </a:ln>
            </p:spPr>
            <p:style>
              <a:lnRef idx="1">
                <a:schemeClr val="accent1"/>
              </a:lnRef>
              <a:fillRef idx="0">
                <a:schemeClr val="accent1"/>
              </a:fillRef>
              <a:effectRef idx="0">
                <a:schemeClr val="accent1"/>
              </a:effectRef>
              <a:fontRef idx="minor">
                <a:schemeClr val="tx1"/>
              </a:fontRef>
            </p:style>
          </p:cxnSp>
        </p:grpSp>
        <p:cxnSp>
          <p:nvCxnSpPr>
            <p:cNvPr id="115" name="Straight Connector 114">
              <a:extLst>
                <a:ext uri="{FF2B5EF4-FFF2-40B4-BE49-F238E27FC236}">
                  <a16:creationId xmlns:a16="http://schemas.microsoft.com/office/drawing/2014/main" id="{8FA660D4-F7B5-A041-89E6-2BDCE7F8E895}"/>
                </a:ext>
              </a:extLst>
            </p:cNvPr>
            <p:cNvCxnSpPr>
              <a:cxnSpLocks/>
            </p:cNvCxnSpPr>
            <p:nvPr/>
          </p:nvCxnSpPr>
          <p:spPr>
            <a:xfrm>
              <a:off x="4730853" y="3617551"/>
              <a:ext cx="274932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117" name="Rounded Rectangle 116">
            <a:extLst>
              <a:ext uri="{FF2B5EF4-FFF2-40B4-BE49-F238E27FC236}">
                <a16:creationId xmlns:a16="http://schemas.microsoft.com/office/drawing/2014/main" id="{9BC9C73D-327F-0D4B-9B96-D6839F2C81EC}"/>
              </a:ext>
            </a:extLst>
          </p:cNvPr>
          <p:cNvSpPr/>
          <p:nvPr/>
        </p:nvSpPr>
        <p:spPr>
          <a:xfrm>
            <a:off x="3376557" y="2601180"/>
            <a:ext cx="1886084" cy="170590"/>
          </a:xfrm>
          <a:prstGeom prst="round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 b="1" dirty="0">
                <a:solidFill>
                  <a:schemeClr val="bg1"/>
                </a:solidFill>
                <a:latin typeface="Century Gothic" panose="020B0502020202020204" pitchFamily="34" charset="0"/>
              </a:rPr>
              <a:t>Contact Center Integration</a:t>
            </a:r>
          </a:p>
        </p:txBody>
      </p:sp>
      <p:sp>
        <p:nvSpPr>
          <p:cNvPr id="118" name="Rounded Rectangle 117">
            <a:extLst>
              <a:ext uri="{FF2B5EF4-FFF2-40B4-BE49-F238E27FC236}">
                <a16:creationId xmlns:a16="http://schemas.microsoft.com/office/drawing/2014/main" id="{FE4D48E6-C14E-BF44-956F-E9DA956522B4}"/>
              </a:ext>
            </a:extLst>
          </p:cNvPr>
          <p:cNvSpPr/>
          <p:nvPr/>
        </p:nvSpPr>
        <p:spPr>
          <a:xfrm>
            <a:off x="3482066" y="2395030"/>
            <a:ext cx="758667" cy="165393"/>
          </a:xfrm>
          <a:prstGeom prst="round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 b="1" dirty="0">
                <a:solidFill>
                  <a:schemeClr val="bg1"/>
                </a:solidFill>
                <a:latin typeface="Century Gothic" panose="020B0502020202020204" pitchFamily="34" charset="0"/>
              </a:rPr>
              <a:t>Help Desk 1/2</a:t>
            </a:r>
          </a:p>
        </p:txBody>
      </p:sp>
      <p:sp>
        <p:nvSpPr>
          <p:cNvPr id="119" name="Rounded Rectangle 118">
            <a:extLst>
              <a:ext uri="{FF2B5EF4-FFF2-40B4-BE49-F238E27FC236}">
                <a16:creationId xmlns:a16="http://schemas.microsoft.com/office/drawing/2014/main" id="{1D30D923-349E-994A-AE3A-A387E3E55D09}"/>
              </a:ext>
            </a:extLst>
          </p:cNvPr>
          <p:cNvSpPr/>
          <p:nvPr/>
        </p:nvSpPr>
        <p:spPr>
          <a:xfrm>
            <a:off x="4279798" y="2392497"/>
            <a:ext cx="835995" cy="170600"/>
          </a:xfrm>
          <a:prstGeom prst="round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 b="1" dirty="0">
                <a:solidFill>
                  <a:schemeClr val="bg1"/>
                </a:solidFill>
                <a:latin typeface="Century Gothic" panose="020B0502020202020204" pitchFamily="34" charset="0"/>
              </a:rPr>
              <a:t>Help Desk 3</a:t>
            </a:r>
          </a:p>
        </p:txBody>
      </p:sp>
      <p:sp>
        <p:nvSpPr>
          <p:cNvPr id="120" name="Rounded Rectangle 119">
            <a:extLst>
              <a:ext uri="{FF2B5EF4-FFF2-40B4-BE49-F238E27FC236}">
                <a16:creationId xmlns:a16="http://schemas.microsoft.com/office/drawing/2014/main" id="{31AE39FB-22C5-A74E-B66B-176E8C3C41E3}"/>
              </a:ext>
            </a:extLst>
          </p:cNvPr>
          <p:cNvSpPr/>
          <p:nvPr/>
        </p:nvSpPr>
        <p:spPr>
          <a:xfrm>
            <a:off x="3687610" y="2183566"/>
            <a:ext cx="1272512" cy="168712"/>
          </a:xfrm>
          <a:prstGeom prst="round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 b="1" dirty="0">
                <a:solidFill>
                  <a:schemeClr val="bg1"/>
                </a:solidFill>
                <a:latin typeface="Century Gothic" panose="020B0502020202020204" pitchFamily="34" charset="0"/>
              </a:rPr>
              <a:t>Expanded Central Print</a:t>
            </a:r>
          </a:p>
        </p:txBody>
      </p:sp>
      <p:grpSp>
        <p:nvGrpSpPr>
          <p:cNvPr id="41" name="Group 40">
            <a:extLst>
              <a:ext uri="{FF2B5EF4-FFF2-40B4-BE49-F238E27FC236}">
                <a16:creationId xmlns:a16="http://schemas.microsoft.com/office/drawing/2014/main" id="{DCB46225-519D-7345-A198-C12708E0FD62}"/>
              </a:ext>
            </a:extLst>
          </p:cNvPr>
          <p:cNvGrpSpPr/>
          <p:nvPr/>
        </p:nvGrpSpPr>
        <p:grpSpPr>
          <a:xfrm>
            <a:off x="4868596" y="4246137"/>
            <a:ext cx="412396" cy="839195"/>
            <a:chOff x="6094182" y="4507805"/>
            <a:chExt cx="549861" cy="1118926"/>
          </a:xfrm>
        </p:grpSpPr>
        <p:sp>
          <p:nvSpPr>
            <p:cNvPr id="125" name="Rectangle 124">
              <a:extLst>
                <a:ext uri="{FF2B5EF4-FFF2-40B4-BE49-F238E27FC236}">
                  <a16:creationId xmlns:a16="http://schemas.microsoft.com/office/drawing/2014/main" id="{AFF4821C-CD42-9744-890F-00D45B4B5899}"/>
                </a:ext>
              </a:extLst>
            </p:cNvPr>
            <p:cNvSpPr/>
            <p:nvPr/>
          </p:nvSpPr>
          <p:spPr>
            <a:xfrm>
              <a:off x="6162445" y="4507805"/>
              <a:ext cx="406400" cy="938441"/>
            </a:xfrm>
            <a:prstGeom prst="rect">
              <a:avLst/>
            </a:prstGeom>
            <a:solidFill>
              <a:srgbClr val="FFF9F5"/>
            </a:solidFill>
            <a:ln w="3810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126" name="Oval 125">
              <a:extLst>
                <a:ext uri="{FF2B5EF4-FFF2-40B4-BE49-F238E27FC236}">
                  <a16:creationId xmlns:a16="http://schemas.microsoft.com/office/drawing/2014/main" id="{7F76474D-21C4-F549-A381-828A2292324F}"/>
                </a:ext>
              </a:extLst>
            </p:cNvPr>
            <p:cNvSpPr/>
            <p:nvPr/>
          </p:nvSpPr>
          <p:spPr>
            <a:xfrm>
              <a:off x="6453543" y="4945728"/>
              <a:ext cx="64008" cy="62593"/>
            </a:xfrm>
            <a:prstGeom prst="ellipse">
              <a:avLst/>
            </a:prstGeom>
            <a:solidFill>
              <a:schemeClr val="bg1">
                <a:lumMod val="50000"/>
              </a:schemeClr>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27" name="Rectangle 126">
              <a:extLst>
                <a:ext uri="{FF2B5EF4-FFF2-40B4-BE49-F238E27FC236}">
                  <a16:creationId xmlns:a16="http://schemas.microsoft.com/office/drawing/2014/main" id="{F8F50860-B690-1340-A301-2A7326C34C6E}"/>
                </a:ext>
              </a:extLst>
            </p:cNvPr>
            <p:cNvSpPr/>
            <p:nvPr/>
          </p:nvSpPr>
          <p:spPr>
            <a:xfrm>
              <a:off x="6094768" y="5446246"/>
              <a:ext cx="549275" cy="9226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128" name="Rectangle 127">
              <a:extLst>
                <a:ext uri="{FF2B5EF4-FFF2-40B4-BE49-F238E27FC236}">
                  <a16:creationId xmlns:a16="http://schemas.microsoft.com/office/drawing/2014/main" id="{6F1C6C6E-0619-A447-9CB1-02EE2EB662D4}"/>
                </a:ext>
              </a:extLst>
            </p:cNvPr>
            <p:cNvSpPr/>
            <p:nvPr/>
          </p:nvSpPr>
          <p:spPr>
            <a:xfrm>
              <a:off x="6094182" y="5534465"/>
              <a:ext cx="549275" cy="92266"/>
            </a:xfrm>
            <a:prstGeom prst="rect">
              <a:avLst/>
            </a:prstGeom>
            <a:solidFill>
              <a:schemeClr val="bg1">
                <a:lumMod val="9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grpSp>
      <p:grpSp>
        <p:nvGrpSpPr>
          <p:cNvPr id="42" name="Group 41">
            <a:extLst>
              <a:ext uri="{FF2B5EF4-FFF2-40B4-BE49-F238E27FC236}">
                <a16:creationId xmlns:a16="http://schemas.microsoft.com/office/drawing/2014/main" id="{701ADF1E-C5DE-9C4D-8AE3-434519E5794D}"/>
              </a:ext>
            </a:extLst>
          </p:cNvPr>
          <p:cNvGrpSpPr/>
          <p:nvPr/>
        </p:nvGrpSpPr>
        <p:grpSpPr>
          <a:xfrm>
            <a:off x="3443741" y="3893236"/>
            <a:ext cx="611764" cy="640686"/>
            <a:chOff x="4900311" y="3906781"/>
            <a:chExt cx="529390" cy="938463"/>
          </a:xfrm>
        </p:grpSpPr>
        <p:sp>
          <p:nvSpPr>
            <p:cNvPr id="122" name="Rectangle 121">
              <a:extLst>
                <a:ext uri="{FF2B5EF4-FFF2-40B4-BE49-F238E27FC236}">
                  <a16:creationId xmlns:a16="http://schemas.microsoft.com/office/drawing/2014/main" id="{F4637DBC-D47B-B345-A396-3E55692AE9E3}"/>
                </a:ext>
              </a:extLst>
            </p:cNvPr>
            <p:cNvSpPr/>
            <p:nvPr/>
          </p:nvSpPr>
          <p:spPr>
            <a:xfrm>
              <a:off x="4900311" y="3906781"/>
              <a:ext cx="529390" cy="938463"/>
            </a:xfrm>
            <a:prstGeom prst="rect">
              <a:avLst/>
            </a:prstGeom>
            <a:solidFill>
              <a:srgbClr val="FFF9F5"/>
            </a:solidFill>
            <a:ln w="3810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cxnSp>
          <p:nvCxnSpPr>
            <p:cNvPr id="123" name="Straight Connector 122">
              <a:extLst>
                <a:ext uri="{FF2B5EF4-FFF2-40B4-BE49-F238E27FC236}">
                  <a16:creationId xmlns:a16="http://schemas.microsoft.com/office/drawing/2014/main" id="{F6E67ACC-6A94-9545-A1A6-54E516B41F01}"/>
                </a:ext>
              </a:extLst>
            </p:cNvPr>
            <p:cNvCxnSpPr>
              <a:cxnSpLocks/>
              <a:stCxn id="122" idx="0"/>
              <a:endCxn id="122" idx="2"/>
            </p:cNvCxnSpPr>
            <p:nvPr/>
          </p:nvCxnSpPr>
          <p:spPr>
            <a:xfrm>
              <a:off x="5165006" y="3906781"/>
              <a:ext cx="0" cy="938463"/>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24" name="Straight Connector 123">
              <a:extLst>
                <a:ext uri="{FF2B5EF4-FFF2-40B4-BE49-F238E27FC236}">
                  <a16:creationId xmlns:a16="http://schemas.microsoft.com/office/drawing/2014/main" id="{8A0FD10D-C664-DB4B-B2CD-A2F650215CDF}"/>
                </a:ext>
              </a:extLst>
            </p:cNvPr>
            <p:cNvCxnSpPr>
              <a:stCxn id="122" idx="1"/>
              <a:endCxn id="122" idx="3"/>
            </p:cNvCxnSpPr>
            <p:nvPr/>
          </p:nvCxnSpPr>
          <p:spPr>
            <a:xfrm>
              <a:off x="4900311" y="4376013"/>
              <a:ext cx="529390" cy="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50" name="TextBox 49">
              <a:extLst>
                <a:ext uri="{FF2B5EF4-FFF2-40B4-BE49-F238E27FC236}">
                  <a16:creationId xmlns:a16="http://schemas.microsoft.com/office/drawing/2014/main" id="{2ADC20CA-91C5-5C4B-9FD1-44524BB9E3C7}"/>
                </a:ext>
              </a:extLst>
            </p:cNvPr>
            <p:cNvSpPr txBox="1"/>
            <p:nvPr/>
          </p:nvSpPr>
          <p:spPr>
            <a:xfrm>
              <a:off x="4927871" y="3934288"/>
              <a:ext cx="479081" cy="371931"/>
            </a:xfrm>
            <a:prstGeom prst="rect">
              <a:avLst/>
            </a:prstGeom>
            <a:solidFill>
              <a:srgbClr val="FFC000"/>
            </a:solidFill>
          </p:spPr>
          <p:txBody>
            <a:bodyPr wrap="square" rtlCol="0">
              <a:spAutoFit/>
            </a:bodyPr>
            <a:lstStyle/>
            <a:p>
              <a:r>
                <a:rPr lang="en-US" sz="525" b="1" dirty="0">
                  <a:solidFill>
                    <a:schemeClr val="bg1"/>
                  </a:solidFill>
                  <a:latin typeface="Century Gothic" panose="020B0502020202020204" pitchFamily="34" charset="0"/>
                </a:rPr>
                <a:t>Statewide Portal</a:t>
              </a:r>
            </a:p>
          </p:txBody>
        </p:sp>
      </p:grpSp>
      <p:sp>
        <p:nvSpPr>
          <p:cNvPr id="129" name="TextBox 128">
            <a:extLst>
              <a:ext uri="{FF2B5EF4-FFF2-40B4-BE49-F238E27FC236}">
                <a16:creationId xmlns:a16="http://schemas.microsoft.com/office/drawing/2014/main" id="{52D71C61-528D-3A4D-A05F-E9669070F7CA}"/>
              </a:ext>
            </a:extLst>
          </p:cNvPr>
          <p:cNvSpPr txBox="1"/>
          <p:nvPr/>
        </p:nvSpPr>
        <p:spPr>
          <a:xfrm>
            <a:off x="4887175" y="4294479"/>
            <a:ext cx="437940" cy="276999"/>
          </a:xfrm>
          <a:prstGeom prst="rect">
            <a:avLst/>
          </a:prstGeom>
          <a:noFill/>
        </p:spPr>
        <p:txBody>
          <a:bodyPr wrap="none" rtlCol="0">
            <a:spAutoFit/>
          </a:bodyPr>
          <a:lstStyle/>
          <a:p>
            <a:r>
              <a:rPr lang="en-US" sz="600" dirty="0">
                <a:latin typeface="Century Gothic" panose="020B0502020202020204" pitchFamily="34" charset="0"/>
              </a:rPr>
              <a:t>Lobby </a:t>
            </a:r>
          </a:p>
          <a:p>
            <a:r>
              <a:rPr lang="en-US" sz="600" dirty="0">
                <a:latin typeface="Century Gothic" panose="020B0502020202020204" pitchFamily="34" charset="0"/>
              </a:rPr>
              <a:t>Mgmt</a:t>
            </a:r>
          </a:p>
        </p:txBody>
      </p:sp>
      <p:pic>
        <p:nvPicPr>
          <p:cNvPr id="130" name="Picture 129">
            <a:extLst>
              <a:ext uri="{FF2B5EF4-FFF2-40B4-BE49-F238E27FC236}">
                <a16:creationId xmlns:a16="http://schemas.microsoft.com/office/drawing/2014/main" id="{9315CB9F-2CFE-384C-8871-4B0B5DD8DBA7}"/>
              </a:ext>
            </a:extLst>
          </p:cNvPr>
          <p:cNvPicPr>
            <a:picLocks noChangeAspect="1"/>
          </p:cNvPicPr>
          <p:nvPr/>
        </p:nvPicPr>
        <p:blipFill rotWithShape="1">
          <a:blip r:embed="rId6">
            <a:duotone>
              <a:schemeClr val="bg2">
                <a:shade val="45000"/>
                <a:satMod val="135000"/>
              </a:schemeClr>
              <a:prstClr val="white"/>
            </a:duotone>
          </a:blip>
          <a:srcRect l="71202" r="2269" b="-15907"/>
          <a:stretch/>
        </p:blipFill>
        <p:spPr>
          <a:xfrm rot="21349289">
            <a:off x="6080274" y="1714468"/>
            <a:ext cx="3065911" cy="865406"/>
          </a:xfrm>
          <a:prstGeom prst="rect">
            <a:avLst/>
          </a:prstGeom>
        </p:spPr>
      </p:pic>
      <p:sp>
        <p:nvSpPr>
          <p:cNvPr id="131" name="Rounded Rectangle 130">
            <a:extLst>
              <a:ext uri="{FF2B5EF4-FFF2-40B4-BE49-F238E27FC236}">
                <a16:creationId xmlns:a16="http://schemas.microsoft.com/office/drawing/2014/main" id="{96EFB114-1CDE-6646-A66E-8B076CFA924C}"/>
              </a:ext>
            </a:extLst>
          </p:cNvPr>
          <p:cNvSpPr/>
          <p:nvPr/>
        </p:nvSpPr>
        <p:spPr>
          <a:xfrm>
            <a:off x="3597641" y="2889131"/>
            <a:ext cx="817174" cy="190332"/>
          </a:xfrm>
          <a:prstGeom prst="round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25" b="1" dirty="0">
                <a:solidFill>
                  <a:schemeClr val="bg1"/>
                </a:solidFill>
                <a:latin typeface="Century Gothic" panose="020B0502020202020204" pitchFamily="34" charset="0"/>
              </a:rPr>
              <a:t>57-County GA/GR</a:t>
            </a:r>
          </a:p>
        </p:txBody>
      </p:sp>
      <p:sp>
        <p:nvSpPr>
          <p:cNvPr id="132" name="Rounded Rectangle 131">
            <a:extLst>
              <a:ext uri="{FF2B5EF4-FFF2-40B4-BE49-F238E27FC236}">
                <a16:creationId xmlns:a16="http://schemas.microsoft.com/office/drawing/2014/main" id="{3F813621-149E-C446-A65D-9119EE869AC4}"/>
              </a:ext>
            </a:extLst>
          </p:cNvPr>
          <p:cNvSpPr/>
          <p:nvPr/>
        </p:nvSpPr>
        <p:spPr>
          <a:xfrm>
            <a:off x="3601633" y="3107711"/>
            <a:ext cx="817174" cy="152249"/>
          </a:xfrm>
          <a:prstGeom prst="round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25" b="1" dirty="0">
                <a:solidFill>
                  <a:schemeClr val="bg1"/>
                </a:solidFill>
                <a:latin typeface="Century Gothic" panose="020B0502020202020204" pitchFamily="34" charset="0"/>
              </a:rPr>
              <a:t>Non-State Forms</a:t>
            </a:r>
          </a:p>
        </p:txBody>
      </p:sp>
      <p:sp>
        <p:nvSpPr>
          <p:cNvPr id="133" name="Rounded Rectangle 132">
            <a:extLst>
              <a:ext uri="{FF2B5EF4-FFF2-40B4-BE49-F238E27FC236}">
                <a16:creationId xmlns:a16="http://schemas.microsoft.com/office/drawing/2014/main" id="{CC6EE1EE-A385-B549-8864-5A93F706AAE4}"/>
              </a:ext>
            </a:extLst>
          </p:cNvPr>
          <p:cNvSpPr/>
          <p:nvPr/>
        </p:nvSpPr>
        <p:spPr>
          <a:xfrm>
            <a:off x="3597641" y="3288163"/>
            <a:ext cx="817174" cy="152249"/>
          </a:xfrm>
          <a:prstGeom prst="round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25" b="1" dirty="0">
                <a:solidFill>
                  <a:schemeClr val="bg1"/>
                </a:solidFill>
                <a:latin typeface="Century Gothic" panose="020B0502020202020204" pitchFamily="34" charset="0"/>
              </a:rPr>
              <a:t>Analytics</a:t>
            </a:r>
          </a:p>
        </p:txBody>
      </p:sp>
      <p:sp>
        <p:nvSpPr>
          <p:cNvPr id="135" name="Rounded Rectangle 134">
            <a:extLst>
              <a:ext uri="{FF2B5EF4-FFF2-40B4-BE49-F238E27FC236}">
                <a16:creationId xmlns:a16="http://schemas.microsoft.com/office/drawing/2014/main" id="{0EC1217A-79AA-5B4E-9808-51AA724E3A69}"/>
              </a:ext>
            </a:extLst>
          </p:cNvPr>
          <p:cNvSpPr/>
          <p:nvPr/>
        </p:nvSpPr>
        <p:spPr>
          <a:xfrm>
            <a:off x="4443129" y="3111591"/>
            <a:ext cx="817174" cy="152249"/>
          </a:xfrm>
          <a:prstGeom prst="round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25" b="1" dirty="0">
                <a:solidFill>
                  <a:schemeClr val="bg1"/>
                </a:solidFill>
                <a:latin typeface="Century Gothic" panose="020B0502020202020204" pitchFamily="34" charset="0"/>
              </a:rPr>
              <a:t>APIs</a:t>
            </a:r>
          </a:p>
        </p:txBody>
      </p:sp>
      <p:sp>
        <p:nvSpPr>
          <p:cNvPr id="136" name="Rounded Rectangle 135">
            <a:extLst>
              <a:ext uri="{FF2B5EF4-FFF2-40B4-BE49-F238E27FC236}">
                <a16:creationId xmlns:a16="http://schemas.microsoft.com/office/drawing/2014/main" id="{153EE406-7C36-F640-8D78-4A2826A4A3FA}"/>
              </a:ext>
            </a:extLst>
          </p:cNvPr>
          <p:cNvSpPr/>
          <p:nvPr/>
        </p:nvSpPr>
        <p:spPr>
          <a:xfrm>
            <a:off x="4442178" y="3294140"/>
            <a:ext cx="817174" cy="152249"/>
          </a:xfrm>
          <a:prstGeom prst="round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25" b="1" dirty="0">
                <a:solidFill>
                  <a:schemeClr val="bg1"/>
                </a:solidFill>
                <a:latin typeface="Century Gothic" panose="020B0502020202020204" pitchFamily="34" charset="0"/>
              </a:rPr>
              <a:t>FCED</a:t>
            </a:r>
          </a:p>
        </p:txBody>
      </p:sp>
      <p:cxnSp>
        <p:nvCxnSpPr>
          <p:cNvPr id="139" name="Straight Connector 138">
            <a:extLst>
              <a:ext uri="{FF2B5EF4-FFF2-40B4-BE49-F238E27FC236}">
                <a16:creationId xmlns:a16="http://schemas.microsoft.com/office/drawing/2014/main" id="{8048B738-6426-1B4A-AA7D-AD195C13F083}"/>
              </a:ext>
            </a:extLst>
          </p:cNvPr>
          <p:cNvCxnSpPr>
            <a:cxnSpLocks/>
          </p:cNvCxnSpPr>
          <p:nvPr/>
        </p:nvCxnSpPr>
        <p:spPr>
          <a:xfrm>
            <a:off x="3281277" y="3689652"/>
            <a:ext cx="2040682"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141" name="Rounded Rectangle 140">
            <a:extLst>
              <a:ext uri="{FF2B5EF4-FFF2-40B4-BE49-F238E27FC236}">
                <a16:creationId xmlns:a16="http://schemas.microsoft.com/office/drawing/2014/main" id="{8C789AD2-82E1-A14C-BA1D-C3DA30497E56}"/>
              </a:ext>
            </a:extLst>
          </p:cNvPr>
          <p:cNvSpPr/>
          <p:nvPr/>
        </p:nvSpPr>
        <p:spPr>
          <a:xfrm>
            <a:off x="4454027" y="3469353"/>
            <a:ext cx="817174" cy="152249"/>
          </a:xfrm>
          <a:prstGeom prst="round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25" b="1" dirty="0">
                <a:solidFill>
                  <a:schemeClr val="bg1"/>
                </a:solidFill>
                <a:latin typeface="Century Gothic" panose="020B0502020202020204" pitchFamily="34" charset="0"/>
              </a:rPr>
              <a:t>Converted Ancillary Systems (Core)</a:t>
            </a:r>
          </a:p>
        </p:txBody>
      </p:sp>
      <p:grpSp>
        <p:nvGrpSpPr>
          <p:cNvPr id="187" name="Group 186">
            <a:extLst>
              <a:ext uri="{FF2B5EF4-FFF2-40B4-BE49-F238E27FC236}">
                <a16:creationId xmlns:a16="http://schemas.microsoft.com/office/drawing/2014/main" id="{AB79355F-5E59-B247-86BB-693C3FDD2CF6}"/>
              </a:ext>
            </a:extLst>
          </p:cNvPr>
          <p:cNvGrpSpPr/>
          <p:nvPr/>
        </p:nvGrpSpPr>
        <p:grpSpPr>
          <a:xfrm>
            <a:off x="1878324" y="3168869"/>
            <a:ext cx="1014287" cy="1157235"/>
            <a:chOff x="8846956" y="3195411"/>
            <a:chExt cx="1352382" cy="1542980"/>
          </a:xfrm>
        </p:grpSpPr>
        <p:grpSp>
          <p:nvGrpSpPr>
            <p:cNvPr id="157" name="Group 156">
              <a:extLst>
                <a:ext uri="{FF2B5EF4-FFF2-40B4-BE49-F238E27FC236}">
                  <a16:creationId xmlns:a16="http://schemas.microsoft.com/office/drawing/2014/main" id="{342ADB22-7D47-D04A-A9E6-BE60568FFE45}"/>
                </a:ext>
              </a:extLst>
            </p:cNvPr>
            <p:cNvGrpSpPr/>
            <p:nvPr/>
          </p:nvGrpSpPr>
          <p:grpSpPr>
            <a:xfrm>
              <a:off x="8846956" y="3195411"/>
              <a:ext cx="1352382" cy="1542980"/>
              <a:chOff x="365051" y="2678080"/>
              <a:chExt cx="2630144" cy="3000824"/>
            </a:xfrm>
            <a:solidFill>
              <a:srgbClr val="E6C975"/>
            </a:solidFill>
          </p:grpSpPr>
          <p:grpSp>
            <p:nvGrpSpPr>
              <p:cNvPr id="158" name="Group 157">
                <a:extLst>
                  <a:ext uri="{FF2B5EF4-FFF2-40B4-BE49-F238E27FC236}">
                    <a16:creationId xmlns:a16="http://schemas.microsoft.com/office/drawing/2014/main" id="{F7E40E1C-9E7B-FD4D-B351-793392BB87AD}"/>
                  </a:ext>
                </a:extLst>
              </p:cNvPr>
              <p:cNvGrpSpPr/>
              <p:nvPr/>
            </p:nvGrpSpPr>
            <p:grpSpPr>
              <a:xfrm>
                <a:off x="365051" y="2678080"/>
                <a:ext cx="2630144" cy="3000824"/>
                <a:chOff x="860257" y="1792705"/>
                <a:chExt cx="2261937" cy="3886200"/>
              </a:xfrm>
              <a:grpFill/>
            </p:grpSpPr>
            <p:sp>
              <p:nvSpPr>
                <p:cNvPr id="165" name="Rectangle 164">
                  <a:extLst>
                    <a:ext uri="{FF2B5EF4-FFF2-40B4-BE49-F238E27FC236}">
                      <a16:creationId xmlns:a16="http://schemas.microsoft.com/office/drawing/2014/main" id="{4B0BE5BE-36FE-D144-A144-78C371E25AB7}"/>
                    </a:ext>
                  </a:extLst>
                </p:cNvPr>
                <p:cNvSpPr/>
                <p:nvPr/>
              </p:nvSpPr>
              <p:spPr>
                <a:xfrm>
                  <a:off x="1094874" y="3429000"/>
                  <a:ext cx="1792705" cy="2249905"/>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66" name="Triangle 165">
                  <a:extLst>
                    <a:ext uri="{FF2B5EF4-FFF2-40B4-BE49-F238E27FC236}">
                      <a16:creationId xmlns:a16="http://schemas.microsoft.com/office/drawing/2014/main" id="{7E48BDA7-F1B4-8745-B35D-DA5C85E4EC4C}"/>
                    </a:ext>
                  </a:extLst>
                </p:cNvPr>
                <p:cNvSpPr/>
                <p:nvPr/>
              </p:nvSpPr>
              <p:spPr>
                <a:xfrm>
                  <a:off x="860257" y="1792705"/>
                  <a:ext cx="2261937" cy="1636295"/>
                </a:xfrm>
                <a:prstGeom prst="triangl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sp>
            <p:nvSpPr>
              <p:cNvPr id="159" name="Rectangle 158">
                <a:extLst>
                  <a:ext uri="{FF2B5EF4-FFF2-40B4-BE49-F238E27FC236}">
                    <a16:creationId xmlns:a16="http://schemas.microsoft.com/office/drawing/2014/main" id="{D65DB4B9-082E-CA4F-A2E1-ECCF1F5F15F4}"/>
                  </a:ext>
                </a:extLst>
              </p:cNvPr>
              <p:cNvSpPr/>
              <p:nvPr/>
            </p:nvSpPr>
            <p:spPr>
              <a:xfrm>
                <a:off x="857955" y="4383980"/>
                <a:ext cx="1631338" cy="1259040"/>
              </a:xfrm>
              <a:prstGeom prst="rect">
                <a:avLst/>
              </a:prstGeom>
              <a:solidFill>
                <a:schemeClr val="accent4">
                  <a:lumMod val="40000"/>
                  <a:lumOff val="60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cxnSp>
            <p:nvCxnSpPr>
              <p:cNvPr id="161" name="Straight Connector 160">
                <a:extLst>
                  <a:ext uri="{FF2B5EF4-FFF2-40B4-BE49-F238E27FC236}">
                    <a16:creationId xmlns:a16="http://schemas.microsoft.com/office/drawing/2014/main" id="{7A59BCE1-9B27-DF42-8B1E-06B95EFC1F99}"/>
                  </a:ext>
                </a:extLst>
              </p:cNvPr>
              <p:cNvCxnSpPr>
                <a:cxnSpLocks/>
              </p:cNvCxnSpPr>
              <p:nvPr/>
            </p:nvCxnSpPr>
            <p:spPr>
              <a:xfrm flipV="1">
                <a:off x="550898" y="3996175"/>
                <a:ext cx="2192203" cy="16082"/>
              </a:xfrm>
              <a:prstGeom prst="line">
                <a:avLst/>
              </a:prstGeom>
              <a:grpFill/>
              <a:ln>
                <a:solidFill>
                  <a:schemeClr val="bg1"/>
                </a:solidFill>
              </a:ln>
            </p:spPr>
            <p:style>
              <a:lnRef idx="1">
                <a:schemeClr val="accent1"/>
              </a:lnRef>
              <a:fillRef idx="0">
                <a:schemeClr val="accent1"/>
              </a:fillRef>
              <a:effectRef idx="0">
                <a:schemeClr val="accent1"/>
              </a:effectRef>
              <a:fontRef idx="minor">
                <a:schemeClr val="tx1"/>
              </a:fontRef>
            </p:style>
          </p:cxnSp>
        </p:grpSp>
        <p:cxnSp>
          <p:nvCxnSpPr>
            <p:cNvPr id="168" name="Straight Connector 167">
              <a:extLst>
                <a:ext uri="{FF2B5EF4-FFF2-40B4-BE49-F238E27FC236}">
                  <a16:creationId xmlns:a16="http://schemas.microsoft.com/office/drawing/2014/main" id="{A6EC11FC-8C1C-734B-AC12-BF714D8696B4}"/>
                </a:ext>
              </a:extLst>
            </p:cNvPr>
            <p:cNvCxnSpPr>
              <a:cxnSpLocks/>
            </p:cNvCxnSpPr>
            <p:nvPr/>
          </p:nvCxnSpPr>
          <p:spPr>
            <a:xfrm>
              <a:off x="9532219" y="4066775"/>
              <a:ext cx="0" cy="647380"/>
            </a:xfrm>
            <a:prstGeom prst="line">
              <a:avLst/>
            </a:prstGeom>
          </p:spPr>
          <p:style>
            <a:lnRef idx="1">
              <a:schemeClr val="accent1"/>
            </a:lnRef>
            <a:fillRef idx="0">
              <a:schemeClr val="accent1"/>
            </a:fillRef>
            <a:effectRef idx="0">
              <a:schemeClr val="accent1"/>
            </a:effectRef>
            <a:fontRef idx="minor">
              <a:schemeClr val="tx1"/>
            </a:fontRef>
          </p:style>
        </p:cxnSp>
        <p:sp>
          <p:nvSpPr>
            <p:cNvPr id="169" name="Oval 168">
              <a:extLst>
                <a:ext uri="{FF2B5EF4-FFF2-40B4-BE49-F238E27FC236}">
                  <a16:creationId xmlns:a16="http://schemas.microsoft.com/office/drawing/2014/main" id="{EDC3D8E7-012C-E54E-9A73-FC6B99D412B4}"/>
                </a:ext>
              </a:extLst>
            </p:cNvPr>
            <p:cNvSpPr/>
            <p:nvPr/>
          </p:nvSpPr>
          <p:spPr>
            <a:xfrm>
              <a:off x="9450980" y="4350657"/>
              <a:ext cx="64008" cy="62593"/>
            </a:xfrm>
            <a:prstGeom prst="ellipse">
              <a:avLst/>
            </a:prstGeom>
            <a:solidFill>
              <a:schemeClr val="bg1">
                <a:lumMod val="50000"/>
              </a:schemeClr>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70" name="Oval 169">
              <a:extLst>
                <a:ext uri="{FF2B5EF4-FFF2-40B4-BE49-F238E27FC236}">
                  <a16:creationId xmlns:a16="http://schemas.microsoft.com/office/drawing/2014/main" id="{070293B1-CDE8-274C-A88D-5345D80CB831}"/>
                </a:ext>
              </a:extLst>
            </p:cNvPr>
            <p:cNvSpPr/>
            <p:nvPr/>
          </p:nvSpPr>
          <p:spPr>
            <a:xfrm>
              <a:off x="9563482" y="4347590"/>
              <a:ext cx="64008" cy="62593"/>
            </a:xfrm>
            <a:prstGeom prst="ellipse">
              <a:avLst/>
            </a:prstGeom>
            <a:solidFill>
              <a:schemeClr val="bg1">
                <a:lumMod val="50000"/>
              </a:schemeClr>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71" name="TextBox 170">
              <a:extLst>
                <a:ext uri="{FF2B5EF4-FFF2-40B4-BE49-F238E27FC236}">
                  <a16:creationId xmlns:a16="http://schemas.microsoft.com/office/drawing/2014/main" id="{520DC287-267C-A741-B680-46F052F0DA0E}"/>
                </a:ext>
              </a:extLst>
            </p:cNvPr>
            <p:cNvSpPr txBox="1"/>
            <p:nvPr/>
          </p:nvSpPr>
          <p:spPr>
            <a:xfrm>
              <a:off x="9253141" y="3632614"/>
              <a:ext cx="601018" cy="276999"/>
            </a:xfrm>
            <a:prstGeom prst="rect">
              <a:avLst/>
            </a:prstGeom>
            <a:noFill/>
          </p:spPr>
          <p:txBody>
            <a:bodyPr wrap="none" rtlCol="0">
              <a:spAutoFit/>
            </a:bodyPr>
            <a:lstStyle/>
            <a:p>
              <a:r>
                <a:rPr lang="en-US" sz="750" b="1" dirty="0">
                  <a:solidFill>
                    <a:schemeClr val="bg1"/>
                  </a:solidFill>
                  <a:latin typeface="Century Gothic" panose="020B0502020202020204" pitchFamily="34" charset="0"/>
                </a:rPr>
                <a:t>OCAT</a:t>
              </a:r>
            </a:p>
          </p:txBody>
        </p:sp>
        <p:grpSp>
          <p:nvGrpSpPr>
            <p:cNvPr id="88" name="Group 87">
              <a:extLst>
                <a:ext uri="{FF2B5EF4-FFF2-40B4-BE49-F238E27FC236}">
                  <a16:creationId xmlns:a16="http://schemas.microsoft.com/office/drawing/2014/main" id="{B6772977-873F-1441-8053-DF787A5606BB}"/>
                </a:ext>
              </a:extLst>
            </p:cNvPr>
            <p:cNvGrpSpPr/>
            <p:nvPr/>
          </p:nvGrpSpPr>
          <p:grpSpPr>
            <a:xfrm flipH="1">
              <a:off x="8881973" y="3245520"/>
              <a:ext cx="1271567" cy="645827"/>
              <a:chOff x="542461" y="1870368"/>
              <a:chExt cx="2892939" cy="2323871"/>
            </a:xfrm>
          </p:grpSpPr>
          <p:cxnSp>
            <p:nvCxnSpPr>
              <p:cNvPr id="89" name="Straight Connector 88">
                <a:extLst>
                  <a:ext uri="{FF2B5EF4-FFF2-40B4-BE49-F238E27FC236}">
                    <a16:creationId xmlns:a16="http://schemas.microsoft.com/office/drawing/2014/main" id="{26FCC19D-CA6F-FD49-89CE-A2CAADBC8DF3}"/>
                  </a:ext>
                </a:extLst>
              </p:cNvPr>
              <p:cNvCxnSpPr>
                <a:cxnSpLocks/>
              </p:cNvCxnSpPr>
              <p:nvPr/>
            </p:nvCxnSpPr>
            <p:spPr>
              <a:xfrm flipV="1">
                <a:off x="542461" y="1870368"/>
                <a:ext cx="1470878" cy="2238239"/>
              </a:xfrm>
              <a:prstGeom prst="line">
                <a:avLst/>
              </a:prstGeom>
              <a:ln w="762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90" name="Straight Connector 89">
                <a:extLst>
                  <a:ext uri="{FF2B5EF4-FFF2-40B4-BE49-F238E27FC236}">
                    <a16:creationId xmlns:a16="http://schemas.microsoft.com/office/drawing/2014/main" id="{5065B96E-0915-554B-B6E7-D9F70902ABC9}"/>
                  </a:ext>
                </a:extLst>
              </p:cNvPr>
              <p:cNvCxnSpPr>
                <a:cxnSpLocks/>
              </p:cNvCxnSpPr>
              <p:nvPr/>
            </p:nvCxnSpPr>
            <p:spPr>
              <a:xfrm flipH="1" flipV="1">
                <a:off x="1949436" y="1893307"/>
                <a:ext cx="1485964" cy="2300932"/>
              </a:xfrm>
              <a:prstGeom prst="line">
                <a:avLst/>
              </a:prstGeom>
              <a:ln w="76200">
                <a:solidFill>
                  <a:schemeClr val="bg1"/>
                </a:solidFill>
              </a:ln>
            </p:spPr>
            <p:style>
              <a:lnRef idx="1">
                <a:schemeClr val="accent1"/>
              </a:lnRef>
              <a:fillRef idx="0">
                <a:schemeClr val="accent1"/>
              </a:fillRef>
              <a:effectRef idx="0">
                <a:schemeClr val="accent1"/>
              </a:effectRef>
              <a:fontRef idx="minor">
                <a:schemeClr val="tx1"/>
              </a:fontRef>
            </p:style>
          </p:cxnSp>
        </p:grpSp>
      </p:grpSp>
      <p:sp>
        <p:nvSpPr>
          <p:cNvPr id="98" name="TextBox 97">
            <a:extLst>
              <a:ext uri="{FF2B5EF4-FFF2-40B4-BE49-F238E27FC236}">
                <a16:creationId xmlns:a16="http://schemas.microsoft.com/office/drawing/2014/main" id="{93D90094-72EC-8C4D-8587-4F190765747C}"/>
              </a:ext>
            </a:extLst>
          </p:cNvPr>
          <p:cNvSpPr txBox="1"/>
          <p:nvPr/>
        </p:nvSpPr>
        <p:spPr>
          <a:xfrm rot="21383768">
            <a:off x="6829091" y="2003764"/>
            <a:ext cx="1302280" cy="161583"/>
          </a:xfrm>
          <a:prstGeom prst="rect">
            <a:avLst/>
          </a:prstGeom>
          <a:noFill/>
        </p:spPr>
        <p:txBody>
          <a:bodyPr wrap="none" rtlCol="0">
            <a:prstTxWarp prst="textArchDown">
              <a:avLst/>
            </a:prstTxWarp>
            <a:spAutoFit/>
          </a:bodyPr>
          <a:lstStyle/>
          <a:p>
            <a:r>
              <a:rPr lang="en-US" sz="600" dirty="0">
                <a:latin typeface="Century Gothic" panose="020B0502020202020204" pitchFamily="34" charset="0"/>
              </a:rPr>
              <a:t>eHIT, State, and Federal interfaces</a:t>
            </a:r>
          </a:p>
        </p:txBody>
      </p:sp>
      <p:grpSp>
        <p:nvGrpSpPr>
          <p:cNvPr id="12" name="Group 11">
            <a:extLst>
              <a:ext uri="{FF2B5EF4-FFF2-40B4-BE49-F238E27FC236}">
                <a16:creationId xmlns:a16="http://schemas.microsoft.com/office/drawing/2014/main" id="{0672E765-A371-EB47-A1A3-2D5E228BAF1B}"/>
              </a:ext>
            </a:extLst>
          </p:cNvPr>
          <p:cNvGrpSpPr/>
          <p:nvPr/>
        </p:nvGrpSpPr>
        <p:grpSpPr>
          <a:xfrm>
            <a:off x="6258688" y="3163657"/>
            <a:ext cx="683987" cy="1157235"/>
            <a:chOff x="8344918" y="3075209"/>
            <a:chExt cx="911982" cy="1542980"/>
          </a:xfrm>
        </p:grpSpPr>
        <p:sp>
          <p:nvSpPr>
            <p:cNvPr id="200" name="Rectangle 199">
              <a:extLst>
                <a:ext uri="{FF2B5EF4-FFF2-40B4-BE49-F238E27FC236}">
                  <a16:creationId xmlns:a16="http://schemas.microsoft.com/office/drawing/2014/main" id="{D6CED482-3884-AF45-A891-57AF952F7DD2}"/>
                </a:ext>
              </a:extLst>
            </p:cNvPr>
            <p:cNvSpPr/>
            <p:nvPr/>
          </p:nvSpPr>
          <p:spPr>
            <a:xfrm>
              <a:off x="8439512" y="3724885"/>
              <a:ext cx="722794" cy="893304"/>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01" name="Triangle 200">
              <a:extLst>
                <a:ext uri="{FF2B5EF4-FFF2-40B4-BE49-F238E27FC236}">
                  <a16:creationId xmlns:a16="http://schemas.microsoft.com/office/drawing/2014/main" id="{43EDBDD2-1632-4D4F-A49C-A7E867D44A03}"/>
                </a:ext>
              </a:extLst>
            </p:cNvPr>
            <p:cNvSpPr/>
            <p:nvPr/>
          </p:nvSpPr>
          <p:spPr>
            <a:xfrm>
              <a:off x="8344918" y="3075209"/>
              <a:ext cx="911982" cy="649676"/>
            </a:xfrm>
            <a:prstGeom prst="triangl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grpSp>
        <p:nvGrpSpPr>
          <p:cNvPr id="14" name="Group 13">
            <a:extLst>
              <a:ext uri="{FF2B5EF4-FFF2-40B4-BE49-F238E27FC236}">
                <a16:creationId xmlns:a16="http://schemas.microsoft.com/office/drawing/2014/main" id="{D8AA13B2-524C-C142-B63D-33881987951B}"/>
              </a:ext>
            </a:extLst>
          </p:cNvPr>
          <p:cNvGrpSpPr/>
          <p:nvPr/>
        </p:nvGrpSpPr>
        <p:grpSpPr>
          <a:xfrm>
            <a:off x="6307020" y="3671966"/>
            <a:ext cx="570097" cy="635088"/>
            <a:chOff x="8409359" y="3752954"/>
            <a:chExt cx="760129" cy="846784"/>
          </a:xfrm>
        </p:grpSpPr>
        <p:sp>
          <p:nvSpPr>
            <p:cNvPr id="198" name="Rectangle 197">
              <a:extLst>
                <a:ext uri="{FF2B5EF4-FFF2-40B4-BE49-F238E27FC236}">
                  <a16:creationId xmlns:a16="http://schemas.microsoft.com/office/drawing/2014/main" id="{11A61A38-A477-E34D-ADB5-0922CBE5B443}"/>
                </a:ext>
              </a:extLst>
            </p:cNvPr>
            <p:cNvSpPr/>
            <p:nvPr/>
          </p:nvSpPr>
          <p:spPr>
            <a:xfrm>
              <a:off x="8515829" y="3952358"/>
              <a:ext cx="565654" cy="647380"/>
            </a:xfrm>
            <a:prstGeom prst="rect">
              <a:avLst/>
            </a:prstGeom>
            <a:solidFill>
              <a:schemeClr val="accent4">
                <a:lumMod val="40000"/>
                <a:lumOff val="60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cxnSp>
          <p:nvCxnSpPr>
            <p:cNvPr id="199" name="Straight Connector 198">
              <a:extLst>
                <a:ext uri="{FF2B5EF4-FFF2-40B4-BE49-F238E27FC236}">
                  <a16:creationId xmlns:a16="http://schemas.microsoft.com/office/drawing/2014/main" id="{B5731C53-7573-7546-B2C6-71DB7F9F0446}"/>
                </a:ext>
              </a:extLst>
            </p:cNvPr>
            <p:cNvCxnSpPr>
              <a:cxnSpLocks/>
            </p:cNvCxnSpPr>
            <p:nvPr/>
          </p:nvCxnSpPr>
          <p:spPr>
            <a:xfrm flipV="1">
              <a:off x="8409359" y="3752954"/>
              <a:ext cx="760129" cy="8269"/>
            </a:xfrm>
            <a:prstGeom prst="line">
              <a:avLst/>
            </a:prstGeom>
            <a:solidFill>
              <a:srgbClr val="E6C975"/>
            </a:solidFill>
            <a:ln>
              <a:solidFill>
                <a:schemeClr val="bg1"/>
              </a:solidFill>
            </a:ln>
          </p:spPr>
          <p:style>
            <a:lnRef idx="1">
              <a:schemeClr val="accent1"/>
            </a:lnRef>
            <a:fillRef idx="0">
              <a:schemeClr val="accent1"/>
            </a:fillRef>
            <a:effectRef idx="0">
              <a:schemeClr val="accent1"/>
            </a:effectRef>
            <a:fontRef idx="minor">
              <a:schemeClr val="tx1"/>
            </a:fontRef>
          </p:style>
        </p:cxnSp>
      </p:grpSp>
      <p:cxnSp>
        <p:nvCxnSpPr>
          <p:cNvPr id="190" name="Straight Connector 189">
            <a:extLst>
              <a:ext uri="{FF2B5EF4-FFF2-40B4-BE49-F238E27FC236}">
                <a16:creationId xmlns:a16="http://schemas.microsoft.com/office/drawing/2014/main" id="{9AB0CA3C-CA3A-BD44-AB1F-D7B2738610CB}"/>
              </a:ext>
            </a:extLst>
          </p:cNvPr>
          <p:cNvCxnSpPr>
            <a:cxnSpLocks/>
          </p:cNvCxnSpPr>
          <p:nvPr/>
        </p:nvCxnSpPr>
        <p:spPr>
          <a:xfrm>
            <a:off x="6605270" y="3817180"/>
            <a:ext cx="0" cy="485535"/>
          </a:xfrm>
          <a:prstGeom prst="line">
            <a:avLst/>
          </a:prstGeom>
        </p:spPr>
        <p:style>
          <a:lnRef idx="1">
            <a:schemeClr val="accent1"/>
          </a:lnRef>
          <a:fillRef idx="0">
            <a:schemeClr val="accent1"/>
          </a:fillRef>
          <a:effectRef idx="0">
            <a:schemeClr val="accent1"/>
          </a:effectRef>
          <a:fontRef idx="minor">
            <a:schemeClr val="tx1"/>
          </a:fontRef>
        </p:style>
      </p:cxnSp>
      <p:sp>
        <p:nvSpPr>
          <p:cNvPr id="191" name="Oval 190">
            <a:extLst>
              <a:ext uri="{FF2B5EF4-FFF2-40B4-BE49-F238E27FC236}">
                <a16:creationId xmlns:a16="http://schemas.microsoft.com/office/drawing/2014/main" id="{ADC240C7-4916-4440-B4D4-AB2EAE5FFDD4}"/>
              </a:ext>
            </a:extLst>
          </p:cNvPr>
          <p:cNvSpPr/>
          <p:nvPr/>
        </p:nvSpPr>
        <p:spPr>
          <a:xfrm>
            <a:off x="6564182" y="4030092"/>
            <a:ext cx="32373" cy="46945"/>
          </a:xfrm>
          <a:prstGeom prst="ellipse">
            <a:avLst/>
          </a:prstGeom>
          <a:solidFill>
            <a:schemeClr val="bg1">
              <a:lumMod val="50000"/>
            </a:schemeClr>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92" name="Oval 191">
            <a:extLst>
              <a:ext uri="{FF2B5EF4-FFF2-40B4-BE49-F238E27FC236}">
                <a16:creationId xmlns:a16="http://schemas.microsoft.com/office/drawing/2014/main" id="{A41A4CF6-E600-0A42-A628-86765839E349}"/>
              </a:ext>
            </a:extLst>
          </p:cNvPr>
          <p:cNvSpPr/>
          <p:nvPr/>
        </p:nvSpPr>
        <p:spPr>
          <a:xfrm>
            <a:off x="6621082" y="4027791"/>
            <a:ext cx="32373" cy="46945"/>
          </a:xfrm>
          <a:prstGeom prst="ellipse">
            <a:avLst/>
          </a:prstGeom>
          <a:solidFill>
            <a:schemeClr val="bg1">
              <a:lumMod val="50000"/>
            </a:schemeClr>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cxnSp>
        <p:nvCxnSpPr>
          <p:cNvPr id="195" name="Straight Connector 194">
            <a:extLst>
              <a:ext uri="{FF2B5EF4-FFF2-40B4-BE49-F238E27FC236}">
                <a16:creationId xmlns:a16="http://schemas.microsoft.com/office/drawing/2014/main" id="{6B3D8937-4453-D041-8733-A6552905418F}"/>
              </a:ext>
            </a:extLst>
          </p:cNvPr>
          <p:cNvCxnSpPr>
            <a:cxnSpLocks/>
          </p:cNvCxnSpPr>
          <p:nvPr/>
        </p:nvCxnSpPr>
        <p:spPr>
          <a:xfrm flipH="1" flipV="1">
            <a:off x="6585627" y="3201239"/>
            <a:ext cx="326983" cy="466522"/>
          </a:xfrm>
          <a:prstGeom prst="line">
            <a:avLst/>
          </a:prstGeom>
          <a:ln w="762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96" name="Straight Connector 195">
            <a:extLst>
              <a:ext uri="{FF2B5EF4-FFF2-40B4-BE49-F238E27FC236}">
                <a16:creationId xmlns:a16="http://schemas.microsoft.com/office/drawing/2014/main" id="{6313301A-384A-014E-9EF4-9B18F82922D5}"/>
              </a:ext>
            </a:extLst>
          </p:cNvPr>
          <p:cNvCxnSpPr>
            <a:cxnSpLocks/>
          </p:cNvCxnSpPr>
          <p:nvPr/>
        </p:nvCxnSpPr>
        <p:spPr>
          <a:xfrm flipV="1">
            <a:off x="6256650" y="3215545"/>
            <a:ext cx="330336" cy="479589"/>
          </a:xfrm>
          <a:prstGeom prst="line">
            <a:avLst/>
          </a:prstGeom>
          <a:ln w="76200">
            <a:solidFill>
              <a:schemeClr val="bg1"/>
            </a:solidFill>
          </a:ln>
        </p:spPr>
        <p:style>
          <a:lnRef idx="1">
            <a:schemeClr val="accent1"/>
          </a:lnRef>
          <a:fillRef idx="0">
            <a:schemeClr val="accent1"/>
          </a:fillRef>
          <a:effectRef idx="0">
            <a:schemeClr val="accent1"/>
          </a:effectRef>
          <a:fontRef idx="minor">
            <a:schemeClr val="tx1"/>
          </a:fontRef>
        </p:style>
      </p:cxnSp>
      <p:grpSp>
        <p:nvGrpSpPr>
          <p:cNvPr id="17" name="Group 16">
            <a:extLst>
              <a:ext uri="{FF2B5EF4-FFF2-40B4-BE49-F238E27FC236}">
                <a16:creationId xmlns:a16="http://schemas.microsoft.com/office/drawing/2014/main" id="{71516B44-DDCE-6F41-BB4D-2BBA03ED8D44}"/>
              </a:ext>
            </a:extLst>
          </p:cNvPr>
          <p:cNvGrpSpPr/>
          <p:nvPr/>
        </p:nvGrpSpPr>
        <p:grpSpPr>
          <a:xfrm>
            <a:off x="6813726" y="3158380"/>
            <a:ext cx="683987" cy="1157235"/>
            <a:chOff x="9084968" y="3068173"/>
            <a:chExt cx="911982" cy="1542980"/>
          </a:xfrm>
        </p:grpSpPr>
        <p:grpSp>
          <p:nvGrpSpPr>
            <p:cNvPr id="16" name="Group 15">
              <a:extLst>
                <a:ext uri="{FF2B5EF4-FFF2-40B4-BE49-F238E27FC236}">
                  <a16:creationId xmlns:a16="http://schemas.microsoft.com/office/drawing/2014/main" id="{CB5DAD7D-3AFB-D942-91C2-9E7A90AD8E6A}"/>
                </a:ext>
              </a:extLst>
            </p:cNvPr>
            <p:cNvGrpSpPr/>
            <p:nvPr/>
          </p:nvGrpSpPr>
          <p:grpSpPr>
            <a:xfrm>
              <a:off x="9084968" y="3068173"/>
              <a:ext cx="911982" cy="1542980"/>
              <a:chOff x="9084968" y="3068173"/>
              <a:chExt cx="911982" cy="1542980"/>
            </a:xfrm>
          </p:grpSpPr>
          <p:sp>
            <p:nvSpPr>
              <p:cNvPr id="213" name="Rectangle 212">
                <a:extLst>
                  <a:ext uri="{FF2B5EF4-FFF2-40B4-BE49-F238E27FC236}">
                    <a16:creationId xmlns:a16="http://schemas.microsoft.com/office/drawing/2014/main" id="{E233F9BC-3AFD-6649-9E30-2386A8BCB46B}"/>
                  </a:ext>
                </a:extLst>
              </p:cNvPr>
              <p:cNvSpPr/>
              <p:nvPr/>
            </p:nvSpPr>
            <p:spPr>
              <a:xfrm>
                <a:off x="9179562" y="3717849"/>
                <a:ext cx="722794" cy="893304"/>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14" name="Triangle 213">
                <a:extLst>
                  <a:ext uri="{FF2B5EF4-FFF2-40B4-BE49-F238E27FC236}">
                    <a16:creationId xmlns:a16="http://schemas.microsoft.com/office/drawing/2014/main" id="{D896FA76-DF71-424B-A750-B76FB63A9FE2}"/>
                  </a:ext>
                </a:extLst>
              </p:cNvPr>
              <p:cNvSpPr/>
              <p:nvPr/>
            </p:nvSpPr>
            <p:spPr>
              <a:xfrm>
                <a:off x="9084968" y="3068173"/>
                <a:ext cx="911982" cy="649676"/>
              </a:xfrm>
              <a:prstGeom prst="triangl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sp>
          <p:nvSpPr>
            <p:cNvPr id="211" name="Rectangle 210">
              <a:extLst>
                <a:ext uri="{FF2B5EF4-FFF2-40B4-BE49-F238E27FC236}">
                  <a16:creationId xmlns:a16="http://schemas.microsoft.com/office/drawing/2014/main" id="{4FFD78E6-BD1D-324B-B2BF-586EC63CAAF5}"/>
                </a:ext>
              </a:extLst>
            </p:cNvPr>
            <p:cNvSpPr/>
            <p:nvPr/>
          </p:nvSpPr>
          <p:spPr>
            <a:xfrm>
              <a:off x="9255879" y="3945322"/>
              <a:ext cx="565654" cy="647380"/>
            </a:xfrm>
            <a:prstGeom prst="rect">
              <a:avLst/>
            </a:prstGeom>
            <a:solidFill>
              <a:schemeClr val="accent4">
                <a:lumMod val="40000"/>
                <a:lumOff val="60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cxnSp>
          <p:nvCxnSpPr>
            <p:cNvPr id="212" name="Straight Connector 211">
              <a:extLst>
                <a:ext uri="{FF2B5EF4-FFF2-40B4-BE49-F238E27FC236}">
                  <a16:creationId xmlns:a16="http://schemas.microsoft.com/office/drawing/2014/main" id="{E1C428C8-A73F-0744-8E4C-0017A3F6BBBE}"/>
                </a:ext>
              </a:extLst>
            </p:cNvPr>
            <p:cNvCxnSpPr>
              <a:cxnSpLocks/>
            </p:cNvCxnSpPr>
            <p:nvPr/>
          </p:nvCxnSpPr>
          <p:spPr>
            <a:xfrm flipV="1">
              <a:off x="9149409" y="3745918"/>
              <a:ext cx="760129" cy="8269"/>
            </a:xfrm>
            <a:prstGeom prst="line">
              <a:avLst/>
            </a:prstGeom>
            <a:solidFill>
              <a:srgbClr val="E6C975"/>
            </a:solidFill>
            <a:ln>
              <a:solidFill>
                <a:schemeClr val="bg1"/>
              </a:solidFill>
            </a:ln>
          </p:spPr>
          <p:style>
            <a:lnRef idx="1">
              <a:schemeClr val="accent1"/>
            </a:lnRef>
            <a:fillRef idx="0">
              <a:schemeClr val="accent1"/>
            </a:fillRef>
            <a:effectRef idx="0">
              <a:schemeClr val="accent1"/>
            </a:effectRef>
            <a:fontRef idx="minor">
              <a:schemeClr val="tx1"/>
            </a:fontRef>
          </p:style>
        </p:cxnSp>
      </p:grpSp>
      <p:cxnSp>
        <p:nvCxnSpPr>
          <p:cNvPr id="204" name="Straight Connector 203">
            <a:extLst>
              <a:ext uri="{FF2B5EF4-FFF2-40B4-BE49-F238E27FC236}">
                <a16:creationId xmlns:a16="http://schemas.microsoft.com/office/drawing/2014/main" id="{91535CE6-3712-9E46-87E0-E314859F08CC}"/>
              </a:ext>
            </a:extLst>
          </p:cNvPr>
          <p:cNvCxnSpPr>
            <a:cxnSpLocks/>
          </p:cNvCxnSpPr>
          <p:nvPr/>
        </p:nvCxnSpPr>
        <p:spPr>
          <a:xfrm>
            <a:off x="7160308" y="3811903"/>
            <a:ext cx="0" cy="485535"/>
          </a:xfrm>
          <a:prstGeom prst="line">
            <a:avLst/>
          </a:prstGeom>
        </p:spPr>
        <p:style>
          <a:lnRef idx="1">
            <a:schemeClr val="accent1"/>
          </a:lnRef>
          <a:fillRef idx="0">
            <a:schemeClr val="accent1"/>
          </a:fillRef>
          <a:effectRef idx="0">
            <a:schemeClr val="accent1"/>
          </a:effectRef>
          <a:fontRef idx="minor">
            <a:schemeClr val="tx1"/>
          </a:fontRef>
        </p:style>
      </p:cxnSp>
      <p:sp>
        <p:nvSpPr>
          <p:cNvPr id="205" name="Oval 204">
            <a:extLst>
              <a:ext uri="{FF2B5EF4-FFF2-40B4-BE49-F238E27FC236}">
                <a16:creationId xmlns:a16="http://schemas.microsoft.com/office/drawing/2014/main" id="{593389FB-0234-0A4C-AA54-D798DC04C994}"/>
              </a:ext>
            </a:extLst>
          </p:cNvPr>
          <p:cNvSpPr/>
          <p:nvPr/>
        </p:nvSpPr>
        <p:spPr>
          <a:xfrm>
            <a:off x="7119220" y="4024815"/>
            <a:ext cx="32373" cy="46945"/>
          </a:xfrm>
          <a:prstGeom prst="ellipse">
            <a:avLst/>
          </a:prstGeom>
          <a:solidFill>
            <a:schemeClr val="bg1">
              <a:lumMod val="50000"/>
            </a:schemeClr>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06" name="Oval 205">
            <a:extLst>
              <a:ext uri="{FF2B5EF4-FFF2-40B4-BE49-F238E27FC236}">
                <a16:creationId xmlns:a16="http://schemas.microsoft.com/office/drawing/2014/main" id="{D5756714-4F11-5943-B6BF-C0E537077ECD}"/>
              </a:ext>
            </a:extLst>
          </p:cNvPr>
          <p:cNvSpPr/>
          <p:nvPr/>
        </p:nvSpPr>
        <p:spPr>
          <a:xfrm>
            <a:off x="7176119" y="4022514"/>
            <a:ext cx="32373" cy="46945"/>
          </a:xfrm>
          <a:prstGeom prst="ellipse">
            <a:avLst/>
          </a:prstGeom>
          <a:solidFill>
            <a:schemeClr val="bg1">
              <a:lumMod val="50000"/>
            </a:schemeClr>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nvGrpSpPr>
          <p:cNvPr id="15" name="Group 14">
            <a:extLst>
              <a:ext uri="{FF2B5EF4-FFF2-40B4-BE49-F238E27FC236}">
                <a16:creationId xmlns:a16="http://schemas.microsoft.com/office/drawing/2014/main" id="{20205997-16BA-C846-BF17-6988A15F2995}"/>
              </a:ext>
            </a:extLst>
          </p:cNvPr>
          <p:cNvGrpSpPr/>
          <p:nvPr/>
        </p:nvGrpSpPr>
        <p:grpSpPr>
          <a:xfrm>
            <a:off x="6811688" y="3195962"/>
            <a:ext cx="655959" cy="493895"/>
            <a:chOff x="9082250" y="3118282"/>
            <a:chExt cx="874612" cy="658527"/>
          </a:xfrm>
        </p:grpSpPr>
        <p:cxnSp>
          <p:nvCxnSpPr>
            <p:cNvPr id="208" name="Straight Connector 207">
              <a:extLst>
                <a:ext uri="{FF2B5EF4-FFF2-40B4-BE49-F238E27FC236}">
                  <a16:creationId xmlns:a16="http://schemas.microsoft.com/office/drawing/2014/main" id="{624DF0F6-E99D-234E-A1F9-BC759EFBFFD8}"/>
                </a:ext>
              </a:extLst>
            </p:cNvPr>
            <p:cNvCxnSpPr>
              <a:cxnSpLocks/>
            </p:cNvCxnSpPr>
            <p:nvPr/>
          </p:nvCxnSpPr>
          <p:spPr>
            <a:xfrm flipH="1" flipV="1">
              <a:off x="9520885" y="3118282"/>
              <a:ext cx="435977" cy="622029"/>
            </a:xfrm>
            <a:prstGeom prst="line">
              <a:avLst/>
            </a:prstGeom>
            <a:ln w="762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09" name="Straight Connector 208">
              <a:extLst>
                <a:ext uri="{FF2B5EF4-FFF2-40B4-BE49-F238E27FC236}">
                  <a16:creationId xmlns:a16="http://schemas.microsoft.com/office/drawing/2014/main" id="{5EF11539-B3C0-8343-AFB8-DA59C795232A}"/>
                </a:ext>
              </a:extLst>
            </p:cNvPr>
            <p:cNvCxnSpPr>
              <a:cxnSpLocks/>
            </p:cNvCxnSpPr>
            <p:nvPr/>
          </p:nvCxnSpPr>
          <p:spPr>
            <a:xfrm flipV="1">
              <a:off x="9082250" y="3137357"/>
              <a:ext cx="440448" cy="639452"/>
            </a:xfrm>
            <a:prstGeom prst="line">
              <a:avLst/>
            </a:prstGeom>
            <a:ln w="762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18" name="Group 17">
            <a:extLst>
              <a:ext uri="{FF2B5EF4-FFF2-40B4-BE49-F238E27FC236}">
                <a16:creationId xmlns:a16="http://schemas.microsoft.com/office/drawing/2014/main" id="{99579852-FED0-844B-998F-5ED70094CF8A}"/>
              </a:ext>
            </a:extLst>
          </p:cNvPr>
          <p:cNvGrpSpPr/>
          <p:nvPr/>
        </p:nvGrpSpPr>
        <p:grpSpPr>
          <a:xfrm>
            <a:off x="7369896" y="3158416"/>
            <a:ext cx="683987" cy="1157235"/>
            <a:chOff x="9826528" y="3068221"/>
            <a:chExt cx="911982" cy="1542980"/>
          </a:xfrm>
        </p:grpSpPr>
        <p:sp>
          <p:nvSpPr>
            <p:cNvPr id="239" name="Rectangle 238">
              <a:extLst>
                <a:ext uri="{FF2B5EF4-FFF2-40B4-BE49-F238E27FC236}">
                  <a16:creationId xmlns:a16="http://schemas.microsoft.com/office/drawing/2014/main" id="{BBEFD7D0-AF4C-844B-90D8-716F9494961E}"/>
                </a:ext>
              </a:extLst>
            </p:cNvPr>
            <p:cNvSpPr/>
            <p:nvPr/>
          </p:nvSpPr>
          <p:spPr>
            <a:xfrm>
              <a:off x="9921122" y="3717897"/>
              <a:ext cx="722794" cy="893304"/>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40" name="Triangle 239">
              <a:extLst>
                <a:ext uri="{FF2B5EF4-FFF2-40B4-BE49-F238E27FC236}">
                  <a16:creationId xmlns:a16="http://schemas.microsoft.com/office/drawing/2014/main" id="{0A36832B-5FE4-A54F-AD88-62303CEDF980}"/>
                </a:ext>
              </a:extLst>
            </p:cNvPr>
            <p:cNvSpPr/>
            <p:nvPr/>
          </p:nvSpPr>
          <p:spPr>
            <a:xfrm>
              <a:off x="9826528" y="3068221"/>
              <a:ext cx="911982" cy="649676"/>
            </a:xfrm>
            <a:prstGeom prst="triangl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grpSp>
        <p:nvGrpSpPr>
          <p:cNvPr id="19" name="Group 18">
            <a:extLst>
              <a:ext uri="{FF2B5EF4-FFF2-40B4-BE49-F238E27FC236}">
                <a16:creationId xmlns:a16="http://schemas.microsoft.com/office/drawing/2014/main" id="{9C73895E-5305-E64C-A82A-5B389DB5A58F}"/>
              </a:ext>
            </a:extLst>
          </p:cNvPr>
          <p:cNvGrpSpPr/>
          <p:nvPr/>
        </p:nvGrpSpPr>
        <p:grpSpPr>
          <a:xfrm>
            <a:off x="7418227" y="3666725"/>
            <a:ext cx="570097" cy="635088"/>
            <a:chOff x="9890969" y="3745966"/>
            <a:chExt cx="760129" cy="846784"/>
          </a:xfrm>
        </p:grpSpPr>
        <p:sp>
          <p:nvSpPr>
            <p:cNvPr id="237" name="Rectangle 236">
              <a:extLst>
                <a:ext uri="{FF2B5EF4-FFF2-40B4-BE49-F238E27FC236}">
                  <a16:creationId xmlns:a16="http://schemas.microsoft.com/office/drawing/2014/main" id="{9D3C17B1-94E0-9240-83D6-AEBD4992326F}"/>
                </a:ext>
              </a:extLst>
            </p:cNvPr>
            <p:cNvSpPr/>
            <p:nvPr/>
          </p:nvSpPr>
          <p:spPr>
            <a:xfrm>
              <a:off x="9997439" y="3945370"/>
              <a:ext cx="565654" cy="647380"/>
            </a:xfrm>
            <a:prstGeom prst="rect">
              <a:avLst/>
            </a:prstGeom>
            <a:solidFill>
              <a:schemeClr val="accent4">
                <a:lumMod val="40000"/>
                <a:lumOff val="60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cxnSp>
          <p:nvCxnSpPr>
            <p:cNvPr id="238" name="Straight Connector 237">
              <a:extLst>
                <a:ext uri="{FF2B5EF4-FFF2-40B4-BE49-F238E27FC236}">
                  <a16:creationId xmlns:a16="http://schemas.microsoft.com/office/drawing/2014/main" id="{3A5116F6-C54E-8745-9D37-BC1037F84D9F}"/>
                </a:ext>
              </a:extLst>
            </p:cNvPr>
            <p:cNvCxnSpPr>
              <a:cxnSpLocks/>
            </p:cNvCxnSpPr>
            <p:nvPr/>
          </p:nvCxnSpPr>
          <p:spPr>
            <a:xfrm flipV="1">
              <a:off x="9890969" y="3745966"/>
              <a:ext cx="760129" cy="8269"/>
            </a:xfrm>
            <a:prstGeom prst="line">
              <a:avLst/>
            </a:prstGeom>
            <a:solidFill>
              <a:srgbClr val="E6C975"/>
            </a:solidFill>
            <a:ln>
              <a:solidFill>
                <a:schemeClr val="bg1"/>
              </a:solidFill>
            </a:ln>
          </p:spPr>
          <p:style>
            <a:lnRef idx="1">
              <a:schemeClr val="accent1"/>
            </a:lnRef>
            <a:fillRef idx="0">
              <a:schemeClr val="accent1"/>
            </a:fillRef>
            <a:effectRef idx="0">
              <a:schemeClr val="accent1"/>
            </a:effectRef>
            <a:fontRef idx="minor">
              <a:schemeClr val="tx1"/>
            </a:fontRef>
          </p:style>
        </p:cxnSp>
      </p:grpSp>
      <p:cxnSp>
        <p:nvCxnSpPr>
          <p:cNvPr id="230" name="Straight Connector 229">
            <a:extLst>
              <a:ext uri="{FF2B5EF4-FFF2-40B4-BE49-F238E27FC236}">
                <a16:creationId xmlns:a16="http://schemas.microsoft.com/office/drawing/2014/main" id="{BD6E0B47-5A67-BA49-9FC3-2152FFF96FC0}"/>
              </a:ext>
            </a:extLst>
          </p:cNvPr>
          <p:cNvCxnSpPr>
            <a:cxnSpLocks/>
          </p:cNvCxnSpPr>
          <p:nvPr/>
        </p:nvCxnSpPr>
        <p:spPr>
          <a:xfrm>
            <a:off x="7716478" y="3811939"/>
            <a:ext cx="0" cy="485535"/>
          </a:xfrm>
          <a:prstGeom prst="line">
            <a:avLst/>
          </a:prstGeom>
        </p:spPr>
        <p:style>
          <a:lnRef idx="1">
            <a:schemeClr val="accent1"/>
          </a:lnRef>
          <a:fillRef idx="0">
            <a:schemeClr val="accent1"/>
          </a:fillRef>
          <a:effectRef idx="0">
            <a:schemeClr val="accent1"/>
          </a:effectRef>
          <a:fontRef idx="minor">
            <a:schemeClr val="tx1"/>
          </a:fontRef>
        </p:style>
      </p:cxnSp>
      <p:sp>
        <p:nvSpPr>
          <p:cNvPr id="231" name="Oval 230">
            <a:extLst>
              <a:ext uri="{FF2B5EF4-FFF2-40B4-BE49-F238E27FC236}">
                <a16:creationId xmlns:a16="http://schemas.microsoft.com/office/drawing/2014/main" id="{65F539FC-9BE2-F149-9770-AAB5BFA7FEF1}"/>
              </a:ext>
            </a:extLst>
          </p:cNvPr>
          <p:cNvSpPr/>
          <p:nvPr/>
        </p:nvSpPr>
        <p:spPr>
          <a:xfrm>
            <a:off x="7675390" y="4024851"/>
            <a:ext cx="32373" cy="46945"/>
          </a:xfrm>
          <a:prstGeom prst="ellipse">
            <a:avLst/>
          </a:prstGeom>
          <a:solidFill>
            <a:schemeClr val="bg1">
              <a:lumMod val="50000"/>
            </a:schemeClr>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32" name="Oval 231">
            <a:extLst>
              <a:ext uri="{FF2B5EF4-FFF2-40B4-BE49-F238E27FC236}">
                <a16:creationId xmlns:a16="http://schemas.microsoft.com/office/drawing/2014/main" id="{E6F778E2-005E-B04C-893E-AD9AF88BD9C4}"/>
              </a:ext>
            </a:extLst>
          </p:cNvPr>
          <p:cNvSpPr/>
          <p:nvPr/>
        </p:nvSpPr>
        <p:spPr>
          <a:xfrm>
            <a:off x="7732289" y="4022550"/>
            <a:ext cx="32373" cy="46945"/>
          </a:xfrm>
          <a:prstGeom prst="ellipse">
            <a:avLst/>
          </a:prstGeom>
          <a:solidFill>
            <a:schemeClr val="bg1">
              <a:lumMod val="50000"/>
            </a:schemeClr>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cxnSp>
        <p:nvCxnSpPr>
          <p:cNvPr id="234" name="Straight Connector 233">
            <a:extLst>
              <a:ext uri="{FF2B5EF4-FFF2-40B4-BE49-F238E27FC236}">
                <a16:creationId xmlns:a16="http://schemas.microsoft.com/office/drawing/2014/main" id="{30A250B5-8CAA-F349-8F8F-E1DA90F8E1D7}"/>
              </a:ext>
            </a:extLst>
          </p:cNvPr>
          <p:cNvCxnSpPr>
            <a:cxnSpLocks/>
          </p:cNvCxnSpPr>
          <p:nvPr/>
        </p:nvCxnSpPr>
        <p:spPr>
          <a:xfrm flipH="1" flipV="1">
            <a:off x="7696834" y="3195998"/>
            <a:ext cx="326983" cy="466522"/>
          </a:xfrm>
          <a:prstGeom prst="line">
            <a:avLst/>
          </a:prstGeom>
          <a:ln w="762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35" name="Straight Connector 234">
            <a:extLst>
              <a:ext uri="{FF2B5EF4-FFF2-40B4-BE49-F238E27FC236}">
                <a16:creationId xmlns:a16="http://schemas.microsoft.com/office/drawing/2014/main" id="{BC6D79E2-2F5D-2F4E-9BF4-EE77E060EDFD}"/>
              </a:ext>
            </a:extLst>
          </p:cNvPr>
          <p:cNvCxnSpPr>
            <a:cxnSpLocks/>
          </p:cNvCxnSpPr>
          <p:nvPr/>
        </p:nvCxnSpPr>
        <p:spPr>
          <a:xfrm flipV="1">
            <a:off x="7367858" y="3210304"/>
            <a:ext cx="330337" cy="479589"/>
          </a:xfrm>
          <a:prstGeom prst="line">
            <a:avLst/>
          </a:prstGeom>
          <a:ln w="76200">
            <a:solidFill>
              <a:schemeClr val="bg1"/>
            </a:solidFill>
          </a:ln>
        </p:spPr>
        <p:style>
          <a:lnRef idx="1">
            <a:schemeClr val="accent1"/>
          </a:lnRef>
          <a:fillRef idx="0">
            <a:schemeClr val="accent1"/>
          </a:fillRef>
          <a:effectRef idx="0">
            <a:schemeClr val="accent1"/>
          </a:effectRef>
          <a:fontRef idx="minor">
            <a:schemeClr val="tx1"/>
          </a:fontRef>
        </p:style>
      </p:cxnSp>
      <p:grpSp>
        <p:nvGrpSpPr>
          <p:cNvPr id="21" name="Group 20">
            <a:extLst>
              <a:ext uri="{FF2B5EF4-FFF2-40B4-BE49-F238E27FC236}">
                <a16:creationId xmlns:a16="http://schemas.microsoft.com/office/drawing/2014/main" id="{A55FF06F-B35E-D14B-92A5-5AE6CAA78F5D}"/>
              </a:ext>
            </a:extLst>
          </p:cNvPr>
          <p:cNvGrpSpPr/>
          <p:nvPr/>
        </p:nvGrpSpPr>
        <p:grpSpPr>
          <a:xfrm>
            <a:off x="7936914" y="3150290"/>
            <a:ext cx="683987" cy="1157235"/>
            <a:chOff x="10582552" y="3057386"/>
            <a:chExt cx="911982" cy="1542980"/>
          </a:xfrm>
        </p:grpSpPr>
        <p:grpSp>
          <p:nvGrpSpPr>
            <p:cNvPr id="20" name="Group 19">
              <a:extLst>
                <a:ext uri="{FF2B5EF4-FFF2-40B4-BE49-F238E27FC236}">
                  <a16:creationId xmlns:a16="http://schemas.microsoft.com/office/drawing/2014/main" id="{0895A854-0650-ED49-8C87-5B4FC6A2643B}"/>
                </a:ext>
              </a:extLst>
            </p:cNvPr>
            <p:cNvGrpSpPr/>
            <p:nvPr/>
          </p:nvGrpSpPr>
          <p:grpSpPr>
            <a:xfrm>
              <a:off x="10582552" y="3057386"/>
              <a:ext cx="911982" cy="1542980"/>
              <a:chOff x="10582552" y="3057386"/>
              <a:chExt cx="911982" cy="1542980"/>
            </a:xfrm>
          </p:grpSpPr>
          <p:sp>
            <p:nvSpPr>
              <p:cNvPr id="252" name="Rectangle 251">
                <a:extLst>
                  <a:ext uri="{FF2B5EF4-FFF2-40B4-BE49-F238E27FC236}">
                    <a16:creationId xmlns:a16="http://schemas.microsoft.com/office/drawing/2014/main" id="{777CED94-CC83-9744-BF8C-98C4ABC59910}"/>
                  </a:ext>
                </a:extLst>
              </p:cNvPr>
              <p:cNvSpPr/>
              <p:nvPr/>
            </p:nvSpPr>
            <p:spPr>
              <a:xfrm>
                <a:off x="10677146" y="3707062"/>
                <a:ext cx="722794" cy="893304"/>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53" name="Triangle 252">
                <a:extLst>
                  <a:ext uri="{FF2B5EF4-FFF2-40B4-BE49-F238E27FC236}">
                    <a16:creationId xmlns:a16="http://schemas.microsoft.com/office/drawing/2014/main" id="{21C74C09-B701-054F-8EE5-FBEB3313C7D7}"/>
                  </a:ext>
                </a:extLst>
              </p:cNvPr>
              <p:cNvSpPr/>
              <p:nvPr/>
            </p:nvSpPr>
            <p:spPr>
              <a:xfrm>
                <a:off x="10582552" y="3057386"/>
                <a:ext cx="911982" cy="649676"/>
              </a:xfrm>
              <a:prstGeom prst="triangl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sp>
          <p:nvSpPr>
            <p:cNvPr id="250" name="Rectangle 249">
              <a:extLst>
                <a:ext uri="{FF2B5EF4-FFF2-40B4-BE49-F238E27FC236}">
                  <a16:creationId xmlns:a16="http://schemas.microsoft.com/office/drawing/2014/main" id="{CA6588A9-C9DA-BC4B-B77E-1DA65B433434}"/>
                </a:ext>
              </a:extLst>
            </p:cNvPr>
            <p:cNvSpPr/>
            <p:nvPr/>
          </p:nvSpPr>
          <p:spPr>
            <a:xfrm>
              <a:off x="10753463" y="3934535"/>
              <a:ext cx="565654" cy="647380"/>
            </a:xfrm>
            <a:prstGeom prst="rect">
              <a:avLst/>
            </a:prstGeom>
            <a:solidFill>
              <a:schemeClr val="accent4">
                <a:lumMod val="40000"/>
                <a:lumOff val="60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cxnSp>
          <p:nvCxnSpPr>
            <p:cNvPr id="251" name="Straight Connector 250">
              <a:extLst>
                <a:ext uri="{FF2B5EF4-FFF2-40B4-BE49-F238E27FC236}">
                  <a16:creationId xmlns:a16="http://schemas.microsoft.com/office/drawing/2014/main" id="{6B1A2253-6DEF-9E4F-AAA5-E9B0A377284E}"/>
                </a:ext>
              </a:extLst>
            </p:cNvPr>
            <p:cNvCxnSpPr>
              <a:cxnSpLocks/>
            </p:cNvCxnSpPr>
            <p:nvPr/>
          </p:nvCxnSpPr>
          <p:spPr>
            <a:xfrm flipV="1">
              <a:off x="10646993" y="3735131"/>
              <a:ext cx="760129" cy="8269"/>
            </a:xfrm>
            <a:prstGeom prst="line">
              <a:avLst/>
            </a:prstGeom>
            <a:solidFill>
              <a:srgbClr val="E6C975"/>
            </a:solidFill>
            <a:ln>
              <a:solidFill>
                <a:schemeClr val="bg1"/>
              </a:solidFill>
            </a:ln>
          </p:spPr>
          <p:style>
            <a:lnRef idx="1">
              <a:schemeClr val="accent1"/>
            </a:lnRef>
            <a:fillRef idx="0">
              <a:schemeClr val="accent1"/>
            </a:fillRef>
            <a:effectRef idx="0">
              <a:schemeClr val="accent1"/>
            </a:effectRef>
            <a:fontRef idx="minor">
              <a:schemeClr val="tx1"/>
            </a:fontRef>
          </p:style>
        </p:cxnSp>
      </p:grpSp>
      <p:cxnSp>
        <p:nvCxnSpPr>
          <p:cNvPr id="243" name="Straight Connector 242">
            <a:extLst>
              <a:ext uri="{FF2B5EF4-FFF2-40B4-BE49-F238E27FC236}">
                <a16:creationId xmlns:a16="http://schemas.microsoft.com/office/drawing/2014/main" id="{C74E3D37-97AC-334D-A480-611631F94021}"/>
              </a:ext>
            </a:extLst>
          </p:cNvPr>
          <p:cNvCxnSpPr>
            <a:cxnSpLocks/>
          </p:cNvCxnSpPr>
          <p:nvPr/>
        </p:nvCxnSpPr>
        <p:spPr>
          <a:xfrm>
            <a:off x="8283496" y="3803813"/>
            <a:ext cx="0" cy="485535"/>
          </a:xfrm>
          <a:prstGeom prst="line">
            <a:avLst/>
          </a:prstGeom>
        </p:spPr>
        <p:style>
          <a:lnRef idx="1">
            <a:schemeClr val="accent1"/>
          </a:lnRef>
          <a:fillRef idx="0">
            <a:schemeClr val="accent1"/>
          </a:fillRef>
          <a:effectRef idx="0">
            <a:schemeClr val="accent1"/>
          </a:effectRef>
          <a:fontRef idx="minor">
            <a:schemeClr val="tx1"/>
          </a:fontRef>
        </p:style>
      </p:cxnSp>
      <p:sp>
        <p:nvSpPr>
          <p:cNvPr id="244" name="Oval 243">
            <a:extLst>
              <a:ext uri="{FF2B5EF4-FFF2-40B4-BE49-F238E27FC236}">
                <a16:creationId xmlns:a16="http://schemas.microsoft.com/office/drawing/2014/main" id="{5131691E-CA91-A441-BC80-B115262E8AE1}"/>
              </a:ext>
            </a:extLst>
          </p:cNvPr>
          <p:cNvSpPr/>
          <p:nvPr/>
        </p:nvSpPr>
        <p:spPr>
          <a:xfrm>
            <a:off x="8242408" y="4016724"/>
            <a:ext cx="32373" cy="46945"/>
          </a:xfrm>
          <a:prstGeom prst="ellipse">
            <a:avLst/>
          </a:prstGeom>
          <a:solidFill>
            <a:schemeClr val="bg1">
              <a:lumMod val="50000"/>
            </a:schemeClr>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45" name="Oval 244">
            <a:extLst>
              <a:ext uri="{FF2B5EF4-FFF2-40B4-BE49-F238E27FC236}">
                <a16:creationId xmlns:a16="http://schemas.microsoft.com/office/drawing/2014/main" id="{468D7019-D581-9F4C-950D-72774B2A455C}"/>
              </a:ext>
            </a:extLst>
          </p:cNvPr>
          <p:cNvSpPr/>
          <p:nvPr/>
        </p:nvSpPr>
        <p:spPr>
          <a:xfrm>
            <a:off x="8299307" y="4014424"/>
            <a:ext cx="32373" cy="46945"/>
          </a:xfrm>
          <a:prstGeom prst="ellipse">
            <a:avLst/>
          </a:prstGeom>
          <a:solidFill>
            <a:schemeClr val="bg1">
              <a:lumMod val="50000"/>
            </a:schemeClr>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nvGrpSpPr>
          <p:cNvPr id="11" name="Group 10">
            <a:extLst>
              <a:ext uri="{FF2B5EF4-FFF2-40B4-BE49-F238E27FC236}">
                <a16:creationId xmlns:a16="http://schemas.microsoft.com/office/drawing/2014/main" id="{F50D7ABE-2E90-B749-98E9-E017DDE35114}"/>
              </a:ext>
            </a:extLst>
          </p:cNvPr>
          <p:cNvGrpSpPr/>
          <p:nvPr/>
        </p:nvGrpSpPr>
        <p:grpSpPr>
          <a:xfrm>
            <a:off x="7934876" y="3187872"/>
            <a:ext cx="655959" cy="493895"/>
            <a:chOff x="10579834" y="3107495"/>
            <a:chExt cx="874612" cy="658527"/>
          </a:xfrm>
        </p:grpSpPr>
        <p:cxnSp>
          <p:nvCxnSpPr>
            <p:cNvPr id="247" name="Straight Connector 246">
              <a:extLst>
                <a:ext uri="{FF2B5EF4-FFF2-40B4-BE49-F238E27FC236}">
                  <a16:creationId xmlns:a16="http://schemas.microsoft.com/office/drawing/2014/main" id="{0B9AD6E0-6390-9248-AB17-F5D947FF0E79}"/>
                </a:ext>
              </a:extLst>
            </p:cNvPr>
            <p:cNvCxnSpPr>
              <a:cxnSpLocks/>
            </p:cNvCxnSpPr>
            <p:nvPr/>
          </p:nvCxnSpPr>
          <p:spPr>
            <a:xfrm flipH="1" flipV="1">
              <a:off x="11018469" y="3107495"/>
              <a:ext cx="435977" cy="622029"/>
            </a:xfrm>
            <a:prstGeom prst="line">
              <a:avLst/>
            </a:prstGeom>
            <a:ln w="762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48" name="Straight Connector 247">
              <a:extLst>
                <a:ext uri="{FF2B5EF4-FFF2-40B4-BE49-F238E27FC236}">
                  <a16:creationId xmlns:a16="http://schemas.microsoft.com/office/drawing/2014/main" id="{C6B1D166-DA36-1D4D-8CD7-65A406A725BF}"/>
                </a:ext>
              </a:extLst>
            </p:cNvPr>
            <p:cNvCxnSpPr>
              <a:cxnSpLocks/>
            </p:cNvCxnSpPr>
            <p:nvPr/>
          </p:nvCxnSpPr>
          <p:spPr>
            <a:xfrm flipV="1">
              <a:off x="10579834" y="3126570"/>
              <a:ext cx="440448" cy="639452"/>
            </a:xfrm>
            <a:prstGeom prst="line">
              <a:avLst/>
            </a:prstGeom>
            <a:ln w="762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10" name="Group 9">
            <a:extLst>
              <a:ext uri="{FF2B5EF4-FFF2-40B4-BE49-F238E27FC236}">
                <a16:creationId xmlns:a16="http://schemas.microsoft.com/office/drawing/2014/main" id="{D4CEB889-8C22-714C-86BA-8B0199B393CF}"/>
              </a:ext>
            </a:extLst>
          </p:cNvPr>
          <p:cNvGrpSpPr/>
          <p:nvPr/>
        </p:nvGrpSpPr>
        <p:grpSpPr>
          <a:xfrm>
            <a:off x="8490559" y="3146714"/>
            <a:ext cx="683987" cy="1157235"/>
            <a:chOff x="11320746" y="3052619"/>
            <a:chExt cx="911982" cy="1542980"/>
          </a:xfrm>
        </p:grpSpPr>
        <p:sp>
          <p:nvSpPr>
            <p:cNvPr id="265" name="Rectangle 264">
              <a:extLst>
                <a:ext uri="{FF2B5EF4-FFF2-40B4-BE49-F238E27FC236}">
                  <a16:creationId xmlns:a16="http://schemas.microsoft.com/office/drawing/2014/main" id="{CF024075-61EB-F04E-9712-FC4E04271A68}"/>
                </a:ext>
              </a:extLst>
            </p:cNvPr>
            <p:cNvSpPr/>
            <p:nvPr/>
          </p:nvSpPr>
          <p:spPr>
            <a:xfrm>
              <a:off x="11415340" y="3702295"/>
              <a:ext cx="722794" cy="893304"/>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66" name="Triangle 265">
              <a:extLst>
                <a:ext uri="{FF2B5EF4-FFF2-40B4-BE49-F238E27FC236}">
                  <a16:creationId xmlns:a16="http://schemas.microsoft.com/office/drawing/2014/main" id="{0CDCF9A2-5F5B-134D-8B0F-6A1500C4FD56}"/>
                </a:ext>
              </a:extLst>
            </p:cNvPr>
            <p:cNvSpPr/>
            <p:nvPr/>
          </p:nvSpPr>
          <p:spPr>
            <a:xfrm>
              <a:off x="11320746" y="3052619"/>
              <a:ext cx="911982" cy="649676"/>
            </a:xfrm>
            <a:prstGeom prst="triangl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grpSp>
        <p:nvGrpSpPr>
          <p:cNvPr id="23" name="Group 22">
            <a:extLst>
              <a:ext uri="{FF2B5EF4-FFF2-40B4-BE49-F238E27FC236}">
                <a16:creationId xmlns:a16="http://schemas.microsoft.com/office/drawing/2014/main" id="{1F9B92E1-1439-5240-A0D5-F2F04D2D09C7}"/>
              </a:ext>
            </a:extLst>
          </p:cNvPr>
          <p:cNvGrpSpPr/>
          <p:nvPr/>
        </p:nvGrpSpPr>
        <p:grpSpPr>
          <a:xfrm>
            <a:off x="8538891" y="3655023"/>
            <a:ext cx="570097" cy="635088"/>
            <a:chOff x="11385187" y="3730364"/>
            <a:chExt cx="760129" cy="846784"/>
          </a:xfrm>
        </p:grpSpPr>
        <p:sp>
          <p:nvSpPr>
            <p:cNvPr id="263" name="Rectangle 262">
              <a:extLst>
                <a:ext uri="{FF2B5EF4-FFF2-40B4-BE49-F238E27FC236}">
                  <a16:creationId xmlns:a16="http://schemas.microsoft.com/office/drawing/2014/main" id="{D52C0A44-CACD-3D4B-BE10-94DEF4F25EC0}"/>
                </a:ext>
              </a:extLst>
            </p:cNvPr>
            <p:cNvSpPr/>
            <p:nvPr/>
          </p:nvSpPr>
          <p:spPr>
            <a:xfrm>
              <a:off x="11491657" y="3929768"/>
              <a:ext cx="565654" cy="647380"/>
            </a:xfrm>
            <a:prstGeom prst="rect">
              <a:avLst/>
            </a:prstGeom>
            <a:solidFill>
              <a:schemeClr val="accent4">
                <a:lumMod val="40000"/>
                <a:lumOff val="60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cxnSp>
          <p:nvCxnSpPr>
            <p:cNvPr id="264" name="Straight Connector 263">
              <a:extLst>
                <a:ext uri="{FF2B5EF4-FFF2-40B4-BE49-F238E27FC236}">
                  <a16:creationId xmlns:a16="http://schemas.microsoft.com/office/drawing/2014/main" id="{F6AAFAA1-F0AC-824F-9475-E0B8A1DCA4BE}"/>
                </a:ext>
              </a:extLst>
            </p:cNvPr>
            <p:cNvCxnSpPr>
              <a:cxnSpLocks/>
            </p:cNvCxnSpPr>
            <p:nvPr/>
          </p:nvCxnSpPr>
          <p:spPr>
            <a:xfrm flipV="1">
              <a:off x="11385187" y="3730364"/>
              <a:ext cx="760129" cy="8269"/>
            </a:xfrm>
            <a:prstGeom prst="line">
              <a:avLst/>
            </a:prstGeom>
            <a:solidFill>
              <a:srgbClr val="E6C975"/>
            </a:solidFill>
            <a:ln>
              <a:solidFill>
                <a:schemeClr val="bg1"/>
              </a:solidFill>
            </a:ln>
          </p:spPr>
          <p:style>
            <a:lnRef idx="1">
              <a:schemeClr val="accent1"/>
            </a:lnRef>
            <a:fillRef idx="0">
              <a:schemeClr val="accent1"/>
            </a:fillRef>
            <a:effectRef idx="0">
              <a:schemeClr val="accent1"/>
            </a:effectRef>
            <a:fontRef idx="minor">
              <a:schemeClr val="tx1"/>
            </a:fontRef>
          </p:style>
        </p:cxnSp>
      </p:grpSp>
      <p:cxnSp>
        <p:nvCxnSpPr>
          <p:cNvPr id="256" name="Straight Connector 255">
            <a:extLst>
              <a:ext uri="{FF2B5EF4-FFF2-40B4-BE49-F238E27FC236}">
                <a16:creationId xmlns:a16="http://schemas.microsoft.com/office/drawing/2014/main" id="{9A9EEA36-0C21-104A-9249-C73465FD4FB4}"/>
              </a:ext>
            </a:extLst>
          </p:cNvPr>
          <p:cNvCxnSpPr>
            <a:cxnSpLocks/>
          </p:cNvCxnSpPr>
          <p:nvPr/>
        </p:nvCxnSpPr>
        <p:spPr>
          <a:xfrm>
            <a:off x="8837141" y="3800237"/>
            <a:ext cx="0" cy="485535"/>
          </a:xfrm>
          <a:prstGeom prst="line">
            <a:avLst/>
          </a:prstGeom>
        </p:spPr>
        <p:style>
          <a:lnRef idx="1">
            <a:schemeClr val="accent1"/>
          </a:lnRef>
          <a:fillRef idx="0">
            <a:schemeClr val="accent1"/>
          </a:fillRef>
          <a:effectRef idx="0">
            <a:schemeClr val="accent1"/>
          </a:effectRef>
          <a:fontRef idx="minor">
            <a:schemeClr val="tx1"/>
          </a:fontRef>
        </p:style>
      </p:cxnSp>
      <p:sp>
        <p:nvSpPr>
          <p:cNvPr id="257" name="Oval 256">
            <a:extLst>
              <a:ext uri="{FF2B5EF4-FFF2-40B4-BE49-F238E27FC236}">
                <a16:creationId xmlns:a16="http://schemas.microsoft.com/office/drawing/2014/main" id="{DEAFC1CB-328D-D14E-8827-EA242487091E}"/>
              </a:ext>
            </a:extLst>
          </p:cNvPr>
          <p:cNvSpPr/>
          <p:nvPr/>
        </p:nvSpPr>
        <p:spPr>
          <a:xfrm>
            <a:off x="8796053" y="4013149"/>
            <a:ext cx="32373" cy="46945"/>
          </a:xfrm>
          <a:prstGeom prst="ellipse">
            <a:avLst/>
          </a:prstGeom>
          <a:solidFill>
            <a:schemeClr val="bg1">
              <a:lumMod val="50000"/>
            </a:schemeClr>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58" name="Oval 257">
            <a:extLst>
              <a:ext uri="{FF2B5EF4-FFF2-40B4-BE49-F238E27FC236}">
                <a16:creationId xmlns:a16="http://schemas.microsoft.com/office/drawing/2014/main" id="{23C635C1-3D7B-FE41-9E6B-BB113A3543B5}"/>
              </a:ext>
            </a:extLst>
          </p:cNvPr>
          <p:cNvSpPr/>
          <p:nvPr/>
        </p:nvSpPr>
        <p:spPr>
          <a:xfrm>
            <a:off x="8852953" y="4010849"/>
            <a:ext cx="32373" cy="46945"/>
          </a:xfrm>
          <a:prstGeom prst="ellipse">
            <a:avLst/>
          </a:prstGeom>
          <a:solidFill>
            <a:schemeClr val="bg1">
              <a:lumMod val="50000"/>
            </a:schemeClr>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nvGrpSpPr>
          <p:cNvPr id="22" name="Group 21">
            <a:extLst>
              <a:ext uri="{FF2B5EF4-FFF2-40B4-BE49-F238E27FC236}">
                <a16:creationId xmlns:a16="http://schemas.microsoft.com/office/drawing/2014/main" id="{B7D3F60B-3ECA-4B48-969D-CB7D181A666A}"/>
              </a:ext>
            </a:extLst>
          </p:cNvPr>
          <p:cNvGrpSpPr/>
          <p:nvPr/>
        </p:nvGrpSpPr>
        <p:grpSpPr>
          <a:xfrm>
            <a:off x="8488521" y="3184297"/>
            <a:ext cx="655959" cy="493895"/>
            <a:chOff x="11318028" y="3102728"/>
            <a:chExt cx="874612" cy="658527"/>
          </a:xfrm>
        </p:grpSpPr>
        <p:cxnSp>
          <p:nvCxnSpPr>
            <p:cNvPr id="260" name="Straight Connector 259">
              <a:extLst>
                <a:ext uri="{FF2B5EF4-FFF2-40B4-BE49-F238E27FC236}">
                  <a16:creationId xmlns:a16="http://schemas.microsoft.com/office/drawing/2014/main" id="{DC4D8293-2537-2E4E-B200-73067777530D}"/>
                </a:ext>
              </a:extLst>
            </p:cNvPr>
            <p:cNvCxnSpPr>
              <a:cxnSpLocks/>
            </p:cNvCxnSpPr>
            <p:nvPr/>
          </p:nvCxnSpPr>
          <p:spPr>
            <a:xfrm flipH="1" flipV="1">
              <a:off x="11756663" y="3102728"/>
              <a:ext cx="435977" cy="622029"/>
            </a:xfrm>
            <a:prstGeom prst="line">
              <a:avLst/>
            </a:prstGeom>
            <a:ln w="762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61" name="Straight Connector 260">
              <a:extLst>
                <a:ext uri="{FF2B5EF4-FFF2-40B4-BE49-F238E27FC236}">
                  <a16:creationId xmlns:a16="http://schemas.microsoft.com/office/drawing/2014/main" id="{553EA4F0-6C55-2A45-A480-EEA6FBEACEFD}"/>
                </a:ext>
              </a:extLst>
            </p:cNvPr>
            <p:cNvCxnSpPr>
              <a:cxnSpLocks/>
            </p:cNvCxnSpPr>
            <p:nvPr/>
          </p:nvCxnSpPr>
          <p:spPr>
            <a:xfrm flipV="1">
              <a:off x="11318028" y="3121803"/>
              <a:ext cx="440448" cy="639452"/>
            </a:xfrm>
            <a:prstGeom prst="line">
              <a:avLst/>
            </a:prstGeom>
            <a:ln w="76200">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269" name="TextBox 268">
            <a:extLst>
              <a:ext uri="{FF2B5EF4-FFF2-40B4-BE49-F238E27FC236}">
                <a16:creationId xmlns:a16="http://schemas.microsoft.com/office/drawing/2014/main" id="{AE2AB55A-7DD1-1840-8D56-62295340AF26}"/>
              </a:ext>
            </a:extLst>
          </p:cNvPr>
          <p:cNvSpPr txBox="1"/>
          <p:nvPr/>
        </p:nvSpPr>
        <p:spPr>
          <a:xfrm>
            <a:off x="6308364" y="3652763"/>
            <a:ext cx="2806787" cy="219291"/>
          </a:xfrm>
          <a:prstGeom prst="rect">
            <a:avLst/>
          </a:prstGeom>
          <a:noFill/>
        </p:spPr>
        <p:txBody>
          <a:bodyPr wrap="square" rtlCol="0">
            <a:spAutoFit/>
          </a:bodyPr>
          <a:lstStyle/>
          <a:p>
            <a:pPr algn="ctr"/>
            <a:r>
              <a:rPr lang="en-US" sz="825" b="1" dirty="0">
                <a:solidFill>
                  <a:schemeClr val="bg1"/>
                </a:solidFill>
                <a:latin typeface="Century Gothic" panose="020B0502020202020204" pitchFamily="34" charset="0"/>
              </a:rPr>
              <a:t>Ancillary Systems (Non-Core)</a:t>
            </a:r>
          </a:p>
        </p:txBody>
      </p:sp>
      <p:sp>
        <p:nvSpPr>
          <p:cNvPr id="272" name="Freeform 271">
            <a:extLst>
              <a:ext uri="{FF2B5EF4-FFF2-40B4-BE49-F238E27FC236}">
                <a16:creationId xmlns:a16="http://schemas.microsoft.com/office/drawing/2014/main" id="{1FC8CC9F-66AB-CE4F-AB95-70A59812A3EB}"/>
              </a:ext>
            </a:extLst>
          </p:cNvPr>
          <p:cNvSpPr/>
          <p:nvPr/>
        </p:nvSpPr>
        <p:spPr>
          <a:xfrm flipV="1">
            <a:off x="23718" y="5099582"/>
            <a:ext cx="9117376" cy="887893"/>
          </a:xfrm>
          <a:custGeom>
            <a:avLst/>
            <a:gdLst>
              <a:gd name="connsiteX0" fmla="*/ 444500 w 2425700"/>
              <a:gd name="connsiteY0" fmla="*/ 355600 h 952500"/>
              <a:gd name="connsiteX1" fmla="*/ 0 w 2425700"/>
              <a:gd name="connsiteY1" fmla="*/ 800100 h 952500"/>
              <a:gd name="connsiteX2" fmla="*/ 1054100 w 2425700"/>
              <a:gd name="connsiteY2" fmla="*/ 952500 h 952500"/>
              <a:gd name="connsiteX3" fmla="*/ 1955800 w 2425700"/>
              <a:gd name="connsiteY3" fmla="*/ 711200 h 952500"/>
              <a:gd name="connsiteX4" fmla="*/ 2425700 w 2425700"/>
              <a:gd name="connsiteY4" fmla="*/ 393700 h 952500"/>
              <a:gd name="connsiteX5" fmla="*/ 2222500 w 2425700"/>
              <a:gd name="connsiteY5" fmla="*/ 0 h 952500"/>
              <a:gd name="connsiteX6" fmla="*/ 1778000 w 2425700"/>
              <a:gd name="connsiteY6" fmla="*/ 177800 h 952500"/>
              <a:gd name="connsiteX7" fmla="*/ 1016000 w 2425700"/>
              <a:gd name="connsiteY7" fmla="*/ 406400 h 952500"/>
              <a:gd name="connsiteX8" fmla="*/ 787400 w 2425700"/>
              <a:gd name="connsiteY8" fmla="*/ 406400 h 952500"/>
              <a:gd name="connsiteX9" fmla="*/ 774700 w 2425700"/>
              <a:gd name="connsiteY9" fmla="*/ 406400 h 952500"/>
              <a:gd name="connsiteX10" fmla="*/ 444500 w 2425700"/>
              <a:gd name="connsiteY10" fmla="*/ 355600 h 952500"/>
              <a:gd name="connsiteX0" fmla="*/ 444500 w 2425700"/>
              <a:gd name="connsiteY0" fmla="*/ 355600 h 952500"/>
              <a:gd name="connsiteX1" fmla="*/ 0 w 2425700"/>
              <a:gd name="connsiteY1" fmla="*/ 800100 h 952500"/>
              <a:gd name="connsiteX2" fmla="*/ 1054100 w 2425700"/>
              <a:gd name="connsiteY2" fmla="*/ 952500 h 952500"/>
              <a:gd name="connsiteX3" fmla="*/ 1955800 w 2425700"/>
              <a:gd name="connsiteY3" fmla="*/ 711200 h 952500"/>
              <a:gd name="connsiteX4" fmla="*/ 2425700 w 2425700"/>
              <a:gd name="connsiteY4" fmla="*/ 393700 h 952500"/>
              <a:gd name="connsiteX5" fmla="*/ 2222500 w 2425700"/>
              <a:gd name="connsiteY5" fmla="*/ 0 h 952500"/>
              <a:gd name="connsiteX6" fmla="*/ 1778000 w 2425700"/>
              <a:gd name="connsiteY6" fmla="*/ 177800 h 952500"/>
              <a:gd name="connsiteX7" fmla="*/ 1016000 w 2425700"/>
              <a:gd name="connsiteY7" fmla="*/ 406400 h 952500"/>
              <a:gd name="connsiteX8" fmla="*/ 787400 w 2425700"/>
              <a:gd name="connsiteY8" fmla="*/ 406400 h 952500"/>
              <a:gd name="connsiteX9" fmla="*/ 774700 w 2425700"/>
              <a:gd name="connsiteY9" fmla="*/ 406400 h 952500"/>
              <a:gd name="connsiteX10" fmla="*/ 444500 w 2425700"/>
              <a:gd name="connsiteY10" fmla="*/ 355600 h 952500"/>
              <a:gd name="connsiteX0" fmla="*/ 444500 w 2425700"/>
              <a:gd name="connsiteY0" fmla="*/ 355600 h 952500"/>
              <a:gd name="connsiteX1" fmla="*/ 0 w 2425700"/>
              <a:gd name="connsiteY1" fmla="*/ 800100 h 952500"/>
              <a:gd name="connsiteX2" fmla="*/ 1054100 w 2425700"/>
              <a:gd name="connsiteY2" fmla="*/ 952500 h 952500"/>
              <a:gd name="connsiteX3" fmla="*/ 1955800 w 2425700"/>
              <a:gd name="connsiteY3" fmla="*/ 711200 h 952500"/>
              <a:gd name="connsiteX4" fmla="*/ 2425700 w 2425700"/>
              <a:gd name="connsiteY4" fmla="*/ 393700 h 952500"/>
              <a:gd name="connsiteX5" fmla="*/ 2222500 w 2425700"/>
              <a:gd name="connsiteY5" fmla="*/ 0 h 952500"/>
              <a:gd name="connsiteX6" fmla="*/ 1778000 w 2425700"/>
              <a:gd name="connsiteY6" fmla="*/ 177800 h 952500"/>
              <a:gd name="connsiteX7" fmla="*/ 1038218 w 2425700"/>
              <a:gd name="connsiteY7" fmla="*/ 80816 h 952500"/>
              <a:gd name="connsiteX8" fmla="*/ 787400 w 2425700"/>
              <a:gd name="connsiteY8" fmla="*/ 406400 h 952500"/>
              <a:gd name="connsiteX9" fmla="*/ 774700 w 2425700"/>
              <a:gd name="connsiteY9" fmla="*/ 406400 h 952500"/>
              <a:gd name="connsiteX10" fmla="*/ 444500 w 2425700"/>
              <a:gd name="connsiteY10" fmla="*/ 355600 h 952500"/>
              <a:gd name="connsiteX0" fmla="*/ 444500 w 2425700"/>
              <a:gd name="connsiteY0" fmla="*/ 355600 h 952500"/>
              <a:gd name="connsiteX1" fmla="*/ 0 w 2425700"/>
              <a:gd name="connsiteY1" fmla="*/ 800100 h 952500"/>
              <a:gd name="connsiteX2" fmla="*/ 1054100 w 2425700"/>
              <a:gd name="connsiteY2" fmla="*/ 952500 h 952500"/>
              <a:gd name="connsiteX3" fmla="*/ 1955800 w 2425700"/>
              <a:gd name="connsiteY3" fmla="*/ 711200 h 952500"/>
              <a:gd name="connsiteX4" fmla="*/ 2425700 w 2425700"/>
              <a:gd name="connsiteY4" fmla="*/ 393700 h 952500"/>
              <a:gd name="connsiteX5" fmla="*/ 2222500 w 2425700"/>
              <a:gd name="connsiteY5" fmla="*/ 0 h 952500"/>
              <a:gd name="connsiteX6" fmla="*/ 1778000 w 2425700"/>
              <a:gd name="connsiteY6" fmla="*/ 177800 h 952500"/>
              <a:gd name="connsiteX7" fmla="*/ 1038218 w 2425700"/>
              <a:gd name="connsiteY7" fmla="*/ 80816 h 952500"/>
              <a:gd name="connsiteX8" fmla="*/ 787400 w 2425700"/>
              <a:gd name="connsiteY8" fmla="*/ 406400 h 952500"/>
              <a:gd name="connsiteX9" fmla="*/ 696939 w 2425700"/>
              <a:gd name="connsiteY9" fmla="*/ 232755 h 952500"/>
              <a:gd name="connsiteX10" fmla="*/ 444500 w 2425700"/>
              <a:gd name="connsiteY10" fmla="*/ 355600 h 952500"/>
              <a:gd name="connsiteX0" fmla="*/ 444500 w 2425700"/>
              <a:gd name="connsiteY0" fmla="*/ 355600 h 952500"/>
              <a:gd name="connsiteX1" fmla="*/ 0 w 2425700"/>
              <a:gd name="connsiteY1" fmla="*/ 800100 h 952500"/>
              <a:gd name="connsiteX2" fmla="*/ 1054100 w 2425700"/>
              <a:gd name="connsiteY2" fmla="*/ 952500 h 952500"/>
              <a:gd name="connsiteX3" fmla="*/ 1955800 w 2425700"/>
              <a:gd name="connsiteY3" fmla="*/ 711200 h 952500"/>
              <a:gd name="connsiteX4" fmla="*/ 2425700 w 2425700"/>
              <a:gd name="connsiteY4" fmla="*/ 393700 h 952500"/>
              <a:gd name="connsiteX5" fmla="*/ 2222500 w 2425700"/>
              <a:gd name="connsiteY5" fmla="*/ 0 h 952500"/>
              <a:gd name="connsiteX6" fmla="*/ 1778000 w 2425700"/>
              <a:gd name="connsiteY6" fmla="*/ 177800 h 952500"/>
              <a:gd name="connsiteX7" fmla="*/ 1038218 w 2425700"/>
              <a:gd name="connsiteY7" fmla="*/ 80816 h 952500"/>
              <a:gd name="connsiteX8" fmla="*/ 798508 w 2425700"/>
              <a:gd name="connsiteY8" fmla="*/ 243608 h 952500"/>
              <a:gd name="connsiteX9" fmla="*/ 696939 w 2425700"/>
              <a:gd name="connsiteY9" fmla="*/ 232755 h 952500"/>
              <a:gd name="connsiteX10" fmla="*/ 444500 w 2425700"/>
              <a:gd name="connsiteY10" fmla="*/ 355600 h 952500"/>
              <a:gd name="connsiteX0" fmla="*/ 444500 w 2425700"/>
              <a:gd name="connsiteY0" fmla="*/ 355600 h 952500"/>
              <a:gd name="connsiteX1" fmla="*/ 0 w 2425700"/>
              <a:gd name="connsiteY1" fmla="*/ 800100 h 952500"/>
              <a:gd name="connsiteX2" fmla="*/ 1054100 w 2425700"/>
              <a:gd name="connsiteY2" fmla="*/ 952500 h 952500"/>
              <a:gd name="connsiteX3" fmla="*/ 1955800 w 2425700"/>
              <a:gd name="connsiteY3" fmla="*/ 711200 h 952500"/>
              <a:gd name="connsiteX4" fmla="*/ 2425700 w 2425700"/>
              <a:gd name="connsiteY4" fmla="*/ 393700 h 952500"/>
              <a:gd name="connsiteX5" fmla="*/ 2222500 w 2425700"/>
              <a:gd name="connsiteY5" fmla="*/ 0 h 952500"/>
              <a:gd name="connsiteX6" fmla="*/ 1689130 w 2425700"/>
              <a:gd name="connsiteY6" fmla="*/ 80125 h 952500"/>
              <a:gd name="connsiteX7" fmla="*/ 1038218 w 2425700"/>
              <a:gd name="connsiteY7" fmla="*/ 80816 h 952500"/>
              <a:gd name="connsiteX8" fmla="*/ 798508 w 2425700"/>
              <a:gd name="connsiteY8" fmla="*/ 243608 h 952500"/>
              <a:gd name="connsiteX9" fmla="*/ 696939 w 2425700"/>
              <a:gd name="connsiteY9" fmla="*/ 232755 h 952500"/>
              <a:gd name="connsiteX10" fmla="*/ 444500 w 2425700"/>
              <a:gd name="connsiteY10" fmla="*/ 355600 h 952500"/>
              <a:gd name="connsiteX0" fmla="*/ 444500 w 2425700"/>
              <a:gd name="connsiteY0" fmla="*/ 355600 h 952500"/>
              <a:gd name="connsiteX1" fmla="*/ 0 w 2425700"/>
              <a:gd name="connsiteY1" fmla="*/ 800100 h 952500"/>
              <a:gd name="connsiteX2" fmla="*/ 1054100 w 2425700"/>
              <a:gd name="connsiteY2" fmla="*/ 952500 h 952500"/>
              <a:gd name="connsiteX3" fmla="*/ 1955800 w 2425700"/>
              <a:gd name="connsiteY3" fmla="*/ 711200 h 952500"/>
              <a:gd name="connsiteX4" fmla="*/ 2425700 w 2425700"/>
              <a:gd name="connsiteY4" fmla="*/ 393700 h 952500"/>
              <a:gd name="connsiteX5" fmla="*/ 2222500 w 2425700"/>
              <a:gd name="connsiteY5" fmla="*/ 0 h 952500"/>
              <a:gd name="connsiteX6" fmla="*/ 1689130 w 2425700"/>
              <a:gd name="connsiteY6" fmla="*/ 80125 h 952500"/>
              <a:gd name="connsiteX7" fmla="*/ 1038218 w 2425700"/>
              <a:gd name="connsiteY7" fmla="*/ 80816 h 952500"/>
              <a:gd name="connsiteX8" fmla="*/ 798508 w 2425700"/>
              <a:gd name="connsiteY8" fmla="*/ 243608 h 952500"/>
              <a:gd name="connsiteX9" fmla="*/ 696939 w 2425700"/>
              <a:gd name="connsiteY9" fmla="*/ 232755 h 952500"/>
              <a:gd name="connsiteX10" fmla="*/ 444500 w 2425700"/>
              <a:gd name="connsiteY10" fmla="*/ 355600 h 952500"/>
              <a:gd name="connsiteX0" fmla="*/ 444500 w 2425700"/>
              <a:gd name="connsiteY0" fmla="*/ 355600 h 952500"/>
              <a:gd name="connsiteX1" fmla="*/ 0 w 2425700"/>
              <a:gd name="connsiteY1" fmla="*/ 800100 h 952500"/>
              <a:gd name="connsiteX2" fmla="*/ 1054100 w 2425700"/>
              <a:gd name="connsiteY2" fmla="*/ 952500 h 952500"/>
              <a:gd name="connsiteX3" fmla="*/ 1955800 w 2425700"/>
              <a:gd name="connsiteY3" fmla="*/ 711200 h 952500"/>
              <a:gd name="connsiteX4" fmla="*/ 2425700 w 2425700"/>
              <a:gd name="connsiteY4" fmla="*/ 393700 h 952500"/>
              <a:gd name="connsiteX5" fmla="*/ 2222500 w 2425700"/>
              <a:gd name="connsiteY5" fmla="*/ 0 h 952500"/>
              <a:gd name="connsiteX6" fmla="*/ 1689130 w 2425700"/>
              <a:gd name="connsiteY6" fmla="*/ 80125 h 952500"/>
              <a:gd name="connsiteX7" fmla="*/ 1038218 w 2425700"/>
              <a:gd name="connsiteY7" fmla="*/ 80816 h 952500"/>
              <a:gd name="connsiteX8" fmla="*/ 798508 w 2425700"/>
              <a:gd name="connsiteY8" fmla="*/ 243608 h 952500"/>
              <a:gd name="connsiteX9" fmla="*/ 696939 w 2425700"/>
              <a:gd name="connsiteY9" fmla="*/ 232755 h 952500"/>
              <a:gd name="connsiteX10" fmla="*/ 444500 w 2425700"/>
              <a:gd name="connsiteY10" fmla="*/ 355600 h 952500"/>
              <a:gd name="connsiteX0" fmla="*/ 444500 w 2425700"/>
              <a:gd name="connsiteY0" fmla="*/ 366341 h 963241"/>
              <a:gd name="connsiteX1" fmla="*/ 0 w 2425700"/>
              <a:gd name="connsiteY1" fmla="*/ 810841 h 963241"/>
              <a:gd name="connsiteX2" fmla="*/ 1054100 w 2425700"/>
              <a:gd name="connsiteY2" fmla="*/ 963241 h 963241"/>
              <a:gd name="connsiteX3" fmla="*/ 1955800 w 2425700"/>
              <a:gd name="connsiteY3" fmla="*/ 721941 h 963241"/>
              <a:gd name="connsiteX4" fmla="*/ 2425700 w 2425700"/>
              <a:gd name="connsiteY4" fmla="*/ 404441 h 963241"/>
              <a:gd name="connsiteX5" fmla="*/ 2222500 w 2425700"/>
              <a:gd name="connsiteY5" fmla="*/ 10741 h 963241"/>
              <a:gd name="connsiteX6" fmla="*/ 1689130 w 2425700"/>
              <a:gd name="connsiteY6" fmla="*/ 90866 h 963241"/>
              <a:gd name="connsiteX7" fmla="*/ 1038218 w 2425700"/>
              <a:gd name="connsiteY7" fmla="*/ 91557 h 963241"/>
              <a:gd name="connsiteX8" fmla="*/ 798508 w 2425700"/>
              <a:gd name="connsiteY8" fmla="*/ 254349 h 963241"/>
              <a:gd name="connsiteX9" fmla="*/ 696939 w 2425700"/>
              <a:gd name="connsiteY9" fmla="*/ 243496 h 963241"/>
              <a:gd name="connsiteX10" fmla="*/ 444500 w 2425700"/>
              <a:gd name="connsiteY10" fmla="*/ 366341 h 963241"/>
              <a:gd name="connsiteX0" fmla="*/ 444500 w 2267476"/>
              <a:gd name="connsiteY0" fmla="*/ 366960 h 963860"/>
              <a:gd name="connsiteX1" fmla="*/ 0 w 2267476"/>
              <a:gd name="connsiteY1" fmla="*/ 811460 h 963860"/>
              <a:gd name="connsiteX2" fmla="*/ 1054100 w 2267476"/>
              <a:gd name="connsiteY2" fmla="*/ 963860 h 963860"/>
              <a:gd name="connsiteX3" fmla="*/ 1955800 w 2267476"/>
              <a:gd name="connsiteY3" fmla="*/ 722560 h 963860"/>
              <a:gd name="connsiteX4" fmla="*/ 2236851 w 2267476"/>
              <a:gd name="connsiteY4" fmla="*/ 383354 h 963860"/>
              <a:gd name="connsiteX5" fmla="*/ 2222500 w 2267476"/>
              <a:gd name="connsiteY5" fmla="*/ 11360 h 963860"/>
              <a:gd name="connsiteX6" fmla="*/ 1689130 w 2267476"/>
              <a:gd name="connsiteY6" fmla="*/ 91485 h 963860"/>
              <a:gd name="connsiteX7" fmla="*/ 1038218 w 2267476"/>
              <a:gd name="connsiteY7" fmla="*/ 92176 h 963860"/>
              <a:gd name="connsiteX8" fmla="*/ 798508 w 2267476"/>
              <a:gd name="connsiteY8" fmla="*/ 254968 h 963860"/>
              <a:gd name="connsiteX9" fmla="*/ 696939 w 2267476"/>
              <a:gd name="connsiteY9" fmla="*/ 244115 h 963860"/>
              <a:gd name="connsiteX10" fmla="*/ 444500 w 2267476"/>
              <a:gd name="connsiteY10" fmla="*/ 366960 h 963860"/>
              <a:gd name="connsiteX0" fmla="*/ 444500 w 2267476"/>
              <a:gd name="connsiteY0" fmla="*/ 366960 h 963860"/>
              <a:gd name="connsiteX1" fmla="*/ 0 w 2267476"/>
              <a:gd name="connsiteY1" fmla="*/ 811460 h 963860"/>
              <a:gd name="connsiteX2" fmla="*/ 1054100 w 2267476"/>
              <a:gd name="connsiteY2" fmla="*/ 963860 h 963860"/>
              <a:gd name="connsiteX3" fmla="*/ 1955800 w 2267476"/>
              <a:gd name="connsiteY3" fmla="*/ 722560 h 963860"/>
              <a:gd name="connsiteX4" fmla="*/ 2236851 w 2267476"/>
              <a:gd name="connsiteY4" fmla="*/ 383354 h 963860"/>
              <a:gd name="connsiteX5" fmla="*/ 2222500 w 2267476"/>
              <a:gd name="connsiteY5" fmla="*/ 11360 h 963860"/>
              <a:gd name="connsiteX6" fmla="*/ 1689130 w 2267476"/>
              <a:gd name="connsiteY6" fmla="*/ 91485 h 963860"/>
              <a:gd name="connsiteX7" fmla="*/ 1038218 w 2267476"/>
              <a:gd name="connsiteY7" fmla="*/ 92176 h 963860"/>
              <a:gd name="connsiteX8" fmla="*/ 798508 w 2267476"/>
              <a:gd name="connsiteY8" fmla="*/ 254968 h 963860"/>
              <a:gd name="connsiteX9" fmla="*/ 696939 w 2267476"/>
              <a:gd name="connsiteY9" fmla="*/ 244115 h 963860"/>
              <a:gd name="connsiteX10" fmla="*/ 444500 w 2267476"/>
              <a:gd name="connsiteY10" fmla="*/ 366960 h 963860"/>
              <a:gd name="connsiteX0" fmla="*/ 444500 w 2269239"/>
              <a:gd name="connsiteY0" fmla="*/ 366960 h 963860"/>
              <a:gd name="connsiteX1" fmla="*/ 0 w 2269239"/>
              <a:gd name="connsiteY1" fmla="*/ 811460 h 963860"/>
              <a:gd name="connsiteX2" fmla="*/ 1054100 w 2269239"/>
              <a:gd name="connsiteY2" fmla="*/ 963860 h 963860"/>
              <a:gd name="connsiteX3" fmla="*/ 2155758 w 2269239"/>
              <a:gd name="connsiteY3" fmla="*/ 863646 h 963860"/>
              <a:gd name="connsiteX4" fmla="*/ 2236851 w 2269239"/>
              <a:gd name="connsiteY4" fmla="*/ 383354 h 963860"/>
              <a:gd name="connsiteX5" fmla="*/ 2222500 w 2269239"/>
              <a:gd name="connsiteY5" fmla="*/ 11360 h 963860"/>
              <a:gd name="connsiteX6" fmla="*/ 1689130 w 2269239"/>
              <a:gd name="connsiteY6" fmla="*/ 91485 h 963860"/>
              <a:gd name="connsiteX7" fmla="*/ 1038218 w 2269239"/>
              <a:gd name="connsiteY7" fmla="*/ 92176 h 963860"/>
              <a:gd name="connsiteX8" fmla="*/ 798508 w 2269239"/>
              <a:gd name="connsiteY8" fmla="*/ 254968 h 963860"/>
              <a:gd name="connsiteX9" fmla="*/ 696939 w 2269239"/>
              <a:gd name="connsiteY9" fmla="*/ 244115 h 963860"/>
              <a:gd name="connsiteX10" fmla="*/ 444500 w 2269239"/>
              <a:gd name="connsiteY10" fmla="*/ 366960 h 963860"/>
              <a:gd name="connsiteX0" fmla="*/ 444500 w 2279687"/>
              <a:gd name="connsiteY0" fmla="*/ 366960 h 963860"/>
              <a:gd name="connsiteX1" fmla="*/ 0 w 2279687"/>
              <a:gd name="connsiteY1" fmla="*/ 811460 h 963860"/>
              <a:gd name="connsiteX2" fmla="*/ 1054100 w 2279687"/>
              <a:gd name="connsiteY2" fmla="*/ 963860 h 963860"/>
              <a:gd name="connsiteX3" fmla="*/ 2155758 w 2279687"/>
              <a:gd name="connsiteY3" fmla="*/ 863646 h 963860"/>
              <a:gd name="connsiteX4" fmla="*/ 2236851 w 2279687"/>
              <a:gd name="connsiteY4" fmla="*/ 383354 h 963860"/>
              <a:gd name="connsiteX5" fmla="*/ 2222500 w 2279687"/>
              <a:gd name="connsiteY5" fmla="*/ 11360 h 963860"/>
              <a:gd name="connsiteX6" fmla="*/ 1689130 w 2279687"/>
              <a:gd name="connsiteY6" fmla="*/ 91485 h 963860"/>
              <a:gd name="connsiteX7" fmla="*/ 1038218 w 2279687"/>
              <a:gd name="connsiteY7" fmla="*/ 92176 h 963860"/>
              <a:gd name="connsiteX8" fmla="*/ 798508 w 2279687"/>
              <a:gd name="connsiteY8" fmla="*/ 254968 h 963860"/>
              <a:gd name="connsiteX9" fmla="*/ 696939 w 2279687"/>
              <a:gd name="connsiteY9" fmla="*/ 244115 h 963860"/>
              <a:gd name="connsiteX10" fmla="*/ 444500 w 2279687"/>
              <a:gd name="connsiteY10" fmla="*/ 366960 h 963860"/>
              <a:gd name="connsiteX0" fmla="*/ 444500 w 2279687"/>
              <a:gd name="connsiteY0" fmla="*/ 366960 h 963860"/>
              <a:gd name="connsiteX1" fmla="*/ 0 w 2279687"/>
              <a:gd name="connsiteY1" fmla="*/ 811460 h 963860"/>
              <a:gd name="connsiteX2" fmla="*/ 1054100 w 2279687"/>
              <a:gd name="connsiteY2" fmla="*/ 963860 h 963860"/>
              <a:gd name="connsiteX3" fmla="*/ 2155758 w 2279687"/>
              <a:gd name="connsiteY3" fmla="*/ 863646 h 963860"/>
              <a:gd name="connsiteX4" fmla="*/ 2236851 w 2279687"/>
              <a:gd name="connsiteY4" fmla="*/ 383354 h 963860"/>
              <a:gd name="connsiteX5" fmla="*/ 2222500 w 2279687"/>
              <a:gd name="connsiteY5" fmla="*/ 11360 h 963860"/>
              <a:gd name="connsiteX6" fmla="*/ 1689130 w 2279687"/>
              <a:gd name="connsiteY6" fmla="*/ 91485 h 963860"/>
              <a:gd name="connsiteX7" fmla="*/ 1038218 w 2279687"/>
              <a:gd name="connsiteY7" fmla="*/ 92176 h 963860"/>
              <a:gd name="connsiteX8" fmla="*/ 798508 w 2279687"/>
              <a:gd name="connsiteY8" fmla="*/ 254968 h 963860"/>
              <a:gd name="connsiteX9" fmla="*/ 696939 w 2279687"/>
              <a:gd name="connsiteY9" fmla="*/ 244115 h 963860"/>
              <a:gd name="connsiteX10" fmla="*/ 444500 w 2279687"/>
              <a:gd name="connsiteY10" fmla="*/ 366960 h 963860"/>
              <a:gd name="connsiteX0" fmla="*/ 444500 w 2279687"/>
              <a:gd name="connsiteY0" fmla="*/ 366960 h 898743"/>
              <a:gd name="connsiteX1" fmla="*/ 0 w 2279687"/>
              <a:gd name="connsiteY1" fmla="*/ 811460 h 898743"/>
              <a:gd name="connsiteX2" fmla="*/ 1009665 w 2279687"/>
              <a:gd name="connsiteY2" fmla="*/ 898743 h 898743"/>
              <a:gd name="connsiteX3" fmla="*/ 2155758 w 2279687"/>
              <a:gd name="connsiteY3" fmla="*/ 863646 h 898743"/>
              <a:gd name="connsiteX4" fmla="*/ 2236851 w 2279687"/>
              <a:gd name="connsiteY4" fmla="*/ 383354 h 898743"/>
              <a:gd name="connsiteX5" fmla="*/ 2222500 w 2279687"/>
              <a:gd name="connsiteY5" fmla="*/ 11360 h 898743"/>
              <a:gd name="connsiteX6" fmla="*/ 1689130 w 2279687"/>
              <a:gd name="connsiteY6" fmla="*/ 91485 h 898743"/>
              <a:gd name="connsiteX7" fmla="*/ 1038218 w 2279687"/>
              <a:gd name="connsiteY7" fmla="*/ 92176 h 898743"/>
              <a:gd name="connsiteX8" fmla="*/ 798508 w 2279687"/>
              <a:gd name="connsiteY8" fmla="*/ 254968 h 898743"/>
              <a:gd name="connsiteX9" fmla="*/ 696939 w 2279687"/>
              <a:gd name="connsiteY9" fmla="*/ 244115 h 898743"/>
              <a:gd name="connsiteX10" fmla="*/ 444500 w 2279687"/>
              <a:gd name="connsiteY10" fmla="*/ 366960 h 898743"/>
              <a:gd name="connsiteX0" fmla="*/ 444500 w 2279687"/>
              <a:gd name="connsiteY0" fmla="*/ 366960 h 927508"/>
              <a:gd name="connsiteX1" fmla="*/ 0 w 2279687"/>
              <a:gd name="connsiteY1" fmla="*/ 811460 h 927508"/>
              <a:gd name="connsiteX2" fmla="*/ 1009665 w 2279687"/>
              <a:gd name="connsiteY2" fmla="*/ 898743 h 927508"/>
              <a:gd name="connsiteX3" fmla="*/ 2155758 w 2279687"/>
              <a:gd name="connsiteY3" fmla="*/ 863646 h 927508"/>
              <a:gd name="connsiteX4" fmla="*/ 2236851 w 2279687"/>
              <a:gd name="connsiteY4" fmla="*/ 383354 h 927508"/>
              <a:gd name="connsiteX5" fmla="*/ 2222500 w 2279687"/>
              <a:gd name="connsiteY5" fmla="*/ 11360 h 927508"/>
              <a:gd name="connsiteX6" fmla="*/ 1689130 w 2279687"/>
              <a:gd name="connsiteY6" fmla="*/ 91485 h 927508"/>
              <a:gd name="connsiteX7" fmla="*/ 1038218 w 2279687"/>
              <a:gd name="connsiteY7" fmla="*/ 92176 h 927508"/>
              <a:gd name="connsiteX8" fmla="*/ 798508 w 2279687"/>
              <a:gd name="connsiteY8" fmla="*/ 254968 h 927508"/>
              <a:gd name="connsiteX9" fmla="*/ 696939 w 2279687"/>
              <a:gd name="connsiteY9" fmla="*/ 244115 h 927508"/>
              <a:gd name="connsiteX10" fmla="*/ 444500 w 2279687"/>
              <a:gd name="connsiteY10" fmla="*/ 366960 h 927508"/>
              <a:gd name="connsiteX0" fmla="*/ 444500 w 2279687"/>
              <a:gd name="connsiteY0" fmla="*/ 366960 h 927508"/>
              <a:gd name="connsiteX1" fmla="*/ 0 w 2279687"/>
              <a:gd name="connsiteY1" fmla="*/ 811460 h 927508"/>
              <a:gd name="connsiteX2" fmla="*/ 1009665 w 2279687"/>
              <a:gd name="connsiteY2" fmla="*/ 898743 h 927508"/>
              <a:gd name="connsiteX3" fmla="*/ 2155758 w 2279687"/>
              <a:gd name="connsiteY3" fmla="*/ 863646 h 927508"/>
              <a:gd name="connsiteX4" fmla="*/ 2236851 w 2279687"/>
              <a:gd name="connsiteY4" fmla="*/ 383354 h 927508"/>
              <a:gd name="connsiteX5" fmla="*/ 2222500 w 2279687"/>
              <a:gd name="connsiteY5" fmla="*/ 11360 h 927508"/>
              <a:gd name="connsiteX6" fmla="*/ 1689130 w 2279687"/>
              <a:gd name="connsiteY6" fmla="*/ 91485 h 927508"/>
              <a:gd name="connsiteX7" fmla="*/ 1038218 w 2279687"/>
              <a:gd name="connsiteY7" fmla="*/ 92176 h 927508"/>
              <a:gd name="connsiteX8" fmla="*/ 798508 w 2279687"/>
              <a:gd name="connsiteY8" fmla="*/ 254968 h 927508"/>
              <a:gd name="connsiteX9" fmla="*/ 696939 w 2279687"/>
              <a:gd name="connsiteY9" fmla="*/ 244115 h 927508"/>
              <a:gd name="connsiteX10" fmla="*/ 444500 w 2279687"/>
              <a:gd name="connsiteY10" fmla="*/ 366960 h 927508"/>
              <a:gd name="connsiteX0" fmla="*/ 311195 w 2146382"/>
              <a:gd name="connsiteY0" fmla="*/ 366960 h 924891"/>
              <a:gd name="connsiteX1" fmla="*/ 0 w 2146382"/>
              <a:gd name="connsiteY1" fmla="*/ 789755 h 924891"/>
              <a:gd name="connsiteX2" fmla="*/ 876360 w 2146382"/>
              <a:gd name="connsiteY2" fmla="*/ 898743 h 924891"/>
              <a:gd name="connsiteX3" fmla="*/ 2022453 w 2146382"/>
              <a:gd name="connsiteY3" fmla="*/ 863646 h 924891"/>
              <a:gd name="connsiteX4" fmla="*/ 2103546 w 2146382"/>
              <a:gd name="connsiteY4" fmla="*/ 383354 h 924891"/>
              <a:gd name="connsiteX5" fmla="*/ 2089195 w 2146382"/>
              <a:gd name="connsiteY5" fmla="*/ 11360 h 924891"/>
              <a:gd name="connsiteX6" fmla="*/ 1555825 w 2146382"/>
              <a:gd name="connsiteY6" fmla="*/ 91485 h 924891"/>
              <a:gd name="connsiteX7" fmla="*/ 904913 w 2146382"/>
              <a:gd name="connsiteY7" fmla="*/ 92176 h 924891"/>
              <a:gd name="connsiteX8" fmla="*/ 665203 w 2146382"/>
              <a:gd name="connsiteY8" fmla="*/ 254968 h 924891"/>
              <a:gd name="connsiteX9" fmla="*/ 563634 w 2146382"/>
              <a:gd name="connsiteY9" fmla="*/ 244115 h 924891"/>
              <a:gd name="connsiteX10" fmla="*/ 311195 w 2146382"/>
              <a:gd name="connsiteY10" fmla="*/ 366960 h 924891"/>
              <a:gd name="connsiteX0" fmla="*/ 311195 w 2146382"/>
              <a:gd name="connsiteY0" fmla="*/ 366960 h 954663"/>
              <a:gd name="connsiteX1" fmla="*/ 0 w 2146382"/>
              <a:gd name="connsiteY1" fmla="*/ 789755 h 954663"/>
              <a:gd name="connsiteX2" fmla="*/ 876360 w 2146382"/>
              <a:gd name="connsiteY2" fmla="*/ 898743 h 954663"/>
              <a:gd name="connsiteX3" fmla="*/ 2022453 w 2146382"/>
              <a:gd name="connsiteY3" fmla="*/ 863646 h 954663"/>
              <a:gd name="connsiteX4" fmla="*/ 2103546 w 2146382"/>
              <a:gd name="connsiteY4" fmla="*/ 383354 h 954663"/>
              <a:gd name="connsiteX5" fmla="*/ 2089195 w 2146382"/>
              <a:gd name="connsiteY5" fmla="*/ 11360 h 954663"/>
              <a:gd name="connsiteX6" fmla="*/ 1555825 w 2146382"/>
              <a:gd name="connsiteY6" fmla="*/ 91485 h 954663"/>
              <a:gd name="connsiteX7" fmla="*/ 904913 w 2146382"/>
              <a:gd name="connsiteY7" fmla="*/ 92176 h 954663"/>
              <a:gd name="connsiteX8" fmla="*/ 665203 w 2146382"/>
              <a:gd name="connsiteY8" fmla="*/ 254968 h 954663"/>
              <a:gd name="connsiteX9" fmla="*/ 563634 w 2146382"/>
              <a:gd name="connsiteY9" fmla="*/ 244115 h 954663"/>
              <a:gd name="connsiteX10" fmla="*/ 311195 w 2146382"/>
              <a:gd name="connsiteY10" fmla="*/ 366960 h 954663"/>
              <a:gd name="connsiteX0" fmla="*/ 312261 w 2147448"/>
              <a:gd name="connsiteY0" fmla="*/ 366960 h 954663"/>
              <a:gd name="connsiteX1" fmla="*/ 1066 w 2147448"/>
              <a:gd name="connsiteY1" fmla="*/ 789755 h 954663"/>
              <a:gd name="connsiteX2" fmla="*/ 877426 w 2147448"/>
              <a:gd name="connsiteY2" fmla="*/ 898743 h 954663"/>
              <a:gd name="connsiteX3" fmla="*/ 2023519 w 2147448"/>
              <a:gd name="connsiteY3" fmla="*/ 863646 h 954663"/>
              <a:gd name="connsiteX4" fmla="*/ 2104612 w 2147448"/>
              <a:gd name="connsiteY4" fmla="*/ 383354 h 954663"/>
              <a:gd name="connsiteX5" fmla="*/ 2090261 w 2147448"/>
              <a:gd name="connsiteY5" fmla="*/ 11360 h 954663"/>
              <a:gd name="connsiteX6" fmla="*/ 1556891 w 2147448"/>
              <a:gd name="connsiteY6" fmla="*/ 91485 h 954663"/>
              <a:gd name="connsiteX7" fmla="*/ 905979 w 2147448"/>
              <a:gd name="connsiteY7" fmla="*/ 92176 h 954663"/>
              <a:gd name="connsiteX8" fmla="*/ 666269 w 2147448"/>
              <a:gd name="connsiteY8" fmla="*/ 254968 h 954663"/>
              <a:gd name="connsiteX9" fmla="*/ 564700 w 2147448"/>
              <a:gd name="connsiteY9" fmla="*/ 244115 h 954663"/>
              <a:gd name="connsiteX10" fmla="*/ 312261 w 2147448"/>
              <a:gd name="connsiteY10" fmla="*/ 366960 h 954663"/>
              <a:gd name="connsiteX0" fmla="*/ 312261 w 2147448"/>
              <a:gd name="connsiteY0" fmla="*/ 366960 h 954663"/>
              <a:gd name="connsiteX1" fmla="*/ 1066 w 2147448"/>
              <a:gd name="connsiteY1" fmla="*/ 789755 h 954663"/>
              <a:gd name="connsiteX2" fmla="*/ 877426 w 2147448"/>
              <a:gd name="connsiteY2" fmla="*/ 898743 h 954663"/>
              <a:gd name="connsiteX3" fmla="*/ 2023519 w 2147448"/>
              <a:gd name="connsiteY3" fmla="*/ 863646 h 954663"/>
              <a:gd name="connsiteX4" fmla="*/ 2104612 w 2147448"/>
              <a:gd name="connsiteY4" fmla="*/ 383354 h 954663"/>
              <a:gd name="connsiteX5" fmla="*/ 2090261 w 2147448"/>
              <a:gd name="connsiteY5" fmla="*/ 11360 h 954663"/>
              <a:gd name="connsiteX6" fmla="*/ 1556891 w 2147448"/>
              <a:gd name="connsiteY6" fmla="*/ 91485 h 954663"/>
              <a:gd name="connsiteX7" fmla="*/ 912659 w 2147448"/>
              <a:gd name="connsiteY7" fmla="*/ 197219 h 954663"/>
              <a:gd name="connsiteX8" fmla="*/ 666269 w 2147448"/>
              <a:gd name="connsiteY8" fmla="*/ 254968 h 954663"/>
              <a:gd name="connsiteX9" fmla="*/ 564700 w 2147448"/>
              <a:gd name="connsiteY9" fmla="*/ 244115 h 954663"/>
              <a:gd name="connsiteX10" fmla="*/ 312261 w 2147448"/>
              <a:gd name="connsiteY10" fmla="*/ 366960 h 954663"/>
              <a:gd name="connsiteX0" fmla="*/ 149685 w 2149654"/>
              <a:gd name="connsiteY0" fmla="*/ 305685 h 954663"/>
              <a:gd name="connsiteX1" fmla="*/ 3272 w 2149654"/>
              <a:gd name="connsiteY1" fmla="*/ 789755 h 954663"/>
              <a:gd name="connsiteX2" fmla="*/ 879632 w 2149654"/>
              <a:gd name="connsiteY2" fmla="*/ 898743 h 954663"/>
              <a:gd name="connsiteX3" fmla="*/ 2025725 w 2149654"/>
              <a:gd name="connsiteY3" fmla="*/ 863646 h 954663"/>
              <a:gd name="connsiteX4" fmla="*/ 2106818 w 2149654"/>
              <a:gd name="connsiteY4" fmla="*/ 383354 h 954663"/>
              <a:gd name="connsiteX5" fmla="*/ 2092467 w 2149654"/>
              <a:gd name="connsiteY5" fmla="*/ 11360 h 954663"/>
              <a:gd name="connsiteX6" fmla="*/ 1559097 w 2149654"/>
              <a:gd name="connsiteY6" fmla="*/ 91485 h 954663"/>
              <a:gd name="connsiteX7" fmla="*/ 914865 w 2149654"/>
              <a:gd name="connsiteY7" fmla="*/ 197219 h 954663"/>
              <a:gd name="connsiteX8" fmla="*/ 668475 w 2149654"/>
              <a:gd name="connsiteY8" fmla="*/ 254968 h 954663"/>
              <a:gd name="connsiteX9" fmla="*/ 566906 w 2149654"/>
              <a:gd name="connsiteY9" fmla="*/ 244115 h 954663"/>
              <a:gd name="connsiteX10" fmla="*/ 149685 w 2149654"/>
              <a:gd name="connsiteY10" fmla="*/ 305685 h 954663"/>
              <a:gd name="connsiteX0" fmla="*/ 112335 w 2112304"/>
              <a:gd name="connsiteY0" fmla="*/ 305685 h 933157"/>
              <a:gd name="connsiteX1" fmla="*/ 6004 w 2112304"/>
              <a:gd name="connsiteY1" fmla="*/ 702220 h 933157"/>
              <a:gd name="connsiteX2" fmla="*/ 842282 w 2112304"/>
              <a:gd name="connsiteY2" fmla="*/ 898743 h 933157"/>
              <a:gd name="connsiteX3" fmla="*/ 1988375 w 2112304"/>
              <a:gd name="connsiteY3" fmla="*/ 863646 h 933157"/>
              <a:gd name="connsiteX4" fmla="*/ 2069468 w 2112304"/>
              <a:gd name="connsiteY4" fmla="*/ 383354 h 933157"/>
              <a:gd name="connsiteX5" fmla="*/ 2055117 w 2112304"/>
              <a:gd name="connsiteY5" fmla="*/ 11360 h 933157"/>
              <a:gd name="connsiteX6" fmla="*/ 1521747 w 2112304"/>
              <a:gd name="connsiteY6" fmla="*/ 91485 h 933157"/>
              <a:gd name="connsiteX7" fmla="*/ 877515 w 2112304"/>
              <a:gd name="connsiteY7" fmla="*/ 197219 h 933157"/>
              <a:gd name="connsiteX8" fmla="*/ 631125 w 2112304"/>
              <a:gd name="connsiteY8" fmla="*/ 254968 h 933157"/>
              <a:gd name="connsiteX9" fmla="*/ 529556 w 2112304"/>
              <a:gd name="connsiteY9" fmla="*/ 244115 h 933157"/>
              <a:gd name="connsiteX10" fmla="*/ 112335 w 2112304"/>
              <a:gd name="connsiteY10" fmla="*/ 305685 h 933157"/>
              <a:gd name="connsiteX0" fmla="*/ 112335 w 2112304"/>
              <a:gd name="connsiteY0" fmla="*/ 214200 h 841672"/>
              <a:gd name="connsiteX1" fmla="*/ 6004 w 2112304"/>
              <a:gd name="connsiteY1" fmla="*/ 610735 h 841672"/>
              <a:gd name="connsiteX2" fmla="*/ 842282 w 2112304"/>
              <a:gd name="connsiteY2" fmla="*/ 807258 h 841672"/>
              <a:gd name="connsiteX3" fmla="*/ 1988375 w 2112304"/>
              <a:gd name="connsiteY3" fmla="*/ 772161 h 841672"/>
              <a:gd name="connsiteX4" fmla="*/ 2069468 w 2112304"/>
              <a:gd name="connsiteY4" fmla="*/ 291869 h 841672"/>
              <a:gd name="connsiteX5" fmla="*/ 2026169 w 2112304"/>
              <a:gd name="connsiteY5" fmla="*/ 182483 h 841672"/>
              <a:gd name="connsiteX6" fmla="*/ 1521747 w 2112304"/>
              <a:gd name="connsiteY6" fmla="*/ 0 h 841672"/>
              <a:gd name="connsiteX7" fmla="*/ 877515 w 2112304"/>
              <a:gd name="connsiteY7" fmla="*/ 105734 h 841672"/>
              <a:gd name="connsiteX8" fmla="*/ 631125 w 2112304"/>
              <a:gd name="connsiteY8" fmla="*/ 163483 h 841672"/>
              <a:gd name="connsiteX9" fmla="*/ 529556 w 2112304"/>
              <a:gd name="connsiteY9" fmla="*/ 152630 h 841672"/>
              <a:gd name="connsiteX10" fmla="*/ 112335 w 2112304"/>
              <a:gd name="connsiteY10" fmla="*/ 214200 h 841672"/>
              <a:gd name="connsiteX0" fmla="*/ 112335 w 2138177"/>
              <a:gd name="connsiteY0" fmla="*/ 214200 h 841672"/>
              <a:gd name="connsiteX1" fmla="*/ 6004 w 2138177"/>
              <a:gd name="connsiteY1" fmla="*/ 610735 h 841672"/>
              <a:gd name="connsiteX2" fmla="*/ 842282 w 2138177"/>
              <a:gd name="connsiteY2" fmla="*/ 807258 h 841672"/>
              <a:gd name="connsiteX3" fmla="*/ 1988375 w 2138177"/>
              <a:gd name="connsiteY3" fmla="*/ 772161 h 841672"/>
              <a:gd name="connsiteX4" fmla="*/ 2105097 w 2138177"/>
              <a:gd name="connsiteY4" fmla="*/ 440680 h 841672"/>
              <a:gd name="connsiteX5" fmla="*/ 2026169 w 2138177"/>
              <a:gd name="connsiteY5" fmla="*/ 182483 h 841672"/>
              <a:gd name="connsiteX6" fmla="*/ 1521747 w 2138177"/>
              <a:gd name="connsiteY6" fmla="*/ 0 h 841672"/>
              <a:gd name="connsiteX7" fmla="*/ 877515 w 2138177"/>
              <a:gd name="connsiteY7" fmla="*/ 105734 h 841672"/>
              <a:gd name="connsiteX8" fmla="*/ 631125 w 2138177"/>
              <a:gd name="connsiteY8" fmla="*/ 163483 h 841672"/>
              <a:gd name="connsiteX9" fmla="*/ 529556 w 2138177"/>
              <a:gd name="connsiteY9" fmla="*/ 152630 h 841672"/>
              <a:gd name="connsiteX10" fmla="*/ 112335 w 2138177"/>
              <a:gd name="connsiteY10" fmla="*/ 214200 h 841672"/>
              <a:gd name="connsiteX0" fmla="*/ 112335 w 2131490"/>
              <a:gd name="connsiteY0" fmla="*/ 214200 h 982247"/>
              <a:gd name="connsiteX1" fmla="*/ 6004 w 2131490"/>
              <a:gd name="connsiteY1" fmla="*/ 610735 h 982247"/>
              <a:gd name="connsiteX2" fmla="*/ 842282 w 2131490"/>
              <a:gd name="connsiteY2" fmla="*/ 807258 h 982247"/>
              <a:gd name="connsiteX3" fmla="*/ 1952746 w 2131490"/>
              <a:gd name="connsiteY3" fmla="*/ 982247 h 982247"/>
              <a:gd name="connsiteX4" fmla="*/ 2105097 w 2131490"/>
              <a:gd name="connsiteY4" fmla="*/ 440680 h 982247"/>
              <a:gd name="connsiteX5" fmla="*/ 2026169 w 2131490"/>
              <a:gd name="connsiteY5" fmla="*/ 182483 h 982247"/>
              <a:gd name="connsiteX6" fmla="*/ 1521747 w 2131490"/>
              <a:gd name="connsiteY6" fmla="*/ 0 h 982247"/>
              <a:gd name="connsiteX7" fmla="*/ 877515 w 2131490"/>
              <a:gd name="connsiteY7" fmla="*/ 105734 h 982247"/>
              <a:gd name="connsiteX8" fmla="*/ 631125 w 2131490"/>
              <a:gd name="connsiteY8" fmla="*/ 163483 h 982247"/>
              <a:gd name="connsiteX9" fmla="*/ 529556 w 2131490"/>
              <a:gd name="connsiteY9" fmla="*/ 152630 h 982247"/>
              <a:gd name="connsiteX10" fmla="*/ 112335 w 2131490"/>
              <a:gd name="connsiteY10" fmla="*/ 214200 h 982247"/>
              <a:gd name="connsiteX0" fmla="*/ 112335 w 2131490"/>
              <a:gd name="connsiteY0" fmla="*/ 214200 h 982247"/>
              <a:gd name="connsiteX1" fmla="*/ 6004 w 2131490"/>
              <a:gd name="connsiteY1" fmla="*/ 610735 h 982247"/>
              <a:gd name="connsiteX2" fmla="*/ 842282 w 2131490"/>
              <a:gd name="connsiteY2" fmla="*/ 807258 h 982247"/>
              <a:gd name="connsiteX3" fmla="*/ 1952746 w 2131490"/>
              <a:gd name="connsiteY3" fmla="*/ 982247 h 982247"/>
              <a:gd name="connsiteX4" fmla="*/ 2105097 w 2131490"/>
              <a:gd name="connsiteY4" fmla="*/ 440680 h 982247"/>
              <a:gd name="connsiteX5" fmla="*/ 2026169 w 2131490"/>
              <a:gd name="connsiteY5" fmla="*/ 182483 h 982247"/>
              <a:gd name="connsiteX6" fmla="*/ 1521747 w 2131490"/>
              <a:gd name="connsiteY6" fmla="*/ 0 h 982247"/>
              <a:gd name="connsiteX7" fmla="*/ 877515 w 2131490"/>
              <a:gd name="connsiteY7" fmla="*/ 105734 h 982247"/>
              <a:gd name="connsiteX8" fmla="*/ 631125 w 2131490"/>
              <a:gd name="connsiteY8" fmla="*/ 163483 h 982247"/>
              <a:gd name="connsiteX9" fmla="*/ 529556 w 2131490"/>
              <a:gd name="connsiteY9" fmla="*/ 152630 h 982247"/>
              <a:gd name="connsiteX10" fmla="*/ 112335 w 2131490"/>
              <a:gd name="connsiteY10" fmla="*/ 214200 h 982247"/>
              <a:gd name="connsiteX0" fmla="*/ 112335 w 2131490"/>
              <a:gd name="connsiteY0" fmla="*/ 214200 h 982247"/>
              <a:gd name="connsiteX1" fmla="*/ 6004 w 2131490"/>
              <a:gd name="connsiteY1" fmla="*/ 610735 h 982247"/>
              <a:gd name="connsiteX2" fmla="*/ 826695 w 2131490"/>
              <a:gd name="connsiteY2" fmla="*/ 728476 h 982247"/>
              <a:gd name="connsiteX3" fmla="*/ 1952746 w 2131490"/>
              <a:gd name="connsiteY3" fmla="*/ 982247 h 982247"/>
              <a:gd name="connsiteX4" fmla="*/ 2105097 w 2131490"/>
              <a:gd name="connsiteY4" fmla="*/ 440680 h 982247"/>
              <a:gd name="connsiteX5" fmla="*/ 2026169 w 2131490"/>
              <a:gd name="connsiteY5" fmla="*/ 182483 h 982247"/>
              <a:gd name="connsiteX6" fmla="*/ 1521747 w 2131490"/>
              <a:gd name="connsiteY6" fmla="*/ 0 h 982247"/>
              <a:gd name="connsiteX7" fmla="*/ 877515 w 2131490"/>
              <a:gd name="connsiteY7" fmla="*/ 105734 h 982247"/>
              <a:gd name="connsiteX8" fmla="*/ 631125 w 2131490"/>
              <a:gd name="connsiteY8" fmla="*/ 163483 h 982247"/>
              <a:gd name="connsiteX9" fmla="*/ 529556 w 2131490"/>
              <a:gd name="connsiteY9" fmla="*/ 152630 h 982247"/>
              <a:gd name="connsiteX10" fmla="*/ 112335 w 2131490"/>
              <a:gd name="connsiteY10" fmla="*/ 214200 h 982247"/>
              <a:gd name="connsiteX0" fmla="*/ 112335 w 2131490"/>
              <a:gd name="connsiteY0" fmla="*/ 108466 h 876513"/>
              <a:gd name="connsiteX1" fmla="*/ 6004 w 2131490"/>
              <a:gd name="connsiteY1" fmla="*/ 505001 h 876513"/>
              <a:gd name="connsiteX2" fmla="*/ 826695 w 2131490"/>
              <a:gd name="connsiteY2" fmla="*/ 622742 h 876513"/>
              <a:gd name="connsiteX3" fmla="*/ 1952746 w 2131490"/>
              <a:gd name="connsiteY3" fmla="*/ 876513 h 876513"/>
              <a:gd name="connsiteX4" fmla="*/ 2105097 w 2131490"/>
              <a:gd name="connsiteY4" fmla="*/ 334946 h 876513"/>
              <a:gd name="connsiteX5" fmla="*/ 2026169 w 2131490"/>
              <a:gd name="connsiteY5" fmla="*/ 76749 h 876513"/>
              <a:gd name="connsiteX6" fmla="*/ 1510613 w 2131490"/>
              <a:gd name="connsiteY6" fmla="*/ 104352 h 876513"/>
              <a:gd name="connsiteX7" fmla="*/ 877515 w 2131490"/>
              <a:gd name="connsiteY7" fmla="*/ 0 h 876513"/>
              <a:gd name="connsiteX8" fmla="*/ 631125 w 2131490"/>
              <a:gd name="connsiteY8" fmla="*/ 57749 h 876513"/>
              <a:gd name="connsiteX9" fmla="*/ 529556 w 2131490"/>
              <a:gd name="connsiteY9" fmla="*/ 46896 h 876513"/>
              <a:gd name="connsiteX10" fmla="*/ 112335 w 2131490"/>
              <a:gd name="connsiteY10" fmla="*/ 108466 h 876513"/>
              <a:gd name="connsiteX0" fmla="*/ 112335 w 2131490"/>
              <a:gd name="connsiteY0" fmla="*/ 61570 h 829617"/>
              <a:gd name="connsiteX1" fmla="*/ 6004 w 2131490"/>
              <a:gd name="connsiteY1" fmla="*/ 458105 h 829617"/>
              <a:gd name="connsiteX2" fmla="*/ 826695 w 2131490"/>
              <a:gd name="connsiteY2" fmla="*/ 575846 h 829617"/>
              <a:gd name="connsiteX3" fmla="*/ 1952746 w 2131490"/>
              <a:gd name="connsiteY3" fmla="*/ 829617 h 829617"/>
              <a:gd name="connsiteX4" fmla="*/ 2105097 w 2131490"/>
              <a:gd name="connsiteY4" fmla="*/ 288050 h 829617"/>
              <a:gd name="connsiteX5" fmla="*/ 2026169 w 2131490"/>
              <a:gd name="connsiteY5" fmla="*/ 29853 h 829617"/>
              <a:gd name="connsiteX6" fmla="*/ 1510613 w 2131490"/>
              <a:gd name="connsiteY6" fmla="*/ 57456 h 829617"/>
              <a:gd name="connsiteX7" fmla="*/ 870835 w 2131490"/>
              <a:gd name="connsiteY7" fmla="*/ 40640 h 829617"/>
              <a:gd name="connsiteX8" fmla="*/ 631125 w 2131490"/>
              <a:gd name="connsiteY8" fmla="*/ 10853 h 829617"/>
              <a:gd name="connsiteX9" fmla="*/ 529556 w 2131490"/>
              <a:gd name="connsiteY9" fmla="*/ 0 h 829617"/>
              <a:gd name="connsiteX10" fmla="*/ 112335 w 2131490"/>
              <a:gd name="connsiteY10" fmla="*/ 61570 h 829617"/>
              <a:gd name="connsiteX0" fmla="*/ 112335 w 2131490"/>
              <a:gd name="connsiteY0" fmla="*/ 61570 h 829617"/>
              <a:gd name="connsiteX1" fmla="*/ 6004 w 2131490"/>
              <a:gd name="connsiteY1" fmla="*/ 458105 h 829617"/>
              <a:gd name="connsiteX2" fmla="*/ 826695 w 2131490"/>
              <a:gd name="connsiteY2" fmla="*/ 575846 h 829617"/>
              <a:gd name="connsiteX3" fmla="*/ 1952746 w 2131490"/>
              <a:gd name="connsiteY3" fmla="*/ 829617 h 829617"/>
              <a:gd name="connsiteX4" fmla="*/ 2105097 w 2131490"/>
              <a:gd name="connsiteY4" fmla="*/ 288050 h 829617"/>
              <a:gd name="connsiteX5" fmla="*/ 2026169 w 2131490"/>
              <a:gd name="connsiteY5" fmla="*/ 29853 h 829617"/>
              <a:gd name="connsiteX6" fmla="*/ 1510613 w 2131490"/>
              <a:gd name="connsiteY6" fmla="*/ 57456 h 829617"/>
              <a:gd name="connsiteX7" fmla="*/ 870835 w 2131490"/>
              <a:gd name="connsiteY7" fmla="*/ 40640 h 829617"/>
              <a:gd name="connsiteX8" fmla="*/ 626672 w 2131490"/>
              <a:gd name="connsiteY8" fmla="*/ 72128 h 829617"/>
              <a:gd name="connsiteX9" fmla="*/ 529556 w 2131490"/>
              <a:gd name="connsiteY9" fmla="*/ 0 h 829617"/>
              <a:gd name="connsiteX10" fmla="*/ 112335 w 2131490"/>
              <a:gd name="connsiteY10" fmla="*/ 61570 h 829617"/>
              <a:gd name="connsiteX0" fmla="*/ 112335 w 2131490"/>
              <a:gd name="connsiteY0" fmla="*/ 47936 h 815983"/>
              <a:gd name="connsiteX1" fmla="*/ 6004 w 2131490"/>
              <a:gd name="connsiteY1" fmla="*/ 444471 h 815983"/>
              <a:gd name="connsiteX2" fmla="*/ 826695 w 2131490"/>
              <a:gd name="connsiteY2" fmla="*/ 562212 h 815983"/>
              <a:gd name="connsiteX3" fmla="*/ 1952746 w 2131490"/>
              <a:gd name="connsiteY3" fmla="*/ 815983 h 815983"/>
              <a:gd name="connsiteX4" fmla="*/ 2105097 w 2131490"/>
              <a:gd name="connsiteY4" fmla="*/ 274416 h 815983"/>
              <a:gd name="connsiteX5" fmla="*/ 2026169 w 2131490"/>
              <a:gd name="connsiteY5" fmla="*/ 16219 h 815983"/>
              <a:gd name="connsiteX6" fmla="*/ 1510613 w 2131490"/>
              <a:gd name="connsiteY6" fmla="*/ 43822 h 815983"/>
              <a:gd name="connsiteX7" fmla="*/ 870835 w 2131490"/>
              <a:gd name="connsiteY7" fmla="*/ 27006 h 815983"/>
              <a:gd name="connsiteX8" fmla="*/ 626672 w 2131490"/>
              <a:gd name="connsiteY8" fmla="*/ 58494 h 815983"/>
              <a:gd name="connsiteX9" fmla="*/ 433804 w 2131490"/>
              <a:gd name="connsiteY9" fmla="*/ 117670 h 815983"/>
              <a:gd name="connsiteX10" fmla="*/ 112335 w 2131490"/>
              <a:gd name="connsiteY10" fmla="*/ 47936 h 815983"/>
              <a:gd name="connsiteX0" fmla="*/ 112335 w 2131490"/>
              <a:gd name="connsiteY0" fmla="*/ 47936 h 815983"/>
              <a:gd name="connsiteX1" fmla="*/ 6004 w 2131490"/>
              <a:gd name="connsiteY1" fmla="*/ 444471 h 815983"/>
              <a:gd name="connsiteX2" fmla="*/ 826695 w 2131490"/>
              <a:gd name="connsiteY2" fmla="*/ 562212 h 815983"/>
              <a:gd name="connsiteX3" fmla="*/ 1952746 w 2131490"/>
              <a:gd name="connsiteY3" fmla="*/ 815983 h 815983"/>
              <a:gd name="connsiteX4" fmla="*/ 2105097 w 2131490"/>
              <a:gd name="connsiteY4" fmla="*/ 274416 h 815983"/>
              <a:gd name="connsiteX5" fmla="*/ 2026169 w 2131490"/>
              <a:gd name="connsiteY5" fmla="*/ 16219 h 815983"/>
              <a:gd name="connsiteX6" fmla="*/ 1510613 w 2131490"/>
              <a:gd name="connsiteY6" fmla="*/ 43822 h 815983"/>
              <a:gd name="connsiteX7" fmla="*/ 870835 w 2131490"/>
              <a:gd name="connsiteY7" fmla="*/ 27006 h 815983"/>
              <a:gd name="connsiteX8" fmla="*/ 626672 w 2131490"/>
              <a:gd name="connsiteY8" fmla="*/ 58494 h 815983"/>
              <a:gd name="connsiteX9" fmla="*/ 433804 w 2131490"/>
              <a:gd name="connsiteY9" fmla="*/ 117670 h 815983"/>
              <a:gd name="connsiteX10" fmla="*/ 112335 w 2131490"/>
              <a:gd name="connsiteY10" fmla="*/ 47936 h 815983"/>
              <a:gd name="connsiteX0" fmla="*/ 112335 w 2131490"/>
              <a:gd name="connsiteY0" fmla="*/ 47936 h 815983"/>
              <a:gd name="connsiteX1" fmla="*/ 6004 w 2131490"/>
              <a:gd name="connsiteY1" fmla="*/ 444471 h 815983"/>
              <a:gd name="connsiteX2" fmla="*/ 826695 w 2131490"/>
              <a:gd name="connsiteY2" fmla="*/ 562212 h 815983"/>
              <a:gd name="connsiteX3" fmla="*/ 1952746 w 2131490"/>
              <a:gd name="connsiteY3" fmla="*/ 815983 h 815983"/>
              <a:gd name="connsiteX4" fmla="*/ 2105097 w 2131490"/>
              <a:gd name="connsiteY4" fmla="*/ 274416 h 815983"/>
              <a:gd name="connsiteX5" fmla="*/ 2026169 w 2131490"/>
              <a:gd name="connsiteY5" fmla="*/ 16219 h 815983"/>
              <a:gd name="connsiteX6" fmla="*/ 1510613 w 2131490"/>
              <a:gd name="connsiteY6" fmla="*/ 43822 h 815983"/>
              <a:gd name="connsiteX7" fmla="*/ 870835 w 2131490"/>
              <a:gd name="connsiteY7" fmla="*/ 27006 h 815983"/>
              <a:gd name="connsiteX8" fmla="*/ 626672 w 2131490"/>
              <a:gd name="connsiteY8" fmla="*/ 58494 h 815983"/>
              <a:gd name="connsiteX9" fmla="*/ 433804 w 2131490"/>
              <a:gd name="connsiteY9" fmla="*/ 117670 h 815983"/>
              <a:gd name="connsiteX10" fmla="*/ 112335 w 2131490"/>
              <a:gd name="connsiteY10" fmla="*/ 47936 h 815983"/>
              <a:gd name="connsiteX0" fmla="*/ 112335 w 2131490"/>
              <a:gd name="connsiteY0" fmla="*/ 47936 h 815983"/>
              <a:gd name="connsiteX1" fmla="*/ 6004 w 2131490"/>
              <a:gd name="connsiteY1" fmla="*/ 444471 h 815983"/>
              <a:gd name="connsiteX2" fmla="*/ 1085559 w 2131490"/>
              <a:gd name="connsiteY2" fmla="*/ 496560 h 815983"/>
              <a:gd name="connsiteX3" fmla="*/ 1952746 w 2131490"/>
              <a:gd name="connsiteY3" fmla="*/ 815983 h 815983"/>
              <a:gd name="connsiteX4" fmla="*/ 2105097 w 2131490"/>
              <a:gd name="connsiteY4" fmla="*/ 274416 h 815983"/>
              <a:gd name="connsiteX5" fmla="*/ 2026169 w 2131490"/>
              <a:gd name="connsiteY5" fmla="*/ 16219 h 815983"/>
              <a:gd name="connsiteX6" fmla="*/ 1510613 w 2131490"/>
              <a:gd name="connsiteY6" fmla="*/ 43822 h 815983"/>
              <a:gd name="connsiteX7" fmla="*/ 870835 w 2131490"/>
              <a:gd name="connsiteY7" fmla="*/ 27006 h 815983"/>
              <a:gd name="connsiteX8" fmla="*/ 626672 w 2131490"/>
              <a:gd name="connsiteY8" fmla="*/ 58494 h 815983"/>
              <a:gd name="connsiteX9" fmla="*/ 433804 w 2131490"/>
              <a:gd name="connsiteY9" fmla="*/ 117670 h 815983"/>
              <a:gd name="connsiteX10" fmla="*/ 112335 w 2131490"/>
              <a:gd name="connsiteY10" fmla="*/ 47936 h 815983"/>
              <a:gd name="connsiteX0" fmla="*/ 112335 w 2131490"/>
              <a:gd name="connsiteY0" fmla="*/ 47936 h 815983"/>
              <a:gd name="connsiteX1" fmla="*/ 6004 w 2131490"/>
              <a:gd name="connsiteY1" fmla="*/ 444471 h 815983"/>
              <a:gd name="connsiteX2" fmla="*/ 1085559 w 2131490"/>
              <a:gd name="connsiteY2" fmla="*/ 496560 h 815983"/>
              <a:gd name="connsiteX3" fmla="*/ 1952746 w 2131490"/>
              <a:gd name="connsiteY3" fmla="*/ 815983 h 815983"/>
              <a:gd name="connsiteX4" fmla="*/ 2105097 w 2131490"/>
              <a:gd name="connsiteY4" fmla="*/ 274416 h 815983"/>
              <a:gd name="connsiteX5" fmla="*/ 2026169 w 2131490"/>
              <a:gd name="connsiteY5" fmla="*/ 16219 h 815983"/>
              <a:gd name="connsiteX6" fmla="*/ 1510613 w 2131490"/>
              <a:gd name="connsiteY6" fmla="*/ 43822 h 815983"/>
              <a:gd name="connsiteX7" fmla="*/ 870835 w 2131490"/>
              <a:gd name="connsiteY7" fmla="*/ 27006 h 815983"/>
              <a:gd name="connsiteX8" fmla="*/ 626672 w 2131490"/>
              <a:gd name="connsiteY8" fmla="*/ 58494 h 815983"/>
              <a:gd name="connsiteX9" fmla="*/ 433804 w 2131490"/>
              <a:gd name="connsiteY9" fmla="*/ 117670 h 815983"/>
              <a:gd name="connsiteX10" fmla="*/ 112335 w 2131490"/>
              <a:gd name="connsiteY10" fmla="*/ 47936 h 815983"/>
              <a:gd name="connsiteX0" fmla="*/ 112335 w 2131490"/>
              <a:gd name="connsiteY0" fmla="*/ 47936 h 815983"/>
              <a:gd name="connsiteX1" fmla="*/ 6004 w 2131490"/>
              <a:gd name="connsiteY1" fmla="*/ 444471 h 815983"/>
              <a:gd name="connsiteX2" fmla="*/ 1085559 w 2131490"/>
              <a:gd name="connsiteY2" fmla="*/ 496560 h 815983"/>
              <a:gd name="connsiteX3" fmla="*/ 1952746 w 2131490"/>
              <a:gd name="connsiteY3" fmla="*/ 815983 h 815983"/>
              <a:gd name="connsiteX4" fmla="*/ 2105097 w 2131490"/>
              <a:gd name="connsiteY4" fmla="*/ 274416 h 815983"/>
              <a:gd name="connsiteX5" fmla="*/ 2026169 w 2131490"/>
              <a:gd name="connsiteY5" fmla="*/ 16219 h 815983"/>
              <a:gd name="connsiteX6" fmla="*/ 1510613 w 2131490"/>
              <a:gd name="connsiteY6" fmla="*/ 43822 h 815983"/>
              <a:gd name="connsiteX7" fmla="*/ 870835 w 2131490"/>
              <a:gd name="connsiteY7" fmla="*/ 27006 h 815983"/>
              <a:gd name="connsiteX8" fmla="*/ 626672 w 2131490"/>
              <a:gd name="connsiteY8" fmla="*/ 58494 h 815983"/>
              <a:gd name="connsiteX9" fmla="*/ 433804 w 2131490"/>
              <a:gd name="connsiteY9" fmla="*/ 117670 h 815983"/>
              <a:gd name="connsiteX10" fmla="*/ 112335 w 2131490"/>
              <a:gd name="connsiteY10" fmla="*/ 47936 h 815983"/>
              <a:gd name="connsiteX0" fmla="*/ 112335 w 2131490"/>
              <a:gd name="connsiteY0" fmla="*/ 47936 h 815983"/>
              <a:gd name="connsiteX1" fmla="*/ 6004 w 2131490"/>
              <a:gd name="connsiteY1" fmla="*/ 444471 h 815983"/>
              <a:gd name="connsiteX2" fmla="*/ 1083889 w 2131490"/>
              <a:gd name="connsiteY2" fmla="*/ 529386 h 815983"/>
              <a:gd name="connsiteX3" fmla="*/ 1952746 w 2131490"/>
              <a:gd name="connsiteY3" fmla="*/ 815983 h 815983"/>
              <a:gd name="connsiteX4" fmla="*/ 2105097 w 2131490"/>
              <a:gd name="connsiteY4" fmla="*/ 274416 h 815983"/>
              <a:gd name="connsiteX5" fmla="*/ 2026169 w 2131490"/>
              <a:gd name="connsiteY5" fmla="*/ 16219 h 815983"/>
              <a:gd name="connsiteX6" fmla="*/ 1510613 w 2131490"/>
              <a:gd name="connsiteY6" fmla="*/ 43822 h 815983"/>
              <a:gd name="connsiteX7" fmla="*/ 870835 w 2131490"/>
              <a:gd name="connsiteY7" fmla="*/ 27006 h 815983"/>
              <a:gd name="connsiteX8" fmla="*/ 626672 w 2131490"/>
              <a:gd name="connsiteY8" fmla="*/ 58494 h 815983"/>
              <a:gd name="connsiteX9" fmla="*/ 433804 w 2131490"/>
              <a:gd name="connsiteY9" fmla="*/ 117670 h 815983"/>
              <a:gd name="connsiteX10" fmla="*/ 112335 w 2131490"/>
              <a:gd name="connsiteY10" fmla="*/ 47936 h 815983"/>
              <a:gd name="connsiteX0" fmla="*/ 112335 w 2131490"/>
              <a:gd name="connsiteY0" fmla="*/ 47936 h 815983"/>
              <a:gd name="connsiteX1" fmla="*/ 6004 w 2131490"/>
              <a:gd name="connsiteY1" fmla="*/ 444471 h 815983"/>
              <a:gd name="connsiteX2" fmla="*/ 1083889 w 2131490"/>
              <a:gd name="connsiteY2" fmla="*/ 529386 h 815983"/>
              <a:gd name="connsiteX3" fmla="*/ 1952746 w 2131490"/>
              <a:gd name="connsiteY3" fmla="*/ 815983 h 815983"/>
              <a:gd name="connsiteX4" fmla="*/ 2105097 w 2131490"/>
              <a:gd name="connsiteY4" fmla="*/ 274416 h 815983"/>
              <a:gd name="connsiteX5" fmla="*/ 2026169 w 2131490"/>
              <a:gd name="connsiteY5" fmla="*/ 16219 h 815983"/>
              <a:gd name="connsiteX6" fmla="*/ 1510613 w 2131490"/>
              <a:gd name="connsiteY6" fmla="*/ 43822 h 815983"/>
              <a:gd name="connsiteX7" fmla="*/ 870835 w 2131490"/>
              <a:gd name="connsiteY7" fmla="*/ 27006 h 815983"/>
              <a:gd name="connsiteX8" fmla="*/ 626672 w 2131490"/>
              <a:gd name="connsiteY8" fmla="*/ 58494 h 815983"/>
              <a:gd name="connsiteX9" fmla="*/ 433804 w 2131490"/>
              <a:gd name="connsiteY9" fmla="*/ 117670 h 815983"/>
              <a:gd name="connsiteX10" fmla="*/ 112335 w 2131490"/>
              <a:gd name="connsiteY10" fmla="*/ 47936 h 815983"/>
              <a:gd name="connsiteX0" fmla="*/ 112335 w 2131490"/>
              <a:gd name="connsiteY0" fmla="*/ 47936 h 815983"/>
              <a:gd name="connsiteX1" fmla="*/ 6004 w 2131490"/>
              <a:gd name="connsiteY1" fmla="*/ 444471 h 815983"/>
              <a:gd name="connsiteX2" fmla="*/ 1083889 w 2131490"/>
              <a:gd name="connsiteY2" fmla="*/ 529386 h 815983"/>
              <a:gd name="connsiteX3" fmla="*/ 1952746 w 2131490"/>
              <a:gd name="connsiteY3" fmla="*/ 815983 h 815983"/>
              <a:gd name="connsiteX4" fmla="*/ 2105097 w 2131490"/>
              <a:gd name="connsiteY4" fmla="*/ 274416 h 815983"/>
              <a:gd name="connsiteX5" fmla="*/ 2026169 w 2131490"/>
              <a:gd name="connsiteY5" fmla="*/ 16219 h 815983"/>
              <a:gd name="connsiteX6" fmla="*/ 1510613 w 2131490"/>
              <a:gd name="connsiteY6" fmla="*/ 43822 h 815983"/>
              <a:gd name="connsiteX7" fmla="*/ 870835 w 2131490"/>
              <a:gd name="connsiteY7" fmla="*/ 27006 h 815983"/>
              <a:gd name="connsiteX8" fmla="*/ 626672 w 2131490"/>
              <a:gd name="connsiteY8" fmla="*/ 58494 h 815983"/>
              <a:gd name="connsiteX9" fmla="*/ 433804 w 2131490"/>
              <a:gd name="connsiteY9" fmla="*/ 117670 h 815983"/>
              <a:gd name="connsiteX10" fmla="*/ 112335 w 2131490"/>
              <a:gd name="connsiteY10" fmla="*/ 47936 h 8159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131490" h="815983">
                <a:moveTo>
                  <a:pt x="112335" y="47936"/>
                </a:moveTo>
                <a:cubicBezTo>
                  <a:pt x="8603" y="188868"/>
                  <a:pt x="-12460" y="238423"/>
                  <a:pt x="6004" y="444471"/>
                </a:cubicBezTo>
                <a:cubicBezTo>
                  <a:pt x="198145" y="636357"/>
                  <a:pt x="760620" y="534326"/>
                  <a:pt x="1083889" y="529386"/>
                </a:cubicBezTo>
                <a:cubicBezTo>
                  <a:pt x="1393895" y="532422"/>
                  <a:pt x="1627937" y="545826"/>
                  <a:pt x="1952746" y="815983"/>
                </a:cubicBezTo>
                <a:cubicBezTo>
                  <a:pt x="2090865" y="757178"/>
                  <a:pt x="2178045" y="344074"/>
                  <a:pt x="2105097" y="274416"/>
                </a:cubicBezTo>
                <a:cubicBezTo>
                  <a:pt x="2037364" y="143183"/>
                  <a:pt x="2149445" y="-58751"/>
                  <a:pt x="2026169" y="16219"/>
                </a:cubicBezTo>
                <a:cubicBezTo>
                  <a:pt x="1848379" y="42927"/>
                  <a:pt x="1688428" y="179549"/>
                  <a:pt x="1510613" y="43822"/>
                </a:cubicBezTo>
                <a:cubicBezTo>
                  <a:pt x="1278805" y="138558"/>
                  <a:pt x="1113726" y="70187"/>
                  <a:pt x="870835" y="27006"/>
                </a:cubicBezTo>
                <a:lnTo>
                  <a:pt x="626672" y="58494"/>
                </a:lnTo>
                <a:lnTo>
                  <a:pt x="433804" y="117670"/>
                </a:lnTo>
                <a:lnTo>
                  <a:pt x="112335" y="47936"/>
                </a:ln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nvGrpSpPr>
          <p:cNvPr id="276" name="Group 275">
            <a:extLst>
              <a:ext uri="{FF2B5EF4-FFF2-40B4-BE49-F238E27FC236}">
                <a16:creationId xmlns:a16="http://schemas.microsoft.com/office/drawing/2014/main" id="{4BA3F78A-EA9F-8040-B9A9-1E8175F0FDC3}"/>
              </a:ext>
            </a:extLst>
          </p:cNvPr>
          <p:cNvGrpSpPr/>
          <p:nvPr/>
        </p:nvGrpSpPr>
        <p:grpSpPr>
          <a:xfrm>
            <a:off x="4615018" y="4244094"/>
            <a:ext cx="354584" cy="343325"/>
            <a:chOff x="5456753" y="5025425"/>
            <a:chExt cx="646800" cy="582262"/>
          </a:xfrm>
        </p:grpSpPr>
        <p:pic>
          <p:nvPicPr>
            <p:cNvPr id="274" name="Graphic 273" descr="Mining tools">
              <a:extLst>
                <a:ext uri="{FF2B5EF4-FFF2-40B4-BE49-F238E27FC236}">
                  <a16:creationId xmlns:a16="http://schemas.microsoft.com/office/drawing/2014/main" id="{D5C6EDBB-2396-2C42-8F94-4CFFFBFFF8F8}"/>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5547207" y="5025425"/>
              <a:ext cx="359943" cy="359943"/>
            </a:xfrm>
            <a:prstGeom prst="rect">
              <a:avLst/>
            </a:prstGeom>
          </p:spPr>
        </p:pic>
        <p:sp>
          <p:nvSpPr>
            <p:cNvPr id="275" name="TextBox 274">
              <a:extLst>
                <a:ext uri="{FF2B5EF4-FFF2-40B4-BE49-F238E27FC236}">
                  <a16:creationId xmlns:a16="http://schemas.microsoft.com/office/drawing/2014/main" id="{1654DF9E-BBBE-034E-9438-9177B97E9B01}"/>
                </a:ext>
              </a:extLst>
            </p:cNvPr>
            <p:cNvSpPr txBox="1"/>
            <p:nvPr/>
          </p:nvSpPr>
          <p:spPr>
            <a:xfrm>
              <a:off x="5456753" y="5294503"/>
              <a:ext cx="646800" cy="313184"/>
            </a:xfrm>
            <a:prstGeom prst="rect">
              <a:avLst/>
            </a:prstGeom>
            <a:noFill/>
          </p:spPr>
          <p:txBody>
            <a:bodyPr wrap="none" rtlCol="0">
              <a:spAutoFit/>
            </a:bodyPr>
            <a:lstStyle/>
            <a:p>
              <a:r>
                <a:rPr lang="en-US" sz="600" dirty="0">
                  <a:solidFill>
                    <a:schemeClr val="bg1"/>
                  </a:solidFill>
                  <a:latin typeface="Century Gothic" panose="020B0502020202020204" pitchFamily="34" charset="0"/>
                </a:rPr>
                <a:t>M&amp;E</a:t>
              </a:r>
            </a:p>
          </p:txBody>
        </p:sp>
      </p:grpSp>
      <p:sp>
        <p:nvSpPr>
          <p:cNvPr id="145" name="TextBox 144">
            <a:extLst>
              <a:ext uri="{FF2B5EF4-FFF2-40B4-BE49-F238E27FC236}">
                <a16:creationId xmlns:a16="http://schemas.microsoft.com/office/drawing/2014/main" id="{491ED71F-DD39-3344-9739-829350AF73C3}"/>
              </a:ext>
            </a:extLst>
          </p:cNvPr>
          <p:cNvSpPr txBox="1"/>
          <p:nvPr/>
        </p:nvSpPr>
        <p:spPr>
          <a:xfrm rot="16200000">
            <a:off x="2943886" y="3063973"/>
            <a:ext cx="1001408" cy="369332"/>
          </a:xfrm>
          <a:prstGeom prst="rect">
            <a:avLst/>
          </a:prstGeom>
          <a:noFill/>
        </p:spPr>
        <p:txBody>
          <a:bodyPr wrap="square" rtlCol="0">
            <a:spAutoFit/>
          </a:bodyPr>
          <a:lstStyle/>
          <a:p>
            <a:pPr algn="ctr"/>
            <a:r>
              <a:rPr lang="en-US" sz="600" b="1" dirty="0">
                <a:solidFill>
                  <a:schemeClr val="bg1"/>
                </a:solidFill>
                <a:latin typeface="Century Gothic" panose="020B0502020202020204" pitchFamily="34" charset="0"/>
              </a:rPr>
              <a:t>CalSAWS </a:t>
            </a:r>
          </a:p>
          <a:p>
            <a:pPr algn="ctr"/>
            <a:r>
              <a:rPr lang="en-US" sz="600" b="1" dirty="0">
                <a:solidFill>
                  <a:schemeClr val="bg1"/>
                </a:solidFill>
                <a:latin typeface="Century Gothic" panose="020B0502020202020204" pitchFamily="34" charset="0"/>
              </a:rPr>
              <a:t>Expanded  Application</a:t>
            </a:r>
          </a:p>
        </p:txBody>
      </p:sp>
      <p:sp>
        <p:nvSpPr>
          <p:cNvPr id="147" name="Rounded Rectangle 146">
            <a:extLst>
              <a:ext uri="{FF2B5EF4-FFF2-40B4-BE49-F238E27FC236}">
                <a16:creationId xmlns:a16="http://schemas.microsoft.com/office/drawing/2014/main" id="{72289918-7686-EA40-8A48-4C9529F127FC}"/>
              </a:ext>
            </a:extLst>
          </p:cNvPr>
          <p:cNvSpPr/>
          <p:nvPr/>
        </p:nvSpPr>
        <p:spPr>
          <a:xfrm>
            <a:off x="3317632" y="4561812"/>
            <a:ext cx="501316" cy="152249"/>
          </a:xfrm>
          <a:prstGeom prst="round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50" b="1" dirty="0">
                <a:solidFill>
                  <a:schemeClr val="bg1"/>
                </a:solidFill>
                <a:latin typeface="Century Gothic" panose="020B0502020202020204" pitchFamily="34" charset="0"/>
              </a:rPr>
              <a:t>CalWORKs</a:t>
            </a:r>
          </a:p>
        </p:txBody>
      </p:sp>
      <p:sp>
        <p:nvSpPr>
          <p:cNvPr id="148" name="Rounded Rectangle 147">
            <a:extLst>
              <a:ext uri="{FF2B5EF4-FFF2-40B4-BE49-F238E27FC236}">
                <a16:creationId xmlns:a16="http://schemas.microsoft.com/office/drawing/2014/main" id="{F772D882-3929-BE45-9D49-23E25786853C}"/>
              </a:ext>
            </a:extLst>
          </p:cNvPr>
          <p:cNvSpPr/>
          <p:nvPr/>
        </p:nvSpPr>
        <p:spPr>
          <a:xfrm>
            <a:off x="3314454" y="4731720"/>
            <a:ext cx="501316" cy="152249"/>
          </a:xfrm>
          <a:prstGeom prst="round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50" b="1" dirty="0">
                <a:solidFill>
                  <a:schemeClr val="bg1"/>
                </a:solidFill>
                <a:latin typeface="Century Gothic" panose="020B0502020202020204" pitchFamily="34" charset="0"/>
              </a:rPr>
              <a:t>CalFresh</a:t>
            </a:r>
          </a:p>
        </p:txBody>
      </p:sp>
      <p:sp>
        <p:nvSpPr>
          <p:cNvPr id="149" name="Rounded Rectangle 148">
            <a:extLst>
              <a:ext uri="{FF2B5EF4-FFF2-40B4-BE49-F238E27FC236}">
                <a16:creationId xmlns:a16="http://schemas.microsoft.com/office/drawing/2014/main" id="{5981FCC7-C1EB-BE44-B87E-80D5661A0FD9}"/>
              </a:ext>
            </a:extLst>
          </p:cNvPr>
          <p:cNvSpPr/>
          <p:nvPr/>
        </p:nvSpPr>
        <p:spPr>
          <a:xfrm>
            <a:off x="3316309" y="4896824"/>
            <a:ext cx="501316" cy="152249"/>
          </a:xfrm>
          <a:prstGeom prst="round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50" b="1" dirty="0">
                <a:solidFill>
                  <a:schemeClr val="bg1"/>
                </a:solidFill>
                <a:latin typeface="Century Gothic" panose="020B0502020202020204" pitchFamily="34" charset="0"/>
              </a:rPr>
              <a:t>MediCal</a:t>
            </a:r>
          </a:p>
        </p:txBody>
      </p:sp>
      <p:sp>
        <p:nvSpPr>
          <p:cNvPr id="153" name="Rounded Rectangle 152">
            <a:extLst>
              <a:ext uri="{FF2B5EF4-FFF2-40B4-BE49-F238E27FC236}">
                <a16:creationId xmlns:a16="http://schemas.microsoft.com/office/drawing/2014/main" id="{27CC7635-5B45-2943-9244-2C5DFD4A3B6F}"/>
              </a:ext>
            </a:extLst>
          </p:cNvPr>
          <p:cNvSpPr/>
          <p:nvPr/>
        </p:nvSpPr>
        <p:spPr>
          <a:xfrm>
            <a:off x="3836535" y="4562862"/>
            <a:ext cx="501316" cy="152249"/>
          </a:xfrm>
          <a:prstGeom prst="round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50" b="1" dirty="0">
                <a:solidFill>
                  <a:schemeClr val="bg1"/>
                </a:solidFill>
                <a:latin typeface="Century Gothic" panose="020B0502020202020204" pitchFamily="34" charset="0"/>
              </a:rPr>
              <a:t>Foster Care</a:t>
            </a:r>
          </a:p>
        </p:txBody>
      </p:sp>
      <p:sp>
        <p:nvSpPr>
          <p:cNvPr id="154" name="Rounded Rectangle 153">
            <a:extLst>
              <a:ext uri="{FF2B5EF4-FFF2-40B4-BE49-F238E27FC236}">
                <a16:creationId xmlns:a16="http://schemas.microsoft.com/office/drawing/2014/main" id="{9CFE6B6E-3B42-D94D-BA9C-1762B06DF84B}"/>
              </a:ext>
            </a:extLst>
          </p:cNvPr>
          <p:cNvSpPr/>
          <p:nvPr/>
        </p:nvSpPr>
        <p:spPr>
          <a:xfrm>
            <a:off x="3833357" y="4732770"/>
            <a:ext cx="501316" cy="152249"/>
          </a:xfrm>
          <a:prstGeom prst="round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50" b="1" dirty="0">
                <a:solidFill>
                  <a:schemeClr val="bg1"/>
                </a:solidFill>
                <a:latin typeface="Century Gothic" panose="020B0502020202020204" pitchFamily="34" charset="0"/>
              </a:rPr>
              <a:t>KinGAP</a:t>
            </a:r>
          </a:p>
        </p:txBody>
      </p:sp>
      <p:sp>
        <p:nvSpPr>
          <p:cNvPr id="155" name="Rounded Rectangle 154">
            <a:extLst>
              <a:ext uri="{FF2B5EF4-FFF2-40B4-BE49-F238E27FC236}">
                <a16:creationId xmlns:a16="http://schemas.microsoft.com/office/drawing/2014/main" id="{523DB755-5101-AE42-AC88-02D24CB9CEA2}"/>
              </a:ext>
            </a:extLst>
          </p:cNvPr>
          <p:cNvSpPr/>
          <p:nvPr/>
        </p:nvSpPr>
        <p:spPr>
          <a:xfrm>
            <a:off x="3835212" y="4897874"/>
            <a:ext cx="501316" cy="152249"/>
          </a:xfrm>
          <a:prstGeom prst="round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50" b="1" dirty="0">
                <a:solidFill>
                  <a:schemeClr val="bg1"/>
                </a:solidFill>
                <a:latin typeface="Century Gothic" panose="020B0502020202020204" pitchFamily="34" charset="0"/>
              </a:rPr>
              <a:t>GA/GR (LA)</a:t>
            </a:r>
          </a:p>
        </p:txBody>
      </p:sp>
      <p:sp>
        <p:nvSpPr>
          <p:cNvPr id="156" name="Rounded Rectangle 155">
            <a:extLst>
              <a:ext uri="{FF2B5EF4-FFF2-40B4-BE49-F238E27FC236}">
                <a16:creationId xmlns:a16="http://schemas.microsoft.com/office/drawing/2014/main" id="{FF53D71E-77E2-1A48-A781-8B5B61D6CE87}"/>
              </a:ext>
            </a:extLst>
          </p:cNvPr>
          <p:cNvSpPr/>
          <p:nvPr/>
        </p:nvSpPr>
        <p:spPr>
          <a:xfrm>
            <a:off x="4098670" y="4054060"/>
            <a:ext cx="528071" cy="152249"/>
          </a:xfrm>
          <a:prstGeom prst="round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50" b="1" dirty="0">
                <a:solidFill>
                  <a:schemeClr val="bg1"/>
                </a:solidFill>
                <a:latin typeface="Century Gothic" panose="020B0502020202020204" pitchFamily="34" charset="0"/>
              </a:rPr>
              <a:t>Child Care</a:t>
            </a:r>
          </a:p>
        </p:txBody>
      </p:sp>
      <p:sp>
        <p:nvSpPr>
          <p:cNvPr id="160" name="Rounded Rectangle 159">
            <a:extLst>
              <a:ext uri="{FF2B5EF4-FFF2-40B4-BE49-F238E27FC236}">
                <a16:creationId xmlns:a16="http://schemas.microsoft.com/office/drawing/2014/main" id="{948ABD07-EC18-1A41-925E-FE894ADFB7C2}"/>
              </a:ext>
            </a:extLst>
          </p:cNvPr>
          <p:cNvSpPr/>
          <p:nvPr/>
        </p:nvSpPr>
        <p:spPr>
          <a:xfrm>
            <a:off x="4095492" y="4223968"/>
            <a:ext cx="528071" cy="152249"/>
          </a:xfrm>
          <a:prstGeom prst="round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50" b="1" dirty="0">
                <a:solidFill>
                  <a:schemeClr val="bg1"/>
                </a:solidFill>
                <a:latin typeface="Century Gothic" panose="020B0502020202020204" pitchFamily="34" charset="0"/>
              </a:rPr>
              <a:t>Refugee Assistance</a:t>
            </a:r>
          </a:p>
        </p:txBody>
      </p:sp>
      <p:sp>
        <p:nvSpPr>
          <p:cNvPr id="162" name="Rounded Rectangle 161">
            <a:extLst>
              <a:ext uri="{FF2B5EF4-FFF2-40B4-BE49-F238E27FC236}">
                <a16:creationId xmlns:a16="http://schemas.microsoft.com/office/drawing/2014/main" id="{E548DB84-D059-7B49-95E2-BA6F22F61FC9}"/>
              </a:ext>
            </a:extLst>
          </p:cNvPr>
          <p:cNvSpPr/>
          <p:nvPr/>
        </p:nvSpPr>
        <p:spPr>
          <a:xfrm>
            <a:off x="4097347" y="4390099"/>
            <a:ext cx="528071" cy="152249"/>
          </a:xfrm>
          <a:prstGeom prst="round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50" b="1" dirty="0">
                <a:solidFill>
                  <a:schemeClr val="bg1"/>
                </a:solidFill>
                <a:latin typeface="Century Gothic" panose="020B0502020202020204" pitchFamily="34" charset="0"/>
              </a:rPr>
              <a:t>CMSP</a:t>
            </a:r>
          </a:p>
        </p:txBody>
      </p:sp>
      <p:sp>
        <p:nvSpPr>
          <p:cNvPr id="164" name="Rounded Rectangle 163">
            <a:extLst>
              <a:ext uri="{FF2B5EF4-FFF2-40B4-BE49-F238E27FC236}">
                <a16:creationId xmlns:a16="http://schemas.microsoft.com/office/drawing/2014/main" id="{EF4CDE5D-D5DA-EB40-B29C-D42F43BBCFA0}"/>
              </a:ext>
            </a:extLst>
          </p:cNvPr>
          <p:cNvSpPr/>
          <p:nvPr/>
        </p:nvSpPr>
        <p:spPr>
          <a:xfrm>
            <a:off x="4353024" y="4561726"/>
            <a:ext cx="501316" cy="152249"/>
          </a:xfrm>
          <a:prstGeom prst="round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50" b="1" dirty="0">
                <a:solidFill>
                  <a:schemeClr val="bg1"/>
                </a:solidFill>
                <a:latin typeface="Century Gothic" panose="020B0502020202020204" pitchFamily="34" charset="0"/>
              </a:rPr>
              <a:t>CAPI</a:t>
            </a:r>
          </a:p>
        </p:txBody>
      </p:sp>
      <p:sp>
        <p:nvSpPr>
          <p:cNvPr id="167" name="Rounded Rectangle 166">
            <a:extLst>
              <a:ext uri="{FF2B5EF4-FFF2-40B4-BE49-F238E27FC236}">
                <a16:creationId xmlns:a16="http://schemas.microsoft.com/office/drawing/2014/main" id="{BB6F1D31-308B-E345-86B8-B9AEF68F56CB}"/>
              </a:ext>
            </a:extLst>
          </p:cNvPr>
          <p:cNvSpPr/>
          <p:nvPr/>
        </p:nvSpPr>
        <p:spPr>
          <a:xfrm>
            <a:off x="4358109" y="4731634"/>
            <a:ext cx="501316" cy="152249"/>
          </a:xfrm>
          <a:prstGeom prst="round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50" b="1" dirty="0">
                <a:solidFill>
                  <a:schemeClr val="bg1"/>
                </a:solidFill>
                <a:latin typeface="Century Gothic" panose="020B0502020202020204" pitchFamily="34" charset="0"/>
              </a:rPr>
              <a:t>AAP</a:t>
            </a:r>
          </a:p>
        </p:txBody>
      </p:sp>
      <p:sp>
        <p:nvSpPr>
          <p:cNvPr id="173" name="Rounded Rectangle 172">
            <a:extLst>
              <a:ext uri="{FF2B5EF4-FFF2-40B4-BE49-F238E27FC236}">
                <a16:creationId xmlns:a16="http://schemas.microsoft.com/office/drawing/2014/main" id="{688161CA-8B80-C74B-99D4-657CB1D27722}"/>
              </a:ext>
            </a:extLst>
          </p:cNvPr>
          <p:cNvSpPr/>
          <p:nvPr/>
        </p:nvSpPr>
        <p:spPr>
          <a:xfrm>
            <a:off x="4351701" y="4896739"/>
            <a:ext cx="501316" cy="152249"/>
          </a:xfrm>
          <a:prstGeom prst="round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50" b="1" dirty="0">
                <a:solidFill>
                  <a:schemeClr val="bg1"/>
                </a:solidFill>
                <a:latin typeface="Century Gothic" panose="020B0502020202020204" pitchFamily="34" charset="0"/>
              </a:rPr>
              <a:t>EA</a:t>
            </a:r>
          </a:p>
        </p:txBody>
      </p:sp>
      <p:sp>
        <p:nvSpPr>
          <p:cNvPr id="174" name="Rounded Rectangle 173">
            <a:extLst>
              <a:ext uri="{FF2B5EF4-FFF2-40B4-BE49-F238E27FC236}">
                <a16:creationId xmlns:a16="http://schemas.microsoft.com/office/drawing/2014/main" id="{12B9900B-3339-FE48-B9A7-50EFCBDC1AA2}"/>
              </a:ext>
            </a:extLst>
          </p:cNvPr>
          <p:cNvSpPr/>
          <p:nvPr/>
        </p:nvSpPr>
        <p:spPr>
          <a:xfrm>
            <a:off x="4652257" y="4053564"/>
            <a:ext cx="598206" cy="147608"/>
          </a:xfrm>
          <a:prstGeom prst="round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50" b="1" dirty="0">
                <a:solidFill>
                  <a:schemeClr val="bg1"/>
                </a:solidFill>
                <a:latin typeface="Century Gothic" panose="020B0502020202020204" pitchFamily="34" charset="0"/>
              </a:rPr>
              <a:t>Employment</a:t>
            </a:r>
          </a:p>
          <a:p>
            <a:pPr algn="ctr"/>
            <a:r>
              <a:rPr lang="en-US" sz="450" b="1" dirty="0">
                <a:solidFill>
                  <a:schemeClr val="bg1"/>
                </a:solidFill>
                <a:latin typeface="Century Gothic" panose="020B0502020202020204" pitchFamily="34" charset="0"/>
              </a:rPr>
              <a:t>Services</a:t>
            </a:r>
          </a:p>
        </p:txBody>
      </p:sp>
      <p:sp>
        <p:nvSpPr>
          <p:cNvPr id="9" name="Rectangle 8">
            <a:extLst>
              <a:ext uri="{FF2B5EF4-FFF2-40B4-BE49-F238E27FC236}">
                <a16:creationId xmlns:a16="http://schemas.microsoft.com/office/drawing/2014/main" id="{45059ED6-C2E3-F446-AAD4-E781D84E0B3B}"/>
              </a:ext>
            </a:extLst>
          </p:cNvPr>
          <p:cNvSpPr/>
          <p:nvPr/>
        </p:nvSpPr>
        <p:spPr>
          <a:xfrm>
            <a:off x="276287" y="5123600"/>
            <a:ext cx="202367" cy="16506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78" name="Rectangle 177">
            <a:extLst>
              <a:ext uri="{FF2B5EF4-FFF2-40B4-BE49-F238E27FC236}">
                <a16:creationId xmlns:a16="http://schemas.microsoft.com/office/drawing/2014/main" id="{CBBCB8E1-A598-EA46-B315-C72303D195F5}"/>
              </a:ext>
            </a:extLst>
          </p:cNvPr>
          <p:cNvSpPr/>
          <p:nvPr/>
        </p:nvSpPr>
        <p:spPr>
          <a:xfrm>
            <a:off x="276287" y="4890418"/>
            <a:ext cx="202367" cy="165060"/>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24" name="TextBox 23">
            <a:extLst>
              <a:ext uri="{FF2B5EF4-FFF2-40B4-BE49-F238E27FC236}">
                <a16:creationId xmlns:a16="http://schemas.microsoft.com/office/drawing/2014/main" id="{6145BC52-5F0C-F145-8483-B2150B5994C9}"/>
              </a:ext>
            </a:extLst>
          </p:cNvPr>
          <p:cNvSpPr txBox="1"/>
          <p:nvPr/>
        </p:nvSpPr>
        <p:spPr>
          <a:xfrm>
            <a:off x="454301" y="4871588"/>
            <a:ext cx="995785" cy="473206"/>
          </a:xfrm>
          <a:prstGeom prst="rect">
            <a:avLst/>
          </a:prstGeom>
          <a:noFill/>
        </p:spPr>
        <p:txBody>
          <a:bodyPr wrap="none" rtlCol="0">
            <a:spAutoFit/>
          </a:bodyPr>
          <a:lstStyle/>
          <a:p>
            <a:r>
              <a:rPr lang="en-US" sz="825" dirty="0"/>
              <a:t>Existing</a:t>
            </a:r>
          </a:p>
          <a:p>
            <a:endParaRPr lang="en-US" sz="825" dirty="0"/>
          </a:p>
          <a:p>
            <a:r>
              <a:rPr lang="en-US" sz="825" dirty="0"/>
              <a:t>New/Expanded</a:t>
            </a:r>
          </a:p>
        </p:txBody>
      </p:sp>
      <p:sp>
        <p:nvSpPr>
          <p:cNvPr id="25" name="TextBox 24">
            <a:extLst>
              <a:ext uri="{FF2B5EF4-FFF2-40B4-BE49-F238E27FC236}">
                <a16:creationId xmlns:a16="http://schemas.microsoft.com/office/drawing/2014/main" id="{BD2BE40D-925C-6C40-8072-9BD1AF1D694D}"/>
              </a:ext>
            </a:extLst>
          </p:cNvPr>
          <p:cNvSpPr txBox="1"/>
          <p:nvPr/>
        </p:nvSpPr>
        <p:spPr>
          <a:xfrm>
            <a:off x="200948" y="4652217"/>
            <a:ext cx="689612" cy="253916"/>
          </a:xfrm>
          <a:prstGeom prst="rect">
            <a:avLst/>
          </a:prstGeom>
          <a:noFill/>
        </p:spPr>
        <p:txBody>
          <a:bodyPr wrap="none" rtlCol="0">
            <a:spAutoFit/>
          </a:bodyPr>
          <a:lstStyle/>
          <a:p>
            <a:r>
              <a:rPr lang="en-US" sz="1050" dirty="0"/>
              <a:t>Legend</a:t>
            </a:r>
          </a:p>
        </p:txBody>
      </p:sp>
      <p:grpSp>
        <p:nvGrpSpPr>
          <p:cNvPr id="182" name="Group 181">
            <a:extLst>
              <a:ext uri="{FF2B5EF4-FFF2-40B4-BE49-F238E27FC236}">
                <a16:creationId xmlns:a16="http://schemas.microsoft.com/office/drawing/2014/main" id="{CF6C2EDD-6607-AF41-BE5C-0E5873261265}"/>
              </a:ext>
            </a:extLst>
          </p:cNvPr>
          <p:cNvGrpSpPr/>
          <p:nvPr/>
        </p:nvGrpSpPr>
        <p:grpSpPr>
          <a:xfrm>
            <a:off x="8160013" y="4531943"/>
            <a:ext cx="1059373" cy="606015"/>
            <a:chOff x="8438133" y="4499138"/>
            <a:chExt cx="1412497" cy="808020"/>
          </a:xfrm>
        </p:grpSpPr>
        <p:cxnSp>
          <p:nvCxnSpPr>
            <p:cNvPr id="183" name="Straight Connector 182">
              <a:extLst>
                <a:ext uri="{FF2B5EF4-FFF2-40B4-BE49-F238E27FC236}">
                  <a16:creationId xmlns:a16="http://schemas.microsoft.com/office/drawing/2014/main" id="{8597A09F-2ADA-7744-912C-EC14EF35083B}"/>
                </a:ext>
              </a:extLst>
            </p:cNvPr>
            <p:cNvCxnSpPr>
              <a:cxnSpLocks/>
            </p:cNvCxnSpPr>
            <p:nvPr/>
          </p:nvCxnSpPr>
          <p:spPr>
            <a:xfrm>
              <a:off x="8558824" y="4515951"/>
              <a:ext cx="3661" cy="791207"/>
            </a:xfrm>
            <a:prstGeom prst="line">
              <a:avLst/>
            </a:prstGeom>
            <a:ln w="28575">
              <a:solidFill>
                <a:srgbClr val="002060"/>
              </a:solidFill>
              <a:headEnd type="none"/>
              <a:tailEnd type="none"/>
            </a:ln>
            <a:effectLst/>
          </p:spPr>
          <p:style>
            <a:lnRef idx="1">
              <a:schemeClr val="accent1"/>
            </a:lnRef>
            <a:fillRef idx="0">
              <a:schemeClr val="accent1"/>
            </a:fillRef>
            <a:effectRef idx="0">
              <a:schemeClr val="accent1"/>
            </a:effectRef>
            <a:fontRef idx="minor">
              <a:schemeClr val="tx1"/>
            </a:fontRef>
          </p:style>
        </p:cxnSp>
        <p:pic>
          <p:nvPicPr>
            <p:cNvPr id="184" name="Graphic 183" descr="Flag">
              <a:extLst>
                <a:ext uri="{FF2B5EF4-FFF2-40B4-BE49-F238E27FC236}">
                  <a16:creationId xmlns:a16="http://schemas.microsoft.com/office/drawing/2014/main" id="{0C10187D-4A79-EE4B-91C6-3251BA2684A6}"/>
                </a:ext>
              </a:extLst>
            </p:cNvPr>
            <p:cNvPicPr>
              <a:picLocks noChangeAspect="1"/>
            </p:cNvPicPr>
            <p:nvPr/>
          </p:nvPicPr>
          <p:blipFill rotWithShape="1">
            <a:blip r:embed="rId9">
              <a:extLst>
                <a:ext uri="{96DAC541-7B7A-43D3-8B79-37D633B846F1}">
                  <asvg:svgBlip xmlns:asvg="http://schemas.microsoft.com/office/drawing/2016/SVG/main" r:embed="rId10"/>
                </a:ext>
              </a:extLst>
            </a:blip>
            <a:srcRect l="31060" b="49539"/>
            <a:stretch/>
          </p:blipFill>
          <p:spPr>
            <a:xfrm>
              <a:off x="8450884" y="4499138"/>
              <a:ext cx="1399746" cy="461412"/>
            </a:xfrm>
            <a:prstGeom prst="rect">
              <a:avLst/>
            </a:prstGeom>
          </p:spPr>
        </p:pic>
        <p:sp>
          <p:nvSpPr>
            <p:cNvPr id="185" name="TextBox 184">
              <a:extLst>
                <a:ext uri="{FF2B5EF4-FFF2-40B4-BE49-F238E27FC236}">
                  <a16:creationId xmlns:a16="http://schemas.microsoft.com/office/drawing/2014/main" id="{77D9F904-3218-7544-A4B3-4A577DF09AFC}"/>
                </a:ext>
              </a:extLst>
            </p:cNvPr>
            <p:cNvSpPr txBox="1"/>
            <p:nvPr/>
          </p:nvSpPr>
          <p:spPr>
            <a:xfrm>
              <a:off x="8438133" y="4562949"/>
              <a:ext cx="1168838" cy="307776"/>
            </a:xfrm>
            <a:prstGeom prst="rect">
              <a:avLst/>
            </a:prstGeom>
            <a:noFill/>
          </p:spPr>
          <p:txBody>
            <a:bodyPr wrap="square" rtlCol="0">
              <a:spAutoFit/>
            </a:bodyPr>
            <a:lstStyle/>
            <a:p>
              <a:r>
                <a:rPr lang="en-US" sz="900" b="1" i="1" dirty="0">
                  <a:solidFill>
                    <a:schemeClr val="bg1"/>
                  </a:solidFill>
                  <a:latin typeface="Century Gothic" panose="020B0502020202020204" pitchFamily="34" charset="0"/>
                </a:rPr>
                <a:t>Data Lake</a:t>
              </a:r>
            </a:p>
          </p:txBody>
        </p:sp>
      </p:grpSp>
      <p:cxnSp>
        <p:nvCxnSpPr>
          <p:cNvPr id="150" name="Straight Connector 149">
            <a:extLst>
              <a:ext uri="{FF2B5EF4-FFF2-40B4-BE49-F238E27FC236}">
                <a16:creationId xmlns:a16="http://schemas.microsoft.com/office/drawing/2014/main" id="{05274353-87E9-F34B-AFEB-BB93C45D12C2}"/>
              </a:ext>
            </a:extLst>
          </p:cNvPr>
          <p:cNvCxnSpPr>
            <a:cxnSpLocks/>
          </p:cNvCxnSpPr>
          <p:nvPr/>
        </p:nvCxnSpPr>
        <p:spPr>
          <a:xfrm>
            <a:off x="3749623" y="3893731"/>
            <a:ext cx="0" cy="640686"/>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151" name="Rounded Rectangle 150">
            <a:extLst>
              <a:ext uri="{FF2B5EF4-FFF2-40B4-BE49-F238E27FC236}">
                <a16:creationId xmlns:a16="http://schemas.microsoft.com/office/drawing/2014/main" id="{A969DB34-00F8-6C4B-9A34-7EFF8D782204}"/>
              </a:ext>
            </a:extLst>
          </p:cNvPr>
          <p:cNvSpPr/>
          <p:nvPr/>
        </p:nvSpPr>
        <p:spPr>
          <a:xfrm>
            <a:off x="3598025" y="3471537"/>
            <a:ext cx="817174" cy="152249"/>
          </a:xfrm>
          <a:prstGeom prst="round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25" b="1" dirty="0">
                <a:solidFill>
                  <a:schemeClr val="bg1"/>
                </a:solidFill>
                <a:latin typeface="Century Gothic" panose="020B0502020202020204" pitchFamily="34" charset="0"/>
              </a:rPr>
              <a:t>Consolidated Imaging</a:t>
            </a:r>
          </a:p>
        </p:txBody>
      </p:sp>
      <p:sp>
        <p:nvSpPr>
          <p:cNvPr id="152" name="Rounded Rectangle 151">
            <a:extLst>
              <a:ext uri="{FF2B5EF4-FFF2-40B4-BE49-F238E27FC236}">
                <a16:creationId xmlns:a16="http://schemas.microsoft.com/office/drawing/2014/main" id="{70EA7B72-EDF9-6347-B5BF-43C28C15B47F}"/>
              </a:ext>
            </a:extLst>
          </p:cNvPr>
          <p:cNvSpPr/>
          <p:nvPr/>
        </p:nvSpPr>
        <p:spPr>
          <a:xfrm>
            <a:off x="4443835" y="2887010"/>
            <a:ext cx="817174" cy="190332"/>
          </a:xfrm>
          <a:prstGeom prst="round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25" b="1" dirty="0">
                <a:solidFill>
                  <a:schemeClr val="bg1"/>
                </a:solidFill>
                <a:latin typeface="Century Gothic" panose="020B0502020202020204" pitchFamily="34" charset="0"/>
              </a:rPr>
              <a:t>58-County Task Management</a:t>
            </a:r>
          </a:p>
        </p:txBody>
      </p:sp>
      <p:sp>
        <p:nvSpPr>
          <p:cNvPr id="3" name="Title 2">
            <a:extLst>
              <a:ext uri="{FF2B5EF4-FFF2-40B4-BE49-F238E27FC236}">
                <a16:creationId xmlns:a16="http://schemas.microsoft.com/office/drawing/2014/main" id="{6B7E5A5B-A8E5-4B27-9DD6-CCF4D2E7A066}"/>
              </a:ext>
            </a:extLst>
          </p:cNvPr>
          <p:cNvSpPr>
            <a:spLocks noGrp="1"/>
          </p:cNvSpPr>
          <p:nvPr>
            <p:ph type="title"/>
          </p:nvPr>
        </p:nvSpPr>
        <p:spPr/>
        <p:txBody>
          <a:bodyPr/>
          <a:lstStyle/>
          <a:p>
            <a:r>
              <a:rPr lang="en-US" dirty="0"/>
              <a:t>Our future State</a:t>
            </a:r>
          </a:p>
        </p:txBody>
      </p:sp>
      <p:sp>
        <p:nvSpPr>
          <p:cNvPr id="4" name="Text Placeholder 3">
            <a:extLst>
              <a:ext uri="{FF2B5EF4-FFF2-40B4-BE49-F238E27FC236}">
                <a16:creationId xmlns:a16="http://schemas.microsoft.com/office/drawing/2014/main" id="{268C46CB-8E86-4D11-A890-F29678E1B864}"/>
              </a:ext>
            </a:extLst>
          </p:cNvPr>
          <p:cNvSpPr>
            <a:spLocks noGrp="1"/>
          </p:cNvSpPr>
          <p:nvPr>
            <p:ph type="body" sz="quarter" idx="10"/>
          </p:nvPr>
        </p:nvSpPr>
        <p:spPr/>
        <p:txBody>
          <a:bodyPr/>
          <a:lstStyle/>
          <a:p>
            <a:r>
              <a:rPr lang="en-US" dirty="0"/>
              <a:t>Including the outcome of Functional Design Sessions</a:t>
            </a:r>
          </a:p>
        </p:txBody>
      </p:sp>
      <p:sp>
        <p:nvSpPr>
          <p:cNvPr id="6" name="TextBox 5">
            <a:extLst>
              <a:ext uri="{FF2B5EF4-FFF2-40B4-BE49-F238E27FC236}">
                <a16:creationId xmlns:a16="http://schemas.microsoft.com/office/drawing/2014/main" id="{AC6E13A3-EE52-4C65-BD33-2BCA7889B502}"/>
              </a:ext>
            </a:extLst>
          </p:cNvPr>
          <p:cNvSpPr txBox="1"/>
          <p:nvPr/>
        </p:nvSpPr>
        <p:spPr>
          <a:xfrm>
            <a:off x="39337" y="5942683"/>
            <a:ext cx="8882743" cy="584775"/>
          </a:xfrm>
          <a:prstGeom prst="rect">
            <a:avLst/>
          </a:prstGeom>
          <a:noFill/>
        </p:spPr>
        <p:txBody>
          <a:bodyPr wrap="square" rtlCol="0">
            <a:spAutoFit/>
          </a:bodyPr>
          <a:lstStyle/>
          <a:p>
            <a:r>
              <a:rPr lang="en-US" sz="1600" dirty="0"/>
              <a:t>The finalized Functional Design Scope has added to CalSAWS house and requires a schedule adjustment to in order to fit it in before Go Live events. </a:t>
            </a:r>
          </a:p>
        </p:txBody>
      </p:sp>
    </p:spTree>
    <p:extLst>
      <p:ext uri="{BB962C8B-B14F-4D97-AF65-F5344CB8AC3E}">
        <p14:creationId xmlns:p14="http://schemas.microsoft.com/office/powerpoint/2010/main" val="271442278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1E95D0-DDDF-4A5E-9DEB-118492E39B89}"/>
              </a:ext>
            </a:extLst>
          </p:cNvPr>
          <p:cNvSpPr>
            <a:spLocks noGrp="1"/>
          </p:cNvSpPr>
          <p:nvPr>
            <p:ph type="title"/>
          </p:nvPr>
        </p:nvSpPr>
        <p:spPr>
          <a:xfrm>
            <a:off x="292260" y="13536"/>
            <a:ext cx="8614634" cy="535392"/>
          </a:xfrm>
        </p:spPr>
        <p:txBody>
          <a:bodyPr/>
          <a:lstStyle/>
          <a:p>
            <a:r>
              <a:rPr lang="en-US" dirty="0"/>
              <a:t>Revised CalSAWS DD&amp;I Project Schedule</a:t>
            </a:r>
          </a:p>
        </p:txBody>
      </p:sp>
      <p:sp>
        <p:nvSpPr>
          <p:cNvPr id="3" name="Text Placeholder 2">
            <a:extLst>
              <a:ext uri="{FF2B5EF4-FFF2-40B4-BE49-F238E27FC236}">
                <a16:creationId xmlns:a16="http://schemas.microsoft.com/office/drawing/2014/main" id="{F5894FCE-CE04-4494-BFA5-18828F1BBD5C}"/>
              </a:ext>
            </a:extLst>
          </p:cNvPr>
          <p:cNvSpPr>
            <a:spLocks noGrp="1"/>
          </p:cNvSpPr>
          <p:nvPr>
            <p:ph type="body" sz="quarter" idx="10"/>
          </p:nvPr>
        </p:nvSpPr>
        <p:spPr/>
        <p:txBody>
          <a:bodyPr/>
          <a:lstStyle/>
          <a:p>
            <a:r>
              <a:rPr lang="en-US" dirty="0"/>
              <a:t>Overview</a:t>
            </a:r>
          </a:p>
        </p:txBody>
      </p:sp>
      <p:sp>
        <p:nvSpPr>
          <p:cNvPr id="5" name="TextBox 4">
            <a:extLst>
              <a:ext uri="{FF2B5EF4-FFF2-40B4-BE49-F238E27FC236}">
                <a16:creationId xmlns:a16="http://schemas.microsoft.com/office/drawing/2014/main" id="{7AE2D96C-637F-4CE4-B47E-8F10BA9945B5}"/>
              </a:ext>
            </a:extLst>
          </p:cNvPr>
          <p:cNvSpPr txBox="1"/>
          <p:nvPr/>
        </p:nvSpPr>
        <p:spPr>
          <a:xfrm>
            <a:off x="531223" y="1174397"/>
            <a:ext cx="8216992" cy="4801314"/>
          </a:xfrm>
          <a:prstGeom prst="rect">
            <a:avLst/>
          </a:prstGeom>
          <a:noFill/>
        </p:spPr>
        <p:txBody>
          <a:bodyPr wrap="square" rtlCol="0">
            <a:spAutoFit/>
          </a:bodyPr>
          <a:lstStyle/>
          <a:p>
            <a:r>
              <a:rPr lang="en-US" dirty="0"/>
              <a:t>Develop a project schedule that:</a:t>
            </a:r>
          </a:p>
          <a:p>
            <a:pPr marL="285750" indent="-285750">
              <a:buFont typeface="Arial" panose="020B0604020202020204" pitchFamily="34" charset="0"/>
              <a:buChar char="•"/>
            </a:pPr>
            <a:r>
              <a:rPr lang="en-US" dirty="0"/>
              <a:t>Allows the 39 C-IV Counties to cutover to CalSAWS in September 2021</a:t>
            </a:r>
          </a:p>
          <a:p>
            <a:pPr marL="285750" indent="-285750">
              <a:buFont typeface="Arial" panose="020B0604020202020204" pitchFamily="34" charset="0"/>
              <a:buChar char="•"/>
            </a:pPr>
            <a:r>
              <a:rPr lang="en-US" dirty="0"/>
              <a:t>Provides CalSAWS functionality, including new requirements defined by the Functional Design Sessions, that meets the current business needs of the C-IV Counties </a:t>
            </a:r>
          </a:p>
          <a:p>
            <a:pPr marL="285750" indent="-285750">
              <a:buFont typeface="Arial" panose="020B0604020202020204" pitchFamily="34" charset="0"/>
              <a:buChar char="•"/>
            </a:pPr>
            <a:r>
              <a:rPr lang="en-US" dirty="0"/>
              <a:t>Allows for the development and implementation of additional capabilities needed for the CalWIN Counties after C-IV counties go-live</a:t>
            </a:r>
          </a:p>
          <a:p>
            <a:pPr marL="285750" indent="-285750">
              <a:buFont typeface="Arial" panose="020B0604020202020204" pitchFamily="34" charset="0"/>
              <a:buChar char="•"/>
            </a:pPr>
            <a:r>
              <a:rPr lang="en-US" dirty="0"/>
              <a:t>Incrementally builds out the CalSAWS requirements for the 57 counties, minimizing any throw away code</a:t>
            </a:r>
          </a:p>
          <a:p>
            <a:pPr marL="285750" indent="-285750">
              <a:buFont typeface="Arial" panose="020B0604020202020204" pitchFamily="34" charset="0"/>
              <a:buChar char="•"/>
            </a:pPr>
            <a:r>
              <a:rPr lang="en-US" dirty="0"/>
              <a:t>Completes CalWIN Counties rollout no later than December 2023</a:t>
            </a:r>
          </a:p>
          <a:p>
            <a:endParaRPr lang="en-US" dirty="0"/>
          </a:p>
          <a:p>
            <a:r>
              <a:rPr lang="en-US" dirty="0"/>
              <a:t>Assumptions:</a:t>
            </a:r>
          </a:p>
          <a:p>
            <a:pPr marL="285750" indent="-285750">
              <a:buFont typeface="Arial" panose="020B0604020202020204" pitchFamily="34" charset="0"/>
              <a:buChar char="•"/>
            </a:pPr>
            <a:r>
              <a:rPr lang="en-US" dirty="0"/>
              <a:t>Imaging will begin work in January, 2020 (pending JPA approval)</a:t>
            </a:r>
          </a:p>
          <a:p>
            <a:pPr marL="285750" indent="-285750">
              <a:buFont typeface="Arial" panose="020B0604020202020204" pitchFamily="34" charset="0"/>
              <a:buChar char="•"/>
            </a:pPr>
            <a:r>
              <a:rPr lang="en-US" dirty="0"/>
              <a:t>All other work begins in March, 2020 for the new scope required by the Functional Design Sessions and Foster Care</a:t>
            </a:r>
          </a:p>
          <a:p>
            <a:pPr marL="285750" indent="-285750">
              <a:buFont typeface="Arial" panose="020B0604020202020204" pitchFamily="34" charset="0"/>
              <a:buChar char="•"/>
            </a:pPr>
            <a:r>
              <a:rPr lang="en-US" dirty="0"/>
              <a:t>No changes to the LRS Agreement end date</a:t>
            </a:r>
          </a:p>
        </p:txBody>
      </p:sp>
    </p:spTree>
    <p:extLst>
      <p:ext uri="{BB962C8B-B14F-4D97-AF65-F5344CB8AC3E}">
        <p14:creationId xmlns:p14="http://schemas.microsoft.com/office/powerpoint/2010/main" val="285709889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1E95D0-DDDF-4A5E-9DEB-118492E39B89}"/>
              </a:ext>
            </a:extLst>
          </p:cNvPr>
          <p:cNvSpPr>
            <a:spLocks noGrp="1"/>
          </p:cNvSpPr>
          <p:nvPr>
            <p:ph type="title"/>
          </p:nvPr>
        </p:nvSpPr>
        <p:spPr>
          <a:xfrm>
            <a:off x="292260" y="13536"/>
            <a:ext cx="8614634" cy="535392"/>
          </a:xfrm>
        </p:spPr>
        <p:txBody>
          <a:bodyPr/>
          <a:lstStyle/>
          <a:p>
            <a:r>
              <a:rPr lang="en-US" dirty="0"/>
              <a:t>Revised CalSAWS DD&amp;I Project Schedule</a:t>
            </a:r>
          </a:p>
        </p:txBody>
      </p:sp>
      <p:sp>
        <p:nvSpPr>
          <p:cNvPr id="5" name="TextBox 4">
            <a:extLst>
              <a:ext uri="{FF2B5EF4-FFF2-40B4-BE49-F238E27FC236}">
                <a16:creationId xmlns:a16="http://schemas.microsoft.com/office/drawing/2014/main" id="{34EAF12D-0662-4B03-9157-C70041EFCA99}"/>
              </a:ext>
            </a:extLst>
          </p:cNvPr>
          <p:cNvSpPr txBox="1"/>
          <p:nvPr/>
        </p:nvSpPr>
        <p:spPr>
          <a:xfrm>
            <a:off x="531223" y="1375954"/>
            <a:ext cx="7942217" cy="4524315"/>
          </a:xfrm>
          <a:prstGeom prst="rect">
            <a:avLst/>
          </a:prstGeom>
          <a:noFill/>
        </p:spPr>
        <p:txBody>
          <a:bodyPr wrap="square" rtlCol="0">
            <a:spAutoFit/>
          </a:bodyPr>
          <a:lstStyle/>
          <a:p>
            <a:r>
              <a:rPr lang="en-US" dirty="0"/>
              <a:t>The following slide highlights a revised project schedule that assumes:</a:t>
            </a:r>
          </a:p>
          <a:p>
            <a:pPr marL="285750" indent="-285750">
              <a:buFont typeface="Arial" panose="020B0604020202020204" pitchFamily="34" charset="0"/>
              <a:buChar char="•"/>
            </a:pPr>
            <a:r>
              <a:rPr lang="en-US" dirty="0"/>
              <a:t>The 39 C-IV Counties cutover to CalSAWS in September 2021 (no change to this date)</a:t>
            </a:r>
          </a:p>
          <a:p>
            <a:pPr marL="742950" lvl="1" indent="-285750">
              <a:buFont typeface="Arial" panose="020B0604020202020204" pitchFamily="34" charset="0"/>
              <a:buChar char="•"/>
            </a:pPr>
            <a:r>
              <a:rPr lang="en-US" dirty="0"/>
              <a:t>There would be no functional release during this cutover month</a:t>
            </a:r>
          </a:p>
          <a:p>
            <a:pPr marL="742950" lvl="1" indent="-285750">
              <a:buFont typeface="Arial" panose="020B0604020202020204" pitchFamily="34" charset="0"/>
              <a:buChar char="•"/>
            </a:pPr>
            <a:r>
              <a:rPr lang="en-US" dirty="0"/>
              <a:t>There would be no technical release during the month after cutover</a:t>
            </a:r>
          </a:p>
          <a:p>
            <a:pPr marL="285750" indent="-285750">
              <a:buFont typeface="Arial" panose="020B0604020202020204" pitchFamily="34" charset="0"/>
              <a:buChar char="•"/>
            </a:pPr>
            <a:r>
              <a:rPr lang="en-US" dirty="0"/>
              <a:t>A phased approach, where appropriate, for the outstanding Functional Design Session scope:</a:t>
            </a:r>
          </a:p>
          <a:p>
            <a:pPr marL="742950" lvl="1" indent="-285750">
              <a:buFont typeface="Arial" panose="020B0604020202020204" pitchFamily="34" charset="0"/>
              <a:buChar char="•"/>
            </a:pPr>
            <a:r>
              <a:rPr lang="en-US" dirty="0"/>
              <a:t>Focus on implementing requirements needed by the C-IV Counties to align CalSAWS functionality with current C-IV functionality prior to cutover (referred to as “Phase 1”)</a:t>
            </a:r>
          </a:p>
          <a:p>
            <a:pPr marL="742950" lvl="1" indent="-285750">
              <a:buFont typeface="Arial" panose="020B0604020202020204" pitchFamily="34" charset="0"/>
              <a:buChar char="•"/>
            </a:pPr>
            <a:r>
              <a:rPr lang="en-US" dirty="0"/>
              <a:t>Phase in other features/functions needed by the CalWIN counties that may also be used by C-IV counties and LA County in the future.  These would be developed and implemented prior to </a:t>
            </a:r>
            <a:r>
              <a:rPr lang="en-US" dirty="0" err="1"/>
              <a:t>CalWIN</a:t>
            </a:r>
            <a:r>
              <a:rPr lang="en-US" dirty="0"/>
              <a:t> UAT (referred to as “Phase 2”)</a:t>
            </a:r>
          </a:p>
          <a:p>
            <a:pPr marL="742950" lvl="1" indent="-285750">
              <a:buFont typeface="Arial" panose="020B0604020202020204" pitchFamily="34" charset="0"/>
              <a:buChar char="•"/>
            </a:pPr>
            <a:endParaRPr lang="en-US" dirty="0"/>
          </a:p>
        </p:txBody>
      </p:sp>
      <p:sp>
        <p:nvSpPr>
          <p:cNvPr id="6" name="Text Placeholder 5">
            <a:extLst>
              <a:ext uri="{FF2B5EF4-FFF2-40B4-BE49-F238E27FC236}">
                <a16:creationId xmlns:a16="http://schemas.microsoft.com/office/drawing/2014/main" id="{706947D3-A292-4844-8B93-43E3625FC2D0}"/>
              </a:ext>
            </a:extLst>
          </p:cNvPr>
          <p:cNvSpPr>
            <a:spLocks noGrp="1"/>
          </p:cNvSpPr>
          <p:nvPr>
            <p:ph type="body" sz="quarter" idx="10"/>
          </p:nvPr>
        </p:nvSpPr>
        <p:spPr/>
        <p:txBody>
          <a:bodyPr/>
          <a:lstStyle/>
          <a:p>
            <a:r>
              <a:rPr lang="en-US" dirty="0"/>
              <a:t>Revised Schedule</a:t>
            </a:r>
          </a:p>
        </p:txBody>
      </p:sp>
    </p:spTree>
    <p:extLst>
      <p:ext uri="{BB962C8B-B14F-4D97-AF65-F5344CB8AC3E}">
        <p14:creationId xmlns:p14="http://schemas.microsoft.com/office/powerpoint/2010/main" val="153116370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1E95D0-DDDF-4A5E-9DEB-118492E39B89}"/>
              </a:ext>
            </a:extLst>
          </p:cNvPr>
          <p:cNvSpPr>
            <a:spLocks noGrp="1"/>
          </p:cNvSpPr>
          <p:nvPr>
            <p:ph type="title"/>
          </p:nvPr>
        </p:nvSpPr>
        <p:spPr>
          <a:xfrm>
            <a:off x="292260" y="13536"/>
            <a:ext cx="8614634" cy="535392"/>
          </a:xfrm>
        </p:spPr>
        <p:txBody>
          <a:bodyPr/>
          <a:lstStyle/>
          <a:p>
            <a:r>
              <a:rPr lang="en-US" dirty="0"/>
              <a:t>Revised CalSAWS DD&amp;I Project Schedule</a:t>
            </a:r>
          </a:p>
        </p:txBody>
      </p:sp>
      <p:sp>
        <p:nvSpPr>
          <p:cNvPr id="3" name="Text Placeholder 2">
            <a:extLst>
              <a:ext uri="{FF2B5EF4-FFF2-40B4-BE49-F238E27FC236}">
                <a16:creationId xmlns:a16="http://schemas.microsoft.com/office/drawing/2014/main" id="{F5894FCE-CE04-4494-BFA5-18828F1BBD5C}"/>
              </a:ext>
            </a:extLst>
          </p:cNvPr>
          <p:cNvSpPr>
            <a:spLocks noGrp="1"/>
          </p:cNvSpPr>
          <p:nvPr>
            <p:ph type="body" sz="quarter" idx="10"/>
          </p:nvPr>
        </p:nvSpPr>
        <p:spPr/>
        <p:txBody>
          <a:bodyPr/>
          <a:lstStyle/>
          <a:p>
            <a:r>
              <a:rPr lang="en-US" dirty="0"/>
              <a:t>Revised Schedule continued</a:t>
            </a:r>
          </a:p>
        </p:txBody>
      </p:sp>
      <p:sp>
        <p:nvSpPr>
          <p:cNvPr id="5" name="TextBox 4">
            <a:extLst>
              <a:ext uri="{FF2B5EF4-FFF2-40B4-BE49-F238E27FC236}">
                <a16:creationId xmlns:a16="http://schemas.microsoft.com/office/drawing/2014/main" id="{702B63DB-BB0C-4B8E-B962-45F9F0F41E14}"/>
              </a:ext>
            </a:extLst>
          </p:cNvPr>
          <p:cNvSpPr txBox="1"/>
          <p:nvPr/>
        </p:nvSpPr>
        <p:spPr>
          <a:xfrm>
            <a:off x="531223" y="1391856"/>
            <a:ext cx="7942217" cy="2246769"/>
          </a:xfrm>
          <a:prstGeom prst="rect">
            <a:avLst/>
          </a:prstGeom>
          <a:noFill/>
        </p:spPr>
        <p:txBody>
          <a:bodyPr wrap="square" rtlCol="0">
            <a:spAutoFit/>
          </a:bodyPr>
          <a:lstStyle/>
          <a:p>
            <a:r>
              <a:rPr lang="en-US" sz="2000" dirty="0"/>
              <a:t>Impacts to CalWIN Implementation Dates:</a:t>
            </a:r>
          </a:p>
          <a:p>
            <a:pPr marL="285750" indent="-285750">
              <a:buFont typeface="Arial" panose="020B0604020202020204" pitchFamily="34" charset="0"/>
              <a:buChar char="•"/>
            </a:pPr>
            <a:r>
              <a:rPr lang="en-US" sz="2000" dirty="0"/>
              <a:t>Shifts the first CalWIN wave from January 2022 to October 2022.  All subsequent waves are adjusted accordingly</a:t>
            </a:r>
          </a:p>
          <a:p>
            <a:pPr marL="742950" lvl="1" indent="-285750">
              <a:buFont typeface="Arial" panose="020B0604020202020204" pitchFamily="34" charset="0"/>
              <a:buChar char="•"/>
            </a:pPr>
            <a:r>
              <a:rPr lang="en-US" sz="2000" dirty="0"/>
              <a:t>No changes to the number of CalWIN waves was contemplated or requested at this time</a:t>
            </a:r>
          </a:p>
          <a:p>
            <a:pPr marL="742950" lvl="1" indent="-285750">
              <a:buFont typeface="Arial" panose="020B0604020202020204" pitchFamily="34" charset="0"/>
              <a:buChar char="•"/>
            </a:pPr>
            <a:r>
              <a:rPr lang="en-US" sz="2000" dirty="0"/>
              <a:t>Adjustment to the timing of the second wave to avoid a cutover in a holiday month e.g. (November, December)</a:t>
            </a:r>
          </a:p>
        </p:txBody>
      </p:sp>
    </p:spTree>
    <p:extLst>
      <p:ext uri="{BB962C8B-B14F-4D97-AF65-F5344CB8AC3E}">
        <p14:creationId xmlns:p14="http://schemas.microsoft.com/office/powerpoint/2010/main" val="278020883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F96B36-59F2-4BA3-AADC-3417722E4099}"/>
              </a:ext>
            </a:extLst>
          </p:cNvPr>
          <p:cNvSpPr>
            <a:spLocks noGrp="1"/>
          </p:cNvSpPr>
          <p:nvPr>
            <p:ph type="title"/>
          </p:nvPr>
        </p:nvSpPr>
        <p:spPr/>
        <p:txBody>
          <a:bodyPr/>
          <a:lstStyle/>
          <a:p>
            <a:r>
              <a:rPr lang="en-US" dirty="0"/>
              <a:t>Revised CalSAWS DD&amp;I Project Schedule</a:t>
            </a:r>
          </a:p>
        </p:txBody>
      </p:sp>
      <p:sp>
        <p:nvSpPr>
          <p:cNvPr id="3" name="Text Placeholder 2">
            <a:extLst>
              <a:ext uri="{FF2B5EF4-FFF2-40B4-BE49-F238E27FC236}">
                <a16:creationId xmlns:a16="http://schemas.microsoft.com/office/drawing/2014/main" id="{777F5BE8-CF1B-4577-AFED-C8B9297670F6}"/>
              </a:ext>
            </a:extLst>
          </p:cNvPr>
          <p:cNvSpPr>
            <a:spLocks noGrp="1"/>
          </p:cNvSpPr>
          <p:nvPr>
            <p:ph type="body" sz="quarter" idx="10"/>
          </p:nvPr>
        </p:nvSpPr>
        <p:spPr/>
        <p:txBody>
          <a:bodyPr/>
          <a:lstStyle/>
          <a:p>
            <a:r>
              <a:rPr lang="en-US" dirty="0"/>
              <a:t>Schedule</a:t>
            </a:r>
          </a:p>
        </p:txBody>
      </p:sp>
      <p:pic>
        <p:nvPicPr>
          <p:cNvPr id="6" name="Picture 5">
            <a:extLst>
              <a:ext uri="{FF2B5EF4-FFF2-40B4-BE49-F238E27FC236}">
                <a16:creationId xmlns:a16="http://schemas.microsoft.com/office/drawing/2014/main" id="{247861F5-482D-4D16-9F3B-50A5159D9B1B}"/>
              </a:ext>
            </a:extLst>
          </p:cNvPr>
          <p:cNvPicPr>
            <a:picLocks noChangeAspect="1"/>
          </p:cNvPicPr>
          <p:nvPr/>
        </p:nvPicPr>
        <p:blipFill>
          <a:blip r:embed="rId2"/>
          <a:stretch>
            <a:fillRect/>
          </a:stretch>
        </p:blipFill>
        <p:spPr>
          <a:xfrm>
            <a:off x="0" y="1282529"/>
            <a:ext cx="9144000" cy="4292941"/>
          </a:xfrm>
          <a:prstGeom prst="rect">
            <a:avLst/>
          </a:prstGeom>
        </p:spPr>
      </p:pic>
    </p:spTree>
    <p:extLst>
      <p:ext uri="{BB962C8B-B14F-4D97-AF65-F5344CB8AC3E}">
        <p14:creationId xmlns:p14="http://schemas.microsoft.com/office/powerpoint/2010/main" val="237402667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2"/>
          </p:nvPr>
        </p:nvSpPr>
        <p:spPr/>
        <p:txBody>
          <a:bodyPr/>
          <a:lstStyle/>
          <a:p>
            <a:r>
              <a:rPr lang="en-US" b="0" dirty="0"/>
              <a:t>JPA Board Action Items</a:t>
            </a:r>
            <a:endParaRPr lang="en-US" dirty="0"/>
          </a:p>
        </p:txBody>
      </p:sp>
    </p:spTree>
    <p:extLst>
      <p:ext uri="{BB962C8B-B14F-4D97-AF65-F5344CB8AC3E}">
        <p14:creationId xmlns:p14="http://schemas.microsoft.com/office/powerpoint/2010/main" val="238208283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1E95D0-DDDF-4A5E-9DEB-118492E39B89}"/>
              </a:ext>
            </a:extLst>
          </p:cNvPr>
          <p:cNvSpPr>
            <a:spLocks noGrp="1"/>
          </p:cNvSpPr>
          <p:nvPr>
            <p:ph type="title"/>
          </p:nvPr>
        </p:nvSpPr>
        <p:spPr>
          <a:xfrm>
            <a:off x="292260" y="13536"/>
            <a:ext cx="8614634" cy="535392"/>
          </a:xfrm>
        </p:spPr>
        <p:txBody>
          <a:bodyPr/>
          <a:lstStyle/>
          <a:p>
            <a:r>
              <a:rPr lang="en-US" dirty="0"/>
              <a:t>Revised CalSAWS DD&amp;I Project Schedule</a:t>
            </a:r>
          </a:p>
        </p:txBody>
      </p:sp>
      <p:sp>
        <p:nvSpPr>
          <p:cNvPr id="3" name="Text Placeholder 2">
            <a:extLst>
              <a:ext uri="{FF2B5EF4-FFF2-40B4-BE49-F238E27FC236}">
                <a16:creationId xmlns:a16="http://schemas.microsoft.com/office/drawing/2014/main" id="{F5894FCE-CE04-4494-BFA5-18828F1BBD5C}"/>
              </a:ext>
            </a:extLst>
          </p:cNvPr>
          <p:cNvSpPr>
            <a:spLocks noGrp="1"/>
          </p:cNvSpPr>
          <p:nvPr>
            <p:ph type="body" sz="quarter" idx="10"/>
          </p:nvPr>
        </p:nvSpPr>
        <p:spPr>
          <a:xfrm>
            <a:off x="292100" y="533373"/>
            <a:ext cx="8615363" cy="515938"/>
          </a:xfrm>
        </p:spPr>
        <p:txBody>
          <a:bodyPr/>
          <a:lstStyle/>
          <a:p>
            <a:r>
              <a:rPr lang="en-US" dirty="0"/>
              <a:t>Functional Area Overview </a:t>
            </a:r>
          </a:p>
        </p:txBody>
      </p:sp>
      <p:sp>
        <p:nvSpPr>
          <p:cNvPr id="4" name="TextBox 3">
            <a:extLst>
              <a:ext uri="{FF2B5EF4-FFF2-40B4-BE49-F238E27FC236}">
                <a16:creationId xmlns:a16="http://schemas.microsoft.com/office/drawing/2014/main" id="{A75A6512-1C92-4312-8134-6AC02FA233E7}"/>
              </a:ext>
            </a:extLst>
          </p:cNvPr>
          <p:cNvSpPr txBox="1"/>
          <p:nvPr/>
        </p:nvSpPr>
        <p:spPr>
          <a:xfrm>
            <a:off x="531223" y="1375954"/>
            <a:ext cx="7942217" cy="3693319"/>
          </a:xfrm>
          <a:prstGeom prst="rect">
            <a:avLst/>
          </a:prstGeom>
          <a:noFill/>
        </p:spPr>
        <p:txBody>
          <a:bodyPr wrap="square" rtlCol="0">
            <a:spAutoFit/>
          </a:bodyPr>
          <a:lstStyle/>
          <a:p>
            <a:r>
              <a:rPr lang="en-US" dirty="0"/>
              <a:t>The following slides will provide additional details for:</a:t>
            </a:r>
          </a:p>
          <a:p>
            <a:pPr marL="285750" indent="-285750">
              <a:buFont typeface="Arial" panose="020B0604020202020204" pitchFamily="34" charset="0"/>
              <a:buChar char="•"/>
            </a:pPr>
            <a:r>
              <a:rPr lang="en-US" dirty="0"/>
              <a:t>58 County Imaging</a:t>
            </a:r>
          </a:p>
          <a:p>
            <a:pPr marL="285750" indent="-285750">
              <a:buFont typeface="Arial" panose="020B0604020202020204" pitchFamily="34" charset="0"/>
              <a:buChar char="•"/>
            </a:pPr>
            <a:r>
              <a:rPr lang="en-US" dirty="0"/>
              <a:t>Task Management</a:t>
            </a:r>
          </a:p>
          <a:p>
            <a:pPr marL="285750" indent="-285750">
              <a:buFont typeface="Arial" panose="020B0604020202020204" pitchFamily="34" charset="0"/>
              <a:buChar char="•"/>
            </a:pPr>
            <a:r>
              <a:rPr lang="en-US" dirty="0"/>
              <a:t>Non State Forms</a:t>
            </a:r>
          </a:p>
          <a:p>
            <a:pPr marL="285750" indent="-285750">
              <a:buFont typeface="Arial" panose="020B0604020202020204" pitchFamily="34" charset="0"/>
              <a:buChar char="•"/>
            </a:pPr>
            <a:r>
              <a:rPr lang="en-US" dirty="0"/>
              <a:t>GA/GR</a:t>
            </a:r>
          </a:p>
          <a:p>
            <a:pPr marL="285750" indent="-285750">
              <a:buFont typeface="Arial" panose="020B0604020202020204" pitchFamily="34" charset="0"/>
              <a:buChar char="•"/>
            </a:pPr>
            <a:r>
              <a:rPr lang="en-US" dirty="0"/>
              <a:t>APIs</a:t>
            </a:r>
          </a:p>
          <a:p>
            <a:pPr marL="285750" indent="-285750">
              <a:buFont typeface="Arial" panose="020B0604020202020204" pitchFamily="34" charset="0"/>
              <a:buChar char="•"/>
            </a:pPr>
            <a:r>
              <a:rPr lang="en-US" dirty="0"/>
              <a:t>Ancillary Systems Conversions</a:t>
            </a:r>
          </a:p>
          <a:p>
            <a:pPr marL="285750" indent="-285750">
              <a:buFont typeface="Arial" panose="020B0604020202020204" pitchFamily="34" charset="0"/>
              <a:buChar char="•"/>
            </a:pPr>
            <a:r>
              <a:rPr lang="en-US" dirty="0"/>
              <a:t>Analytics: BIP/State Report </a:t>
            </a:r>
            <a:r>
              <a:rPr lang="en-US" dirty="0" err="1"/>
              <a:t>Replatforming</a:t>
            </a:r>
            <a:endParaRPr lang="en-US" dirty="0"/>
          </a:p>
          <a:p>
            <a:pPr marL="285750" indent="-285750">
              <a:buFont typeface="Arial" panose="020B0604020202020204" pitchFamily="34" charset="0"/>
              <a:buChar char="•"/>
            </a:pPr>
            <a:r>
              <a:rPr lang="en-US" dirty="0"/>
              <a:t>Foster Care</a:t>
            </a:r>
          </a:p>
          <a:p>
            <a:pPr marL="285750" indent="-285750">
              <a:buFont typeface="Arial" panose="020B0604020202020204" pitchFamily="34" charset="0"/>
              <a:buChar char="•"/>
            </a:pPr>
            <a:endParaRPr lang="en-US" dirty="0"/>
          </a:p>
          <a:p>
            <a:endParaRPr lang="en-US" dirty="0"/>
          </a:p>
          <a:p>
            <a:endParaRPr lang="en-US" dirty="0"/>
          </a:p>
          <a:p>
            <a:pPr marL="285750" indent="-285750">
              <a:buFont typeface="Arial" panose="020B0604020202020204" pitchFamily="34" charset="0"/>
              <a:buChar char="•"/>
            </a:pPr>
            <a:endParaRPr lang="en-US" dirty="0"/>
          </a:p>
        </p:txBody>
      </p:sp>
    </p:spTree>
    <p:extLst>
      <p:ext uri="{BB962C8B-B14F-4D97-AF65-F5344CB8AC3E}">
        <p14:creationId xmlns:p14="http://schemas.microsoft.com/office/powerpoint/2010/main" val="372601596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7" name="Sun 276">
            <a:extLst>
              <a:ext uri="{FF2B5EF4-FFF2-40B4-BE49-F238E27FC236}">
                <a16:creationId xmlns:a16="http://schemas.microsoft.com/office/drawing/2014/main" id="{FE53DACB-5190-8A45-B5DD-44FE456C759A}"/>
              </a:ext>
            </a:extLst>
          </p:cNvPr>
          <p:cNvSpPr/>
          <p:nvPr/>
        </p:nvSpPr>
        <p:spPr>
          <a:xfrm>
            <a:off x="925756" y="1391872"/>
            <a:ext cx="867542" cy="867542"/>
          </a:xfrm>
          <a:prstGeom prst="sun">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85" name="Can 84">
            <a:extLst>
              <a:ext uri="{FF2B5EF4-FFF2-40B4-BE49-F238E27FC236}">
                <a16:creationId xmlns:a16="http://schemas.microsoft.com/office/drawing/2014/main" id="{32117CBE-8866-A146-8A7C-6DE0D141A7C2}"/>
              </a:ext>
            </a:extLst>
          </p:cNvPr>
          <p:cNvSpPr/>
          <p:nvPr/>
        </p:nvSpPr>
        <p:spPr>
          <a:xfrm>
            <a:off x="6047412" y="1660823"/>
            <a:ext cx="34289" cy="2854022"/>
          </a:xfrm>
          <a:prstGeom prst="can">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nvGrpSpPr>
          <p:cNvPr id="104" name="Group 103">
            <a:extLst>
              <a:ext uri="{FF2B5EF4-FFF2-40B4-BE49-F238E27FC236}">
                <a16:creationId xmlns:a16="http://schemas.microsoft.com/office/drawing/2014/main" id="{A352DA70-B8EB-5946-BADD-A8669D2B9160}"/>
              </a:ext>
            </a:extLst>
          </p:cNvPr>
          <p:cNvGrpSpPr/>
          <p:nvPr/>
        </p:nvGrpSpPr>
        <p:grpSpPr>
          <a:xfrm>
            <a:off x="5342213" y="3026948"/>
            <a:ext cx="1358780" cy="673872"/>
            <a:chOff x="6955831" y="3797416"/>
            <a:chExt cx="1811706" cy="898496"/>
          </a:xfrm>
        </p:grpSpPr>
        <p:cxnSp>
          <p:nvCxnSpPr>
            <p:cNvPr id="100" name="Straight Connector 99">
              <a:extLst>
                <a:ext uri="{FF2B5EF4-FFF2-40B4-BE49-F238E27FC236}">
                  <a16:creationId xmlns:a16="http://schemas.microsoft.com/office/drawing/2014/main" id="{294FC360-1433-654F-AB2C-6585AB6F181D}"/>
                </a:ext>
              </a:extLst>
            </p:cNvPr>
            <p:cNvCxnSpPr>
              <a:cxnSpLocks/>
            </p:cNvCxnSpPr>
            <p:nvPr/>
          </p:nvCxnSpPr>
          <p:spPr>
            <a:xfrm flipH="1">
              <a:off x="6955831" y="3797416"/>
              <a:ext cx="389010" cy="898496"/>
            </a:xfrm>
            <a:prstGeom prst="line">
              <a:avLst/>
            </a:prstGeom>
            <a:ln w="28575">
              <a:solidFill>
                <a:srgbClr val="002060"/>
              </a:solidFill>
              <a:headEnd type="none"/>
              <a:tailEnd type="none"/>
            </a:ln>
            <a:effectLst/>
          </p:spPr>
          <p:style>
            <a:lnRef idx="1">
              <a:schemeClr val="accent1"/>
            </a:lnRef>
            <a:fillRef idx="0">
              <a:schemeClr val="accent1"/>
            </a:fillRef>
            <a:effectRef idx="0">
              <a:schemeClr val="accent1"/>
            </a:effectRef>
            <a:fontRef idx="minor">
              <a:schemeClr val="tx1"/>
            </a:fontRef>
          </p:style>
        </p:cxnSp>
        <p:pic>
          <p:nvPicPr>
            <p:cNvPr id="101" name="Graphic 100" descr="Flag">
              <a:extLst>
                <a:ext uri="{FF2B5EF4-FFF2-40B4-BE49-F238E27FC236}">
                  <a16:creationId xmlns:a16="http://schemas.microsoft.com/office/drawing/2014/main" id="{E692C87C-D2E2-B943-BEB1-CD37FD66F874}"/>
                </a:ext>
              </a:extLst>
            </p:cNvPr>
            <p:cNvPicPr>
              <a:picLocks noChangeAspect="1"/>
            </p:cNvPicPr>
            <p:nvPr/>
          </p:nvPicPr>
          <p:blipFill rotWithShape="1">
            <a:blip r:embed="rId3">
              <a:extLst>
                <a:ext uri="{96DAC541-7B7A-43D3-8B79-37D633B846F1}">
                  <asvg:svgBlip xmlns:asvg="http://schemas.microsoft.com/office/drawing/2016/SVG/main" r:embed="rId4"/>
                </a:ext>
              </a:extLst>
            </a:blip>
            <a:srcRect l="31060" b="49539"/>
            <a:stretch/>
          </p:blipFill>
          <p:spPr>
            <a:xfrm rot="1432026">
              <a:off x="7061529" y="4058468"/>
              <a:ext cx="1706008" cy="585545"/>
            </a:xfrm>
            <a:prstGeom prst="rect">
              <a:avLst/>
            </a:prstGeom>
          </p:spPr>
        </p:pic>
        <p:sp>
          <p:nvSpPr>
            <p:cNvPr id="102" name="TextBox 101">
              <a:extLst>
                <a:ext uri="{FF2B5EF4-FFF2-40B4-BE49-F238E27FC236}">
                  <a16:creationId xmlns:a16="http://schemas.microsoft.com/office/drawing/2014/main" id="{C36F9486-4A93-0141-989E-16208FC616AB}"/>
                </a:ext>
              </a:extLst>
            </p:cNvPr>
            <p:cNvSpPr txBox="1"/>
            <p:nvPr/>
          </p:nvSpPr>
          <p:spPr>
            <a:xfrm rot="1432026">
              <a:off x="7094442" y="3948645"/>
              <a:ext cx="1228349" cy="492443"/>
            </a:xfrm>
            <a:prstGeom prst="rect">
              <a:avLst/>
            </a:prstGeom>
            <a:noFill/>
          </p:spPr>
          <p:txBody>
            <a:bodyPr wrap="square" rtlCol="0">
              <a:spAutoFit/>
            </a:bodyPr>
            <a:lstStyle/>
            <a:p>
              <a:br>
                <a:rPr lang="en-US" sz="600" b="1" i="1" dirty="0">
                  <a:solidFill>
                    <a:srgbClr val="0070C0"/>
                  </a:solidFill>
                  <a:latin typeface="Century Gothic" panose="020B0502020202020204" pitchFamily="34" charset="0"/>
                </a:rPr>
              </a:br>
              <a:r>
                <a:rPr lang="en-US" sz="600" b="1" i="1" dirty="0">
                  <a:solidFill>
                    <a:srgbClr val="0070C0"/>
                  </a:solidFill>
                  <a:latin typeface="Century Gothic" panose="020B0502020202020204" pitchFamily="34" charset="0"/>
                </a:rPr>
                <a:t>70,000 system users</a:t>
              </a:r>
            </a:p>
            <a:p>
              <a:r>
                <a:rPr lang="en-US" sz="600" b="1" i="1" dirty="0">
                  <a:solidFill>
                    <a:srgbClr val="0070C0"/>
                  </a:solidFill>
                  <a:latin typeface="Century Gothic" panose="020B0502020202020204" pitchFamily="34" charset="0"/>
                </a:rPr>
                <a:t>15.7 million served</a:t>
              </a:r>
            </a:p>
          </p:txBody>
        </p:sp>
      </p:grpSp>
      <p:sp>
        <p:nvSpPr>
          <p:cNvPr id="2" name="Cloud 1">
            <a:extLst>
              <a:ext uri="{FF2B5EF4-FFF2-40B4-BE49-F238E27FC236}">
                <a16:creationId xmlns:a16="http://schemas.microsoft.com/office/drawing/2014/main" id="{902215A8-456B-B74F-B2D0-3EFA82F7A6B7}"/>
              </a:ext>
            </a:extLst>
          </p:cNvPr>
          <p:cNvSpPr/>
          <p:nvPr/>
        </p:nvSpPr>
        <p:spPr>
          <a:xfrm>
            <a:off x="1152419" y="1570763"/>
            <a:ext cx="2700566" cy="1245984"/>
          </a:xfrm>
          <a:prstGeom prst="cloud">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50" dirty="0">
                <a:ln>
                  <a:solidFill>
                    <a:schemeClr val="tx2">
                      <a:lumMod val="60000"/>
                      <a:lumOff val="40000"/>
                    </a:schemeClr>
                  </a:solidFill>
                </a:ln>
              </a:rPr>
              <a:t>AWS Cloud</a:t>
            </a:r>
          </a:p>
        </p:txBody>
      </p:sp>
      <p:sp>
        <p:nvSpPr>
          <p:cNvPr id="172" name="Freeform 171">
            <a:extLst>
              <a:ext uri="{FF2B5EF4-FFF2-40B4-BE49-F238E27FC236}">
                <a16:creationId xmlns:a16="http://schemas.microsoft.com/office/drawing/2014/main" id="{7FFA153C-447E-4F4B-B8BF-140D7621A724}"/>
              </a:ext>
            </a:extLst>
          </p:cNvPr>
          <p:cNvSpPr/>
          <p:nvPr/>
        </p:nvSpPr>
        <p:spPr>
          <a:xfrm>
            <a:off x="4988487" y="4312517"/>
            <a:ext cx="3052868" cy="1068750"/>
          </a:xfrm>
          <a:custGeom>
            <a:avLst/>
            <a:gdLst>
              <a:gd name="connsiteX0" fmla="*/ 0 w 2834640"/>
              <a:gd name="connsiteY0" fmla="*/ 1293223 h 2142309"/>
              <a:gd name="connsiteX1" fmla="*/ 0 w 2834640"/>
              <a:gd name="connsiteY1" fmla="*/ 1293223 h 2142309"/>
              <a:gd name="connsiteX2" fmla="*/ 117566 w 2834640"/>
              <a:gd name="connsiteY2" fmla="*/ 1306286 h 2142309"/>
              <a:gd name="connsiteX3" fmla="*/ 261257 w 2834640"/>
              <a:gd name="connsiteY3" fmla="*/ 1280160 h 2142309"/>
              <a:gd name="connsiteX4" fmla="*/ 378823 w 2834640"/>
              <a:gd name="connsiteY4" fmla="*/ 1254035 h 2142309"/>
              <a:gd name="connsiteX5" fmla="*/ 457200 w 2834640"/>
              <a:gd name="connsiteY5" fmla="*/ 1214846 h 2142309"/>
              <a:gd name="connsiteX6" fmla="*/ 509451 w 2834640"/>
              <a:gd name="connsiteY6" fmla="*/ 1201783 h 2142309"/>
              <a:gd name="connsiteX7" fmla="*/ 587829 w 2834640"/>
              <a:gd name="connsiteY7" fmla="*/ 1162595 h 2142309"/>
              <a:gd name="connsiteX8" fmla="*/ 627017 w 2834640"/>
              <a:gd name="connsiteY8" fmla="*/ 1136469 h 2142309"/>
              <a:gd name="connsiteX9" fmla="*/ 744583 w 2834640"/>
              <a:gd name="connsiteY9" fmla="*/ 1071155 h 2142309"/>
              <a:gd name="connsiteX10" fmla="*/ 849086 w 2834640"/>
              <a:gd name="connsiteY10" fmla="*/ 1005840 h 2142309"/>
              <a:gd name="connsiteX11" fmla="*/ 888274 w 2834640"/>
              <a:gd name="connsiteY11" fmla="*/ 992777 h 2142309"/>
              <a:gd name="connsiteX12" fmla="*/ 1005840 w 2834640"/>
              <a:gd name="connsiteY12" fmla="*/ 901337 h 2142309"/>
              <a:gd name="connsiteX13" fmla="*/ 1084217 w 2834640"/>
              <a:gd name="connsiteY13" fmla="*/ 849086 h 2142309"/>
              <a:gd name="connsiteX14" fmla="*/ 1149531 w 2834640"/>
              <a:gd name="connsiteY14" fmla="*/ 783772 h 2142309"/>
              <a:gd name="connsiteX15" fmla="*/ 1175657 w 2834640"/>
              <a:gd name="connsiteY15" fmla="*/ 744583 h 2142309"/>
              <a:gd name="connsiteX16" fmla="*/ 1254034 w 2834640"/>
              <a:gd name="connsiteY16" fmla="*/ 666206 h 2142309"/>
              <a:gd name="connsiteX17" fmla="*/ 1293223 w 2834640"/>
              <a:gd name="connsiteY17" fmla="*/ 627017 h 2142309"/>
              <a:gd name="connsiteX18" fmla="*/ 1384663 w 2834640"/>
              <a:gd name="connsiteY18" fmla="*/ 561703 h 2142309"/>
              <a:gd name="connsiteX19" fmla="*/ 1410789 w 2834640"/>
              <a:gd name="connsiteY19" fmla="*/ 522515 h 2142309"/>
              <a:gd name="connsiteX20" fmla="*/ 1489166 w 2834640"/>
              <a:gd name="connsiteY20" fmla="*/ 470263 h 2142309"/>
              <a:gd name="connsiteX21" fmla="*/ 1554480 w 2834640"/>
              <a:gd name="connsiteY21" fmla="*/ 391886 h 2142309"/>
              <a:gd name="connsiteX22" fmla="*/ 1619794 w 2834640"/>
              <a:gd name="connsiteY22" fmla="*/ 326572 h 2142309"/>
              <a:gd name="connsiteX23" fmla="*/ 1685109 w 2834640"/>
              <a:gd name="connsiteY23" fmla="*/ 248195 h 2142309"/>
              <a:gd name="connsiteX24" fmla="*/ 1750423 w 2834640"/>
              <a:gd name="connsiteY24" fmla="*/ 169817 h 2142309"/>
              <a:gd name="connsiteX25" fmla="*/ 1815737 w 2834640"/>
              <a:gd name="connsiteY25" fmla="*/ 52252 h 2142309"/>
              <a:gd name="connsiteX26" fmla="*/ 1854926 w 2834640"/>
              <a:gd name="connsiteY26" fmla="*/ 0 h 2142309"/>
              <a:gd name="connsiteX27" fmla="*/ 2612571 w 2834640"/>
              <a:gd name="connsiteY27" fmla="*/ 0 h 2142309"/>
              <a:gd name="connsiteX28" fmla="*/ 2834640 w 2834640"/>
              <a:gd name="connsiteY28" fmla="*/ 378823 h 2142309"/>
              <a:gd name="connsiteX29" fmla="*/ 2560320 w 2834640"/>
              <a:gd name="connsiteY29" fmla="*/ 731520 h 2142309"/>
              <a:gd name="connsiteX30" fmla="*/ 1985554 w 2834640"/>
              <a:gd name="connsiteY30" fmla="*/ 1097280 h 2142309"/>
              <a:gd name="connsiteX31" fmla="*/ 1593669 w 2834640"/>
              <a:gd name="connsiteY31" fmla="*/ 1815737 h 2142309"/>
              <a:gd name="connsiteX32" fmla="*/ 1593669 w 2834640"/>
              <a:gd name="connsiteY32" fmla="*/ 2103120 h 2142309"/>
              <a:gd name="connsiteX33" fmla="*/ 1476103 w 2834640"/>
              <a:gd name="connsiteY33" fmla="*/ 2142309 h 2142309"/>
              <a:gd name="connsiteX34" fmla="*/ 836023 w 2834640"/>
              <a:gd name="connsiteY34" fmla="*/ 1528355 h 2142309"/>
              <a:gd name="connsiteX35" fmla="*/ 104503 w 2834640"/>
              <a:gd name="connsiteY35" fmla="*/ 1332412 h 2142309"/>
              <a:gd name="connsiteX36" fmla="*/ 104503 w 2834640"/>
              <a:gd name="connsiteY36" fmla="*/ 1332412 h 2142309"/>
              <a:gd name="connsiteX0" fmla="*/ 0 w 2834640"/>
              <a:gd name="connsiteY0" fmla="*/ 1293223 h 2142309"/>
              <a:gd name="connsiteX1" fmla="*/ 0 w 2834640"/>
              <a:gd name="connsiteY1" fmla="*/ 1293223 h 2142309"/>
              <a:gd name="connsiteX2" fmla="*/ 117566 w 2834640"/>
              <a:gd name="connsiteY2" fmla="*/ 1306286 h 2142309"/>
              <a:gd name="connsiteX3" fmla="*/ 261257 w 2834640"/>
              <a:gd name="connsiteY3" fmla="*/ 1280160 h 2142309"/>
              <a:gd name="connsiteX4" fmla="*/ 378823 w 2834640"/>
              <a:gd name="connsiteY4" fmla="*/ 1254035 h 2142309"/>
              <a:gd name="connsiteX5" fmla="*/ 457200 w 2834640"/>
              <a:gd name="connsiteY5" fmla="*/ 1214846 h 2142309"/>
              <a:gd name="connsiteX6" fmla="*/ 509451 w 2834640"/>
              <a:gd name="connsiteY6" fmla="*/ 1201783 h 2142309"/>
              <a:gd name="connsiteX7" fmla="*/ 587829 w 2834640"/>
              <a:gd name="connsiteY7" fmla="*/ 1162595 h 2142309"/>
              <a:gd name="connsiteX8" fmla="*/ 627017 w 2834640"/>
              <a:gd name="connsiteY8" fmla="*/ 1136469 h 2142309"/>
              <a:gd name="connsiteX9" fmla="*/ 744583 w 2834640"/>
              <a:gd name="connsiteY9" fmla="*/ 1071155 h 2142309"/>
              <a:gd name="connsiteX10" fmla="*/ 849086 w 2834640"/>
              <a:gd name="connsiteY10" fmla="*/ 1005840 h 2142309"/>
              <a:gd name="connsiteX11" fmla="*/ 888274 w 2834640"/>
              <a:gd name="connsiteY11" fmla="*/ 992777 h 2142309"/>
              <a:gd name="connsiteX12" fmla="*/ 1005840 w 2834640"/>
              <a:gd name="connsiteY12" fmla="*/ 901337 h 2142309"/>
              <a:gd name="connsiteX13" fmla="*/ 1084217 w 2834640"/>
              <a:gd name="connsiteY13" fmla="*/ 849086 h 2142309"/>
              <a:gd name="connsiteX14" fmla="*/ 1149531 w 2834640"/>
              <a:gd name="connsiteY14" fmla="*/ 783772 h 2142309"/>
              <a:gd name="connsiteX15" fmla="*/ 1175657 w 2834640"/>
              <a:gd name="connsiteY15" fmla="*/ 744583 h 2142309"/>
              <a:gd name="connsiteX16" fmla="*/ 1254034 w 2834640"/>
              <a:gd name="connsiteY16" fmla="*/ 666206 h 2142309"/>
              <a:gd name="connsiteX17" fmla="*/ 1293223 w 2834640"/>
              <a:gd name="connsiteY17" fmla="*/ 627017 h 2142309"/>
              <a:gd name="connsiteX18" fmla="*/ 1384663 w 2834640"/>
              <a:gd name="connsiteY18" fmla="*/ 561703 h 2142309"/>
              <a:gd name="connsiteX19" fmla="*/ 1410789 w 2834640"/>
              <a:gd name="connsiteY19" fmla="*/ 522515 h 2142309"/>
              <a:gd name="connsiteX20" fmla="*/ 1489166 w 2834640"/>
              <a:gd name="connsiteY20" fmla="*/ 470263 h 2142309"/>
              <a:gd name="connsiteX21" fmla="*/ 1554480 w 2834640"/>
              <a:gd name="connsiteY21" fmla="*/ 391886 h 2142309"/>
              <a:gd name="connsiteX22" fmla="*/ 1619794 w 2834640"/>
              <a:gd name="connsiteY22" fmla="*/ 326572 h 2142309"/>
              <a:gd name="connsiteX23" fmla="*/ 1685109 w 2834640"/>
              <a:gd name="connsiteY23" fmla="*/ 248195 h 2142309"/>
              <a:gd name="connsiteX24" fmla="*/ 1750423 w 2834640"/>
              <a:gd name="connsiteY24" fmla="*/ 169817 h 2142309"/>
              <a:gd name="connsiteX25" fmla="*/ 1815737 w 2834640"/>
              <a:gd name="connsiteY25" fmla="*/ 52252 h 2142309"/>
              <a:gd name="connsiteX26" fmla="*/ 1854926 w 2834640"/>
              <a:gd name="connsiteY26" fmla="*/ 0 h 2142309"/>
              <a:gd name="connsiteX27" fmla="*/ 2612571 w 2834640"/>
              <a:gd name="connsiteY27" fmla="*/ 0 h 2142309"/>
              <a:gd name="connsiteX28" fmla="*/ 2834640 w 2834640"/>
              <a:gd name="connsiteY28" fmla="*/ 378823 h 2142309"/>
              <a:gd name="connsiteX29" fmla="*/ 2560320 w 2834640"/>
              <a:gd name="connsiteY29" fmla="*/ 731520 h 2142309"/>
              <a:gd name="connsiteX30" fmla="*/ 1985554 w 2834640"/>
              <a:gd name="connsiteY30" fmla="*/ 1097280 h 2142309"/>
              <a:gd name="connsiteX31" fmla="*/ 1593669 w 2834640"/>
              <a:gd name="connsiteY31" fmla="*/ 1815737 h 2142309"/>
              <a:gd name="connsiteX32" fmla="*/ 1593669 w 2834640"/>
              <a:gd name="connsiteY32" fmla="*/ 2103120 h 2142309"/>
              <a:gd name="connsiteX33" fmla="*/ 1476103 w 2834640"/>
              <a:gd name="connsiteY33" fmla="*/ 2142309 h 2142309"/>
              <a:gd name="connsiteX34" fmla="*/ 836023 w 2834640"/>
              <a:gd name="connsiteY34" fmla="*/ 1528355 h 2142309"/>
              <a:gd name="connsiteX35" fmla="*/ 104503 w 2834640"/>
              <a:gd name="connsiteY35" fmla="*/ 1332412 h 2142309"/>
              <a:gd name="connsiteX36" fmla="*/ 13063 w 2834640"/>
              <a:gd name="connsiteY36" fmla="*/ 1423852 h 2142309"/>
              <a:gd name="connsiteX0" fmla="*/ 0 w 2834640"/>
              <a:gd name="connsiteY0" fmla="*/ 1293223 h 2142309"/>
              <a:gd name="connsiteX1" fmla="*/ 0 w 2834640"/>
              <a:gd name="connsiteY1" fmla="*/ 1293223 h 2142309"/>
              <a:gd name="connsiteX2" fmla="*/ 117566 w 2834640"/>
              <a:gd name="connsiteY2" fmla="*/ 1306286 h 2142309"/>
              <a:gd name="connsiteX3" fmla="*/ 261257 w 2834640"/>
              <a:gd name="connsiteY3" fmla="*/ 1280160 h 2142309"/>
              <a:gd name="connsiteX4" fmla="*/ 378823 w 2834640"/>
              <a:gd name="connsiteY4" fmla="*/ 1254035 h 2142309"/>
              <a:gd name="connsiteX5" fmla="*/ 457200 w 2834640"/>
              <a:gd name="connsiteY5" fmla="*/ 1214846 h 2142309"/>
              <a:gd name="connsiteX6" fmla="*/ 509451 w 2834640"/>
              <a:gd name="connsiteY6" fmla="*/ 1201783 h 2142309"/>
              <a:gd name="connsiteX7" fmla="*/ 587829 w 2834640"/>
              <a:gd name="connsiteY7" fmla="*/ 1162595 h 2142309"/>
              <a:gd name="connsiteX8" fmla="*/ 627017 w 2834640"/>
              <a:gd name="connsiteY8" fmla="*/ 1136469 h 2142309"/>
              <a:gd name="connsiteX9" fmla="*/ 744583 w 2834640"/>
              <a:gd name="connsiteY9" fmla="*/ 1071155 h 2142309"/>
              <a:gd name="connsiteX10" fmla="*/ 849086 w 2834640"/>
              <a:gd name="connsiteY10" fmla="*/ 1005840 h 2142309"/>
              <a:gd name="connsiteX11" fmla="*/ 888274 w 2834640"/>
              <a:gd name="connsiteY11" fmla="*/ 992777 h 2142309"/>
              <a:gd name="connsiteX12" fmla="*/ 1005840 w 2834640"/>
              <a:gd name="connsiteY12" fmla="*/ 901337 h 2142309"/>
              <a:gd name="connsiteX13" fmla="*/ 1084217 w 2834640"/>
              <a:gd name="connsiteY13" fmla="*/ 849086 h 2142309"/>
              <a:gd name="connsiteX14" fmla="*/ 1149531 w 2834640"/>
              <a:gd name="connsiteY14" fmla="*/ 783772 h 2142309"/>
              <a:gd name="connsiteX15" fmla="*/ 1175657 w 2834640"/>
              <a:gd name="connsiteY15" fmla="*/ 744583 h 2142309"/>
              <a:gd name="connsiteX16" fmla="*/ 1254034 w 2834640"/>
              <a:gd name="connsiteY16" fmla="*/ 666206 h 2142309"/>
              <a:gd name="connsiteX17" fmla="*/ 1293223 w 2834640"/>
              <a:gd name="connsiteY17" fmla="*/ 627017 h 2142309"/>
              <a:gd name="connsiteX18" fmla="*/ 1384663 w 2834640"/>
              <a:gd name="connsiteY18" fmla="*/ 561703 h 2142309"/>
              <a:gd name="connsiteX19" fmla="*/ 1410789 w 2834640"/>
              <a:gd name="connsiteY19" fmla="*/ 522515 h 2142309"/>
              <a:gd name="connsiteX20" fmla="*/ 1489166 w 2834640"/>
              <a:gd name="connsiteY20" fmla="*/ 470263 h 2142309"/>
              <a:gd name="connsiteX21" fmla="*/ 1554480 w 2834640"/>
              <a:gd name="connsiteY21" fmla="*/ 391886 h 2142309"/>
              <a:gd name="connsiteX22" fmla="*/ 1619794 w 2834640"/>
              <a:gd name="connsiteY22" fmla="*/ 326572 h 2142309"/>
              <a:gd name="connsiteX23" fmla="*/ 1685109 w 2834640"/>
              <a:gd name="connsiteY23" fmla="*/ 248195 h 2142309"/>
              <a:gd name="connsiteX24" fmla="*/ 1750423 w 2834640"/>
              <a:gd name="connsiteY24" fmla="*/ 169817 h 2142309"/>
              <a:gd name="connsiteX25" fmla="*/ 1815737 w 2834640"/>
              <a:gd name="connsiteY25" fmla="*/ 52252 h 2142309"/>
              <a:gd name="connsiteX26" fmla="*/ 1854926 w 2834640"/>
              <a:gd name="connsiteY26" fmla="*/ 0 h 2142309"/>
              <a:gd name="connsiteX27" fmla="*/ 2612571 w 2834640"/>
              <a:gd name="connsiteY27" fmla="*/ 0 h 2142309"/>
              <a:gd name="connsiteX28" fmla="*/ 2834640 w 2834640"/>
              <a:gd name="connsiteY28" fmla="*/ 378823 h 2142309"/>
              <a:gd name="connsiteX29" fmla="*/ 2560320 w 2834640"/>
              <a:gd name="connsiteY29" fmla="*/ 731520 h 2142309"/>
              <a:gd name="connsiteX30" fmla="*/ 1985554 w 2834640"/>
              <a:gd name="connsiteY30" fmla="*/ 1097280 h 2142309"/>
              <a:gd name="connsiteX31" fmla="*/ 1593669 w 2834640"/>
              <a:gd name="connsiteY31" fmla="*/ 1815737 h 2142309"/>
              <a:gd name="connsiteX32" fmla="*/ 1593669 w 2834640"/>
              <a:gd name="connsiteY32" fmla="*/ 2103120 h 2142309"/>
              <a:gd name="connsiteX33" fmla="*/ 1476103 w 2834640"/>
              <a:gd name="connsiteY33" fmla="*/ 2142309 h 2142309"/>
              <a:gd name="connsiteX34" fmla="*/ 757646 w 2834640"/>
              <a:gd name="connsiteY34" fmla="*/ 1593669 h 2142309"/>
              <a:gd name="connsiteX35" fmla="*/ 104503 w 2834640"/>
              <a:gd name="connsiteY35" fmla="*/ 1332412 h 2142309"/>
              <a:gd name="connsiteX36" fmla="*/ 13063 w 2834640"/>
              <a:gd name="connsiteY36" fmla="*/ 1423852 h 2142309"/>
              <a:gd name="connsiteX0" fmla="*/ 0 w 2625634"/>
              <a:gd name="connsiteY0" fmla="*/ 1293223 h 2142309"/>
              <a:gd name="connsiteX1" fmla="*/ 0 w 2625634"/>
              <a:gd name="connsiteY1" fmla="*/ 1293223 h 2142309"/>
              <a:gd name="connsiteX2" fmla="*/ 117566 w 2625634"/>
              <a:gd name="connsiteY2" fmla="*/ 1306286 h 2142309"/>
              <a:gd name="connsiteX3" fmla="*/ 261257 w 2625634"/>
              <a:gd name="connsiteY3" fmla="*/ 1280160 h 2142309"/>
              <a:gd name="connsiteX4" fmla="*/ 378823 w 2625634"/>
              <a:gd name="connsiteY4" fmla="*/ 1254035 h 2142309"/>
              <a:gd name="connsiteX5" fmla="*/ 457200 w 2625634"/>
              <a:gd name="connsiteY5" fmla="*/ 1214846 h 2142309"/>
              <a:gd name="connsiteX6" fmla="*/ 509451 w 2625634"/>
              <a:gd name="connsiteY6" fmla="*/ 1201783 h 2142309"/>
              <a:gd name="connsiteX7" fmla="*/ 587829 w 2625634"/>
              <a:gd name="connsiteY7" fmla="*/ 1162595 h 2142309"/>
              <a:gd name="connsiteX8" fmla="*/ 627017 w 2625634"/>
              <a:gd name="connsiteY8" fmla="*/ 1136469 h 2142309"/>
              <a:gd name="connsiteX9" fmla="*/ 744583 w 2625634"/>
              <a:gd name="connsiteY9" fmla="*/ 1071155 h 2142309"/>
              <a:gd name="connsiteX10" fmla="*/ 849086 w 2625634"/>
              <a:gd name="connsiteY10" fmla="*/ 1005840 h 2142309"/>
              <a:gd name="connsiteX11" fmla="*/ 888274 w 2625634"/>
              <a:gd name="connsiteY11" fmla="*/ 992777 h 2142309"/>
              <a:gd name="connsiteX12" fmla="*/ 1005840 w 2625634"/>
              <a:gd name="connsiteY12" fmla="*/ 901337 h 2142309"/>
              <a:gd name="connsiteX13" fmla="*/ 1084217 w 2625634"/>
              <a:gd name="connsiteY13" fmla="*/ 849086 h 2142309"/>
              <a:gd name="connsiteX14" fmla="*/ 1149531 w 2625634"/>
              <a:gd name="connsiteY14" fmla="*/ 783772 h 2142309"/>
              <a:gd name="connsiteX15" fmla="*/ 1175657 w 2625634"/>
              <a:gd name="connsiteY15" fmla="*/ 744583 h 2142309"/>
              <a:gd name="connsiteX16" fmla="*/ 1254034 w 2625634"/>
              <a:gd name="connsiteY16" fmla="*/ 666206 h 2142309"/>
              <a:gd name="connsiteX17" fmla="*/ 1293223 w 2625634"/>
              <a:gd name="connsiteY17" fmla="*/ 627017 h 2142309"/>
              <a:gd name="connsiteX18" fmla="*/ 1384663 w 2625634"/>
              <a:gd name="connsiteY18" fmla="*/ 561703 h 2142309"/>
              <a:gd name="connsiteX19" fmla="*/ 1410789 w 2625634"/>
              <a:gd name="connsiteY19" fmla="*/ 522515 h 2142309"/>
              <a:gd name="connsiteX20" fmla="*/ 1489166 w 2625634"/>
              <a:gd name="connsiteY20" fmla="*/ 470263 h 2142309"/>
              <a:gd name="connsiteX21" fmla="*/ 1554480 w 2625634"/>
              <a:gd name="connsiteY21" fmla="*/ 391886 h 2142309"/>
              <a:gd name="connsiteX22" fmla="*/ 1619794 w 2625634"/>
              <a:gd name="connsiteY22" fmla="*/ 326572 h 2142309"/>
              <a:gd name="connsiteX23" fmla="*/ 1685109 w 2625634"/>
              <a:gd name="connsiteY23" fmla="*/ 248195 h 2142309"/>
              <a:gd name="connsiteX24" fmla="*/ 1750423 w 2625634"/>
              <a:gd name="connsiteY24" fmla="*/ 169817 h 2142309"/>
              <a:gd name="connsiteX25" fmla="*/ 1815737 w 2625634"/>
              <a:gd name="connsiteY25" fmla="*/ 52252 h 2142309"/>
              <a:gd name="connsiteX26" fmla="*/ 1854926 w 2625634"/>
              <a:gd name="connsiteY26" fmla="*/ 0 h 2142309"/>
              <a:gd name="connsiteX27" fmla="*/ 2612571 w 2625634"/>
              <a:gd name="connsiteY27" fmla="*/ 0 h 2142309"/>
              <a:gd name="connsiteX28" fmla="*/ 2625634 w 2625634"/>
              <a:gd name="connsiteY28" fmla="*/ 365761 h 2142309"/>
              <a:gd name="connsiteX29" fmla="*/ 2560320 w 2625634"/>
              <a:gd name="connsiteY29" fmla="*/ 731520 h 2142309"/>
              <a:gd name="connsiteX30" fmla="*/ 1985554 w 2625634"/>
              <a:gd name="connsiteY30" fmla="*/ 1097280 h 2142309"/>
              <a:gd name="connsiteX31" fmla="*/ 1593669 w 2625634"/>
              <a:gd name="connsiteY31" fmla="*/ 1815737 h 2142309"/>
              <a:gd name="connsiteX32" fmla="*/ 1593669 w 2625634"/>
              <a:gd name="connsiteY32" fmla="*/ 2103120 h 2142309"/>
              <a:gd name="connsiteX33" fmla="*/ 1476103 w 2625634"/>
              <a:gd name="connsiteY33" fmla="*/ 2142309 h 2142309"/>
              <a:gd name="connsiteX34" fmla="*/ 757646 w 2625634"/>
              <a:gd name="connsiteY34" fmla="*/ 1593669 h 2142309"/>
              <a:gd name="connsiteX35" fmla="*/ 104503 w 2625634"/>
              <a:gd name="connsiteY35" fmla="*/ 1332412 h 2142309"/>
              <a:gd name="connsiteX36" fmla="*/ 13063 w 2625634"/>
              <a:gd name="connsiteY36" fmla="*/ 1423852 h 2142309"/>
              <a:gd name="connsiteX0" fmla="*/ 0 w 2625634"/>
              <a:gd name="connsiteY0" fmla="*/ 1293223 h 2142309"/>
              <a:gd name="connsiteX1" fmla="*/ 0 w 2625634"/>
              <a:gd name="connsiteY1" fmla="*/ 1293223 h 2142309"/>
              <a:gd name="connsiteX2" fmla="*/ 117566 w 2625634"/>
              <a:gd name="connsiteY2" fmla="*/ 1306286 h 2142309"/>
              <a:gd name="connsiteX3" fmla="*/ 261257 w 2625634"/>
              <a:gd name="connsiteY3" fmla="*/ 1280160 h 2142309"/>
              <a:gd name="connsiteX4" fmla="*/ 378823 w 2625634"/>
              <a:gd name="connsiteY4" fmla="*/ 1254035 h 2142309"/>
              <a:gd name="connsiteX5" fmla="*/ 457200 w 2625634"/>
              <a:gd name="connsiteY5" fmla="*/ 1214846 h 2142309"/>
              <a:gd name="connsiteX6" fmla="*/ 509451 w 2625634"/>
              <a:gd name="connsiteY6" fmla="*/ 1201783 h 2142309"/>
              <a:gd name="connsiteX7" fmla="*/ 587829 w 2625634"/>
              <a:gd name="connsiteY7" fmla="*/ 1162595 h 2142309"/>
              <a:gd name="connsiteX8" fmla="*/ 627017 w 2625634"/>
              <a:gd name="connsiteY8" fmla="*/ 1136469 h 2142309"/>
              <a:gd name="connsiteX9" fmla="*/ 744583 w 2625634"/>
              <a:gd name="connsiteY9" fmla="*/ 1071155 h 2142309"/>
              <a:gd name="connsiteX10" fmla="*/ 849086 w 2625634"/>
              <a:gd name="connsiteY10" fmla="*/ 1005840 h 2142309"/>
              <a:gd name="connsiteX11" fmla="*/ 888274 w 2625634"/>
              <a:gd name="connsiteY11" fmla="*/ 992777 h 2142309"/>
              <a:gd name="connsiteX12" fmla="*/ 1005840 w 2625634"/>
              <a:gd name="connsiteY12" fmla="*/ 901337 h 2142309"/>
              <a:gd name="connsiteX13" fmla="*/ 1084217 w 2625634"/>
              <a:gd name="connsiteY13" fmla="*/ 849086 h 2142309"/>
              <a:gd name="connsiteX14" fmla="*/ 1149531 w 2625634"/>
              <a:gd name="connsiteY14" fmla="*/ 783772 h 2142309"/>
              <a:gd name="connsiteX15" fmla="*/ 1175657 w 2625634"/>
              <a:gd name="connsiteY15" fmla="*/ 744583 h 2142309"/>
              <a:gd name="connsiteX16" fmla="*/ 1254034 w 2625634"/>
              <a:gd name="connsiteY16" fmla="*/ 666206 h 2142309"/>
              <a:gd name="connsiteX17" fmla="*/ 1293223 w 2625634"/>
              <a:gd name="connsiteY17" fmla="*/ 627017 h 2142309"/>
              <a:gd name="connsiteX18" fmla="*/ 1384663 w 2625634"/>
              <a:gd name="connsiteY18" fmla="*/ 561703 h 2142309"/>
              <a:gd name="connsiteX19" fmla="*/ 1410789 w 2625634"/>
              <a:gd name="connsiteY19" fmla="*/ 522515 h 2142309"/>
              <a:gd name="connsiteX20" fmla="*/ 1489166 w 2625634"/>
              <a:gd name="connsiteY20" fmla="*/ 470263 h 2142309"/>
              <a:gd name="connsiteX21" fmla="*/ 1554480 w 2625634"/>
              <a:gd name="connsiteY21" fmla="*/ 391886 h 2142309"/>
              <a:gd name="connsiteX22" fmla="*/ 1619794 w 2625634"/>
              <a:gd name="connsiteY22" fmla="*/ 326572 h 2142309"/>
              <a:gd name="connsiteX23" fmla="*/ 1685109 w 2625634"/>
              <a:gd name="connsiteY23" fmla="*/ 248195 h 2142309"/>
              <a:gd name="connsiteX24" fmla="*/ 1750423 w 2625634"/>
              <a:gd name="connsiteY24" fmla="*/ 169817 h 2142309"/>
              <a:gd name="connsiteX25" fmla="*/ 1815737 w 2625634"/>
              <a:gd name="connsiteY25" fmla="*/ 52252 h 2142309"/>
              <a:gd name="connsiteX26" fmla="*/ 1854926 w 2625634"/>
              <a:gd name="connsiteY26" fmla="*/ 0 h 2142309"/>
              <a:gd name="connsiteX27" fmla="*/ 2612571 w 2625634"/>
              <a:gd name="connsiteY27" fmla="*/ 0 h 2142309"/>
              <a:gd name="connsiteX28" fmla="*/ 2625634 w 2625634"/>
              <a:gd name="connsiteY28" fmla="*/ 365761 h 2142309"/>
              <a:gd name="connsiteX29" fmla="*/ 2416629 w 2625634"/>
              <a:gd name="connsiteY29" fmla="*/ 744583 h 2142309"/>
              <a:gd name="connsiteX30" fmla="*/ 1985554 w 2625634"/>
              <a:gd name="connsiteY30" fmla="*/ 1097280 h 2142309"/>
              <a:gd name="connsiteX31" fmla="*/ 1593669 w 2625634"/>
              <a:gd name="connsiteY31" fmla="*/ 1815737 h 2142309"/>
              <a:gd name="connsiteX32" fmla="*/ 1593669 w 2625634"/>
              <a:gd name="connsiteY32" fmla="*/ 2103120 h 2142309"/>
              <a:gd name="connsiteX33" fmla="*/ 1476103 w 2625634"/>
              <a:gd name="connsiteY33" fmla="*/ 2142309 h 2142309"/>
              <a:gd name="connsiteX34" fmla="*/ 757646 w 2625634"/>
              <a:gd name="connsiteY34" fmla="*/ 1593669 h 2142309"/>
              <a:gd name="connsiteX35" fmla="*/ 104503 w 2625634"/>
              <a:gd name="connsiteY35" fmla="*/ 1332412 h 2142309"/>
              <a:gd name="connsiteX36" fmla="*/ 13063 w 2625634"/>
              <a:gd name="connsiteY36" fmla="*/ 1423852 h 2142309"/>
              <a:gd name="connsiteX0" fmla="*/ 188626 w 2814260"/>
              <a:gd name="connsiteY0" fmla="*/ 1293223 h 2142309"/>
              <a:gd name="connsiteX1" fmla="*/ 188626 w 2814260"/>
              <a:gd name="connsiteY1" fmla="*/ 1293223 h 2142309"/>
              <a:gd name="connsiteX2" fmla="*/ 306192 w 2814260"/>
              <a:gd name="connsiteY2" fmla="*/ 1306286 h 2142309"/>
              <a:gd name="connsiteX3" fmla="*/ 449883 w 2814260"/>
              <a:gd name="connsiteY3" fmla="*/ 1280160 h 2142309"/>
              <a:gd name="connsiteX4" fmla="*/ 567449 w 2814260"/>
              <a:gd name="connsiteY4" fmla="*/ 1254035 h 2142309"/>
              <a:gd name="connsiteX5" fmla="*/ 645826 w 2814260"/>
              <a:gd name="connsiteY5" fmla="*/ 1214846 h 2142309"/>
              <a:gd name="connsiteX6" fmla="*/ 698077 w 2814260"/>
              <a:gd name="connsiteY6" fmla="*/ 1201783 h 2142309"/>
              <a:gd name="connsiteX7" fmla="*/ 776455 w 2814260"/>
              <a:gd name="connsiteY7" fmla="*/ 1162595 h 2142309"/>
              <a:gd name="connsiteX8" fmla="*/ 815643 w 2814260"/>
              <a:gd name="connsiteY8" fmla="*/ 1136469 h 2142309"/>
              <a:gd name="connsiteX9" fmla="*/ 933209 w 2814260"/>
              <a:gd name="connsiteY9" fmla="*/ 1071155 h 2142309"/>
              <a:gd name="connsiteX10" fmla="*/ 1037712 w 2814260"/>
              <a:gd name="connsiteY10" fmla="*/ 1005840 h 2142309"/>
              <a:gd name="connsiteX11" fmla="*/ 1076900 w 2814260"/>
              <a:gd name="connsiteY11" fmla="*/ 992777 h 2142309"/>
              <a:gd name="connsiteX12" fmla="*/ 1194466 w 2814260"/>
              <a:gd name="connsiteY12" fmla="*/ 901337 h 2142309"/>
              <a:gd name="connsiteX13" fmla="*/ 1272843 w 2814260"/>
              <a:gd name="connsiteY13" fmla="*/ 849086 h 2142309"/>
              <a:gd name="connsiteX14" fmla="*/ 1338157 w 2814260"/>
              <a:gd name="connsiteY14" fmla="*/ 783772 h 2142309"/>
              <a:gd name="connsiteX15" fmla="*/ 1364283 w 2814260"/>
              <a:gd name="connsiteY15" fmla="*/ 744583 h 2142309"/>
              <a:gd name="connsiteX16" fmla="*/ 1442660 w 2814260"/>
              <a:gd name="connsiteY16" fmla="*/ 666206 h 2142309"/>
              <a:gd name="connsiteX17" fmla="*/ 1481849 w 2814260"/>
              <a:gd name="connsiteY17" fmla="*/ 627017 h 2142309"/>
              <a:gd name="connsiteX18" fmla="*/ 1573289 w 2814260"/>
              <a:gd name="connsiteY18" fmla="*/ 561703 h 2142309"/>
              <a:gd name="connsiteX19" fmla="*/ 1599415 w 2814260"/>
              <a:gd name="connsiteY19" fmla="*/ 522515 h 2142309"/>
              <a:gd name="connsiteX20" fmla="*/ 1677792 w 2814260"/>
              <a:gd name="connsiteY20" fmla="*/ 470263 h 2142309"/>
              <a:gd name="connsiteX21" fmla="*/ 1743106 w 2814260"/>
              <a:gd name="connsiteY21" fmla="*/ 391886 h 2142309"/>
              <a:gd name="connsiteX22" fmla="*/ 1808420 w 2814260"/>
              <a:gd name="connsiteY22" fmla="*/ 326572 h 2142309"/>
              <a:gd name="connsiteX23" fmla="*/ 1873735 w 2814260"/>
              <a:gd name="connsiteY23" fmla="*/ 248195 h 2142309"/>
              <a:gd name="connsiteX24" fmla="*/ 1939049 w 2814260"/>
              <a:gd name="connsiteY24" fmla="*/ 169817 h 2142309"/>
              <a:gd name="connsiteX25" fmla="*/ 2004363 w 2814260"/>
              <a:gd name="connsiteY25" fmla="*/ 52252 h 2142309"/>
              <a:gd name="connsiteX26" fmla="*/ 2043552 w 2814260"/>
              <a:gd name="connsiteY26" fmla="*/ 0 h 2142309"/>
              <a:gd name="connsiteX27" fmla="*/ 2801197 w 2814260"/>
              <a:gd name="connsiteY27" fmla="*/ 0 h 2142309"/>
              <a:gd name="connsiteX28" fmla="*/ 2814260 w 2814260"/>
              <a:gd name="connsiteY28" fmla="*/ 365761 h 2142309"/>
              <a:gd name="connsiteX29" fmla="*/ 2605255 w 2814260"/>
              <a:gd name="connsiteY29" fmla="*/ 744583 h 2142309"/>
              <a:gd name="connsiteX30" fmla="*/ 2174180 w 2814260"/>
              <a:gd name="connsiteY30" fmla="*/ 1097280 h 2142309"/>
              <a:gd name="connsiteX31" fmla="*/ 1782295 w 2814260"/>
              <a:gd name="connsiteY31" fmla="*/ 1815737 h 2142309"/>
              <a:gd name="connsiteX32" fmla="*/ 1782295 w 2814260"/>
              <a:gd name="connsiteY32" fmla="*/ 2103120 h 2142309"/>
              <a:gd name="connsiteX33" fmla="*/ 1664729 w 2814260"/>
              <a:gd name="connsiteY33" fmla="*/ 2142309 h 2142309"/>
              <a:gd name="connsiteX34" fmla="*/ 946272 w 2814260"/>
              <a:gd name="connsiteY34" fmla="*/ 1593669 h 2142309"/>
              <a:gd name="connsiteX35" fmla="*/ 293129 w 2814260"/>
              <a:gd name="connsiteY35" fmla="*/ 1332412 h 2142309"/>
              <a:gd name="connsiteX36" fmla="*/ 0 w 2814260"/>
              <a:gd name="connsiteY36" fmla="*/ 1368185 h 2142309"/>
              <a:gd name="connsiteX0" fmla="*/ 201689 w 2827323"/>
              <a:gd name="connsiteY0" fmla="*/ 1293223 h 2142309"/>
              <a:gd name="connsiteX1" fmla="*/ 0 w 2827323"/>
              <a:gd name="connsiteY1" fmla="*/ 1344608 h 2142309"/>
              <a:gd name="connsiteX2" fmla="*/ 319255 w 2827323"/>
              <a:gd name="connsiteY2" fmla="*/ 1306286 h 2142309"/>
              <a:gd name="connsiteX3" fmla="*/ 462946 w 2827323"/>
              <a:gd name="connsiteY3" fmla="*/ 1280160 h 2142309"/>
              <a:gd name="connsiteX4" fmla="*/ 580512 w 2827323"/>
              <a:gd name="connsiteY4" fmla="*/ 1254035 h 2142309"/>
              <a:gd name="connsiteX5" fmla="*/ 658889 w 2827323"/>
              <a:gd name="connsiteY5" fmla="*/ 1214846 h 2142309"/>
              <a:gd name="connsiteX6" fmla="*/ 711140 w 2827323"/>
              <a:gd name="connsiteY6" fmla="*/ 1201783 h 2142309"/>
              <a:gd name="connsiteX7" fmla="*/ 789518 w 2827323"/>
              <a:gd name="connsiteY7" fmla="*/ 1162595 h 2142309"/>
              <a:gd name="connsiteX8" fmla="*/ 828706 w 2827323"/>
              <a:gd name="connsiteY8" fmla="*/ 1136469 h 2142309"/>
              <a:gd name="connsiteX9" fmla="*/ 946272 w 2827323"/>
              <a:gd name="connsiteY9" fmla="*/ 1071155 h 2142309"/>
              <a:gd name="connsiteX10" fmla="*/ 1050775 w 2827323"/>
              <a:gd name="connsiteY10" fmla="*/ 1005840 h 2142309"/>
              <a:gd name="connsiteX11" fmla="*/ 1089963 w 2827323"/>
              <a:gd name="connsiteY11" fmla="*/ 992777 h 2142309"/>
              <a:gd name="connsiteX12" fmla="*/ 1207529 w 2827323"/>
              <a:gd name="connsiteY12" fmla="*/ 901337 h 2142309"/>
              <a:gd name="connsiteX13" fmla="*/ 1285906 w 2827323"/>
              <a:gd name="connsiteY13" fmla="*/ 849086 h 2142309"/>
              <a:gd name="connsiteX14" fmla="*/ 1351220 w 2827323"/>
              <a:gd name="connsiteY14" fmla="*/ 783772 h 2142309"/>
              <a:gd name="connsiteX15" fmla="*/ 1377346 w 2827323"/>
              <a:gd name="connsiteY15" fmla="*/ 744583 h 2142309"/>
              <a:gd name="connsiteX16" fmla="*/ 1455723 w 2827323"/>
              <a:gd name="connsiteY16" fmla="*/ 666206 h 2142309"/>
              <a:gd name="connsiteX17" fmla="*/ 1494912 w 2827323"/>
              <a:gd name="connsiteY17" fmla="*/ 627017 h 2142309"/>
              <a:gd name="connsiteX18" fmla="*/ 1586352 w 2827323"/>
              <a:gd name="connsiteY18" fmla="*/ 561703 h 2142309"/>
              <a:gd name="connsiteX19" fmla="*/ 1612478 w 2827323"/>
              <a:gd name="connsiteY19" fmla="*/ 522515 h 2142309"/>
              <a:gd name="connsiteX20" fmla="*/ 1690855 w 2827323"/>
              <a:gd name="connsiteY20" fmla="*/ 470263 h 2142309"/>
              <a:gd name="connsiteX21" fmla="*/ 1756169 w 2827323"/>
              <a:gd name="connsiteY21" fmla="*/ 391886 h 2142309"/>
              <a:gd name="connsiteX22" fmla="*/ 1821483 w 2827323"/>
              <a:gd name="connsiteY22" fmla="*/ 326572 h 2142309"/>
              <a:gd name="connsiteX23" fmla="*/ 1886798 w 2827323"/>
              <a:gd name="connsiteY23" fmla="*/ 248195 h 2142309"/>
              <a:gd name="connsiteX24" fmla="*/ 1952112 w 2827323"/>
              <a:gd name="connsiteY24" fmla="*/ 169817 h 2142309"/>
              <a:gd name="connsiteX25" fmla="*/ 2017426 w 2827323"/>
              <a:gd name="connsiteY25" fmla="*/ 52252 h 2142309"/>
              <a:gd name="connsiteX26" fmla="*/ 2056615 w 2827323"/>
              <a:gd name="connsiteY26" fmla="*/ 0 h 2142309"/>
              <a:gd name="connsiteX27" fmla="*/ 2814260 w 2827323"/>
              <a:gd name="connsiteY27" fmla="*/ 0 h 2142309"/>
              <a:gd name="connsiteX28" fmla="*/ 2827323 w 2827323"/>
              <a:gd name="connsiteY28" fmla="*/ 365761 h 2142309"/>
              <a:gd name="connsiteX29" fmla="*/ 2618318 w 2827323"/>
              <a:gd name="connsiteY29" fmla="*/ 744583 h 2142309"/>
              <a:gd name="connsiteX30" fmla="*/ 2187243 w 2827323"/>
              <a:gd name="connsiteY30" fmla="*/ 1097280 h 2142309"/>
              <a:gd name="connsiteX31" fmla="*/ 1795358 w 2827323"/>
              <a:gd name="connsiteY31" fmla="*/ 1815737 h 2142309"/>
              <a:gd name="connsiteX32" fmla="*/ 1795358 w 2827323"/>
              <a:gd name="connsiteY32" fmla="*/ 2103120 h 2142309"/>
              <a:gd name="connsiteX33" fmla="*/ 1677792 w 2827323"/>
              <a:gd name="connsiteY33" fmla="*/ 2142309 h 2142309"/>
              <a:gd name="connsiteX34" fmla="*/ 959335 w 2827323"/>
              <a:gd name="connsiteY34" fmla="*/ 1593669 h 2142309"/>
              <a:gd name="connsiteX35" fmla="*/ 306192 w 2827323"/>
              <a:gd name="connsiteY35" fmla="*/ 1332412 h 2142309"/>
              <a:gd name="connsiteX36" fmla="*/ 13063 w 2827323"/>
              <a:gd name="connsiteY36" fmla="*/ 1368185 h 2142309"/>
              <a:gd name="connsiteX0" fmla="*/ 201689 w 2827323"/>
              <a:gd name="connsiteY0" fmla="*/ 1293223 h 2142309"/>
              <a:gd name="connsiteX1" fmla="*/ 0 w 2827323"/>
              <a:gd name="connsiteY1" fmla="*/ 1344608 h 2142309"/>
              <a:gd name="connsiteX2" fmla="*/ 319255 w 2827323"/>
              <a:gd name="connsiteY2" fmla="*/ 1306286 h 2142309"/>
              <a:gd name="connsiteX3" fmla="*/ 462946 w 2827323"/>
              <a:gd name="connsiteY3" fmla="*/ 1280160 h 2142309"/>
              <a:gd name="connsiteX4" fmla="*/ 580512 w 2827323"/>
              <a:gd name="connsiteY4" fmla="*/ 1254035 h 2142309"/>
              <a:gd name="connsiteX5" fmla="*/ 658889 w 2827323"/>
              <a:gd name="connsiteY5" fmla="*/ 1214846 h 2142309"/>
              <a:gd name="connsiteX6" fmla="*/ 711140 w 2827323"/>
              <a:gd name="connsiteY6" fmla="*/ 1201783 h 2142309"/>
              <a:gd name="connsiteX7" fmla="*/ 789518 w 2827323"/>
              <a:gd name="connsiteY7" fmla="*/ 1162595 h 2142309"/>
              <a:gd name="connsiteX8" fmla="*/ 828706 w 2827323"/>
              <a:gd name="connsiteY8" fmla="*/ 1136469 h 2142309"/>
              <a:gd name="connsiteX9" fmla="*/ 946272 w 2827323"/>
              <a:gd name="connsiteY9" fmla="*/ 1071155 h 2142309"/>
              <a:gd name="connsiteX10" fmla="*/ 1050775 w 2827323"/>
              <a:gd name="connsiteY10" fmla="*/ 1005840 h 2142309"/>
              <a:gd name="connsiteX11" fmla="*/ 1089963 w 2827323"/>
              <a:gd name="connsiteY11" fmla="*/ 992777 h 2142309"/>
              <a:gd name="connsiteX12" fmla="*/ 1207529 w 2827323"/>
              <a:gd name="connsiteY12" fmla="*/ 901337 h 2142309"/>
              <a:gd name="connsiteX13" fmla="*/ 1285906 w 2827323"/>
              <a:gd name="connsiteY13" fmla="*/ 849086 h 2142309"/>
              <a:gd name="connsiteX14" fmla="*/ 1351220 w 2827323"/>
              <a:gd name="connsiteY14" fmla="*/ 783772 h 2142309"/>
              <a:gd name="connsiteX15" fmla="*/ 1377346 w 2827323"/>
              <a:gd name="connsiteY15" fmla="*/ 744583 h 2142309"/>
              <a:gd name="connsiteX16" fmla="*/ 1455723 w 2827323"/>
              <a:gd name="connsiteY16" fmla="*/ 666206 h 2142309"/>
              <a:gd name="connsiteX17" fmla="*/ 1494912 w 2827323"/>
              <a:gd name="connsiteY17" fmla="*/ 627017 h 2142309"/>
              <a:gd name="connsiteX18" fmla="*/ 1586352 w 2827323"/>
              <a:gd name="connsiteY18" fmla="*/ 561703 h 2142309"/>
              <a:gd name="connsiteX19" fmla="*/ 1612478 w 2827323"/>
              <a:gd name="connsiteY19" fmla="*/ 522515 h 2142309"/>
              <a:gd name="connsiteX20" fmla="*/ 1690855 w 2827323"/>
              <a:gd name="connsiteY20" fmla="*/ 470263 h 2142309"/>
              <a:gd name="connsiteX21" fmla="*/ 1756169 w 2827323"/>
              <a:gd name="connsiteY21" fmla="*/ 391886 h 2142309"/>
              <a:gd name="connsiteX22" fmla="*/ 1821483 w 2827323"/>
              <a:gd name="connsiteY22" fmla="*/ 326572 h 2142309"/>
              <a:gd name="connsiteX23" fmla="*/ 1886798 w 2827323"/>
              <a:gd name="connsiteY23" fmla="*/ 248195 h 2142309"/>
              <a:gd name="connsiteX24" fmla="*/ 1952112 w 2827323"/>
              <a:gd name="connsiteY24" fmla="*/ 169817 h 2142309"/>
              <a:gd name="connsiteX25" fmla="*/ 2017426 w 2827323"/>
              <a:gd name="connsiteY25" fmla="*/ 52252 h 2142309"/>
              <a:gd name="connsiteX26" fmla="*/ 2056615 w 2827323"/>
              <a:gd name="connsiteY26" fmla="*/ 0 h 2142309"/>
              <a:gd name="connsiteX27" fmla="*/ 2814260 w 2827323"/>
              <a:gd name="connsiteY27" fmla="*/ 0 h 2142309"/>
              <a:gd name="connsiteX28" fmla="*/ 2827323 w 2827323"/>
              <a:gd name="connsiteY28" fmla="*/ 365761 h 2142309"/>
              <a:gd name="connsiteX29" fmla="*/ 2618318 w 2827323"/>
              <a:gd name="connsiteY29" fmla="*/ 744583 h 2142309"/>
              <a:gd name="connsiteX30" fmla="*/ 2187243 w 2827323"/>
              <a:gd name="connsiteY30" fmla="*/ 1097280 h 2142309"/>
              <a:gd name="connsiteX31" fmla="*/ 1795358 w 2827323"/>
              <a:gd name="connsiteY31" fmla="*/ 1815737 h 2142309"/>
              <a:gd name="connsiteX32" fmla="*/ 1795358 w 2827323"/>
              <a:gd name="connsiteY32" fmla="*/ 2103120 h 2142309"/>
              <a:gd name="connsiteX33" fmla="*/ 1677792 w 2827323"/>
              <a:gd name="connsiteY33" fmla="*/ 2142309 h 2142309"/>
              <a:gd name="connsiteX34" fmla="*/ 959335 w 2827323"/>
              <a:gd name="connsiteY34" fmla="*/ 1593669 h 2142309"/>
              <a:gd name="connsiteX35" fmla="*/ 270336 w 2827323"/>
              <a:gd name="connsiteY35" fmla="*/ 1400926 h 2142309"/>
              <a:gd name="connsiteX36" fmla="*/ 13063 w 2827323"/>
              <a:gd name="connsiteY36" fmla="*/ 1368185 h 2142309"/>
              <a:gd name="connsiteX0" fmla="*/ 201689 w 2827323"/>
              <a:gd name="connsiteY0" fmla="*/ 1293223 h 2189412"/>
              <a:gd name="connsiteX1" fmla="*/ 0 w 2827323"/>
              <a:gd name="connsiteY1" fmla="*/ 1344608 h 2189412"/>
              <a:gd name="connsiteX2" fmla="*/ 319255 w 2827323"/>
              <a:gd name="connsiteY2" fmla="*/ 1306286 h 2189412"/>
              <a:gd name="connsiteX3" fmla="*/ 462946 w 2827323"/>
              <a:gd name="connsiteY3" fmla="*/ 1280160 h 2189412"/>
              <a:gd name="connsiteX4" fmla="*/ 580512 w 2827323"/>
              <a:gd name="connsiteY4" fmla="*/ 1254035 h 2189412"/>
              <a:gd name="connsiteX5" fmla="*/ 658889 w 2827323"/>
              <a:gd name="connsiteY5" fmla="*/ 1214846 h 2189412"/>
              <a:gd name="connsiteX6" fmla="*/ 711140 w 2827323"/>
              <a:gd name="connsiteY6" fmla="*/ 1201783 h 2189412"/>
              <a:gd name="connsiteX7" fmla="*/ 789518 w 2827323"/>
              <a:gd name="connsiteY7" fmla="*/ 1162595 h 2189412"/>
              <a:gd name="connsiteX8" fmla="*/ 828706 w 2827323"/>
              <a:gd name="connsiteY8" fmla="*/ 1136469 h 2189412"/>
              <a:gd name="connsiteX9" fmla="*/ 946272 w 2827323"/>
              <a:gd name="connsiteY9" fmla="*/ 1071155 h 2189412"/>
              <a:gd name="connsiteX10" fmla="*/ 1050775 w 2827323"/>
              <a:gd name="connsiteY10" fmla="*/ 1005840 h 2189412"/>
              <a:gd name="connsiteX11" fmla="*/ 1089963 w 2827323"/>
              <a:gd name="connsiteY11" fmla="*/ 992777 h 2189412"/>
              <a:gd name="connsiteX12" fmla="*/ 1207529 w 2827323"/>
              <a:gd name="connsiteY12" fmla="*/ 901337 h 2189412"/>
              <a:gd name="connsiteX13" fmla="*/ 1285906 w 2827323"/>
              <a:gd name="connsiteY13" fmla="*/ 849086 h 2189412"/>
              <a:gd name="connsiteX14" fmla="*/ 1351220 w 2827323"/>
              <a:gd name="connsiteY14" fmla="*/ 783772 h 2189412"/>
              <a:gd name="connsiteX15" fmla="*/ 1377346 w 2827323"/>
              <a:gd name="connsiteY15" fmla="*/ 744583 h 2189412"/>
              <a:gd name="connsiteX16" fmla="*/ 1455723 w 2827323"/>
              <a:gd name="connsiteY16" fmla="*/ 666206 h 2189412"/>
              <a:gd name="connsiteX17" fmla="*/ 1494912 w 2827323"/>
              <a:gd name="connsiteY17" fmla="*/ 627017 h 2189412"/>
              <a:gd name="connsiteX18" fmla="*/ 1586352 w 2827323"/>
              <a:gd name="connsiteY18" fmla="*/ 561703 h 2189412"/>
              <a:gd name="connsiteX19" fmla="*/ 1612478 w 2827323"/>
              <a:gd name="connsiteY19" fmla="*/ 522515 h 2189412"/>
              <a:gd name="connsiteX20" fmla="*/ 1690855 w 2827323"/>
              <a:gd name="connsiteY20" fmla="*/ 470263 h 2189412"/>
              <a:gd name="connsiteX21" fmla="*/ 1756169 w 2827323"/>
              <a:gd name="connsiteY21" fmla="*/ 391886 h 2189412"/>
              <a:gd name="connsiteX22" fmla="*/ 1821483 w 2827323"/>
              <a:gd name="connsiteY22" fmla="*/ 326572 h 2189412"/>
              <a:gd name="connsiteX23" fmla="*/ 1886798 w 2827323"/>
              <a:gd name="connsiteY23" fmla="*/ 248195 h 2189412"/>
              <a:gd name="connsiteX24" fmla="*/ 1952112 w 2827323"/>
              <a:gd name="connsiteY24" fmla="*/ 169817 h 2189412"/>
              <a:gd name="connsiteX25" fmla="*/ 2017426 w 2827323"/>
              <a:gd name="connsiteY25" fmla="*/ 52252 h 2189412"/>
              <a:gd name="connsiteX26" fmla="*/ 2056615 w 2827323"/>
              <a:gd name="connsiteY26" fmla="*/ 0 h 2189412"/>
              <a:gd name="connsiteX27" fmla="*/ 2814260 w 2827323"/>
              <a:gd name="connsiteY27" fmla="*/ 0 h 2189412"/>
              <a:gd name="connsiteX28" fmla="*/ 2827323 w 2827323"/>
              <a:gd name="connsiteY28" fmla="*/ 365761 h 2189412"/>
              <a:gd name="connsiteX29" fmla="*/ 2618318 w 2827323"/>
              <a:gd name="connsiteY29" fmla="*/ 744583 h 2189412"/>
              <a:gd name="connsiteX30" fmla="*/ 2187243 w 2827323"/>
              <a:gd name="connsiteY30" fmla="*/ 1097280 h 2189412"/>
              <a:gd name="connsiteX31" fmla="*/ 1795358 w 2827323"/>
              <a:gd name="connsiteY31" fmla="*/ 1815737 h 2189412"/>
              <a:gd name="connsiteX32" fmla="*/ 1795358 w 2827323"/>
              <a:gd name="connsiteY32" fmla="*/ 2103120 h 2189412"/>
              <a:gd name="connsiteX33" fmla="*/ 1601598 w 2827323"/>
              <a:gd name="connsiteY33" fmla="*/ 2189412 h 2189412"/>
              <a:gd name="connsiteX34" fmla="*/ 959335 w 2827323"/>
              <a:gd name="connsiteY34" fmla="*/ 1593669 h 2189412"/>
              <a:gd name="connsiteX35" fmla="*/ 270336 w 2827323"/>
              <a:gd name="connsiteY35" fmla="*/ 1400926 h 2189412"/>
              <a:gd name="connsiteX36" fmla="*/ 13063 w 2827323"/>
              <a:gd name="connsiteY36" fmla="*/ 1368185 h 2189412"/>
              <a:gd name="connsiteX0" fmla="*/ 201689 w 2827323"/>
              <a:gd name="connsiteY0" fmla="*/ 1293223 h 2189412"/>
              <a:gd name="connsiteX1" fmla="*/ 0 w 2827323"/>
              <a:gd name="connsiteY1" fmla="*/ 1344608 h 2189412"/>
              <a:gd name="connsiteX2" fmla="*/ 319255 w 2827323"/>
              <a:gd name="connsiteY2" fmla="*/ 1306286 h 2189412"/>
              <a:gd name="connsiteX3" fmla="*/ 462946 w 2827323"/>
              <a:gd name="connsiteY3" fmla="*/ 1280160 h 2189412"/>
              <a:gd name="connsiteX4" fmla="*/ 580512 w 2827323"/>
              <a:gd name="connsiteY4" fmla="*/ 1254035 h 2189412"/>
              <a:gd name="connsiteX5" fmla="*/ 658889 w 2827323"/>
              <a:gd name="connsiteY5" fmla="*/ 1214846 h 2189412"/>
              <a:gd name="connsiteX6" fmla="*/ 711140 w 2827323"/>
              <a:gd name="connsiteY6" fmla="*/ 1201783 h 2189412"/>
              <a:gd name="connsiteX7" fmla="*/ 789518 w 2827323"/>
              <a:gd name="connsiteY7" fmla="*/ 1162595 h 2189412"/>
              <a:gd name="connsiteX8" fmla="*/ 828706 w 2827323"/>
              <a:gd name="connsiteY8" fmla="*/ 1136469 h 2189412"/>
              <a:gd name="connsiteX9" fmla="*/ 946272 w 2827323"/>
              <a:gd name="connsiteY9" fmla="*/ 1071155 h 2189412"/>
              <a:gd name="connsiteX10" fmla="*/ 1050775 w 2827323"/>
              <a:gd name="connsiteY10" fmla="*/ 1005840 h 2189412"/>
              <a:gd name="connsiteX11" fmla="*/ 1089963 w 2827323"/>
              <a:gd name="connsiteY11" fmla="*/ 992777 h 2189412"/>
              <a:gd name="connsiteX12" fmla="*/ 1207529 w 2827323"/>
              <a:gd name="connsiteY12" fmla="*/ 901337 h 2189412"/>
              <a:gd name="connsiteX13" fmla="*/ 1285906 w 2827323"/>
              <a:gd name="connsiteY13" fmla="*/ 849086 h 2189412"/>
              <a:gd name="connsiteX14" fmla="*/ 1351220 w 2827323"/>
              <a:gd name="connsiteY14" fmla="*/ 783772 h 2189412"/>
              <a:gd name="connsiteX15" fmla="*/ 1377346 w 2827323"/>
              <a:gd name="connsiteY15" fmla="*/ 744583 h 2189412"/>
              <a:gd name="connsiteX16" fmla="*/ 1455723 w 2827323"/>
              <a:gd name="connsiteY16" fmla="*/ 666206 h 2189412"/>
              <a:gd name="connsiteX17" fmla="*/ 1494912 w 2827323"/>
              <a:gd name="connsiteY17" fmla="*/ 627017 h 2189412"/>
              <a:gd name="connsiteX18" fmla="*/ 1586352 w 2827323"/>
              <a:gd name="connsiteY18" fmla="*/ 561703 h 2189412"/>
              <a:gd name="connsiteX19" fmla="*/ 1612478 w 2827323"/>
              <a:gd name="connsiteY19" fmla="*/ 522515 h 2189412"/>
              <a:gd name="connsiteX20" fmla="*/ 1690855 w 2827323"/>
              <a:gd name="connsiteY20" fmla="*/ 470263 h 2189412"/>
              <a:gd name="connsiteX21" fmla="*/ 1756169 w 2827323"/>
              <a:gd name="connsiteY21" fmla="*/ 391886 h 2189412"/>
              <a:gd name="connsiteX22" fmla="*/ 1821483 w 2827323"/>
              <a:gd name="connsiteY22" fmla="*/ 326572 h 2189412"/>
              <a:gd name="connsiteX23" fmla="*/ 1886798 w 2827323"/>
              <a:gd name="connsiteY23" fmla="*/ 248195 h 2189412"/>
              <a:gd name="connsiteX24" fmla="*/ 1952112 w 2827323"/>
              <a:gd name="connsiteY24" fmla="*/ 169817 h 2189412"/>
              <a:gd name="connsiteX25" fmla="*/ 2017426 w 2827323"/>
              <a:gd name="connsiteY25" fmla="*/ 52252 h 2189412"/>
              <a:gd name="connsiteX26" fmla="*/ 2056615 w 2827323"/>
              <a:gd name="connsiteY26" fmla="*/ 0 h 2189412"/>
              <a:gd name="connsiteX27" fmla="*/ 2814260 w 2827323"/>
              <a:gd name="connsiteY27" fmla="*/ 0 h 2189412"/>
              <a:gd name="connsiteX28" fmla="*/ 2827323 w 2827323"/>
              <a:gd name="connsiteY28" fmla="*/ 365761 h 2189412"/>
              <a:gd name="connsiteX29" fmla="*/ 2618318 w 2827323"/>
              <a:gd name="connsiteY29" fmla="*/ 744583 h 2189412"/>
              <a:gd name="connsiteX30" fmla="*/ 2187243 w 2827323"/>
              <a:gd name="connsiteY30" fmla="*/ 1097280 h 2189412"/>
              <a:gd name="connsiteX31" fmla="*/ 1795358 w 2827323"/>
              <a:gd name="connsiteY31" fmla="*/ 1815737 h 2189412"/>
              <a:gd name="connsiteX32" fmla="*/ 1795358 w 2827323"/>
              <a:gd name="connsiteY32" fmla="*/ 2103120 h 2189412"/>
              <a:gd name="connsiteX33" fmla="*/ 1601598 w 2827323"/>
              <a:gd name="connsiteY33" fmla="*/ 2189412 h 2189412"/>
              <a:gd name="connsiteX34" fmla="*/ 959335 w 2827323"/>
              <a:gd name="connsiteY34" fmla="*/ 1593669 h 2189412"/>
              <a:gd name="connsiteX35" fmla="*/ 247927 w 2827323"/>
              <a:gd name="connsiteY35" fmla="*/ 1400926 h 2189412"/>
              <a:gd name="connsiteX36" fmla="*/ 13063 w 2827323"/>
              <a:gd name="connsiteY36" fmla="*/ 1368185 h 2189412"/>
              <a:gd name="connsiteX0" fmla="*/ 201689 w 2827323"/>
              <a:gd name="connsiteY0" fmla="*/ 1293223 h 2163720"/>
              <a:gd name="connsiteX1" fmla="*/ 0 w 2827323"/>
              <a:gd name="connsiteY1" fmla="*/ 1344608 h 2163720"/>
              <a:gd name="connsiteX2" fmla="*/ 319255 w 2827323"/>
              <a:gd name="connsiteY2" fmla="*/ 1306286 h 2163720"/>
              <a:gd name="connsiteX3" fmla="*/ 462946 w 2827323"/>
              <a:gd name="connsiteY3" fmla="*/ 1280160 h 2163720"/>
              <a:gd name="connsiteX4" fmla="*/ 580512 w 2827323"/>
              <a:gd name="connsiteY4" fmla="*/ 1254035 h 2163720"/>
              <a:gd name="connsiteX5" fmla="*/ 658889 w 2827323"/>
              <a:gd name="connsiteY5" fmla="*/ 1214846 h 2163720"/>
              <a:gd name="connsiteX6" fmla="*/ 711140 w 2827323"/>
              <a:gd name="connsiteY6" fmla="*/ 1201783 h 2163720"/>
              <a:gd name="connsiteX7" fmla="*/ 789518 w 2827323"/>
              <a:gd name="connsiteY7" fmla="*/ 1162595 h 2163720"/>
              <a:gd name="connsiteX8" fmla="*/ 828706 w 2827323"/>
              <a:gd name="connsiteY8" fmla="*/ 1136469 h 2163720"/>
              <a:gd name="connsiteX9" fmla="*/ 946272 w 2827323"/>
              <a:gd name="connsiteY9" fmla="*/ 1071155 h 2163720"/>
              <a:gd name="connsiteX10" fmla="*/ 1050775 w 2827323"/>
              <a:gd name="connsiteY10" fmla="*/ 1005840 h 2163720"/>
              <a:gd name="connsiteX11" fmla="*/ 1089963 w 2827323"/>
              <a:gd name="connsiteY11" fmla="*/ 992777 h 2163720"/>
              <a:gd name="connsiteX12" fmla="*/ 1207529 w 2827323"/>
              <a:gd name="connsiteY12" fmla="*/ 901337 h 2163720"/>
              <a:gd name="connsiteX13" fmla="*/ 1285906 w 2827323"/>
              <a:gd name="connsiteY13" fmla="*/ 849086 h 2163720"/>
              <a:gd name="connsiteX14" fmla="*/ 1351220 w 2827323"/>
              <a:gd name="connsiteY14" fmla="*/ 783772 h 2163720"/>
              <a:gd name="connsiteX15" fmla="*/ 1377346 w 2827323"/>
              <a:gd name="connsiteY15" fmla="*/ 744583 h 2163720"/>
              <a:gd name="connsiteX16" fmla="*/ 1455723 w 2827323"/>
              <a:gd name="connsiteY16" fmla="*/ 666206 h 2163720"/>
              <a:gd name="connsiteX17" fmla="*/ 1494912 w 2827323"/>
              <a:gd name="connsiteY17" fmla="*/ 627017 h 2163720"/>
              <a:gd name="connsiteX18" fmla="*/ 1586352 w 2827323"/>
              <a:gd name="connsiteY18" fmla="*/ 561703 h 2163720"/>
              <a:gd name="connsiteX19" fmla="*/ 1612478 w 2827323"/>
              <a:gd name="connsiteY19" fmla="*/ 522515 h 2163720"/>
              <a:gd name="connsiteX20" fmla="*/ 1690855 w 2827323"/>
              <a:gd name="connsiteY20" fmla="*/ 470263 h 2163720"/>
              <a:gd name="connsiteX21" fmla="*/ 1756169 w 2827323"/>
              <a:gd name="connsiteY21" fmla="*/ 391886 h 2163720"/>
              <a:gd name="connsiteX22" fmla="*/ 1821483 w 2827323"/>
              <a:gd name="connsiteY22" fmla="*/ 326572 h 2163720"/>
              <a:gd name="connsiteX23" fmla="*/ 1886798 w 2827323"/>
              <a:gd name="connsiteY23" fmla="*/ 248195 h 2163720"/>
              <a:gd name="connsiteX24" fmla="*/ 1952112 w 2827323"/>
              <a:gd name="connsiteY24" fmla="*/ 169817 h 2163720"/>
              <a:gd name="connsiteX25" fmla="*/ 2017426 w 2827323"/>
              <a:gd name="connsiteY25" fmla="*/ 52252 h 2163720"/>
              <a:gd name="connsiteX26" fmla="*/ 2056615 w 2827323"/>
              <a:gd name="connsiteY26" fmla="*/ 0 h 2163720"/>
              <a:gd name="connsiteX27" fmla="*/ 2814260 w 2827323"/>
              <a:gd name="connsiteY27" fmla="*/ 0 h 2163720"/>
              <a:gd name="connsiteX28" fmla="*/ 2827323 w 2827323"/>
              <a:gd name="connsiteY28" fmla="*/ 365761 h 2163720"/>
              <a:gd name="connsiteX29" fmla="*/ 2618318 w 2827323"/>
              <a:gd name="connsiteY29" fmla="*/ 744583 h 2163720"/>
              <a:gd name="connsiteX30" fmla="*/ 2187243 w 2827323"/>
              <a:gd name="connsiteY30" fmla="*/ 1097280 h 2163720"/>
              <a:gd name="connsiteX31" fmla="*/ 1795358 w 2827323"/>
              <a:gd name="connsiteY31" fmla="*/ 1815737 h 2163720"/>
              <a:gd name="connsiteX32" fmla="*/ 1795358 w 2827323"/>
              <a:gd name="connsiteY32" fmla="*/ 2103120 h 2163720"/>
              <a:gd name="connsiteX33" fmla="*/ 1570223 w 2827323"/>
              <a:gd name="connsiteY33" fmla="*/ 2163720 h 2163720"/>
              <a:gd name="connsiteX34" fmla="*/ 959335 w 2827323"/>
              <a:gd name="connsiteY34" fmla="*/ 1593669 h 2163720"/>
              <a:gd name="connsiteX35" fmla="*/ 247927 w 2827323"/>
              <a:gd name="connsiteY35" fmla="*/ 1400926 h 2163720"/>
              <a:gd name="connsiteX36" fmla="*/ 13063 w 2827323"/>
              <a:gd name="connsiteY36" fmla="*/ 1368185 h 2163720"/>
              <a:gd name="connsiteX0" fmla="*/ 215518 w 2841152"/>
              <a:gd name="connsiteY0" fmla="*/ 1293223 h 2163720"/>
              <a:gd name="connsiteX1" fmla="*/ 13829 w 2841152"/>
              <a:gd name="connsiteY1" fmla="*/ 1344608 h 2163720"/>
              <a:gd name="connsiteX2" fmla="*/ 333084 w 2841152"/>
              <a:gd name="connsiteY2" fmla="*/ 1306286 h 2163720"/>
              <a:gd name="connsiteX3" fmla="*/ 476775 w 2841152"/>
              <a:gd name="connsiteY3" fmla="*/ 1280160 h 2163720"/>
              <a:gd name="connsiteX4" fmla="*/ 594341 w 2841152"/>
              <a:gd name="connsiteY4" fmla="*/ 1254035 h 2163720"/>
              <a:gd name="connsiteX5" fmla="*/ 672718 w 2841152"/>
              <a:gd name="connsiteY5" fmla="*/ 1214846 h 2163720"/>
              <a:gd name="connsiteX6" fmla="*/ 724969 w 2841152"/>
              <a:gd name="connsiteY6" fmla="*/ 1201783 h 2163720"/>
              <a:gd name="connsiteX7" fmla="*/ 803347 w 2841152"/>
              <a:gd name="connsiteY7" fmla="*/ 1162595 h 2163720"/>
              <a:gd name="connsiteX8" fmla="*/ 842535 w 2841152"/>
              <a:gd name="connsiteY8" fmla="*/ 1136469 h 2163720"/>
              <a:gd name="connsiteX9" fmla="*/ 960101 w 2841152"/>
              <a:gd name="connsiteY9" fmla="*/ 1071155 h 2163720"/>
              <a:gd name="connsiteX10" fmla="*/ 1064604 w 2841152"/>
              <a:gd name="connsiteY10" fmla="*/ 1005840 h 2163720"/>
              <a:gd name="connsiteX11" fmla="*/ 1103792 w 2841152"/>
              <a:gd name="connsiteY11" fmla="*/ 992777 h 2163720"/>
              <a:gd name="connsiteX12" fmla="*/ 1221358 w 2841152"/>
              <a:gd name="connsiteY12" fmla="*/ 901337 h 2163720"/>
              <a:gd name="connsiteX13" fmla="*/ 1299735 w 2841152"/>
              <a:gd name="connsiteY13" fmla="*/ 849086 h 2163720"/>
              <a:gd name="connsiteX14" fmla="*/ 1365049 w 2841152"/>
              <a:gd name="connsiteY14" fmla="*/ 783772 h 2163720"/>
              <a:gd name="connsiteX15" fmla="*/ 1391175 w 2841152"/>
              <a:gd name="connsiteY15" fmla="*/ 744583 h 2163720"/>
              <a:gd name="connsiteX16" fmla="*/ 1469552 w 2841152"/>
              <a:gd name="connsiteY16" fmla="*/ 666206 h 2163720"/>
              <a:gd name="connsiteX17" fmla="*/ 1508741 w 2841152"/>
              <a:gd name="connsiteY17" fmla="*/ 627017 h 2163720"/>
              <a:gd name="connsiteX18" fmla="*/ 1600181 w 2841152"/>
              <a:gd name="connsiteY18" fmla="*/ 561703 h 2163720"/>
              <a:gd name="connsiteX19" fmla="*/ 1626307 w 2841152"/>
              <a:gd name="connsiteY19" fmla="*/ 522515 h 2163720"/>
              <a:gd name="connsiteX20" fmla="*/ 1704684 w 2841152"/>
              <a:gd name="connsiteY20" fmla="*/ 470263 h 2163720"/>
              <a:gd name="connsiteX21" fmla="*/ 1769998 w 2841152"/>
              <a:gd name="connsiteY21" fmla="*/ 391886 h 2163720"/>
              <a:gd name="connsiteX22" fmla="*/ 1835312 w 2841152"/>
              <a:gd name="connsiteY22" fmla="*/ 326572 h 2163720"/>
              <a:gd name="connsiteX23" fmla="*/ 1900627 w 2841152"/>
              <a:gd name="connsiteY23" fmla="*/ 248195 h 2163720"/>
              <a:gd name="connsiteX24" fmla="*/ 1965941 w 2841152"/>
              <a:gd name="connsiteY24" fmla="*/ 169817 h 2163720"/>
              <a:gd name="connsiteX25" fmla="*/ 2031255 w 2841152"/>
              <a:gd name="connsiteY25" fmla="*/ 52252 h 2163720"/>
              <a:gd name="connsiteX26" fmla="*/ 2070444 w 2841152"/>
              <a:gd name="connsiteY26" fmla="*/ 0 h 2163720"/>
              <a:gd name="connsiteX27" fmla="*/ 2828089 w 2841152"/>
              <a:gd name="connsiteY27" fmla="*/ 0 h 2163720"/>
              <a:gd name="connsiteX28" fmla="*/ 2841152 w 2841152"/>
              <a:gd name="connsiteY28" fmla="*/ 365761 h 2163720"/>
              <a:gd name="connsiteX29" fmla="*/ 2632147 w 2841152"/>
              <a:gd name="connsiteY29" fmla="*/ 744583 h 2163720"/>
              <a:gd name="connsiteX30" fmla="*/ 2201072 w 2841152"/>
              <a:gd name="connsiteY30" fmla="*/ 1097280 h 2163720"/>
              <a:gd name="connsiteX31" fmla="*/ 1809187 w 2841152"/>
              <a:gd name="connsiteY31" fmla="*/ 1815737 h 2163720"/>
              <a:gd name="connsiteX32" fmla="*/ 1809187 w 2841152"/>
              <a:gd name="connsiteY32" fmla="*/ 2103120 h 2163720"/>
              <a:gd name="connsiteX33" fmla="*/ 1584052 w 2841152"/>
              <a:gd name="connsiteY33" fmla="*/ 2163720 h 2163720"/>
              <a:gd name="connsiteX34" fmla="*/ 973164 w 2841152"/>
              <a:gd name="connsiteY34" fmla="*/ 1593669 h 2163720"/>
              <a:gd name="connsiteX35" fmla="*/ 261756 w 2841152"/>
              <a:gd name="connsiteY35" fmla="*/ 1400926 h 2163720"/>
              <a:gd name="connsiteX36" fmla="*/ 0 w 2841152"/>
              <a:gd name="connsiteY36" fmla="*/ 1363902 h 2163720"/>
              <a:gd name="connsiteX0" fmla="*/ 215518 w 2841152"/>
              <a:gd name="connsiteY0" fmla="*/ 1293223 h 2163720"/>
              <a:gd name="connsiteX1" fmla="*/ 13829 w 2841152"/>
              <a:gd name="connsiteY1" fmla="*/ 1344608 h 2163720"/>
              <a:gd name="connsiteX2" fmla="*/ 333084 w 2841152"/>
              <a:gd name="connsiteY2" fmla="*/ 1306286 h 2163720"/>
              <a:gd name="connsiteX3" fmla="*/ 476775 w 2841152"/>
              <a:gd name="connsiteY3" fmla="*/ 1280160 h 2163720"/>
              <a:gd name="connsiteX4" fmla="*/ 594341 w 2841152"/>
              <a:gd name="connsiteY4" fmla="*/ 1254035 h 2163720"/>
              <a:gd name="connsiteX5" fmla="*/ 672718 w 2841152"/>
              <a:gd name="connsiteY5" fmla="*/ 1214846 h 2163720"/>
              <a:gd name="connsiteX6" fmla="*/ 724969 w 2841152"/>
              <a:gd name="connsiteY6" fmla="*/ 1201783 h 2163720"/>
              <a:gd name="connsiteX7" fmla="*/ 803347 w 2841152"/>
              <a:gd name="connsiteY7" fmla="*/ 1162595 h 2163720"/>
              <a:gd name="connsiteX8" fmla="*/ 842535 w 2841152"/>
              <a:gd name="connsiteY8" fmla="*/ 1136469 h 2163720"/>
              <a:gd name="connsiteX9" fmla="*/ 960101 w 2841152"/>
              <a:gd name="connsiteY9" fmla="*/ 1071155 h 2163720"/>
              <a:gd name="connsiteX10" fmla="*/ 1064604 w 2841152"/>
              <a:gd name="connsiteY10" fmla="*/ 1005840 h 2163720"/>
              <a:gd name="connsiteX11" fmla="*/ 1103792 w 2841152"/>
              <a:gd name="connsiteY11" fmla="*/ 992777 h 2163720"/>
              <a:gd name="connsiteX12" fmla="*/ 1221358 w 2841152"/>
              <a:gd name="connsiteY12" fmla="*/ 901337 h 2163720"/>
              <a:gd name="connsiteX13" fmla="*/ 1299735 w 2841152"/>
              <a:gd name="connsiteY13" fmla="*/ 849086 h 2163720"/>
              <a:gd name="connsiteX14" fmla="*/ 1365049 w 2841152"/>
              <a:gd name="connsiteY14" fmla="*/ 783772 h 2163720"/>
              <a:gd name="connsiteX15" fmla="*/ 1391175 w 2841152"/>
              <a:gd name="connsiteY15" fmla="*/ 744583 h 2163720"/>
              <a:gd name="connsiteX16" fmla="*/ 1469552 w 2841152"/>
              <a:gd name="connsiteY16" fmla="*/ 666206 h 2163720"/>
              <a:gd name="connsiteX17" fmla="*/ 1508741 w 2841152"/>
              <a:gd name="connsiteY17" fmla="*/ 627017 h 2163720"/>
              <a:gd name="connsiteX18" fmla="*/ 1600181 w 2841152"/>
              <a:gd name="connsiteY18" fmla="*/ 561703 h 2163720"/>
              <a:gd name="connsiteX19" fmla="*/ 1626307 w 2841152"/>
              <a:gd name="connsiteY19" fmla="*/ 522515 h 2163720"/>
              <a:gd name="connsiteX20" fmla="*/ 1704684 w 2841152"/>
              <a:gd name="connsiteY20" fmla="*/ 470263 h 2163720"/>
              <a:gd name="connsiteX21" fmla="*/ 1769998 w 2841152"/>
              <a:gd name="connsiteY21" fmla="*/ 391886 h 2163720"/>
              <a:gd name="connsiteX22" fmla="*/ 1835312 w 2841152"/>
              <a:gd name="connsiteY22" fmla="*/ 326572 h 2163720"/>
              <a:gd name="connsiteX23" fmla="*/ 1900627 w 2841152"/>
              <a:gd name="connsiteY23" fmla="*/ 248195 h 2163720"/>
              <a:gd name="connsiteX24" fmla="*/ 1965941 w 2841152"/>
              <a:gd name="connsiteY24" fmla="*/ 169817 h 2163720"/>
              <a:gd name="connsiteX25" fmla="*/ 2031255 w 2841152"/>
              <a:gd name="connsiteY25" fmla="*/ 52252 h 2163720"/>
              <a:gd name="connsiteX26" fmla="*/ 2070444 w 2841152"/>
              <a:gd name="connsiteY26" fmla="*/ 0 h 2163720"/>
              <a:gd name="connsiteX27" fmla="*/ 2828089 w 2841152"/>
              <a:gd name="connsiteY27" fmla="*/ 0 h 2163720"/>
              <a:gd name="connsiteX28" fmla="*/ 2841152 w 2841152"/>
              <a:gd name="connsiteY28" fmla="*/ 365761 h 2163720"/>
              <a:gd name="connsiteX29" fmla="*/ 2632147 w 2841152"/>
              <a:gd name="connsiteY29" fmla="*/ 744583 h 2163720"/>
              <a:gd name="connsiteX30" fmla="*/ 2201072 w 2841152"/>
              <a:gd name="connsiteY30" fmla="*/ 1097280 h 2163720"/>
              <a:gd name="connsiteX31" fmla="*/ 1809187 w 2841152"/>
              <a:gd name="connsiteY31" fmla="*/ 1815737 h 2163720"/>
              <a:gd name="connsiteX32" fmla="*/ 1809187 w 2841152"/>
              <a:gd name="connsiteY32" fmla="*/ 2103120 h 2163720"/>
              <a:gd name="connsiteX33" fmla="*/ 1584052 w 2841152"/>
              <a:gd name="connsiteY33" fmla="*/ 2163720 h 2163720"/>
              <a:gd name="connsiteX34" fmla="*/ 973164 w 2841152"/>
              <a:gd name="connsiteY34" fmla="*/ 1593669 h 2163720"/>
              <a:gd name="connsiteX35" fmla="*/ 358715 w 2841152"/>
              <a:gd name="connsiteY35" fmla="*/ 1366344 h 2163720"/>
              <a:gd name="connsiteX36" fmla="*/ 0 w 2841152"/>
              <a:gd name="connsiteY36" fmla="*/ 1363902 h 2163720"/>
              <a:gd name="connsiteX0" fmla="*/ 215518 w 2841152"/>
              <a:gd name="connsiteY0" fmla="*/ 1293223 h 2163720"/>
              <a:gd name="connsiteX1" fmla="*/ 13829 w 2841152"/>
              <a:gd name="connsiteY1" fmla="*/ 1344608 h 2163720"/>
              <a:gd name="connsiteX2" fmla="*/ 333084 w 2841152"/>
              <a:gd name="connsiteY2" fmla="*/ 1306286 h 2163720"/>
              <a:gd name="connsiteX3" fmla="*/ 476775 w 2841152"/>
              <a:gd name="connsiteY3" fmla="*/ 1280160 h 2163720"/>
              <a:gd name="connsiteX4" fmla="*/ 594341 w 2841152"/>
              <a:gd name="connsiteY4" fmla="*/ 1254035 h 2163720"/>
              <a:gd name="connsiteX5" fmla="*/ 672718 w 2841152"/>
              <a:gd name="connsiteY5" fmla="*/ 1214846 h 2163720"/>
              <a:gd name="connsiteX6" fmla="*/ 724969 w 2841152"/>
              <a:gd name="connsiteY6" fmla="*/ 1201783 h 2163720"/>
              <a:gd name="connsiteX7" fmla="*/ 803347 w 2841152"/>
              <a:gd name="connsiteY7" fmla="*/ 1162595 h 2163720"/>
              <a:gd name="connsiteX8" fmla="*/ 842535 w 2841152"/>
              <a:gd name="connsiteY8" fmla="*/ 1136469 h 2163720"/>
              <a:gd name="connsiteX9" fmla="*/ 960101 w 2841152"/>
              <a:gd name="connsiteY9" fmla="*/ 1071155 h 2163720"/>
              <a:gd name="connsiteX10" fmla="*/ 1064604 w 2841152"/>
              <a:gd name="connsiteY10" fmla="*/ 1005840 h 2163720"/>
              <a:gd name="connsiteX11" fmla="*/ 1103792 w 2841152"/>
              <a:gd name="connsiteY11" fmla="*/ 992777 h 2163720"/>
              <a:gd name="connsiteX12" fmla="*/ 1221358 w 2841152"/>
              <a:gd name="connsiteY12" fmla="*/ 901337 h 2163720"/>
              <a:gd name="connsiteX13" fmla="*/ 1299735 w 2841152"/>
              <a:gd name="connsiteY13" fmla="*/ 849086 h 2163720"/>
              <a:gd name="connsiteX14" fmla="*/ 1365049 w 2841152"/>
              <a:gd name="connsiteY14" fmla="*/ 783772 h 2163720"/>
              <a:gd name="connsiteX15" fmla="*/ 1391175 w 2841152"/>
              <a:gd name="connsiteY15" fmla="*/ 744583 h 2163720"/>
              <a:gd name="connsiteX16" fmla="*/ 1469552 w 2841152"/>
              <a:gd name="connsiteY16" fmla="*/ 666206 h 2163720"/>
              <a:gd name="connsiteX17" fmla="*/ 1508741 w 2841152"/>
              <a:gd name="connsiteY17" fmla="*/ 627017 h 2163720"/>
              <a:gd name="connsiteX18" fmla="*/ 1600181 w 2841152"/>
              <a:gd name="connsiteY18" fmla="*/ 561703 h 2163720"/>
              <a:gd name="connsiteX19" fmla="*/ 1626307 w 2841152"/>
              <a:gd name="connsiteY19" fmla="*/ 522515 h 2163720"/>
              <a:gd name="connsiteX20" fmla="*/ 1704684 w 2841152"/>
              <a:gd name="connsiteY20" fmla="*/ 470263 h 2163720"/>
              <a:gd name="connsiteX21" fmla="*/ 1769998 w 2841152"/>
              <a:gd name="connsiteY21" fmla="*/ 391886 h 2163720"/>
              <a:gd name="connsiteX22" fmla="*/ 1835312 w 2841152"/>
              <a:gd name="connsiteY22" fmla="*/ 326572 h 2163720"/>
              <a:gd name="connsiteX23" fmla="*/ 1900627 w 2841152"/>
              <a:gd name="connsiteY23" fmla="*/ 248195 h 2163720"/>
              <a:gd name="connsiteX24" fmla="*/ 1965941 w 2841152"/>
              <a:gd name="connsiteY24" fmla="*/ 169817 h 2163720"/>
              <a:gd name="connsiteX25" fmla="*/ 2031255 w 2841152"/>
              <a:gd name="connsiteY25" fmla="*/ 52252 h 2163720"/>
              <a:gd name="connsiteX26" fmla="*/ 2070444 w 2841152"/>
              <a:gd name="connsiteY26" fmla="*/ 0 h 2163720"/>
              <a:gd name="connsiteX27" fmla="*/ 2828089 w 2841152"/>
              <a:gd name="connsiteY27" fmla="*/ 0 h 2163720"/>
              <a:gd name="connsiteX28" fmla="*/ 2841152 w 2841152"/>
              <a:gd name="connsiteY28" fmla="*/ 365761 h 2163720"/>
              <a:gd name="connsiteX29" fmla="*/ 2632147 w 2841152"/>
              <a:gd name="connsiteY29" fmla="*/ 744583 h 2163720"/>
              <a:gd name="connsiteX30" fmla="*/ 2201072 w 2841152"/>
              <a:gd name="connsiteY30" fmla="*/ 1097280 h 2163720"/>
              <a:gd name="connsiteX31" fmla="*/ 1809187 w 2841152"/>
              <a:gd name="connsiteY31" fmla="*/ 1815737 h 2163720"/>
              <a:gd name="connsiteX32" fmla="*/ 1809187 w 2841152"/>
              <a:gd name="connsiteY32" fmla="*/ 2103120 h 2163720"/>
              <a:gd name="connsiteX33" fmla="*/ 1584052 w 2841152"/>
              <a:gd name="connsiteY33" fmla="*/ 2163720 h 2163720"/>
              <a:gd name="connsiteX34" fmla="*/ 953202 w 2841152"/>
              <a:gd name="connsiteY34" fmla="*/ 1524504 h 2163720"/>
              <a:gd name="connsiteX35" fmla="*/ 358715 w 2841152"/>
              <a:gd name="connsiteY35" fmla="*/ 1366344 h 2163720"/>
              <a:gd name="connsiteX36" fmla="*/ 0 w 2841152"/>
              <a:gd name="connsiteY36" fmla="*/ 1363902 h 2163720"/>
              <a:gd name="connsiteX0" fmla="*/ 201689 w 2827323"/>
              <a:gd name="connsiteY0" fmla="*/ 1293223 h 2163720"/>
              <a:gd name="connsiteX1" fmla="*/ 0 w 2827323"/>
              <a:gd name="connsiteY1" fmla="*/ 1344608 h 2163720"/>
              <a:gd name="connsiteX2" fmla="*/ 319255 w 2827323"/>
              <a:gd name="connsiteY2" fmla="*/ 1306286 h 2163720"/>
              <a:gd name="connsiteX3" fmla="*/ 462946 w 2827323"/>
              <a:gd name="connsiteY3" fmla="*/ 1280160 h 2163720"/>
              <a:gd name="connsiteX4" fmla="*/ 580512 w 2827323"/>
              <a:gd name="connsiteY4" fmla="*/ 1254035 h 2163720"/>
              <a:gd name="connsiteX5" fmla="*/ 658889 w 2827323"/>
              <a:gd name="connsiteY5" fmla="*/ 1214846 h 2163720"/>
              <a:gd name="connsiteX6" fmla="*/ 711140 w 2827323"/>
              <a:gd name="connsiteY6" fmla="*/ 1201783 h 2163720"/>
              <a:gd name="connsiteX7" fmla="*/ 789518 w 2827323"/>
              <a:gd name="connsiteY7" fmla="*/ 1162595 h 2163720"/>
              <a:gd name="connsiteX8" fmla="*/ 828706 w 2827323"/>
              <a:gd name="connsiteY8" fmla="*/ 1136469 h 2163720"/>
              <a:gd name="connsiteX9" fmla="*/ 946272 w 2827323"/>
              <a:gd name="connsiteY9" fmla="*/ 1071155 h 2163720"/>
              <a:gd name="connsiteX10" fmla="*/ 1050775 w 2827323"/>
              <a:gd name="connsiteY10" fmla="*/ 1005840 h 2163720"/>
              <a:gd name="connsiteX11" fmla="*/ 1089963 w 2827323"/>
              <a:gd name="connsiteY11" fmla="*/ 992777 h 2163720"/>
              <a:gd name="connsiteX12" fmla="*/ 1207529 w 2827323"/>
              <a:gd name="connsiteY12" fmla="*/ 901337 h 2163720"/>
              <a:gd name="connsiteX13" fmla="*/ 1285906 w 2827323"/>
              <a:gd name="connsiteY13" fmla="*/ 849086 h 2163720"/>
              <a:gd name="connsiteX14" fmla="*/ 1351220 w 2827323"/>
              <a:gd name="connsiteY14" fmla="*/ 783772 h 2163720"/>
              <a:gd name="connsiteX15" fmla="*/ 1377346 w 2827323"/>
              <a:gd name="connsiteY15" fmla="*/ 744583 h 2163720"/>
              <a:gd name="connsiteX16" fmla="*/ 1455723 w 2827323"/>
              <a:gd name="connsiteY16" fmla="*/ 666206 h 2163720"/>
              <a:gd name="connsiteX17" fmla="*/ 1494912 w 2827323"/>
              <a:gd name="connsiteY17" fmla="*/ 627017 h 2163720"/>
              <a:gd name="connsiteX18" fmla="*/ 1586352 w 2827323"/>
              <a:gd name="connsiteY18" fmla="*/ 561703 h 2163720"/>
              <a:gd name="connsiteX19" fmla="*/ 1612478 w 2827323"/>
              <a:gd name="connsiteY19" fmla="*/ 522515 h 2163720"/>
              <a:gd name="connsiteX20" fmla="*/ 1690855 w 2827323"/>
              <a:gd name="connsiteY20" fmla="*/ 470263 h 2163720"/>
              <a:gd name="connsiteX21" fmla="*/ 1756169 w 2827323"/>
              <a:gd name="connsiteY21" fmla="*/ 391886 h 2163720"/>
              <a:gd name="connsiteX22" fmla="*/ 1821483 w 2827323"/>
              <a:gd name="connsiteY22" fmla="*/ 326572 h 2163720"/>
              <a:gd name="connsiteX23" fmla="*/ 1886798 w 2827323"/>
              <a:gd name="connsiteY23" fmla="*/ 248195 h 2163720"/>
              <a:gd name="connsiteX24" fmla="*/ 1952112 w 2827323"/>
              <a:gd name="connsiteY24" fmla="*/ 169817 h 2163720"/>
              <a:gd name="connsiteX25" fmla="*/ 2017426 w 2827323"/>
              <a:gd name="connsiteY25" fmla="*/ 52252 h 2163720"/>
              <a:gd name="connsiteX26" fmla="*/ 2056615 w 2827323"/>
              <a:gd name="connsiteY26" fmla="*/ 0 h 2163720"/>
              <a:gd name="connsiteX27" fmla="*/ 2814260 w 2827323"/>
              <a:gd name="connsiteY27" fmla="*/ 0 h 2163720"/>
              <a:gd name="connsiteX28" fmla="*/ 2827323 w 2827323"/>
              <a:gd name="connsiteY28" fmla="*/ 365761 h 2163720"/>
              <a:gd name="connsiteX29" fmla="*/ 2618318 w 2827323"/>
              <a:gd name="connsiteY29" fmla="*/ 744583 h 2163720"/>
              <a:gd name="connsiteX30" fmla="*/ 2187243 w 2827323"/>
              <a:gd name="connsiteY30" fmla="*/ 1097280 h 2163720"/>
              <a:gd name="connsiteX31" fmla="*/ 1795358 w 2827323"/>
              <a:gd name="connsiteY31" fmla="*/ 1815737 h 2163720"/>
              <a:gd name="connsiteX32" fmla="*/ 1795358 w 2827323"/>
              <a:gd name="connsiteY32" fmla="*/ 2103120 h 2163720"/>
              <a:gd name="connsiteX33" fmla="*/ 1570223 w 2827323"/>
              <a:gd name="connsiteY33" fmla="*/ 2163720 h 2163720"/>
              <a:gd name="connsiteX34" fmla="*/ 939373 w 2827323"/>
              <a:gd name="connsiteY34" fmla="*/ 1524504 h 2163720"/>
              <a:gd name="connsiteX35" fmla="*/ 344886 w 2827323"/>
              <a:gd name="connsiteY35" fmla="*/ 1366344 h 2163720"/>
              <a:gd name="connsiteX36" fmla="*/ 143016 w 2827323"/>
              <a:gd name="connsiteY36" fmla="*/ 1359580 h 2163720"/>
              <a:gd name="connsiteX0" fmla="*/ 201689 w 2827323"/>
              <a:gd name="connsiteY0" fmla="*/ 1293223 h 2163720"/>
              <a:gd name="connsiteX1" fmla="*/ 0 w 2827323"/>
              <a:gd name="connsiteY1" fmla="*/ 1344608 h 2163720"/>
              <a:gd name="connsiteX2" fmla="*/ 319255 w 2827323"/>
              <a:gd name="connsiteY2" fmla="*/ 1306286 h 2163720"/>
              <a:gd name="connsiteX3" fmla="*/ 462946 w 2827323"/>
              <a:gd name="connsiteY3" fmla="*/ 1280160 h 2163720"/>
              <a:gd name="connsiteX4" fmla="*/ 580512 w 2827323"/>
              <a:gd name="connsiteY4" fmla="*/ 1254035 h 2163720"/>
              <a:gd name="connsiteX5" fmla="*/ 658889 w 2827323"/>
              <a:gd name="connsiteY5" fmla="*/ 1214846 h 2163720"/>
              <a:gd name="connsiteX6" fmla="*/ 711140 w 2827323"/>
              <a:gd name="connsiteY6" fmla="*/ 1201783 h 2163720"/>
              <a:gd name="connsiteX7" fmla="*/ 789518 w 2827323"/>
              <a:gd name="connsiteY7" fmla="*/ 1162595 h 2163720"/>
              <a:gd name="connsiteX8" fmla="*/ 828706 w 2827323"/>
              <a:gd name="connsiteY8" fmla="*/ 1136469 h 2163720"/>
              <a:gd name="connsiteX9" fmla="*/ 946272 w 2827323"/>
              <a:gd name="connsiteY9" fmla="*/ 1071155 h 2163720"/>
              <a:gd name="connsiteX10" fmla="*/ 1050775 w 2827323"/>
              <a:gd name="connsiteY10" fmla="*/ 1005840 h 2163720"/>
              <a:gd name="connsiteX11" fmla="*/ 1089963 w 2827323"/>
              <a:gd name="connsiteY11" fmla="*/ 992777 h 2163720"/>
              <a:gd name="connsiteX12" fmla="*/ 1207529 w 2827323"/>
              <a:gd name="connsiteY12" fmla="*/ 901337 h 2163720"/>
              <a:gd name="connsiteX13" fmla="*/ 1285906 w 2827323"/>
              <a:gd name="connsiteY13" fmla="*/ 849086 h 2163720"/>
              <a:gd name="connsiteX14" fmla="*/ 1351220 w 2827323"/>
              <a:gd name="connsiteY14" fmla="*/ 783772 h 2163720"/>
              <a:gd name="connsiteX15" fmla="*/ 1377346 w 2827323"/>
              <a:gd name="connsiteY15" fmla="*/ 744583 h 2163720"/>
              <a:gd name="connsiteX16" fmla="*/ 1455723 w 2827323"/>
              <a:gd name="connsiteY16" fmla="*/ 666206 h 2163720"/>
              <a:gd name="connsiteX17" fmla="*/ 1494912 w 2827323"/>
              <a:gd name="connsiteY17" fmla="*/ 627017 h 2163720"/>
              <a:gd name="connsiteX18" fmla="*/ 1586352 w 2827323"/>
              <a:gd name="connsiteY18" fmla="*/ 561703 h 2163720"/>
              <a:gd name="connsiteX19" fmla="*/ 1612478 w 2827323"/>
              <a:gd name="connsiteY19" fmla="*/ 522515 h 2163720"/>
              <a:gd name="connsiteX20" fmla="*/ 1690855 w 2827323"/>
              <a:gd name="connsiteY20" fmla="*/ 470263 h 2163720"/>
              <a:gd name="connsiteX21" fmla="*/ 1756169 w 2827323"/>
              <a:gd name="connsiteY21" fmla="*/ 391886 h 2163720"/>
              <a:gd name="connsiteX22" fmla="*/ 1821483 w 2827323"/>
              <a:gd name="connsiteY22" fmla="*/ 326572 h 2163720"/>
              <a:gd name="connsiteX23" fmla="*/ 1886798 w 2827323"/>
              <a:gd name="connsiteY23" fmla="*/ 248195 h 2163720"/>
              <a:gd name="connsiteX24" fmla="*/ 1952112 w 2827323"/>
              <a:gd name="connsiteY24" fmla="*/ 169817 h 2163720"/>
              <a:gd name="connsiteX25" fmla="*/ 2017426 w 2827323"/>
              <a:gd name="connsiteY25" fmla="*/ 52252 h 2163720"/>
              <a:gd name="connsiteX26" fmla="*/ 2056615 w 2827323"/>
              <a:gd name="connsiteY26" fmla="*/ 0 h 2163720"/>
              <a:gd name="connsiteX27" fmla="*/ 2814260 w 2827323"/>
              <a:gd name="connsiteY27" fmla="*/ 0 h 2163720"/>
              <a:gd name="connsiteX28" fmla="*/ 2827323 w 2827323"/>
              <a:gd name="connsiteY28" fmla="*/ 365761 h 2163720"/>
              <a:gd name="connsiteX29" fmla="*/ 2618318 w 2827323"/>
              <a:gd name="connsiteY29" fmla="*/ 744583 h 2163720"/>
              <a:gd name="connsiteX30" fmla="*/ 2187243 w 2827323"/>
              <a:gd name="connsiteY30" fmla="*/ 1097280 h 2163720"/>
              <a:gd name="connsiteX31" fmla="*/ 1795358 w 2827323"/>
              <a:gd name="connsiteY31" fmla="*/ 1815737 h 2163720"/>
              <a:gd name="connsiteX32" fmla="*/ 1795358 w 2827323"/>
              <a:gd name="connsiteY32" fmla="*/ 2103120 h 2163720"/>
              <a:gd name="connsiteX33" fmla="*/ 1570223 w 2827323"/>
              <a:gd name="connsiteY33" fmla="*/ 2163720 h 2163720"/>
              <a:gd name="connsiteX34" fmla="*/ 939373 w 2827323"/>
              <a:gd name="connsiteY34" fmla="*/ 1524504 h 2163720"/>
              <a:gd name="connsiteX35" fmla="*/ 356292 w 2827323"/>
              <a:gd name="connsiteY35" fmla="*/ 1362021 h 2163720"/>
              <a:gd name="connsiteX36" fmla="*/ 143016 w 2827323"/>
              <a:gd name="connsiteY36" fmla="*/ 1359580 h 2163720"/>
              <a:gd name="connsiteX0" fmla="*/ 201689 w 2827323"/>
              <a:gd name="connsiteY0" fmla="*/ 1293223 h 2163720"/>
              <a:gd name="connsiteX1" fmla="*/ 0 w 2827323"/>
              <a:gd name="connsiteY1" fmla="*/ 1344608 h 2163720"/>
              <a:gd name="connsiteX2" fmla="*/ 319255 w 2827323"/>
              <a:gd name="connsiteY2" fmla="*/ 1306286 h 2163720"/>
              <a:gd name="connsiteX3" fmla="*/ 462946 w 2827323"/>
              <a:gd name="connsiteY3" fmla="*/ 1280160 h 2163720"/>
              <a:gd name="connsiteX4" fmla="*/ 580512 w 2827323"/>
              <a:gd name="connsiteY4" fmla="*/ 1254035 h 2163720"/>
              <a:gd name="connsiteX5" fmla="*/ 658889 w 2827323"/>
              <a:gd name="connsiteY5" fmla="*/ 1214846 h 2163720"/>
              <a:gd name="connsiteX6" fmla="*/ 711140 w 2827323"/>
              <a:gd name="connsiteY6" fmla="*/ 1201783 h 2163720"/>
              <a:gd name="connsiteX7" fmla="*/ 789518 w 2827323"/>
              <a:gd name="connsiteY7" fmla="*/ 1162595 h 2163720"/>
              <a:gd name="connsiteX8" fmla="*/ 828706 w 2827323"/>
              <a:gd name="connsiteY8" fmla="*/ 1136469 h 2163720"/>
              <a:gd name="connsiteX9" fmla="*/ 946272 w 2827323"/>
              <a:gd name="connsiteY9" fmla="*/ 1071155 h 2163720"/>
              <a:gd name="connsiteX10" fmla="*/ 1050775 w 2827323"/>
              <a:gd name="connsiteY10" fmla="*/ 1005840 h 2163720"/>
              <a:gd name="connsiteX11" fmla="*/ 1089963 w 2827323"/>
              <a:gd name="connsiteY11" fmla="*/ 992777 h 2163720"/>
              <a:gd name="connsiteX12" fmla="*/ 1207529 w 2827323"/>
              <a:gd name="connsiteY12" fmla="*/ 901337 h 2163720"/>
              <a:gd name="connsiteX13" fmla="*/ 1285906 w 2827323"/>
              <a:gd name="connsiteY13" fmla="*/ 849086 h 2163720"/>
              <a:gd name="connsiteX14" fmla="*/ 1351220 w 2827323"/>
              <a:gd name="connsiteY14" fmla="*/ 783772 h 2163720"/>
              <a:gd name="connsiteX15" fmla="*/ 1377346 w 2827323"/>
              <a:gd name="connsiteY15" fmla="*/ 744583 h 2163720"/>
              <a:gd name="connsiteX16" fmla="*/ 1455723 w 2827323"/>
              <a:gd name="connsiteY16" fmla="*/ 666206 h 2163720"/>
              <a:gd name="connsiteX17" fmla="*/ 1494912 w 2827323"/>
              <a:gd name="connsiteY17" fmla="*/ 627017 h 2163720"/>
              <a:gd name="connsiteX18" fmla="*/ 1586352 w 2827323"/>
              <a:gd name="connsiteY18" fmla="*/ 561703 h 2163720"/>
              <a:gd name="connsiteX19" fmla="*/ 1612478 w 2827323"/>
              <a:gd name="connsiteY19" fmla="*/ 522515 h 2163720"/>
              <a:gd name="connsiteX20" fmla="*/ 1690855 w 2827323"/>
              <a:gd name="connsiteY20" fmla="*/ 470263 h 2163720"/>
              <a:gd name="connsiteX21" fmla="*/ 1756169 w 2827323"/>
              <a:gd name="connsiteY21" fmla="*/ 391886 h 2163720"/>
              <a:gd name="connsiteX22" fmla="*/ 1821483 w 2827323"/>
              <a:gd name="connsiteY22" fmla="*/ 326572 h 2163720"/>
              <a:gd name="connsiteX23" fmla="*/ 1886798 w 2827323"/>
              <a:gd name="connsiteY23" fmla="*/ 248195 h 2163720"/>
              <a:gd name="connsiteX24" fmla="*/ 1952112 w 2827323"/>
              <a:gd name="connsiteY24" fmla="*/ 169817 h 2163720"/>
              <a:gd name="connsiteX25" fmla="*/ 2017426 w 2827323"/>
              <a:gd name="connsiteY25" fmla="*/ 52252 h 2163720"/>
              <a:gd name="connsiteX26" fmla="*/ 2056615 w 2827323"/>
              <a:gd name="connsiteY26" fmla="*/ 0 h 2163720"/>
              <a:gd name="connsiteX27" fmla="*/ 2814260 w 2827323"/>
              <a:gd name="connsiteY27" fmla="*/ 0 h 2163720"/>
              <a:gd name="connsiteX28" fmla="*/ 2827323 w 2827323"/>
              <a:gd name="connsiteY28" fmla="*/ 365761 h 2163720"/>
              <a:gd name="connsiteX29" fmla="*/ 2618318 w 2827323"/>
              <a:gd name="connsiteY29" fmla="*/ 744583 h 2163720"/>
              <a:gd name="connsiteX30" fmla="*/ 2187243 w 2827323"/>
              <a:gd name="connsiteY30" fmla="*/ 1097280 h 2163720"/>
              <a:gd name="connsiteX31" fmla="*/ 1795358 w 2827323"/>
              <a:gd name="connsiteY31" fmla="*/ 1815737 h 2163720"/>
              <a:gd name="connsiteX32" fmla="*/ 1795358 w 2827323"/>
              <a:gd name="connsiteY32" fmla="*/ 2103120 h 2163720"/>
              <a:gd name="connsiteX33" fmla="*/ 1570223 w 2827323"/>
              <a:gd name="connsiteY33" fmla="*/ 2163720 h 2163720"/>
              <a:gd name="connsiteX34" fmla="*/ 936522 w 2827323"/>
              <a:gd name="connsiteY34" fmla="*/ 1502890 h 2163720"/>
              <a:gd name="connsiteX35" fmla="*/ 356292 w 2827323"/>
              <a:gd name="connsiteY35" fmla="*/ 1362021 h 2163720"/>
              <a:gd name="connsiteX36" fmla="*/ 143016 w 2827323"/>
              <a:gd name="connsiteY36" fmla="*/ 1359580 h 2163720"/>
              <a:gd name="connsiteX0" fmla="*/ 201689 w 2827323"/>
              <a:gd name="connsiteY0" fmla="*/ 1293223 h 2181011"/>
              <a:gd name="connsiteX1" fmla="*/ 0 w 2827323"/>
              <a:gd name="connsiteY1" fmla="*/ 1344608 h 2181011"/>
              <a:gd name="connsiteX2" fmla="*/ 319255 w 2827323"/>
              <a:gd name="connsiteY2" fmla="*/ 1306286 h 2181011"/>
              <a:gd name="connsiteX3" fmla="*/ 462946 w 2827323"/>
              <a:gd name="connsiteY3" fmla="*/ 1280160 h 2181011"/>
              <a:gd name="connsiteX4" fmla="*/ 580512 w 2827323"/>
              <a:gd name="connsiteY4" fmla="*/ 1254035 h 2181011"/>
              <a:gd name="connsiteX5" fmla="*/ 658889 w 2827323"/>
              <a:gd name="connsiteY5" fmla="*/ 1214846 h 2181011"/>
              <a:gd name="connsiteX6" fmla="*/ 711140 w 2827323"/>
              <a:gd name="connsiteY6" fmla="*/ 1201783 h 2181011"/>
              <a:gd name="connsiteX7" fmla="*/ 789518 w 2827323"/>
              <a:gd name="connsiteY7" fmla="*/ 1162595 h 2181011"/>
              <a:gd name="connsiteX8" fmla="*/ 828706 w 2827323"/>
              <a:gd name="connsiteY8" fmla="*/ 1136469 h 2181011"/>
              <a:gd name="connsiteX9" fmla="*/ 946272 w 2827323"/>
              <a:gd name="connsiteY9" fmla="*/ 1071155 h 2181011"/>
              <a:gd name="connsiteX10" fmla="*/ 1050775 w 2827323"/>
              <a:gd name="connsiteY10" fmla="*/ 1005840 h 2181011"/>
              <a:gd name="connsiteX11" fmla="*/ 1089963 w 2827323"/>
              <a:gd name="connsiteY11" fmla="*/ 992777 h 2181011"/>
              <a:gd name="connsiteX12" fmla="*/ 1207529 w 2827323"/>
              <a:gd name="connsiteY12" fmla="*/ 901337 h 2181011"/>
              <a:gd name="connsiteX13" fmla="*/ 1285906 w 2827323"/>
              <a:gd name="connsiteY13" fmla="*/ 849086 h 2181011"/>
              <a:gd name="connsiteX14" fmla="*/ 1351220 w 2827323"/>
              <a:gd name="connsiteY14" fmla="*/ 783772 h 2181011"/>
              <a:gd name="connsiteX15" fmla="*/ 1377346 w 2827323"/>
              <a:gd name="connsiteY15" fmla="*/ 744583 h 2181011"/>
              <a:gd name="connsiteX16" fmla="*/ 1455723 w 2827323"/>
              <a:gd name="connsiteY16" fmla="*/ 666206 h 2181011"/>
              <a:gd name="connsiteX17" fmla="*/ 1494912 w 2827323"/>
              <a:gd name="connsiteY17" fmla="*/ 627017 h 2181011"/>
              <a:gd name="connsiteX18" fmla="*/ 1586352 w 2827323"/>
              <a:gd name="connsiteY18" fmla="*/ 561703 h 2181011"/>
              <a:gd name="connsiteX19" fmla="*/ 1612478 w 2827323"/>
              <a:gd name="connsiteY19" fmla="*/ 522515 h 2181011"/>
              <a:gd name="connsiteX20" fmla="*/ 1690855 w 2827323"/>
              <a:gd name="connsiteY20" fmla="*/ 470263 h 2181011"/>
              <a:gd name="connsiteX21" fmla="*/ 1756169 w 2827323"/>
              <a:gd name="connsiteY21" fmla="*/ 391886 h 2181011"/>
              <a:gd name="connsiteX22" fmla="*/ 1821483 w 2827323"/>
              <a:gd name="connsiteY22" fmla="*/ 326572 h 2181011"/>
              <a:gd name="connsiteX23" fmla="*/ 1886798 w 2827323"/>
              <a:gd name="connsiteY23" fmla="*/ 248195 h 2181011"/>
              <a:gd name="connsiteX24" fmla="*/ 1952112 w 2827323"/>
              <a:gd name="connsiteY24" fmla="*/ 169817 h 2181011"/>
              <a:gd name="connsiteX25" fmla="*/ 2017426 w 2827323"/>
              <a:gd name="connsiteY25" fmla="*/ 52252 h 2181011"/>
              <a:gd name="connsiteX26" fmla="*/ 2056615 w 2827323"/>
              <a:gd name="connsiteY26" fmla="*/ 0 h 2181011"/>
              <a:gd name="connsiteX27" fmla="*/ 2814260 w 2827323"/>
              <a:gd name="connsiteY27" fmla="*/ 0 h 2181011"/>
              <a:gd name="connsiteX28" fmla="*/ 2827323 w 2827323"/>
              <a:gd name="connsiteY28" fmla="*/ 365761 h 2181011"/>
              <a:gd name="connsiteX29" fmla="*/ 2618318 w 2827323"/>
              <a:gd name="connsiteY29" fmla="*/ 744583 h 2181011"/>
              <a:gd name="connsiteX30" fmla="*/ 2187243 w 2827323"/>
              <a:gd name="connsiteY30" fmla="*/ 1097280 h 2181011"/>
              <a:gd name="connsiteX31" fmla="*/ 1795358 w 2827323"/>
              <a:gd name="connsiteY31" fmla="*/ 1815737 h 2181011"/>
              <a:gd name="connsiteX32" fmla="*/ 1795358 w 2827323"/>
              <a:gd name="connsiteY32" fmla="*/ 2103120 h 2181011"/>
              <a:gd name="connsiteX33" fmla="*/ 1555965 w 2827323"/>
              <a:gd name="connsiteY33" fmla="*/ 2181011 h 2181011"/>
              <a:gd name="connsiteX34" fmla="*/ 936522 w 2827323"/>
              <a:gd name="connsiteY34" fmla="*/ 1502890 h 2181011"/>
              <a:gd name="connsiteX35" fmla="*/ 356292 w 2827323"/>
              <a:gd name="connsiteY35" fmla="*/ 1362021 h 2181011"/>
              <a:gd name="connsiteX36" fmla="*/ 143016 w 2827323"/>
              <a:gd name="connsiteY36" fmla="*/ 1359580 h 2181011"/>
              <a:gd name="connsiteX0" fmla="*/ 201689 w 2827323"/>
              <a:gd name="connsiteY0" fmla="*/ 1293223 h 2181011"/>
              <a:gd name="connsiteX1" fmla="*/ 0 w 2827323"/>
              <a:gd name="connsiteY1" fmla="*/ 1344608 h 2181011"/>
              <a:gd name="connsiteX2" fmla="*/ 319255 w 2827323"/>
              <a:gd name="connsiteY2" fmla="*/ 1306286 h 2181011"/>
              <a:gd name="connsiteX3" fmla="*/ 462946 w 2827323"/>
              <a:gd name="connsiteY3" fmla="*/ 1280160 h 2181011"/>
              <a:gd name="connsiteX4" fmla="*/ 580512 w 2827323"/>
              <a:gd name="connsiteY4" fmla="*/ 1254035 h 2181011"/>
              <a:gd name="connsiteX5" fmla="*/ 658889 w 2827323"/>
              <a:gd name="connsiteY5" fmla="*/ 1214846 h 2181011"/>
              <a:gd name="connsiteX6" fmla="*/ 711140 w 2827323"/>
              <a:gd name="connsiteY6" fmla="*/ 1201783 h 2181011"/>
              <a:gd name="connsiteX7" fmla="*/ 789518 w 2827323"/>
              <a:gd name="connsiteY7" fmla="*/ 1162595 h 2181011"/>
              <a:gd name="connsiteX8" fmla="*/ 828706 w 2827323"/>
              <a:gd name="connsiteY8" fmla="*/ 1136469 h 2181011"/>
              <a:gd name="connsiteX9" fmla="*/ 946272 w 2827323"/>
              <a:gd name="connsiteY9" fmla="*/ 1071155 h 2181011"/>
              <a:gd name="connsiteX10" fmla="*/ 1050775 w 2827323"/>
              <a:gd name="connsiteY10" fmla="*/ 1005840 h 2181011"/>
              <a:gd name="connsiteX11" fmla="*/ 1089963 w 2827323"/>
              <a:gd name="connsiteY11" fmla="*/ 992777 h 2181011"/>
              <a:gd name="connsiteX12" fmla="*/ 1207529 w 2827323"/>
              <a:gd name="connsiteY12" fmla="*/ 901337 h 2181011"/>
              <a:gd name="connsiteX13" fmla="*/ 1285906 w 2827323"/>
              <a:gd name="connsiteY13" fmla="*/ 849086 h 2181011"/>
              <a:gd name="connsiteX14" fmla="*/ 1351220 w 2827323"/>
              <a:gd name="connsiteY14" fmla="*/ 783772 h 2181011"/>
              <a:gd name="connsiteX15" fmla="*/ 1377346 w 2827323"/>
              <a:gd name="connsiteY15" fmla="*/ 744583 h 2181011"/>
              <a:gd name="connsiteX16" fmla="*/ 1455723 w 2827323"/>
              <a:gd name="connsiteY16" fmla="*/ 666206 h 2181011"/>
              <a:gd name="connsiteX17" fmla="*/ 1494912 w 2827323"/>
              <a:gd name="connsiteY17" fmla="*/ 627017 h 2181011"/>
              <a:gd name="connsiteX18" fmla="*/ 1586352 w 2827323"/>
              <a:gd name="connsiteY18" fmla="*/ 561703 h 2181011"/>
              <a:gd name="connsiteX19" fmla="*/ 1612478 w 2827323"/>
              <a:gd name="connsiteY19" fmla="*/ 522515 h 2181011"/>
              <a:gd name="connsiteX20" fmla="*/ 1690855 w 2827323"/>
              <a:gd name="connsiteY20" fmla="*/ 470263 h 2181011"/>
              <a:gd name="connsiteX21" fmla="*/ 1756169 w 2827323"/>
              <a:gd name="connsiteY21" fmla="*/ 391886 h 2181011"/>
              <a:gd name="connsiteX22" fmla="*/ 1821483 w 2827323"/>
              <a:gd name="connsiteY22" fmla="*/ 326572 h 2181011"/>
              <a:gd name="connsiteX23" fmla="*/ 1886798 w 2827323"/>
              <a:gd name="connsiteY23" fmla="*/ 248195 h 2181011"/>
              <a:gd name="connsiteX24" fmla="*/ 1952112 w 2827323"/>
              <a:gd name="connsiteY24" fmla="*/ 169817 h 2181011"/>
              <a:gd name="connsiteX25" fmla="*/ 2017426 w 2827323"/>
              <a:gd name="connsiteY25" fmla="*/ 52252 h 2181011"/>
              <a:gd name="connsiteX26" fmla="*/ 2056615 w 2827323"/>
              <a:gd name="connsiteY26" fmla="*/ 0 h 2181011"/>
              <a:gd name="connsiteX27" fmla="*/ 2814260 w 2827323"/>
              <a:gd name="connsiteY27" fmla="*/ 0 h 2181011"/>
              <a:gd name="connsiteX28" fmla="*/ 2827323 w 2827323"/>
              <a:gd name="connsiteY28" fmla="*/ 365761 h 2181011"/>
              <a:gd name="connsiteX29" fmla="*/ 2618318 w 2827323"/>
              <a:gd name="connsiteY29" fmla="*/ 744583 h 2181011"/>
              <a:gd name="connsiteX30" fmla="*/ 2187243 w 2827323"/>
              <a:gd name="connsiteY30" fmla="*/ 1097280 h 2181011"/>
              <a:gd name="connsiteX31" fmla="*/ 1795358 w 2827323"/>
              <a:gd name="connsiteY31" fmla="*/ 1815737 h 2181011"/>
              <a:gd name="connsiteX32" fmla="*/ 1795358 w 2827323"/>
              <a:gd name="connsiteY32" fmla="*/ 2103120 h 2181011"/>
              <a:gd name="connsiteX33" fmla="*/ 1555965 w 2827323"/>
              <a:gd name="connsiteY33" fmla="*/ 2181011 h 2181011"/>
              <a:gd name="connsiteX34" fmla="*/ 945077 w 2827323"/>
              <a:gd name="connsiteY34" fmla="*/ 1520181 h 2181011"/>
              <a:gd name="connsiteX35" fmla="*/ 356292 w 2827323"/>
              <a:gd name="connsiteY35" fmla="*/ 1362021 h 2181011"/>
              <a:gd name="connsiteX36" fmla="*/ 143016 w 2827323"/>
              <a:gd name="connsiteY36" fmla="*/ 1359580 h 2181011"/>
              <a:gd name="connsiteX0" fmla="*/ 201689 w 2827323"/>
              <a:gd name="connsiteY0" fmla="*/ 1293223 h 2220592"/>
              <a:gd name="connsiteX1" fmla="*/ 0 w 2827323"/>
              <a:gd name="connsiteY1" fmla="*/ 1344608 h 2220592"/>
              <a:gd name="connsiteX2" fmla="*/ 319255 w 2827323"/>
              <a:gd name="connsiteY2" fmla="*/ 1306286 h 2220592"/>
              <a:gd name="connsiteX3" fmla="*/ 462946 w 2827323"/>
              <a:gd name="connsiteY3" fmla="*/ 1280160 h 2220592"/>
              <a:gd name="connsiteX4" fmla="*/ 580512 w 2827323"/>
              <a:gd name="connsiteY4" fmla="*/ 1254035 h 2220592"/>
              <a:gd name="connsiteX5" fmla="*/ 658889 w 2827323"/>
              <a:gd name="connsiteY5" fmla="*/ 1214846 h 2220592"/>
              <a:gd name="connsiteX6" fmla="*/ 711140 w 2827323"/>
              <a:gd name="connsiteY6" fmla="*/ 1201783 h 2220592"/>
              <a:gd name="connsiteX7" fmla="*/ 789518 w 2827323"/>
              <a:gd name="connsiteY7" fmla="*/ 1162595 h 2220592"/>
              <a:gd name="connsiteX8" fmla="*/ 828706 w 2827323"/>
              <a:gd name="connsiteY8" fmla="*/ 1136469 h 2220592"/>
              <a:gd name="connsiteX9" fmla="*/ 946272 w 2827323"/>
              <a:gd name="connsiteY9" fmla="*/ 1071155 h 2220592"/>
              <a:gd name="connsiteX10" fmla="*/ 1050775 w 2827323"/>
              <a:gd name="connsiteY10" fmla="*/ 1005840 h 2220592"/>
              <a:gd name="connsiteX11" fmla="*/ 1089963 w 2827323"/>
              <a:gd name="connsiteY11" fmla="*/ 992777 h 2220592"/>
              <a:gd name="connsiteX12" fmla="*/ 1207529 w 2827323"/>
              <a:gd name="connsiteY12" fmla="*/ 901337 h 2220592"/>
              <a:gd name="connsiteX13" fmla="*/ 1285906 w 2827323"/>
              <a:gd name="connsiteY13" fmla="*/ 849086 h 2220592"/>
              <a:gd name="connsiteX14" fmla="*/ 1351220 w 2827323"/>
              <a:gd name="connsiteY14" fmla="*/ 783772 h 2220592"/>
              <a:gd name="connsiteX15" fmla="*/ 1377346 w 2827323"/>
              <a:gd name="connsiteY15" fmla="*/ 744583 h 2220592"/>
              <a:gd name="connsiteX16" fmla="*/ 1455723 w 2827323"/>
              <a:gd name="connsiteY16" fmla="*/ 666206 h 2220592"/>
              <a:gd name="connsiteX17" fmla="*/ 1494912 w 2827323"/>
              <a:gd name="connsiteY17" fmla="*/ 627017 h 2220592"/>
              <a:gd name="connsiteX18" fmla="*/ 1586352 w 2827323"/>
              <a:gd name="connsiteY18" fmla="*/ 561703 h 2220592"/>
              <a:gd name="connsiteX19" fmla="*/ 1612478 w 2827323"/>
              <a:gd name="connsiteY19" fmla="*/ 522515 h 2220592"/>
              <a:gd name="connsiteX20" fmla="*/ 1690855 w 2827323"/>
              <a:gd name="connsiteY20" fmla="*/ 470263 h 2220592"/>
              <a:gd name="connsiteX21" fmla="*/ 1756169 w 2827323"/>
              <a:gd name="connsiteY21" fmla="*/ 391886 h 2220592"/>
              <a:gd name="connsiteX22" fmla="*/ 1821483 w 2827323"/>
              <a:gd name="connsiteY22" fmla="*/ 326572 h 2220592"/>
              <a:gd name="connsiteX23" fmla="*/ 1886798 w 2827323"/>
              <a:gd name="connsiteY23" fmla="*/ 248195 h 2220592"/>
              <a:gd name="connsiteX24" fmla="*/ 1952112 w 2827323"/>
              <a:gd name="connsiteY24" fmla="*/ 169817 h 2220592"/>
              <a:gd name="connsiteX25" fmla="*/ 2017426 w 2827323"/>
              <a:gd name="connsiteY25" fmla="*/ 52252 h 2220592"/>
              <a:gd name="connsiteX26" fmla="*/ 2056615 w 2827323"/>
              <a:gd name="connsiteY26" fmla="*/ 0 h 2220592"/>
              <a:gd name="connsiteX27" fmla="*/ 2814260 w 2827323"/>
              <a:gd name="connsiteY27" fmla="*/ 0 h 2220592"/>
              <a:gd name="connsiteX28" fmla="*/ 2827323 w 2827323"/>
              <a:gd name="connsiteY28" fmla="*/ 365761 h 2220592"/>
              <a:gd name="connsiteX29" fmla="*/ 2618318 w 2827323"/>
              <a:gd name="connsiteY29" fmla="*/ 744583 h 2220592"/>
              <a:gd name="connsiteX30" fmla="*/ 2187243 w 2827323"/>
              <a:gd name="connsiteY30" fmla="*/ 1097280 h 2220592"/>
              <a:gd name="connsiteX31" fmla="*/ 1795358 w 2827323"/>
              <a:gd name="connsiteY31" fmla="*/ 1815737 h 2220592"/>
              <a:gd name="connsiteX32" fmla="*/ 1795358 w 2827323"/>
              <a:gd name="connsiteY32" fmla="*/ 2103120 h 2220592"/>
              <a:gd name="connsiteX33" fmla="*/ 1257365 w 2827323"/>
              <a:gd name="connsiteY33" fmla="*/ 2220592 h 2220592"/>
              <a:gd name="connsiteX34" fmla="*/ 945077 w 2827323"/>
              <a:gd name="connsiteY34" fmla="*/ 1520181 h 2220592"/>
              <a:gd name="connsiteX35" fmla="*/ 356292 w 2827323"/>
              <a:gd name="connsiteY35" fmla="*/ 1362021 h 2220592"/>
              <a:gd name="connsiteX36" fmla="*/ 143016 w 2827323"/>
              <a:gd name="connsiteY36" fmla="*/ 1359580 h 2220592"/>
              <a:gd name="connsiteX0" fmla="*/ 58673 w 2684307"/>
              <a:gd name="connsiteY0" fmla="*/ 1293223 h 2220592"/>
              <a:gd name="connsiteX1" fmla="*/ 1451508 w 2684307"/>
              <a:gd name="connsiteY1" fmla="*/ 1225865 h 2220592"/>
              <a:gd name="connsiteX2" fmla="*/ 176239 w 2684307"/>
              <a:gd name="connsiteY2" fmla="*/ 1306286 h 2220592"/>
              <a:gd name="connsiteX3" fmla="*/ 319930 w 2684307"/>
              <a:gd name="connsiteY3" fmla="*/ 1280160 h 2220592"/>
              <a:gd name="connsiteX4" fmla="*/ 437496 w 2684307"/>
              <a:gd name="connsiteY4" fmla="*/ 1254035 h 2220592"/>
              <a:gd name="connsiteX5" fmla="*/ 515873 w 2684307"/>
              <a:gd name="connsiteY5" fmla="*/ 1214846 h 2220592"/>
              <a:gd name="connsiteX6" fmla="*/ 568124 w 2684307"/>
              <a:gd name="connsiteY6" fmla="*/ 1201783 h 2220592"/>
              <a:gd name="connsiteX7" fmla="*/ 646502 w 2684307"/>
              <a:gd name="connsiteY7" fmla="*/ 1162595 h 2220592"/>
              <a:gd name="connsiteX8" fmla="*/ 685690 w 2684307"/>
              <a:gd name="connsiteY8" fmla="*/ 1136469 h 2220592"/>
              <a:gd name="connsiteX9" fmla="*/ 803256 w 2684307"/>
              <a:gd name="connsiteY9" fmla="*/ 1071155 h 2220592"/>
              <a:gd name="connsiteX10" fmla="*/ 907759 w 2684307"/>
              <a:gd name="connsiteY10" fmla="*/ 1005840 h 2220592"/>
              <a:gd name="connsiteX11" fmla="*/ 946947 w 2684307"/>
              <a:gd name="connsiteY11" fmla="*/ 992777 h 2220592"/>
              <a:gd name="connsiteX12" fmla="*/ 1064513 w 2684307"/>
              <a:gd name="connsiteY12" fmla="*/ 901337 h 2220592"/>
              <a:gd name="connsiteX13" fmla="*/ 1142890 w 2684307"/>
              <a:gd name="connsiteY13" fmla="*/ 849086 h 2220592"/>
              <a:gd name="connsiteX14" fmla="*/ 1208204 w 2684307"/>
              <a:gd name="connsiteY14" fmla="*/ 783772 h 2220592"/>
              <a:gd name="connsiteX15" fmla="*/ 1234330 w 2684307"/>
              <a:gd name="connsiteY15" fmla="*/ 744583 h 2220592"/>
              <a:gd name="connsiteX16" fmla="*/ 1312707 w 2684307"/>
              <a:gd name="connsiteY16" fmla="*/ 666206 h 2220592"/>
              <a:gd name="connsiteX17" fmla="*/ 1351896 w 2684307"/>
              <a:gd name="connsiteY17" fmla="*/ 627017 h 2220592"/>
              <a:gd name="connsiteX18" fmla="*/ 1443336 w 2684307"/>
              <a:gd name="connsiteY18" fmla="*/ 561703 h 2220592"/>
              <a:gd name="connsiteX19" fmla="*/ 1469462 w 2684307"/>
              <a:gd name="connsiteY19" fmla="*/ 522515 h 2220592"/>
              <a:gd name="connsiteX20" fmla="*/ 1547839 w 2684307"/>
              <a:gd name="connsiteY20" fmla="*/ 470263 h 2220592"/>
              <a:gd name="connsiteX21" fmla="*/ 1613153 w 2684307"/>
              <a:gd name="connsiteY21" fmla="*/ 391886 h 2220592"/>
              <a:gd name="connsiteX22" fmla="*/ 1678467 w 2684307"/>
              <a:gd name="connsiteY22" fmla="*/ 326572 h 2220592"/>
              <a:gd name="connsiteX23" fmla="*/ 1743782 w 2684307"/>
              <a:gd name="connsiteY23" fmla="*/ 248195 h 2220592"/>
              <a:gd name="connsiteX24" fmla="*/ 1809096 w 2684307"/>
              <a:gd name="connsiteY24" fmla="*/ 169817 h 2220592"/>
              <a:gd name="connsiteX25" fmla="*/ 1874410 w 2684307"/>
              <a:gd name="connsiteY25" fmla="*/ 52252 h 2220592"/>
              <a:gd name="connsiteX26" fmla="*/ 1913599 w 2684307"/>
              <a:gd name="connsiteY26" fmla="*/ 0 h 2220592"/>
              <a:gd name="connsiteX27" fmla="*/ 2671244 w 2684307"/>
              <a:gd name="connsiteY27" fmla="*/ 0 h 2220592"/>
              <a:gd name="connsiteX28" fmla="*/ 2684307 w 2684307"/>
              <a:gd name="connsiteY28" fmla="*/ 365761 h 2220592"/>
              <a:gd name="connsiteX29" fmla="*/ 2475302 w 2684307"/>
              <a:gd name="connsiteY29" fmla="*/ 744583 h 2220592"/>
              <a:gd name="connsiteX30" fmla="*/ 2044227 w 2684307"/>
              <a:gd name="connsiteY30" fmla="*/ 1097280 h 2220592"/>
              <a:gd name="connsiteX31" fmla="*/ 1652342 w 2684307"/>
              <a:gd name="connsiteY31" fmla="*/ 1815737 h 2220592"/>
              <a:gd name="connsiteX32" fmla="*/ 1652342 w 2684307"/>
              <a:gd name="connsiteY32" fmla="*/ 2103120 h 2220592"/>
              <a:gd name="connsiteX33" fmla="*/ 1114349 w 2684307"/>
              <a:gd name="connsiteY33" fmla="*/ 2220592 h 2220592"/>
              <a:gd name="connsiteX34" fmla="*/ 802061 w 2684307"/>
              <a:gd name="connsiteY34" fmla="*/ 1520181 h 2220592"/>
              <a:gd name="connsiteX35" fmla="*/ 213276 w 2684307"/>
              <a:gd name="connsiteY35" fmla="*/ 1362021 h 2220592"/>
              <a:gd name="connsiteX36" fmla="*/ 0 w 2684307"/>
              <a:gd name="connsiteY36" fmla="*/ 1359580 h 2220592"/>
              <a:gd name="connsiteX0" fmla="*/ 0 w 2625634"/>
              <a:gd name="connsiteY0" fmla="*/ 1293223 h 2220592"/>
              <a:gd name="connsiteX1" fmla="*/ 1392835 w 2625634"/>
              <a:gd name="connsiteY1" fmla="*/ 1225865 h 2220592"/>
              <a:gd name="connsiteX2" fmla="*/ 117566 w 2625634"/>
              <a:gd name="connsiteY2" fmla="*/ 1306286 h 2220592"/>
              <a:gd name="connsiteX3" fmla="*/ 261257 w 2625634"/>
              <a:gd name="connsiteY3" fmla="*/ 1280160 h 2220592"/>
              <a:gd name="connsiteX4" fmla="*/ 378823 w 2625634"/>
              <a:gd name="connsiteY4" fmla="*/ 1254035 h 2220592"/>
              <a:gd name="connsiteX5" fmla="*/ 457200 w 2625634"/>
              <a:gd name="connsiteY5" fmla="*/ 1214846 h 2220592"/>
              <a:gd name="connsiteX6" fmla="*/ 509451 w 2625634"/>
              <a:gd name="connsiteY6" fmla="*/ 1201783 h 2220592"/>
              <a:gd name="connsiteX7" fmla="*/ 587829 w 2625634"/>
              <a:gd name="connsiteY7" fmla="*/ 1162595 h 2220592"/>
              <a:gd name="connsiteX8" fmla="*/ 627017 w 2625634"/>
              <a:gd name="connsiteY8" fmla="*/ 1136469 h 2220592"/>
              <a:gd name="connsiteX9" fmla="*/ 744583 w 2625634"/>
              <a:gd name="connsiteY9" fmla="*/ 1071155 h 2220592"/>
              <a:gd name="connsiteX10" fmla="*/ 849086 w 2625634"/>
              <a:gd name="connsiteY10" fmla="*/ 1005840 h 2220592"/>
              <a:gd name="connsiteX11" fmla="*/ 888274 w 2625634"/>
              <a:gd name="connsiteY11" fmla="*/ 992777 h 2220592"/>
              <a:gd name="connsiteX12" fmla="*/ 1005840 w 2625634"/>
              <a:gd name="connsiteY12" fmla="*/ 901337 h 2220592"/>
              <a:gd name="connsiteX13" fmla="*/ 1084217 w 2625634"/>
              <a:gd name="connsiteY13" fmla="*/ 849086 h 2220592"/>
              <a:gd name="connsiteX14" fmla="*/ 1149531 w 2625634"/>
              <a:gd name="connsiteY14" fmla="*/ 783772 h 2220592"/>
              <a:gd name="connsiteX15" fmla="*/ 1175657 w 2625634"/>
              <a:gd name="connsiteY15" fmla="*/ 744583 h 2220592"/>
              <a:gd name="connsiteX16" fmla="*/ 1254034 w 2625634"/>
              <a:gd name="connsiteY16" fmla="*/ 666206 h 2220592"/>
              <a:gd name="connsiteX17" fmla="*/ 1293223 w 2625634"/>
              <a:gd name="connsiteY17" fmla="*/ 627017 h 2220592"/>
              <a:gd name="connsiteX18" fmla="*/ 1384663 w 2625634"/>
              <a:gd name="connsiteY18" fmla="*/ 561703 h 2220592"/>
              <a:gd name="connsiteX19" fmla="*/ 1410789 w 2625634"/>
              <a:gd name="connsiteY19" fmla="*/ 522515 h 2220592"/>
              <a:gd name="connsiteX20" fmla="*/ 1489166 w 2625634"/>
              <a:gd name="connsiteY20" fmla="*/ 470263 h 2220592"/>
              <a:gd name="connsiteX21" fmla="*/ 1554480 w 2625634"/>
              <a:gd name="connsiteY21" fmla="*/ 391886 h 2220592"/>
              <a:gd name="connsiteX22" fmla="*/ 1619794 w 2625634"/>
              <a:gd name="connsiteY22" fmla="*/ 326572 h 2220592"/>
              <a:gd name="connsiteX23" fmla="*/ 1685109 w 2625634"/>
              <a:gd name="connsiteY23" fmla="*/ 248195 h 2220592"/>
              <a:gd name="connsiteX24" fmla="*/ 1750423 w 2625634"/>
              <a:gd name="connsiteY24" fmla="*/ 169817 h 2220592"/>
              <a:gd name="connsiteX25" fmla="*/ 1815737 w 2625634"/>
              <a:gd name="connsiteY25" fmla="*/ 52252 h 2220592"/>
              <a:gd name="connsiteX26" fmla="*/ 1854926 w 2625634"/>
              <a:gd name="connsiteY26" fmla="*/ 0 h 2220592"/>
              <a:gd name="connsiteX27" fmla="*/ 2612571 w 2625634"/>
              <a:gd name="connsiteY27" fmla="*/ 0 h 2220592"/>
              <a:gd name="connsiteX28" fmla="*/ 2625634 w 2625634"/>
              <a:gd name="connsiteY28" fmla="*/ 365761 h 2220592"/>
              <a:gd name="connsiteX29" fmla="*/ 2416629 w 2625634"/>
              <a:gd name="connsiteY29" fmla="*/ 744583 h 2220592"/>
              <a:gd name="connsiteX30" fmla="*/ 1985554 w 2625634"/>
              <a:gd name="connsiteY30" fmla="*/ 1097280 h 2220592"/>
              <a:gd name="connsiteX31" fmla="*/ 1593669 w 2625634"/>
              <a:gd name="connsiteY31" fmla="*/ 1815737 h 2220592"/>
              <a:gd name="connsiteX32" fmla="*/ 1593669 w 2625634"/>
              <a:gd name="connsiteY32" fmla="*/ 2103120 h 2220592"/>
              <a:gd name="connsiteX33" fmla="*/ 1055676 w 2625634"/>
              <a:gd name="connsiteY33" fmla="*/ 2220592 h 2220592"/>
              <a:gd name="connsiteX34" fmla="*/ 743388 w 2625634"/>
              <a:gd name="connsiteY34" fmla="*/ 1520181 h 2220592"/>
              <a:gd name="connsiteX35" fmla="*/ 154603 w 2625634"/>
              <a:gd name="connsiteY35" fmla="*/ 1362021 h 2220592"/>
              <a:gd name="connsiteX36" fmla="*/ 1046147 w 2625634"/>
              <a:gd name="connsiteY36" fmla="*/ 1339790 h 2220592"/>
              <a:gd name="connsiteX0" fmla="*/ 0 w 2625634"/>
              <a:gd name="connsiteY0" fmla="*/ 1293223 h 2220592"/>
              <a:gd name="connsiteX1" fmla="*/ 1392835 w 2625634"/>
              <a:gd name="connsiteY1" fmla="*/ 1225865 h 2220592"/>
              <a:gd name="connsiteX2" fmla="*/ 117566 w 2625634"/>
              <a:gd name="connsiteY2" fmla="*/ 1306286 h 2220592"/>
              <a:gd name="connsiteX3" fmla="*/ 261257 w 2625634"/>
              <a:gd name="connsiteY3" fmla="*/ 1280160 h 2220592"/>
              <a:gd name="connsiteX4" fmla="*/ 378823 w 2625634"/>
              <a:gd name="connsiteY4" fmla="*/ 1254035 h 2220592"/>
              <a:gd name="connsiteX5" fmla="*/ 457200 w 2625634"/>
              <a:gd name="connsiteY5" fmla="*/ 1214846 h 2220592"/>
              <a:gd name="connsiteX6" fmla="*/ 509451 w 2625634"/>
              <a:gd name="connsiteY6" fmla="*/ 1201783 h 2220592"/>
              <a:gd name="connsiteX7" fmla="*/ 587829 w 2625634"/>
              <a:gd name="connsiteY7" fmla="*/ 1162595 h 2220592"/>
              <a:gd name="connsiteX8" fmla="*/ 627017 w 2625634"/>
              <a:gd name="connsiteY8" fmla="*/ 1136469 h 2220592"/>
              <a:gd name="connsiteX9" fmla="*/ 744583 w 2625634"/>
              <a:gd name="connsiteY9" fmla="*/ 1071155 h 2220592"/>
              <a:gd name="connsiteX10" fmla="*/ 849086 w 2625634"/>
              <a:gd name="connsiteY10" fmla="*/ 1005840 h 2220592"/>
              <a:gd name="connsiteX11" fmla="*/ 888274 w 2625634"/>
              <a:gd name="connsiteY11" fmla="*/ 992777 h 2220592"/>
              <a:gd name="connsiteX12" fmla="*/ 1005840 w 2625634"/>
              <a:gd name="connsiteY12" fmla="*/ 901337 h 2220592"/>
              <a:gd name="connsiteX13" fmla="*/ 1084217 w 2625634"/>
              <a:gd name="connsiteY13" fmla="*/ 849086 h 2220592"/>
              <a:gd name="connsiteX14" fmla="*/ 1149531 w 2625634"/>
              <a:gd name="connsiteY14" fmla="*/ 783772 h 2220592"/>
              <a:gd name="connsiteX15" fmla="*/ 1175657 w 2625634"/>
              <a:gd name="connsiteY15" fmla="*/ 744583 h 2220592"/>
              <a:gd name="connsiteX16" fmla="*/ 1254034 w 2625634"/>
              <a:gd name="connsiteY16" fmla="*/ 666206 h 2220592"/>
              <a:gd name="connsiteX17" fmla="*/ 1293223 w 2625634"/>
              <a:gd name="connsiteY17" fmla="*/ 627017 h 2220592"/>
              <a:gd name="connsiteX18" fmla="*/ 1384663 w 2625634"/>
              <a:gd name="connsiteY18" fmla="*/ 561703 h 2220592"/>
              <a:gd name="connsiteX19" fmla="*/ 1410789 w 2625634"/>
              <a:gd name="connsiteY19" fmla="*/ 522515 h 2220592"/>
              <a:gd name="connsiteX20" fmla="*/ 1489166 w 2625634"/>
              <a:gd name="connsiteY20" fmla="*/ 470263 h 2220592"/>
              <a:gd name="connsiteX21" fmla="*/ 1554480 w 2625634"/>
              <a:gd name="connsiteY21" fmla="*/ 391886 h 2220592"/>
              <a:gd name="connsiteX22" fmla="*/ 1619794 w 2625634"/>
              <a:gd name="connsiteY22" fmla="*/ 326572 h 2220592"/>
              <a:gd name="connsiteX23" fmla="*/ 1685109 w 2625634"/>
              <a:gd name="connsiteY23" fmla="*/ 248195 h 2220592"/>
              <a:gd name="connsiteX24" fmla="*/ 1750423 w 2625634"/>
              <a:gd name="connsiteY24" fmla="*/ 169817 h 2220592"/>
              <a:gd name="connsiteX25" fmla="*/ 1815737 w 2625634"/>
              <a:gd name="connsiteY25" fmla="*/ 52252 h 2220592"/>
              <a:gd name="connsiteX26" fmla="*/ 1854926 w 2625634"/>
              <a:gd name="connsiteY26" fmla="*/ 0 h 2220592"/>
              <a:gd name="connsiteX27" fmla="*/ 2612571 w 2625634"/>
              <a:gd name="connsiteY27" fmla="*/ 0 h 2220592"/>
              <a:gd name="connsiteX28" fmla="*/ 2625634 w 2625634"/>
              <a:gd name="connsiteY28" fmla="*/ 365761 h 2220592"/>
              <a:gd name="connsiteX29" fmla="*/ 2416629 w 2625634"/>
              <a:gd name="connsiteY29" fmla="*/ 744583 h 2220592"/>
              <a:gd name="connsiteX30" fmla="*/ 1985554 w 2625634"/>
              <a:gd name="connsiteY30" fmla="*/ 1097280 h 2220592"/>
              <a:gd name="connsiteX31" fmla="*/ 1593669 w 2625634"/>
              <a:gd name="connsiteY31" fmla="*/ 1815737 h 2220592"/>
              <a:gd name="connsiteX32" fmla="*/ 1593669 w 2625634"/>
              <a:gd name="connsiteY32" fmla="*/ 2103120 h 2220592"/>
              <a:gd name="connsiteX33" fmla="*/ 1055676 w 2625634"/>
              <a:gd name="connsiteY33" fmla="*/ 2220592 h 2220592"/>
              <a:gd name="connsiteX34" fmla="*/ 743388 w 2625634"/>
              <a:gd name="connsiteY34" fmla="*/ 1520181 h 2220592"/>
              <a:gd name="connsiteX35" fmla="*/ 1086235 w 2625634"/>
              <a:gd name="connsiteY35" fmla="*/ 1401602 h 2220592"/>
              <a:gd name="connsiteX36" fmla="*/ 1046147 w 2625634"/>
              <a:gd name="connsiteY36" fmla="*/ 1339790 h 2220592"/>
              <a:gd name="connsiteX0" fmla="*/ 849898 w 2508068"/>
              <a:gd name="connsiteY0" fmla="*/ 1134899 h 2220592"/>
              <a:gd name="connsiteX1" fmla="*/ 1275269 w 2508068"/>
              <a:gd name="connsiteY1" fmla="*/ 1225865 h 2220592"/>
              <a:gd name="connsiteX2" fmla="*/ 0 w 2508068"/>
              <a:gd name="connsiteY2" fmla="*/ 1306286 h 2220592"/>
              <a:gd name="connsiteX3" fmla="*/ 143691 w 2508068"/>
              <a:gd name="connsiteY3" fmla="*/ 1280160 h 2220592"/>
              <a:gd name="connsiteX4" fmla="*/ 261257 w 2508068"/>
              <a:gd name="connsiteY4" fmla="*/ 1254035 h 2220592"/>
              <a:gd name="connsiteX5" fmla="*/ 339634 w 2508068"/>
              <a:gd name="connsiteY5" fmla="*/ 1214846 h 2220592"/>
              <a:gd name="connsiteX6" fmla="*/ 391885 w 2508068"/>
              <a:gd name="connsiteY6" fmla="*/ 1201783 h 2220592"/>
              <a:gd name="connsiteX7" fmla="*/ 470263 w 2508068"/>
              <a:gd name="connsiteY7" fmla="*/ 1162595 h 2220592"/>
              <a:gd name="connsiteX8" fmla="*/ 509451 w 2508068"/>
              <a:gd name="connsiteY8" fmla="*/ 1136469 h 2220592"/>
              <a:gd name="connsiteX9" fmla="*/ 627017 w 2508068"/>
              <a:gd name="connsiteY9" fmla="*/ 1071155 h 2220592"/>
              <a:gd name="connsiteX10" fmla="*/ 731520 w 2508068"/>
              <a:gd name="connsiteY10" fmla="*/ 1005840 h 2220592"/>
              <a:gd name="connsiteX11" fmla="*/ 770708 w 2508068"/>
              <a:gd name="connsiteY11" fmla="*/ 992777 h 2220592"/>
              <a:gd name="connsiteX12" fmla="*/ 888274 w 2508068"/>
              <a:gd name="connsiteY12" fmla="*/ 901337 h 2220592"/>
              <a:gd name="connsiteX13" fmla="*/ 966651 w 2508068"/>
              <a:gd name="connsiteY13" fmla="*/ 849086 h 2220592"/>
              <a:gd name="connsiteX14" fmla="*/ 1031965 w 2508068"/>
              <a:gd name="connsiteY14" fmla="*/ 783772 h 2220592"/>
              <a:gd name="connsiteX15" fmla="*/ 1058091 w 2508068"/>
              <a:gd name="connsiteY15" fmla="*/ 744583 h 2220592"/>
              <a:gd name="connsiteX16" fmla="*/ 1136468 w 2508068"/>
              <a:gd name="connsiteY16" fmla="*/ 666206 h 2220592"/>
              <a:gd name="connsiteX17" fmla="*/ 1175657 w 2508068"/>
              <a:gd name="connsiteY17" fmla="*/ 627017 h 2220592"/>
              <a:gd name="connsiteX18" fmla="*/ 1267097 w 2508068"/>
              <a:gd name="connsiteY18" fmla="*/ 561703 h 2220592"/>
              <a:gd name="connsiteX19" fmla="*/ 1293223 w 2508068"/>
              <a:gd name="connsiteY19" fmla="*/ 522515 h 2220592"/>
              <a:gd name="connsiteX20" fmla="*/ 1371600 w 2508068"/>
              <a:gd name="connsiteY20" fmla="*/ 470263 h 2220592"/>
              <a:gd name="connsiteX21" fmla="*/ 1436914 w 2508068"/>
              <a:gd name="connsiteY21" fmla="*/ 391886 h 2220592"/>
              <a:gd name="connsiteX22" fmla="*/ 1502228 w 2508068"/>
              <a:gd name="connsiteY22" fmla="*/ 326572 h 2220592"/>
              <a:gd name="connsiteX23" fmla="*/ 1567543 w 2508068"/>
              <a:gd name="connsiteY23" fmla="*/ 248195 h 2220592"/>
              <a:gd name="connsiteX24" fmla="*/ 1632857 w 2508068"/>
              <a:gd name="connsiteY24" fmla="*/ 169817 h 2220592"/>
              <a:gd name="connsiteX25" fmla="*/ 1698171 w 2508068"/>
              <a:gd name="connsiteY25" fmla="*/ 52252 h 2220592"/>
              <a:gd name="connsiteX26" fmla="*/ 1737360 w 2508068"/>
              <a:gd name="connsiteY26" fmla="*/ 0 h 2220592"/>
              <a:gd name="connsiteX27" fmla="*/ 2495005 w 2508068"/>
              <a:gd name="connsiteY27" fmla="*/ 0 h 2220592"/>
              <a:gd name="connsiteX28" fmla="*/ 2508068 w 2508068"/>
              <a:gd name="connsiteY28" fmla="*/ 365761 h 2220592"/>
              <a:gd name="connsiteX29" fmla="*/ 2299063 w 2508068"/>
              <a:gd name="connsiteY29" fmla="*/ 744583 h 2220592"/>
              <a:gd name="connsiteX30" fmla="*/ 1867988 w 2508068"/>
              <a:gd name="connsiteY30" fmla="*/ 1097280 h 2220592"/>
              <a:gd name="connsiteX31" fmla="*/ 1476103 w 2508068"/>
              <a:gd name="connsiteY31" fmla="*/ 1815737 h 2220592"/>
              <a:gd name="connsiteX32" fmla="*/ 1476103 w 2508068"/>
              <a:gd name="connsiteY32" fmla="*/ 2103120 h 2220592"/>
              <a:gd name="connsiteX33" fmla="*/ 938110 w 2508068"/>
              <a:gd name="connsiteY33" fmla="*/ 2220592 h 2220592"/>
              <a:gd name="connsiteX34" fmla="*/ 625822 w 2508068"/>
              <a:gd name="connsiteY34" fmla="*/ 1520181 h 2220592"/>
              <a:gd name="connsiteX35" fmla="*/ 968669 w 2508068"/>
              <a:gd name="connsiteY35" fmla="*/ 1401602 h 2220592"/>
              <a:gd name="connsiteX36" fmla="*/ 928581 w 2508068"/>
              <a:gd name="connsiteY36" fmla="*/ 1339790 h 2220592"/>
              <a:gd name="connsiteX0" fmla="*/ 746196 w 2404366"/>
              <a:gd name="connsiteY0" fmla="*/ 1134899 h 2220592"/>
              <a:gd name="connsiteX1" fmla="*/ 1171567 w 2404366"/>
              <a:gd name="connsiteY1" fmla="*/ 1225865 h 2220592"/>
              <a:gd name="connsiteX2" fmla="*/ 798070 w 2404366"/>
              <a:gd name="connsiteY2" fmla="*/ 1583354 h 2220592"/>
              <a:gd name="connsiteX3" fmla="*/ 39989 w 2404366"/>
              <a:gd name="connsiteY3" fmla="*/ 1280160 h 2220592"/>
              <a:gd name="connsiteX4" fmla="*/ 157555 w 2404366"/>
              <a:gd name="connsiteY4" fmla="*/ 1254035 h 2220592"/>
              <a:gd name="connsiteX5" fmla="*/ 235932 w 2404366"/>
              <a:gd name="connsiteY5" fmla="*/ 1214846 h 2220592"/>
              <a:gd name="connsiteX6" fmla="*/ 288183 w 2404366"/>
              <a:gd name="connsiteY6" fmla="*/ 1201783 h 2220592"/>
              <a:gd name="connsiteX7" fmla="*/ 366561 w 2404366"/>
              <a:gd name="connsiteY7" fmla="*/ 1162595 h 2220592"/>
              <a:gd name="connsiteX8" fmla="*/ 405749 w 2404366"/>
              <a:gd name="connsiteY8" fmla="*/ 1136469 h 2220592"/>
              <a:gd name="connsiteX9" fmla="*/ 523315 w 2404366"/>
              <a:gd name="connsiteY9" fmla="*/ 1071155 h 2220592"/>
              <a:gd name="connsiteX10" fmla="*/ 627818 w 2404366"/>
              <a:gd name="connsiteY10" fmla="*/ 1005840 h 2220592"/>
              <a:gd name="connsiteX11" fmla="*/ 667006 w 2404366"/>
              <a:gd name="connsiteY11" fmla="*/ 992777 h 2220592"/>
              <a:gd name="connsiteX12" fmla="*/ 784572 w 2404366"/>
              <a:gd name="connsiteY12" fmla="*/ 901337 h 2220592"/>
              <a:gd name="connsiteX13" fmla="*/ 862949 w 2404366"/>
              <a:gd name="connsiteY13" fmla="*/ 849086 h 2220592"/>
              <a:gd name="connsiteX14" fmla="*/ 928263 w 2404366"/>
              <a:gd name="connsiteY14" fmla="*/ 783772 h 2220592"/>
              <a:gd name="connsiteX15" fmla="*/ 954389 w 2404366"/>
              <a:gd name="connsiteY15" fmla="*/ 744583 h 2220592"/>
              <a:gd name="connsiteX16" fmla="*/ 1032766 w 2404366"/>
              <a:gd name="connsiteY16" fmla="*/ 666206 h 2220592"/>
              <a:gd name="connsiteX17" fmla="*/ 1071955 w 2404366"/>
              <a:gd name="connsiteY17" fmla="*/ 627017 h 2220592"/>
              <a:gd name="connsiteX18" fmla="*/ 1163395 w 2404366"/>
              <a:gd name="connsiteY18" fmla="*/ 561703 h 2220592"/>
              <a:gd name="connsiteX19" fmla="*/ 1189521 w 2404366"/>
              <a:gd name="connsiteY19" fmla="*/ 522515 h 2220592"/>
              <a:gd name="connsiteX20" fmla="*/ 1267898 w 2404366"/>
              <a:gd name="connsiteY20" fmla="*/ 470263 h 2220592"/>
              <a:gd name="connsiteX21" fmla="*/ 1333212 w 2404366"/>
              <a:gd name="connsiteY21" fmla="*/ 391886 h 2220592"/>
              <a:gd name="connsiteX22" fmla="*/ 1398526 w 2404366"/>
              <a:gd name="connsiteY22" fmla="*/ 326572 h 2220592"/>
              <a:gd name="connsiteX23" fmla="*/ 1463841 w 2404366"/>
              <a:gd name="connsiteY23" fmla="*/ 248195 h 2220592"/>
              <a:gd name="connsiteX24" fmla="*/ 1529155 w 2404366"/>
              <a:gd name="connsiteY24" fmla="*/ 169817 h 2220592"/>
              <a:gd name="connsiteX25" fmla="*/ 1594469 w 2404366"/>
              <a:gd name="connsiteY25" fmla="*/ 52252 h 2220592"/>
              <a:gd name="connsiteX26" fmla="*/ 1633658 w 2404366"/>
              <a:gd name="connsiteY26" fmla="*/ 0 h 2220592"/>
              <a:gd name="connsiteX27" fmla="*/ 2391303 w 2404366"/>
              <a:gd name="connsiteY27" fmla="*/ 0 h 2220592"/>
              <a:gd name="connsiteX28" fmla="*/ 2404366 w 2404366"/>
              <a:gd name="connsiteY28" fmla="*/ 365761 h 2220592"/>
              <a:gd name="connsiteX29" fmla="*/ 2195361 w 2404366"/>
              <a:gd name="connsiteY29" fmla="*/ 744583 h 2220592"/>
              <a:gd name="connsiteX30" fmla="*/ 1764286 w 2404366"/>
              <a:gd name="connsiteY30" fmla="*/ 1097280 h 2220592"/>
              <a:gd name="connsiteX31" fmla="*/ 1372401 w 2404366"/>
              <a:gd name="connsiteY31" fmla="*/ 1815737 h 2220592"/>
              <a:gd name="connsiteX32" fmla="*/ 1372401 w 2404366"/>
              <a:gd name="connsiteY32" fmla="*/ 2103120 h 2220592"/>
              <a:gd name="connsiteX33" fmla="*/ 834408 w 2404366"/>
              <a:gd name="connsiteY33" fmla="*/ 2220592 h 2220592"/>
              <a:gd name="connsiteX34" fmla="*/ 522120 w 2404366"/>
              <a:gd name="connsiteY34" fmla="*/ 1520181 h 2220592"/>
              <a:gd name="connsiteX35" fmla="*/ 864967 w 2404366"/>
              <a:gd name="connsiteY35" fmla="*/ 1401602 h 2220592"/>
              <a:gd name="connsiteX36" fmla="*/ 824879 w 2404366"/>
              <a:gd name="connsiteY36" fmla="*/ 1339790 h 2220592"/>
              <a:gd name="connsiteX0" fmla="*/ 625782 w 2283952"/>
              <a:gd name="connsiteY0" fmla="*/ 1134899 h 2220592"/>
              <a:gd name="connsiteX1" fmla="*/ 1051153 w 2283952"/>
              <a:gd name="connsiteY1" fmla="*/ 1225865 h 2220592"/>
              <a:gd name="connsiteX2" fmla="*/ 677656 w 2283952"/>
              <a:gd name="connsiteY2" fmla="*/ 1583354 h 2220592"/>
              <a:gd name="connsiteX3" fmla="*/ 546635 w 2283952"/>
              <a:gd name="connsiteY3" fmla="*/ 1181207 h 2220592"/>
              <a:gd name="connsiteX4" fmla="*/ 37141 w 2283952"/>
              <a:gd name="connsiteY4" fmla="*/ 1254035 h 2220592"/>
              <a:gd name="connsiteX5" fmla="*/ 115518 w 2283952"/>
              <a:gd name="connsiteY5" fmla="*/ 1214846 h 2220592"/>
              <a:gd name="connsiteX6" fmla="*/ 167769 w 2283952"/>
              <a:gd name="connsiteY6" fmla="*/ 1201783 h 2220592"/>
              <a:gd name="connsiteX7" fmla="*/ 246147 w 2283952"/>
              <a:gd name="connsiteY7" fmla="*/ 1162595 h 2220592"/>
              <a:gd name="connsiteX8" fmla="*/ 285335 w 2283952"/>
              <a:gd name="connsiteY8" fmla="*/ 1136469 h 2220592"/>
              <a:gd name="connsiteX9" fmla="*/ 402901 w 2283952"/>
              <a:gd name="connsiteY9" fmla="*/ 1071155 h 2220592"/>
              <a:gd name="connsiteX10" fmla="*/ 507404 w 2283952"/>
              <a:gd name="connsiteY10" fmla="*/ 1005840 h 2220592"/>
              <a:gd name="connsiteX11" fmla="*/ 546592 w 2283952"/>
              <a:gd name="connsiteY11" fmla="*/ 992777 h 2220592"/>
              <a:gd name="connsiteX12" fmla="*/ 664158 w 2283952"/>
              <a:gd name="connsiteY12" fmla="*/ 901337 h 2220592"/>
              <a:gd name="connsiteX13" fmla="*/ 742535 w 2283952"/>
              <a:gd name="connsiteY13" fmla="*/ 849086 h 2220592"/>
              <a:gd name="connsiteX14" fmla="*/ 807849 w 2283952"/>
              <a:gd name="connsiteY14" fmla="*/ 783772 h 2220592"/>
              <a:gd name="connsiteX15" fmla="*/ 833975 w 2283952"/>
              <a:gd name="connsiteY15" fmla="*/ 744583 h 2220592"/>
              <a:gd name="connsiteX16" fmla="*/ 912352 w 2283952"/>
              <a:gd name="connsiteY16" fmla="*/ 666206 h 2220592"/>
              <a:gd name="connsiteX17" fmla="*/ 951541 w 2283952"/>
              <a:gd name="connsiteY17" fmla="*/ 627017 h 2220592"/>
              <a:gd name="connsiteX18" fmla="*/ 1042981 w 2283952"/>
              <a:gd name="connsiteY18" fmla="*/ 561703 h 2220592"/>
              <a:gd name="connsiteX19" fmla="*/ 1069107 w 2283952"/>
              <a:gd name="connsiteY19" fmla="*/ 522515 h 2220592"/>
              <a:gd name="connsiteX20" fmla="*/ 1147484 w 2283952"/>
              <a:gd name="connsiteY20" fmla="*/ 470263 h 2220592"/>
              <a:gd name="connsiteX21" fmla="*/ 1212798 w 2283952"/>
              <a:gd name="connsiteY21" fmla="*/ 391886 h 2220592"/>
              <a:gd name="connsiteX22" fmla="*/ 1278112 w 2283952"/>
              <a:gd name="connsiteY22" fmla="*/ 326572 h 2220592"/>
              <a:gd name="connsiteX23" fmla="*/ 1343427 w 2283952"/>
              <a:gd name="connsiteY23" fmla="*/ 248195 h 2220592"/>
              <a:gd name="connsiteX24" fmla="*/ 1408741 w 2283952"/>
              <a:gd name="connsiteY24" fmla="*/ 169817 h 2220592"/>
              <a:gd name="connsiteX25" fmla="*/ 1474055 w 2283952"/>
              <a:gd name="connsiteY25" fmla="*/ 52252 h 2220592"/>
              <a:gd name="connsiteX26" fmla="*/ 1513244 w 2283952"/>
              <a:gd name="connsiteY26" fmla="*/ 0 h 2220592"/>
              <a:gd name="connsiteX27" fmla="*/ 2270889 w 2283952"/>
              <a:gd name="connsiteY27" fmla="*/ 0 h 2220592"/>
              <a:gd name="connsiteX28" fmla="*/ 2283952 w 2283952"/>
              <a:gd name="connsiteY28" fmla="*/ 365761 h 2220592"/>
              <a:gd name="connsiteX29" fmla="*/ 2074947 w 2283952"/>
              <a:gd name="connsiteY29" fmla="*/ 744583 h 2220592"/>
              <a:gd name="connsiteX30" fmla="*/ 1643872 w 2283952"/>
              <a:gd name="connsiteY30" fmla="*/ 1097280 h 2220592"/>
              <a:gd name="connsiteX31" fmla="*/ 1251987 w 2283952"/>
              <a:gd name="connsiteY31" fmla="*/ 1815737 h 2220592"/>
              <a:gd name="connsiteX32" fmla="*/ 1251987 w 2283952"/>
              <a:gd name="connsiteY32" fmla="*/ 2103120 h 2220592"/>
              <a:gd name="connsiteX33" fmla="*/ 713994 w 2283952"/>
              <a:gd name="connsiteY33" fmla="*/ 2220592 h 2220592"/>
              <a:gd name="connsiteX34" fmla="*/ 401706 w 2283952"/>
              <a:gd name="connsiteY34" fmla="*/ 1520181 h 2220592"/>
              <a:gd name="connsiteX35" fmla="*/ 744553 w 2283952"/>
              <a:gd name="connsiteY35" fmla="*/ 1401602 h 2220592"/>
              <a:gd name="connsiteX36" fmla="*/ 704465 w 2283952"/>
              <a:gd name="connsiteY36" fmla="*/ 1339790 h 2220592"/>
              <a:gd name="connsiteX0" fmla="*/ 531511 w 2189681"/>
              <a:gd name="connsiteY0" fmla="*/ 1134899 h 2220592"/>
              <a:gd name="connsiteX1" fmla="*/ 956882 w 2189681"/>
              <a:gd name="connsiteY1" fmla="*/ 1225865 h 2220592"/>
              <a:gd name="connsiteX2" fmla="*/ 583385 w 2189681"/>
              <a:gd name="connsiteY2" fmla="*/ 1583354 h 2220592"/>
              <a:gd name="connsiteX3" fmla="*/ 452364 w 2189681"/>
              <a:gd name="connsiteY3" fmla="*/ 1181207 h 2220592"/>
              <a:gd name="connsiteX4" fmla="*/ 456462 w 2189681"/>
              <a:gd name="connsiteY4" fmla="*/ 1194663 h 2220592"/>
              <a:gd name="connsiteX5" fmla="*/ 21247 w 2189681"/>
              <a:gd name="connsiteY5" fmla="*/ 1214846 h 2220592"/>
              <a:gd name="connsiteX6" fmla="*/ 73498 w 2189681"/>
              <a:gd name="connsiteY6" fmla="*/ 1201783 h 2220592"/>
              <a:gd name="connsiteX7" fmla="*/ 151876 w 2189681"/>
              <a:gd name="connsiteY7" fmla="*/ 1162595 h 2220592"/>
              <a:gd name="connsiteX8" fmla="*/ 191064 w 2189681"/>
              <a:gd name="connsiteY8" fmla="*/ 1136469 h 2220592"/>
              <a:gd name="connsiteX9" fmla="*/ 308630 w 2189681"/>
              <a:gd name="connsiteY9" fmla="*/ 1071155 h 2220592"/>
              <a:gd name="connsiteX10" fmla="*/ 413133 w 2189681"/>
              <a:gd name="connsiteY10" fmla="*/ 1005840 h 2220592"/>
              <a:gd name="connsiteX11" fmla="*/ 452321 w 2189681"/>
              <a:gd name="connsiteY11" fmla="*/ 992777 h 2220592"/>
              <a:gd name="connsiteX12" fmla="*/ 569887 w 2189681"/>
              <a:gd name="connsiteY12" fmla="*/ 901337 h 2220592"/>
              <a:gd name="connsiteX13" fmla="*/ 648264 w 2189681"/>
              <a:gd name="connsiteY13" fmla="*/ 849086 h 2220592"/>
              <a:gd name="connsiteX14" fmla="*/ 713578 w 2189681"/>
              <a:gd name="connsiteY14" fmla="*/ 783772 h 2220592"/>
              <a:gd name="connsiteX15" fmla="*/ 739704 w 2189681"/>
              <a:gd name="connsiteY15" fmla="*/ 744583 h 2220592"/>
              <a:gd name="connsiteX16" fmla="*/ 818081 w 2189681"/>
              <a:gd name="connsiteY16" fmla="*/ 666206 h 2220592"/>
              <a:gd name="connsiteX17" fmla="*/ 857270 w 2189681"/>
              <a:gd name="connsiteY17" fmla="*/ 627017 h 2220592"/>
              <a:gd name="connsiteX18" fmla="*/ 948710 w 2189681"/>
              <a:gd name="connsiteY18" fmla="*/ 561703 h 2220592"/>
              <a:gd name="connsiteX19" fmla="*/ 974836 w 2189681"/>
              <a:gd name="connsiteY19" fmla="*/ 522515 h 2220592"/>
              <a:gd name="connsiteX20" fmla="*/ 1053213 w 2189681"/>
              <a:gd name="connsiteY20" fmla="*/ 470263 h 2220592"/>
              <a:gd name="connsiteX21" fmla="*/ 1118527 w 2189681"/>
              <a:gd name="connsiteY21" fmla="*/ 391886 h 2220592"/>
              <a:gd name="connsiteX22" fmla="*/ 1183841 w 2189681"/>
              <a:gd name="connsiteY22" fmla="*/ 326572 h 2220592"/>
              <a:gd name="connsiteX23" fmla="*/ 1249156 w 2189681"/>
              <a:gd name="connsiteY23" fmla="*/ 248195 h 2220592"/>
              <a:gd name="connsiteX24" fmla="*/ 1314470 w 2189681"/>
              <a:gd name="connsiteY24" fmla="*/ 169817 h 2220592"/>
              <a:gd name="connsiteX25" fmla="*/ 1379784 w 2189681"/>
              <a:gd name="connsiteY25" fmla="*/ 52252 h 2220592"/>
              <a:gd name="connsiteX26" fmla="*/ 1418973 w 2189681"/>
              <a:gd name="connsiteY26" fmla="*/ 0 h 2220592"/>
              <a:gd name="connsiteX27" fmla="*/ 2176618 w 2189681"/>
              <a:gd name="connsiteY27" fmla="*/ 0 h 2220592"/>
              <a:gd name="connsiteX28" fmla="*/ 2189681 w 2189681"/>
              <a:gd name="connsiteY28" fmla="*/ 365761 h 2220592"/>
              <a:gd name="connsiteX29" fmla="*/ 1980676 w 2189681"/>
              <a:gd name="connsiteY29" fmla="*/ 744583 h 2220592"/>
              <a:gd name="connsiteX30" fmla="*/ 1549601 w 2189681"/>
              <a:gd name="connsiteY30" fmla="*/ 1097280 h 2220592"/>
              <a:gd name="connsiteX31" fmla="*/ 1157716 w 2189681"/>
              <a:gd name="connsiteY31" fmla="*/ 1815737 h 2220592"/>
              <a:gd name="connsiteX32" fmla="*/ 1157716 w 2189681"/>
              <a:gd name="connsiteY32" fmla="*/ 2103120 h 2220592"/>
              <a:gd name="connsiteX33" fmla="*/ 619723 w 2189681"/>
              <a:gd name="connsiteY33" fmla="*/ 2220592 h 2220592"/>
              <a:gd name="connsiteX34" fmla="*/ 307435 w 2189681"/>
              <a:gd name="connsiteY34" fmla="*/ 1520181 h 2220592"/>
              <a:gd name="connsiteX35" fmla="*/ 650282 w 2189681"/>
              <a:gd name="connsiteY35" fmla="*/ 1401602 h 2220592"/>
              <a:gd name="connsiteX36" fmla="*/ 610194 w 2189681"/>
              <a:gd name="connsiteY36" fmla="*/ 1339790 h 2220592"/>
              <a:gd name="connsiteX0" fmla="*/ 531511 w 2189681"/>
              <a:gd name="connsiteY0" fmla="*/ 1134899 h 2220592"/>
              <a:gd name="connsiteX1" fmla="*/ 956882 w 2189681"/>
              <a:gd name="connsiteY1" fmla="*/ 1225865 h 2220592"/>
              <a:gd name="connsiteX2" fmla="*/ 583385 w 2189681"/>
              <a:gd name="connsiteY2" fmla="*/ 1583354 h 2220592"/>
              <a:gd name="connsiteX3" fmla="*/ 452364 w 2189681"/>
              <a:gd name="connsiteY3" fmla="*/ 1181207 h 2220592"/>
              <a:gd name="connsiteX4" fmla="*/ 456462 w 2189681"/>
              <a:gd name="connsiteY4" fmla="*/ 1194663 h 2220592"/>
              <a:gd name="connsiteX5" fmla="*/ 21247 w 2189681"/>
              <a:gd name="connsiteY5" fmla="*/ 1214846 h 2220592"/>
              <a:gd name="connsiteX6" fmla="*/ 73498 w 2189681"/>
              <a:gd name="connsiteY6" fmla="*/ 1201783 h 2220592"/>
              <a:gd name="connsiteX7" fmla="*/ 151876 w 2189681"/>
              <a:gd name="connsiteY7" fmla="*/ 1162595 h 2220592"/>
              <a:gd name="connsiteX8" fmla="*/ 191064 w 2189681"/>
              <a:gd name="connsiteY8" fmla="*/ 1136469 h 2220592"/>
              <a:gd name="connsiteX9" fmla="*/ 308630 w 2189681"/>
              <a:gd name="connsiteY9" fmla="*/ 1071155 h 2220592"/>
              <a:gd name="connsiteX10" fmla="*/ 413133 w 2189681"/>
              <a:gd name="connsiteY10" fmla="*/ 1005840 h 2220592"/>
              <a:gd name="connsiteX11" fmla="*/ 452321 w 2189681"/>
              <a:gd name="connsiteY11" fmla="*/ 992777 h 2220592"/>
              <a:gd name="connsiteX12" fmla="*/ 569887 w 2189681"/>
              <a:gd name="connsiteY12" fmla="*/ 901337 h 2220592"/>
              <a:gd name="connsiteX13" fmla="*/ 648264 w 2189681"/>
              <a:gd name="connsiteY13" fmla="*/ 849086 h 2220592"/>
              <a:gd name="connsiteX14" fmla="*/ 713578 w 2189681"/>
              <a:gd name="connsiteY14" fmla="*/ 783772 h 2220592"/>
              <a:gd name="connsiteX15" fmla="*/ 739704 w 2189681"/>
              <a:gd name="connsiteY15" fmla="*/ 744583 h 2220592"/>
              <a:gd name="connsiteX16" fmla="*/ 818081 w 2189681"/>
              <a:gd name="connsiteY16" fmla="*/ 666206 h 2220592"/>
              <a:gd name="connsiteX17" fmla="*/ 857270 w 2189681"/>
              <a:gd name="connsiteY17" fmla="*/ 627017 h 2220592"/>
              <a:gd name="connsiteX18" fmla="*/ 948710 w 2189681"/>
              <a:gd name="connsiteY18" fmla="*/ 561703 h 2220592"/>
              <a:gd name="connsiteX19" fmla="*/ 974836 w 2189681"/>
              <a:gd name="connsiteY19" fmla="*/ 522515 h 2220592"/>
              <a:gd name="connsiteX20" fmla="*/ 1053213 w 2189681"/>
              <a:gd name="connsiteY20" fmla="*/ 470263 h 2220592"/>
              <a:gd name="connsiteX21" fmla="*/ 1118527 w 2189681"/>
              <a:gd name="connsiteY21" fmla="*/ 391886 h 2220592"/>
              <a:gd name="connsiteX22" fmla="*/ 1183841 w 2189681"/>
              <a:gd name="connsiteY22" fmla="*/ 326572 h 2220592"/>
              <a:gd name="connsiteX23" fmla="*/ 1249156 w 2189681"/>
              <a:gd name="connsiteY23" fmla="*/ 248195 h 2220592"/>
              <a:gd name="connsiteX24" fmla="*/ 1314470 w 2189681"/>
              <a:gd name="connsiteY24" fmla="*/ 169817 h 2220592"/>
              <a:gd name="connsiteX25" fmla="*/ 1379784 w 2189681"/>
              <a:gd name="connsiteY25" fmla="*/ 52252 h 2220592"/>
              <a:gd name="connsiteX26" fmla="*/ 1418973 w 2189681"/>
              <a:gd name="connsiteY26" fmla="*/ 0 h 2220592"/>
              <a:gd name="connsiteX27" fmla="*/ 2176618 w 2189681"/>
              <a:gd name="connsiteY27" fmla="*/ 0 h 2220592"/>
              <a:gd name="connsiteX28" fmla="*/ 2189681 w 2189681"/>
              <a:gd name="connsiteY28" fmla="*/ 365761 h 2220592"/>
              <a:gd name="connsiteX29" fmla="*/ 1980676 w 2189681"/>
              <a:gd name="connsiteY29" fmla="*/ 744583 h 2220592"/>
              <a:gd name="connsiteX30" fmla="*/ 1549601 w 2189681"/>
              <a:gd name="connsiteY30" fmla="*/ 1097280 h 2220592"/>
              <a:gd name="connsiteX31" fmla="*/ 1157716 w 2189681"/>
              <a:gd name="connsiteY31" fmla="*/ 1815737 h 2220592"/>
              <a:gd name="connsiteX32" fmla="*/ 1157716 w 2189681"/>
              <a:gd name="connsiteY32" fmla="*/ 2103120 h 2220592"/>
              <a:gd name="connsiteX33" fmla="*/ 619723 w 2189681"/>
              <a:gd name="connsiteY33" fmla="*/ 2220592 h 2220592"/>
              <a:gd name="connsiteX34" fmla="*/ 552287 w 2189681"/>
              <a:gd name="connsiteY34" fmla="*/ 1817040 h 2220592"/>
              <a:gd name="connsiteX35" fmla="*/ 650282 w 2189681"/>
              <a:gd name="connsiteY35" fmla="*/ 1401602 h 2220592"/>
              <a:gd name="connsiteX36" fmla="*/ 610194 w 2189681"/>
              <a:gd name="connsiteY36" fmla="*/ 1339790 h 2220592"/>
              <a:gd name="connsiteX0" fmla="*/ 531511 w 2189681"/>
              <a:gd name="connsiteY0" fmla="*/ 1134899 h 2220592"/>
              <a:gd name="connsiteX1" fmla="*/ 956882 w 2189681"/>
              <a:gd name="connsiteY1" fmla="*/ 1225865 h 2220592"/>
              <a:gd name="connsiteX2" fmla="*/ 551941 w 2189681"/>
              <a:gd name="connsiteY2" fmla="*/ 1251600 h 2220592"/>
              <a:gd name="connsiteX3" fmla="*/ 583385 w 2189681"/>
              <a:gd name="connsiteY3" fmla="*/ 1583354 h 2220592"/>
              <a:gd name="connsiteX4" fmla="*/ 452364 w 2189681"/>
              <a:gd name="connsiteY4" fmla="*/ 1181207 h 2220592"/>
              <a:gd name="connsiteX5" fmla="*/ 456462 w 2189681"/>
              <a:gd name="connsiteY5" fmla="*/ 1194663 h 2220592"/>
              <a:gd name="connsiteX6" fmla="*/ 21247 w 2189681"/>
              <a:gd name="connsiteY6" fmla="*/ 1214846 h 2220592"/>
              <a:gd name="connsiteX7" fmla="*/ 73498 w 2189681"/>
              <a:gd name="connsiteY7" fmla="*/ 1201783 h 2220592"/>
              <a:gd name="connsiteX8" fmla="*/ 151876 w 2189681"/>
              <a:gd name="connsiteY8" fmla="*/ 1162595 h 2220592"/>
              <a:gd name="connsiteX9" fmla="*/ 191064 w 2189681"/>
              <a:gd name="connsiteY9" fmla="*/ 1136469 h 2220592"/>
              <a:gd name="connsiteX10" fmla="*/ 308630 w 2189681"/>
              <a:gd name="connsiteY10" fmla="*/ 1071155 h 2220592"/>
              <a:gd name="connsiteX11" fmla="*/ 413133 w 2189681"/>
              <a:gd name="connsiteY11" fmla="*/ 1005840 h 2220592"/>
              <a:gd name="connsiteX12" fmla="*/ 452321 w 2189681"/>
              <a:gd name="connsiteY12" fmla="*/ 992777 h 2220592"/>
              <a:gd name="connsiteX13" fmla="*/ 569887 w 2189681"/>
              <a:gd name="connsiteY13" fmla="*/ 901337 h 2220592"/>
              <a:gd name="connsiteX14" fmla="*/ 648264 w 2189681"/>
              <a:gd name="connsiteY14" fmla="*/ 849086 h 2220592"/>
              <a:gd name="connsiteX15" fmla="*/ 713578 w 2189681"/>
              <a:gd name="connsiteY15" fmla="*/ 783772 h 2220592"/>
              <a:gd name="connsiteX16" fmla="*/ 739704 w 2189681"/>
              <a:gd name="connsiteY16" fmla="*/ 744583 h 2220592"/>
              <a:gd name="connsiteX17" fmla="*/ 818081 w 2189681"/>
              <a:gd name="connsiteY17" fmla="*/ 666206 h 2220592"/>
              <a:gd name="connsiteX18" fmla="*/ 857270 w 2189681"/>
              <a:gd name="connsiteY18" fmla="*/ 627017 h 2220592"/>
              <a:gd name="connsiteX19" fmla="*/ 948710 w 2189681"/>
              <a:gd name="connsiteY19" fmla="*/ 561703 h 2220592"/>
              <a:gd name="connsiteX20" fmla="*/ 974836 w 2189681"/>
              <a:gd name="connsiteY20" fmla="*/ 522515 h 2220592"/>
              <a:gd name="connsiteX21" fmla="*/ 1053213 w 2189681"/>
              <a:gd name="connsiteY21" fmla="*/ 470263 h 2220592"/>
              <a:gd name="connsiteX22" fmla="*/ 1118527 w 2189681"/>
              <a:gd name="connsiteY22" fmla="*/ 391886 h 2220592"/>
              <a:gd name="connsiteX23" fmla="*/ 1183841 w 2189681"/>
              <a:gd name="connsiteY23" fmla="*/ 326572 h 2220592"/>
              <a:gd name="connsiteX24" fmla="*/ 1249156 w 2189681"/>
              <a:gd name="connsiteY24" fmla="*/ 248195 h 2220592"/>
              <a:gd name="connsiteX25" fmla="*/ 1314470 w 2189681"/>
              <a:gd name="connsiteY25" fmla="*/ 169817 h 2220592"/>
              <a:gd name="connsiteX26" fmla="*/ 1379784 w 2189681"/>
              <a:gd name="connsiteY26" fmla="*/ 52252 h 2220592"/>
              <a:gd name="connsiteX27" fmla="*/ 1418973 w 2189681"/>
              <a:gd name="connsiteY27" fmla="*/ 0 h 2220592"/>
              <a:gd name="connsiteX28" fmla="*/ 2176618 w 2189681"/>
              <a:gd name="connsiteY28" fmla="*/ 0 h 2220592"/>
              <a:gd name="connsiteX29" fmla="*/ 2189681 w 2189681"/>
              <a:gd name="connsiteY29" fmla="*/ 365761 h 2220592"/>
              <a:gd name="connsiteX30" fmla="*/ 1980676 w 2189681"/>
              <a:gd name="connsiteY30" fmla="*/ 744583 h 2220592"/>
              <a:gd name="connsiteX31" fmla="*/ 1549601 w 2189681"/>
              <a:gd name="connsiteY31" fmla="*/ 1097280 h 2220592"/>
              <a:gd name="connsiteX32" fmla="*/ 1157716 w 2189681"/>
              <a:gd name="connsiteY32" fmla="*/ 1815737 h 2220592"/>
              <a:gd name="connsiteX33" fmla="*/ 1157716 w 2189681"/>
              <a:gd name="connsiteY33" fmla="*/ 2103120 h 2220592"/>
              <a:gd name="connsiteX34" fmla="*/ 619723 w 2189681"/>
              <a:gd name="connsiteY34" fmla="*/ 2220592 h 2220592"/>
              <a:gd name="connsiteX35" fmla="*/ 552287 w 2189681"/>
              <a:gd name="connsiteY35" fmla="*/ 1817040 h 2220592"/>
              <a:gd name="connsiteX36" fmla="*/ 650282 w 2189681"/>
              <a:gd name="connsiteY36" fmla="*/ 1401602 h 2220592"/>
              <a:gd name="connsiteX37" fmla="*/ 610194 w 2189681"/>
              <a:gd name="connsiteY37" fmla="*/ 1339790 h 2220592"/>
              <a:gd name="connsiteX0" fmla="*/ 531511 w 2189681"/>
              <a:gd name="connsiteY0" fmla="*/ 1134899 h 2220592"/>
              <a:gd name="connsiteX1" fmla="*/ 568702 w 2189681"/>
              <a:gd name="connsiteY1" fmla="*/ 1206074 h 2220592"/>
              <a:gd name="connsiteX2" fmla="*/ 551941 w 2189681"/>
              <a:gd name="connsiteY2" fmla="*/ 1251600 h 2220592"/>
              <a:gd name="connsiteX3" fmla="*/ 583385 w 2189681"/>
              <a:gd name="connsiteY3" fmla="*/ 1583354 h 2220592"/>
              <a:gd name="connsiteX4" fmla="*/ 452364 w 2189681"/>
              <a:gd name="connsiteY4" fmla="*/ 1181207 h 2220592"/>
              <a:gd name="connsiteX5" fmla="*/ 456462 w 2189681"/>
              <a:gd name="connsiteY5" fmla="*/ 1194663 h 2220592"/>
              <a:gd name="connsiteX6" fmla="*/ 21247 w 2189681"/>
              <a:gd name="connsiteY6" fmla="*/ 1214846 h 2220592"/>
              <a:gd name="connsiteX7" fmla="*/ 73498 w 2189681"/>
              <a:gd name="connsiteY7" fmla="*/ 1201783 h 2220592"/>
              <a:gd name="connsiteX8" fmla="*/ 151876 w 2189681"/>
              <a:gd name="connsiteY8" fmla="*/ 1162595 h 2220592"/>
              <a:gd name="connsiteX9" fmla="*/ 191064 w 2189681"/>
              <a:gd name="connsiteY9" fmla="*/ 1136469 h 2220592"/>
              <a:gd name="connsiteX10" fmla="*/ 308630 w 2189681"/>
              <a:gd name="connsiteY10" fmla="*/ 1071155 h 2220592"/>
              <a:gd name="connsiteX11" fmla="*/ 413133 w 2189681"/>
              <a:gd name="connsiteY11" fmla="*/ 1005840 h 2220592"/>
              <a:gd name="connsiteX12" fmla="*/ 452321 w 2189681"/>
              <a:gd name="connsiteY12" fmla="*/ 992777 h 2220592"/>
              <a:gd name="connsiteX13" fmla="*/ 569887 w 2189681"/>
              <a:gd name="connsiteY13" fmla="*/ 901337 h 2220592"/>
              <a:gd name="connsiteX14" fmla="*/ 648264 w 2189681"/>
              <a:gd name="connsiteY14" fmla="*/ 849086 h 2220592"/>
              <a:gd name="connsiteX15" fmla="*/ 713578 w 2189681"/>
              <a:gd name="connsiteY15" fmla="*/ 783772 h 2220592"/>
              <a:gd name="connsiteX16" fmla="*/ 739704 w 2189681"/>
              <a:gd name="connsiteY16" fmla="*/ 744583 h 2220592"/>
              <a:gd name="connsiteX17" fmla="*/ 818081 w 2189681"/>
              <a:gd name="connsiteY17" fmla="*/ 666206 h 2220592"/>
              <a:gd name="connsiteX18" fmla="*/ 857270 w 2189681"/>
              <a:gd name="connsiteY18" fmla="*/ 627017 h 2220592"/>
              <a:gd name="connsiteX19" fmla="*/ 948710 w 2189681"/>
              <a:gd name="connsiteY19" fmla="*/ 561703 h 2220592"/>
              <a:gd name="connsiteX20" fmla="*/ 974836 w 2189681"/>
              <a:gd name="connsiteY20" fmla="*/ 522515 h 2220592"/>
              <a:gd name="connsiteX21" fmla="*/ 1053213 w 2189681"/>
              <a:gd name="connsiteY21" fmla="*/ 470263 h 2220592"/>
              <a:gd name="connsiteX22" fmla="*/ 1118527 w 2189681"/>
              <a:gd name="connsiteY22" fmla="*/ 391886 h 2220592"/>
              <a:gd name="connsiteX23" fmla="*/ 1183841 w 2189681"/>
              <a:gd name="connsiteY23" fmla="*/ 326572 h 2220592"/>
              <a:gd name="connsiteX24" fmla="*/ 1249156 w 2189681"/>
              <a:gd name="connsiteY24" fmla="*/ 248195 h 2220592"/>
              <a:gd name="connsiteX25" fmla="*/ 1314470 w 2189681"/>
              <a:gd name="connsiteY25" fmla="*/ 169817 h 2220592"/>
              <a:gd name="connsiteX26" fmla="*/ 1379784 w 2189681"/>
              <a:gd name="connsiteY26" fmla="*/ 52252 h 2220592"/>
              <a:gd name="connsiteX27" fmla="*/ 1418973 w 2189681"/>
              <a:gd name="connsiteY27" fmla="*/ 0 h 2220592"/>
              <a:gd name="connsiteX28" fmla="*/ 2176618 w 2189681"/>
              <a:gd name="connsiteY28" fmla="*/ 0 h 2220592"/>
              <a:gd name="connsiteX29" fmla="*/ 2189681 w 2189681"/>
              <a:gd name="connsiteY29" fmla="*/ 365761 h 2220592"/>
              <a:gd name="connsiteX30" fmla="*/ 1980676 w 2189681"/>
              <a:gd name="connsiteY30" fmla="*/ 744583 h 2220592"/>
              <a:gd name="connsiteX31" fmla="*/ 1549601 w 2189681"/>
              <a:gd name="connsiteY31" fmla="*/ 1097280 h 2220592"/>
              <a:gd name="connsiteX32" fmla="*/ 1157716 w 2189681"/>
              <a:gd name="connsiteY32" fmla="*/ 1815737 h 2220592"/>
              <a:gd name="connsiteX33" fmla="*/ 1157716 w 2189681"/>
              <a:gd name="connsiteY33" fmla="*/ 2103120 h 2220592"/>
              <a:gd name="connsiteX34" fmla="*/ 619723 w 2189681"/>
              <a:gd name="connsiteY34" fmla="*/ 2220592 h 2220592"/>
              <a:gd name="connsiteX35" fmla="*/ 552287 w 2189681"/>
              <a:gd name="connsiteY35" fmla="*/ 1817040 h 2220592"/>
              <a:gd name="connsiteX36" fmla="*/ 650282 w 2189681"/>
              <a:gd name="connsiteY36" fmla="*/ 1401602 h 2220592"/>
              <a:gd name="connsiteX37" fmla="*/ 610194 w 2189681"/>
              <a:gd name="connsiteY37" fmla="*/ 1339790 h 2220592"/>
              <a:gd name="connsiteX0" fmla="*/ 531511 w 2189681"/>
              <a:gd name="connsiteY0" fmla="*/ 1134899 h 2220592"/>
              <a:gd name="connsiteX1" fmla="*/ 568702 w 2189681"/>
              <a:gd name="connsiteY1" fmla="*/ 1206074 h 2220592"/>
              <a:gd name="connsiteX2" fmla="*/ 551941 w 2189681"/>
              <a:gd name="connsiteY2" fmla="*/ 1251600 h 2220592"/>
              <a:gd name="connsiteX3" fmla="*/ 583385 w 2189681"/>
              <a:gd name="connsiteY3" fmla="*/ 1583354 h 2220592"/>
              <a:gd name="connsiteX4" fmla="*/ 452364 w 2189681"/>
              <a:gd name="connsiteY4" fmla="*/ 1181207 h 2220592"/>
              <a:gd name="connsiteX5" fmla="*/ 456462 w 2189681"/>
              <a:gd name="connsiteY5" fmla="*/ 1194663 h 2220592"/>
              <a:gd name="connsiteX6" fmla="*/ 21247 w 2189681"/>
              <a:gd name="connsiteY6" fmla="*/ 1214846 h 2220592"/>
              <a:gd name="connsiteX7" fmla="*/ 73498 w 2189681"/>
              <a:gd name="connsiteY7" fmla="*/ 1201783 h 2220592"/>
              <a:gd name="connsiteX8" fmla="*/ 151876 w 2189681"/>
              <a:gd name="connsiteY8" fmla="*/ 1162595 h 2220592"/>
              <a:gd name="connsiteX9" fmla="*/ 191064 w 2189681"/>
              <a:gd name="connsiteY9" fmla="*/ 1136469 h 2220592"/>
              <a:gd name="connsiteX10" fmla="*/ 308630 w 2189681"/>
              <a:gd name="connsiteY10" fmla="*/ 1071155 h 2220592"/>
              <a:gd name="connsiteX11" fmla="*/ 413133 w 2189681"/>
              <a:gd name="connsiteY11" fmla="*/ 1005840 h 2220592"/>
              <a:gd name="connsiteX12" fmla="*/ 452321 w 2189681"/>
              <a:gd name="connsiteY12" fmla="*/ 992777 h 2220592"/>
              <a:gd name="connsiteX13" fmla="*/ 569887 w 2189681"/>
              <a:gd name="connsiteY13" fmla="*/ 901337 h 2220592"/>
              <a:gd name="connsiteX14" fmla="*/ 648264 w 2189681"/>
              <a:gd name="connsiteY14" fmla="*/ 849086 h 2220592"/>
              <a:gd name="connsiteX15" fmla="*/ 713578 w 2189681"/>
              <a:gd name="connsiteY15" fmla="*/ 783772 h 2220592"/>
              <a:gd name="connsiteX16" fmla="*/ 739704 w 2189681"/>
              <a:gd name="connsiteY16" fmla="*/ 744583 h 2220592"/>
              <a:gd name="connsiteX17" fmla="*/ 818081 w 2189681"/>
              <a:gd name="connsiteY17" fmla="*/ 666206 h 2220592"/>
              <a:gd name="connsiteX18" fmla="*/ 857270 w 2189681"/>
              <a:gd name="connsiteY18" fmla="*/ 627017 h 2220592"/>
              <a:gd name="connsiteX19" fmla="*/ 948710 w 2189681"/>
              <a:gd name="connsiteY19" fmla="*/ 561703 h 2220592"/>
              <a:gd name="connsiteX20" fmla="*/ 974836 w 2189681"/>
              <a:gd name="connsiteY20" fmla="*/ 522515 h 2220592"/>
              <a:gd name="connsiteX21" fmla="*/ 1053213 w 2189681"/>
              <a:gd name="connsiteY21" fmla="*/ 470263 h 2220592"/>
              <a:gd name="connsiteX22" fmla="*/ 1118527 w 2189681"/>
              <a:gd name="connsiteY22" fmla="*/ 391886 h 2220592"/>
              <a:gd name="connsiteX23" fmla="*/ 1183841 w 2189681"/>
              <a:gd name="connsiteY23" fmla="*/ 326572 h 2220592"/>
              <a:gd name="connsiteX24" fmla="*/ 1249156 w 2189681"/>
              <a:gd name="connsiteY24" fmla="*/ 248195 h 2220592"/>
              <a:gd name="connsiteX25" fmla="*/ 1314470 w 2189681"/>
              <a:gd name="connsiteY25" fmla="*/ 169817 h 2220592"/>
              <a:gd name="connsiteX26" fmla="*/ 1379784 w 2189681"/>
              <a:gd name="connsiteY26" fmla="*/ 52252 h 2220592"/>
              <a:gd name="connsiteX27" fmla="*/ 1418973 w 2189681"/>
              <a:gd name="connsiteY27" fmla="*/ 0 h 2220592"/>
              <a:gd name="connsiteX28" fmla="*/ 2176618 w 2189681"/>
              <a:gd name="connsiteY28" fmla="*/ 0 h 2220592"/>
              <a:gd name="connsiteX29" fmla="*/ 2189681 w 2189681"/>
              <a:gd name="connsiteY29" fmla="*/ 365761 h 2220592"/>
              <a:gd name="connsiteX30" fmla="*/ 1980676 w 2189681"/>
              <a:gd name="connsiteY30" fmla="*/ 744583 h 2220592"/>
              <a:gd name="connsiteX31" fmla="*/ 1549601 w 2189681"/>
              <a:gd name="connsiteY31" fmla="*/ 1097280 h 2220592"/>
              <a:gd name="connsiteX32" fmla="*/ 1157716 w 2189681"/>
              <a:gd name="connsiteY32" fmla="*/ 1815737 h 2220592"/>
              <a:gd name="connsiteX33" fmla="*/ 1157716 w 2189681"/>
              <a:gd name="connsiteY33" fmla="*/ 2103120 h 2220592"/>
              <a:gd name="connsiteX34" fmla="*/ 619723 w 2189681"/>
              <a:gd name="connsiteY34" fmla="*/ 2220592 h 2220592"/>
              <a:gd name="connsiteX35" fmla="*/ 552287 w 2189681"/>
              <a:gd name="connsiteY35" fmla="*/ 1817040 h 2220592"/>
              <a:gd name="connsiteX36" fmla="*/ 572646 w 2189681"/>
              <a:gd name="connsiteY36" fmla="*/ 1421392 h 2220592"/>
              <a:gd name="connsiteX37" fmla="*/ 610194 w 2189681"/>
              <a:gd name="connsiteY37" fmla="*/ 1339790 h 2220592"/>
              <a:gd name="connsiteX0" fmla="*/ 458633 w 2116803"/>
              <a:gd name="connsiteY0" fmla="*/ 1134899 h 2220592"/>
              <a:gd name="connsiteX1" fmla="*/ 495824 w 2116803"/>
              <a:gd name="connsiteY1" fmla="*/ 1206074 h 2220592"/>
              <a:gd name="connsiteX2" fmla="*/ 479063 w 2116803"/>
              <a:gd name="connsiteY2" fmla="*/ 1251600 h 2220592"/>
              <a:gd name="connsiteX3" fmla="*/ 510507 w 2116803"/>
              <a:gd name="connsiteY3" fmla="*/ 1583354 h 2220592"/>
              <a:gd name="connsiteX4" fmla="*/ 379486 w 2116803"/>
              <a:gd name="connsiteY4" fmla="*/ 1181207 h 2220592"/>
              <a:gd name="connsiteX5" fmla="*/ 383584 w 2116803"/>
              <a:gd name="connsiteY5" fmla="*/ 1194663 h 2220592"/>
              <a:gd name="connsiteX6" fmla="*/ 402241 w 2116803"/>
              <a:gd name="connsiteY6" fmla="*/ 1115893 h 2220592"/>
              <a:gd name="connsiteX7" fmla="*/ 620 w 2116803"/>
              <a:gd name="connsiteY7" fmla="*/ 1201783 h 2220592"/>
              <a:gd name="connsiteX8" fmla="*/ 78998 w 2116803"/>
              <a:gd name="connsiteY8" fmla="*/ 1162595 h 2220592"/>
              <a:gd name="connsiteX9" fmla="*/ 118186 w 2116803"/>
              <a:gd name="connsiteY9" fmla="*/ 1136469 h 2220592"/>
              <a:gd name="connsiteX10" fmla="*/ 235752 w 2116803"/>
              <a:gd name="connsiteY10" fmla="*/ 1071155 h 2220592"/>
              <a:gd name="connsiteX11" fmla="*/ 340255 w 2116803"/>
              <a:gd name="connsiteY11" fmla="*/ 1005840 h 2220592"/>
              <a:gd name="connsiteX12" fmla="*/ 379443 w 2116803"/>
              <a:gd name="connsiteY12" fmla="*/ 992777 h 2220592"/>
              <a:gd name="connsiteX13" fmla="*/ 497009 w 2116803"/>
              <a:gd name="connsiteY13" fmla="*/ 901337 h 2220592"/>
              <a:gd name="connsiteX14" fmla="*/ 575386 w 2116803"/>
              <a:gd name="connsiteY14" fmla="*/ 849086 h 2220592"/>
              <a:gd name="connsiteX15" fmla="*/ 640700 w 2116803"/>
              <a:gd name="connsiteY15" fmla="*/ 783772 h 2220592"/>
              <a:gd name="connsiteX16" fmla="*/ 666826 w 2116803"/>
              <a:gd name="connsiteY16" fmla="*/ 744583 h 2220592"/>
              <a:gd name="connsiteX17" fmla="*/ 745203 w 2116803"/>
              <a:gd name="connsiteY17" fmla="*/ 666206 h 2220592"/>
              <a:gd name="connsiteX18" fmla="*/ 784392 w 2116803"/>
              <a:gd name="connsiteY18" fmla="*/ 627017 h 2220592"/>
              <a:gd name="connsiteX19" fmla="*/ 875832 w 2116803"/>
              <a:gd name="connsiteY19" fmla="*/ 561703 h 2220592"/>
              <a:gd name="connsiteX20" fmla="*/ 901958 w 2116803"/>
              <a:gd name="connsiteY20" fmla="*/ 522515 h 2220592"/>
              <a:gd name="connsiteX21" fmla="*/ 980335 w 2116803"/>
              <a:gd name="connsiteY21" fmla="*/ 470263 h 2220592"/>
              <a:gd name="connsiteX22" fmla="*/ 1045649 w 2116803"/>
              <a:gd name="connsiteY22" fmla="*/ 391886 h 2220592"/>
              <a:gd name="connsiteX23" fmla="*/ 1110963 w 2116803"/>
              <a:gd name="connsiteY23" fmla="*/ 326572 h 2220592"/>
              <a:gd name="connsiteX24" fmla="*/ 1176278 w 2116803"/>
              <a:gd name="connsiteY24" fmla="*/ 248195 h 2220592"/>
              <a:gd name="connsiteX25" fmla="*/ 1241592 w 2116803"/>
              <a:gd name="connsiteY25" fmla="*/ 169817 h 2220592"/>
              <a:gd name="connsiteX26" fmla="*/ 1306906 w 2116803"/>
              <a:gd name="connsiteY26" fmla="*/ 52252 h 2220592"/>
              <a:gd name="connsiteX27" fmla="*/ 1346095 w 2116803"/>
              <a:gd name="connsiteY27" fmla="*/ 0 h 2220592"/>
              <a:gd name="connsiteX28" fmla="*/ 2103740 w 2116803"/>
              <a:gd name="connsiteY28" fmla="*/ 0 h 2220592"/>
              <a:gd name="connsiteX29" fmla="*/ 2116803 w 2116803"/>
              <a:gd name="connsiteY29" fmla="*/ 365761 h 2220592"/>
              <a:gd name="connsiteX30" fmla="*/ 1907798 w 2116803"/>
              <a:gd name="connsiteY30" fmla="*/ 744583 h 2220592"/>
              <a:gd name="connsiteX31" fmla="*/ 1476723 w 2116803"/>
              <a:gd name="connsiteY31" fmla="*/ 1097280 h 2220592"/>
              <a:gd name="connsiteX32" fmla="*/ 1084838 w 2116803"/>
              <a:gd name="connsiteY32" fmla="*/ 1815737 h 2220592"/>
              <a:gd name="connsiteX33" fmla="*/ 1084838 w 2116803"/>
              <a:gd name="connsiteY33" fmla="*/ 2103120 h 2220592"/>
              <a:gd name="connsiteX34" fmla="*/ 546845 w 2116803"/>
              <a:gd name="connsiteY34" fmla="*/ 2220592 h 2220592"/>
              <a:gd name="connsiteX35" fmla="*/ 479409 w 2116803"/>
              <a:gd name="connsiteY35" fmla="*/ 1817040 h 2220592"/>
              <a:gd name="connsiteX36" fmla="*/ 499768 w 2116803"/>
              <a:gd name="connsiteY36" fmla="*/ 1421392 h 2220592"/>
              <a:gd name="connsiteX37" fmla="*/ 537316 w 2116803"/>
              <a:gd name="connsiteY37" fmla="*/ 1339790 h 2220592"/>
              <a:gd name="connsiteX0" fmla="*/ 393266 w 2051436"/>
              <a:gd name="connsiteY0" fmla="*/ 1134899 h 2220592"/>
              <a:gd name="connsiteX1" fmla="*/ 430457 w 2051436"/>
              <a:gd name="connsiteY1" fmla="*/ 1206074 h 2220592"/>
              <a:gd name="connsiteX2" fmla="*/ 413696 w 2051436"/>
              <a:gd name="connsiteY2" fmla="*/ 1251600 h 2220592"/>
              <a:gd name="connsiteX3" fmla="*/ 445140 w 2051436"/>
              <a:gd name="connsiteY3" fmla="*/ 1583354 h 2220592"/>
              <a:gd name="connsiteX4" fmla="*/ 314119 w 2051436"/>
              <a:gd name="connsiteY4" fmla="*/ 1181207 h 2220592"/>
              <a:gd name="connsiteX5" fmla="*/ 318217 w 2051436"/>
              <a:gd name="connsiteY5" fmla="*/ 1194663 h 2220592"/>
              <a:gd name="connsiteX6" fmla="*/ 336874 w 2051436"/>
              <a:gd name="connsiteY6" fmla="*/ 1115893 h 2220592"/>
              <a:gd name="connsiteX7" fmla="*/ 305517 w 2051436"/>
              <a:gd name="connsiteY7" fmla="*/ 1083040 h 2220592"/>
              <a:gd name="connsiteX8" fmla="*/ 13631 w 2051436"/>
              <a:gd name="connsiteY8" fmla="*/ 1162595 h 2220592"/>
              <a:gd name="connsiteX9" fmla="*/ 52819 w 2051436"/>
              <a:gd name="connsiteY9" fmla="*/ 1136469 h 2220592"/>
              <a:gd name="connsiteX10" fmla="*/ 170385 w 2051436"/>
              <a:gd name="connsiteY10" fmla="*/ 1071155 h 2220592"/>
              <a:gd name="connsiteX11" fmla="*/ 274888 w 2051436"/>
              <a:gd name="connsiteY11" fmla="*/ 1005840 h 2220592"/>
              <a:gd name="connsiteX12" fmla="*/ 314076 w 2051436"/>
              <a:gd name="connsiteY12" fmla="*/ 992777 h 2220592"/>
              <a:gd name="connsiteX13" fmla="*/ 431642 w 2051436"/>
              <a:gd name="connsiteY13" fmla="*/ 901337 h 2220592"/>
              <a:gd name="connsiteX14" fmla="*/ 510019 w 2051436"/>
              <a:gd name="connsiteY14" fmla="*/ 849086 h 2220592"/>
              <a:gd name="connsiteX15" fmla="*/ 575333 w 2051436"/>
              <a:gd name="connsiteY15" fmla="*/ 783772 h 2220592"/>
              <a:gd name="connsiteX16" fmla="*/ 601459 w 2051436"/>
              <a:gd name="connsiteY16" fmla="*/ 744583 h 2220592"/>
              <a:gd name="connsiteX17" fmla="*/ 679836 w 2051436"/>
              <a:gd name="connsiteY17" fmla="*/ 666206 h 2220592"/>
              <a:gd name="connsiteX18" fmla="*/ 719025 w 2051436"/>
              <a:gd name="connsiteY18" fmla="*/ 627017 h 2220592"/>
              <a:gd name="connsiteX19" fmla="*/ 810465 w 2051436"/>
              <a:gd name="connsiteY19" fmla="*/ 561703 h 2220592"/>
              <a:gd name="connsiteX20" fmla="*/ 836591 w 2051436"/>
              <a:gd name="connsiteY20" fmla="*/ 522515 h 2220592"/>
              <a:gd name="connsiteX21" fmla="*/ 914968 w 2051436"/>
              <a:gd name="connsiteY21" fmla="*/ 470263 h 2220592"/>
              <a:gd name="connsiteX22" fmla="*/ 980282 w 2051436"/>
              <a:gd name="connsiteY22" fmla="*/ 391886 h 2220592"/>
              <a:gd name="connsiteX23" fmla="*/ 1045596 w 2051436"/>
              <a:gd name="connsiteY23" fmla="*/ 326572 h 2220592"/>
              <a:gd name="connsiteX24" fmla="*/ 1110911 w 2051436"/>
              <a:gd name="connsiteY24" fmla="*/ 248195 h 2220592"/>
              <a:gd name="connsiteX25" fmla="*/ 1176225 w 2051436"/>
              <a:gd name="connsiteY25" fmla="*/ 169817 h 2220592"/>
              <a:gd name="connsiteX26" fmla="*/ 1241539 w 2051436"/>
              <a:gd name="connsiteY26" fmla="*/ 52252 h 2220592"/>
              <a:gd name="connsiteX27" fmla="*/ 1280728 w 2051436"/>
              <a:gd name="connsiteY27" fmla="*/ 0 h 2220592"/>
              <a:gd name="connsiteX28" fmla="*/ 2038373 w 2051436"/>
              <a:gd name="connsiteY28" fmla="*/ 0 h 2220592"/>
              <a:gd name="connsiteX29" fmla="*/ 2051436 w 2051436"/>
              <a:gd name="connsiteY29" fmla="*/ 365761 h 2220592"/>
              <a:gd name="connsiteX30" fmla="*/ 1842431 w 2051436"/>
              <a:gd name="connsiteY30" fmla="*/ 744583 h 2220592"/>
              <a:gd name="connsiteX31" fmla="*/ 1411356 w 2051436"/>
              <a:gd name="connsiteY31" fmla="*/ 1097280 h 2220592"/>
              <a:gd name="connsiteX32" fmla="*/ 1019471 w 2051436"/>
              <a:gd name="connsiteY32" fmla="*/ 1815737 h 2220592"/>
              <a:gd name="connsiteX33" fmla="*/ 1019471 w 2051436"/>
              <a:gd name="connsiteY33" fmla="*/ 2103120 h 2220592"/>
              <a:gd name="connsiteX34" fmla="*/ 481478 w 2051436"/>
              <a:gd name="connsiteY34" fmla="*/ 2220592 h 2220592"/>
              <a:gd name="connsiteX35" fmla="*/ 414042 w 2051436"/>
              <a:gd name="connsiteY35" fmla="*/ 1817040 h 2220592"/>
              <a:gd name="connsiteX36" fmla="*/ 434401 w 2051436"/>
              <a:gd name="connsiteY36" fmla="*/ 1421392 h 2220592"/>
              <a:gd name="connsiteX37" fmla="*/ 471949 w 2051436"/>
              <a:gd name="connsiteY37" fmla="*/ 1339790 h 2220592"/>
              <a:gd name="connsiteX0" fmla="*/ 379641 w 2037811"/>
              <a:gd name="connsiteY0" fmla="*/ 1134899 h 2220592"/>
              <a:gd name="connsiteX1" fmla="*/ 416832 w 2037811"/>
              <a:gd name="connsiteY1" fmla="*/ 1206074 h 2220592"/>
              <a:gd name="connsiteX2" fmla="*/ 400071 w 2037811"/>
              <a:gd name="connsiteY2" fmla="*/ 1251600 h 2220592"/>
              <a:gd name="connsiteX3" fmla="*/ 431515 w 2037811"/>
              <a:gd name="connsiteY3" fmla="*/ 1583354 h 2220592"/>
              <a:gd name="connsiteX4" fmla="*/ 300494 w 2037811"/>
              <a:gd name="connsiteY4" fmla="*/ 1181207 h 2220592"/>
              <a:gd name="connsiteX5" fmla="*/ 304592 w 2037811"/>
              <a:gd name="connsiteY5" fmla="*/ 1194663 h 2220592"/>
              <a:gd name="connsiteX6" fmla="*/ 323249 w 2037811"/>
              <a:gd name="connsiteY6" fmla="*/ 1115893 h 2220592"/>
              <a:gd name="connsiteX7" fmla="*/ 291892 w 2037811"/>
              <a:gd name="connsiteY7" fmla="*/ 1083040 h 2220592"/>
              <a:gd name="connsiteX8" fmla="*/ 6 w 2037811"/>
              <a:gd name="connsiteY8" fmla="*/ 1162595 h 2220592"/>
              <a:gd name="connsiteX9" fmla="*/ 301962 w 2037811"/>
              <a:gd name="connsiteY9" fmla="*/ 1037517 h 2220592"/>
              <a:gd name="connsiteX10" fmla="*/ 156760 w 2037811"/>
              <a:gd name="connsiteY10" fmla="*/ 1071155 h 2220592"/>
              <a:gd name="connsiteX11" fmla="*/ 261263 w 2037811"/>
              <a:gd name="connsiteY11" fmla="*/ 1005840 h 2220592"/>
              <a:gd name="connsiteX12" fmla="*/ 300451 w 2037811"/>
              <a:gd name="connsiteY12" fmla="*/ 992777 h 2220592"/>
              <a:gd name="connsiteX13" fmla="*/ 418017 w 2037811"/>
              <a:gd name="connsiteY13" fmla="*/ 901337 h 2220592"/>
              <a:gd name="connsiteX14" fmla="*/ 496394 w 2037811"/>
              <a:gd name="connsiteY14" fmla="*/ 849086 h 2220592"/>
              <a:gd name="connsiteX15" fmla="*/ 561708 w 2037811"/>
              <a:gd name="connsiteY15" fmla="*/ 783772 h 2220592"/>
              <a:gd name="connsiteX16" fmla="*/ 587834 w 2037811"/>
              <a:gd name="connsiteY16" fmla="*/ 744583 h 2220592"/>
              <a:gd name="connsiteX17" fmla="*/ 666211 w 2037811"/>
              <a:gd name="connsiteY17" fmla="*/ 666206 h 2220592"/>
              <a:gd name="connsiteX18" fmla="*/ 705400 w 2037811"/>
              <a:gd name="connsiteY18" fmla="*/ 627017 h 2220592"/>
              <a:gd name="connsiteX19" fmla="*/ 796840 w 2037811"/>
              <a:gd name="connsiteY19" fmla="*/ 561703 h 2220592"/>
              <a:gd name="connsiteX20" fmla="*/ 822966 w 2037811"/>
              <a:gd name="connsiteY20" fmla="*/ 522515 h 2220592"/>
              <a:gd name="connsiteX21" fmla="*/ 901343 w 2037811"/>
              <a:gd name="connsiteY21" fmla="*/ 470263 h 2220592"/>
              <a:gd name="connsiteX22" fmla="*/ 966657 w 2037811"/>
              <a:gd name="connsiteY22" fmla="*/ 391886 h 2220592"/>
              <a:gd name="connsiteX23" fmla="*/ 1031971 w 2037811"/>
              <a:gd name="connsiteY23" fmla="*/ 326572 h 2220592"/>
              <a:gd name="connsiteX24" fmla="*/ 1097286 w 2037811"/>
              <a:gd name="connsiteY24" fmla="*/ 248195 h 2220592"/>
              <a:gd name="connsiteX25" fmla="*/ 1162600 w 2037811"/>
              <a:gd name="connsiteY25" fmla="*/ 169817 h 2220592"/>
              <a:gd name="connsiteX26" fmla="*/ 1227914 w 2037811"/>
              <a:gd name="connsiteY26" fmla="*/ 52252 h 2220592"/>
              <a:gd name="connsiteX27" fmla="*/ 1267103 w 2037811"/>
              <a:gd name="connsiteY27" fmla="*/ 0 h 2220592"/>
              <a:gd name="connsiteX28" fmla="*/ 2024748 w 2037811"/>
              <a:gd name="connsiteY28" fmla="*/ 0 h 2220592"/>
              <a:gd name="connsiteX29" fmla="*/ 2037811 w 2037811"/>
              <a:gd name="connsiteY29" fmla="*/ 365761 h 2220592"/>
              <a:gd name="connsiteX30" fmla="*/ 1828806 w 2037811"/>
              <a:gd name="connsiteY30" fmla="*/ 744583 h 2220592"/>
              <a:gd name="connsiteX31" fmla="*/ 1397731 w 2037811"/>
              <a:gd name="connsiteY31" fmla="*/ 1097280 h 2220592"/>
              <a:gd name="connsiteX32" fmla="*/ 1005846 w 2037811"/>
              <a:gd name="connsiteY32" fmla="*/ 1815737 h 2220592"/>
              <a:gd name="connsiteX33" fmla="*/ 1005846 w 2037811"/>
              <a:gd name="connsiteY33" fmla="*/ 2103120 h 2220592"/>
              <a:gd name="connsiteX34" fmla="*/ 467853 w 2037811"/>
              <a:gd name="connsiteY34" fmla="*/ 2220592 h 2220592"/>
              <a:gd name="connsiteX35" fmla="*/ 400417 w 2037811"/>
              <a:gd name="connsiteY35" fmla="*/ 1817040 h 2220592"/>
              <a:gd name="connsiteX36" fmla="*/ 420776 w 2037811"/>
              <a:gd name="connsiteY36" fmla="*/ 1421392 h 2220592"/>
              <a:gd name="connsiteX37" fmla="*/ 458324 w 2037811"/>
              <a:gd name="connsiteY37" fmla="*/ 1339790 h 2220592"/>
              <a:gd name="connsiteX0" fmla="*/ 223386 w 1881556"/>
              <a:gd name="connsiteY0" fmla="*/ 1134899 h 2220592"/>
              <a:gd name="connsiteX1" fmla="*/ 260577 w 1881556"/>
              <a:gd name="connsiteY1" fmla="*/ 1206074 h 2220592"/>
              <a:gd name="connsiteX2" fmla="*/ 243816 w 1881556"/>
              <a:gd name="connsiteY2" fmla="*/ 1251600 h 2220592"/>
              <a:gd name="connsiteX3" fmla="*/ 275260 w 1881556"/>
              <a:gd name="connsiteY3" fmla="*/ 1583354 h 2220592"/>
              <a:gd name="connsiteX4" fmla="*/ 144239 w 1881556"/>
              <a:gd name="connsiteY4" fmla="*/ 1181207 h 2220592"/>
              <a:gd name="connsiteX5" fmla="*/ 148337 w 1881556"/>
              <a:gd name="connsiteY5" fmla="*/ 1194663 h 2220592"/>
              <a:gd name="connsiteX6" fmla="*/ 166994 w 1881556"/>
              <a:gd name="connsiteY6" fmla="*/ 1115893 h 2220592"/>
              <a:gd name="connsiteX7" fmla="*/ 135637 w 1881556"/>
              <a:gd name="connsiteY7" fmla="*/ 1083040 h 2220592"/>
              <a:gd name="connsiteX8" fmla="*/ 219987 w 1881556"/>
              <a:gd name="connsiteY8" fmla="*/ 1024061 h 2220592"/>
              <a:gd name="connsiteX9" fmla="*/ 145707 w 1881556"/>
              <a:gd name="connsiteY9" fmla="*/ 1037517 h 2220592"/>
              <a:gd name="connsiteX10" fmla="*/ 505 w 1881556"/>
              <a:gd name="connsiteY10" fmla="*/ 1071155 h 2220592"/>
              <a:gd name="connsiteX11" fmla="*/ 105008 w 1881556"/>
              <a:gd name="connsiteY11" fmla="*/ 1005840 h 2220592"/>
              <a:gd name="connsiteX12" fmla="*/ 144196 w 1881556"/>
              <a:gd name="connsiteY12" fmla="*/ 992777 h 2220592"/>
              <a:gd name="connsiteX13" fmla="*/ 261762 w 1881556"/>
              <a:gd name="connsiteY13" fmla="*/ 901337 h 2220592"/>
              <a:gd name="connsiteX14" fmla="*/ 340139 w 1881556"/>
              <a:gd name="connsiteY14" fmla="*/ 849086 h 2220592"/>
              <a:gd name="connsiteX15" fmla="*/ 405453 w 1881556"/>
              <a:gd name="connsiteY15" fmla="*/ 783772 h 2220592"/>
              <a:gd name="connsiteX16" fmla="*/ 431579 w 1881556"/>
              <a:gd name="connsiteY16" fmla="*/ 744583 h 2220592"/>
              <a:gd name="connsiteX17" fmla="*/ 509956 w 1881556"/>
              <a:gd name="connsiteY17" fmla="*/ 666206 h 2220592"/>
              <a:gd name="connsiteX18" fmla="*/ 549145 w 1881556"/>
              <a:gd name="connsiteY18" fmla="*/ 627017 h 2220592"/>
              <a:gd name="connsiteX19" fmla="*/ 640585 w 1881556"/>
              <a:gd name="connsiteY19" fmla="*/ 561703 h 2220592"/>
              <a:gd name="connsiteX20" fmla="*/ 666711 w 1881556"/>
              <a:gd name="connsiteY20" fmla="*/ 522515 h 2220592"/>
              <a:gd name="connsiteX21" fmla="*/ 745088 w 1881556"/>
              <a:gd name="connsiteY21" fmla="*/ 470263 h 2220592"/>
              <a:gd name="connsiteX22" fmla="*/ 810402 w 1881556"/>
              <a:gd name="connsiteY22" fmla="*/ 391886 h 2220592"/>
              <a:gd name="connsiteX23" fmla="*/ 875716 w 1881556"/>
              <a:gd name="connsiteY23" fmla="*/ 326572 h 2220592"/>
              <a:gd name="connsiteX24" fmla="*/ 941031 w 1881556"/>
              <a:gd name="connsiteY24" fmla="*/ 248195 h 2220592"/>
              <a:gd name="connsiteX25" fmla="*/ 1006345 w 1881556"/>
              <a:gd name="connsiteY25" fmla="*/ 169817 h 2220592"/>
              <a:gd name="connsiteX26" fmla="*/ 1071659 w 1881556"/>
              <a:gd name="connsiteY26" fmla="*/ 52252 h 2220592"/>
              <a:gd name="connsiteX27" fmla="*/ 1110848 w 1881556"/>
              <a:gd name="connsiteY27" fmla="*/ 0 h 2220592"/>
              <a:gd name="connsiteX28" fmla="*/ 1868493 w 1881556"/>
              <a:gd name="connsiteY28" fmla="*/ 0 h 2220592"/>
              <a:gd name="connsiteX29" fmla="*/ 1881556 w 1881556"/>
              <a:gd name="connsiteY29" fmla="*/ 365761 h 2220592"/>
              <a:gd name="connsiteX30" fmla="*/ 1672551 w 1881556"/>
              <a:gd name="connsiteY30" fmla="*/ 744583 h 2220592"/>
              <a:gd name="connsiteX31" fmla="*/ 1241476 w 1881556"/>
              <a:gd name="connsiteY31" fmla="*/ 1097280 h 2220592"/>
              <a:gd name="connsiteX32" fmla="*/ 849591 w 1881556"/>
              <a:gd name="connsiteY32" fmla="*/ 1815737 h 2220592"/>
              <a:gd name="connsiteX33" fmla="*/ 849591 w 1881556"/>
              <a:gd name="connsiteY33" fmla="*/ 2103120 h 2220592"/>
              <a:gd name="connsiteX34" fmla="*/ 311598 w 1881556"/>
              <a:gd name="connsiteY34" fmla="*/ 2220592 h 2220592"/>
              <a:gd name="connsiteX35" fmla="*/ 244162 w 1881556"/>
              <a:gd name="connsiteY35" fmla="*/ 1817040 h 2220592"/>
              <a:gd name="connsiteX36" fmla="*/ 264521 w 1881556"/>
              <a:gd name="connsiteY36" fmla="*/ 1421392 h 2220592"/>
              <a:gd name="connsiteX37" fmla="*/ 302069 w 1881556"/>
              <a:gd name="connsiteY37" fmla="*/ 1339790 h 2220592"/>
              <a:gd name="connsiteX0" fmla="*/ 120039 w 1778209"/>
              <a:gd name="connsiteY0" fmla="*/ 1134899 h 2220592"/>
              <a:gd name="connsiteX1" fmla="*/ 157230 w 1778209"/>
              <a:gd name="connsiteY1" fmla="*/ 1206074 h 2220592"/>
              <a:gd name="connsiteX2" fmla="*/ 140469 w 1778209"/>
              <a:gd name="connsiteY2" fmla="*/ 1251600 h 2220592"/>
              <a:gd name="connsiteX3" fmla="*/ 171913 w 1778209"/>
              <a:gd name="connsiteY3" fmla="*/ 1583354 h 2220592"/>
              <a:gd name="connsiteX4" fmla="*/ 40892 w 1778209"/>
              <a:gd name="connsiteY4" fmla="*/ 1181207 h 2220592"/>
              <a:gd name="connsiteX5" fmla="*/ 44990 w 1778209"/>
              <a:gd name="connsiteY5" fmla="*/ 1194663 h 2220592"/>
              <a:gd name="connsiteX6" fmla="*/ 63647 w 1778209"/>
              <a:gd name="connsiteY6" fmla="*/ 1115893 h 2220592"/>
              <a:gd name="connsiteX7" fmla="*/ 32290 w 1778209"/>
              <a:gd name="connsiteY7" fmla="*/ 1083040 h 2220592"/>
              <a:gd name="connsiteX8" fmla="*/ 116640 w 1778209"/>
              <a:gd name="connsiteY8" fmla="*/ 1024061 h 2220592"/>
              <a:gd name="connsiteX9" fmla="*/ 42360 w 1778209"/>
              <a:gd name="connsiteY9" fmla="*/ 1037517 h 2220592"/>
              <a:gd name="connsiteX10" fmla="*/ 100206 w 1778209"/>
              <a:gd name="connsiteY10" fmla="*/ 952411 h 2220592"/>
              <a:gd name="connsiteX11" fmla="*/ 1661 w 1778209"/>
              <a:gd name="connsiteY11" fmla="*/ 1005840 h 2220592"/>
              <a:gd name="connsiteX12" fmla="*/ 40849 w 1778209"/>
              <a:gd name="connsiteY12" fmla="*/ 992777 h 2220592"/>
              <a:gd name="connsiteX13" fmla="*/ 158415 w 1778209"/>
              <a:gd name="connsiteY13" fmla="*/ 901337 h 2220592"/>
              <a:gd name="connsiteX14" fmla="*/ 236792 w 1778209"/>
              <a:gd name="connsiteY14" fmla="*/ 849086 h 2220592"/>
              <a:gd name="connsiteX15" fmla="*/ 302106 w 1778209"/>
              <a:gd name="connsiteY15" fmla="*/ 783772 h 2220592"/>
              <a:gd name="connsiteX16" fmla="*/ 328232 w 1778209"/>
              <a:gd name="connsiteY16" fmla="*/ 744583 h 2220592"/>
              <a:gd name="connsiteX17" fmla="*/ 406609 w 1778209"/>
              <a:gd name="connsiteY17" fmla="*/ 666206 h 2220592"/>
              <a:gd name="connsiteX18" fmla="*/ 445798 w 1778209"/>
              <a:gd name="connsiteY18" fmla="*/ 627017 h 2220592"/>
              <a:gd name="connsiteX19" fmla="*/ 537238 w 1778209"/>
              <a:gd name="connsiteY19" fmla="*/ 561703 h 2220592"/>
              <a:gd name="connsiteX20" fmla="*/ 563364 w 1778209"/>
              <a:gd name="connsiteY20" fmla="*/ 522515 h 2220592"/>
              <a:gd name="connsiteX21" fmla="*/ 641741 w 1778209"/>
              <a:gd name="connsiteY21" fmla="*/ 470263 h 2220592"/>
              <a:gd name="connsiteX22" fmla="*/ 707055 w 1778209"/>
              <a:gd name="connsiteY22" fmla="*/ 391886 h 2220592"/>
              <a:gd name="connsiteX23" fmla="*/ 772369 w 1778209"/>
              <a:gd name="connsiteY23" fmla="*/ 326572 h 2220592"/>
              <a:gd name="connsiteX24" fmla="*/ 837684 w 1778209"/>
              <a:gd name="connsiteY24" fmla="*/ 248195 h 2220592"/>
              <a:gd name="connsiteX25" fmla="*/ 902998 w 1778209"/>
              <a:gd name="connsiteY25" fmla="*/ 169817 h 2220592"/>
              <a:gd name="connsiteX26" fmla="*/ 968312 w 1778209"/>
              <a:gd name="connsiteY26" fmla="*/ 52252 h 2220592"/>
              <a:gd name="connsiteX27" fmla="*/ 1007501 w 1778209"/>
              <a:gd name="connsiteY27" fmla="*/ 0 h 2220592"/>
              <a:gd name="connsiteX28" fmla="*/ 1765146 w 1778209"/>
              <a:gd name="connsiteY28" fmla="*/ 0 h 2220592"/>
              <a:gd name="connsiteX29" fmla="*/ 1778209 w 1778209"/>
              <a:gd name="connsiteY29" fmla="*/ 365761 h 2220592"/>
              <a:gd name="connsiteX30" fmla="*/ 1569204 w 1778209"/>
              <a:gd name="connsiteY30" fmla="*/ 744583 h 2220592"/>
              <a:gd name="connsiteX31" fmla="*/ 1138129 w 1778209"/>
              <a:gd name="connsiteY31" fmla="*/ 1097280 h 2220592"/>
              <a:gd name="connsiteX32" fmla="*/ 746244 w 1778209"/>
              <a:gd name="connsiteY32" fmla="*/ 1815737 h 2220592"/>
              <a:gd name="connsiteX33" fmla="*/ 746244 w 1778209"/>
              <a:gd name="connsiteY33" fmla="*/ 2103120 h 2220592"/>
              <a:gd name="connsiteX34" fmla="*/ 208251 w 1778209"/>
              <a:gd name="connsiteY34" fmla="*/ 2220592 h 2220592"/>
              <a:gd name="connsiteX35" fmla="*/ 140815 w 1778209"/>
              <a:gd name="connsiteY35" fmla="*/ 1817040 h 2220592"/>
              <a:gd name="connsiteX36" fmla="*/ 161174 w 1778209"/>
              <a:gd name="connsiteY36" fmla="*/ 1421392 h 2220592"/>
              <a:gd name="connsiteX37" fmla="*/ 198722 w 1778209"/>
              <a:gd name="connsiteY37" fmla="*/ 1339790 h 2220592"/>
              <a:gd name="connsiteX0" fmla="*/ 120039 w 1778209"/>
              <a:gd name="connsiteY0" fmla="*/ 1134899 h 2220592"/>
              <a:gd name="connsiteX1" fmla="*/ 157230 w 1778209"/>
              <a:gd name="connsiteY1" fmla="*/ 1206074 h 2220592"/>
              <a:gd name="connsiteX2" fmla="*/ 140469 w 1778209"/>
              <a:gd name="connsiteY2" fmla="*/ 1251600 h 2220592"/>
              <a:gd name="connsiteX3" fmla="*/ 171913 w 1778209"/>
              <a:gd name="connsiteY3" fmla="*/ 1583354 h 2220592"/>
              <a:gd name="connsiteX4" fmla="*/ 40892 w 1778209"/>
              <a:gd name="connsiteY4" fmla="*/ 1181207 h 2220592"/>
              <a:gd name="connsiteX5" fmla="*/ 44990 w 1778209"/>
              <a:gd name="connsiteY5" fmla="*/ 1194663 h 2220592"/>
              <a:gd name="connsiteX6" fmla="*/ 63647 w 1778209"/>
              <a:gd name="connsiteY6" fmla="*/ 1115893 h 2220592"/>
              <a:gd name="connsiteX7" fmla="*/ 32290 w 1778209"/>
              <a:gd name="connsiteY7" fmla="*/ 1083040 h 2220592"/>
              <a:gd name="connsiteX8" fmla="*/ 116640 w 1778209"/>
              <a:gd name="connsiteY8" fmla="*/ 1024061 h 2220592"/>
              <a:gd name="connsiteX9" fmla="*/ 42360 w 1778209"/>
              <a:gd name="connsiteY9" fmla="*/ 1037517 h 2220592"/>
              <a:gd name="connsiteX10" fmla="*/ 100206 w 1778209"/>
              <a:gd name="connsiteY10" fmla="*/ 952411 h 2220592"/>
              <a:gd name="connsiteX11" fmla="*/ 1661 w 1778209"/>
              <a:gd name="connsiteY11" fmla="*/ 1005840 h 2220592"/>
              <a:gd name="connsiteX12" fmla="*/ 40849 w 1778209"/>
              <a:gd name="connsiteY12" fmla="*/ 992777 h 2220592"/>
              <a:gd name="connsiteX13" fmla="*/ 158415 w 1778209"/>
              <a:gd name="connsiteY13" fmla="*/ 901337 h 2220592"/>
              <a:gd name="connsiteX14" fmla="*/ 236792 w 1778209"/>
              <a:gd name="connsiteY14" fmla="*/ 849086 h 2220592"/>
              <a:gd name="connsiteX15" fmla="*/ 302106 w 1778209"/>
              <a:gd name="connsiteY15" fmla="*/ 783772 h 2220592"/>
              <a:gd name="connsiteX16" fmla="*/ 328232 w 1778209"/>
              <a:gd name="connsiteY16" fmla="*/ 744583 h 2220592"/>
              <a:gd name="connsiteX17" fmla="*/ 406609 w 1778209"/>
              <a:gd name="connsiteY17" fmla="*/ 666206 h 2220592"/>
              <a:gd name="connsiteX18" fmla="*/ 445798 w 1778209"/>
              <a:gd name="connsiteY18" fmla="*/ 627017 h 2220592"/>
              <a:gd name="connsiteX19" fmla="*/ 537238 w 1778209"/>
              <a:gd name="connsiteY19" fmla="*/ 561703 h 2220592"/>
              <a:gd name="connsiteX20" fmla="*/ 563364 w 1778209"/>
              <a:gd name="connsiteY20" fmla="*/ 522515 h 2220592"/>
              <a:gd name="connsiteX21" fmla="*/ 641741 w 1778209"/>
              <a:gd name="connsiteY21" fmla="*/ 470263 h 2220592"/>
              <a:gd name="connsiteX22" fmla="*/ 707055 w 1778209"/>
              <a:gd name="connsiteY22" fmla="*/ 391886 h 2220592"/>
              <a:gd name="connsiteX23" fmla="*/ 772369 w 1778209"/>
              <a:gd name="connsiteY23" fmla="*/ 326572 h 2220592"/>
              <a:gd name="connsiteX24" fmla="*/ 837684 w 1778209"/>
              <a:gd name="connsiteY24" fmla="*/ 248195 h 2220592"/>
              <a:gd name="connsiteX25" fmla="*/ 902998 w 1778209"/>
              <a:gd name="connsiteY25" fmla="*/ 169817 h 2220592"/>
              <a:gd name="connsiteX26" fmla="*/ 968312 w 1778209"/>
              <a:gd name="connsiteY26" fmla="*/ 52252 h 2220592"/>
              <a:gd name="connsiteX27" fmla="*/ 1007501 w 1778209"/>
              <a:gd name="connsiteY27" fmla="*/ 0 h 2220592"/>
              <a:gd name="connsiteX28" fmla="*/ 1765146 w 1778209"/>
              <a:gd name="connsiteY28" fmla="*/ 0 h 2220592"/>
              <a:gd name="connsiteX29" fmla="*/ 1778209 w 1778209"/>
              <a:gd name="connsiteY29" fmla="*/ 365761 h 2220592"/>
              <a:gd name="connsiteX30" fmla="*/ 1569204 w 1778209"/>
              <a:gd name="connsiteY30" fmla="*/ 744583 h 2220592"/>
              <a:gd name="connsiteX31" fmla="*/ 1138129 w 1778209"/>
              <a:gd name="connsiteY31" fmla="*/ 1097280 h 2220592"/>
              <a:gd name="connsiteX32" fmla="*/ 746244 w 1778209"/>
              <a:gd name="connsiteY32" fmla="*/ 1815737 h 2220592"/>
              <a:gd name="connsiteX33" fmla="*/ 654565 w 1778209"/>
              <a:gd name="connsiteY33" fmla="*/ 1986323 h 2220592"/>
              <a:gd name="connsiteX34" fmla="*/ 208251 w 1778209"/>
              <a:gd name="connsiteY34" fmla="*/ 2220592 h 2220592"/>
              <a:gd name="connsiteX35" fmla="*/ 140815 w 1778209"/>
              <a:gd name="connsiteY35" fmla="*/ 1817040 h 2220592"/>
              <a:gd name="connsiteX36" fmla="*/ 161174 w 1778209"/>
              <a:gd name="connsiteY36" fmla="*/ 1421392 h 2220592"/>
              <a:gd name="connsiteX37" fmla="*/ 198722 w 1778209"/>
              <a:gd name="connsiteY37" fmla="*/ 1339790 h 22205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778209" h="2220592">
                <a:moveTo>
                  <a:pt x="120039" y="1134899"/>
                </a:moveTo>
                <a:lnTo>
                  <a:pt x="157230" y="1206074"/>
                </a:lnTo>
                <a:cubicBezTo>
                  <a:pt x="143680" y="1214652"/>
                  <a:pt x="154019" y="1243022"/>
                  <a:pt x="140469" y="1251600"/>
                </a:cubicBezTo>
                <a:lnTo>
                  <a:pt x="171913" y="1583354"/>
                </a:lnTo>
                <a:cubicBezTo>
                  <a:pt x="249071" y="1572613"/>
                  <a:pt x="62046" y="1245989"/>
                  <a:pt x="40892" y="1181207"/>
                </a:cubicBezTo>
                <a:cubicBezTo>
                  <a:pt x="19738" y="1116425"/>
                  <a:pt x="41198" y="1205549"/>
                  <a:pt x="44990" y="1194663"/>
                </a:cubicBezTo>
                <a:cubicBezTo>
                  <a:pt x="48783" y="1183777"/>
                  <a:pt x="65764" y="1134497"/>
                  <a:pt x="63647" y="1115893"/>
                </a:cubicBezTo>
                <a:cubicBezTo>
                  <a:pt x="61530" y="1097289"/>
                  <a:pt x="14873" y="1087394"/>
                  <a:pt x="32290" y="1083040"/>
                </a:cubicBezTo>
                <a:cubicBezTo>
                  <a:pt x="144605" y="1008163"/>
                  <a:pt x="114962" y="1031648"/>
                  <a:pt x="116640" y="1024061"/>
                </a:cubicBezTo>
                <a:cubicBezTo>
                  <a:pt x="118318" y="1016474"/>
                  <a:pt x="45099" y="1049459"/>
                  <a:pt x="42360" y="1037517"/>
                </a:cubicBezTo>
                <a:cubicBezTo>
                  <a:pt x="39621" y="1025575"/>
                  <a:pt x="106989" y="957691"/>
                  <a:pt x="100206" y="952411"/>
                </a:cubicBezTo>
                <a:cubicBezTo>
                  <a:pt x="93423" y="947132"/>
                  <a:pt x="11554" y="999112"/>
                  <a:pt x="1661" y="1005840"/>
                </a:cubicBezTo>
                <a:cubicBezTo>
                  <a:pt x="-8232" y="1012568"/>
                  <a:pt x="28812" y="999464"/>
                  <a:pt x="40849" y="992777"/>
                </a:cubicBezTo>
                <a:cubicBezTo>
                  <a:pt x="192071" y="908765"/>
                  <a:pt x="63208" y="975386"/>
                  <a:pt x="158415" y="901337"/>
                </a:cubicBezTo>
                <a:cubicBezTo>
                  <a:pt x="183200" y="882060"/>
                  <a:pt x="236792" y="849086"/>
                  <a:pt x="236792" y="849086"/>
                </a:cubicBezTo>
                <a:cubicBezTo>
                  <a:pt x="306462" y="744580"/>
                  <a:pt x="215020" y="870858"/>
                  <a:pt x="302106" y="783772"/>
                </a:cubicBezTo>
                <a:cubicBezTo>
                  <a:pt x="313207" y="772671"/>
                  <a:pt x="317802" y="756317"/>
                  <a:pt x="328232" y="744583"/>
                </a:cubicBezTo>
                <a:cubicBezTo>
                  <a:pt x="352778" y="716968"/>
                  <a:pt x="380483" y="692332"/>
                  <a:pt x="406609" y="666206"/>
                </a:cubicBezTo>
                <a:cubicBezTo>
                  <a:pt x="419672" y="653143"/>
                  <a:pt x="431019" y="638101"/>
                  <a:pt x="445798" y="627017"/>
                </a:cubicBezTo>
                <a:cubicBezTo>
                  <a:pt x="510609" y="578409"/>
                  <a:pt x="479934" y="599905"/>
                  <a:pt x="537238" y="561703"/>
                </a:cubicBezTo>
                <a:cubicBezTo>
                  <a:pt x="545947" y="548640"/>
                  <a:pt x="551549" y="532853"/>
                  <a:pt x="563364" y="522515"/>
                </a:cubicBezTo>
                <a:cubicBezTo>
                  <a:pt x="586994" y="501838"/>
                  <a:pt x="641741" y="470263"/>
                  <a:pt x="641741" y="470263"/>
                </a:cubicBezTo>
                <a:cubicBezTo>
                  <a:pt x="706603" y="372969"/>
                  <a:pt x="623240" y="492464"/>
                  <a:pt x="707055" y="391886"/>
                </a:cubicBezTo>
                <a:cubicBezTo>
                  <a:pt x="761483" y="326572"/>
                  <a:pt x="700524" y="374468"/>
                  <a:pt x="772369" y="326572"/>
                </a:cubicBezTo>
                <a:cubicBezTo>
                  <a:pt x="837240" y="229266"/>
                  <a:pt x="753861" y="348783"/>
                  <a:pt x="837684" y="248195"/>
                </a:cubicBezTo>
                <a:cubicBezTo>
                  <a:pt x="928624" y="139067"/>
                  <a:pt x="788498" y="284317"/>
                  <a:pt x="902998" y="169817"/>
                </a:cubicBezTo>
                <a:cubicBezTo>
                  <a:pt x="925990" y="100841"/>
                  <a:pt x="908423" y="142085"/>
                  <a:pt x="968312" y="52252"/>
                </a:cubicBezTo>
                <a:cubicBezTo>
                  <a:pt x="997853" y="7940"/>
                  <a:pt x="983337" y="24164"/>
                  <a:pt x="1007501" y="0"/>
                </a:cubicBezTo>
                <a:lnTo>
                  <a:pt x="1765146" y="0"/>
                </a:lnTo>
                <a:lnTo>
                  <a:pt x="1778209" y="365761"/>
                </a:lnTo>
                <a:lnTo>
                  <a:pt x="1569204" y="744583"/>
                </a:lnTo>
                <a:lnTo>
                  <a:pt x="1138129" y="1097280"/>
                </a:lnTo>
                <a:lnTo>
                  <a:pt x="746244" y="1815737"/>
                </a:lnTo>
                <a:lnTo>
                  <a:pt x="654565" y="1986323"/>
                </a:lnTo>
                <a:lnTo>
                  <a:pt x="208251" y="2220592"/>
                </a:lnTo>
                <a:cubicBezTo>
                  <a:pt x="4622" y="2000315"/>
                  <a:pt x="344444" y="2037317"/>
                  <a:pt x="140815" y="1817040"/>
                </a:cubicBezTo>
                <a:cubicBezTo>
                  <a:pt x="-96321" y="1752792"/>
                  <a:pt x="323368" y="1459687"/>
                  <a:pt x="161174" y="1421392"/>
                </a:cubicBezTo>
                <a:cubicBezTo>
                  <a:pt x="-1020" y="1383098"/>
                  <a:pt x="229202" y="1309310"/>
                  <a:pt x="198722" y="1339790"/>
                </a:cubicBezTo>
              </a:path>
            </a:pathLst>
          </a:custGeom>
          <a:blipFill dpi="0" rotWithShape="1">
            <a:blip r:embed="rId5">
              <a:alphaModFix amt="16000"/>
            </a:blip>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350" dirty="0"/>
          </a:p>
        </p:txBody>
      </p:sp>
      <p:sp>
        <p:nvSpPr>
          <p:cNvPr id="270" name="Freeform 269">
            <a:extLst>
              <a:ext uri="{FF2B5EF4-FFF2-40B4-BE49-F238E27FC236}">
                <a16:creationId xmlns:a16="http://schemas.microsoft.com/office/drawing/2014/main" id="{78BE8431-D33A-4B48-9CD3-9608E88487F7}"/>
              </a:ext>
            </a:extLst>
          </p:cNvPr>
          <p:cNvSpPr/>
          <p:nvPr/>
        </p:nvSpPr>
        <p:spPr>
          <a:xfrm flipH="1">
            <a:off x="1998942" y="4324762"/>
            <a:ext cx="1759711" cy="1048319"/>
          </a:xfrm>
          <a:custGeom>
            <a:avLst/>
            <a:gdLst>
              <a:gd name="connsiteX0" fmla="*/ 14364 w 1571702"/>
              <a:gd name="connsiteY0" fmla="*/ 528638 h 1114425"/>
              <a:gd name="connsiteX1" fmla="*/ 14364 w 1571702"/>
              <a:gd name="connsiteY1" fmla="*/ 528638 h 1114425"/>
              <a:gd name="connsiteX2" fmla="*/ 185814 w 1571702"/>
              <a:gd name="connsiteY2" fmla="*/ 471488 h 1114425"/>
              <a:gd name="connsiteX3" fmla="*/ 228677 w 1571702"/>
              <a:gd name="connsiteY3" fmla="*/ 442913 h 1114425"/>
              <a:gd name="connsiteX4" fmla="*/ 314402 w 1571702"/>
              <a:gd name="connsiteY4" fmla="*/ 414338 h 1114425"/>
              <a:gd name="connsiteX5" fmla="*/ 400127 w 1571702"/>
              <a:gd name="connsiteY5" fmla="*/ 357188 h 1114425"/>
              <a:gd name="connsiteX6" fmla="*/ 485852 w 1571702"/>
              <a:gd name="connsiteY6" fmla="*/ 328613 h 1114425"/>
              <a:gd name="connsiteX7" fmla="*/ 528714 w 1571702"/>
              <a:gd name="connsiteY7" fmla="*/ 300038 h 1114425"/>
              <a:gd name="connsiteX8" fmla="*/ 614439 w 1571702"/>
              <a:gd name="connsiteY8" fmla="*/ 271463 h 1114425"/>
              <a:gd name="connsiteX9" fmla="*/ 657302 w 1571702"/>
              <a:gd name="connsiteY9" fmla="*/ 242888 h 1114425"/>
              <a:gd name="connsiteX10" fmla="*/ 700164 w 1571702"/>
              <a:gd name="connsiteY10" fmla="*/ 228600 h 1114425"/>
              <a:gd name="connsiteX11" fmla="*/ 828752 w 1571702"/>
              <a:gd name="connsiteY11" fmla="*/ 157163 h 1114425"/>
              <a:gd name="connsiteX12" fmla="*/ 871614 w 1571702"/>
              <a:gd name="connsiteY12" fmla="*/ 128588 h 1114425"/>
              <a:gd name="connsiteX13" fmla="*/ 914477 w 1571702"/>
              <a:gd name="connsiteY13" fmla="*/ 42863 h 1114425"/>
              <a:gd name="connsiteX14" fmla="*/ 900189 w 1571702"/>
              <a:gd name="connsiteY14" fmla="*/ 0 h 1114425"/>
              <a:gd name="connsiteX15" fmla="*/ 1571702 w 1571702"/>
              <a:gd name="connsiteY15" fmla="*/ 0 h 1114425"/>
              <a:gd name="connsiteX16" fmla="*/ 1357389 w 1571702"/>
              <a:gd name="connsiteY16" fmla="*/ 514350 h 1114425"/>
              <a:gd name="connsiteX17" fmla="*/ 328689 w 1571702"/>
              <a:gd name="connsiteY17" fmla="*/ 1114425 h 1114425"/>
              <a:gd name="connsiteX18" fmla="*/ 71514 w 1571702"/>
              <a:gd name="connsiteY18" fmla="*/ 814388 h 1114425"/>
              <a:gd name="connsiteX19" fmla="*/ 28652 w 1571702"/>
              <a:gd name="connsiteY19" fmla="*/ 700088 h 1114425"/>
              <a:gd name="connsiteX20" fmla="*/ 77 w 1571702"/>
              <a:gd name="connsiteY20" fmla="*/ 585788 h 1114425"/>
              <a:gd name="connsiteX21" fmla="*/ 77 w 1571702"/>
              <a:gd name="connsiteY21" fmla="*/ 585788 h 1114425"/>
              <a:gd name="connsiteX22" fmla="*/ 14364 w 1571702"/>
              <a:gd name="connsiteY22" fmla="*/ 528638 h 1114425"/>
              <a:gd name="connsiteX0" fmla="*/ 14364 w 1571702"/>
              <a:gd name="connsiteY0" fmla="*/ 528638 h 1133880"/>
              <a:gd name="connsiteX1" fmla="*/ 14364 w 1571702"/>
              <a:gd name="connsiteY1" fmla="*/ 528638 h 1133880"/>
              <a:gd name="connsiteX2" fmla="*/ 185814 w 1571702"/>
              <a:gd name="connsiteY2" fmla="*/ 471488 h 1133880"/>
              <a:gd name="connsiteX3" fmla="*/ 228677 w 1571702"/>
              <a:gd name="connsiteY3" fmla="*/ 442913 h 1133880"/>
              <a:gd name="connsiteX4" fmla="*/ 314402 w 1571702"/>
              <a:gd name="connsiteY4" fmla="*/ 414338 h 1133880"/>
              <a:gd name="connsiteX5" fmla="*/ 400127 w 1571702"/>
              <a:gd name="connsiteY5" fmla="*/ 357188 h 1133880"/>
              <a:gd name="connsiteX6" fmla="*/ 485852 w 1571702"/>
              <a:gd name="connsiteY6" fmla="*/ 328613 h 1133880"/>
              <a:gd name="connsiteX7" fmla="*/ 528714 w 1571702"/>
              <a:gd name="connsiteY7" fmla="*/ 300038 h 1133880"/>
              <a:gd name="connsiteX8" fmla="*/ 614439 w 1571702"/>
              <a:gd name="connsiteY8" fmla="*/ 271463 h 1133880"/>
              <a:gd name="connsiteX9" fmla="*/ 657302 w 1571702"/>
              <a:gd name="connsiteY9" fmla="*/ 242888 h 1133880"/>
              <a:gd name="connsiteX10" fmla="*/ 700164 w 1571702"/>
              <a:gd name="connsiteY10" fmla="*/ 228600 h 1133880"/>
              <a:gd name="connsiteX11" fmla="*/ 828752 w 1571702"/>
              <a:gd name="connsiteY11" fmla="*/ 157163 h 1133880"/>
              <a:gd name="connsiteX12" fmla="*/ 871614 w 1571702"/>
              <a:gd name="connsiteY12" fmla="*/ 128588 h 1133880"/>
              <a:gd name="connsiteX13" fmla="*/ 914477 w 1571702"/>
              <a:gd name="connsiteY13" fmla="*/ 42863 h 1133880"/>
              <a:gd name="connsiteX14" fmla="*/ 900189 w 1571702"/>
              <a:gd name="connsiteY14" fmla="*/ 0 h 1133880"/>
              <a:gd name="connsiteX15" fmla="*/ 1571702 w 1571702"/>
              <a:gd name="connsiteY15" fmla="*/ 0 h 1133880"/>
              <a:gd name="connsiteX16" fmla="*/ 1357389 w 1571702"/>
              <a:gd name="connsiteY16" fmla="*/ 514350 h 1133880"/>
              <a:gd name="connsiteX17" fmla="*/ 315719 w 1571702"/>
              <a:gd name="connsiteY17" fmla="*/ 1133880 h 1133880"/>
              <a:gd name="connsiteX18" fmla="*/ 71514 w 1571702"/>
              <a:gd name="connsiteY18" fmla="*/ 814388 h 1133880"/>
              <a:gd name="connsiteX19" fmla="*/ 28652 w 1571702"/>
              <a:gd name="connsiteY19" fmla="*/ 700088 h 1133880"/>
              <a:gd name="connsiteX20" fmla="*/ 77 w 1571702"/>
              <a:gd name="connsiteY20" fmla="*/ 585788 h 1133880"/>
              <a:gd name="connsiteX21" fmla="*/ 77 w 1571702"/>
              <a:gd name="connsiteY21" fmla="*/ 585788 h 1133880"/>
              <a:gd name="connsiteX22" fmla="*/ 14364 w 1571702"/>
              <a:gd name="connsiteY22" fmla="*/ 528638 h 1133880"/>
              <a:gd name="connsiteX0" fmla="*/ 14364 w 1571702"/>
              <a:gd name="connsiteY0" fmla="*/ 528638 h 1133880"/>
              <a:gd name="connsiteX1" fmla="*/ 14364 w 1571702"/>
              <a:gd name="connsiteY1" fmla="*/ 528638 h 1133880"/>
              <a:gd name="connsiteX2" fmla="*/ 185814 w 1571702"/>
              <a:gd name="connsiteY2" fmla="*/ 471488 h 1133880"/>
              <a:gd name="connsiteX3" fmla="*/ 228677 w 1571702"/>
              <a:gd name="connsiteY3" fmla="*/ 442913 h 1133880"/>
              <a:gd name="connsiteX4" fmla="*/ 314402 w 1571702"/>
              <a:gd name="connsiteY4" fmla="*/ 414338 h 1133880"/>
              <a:gd name="connsiteX5" fmla="*/ 400127 w 1571702"/>
              <a:gd name="connsiteY5" fmla="*/ 357188 h 1133880"/>
              <a:gd name="connsiteX6" fmla="*/ 485852 w 1571702"/>
              <a:gd name="connsiteY6" fmla="*/ 328613 h 1133880"/>
              <a:gd name="connsiteX7" fmla="*/ 528714 w 1571702"/>
              <a:gd name="connsiteY7" fmla="*/ 300038 h 1133880"/>
              <a:gd name="connsiteX8" fmla="*/ 614439 w 1571702"/>
              <a:gd name="connsiteY8" fmla="*/ 271463 h 1133880"/>
              <a:gd name="connsiteX9" fmla="*/ 657302 w 1571702"/>
              <a:gd name="connsiteY9" fmla="*/ 242888 h 1133880"/>
              <a:gd name="connsiteX10" fmla="*/ 700164 w 1571702"/>
              <a:gd name="connsiteY10" fmla="*/ 228600 h 1133880"/>
              <a:gd name="connsiteX11" fmla="*/ 828752 w 1571702"/>
              <a:gd name="connsiteY11" fmla="*/ 157163 h 1133880"/>
              <a:gd name="connsiteX12" fmla="*/ 871614 w 1571702"/>
              <a:gd name="connsiteY12" fmla="*/ 128588 h 1133880"/>
              <a:gd name="connsiteX13" fmla="*/ 914477 w 1571702"/>
              <a:gd name="connsiteY13" fmla="*/ 42863 h 1133880"/>
              <a:gd name="connsiteX14" fmla="*/ 900189 w 1571702"/>
              <a:gd name="connsiteY14" fmla="*/ 0 h 1133880"/>
              <a:gd name="connsiteX15" fmla="*/ 1571702 w 1571702"/>
              <a:gd name="connsiteY15" fmla="*/ 0 h 1133880"/>
              <a:gd name="connsiteX16" fmla="*/ 1357389 w 1571702"/>
              <a:gd name="connsiteY16" fmla="*/ 514350 h 1133880"/>
              <a:gd name="connsiteX17" fmla="*/ 315719 w 1571702"/>
              <a:gd name="connsiteY17" fmla="*/ 1133880 h 1133880"/>
              <a:gd name="connsiteX18" fmla="*/ 71514 w 1571702"/>
              <a:gd name="connsiteY18" fmla="*/ 814388 h 1133880"/>
              <a:gd name="connsiteX19" fmla="*/ 28652 w 1571702"/>
              <a:gd name="connsiteY19" fmla="*/ 700088 h 1133880"/>
              <a:gd name="connsiteX20" fmla="*/ 77 w 1571702"/>
              <a:gd name="connsiteY20" fmla="*/ 585788 h 1133880"/>
              <a:gd name="connsiteX21" fmla="*/ 77 w 1571702"/>
              <a:gd name="connsiteY21" fmla="*/ 585788 h 1133880"/>
              <a:gd name="connsiteX22" fmla="*/ 14364 w 1571702"/>
              <a:gd name="connsiteY22" fmla="*/ 528638 h 1133880"/>
              <a:gd name="connsiteX0" fmla="*/ 14364 w 1571702"/>
              <a:gd name="connsiteY0" fmla="*/ 528638 h 956080"/>
              <a:gd name="connsiteX1" fmla="*/ 14364 w 1571702"/>
              <a:gd name="connsiteY1" fmla="*/ 528638 h 956080"/>
              <a:gd name="connsiteX2" fmla="*/ 185814 w 1571702"/>
              <a:gd name="connsiteY2" fmla="*/ 471488 h 956080"/>
              <a:gd name="connsiteX3" fmla="*/ 228677 w 1571702"/>
              <a:gd name="connsiteY3" fmla="*/ 442913 h 956080"/>
              <a:gd name="connsiteX4" fmla="*/ 314402 w 1571702"/>
              <a:gd name="connsiteY4" fmla="*/ 414338 h 956080"/>
              <a:gd name="connsiteX5" fmla="*/ 400127 w 1571702"/>
              <a:gd name="connsiteY5" fmla="*/ 357188 h 956080"/>
              <a:gd name="connsiteX6" fmla="*/ 485852 w 1571702"/>
              <a:gd name="connsiteY6" fmla="*/ 328613 h 956080"/>
              <a:gd name="connsiteX7" fmla="*/ 528714 w 1571702"/>
              <a:gd name="connsiteY7" fmla="*/ 300038 h 956080"/>
              <a:gd name="connsiteX8" fmla="*/ 614439 w 1571702"/>
              <a:gd name="connsiteY8" fmla="*/ 271463 h 956080"/>
              <a:gd name="connsiteX9" fmla="*/ 657302 w 1571702"/>
              <a:gd name="connsiteY9" fmla="*/ 242888 h 956080"/>
              <a:gd name="connsiteX10" fmla="*/ 700164 w 1571702"/>
              <a:gd name="connsiteY10" fmla="*/ 228600 h 956080"/>
              <a:gd name="connsiteX11" fmla="*/ 828752 w 1571702"/>
              <a:gd name="connsiteY11" fmla="*/ 157163 h 956080"/>
              <a:gd name="connsiteX12" fmla="*/ 871614 w 1571702"/>
              <a:gd name="connsiteY12" fmla="*/ 128588 h 956080"/>
              <a:gd name="connsiteX13" fmla="*/ 914477 w 1571702"/>
              <a:gd name="connsiteY13" fmla="*/ 42863 h 956080"/>
              <a:gd name="connsiteX14" fmla="*/ 900189 w 1571702"/>
              <a:gd name="connsiteY14" fmla="*/ 0 h 956080"/>
              <a:gd name="connsiteX15" fmla="*/ 1571702 w 1571702"/>
              <a:gd name="connsiteY15" fmla="*/ 0 h 956080"/>
              <a:gd name="connsiteX16" fmla="*/ 1357389 w 1571702"/>
              <a:gd name="connsiteY16" fmla="*/ 514350 h 956080"/>
              <a:gd name="connsiteX17" fmla="*/ 607819 w 1571702"/>
              <a:gd name="connsiteY17" fmla="*/ 956080 h 956080"/>
              <a:gd name="connsiteX18" fmla="*/ 71514 w 1571702"/>
              <a:gd name="connsiteY18" fmla="*/ 814388 h 956080"/>
              <a:gd name="connsiteX19" fmla="*/ 28652 w 1571702"/>
              <a:gd name="connsiteY19" fmla="*/ 700088 h 956080"/>
              <a:gd name="connsiteX20" fmla="*/ 77 w 1571702"/>
              <a:gd name="connsiteY20" fmla="*/ 585788 h 956080"/>
              <a:gd name="connsiteX21" fmla="*/ 77 w 1571702"/>
              <a:gd name="connsiteY21" fmla="*/ 585788 h 956080"/>
              <a:gd name="connsiteX22" fmla="*/ 14364 w 1571702"/>
              <a:gd name="connsiteY22" fmla="*/ 528638 h 956080"/>
              <a:gd name="connsiteX0" fmla="*/ 15174 w 1572512"/>
              <a:gd name="connsiteY0" fmla="*/ 528638 h 956080"/>
              <a:gd name="connsiteX1" fmla="*/ 15174 w 1572512"/>
              <a:gd name="connsiteY1" fmla="*/ 528638 h 956080"/>
              <a:gd name="connsiteX2" fmla="*/ 186624 w 1572512"/>
              <a:gd name="connsiteY2" fmla="*/ 471488 h 956080"/>
              <a:gd name="connsiteX3" fmla="*/ 229487 w 1572512"/>
              <a:gd name="connsiteY3" fmla="*/ 442913 h 956080"/>
              <a:gd name="connsiteX4" fmla="*/ 315212 w 1572512"/>
              <a:gd name="connsiteY4" fmla="*/ 414338 h 956080"/>
              <a:gd name="connsiteX5" fmla="*/ 400937 w 1572512"/>
              <a:gd name="connsiteY5" fmla="*/ 357188 h 956080"/>
              <a:gd name="connsiteX6" fmla="*/ 486662 w 1572512"/>
              <a:gd name="connsiteY6" fmla="*/ 328613 h 956080"/>
              <a:gd name="connsiteX7" fmla="*/ 529524 w 1572512"/>
              <a:gd name="connsiteY7" fmla="*/ 300038 h 956080"/>
              <a:gd name="connsiteX8" fmla="*/ 615249 w 1572512"/>
              <a:gd name="connsiteY8" fmla="*/ 271463 h 956080"/>
              <a:gd name="connsiteX9" fmla="*/ 658112 w 1572512"/>
              <a:gd name="connsiteY9" fmla="*/ 242888 h 956080"/>
              <a:gd name="connsiteX10" fmla="*/ 700974 w 1572512"/>
              <a:gd name="connsiteY10" fmla="*/ 228600 h 956080"/>
              <a:gd name="connsiteX11" fmla="*/ 829562 w 1572512"/>
              <a:gd name="connsiteY11" fmla="*/ 157163 h 956080"/>
              <a:gd name="connsiteX12" fmla="*/ 872424 w 1572512"/>
              <a:gd name="connsiteY12" fmla="*/ 128588 h 956080"/>
              <a:gd name="connsiteX13" fmla="*/ 915287 w 1572512"/>
              <a:gd name="connsiteY13" fmla="*/ 42863 h 956080"/>
              <a:gd name="connsiteX14" fmla="*/ 900999 w 1572512"/>
              <a:gd name="connsiteY14" fmla="*/ 0 h 956080"/>
              <a:gd name="connsiteX15" fmla="*/ 1572512 w 1572512"/>
              <a:gd name="connsiteY15" fmla="*/ 0 h 956080"/>
              <a:gd name="connsiteX16" fmla="*/ 1358199 w 1572512"/>
              <a:gd name="connsiteY16" fmla="*/ 514350 h 956080"/>
              <a:gd name="connsiteX17" fmla="*/ 608629 w 1572512"/>
              <a:gd name="connsiteY17" fmla="*/ 956080 h 956080"/>
              <a:gd name="connsiteX18" fmla="*/ 224724 w 1572512"/>
              <a:gd name="connsiteY18" fmla="*/ 750888 h 956080"/>
              <a:gd name="connsiteX19" fmla="*/ 29462 w 1572512"/>
              <a:gd name="connsiteY19" fmla="*/ 700088 h 956080"/>
              <a:gd name="connsiteX20" fmla="*/ 887 w 1572512"/>
              <a:gd name="connsiteY20" fmla="*/ 585788 h 956080"/>
              <a:gd name="connsiteX21" fmla="*/ 887 w 1572512"/>
              <a:gd name="connsiteY21" fmla="*/ 585788 h 956080"/>
              <a:gd name="connsiteX22" fmla="*/ 15174 w 1572512"/>
              <a:gd name="connsiteY22" fmla="*/ 528638 h 956080"/>
              <a:gd name="connsiteX0" fmla="*/ 15174 w 1572512"/>
              <a:gd name="connsiteY0" fmla="*/ 528638 h 908455"/>
              <a:gd name="connsiteX1" fmla="*/ 15174 w 1572512"/>
              <a:gd name="connsiteY1" fmla="*/ 528638 h 908455"/>
              <a:gd name="connsiteX2" fmla="*/ 186624 w 1572512"/>
              <a:gd name="connsiteY2" fmla="*/ 471488 h 908455"/>
              <a:gd name="connsiteX3" fmla="*/ 229487 w 1572512"/>
              <a:gd name="connsiteY3" fmla="*/ 442913 h 908455"/>
              <a:gd name="connsiteX4" fmla="*/ 315212 w 1572512"/>
              <a:gd name="connsiteY4" fmla="*/ 414338 h 908455"/>
              <a:gd name="connsiteX5" fmla="*/ 400937 w 1572512"/>
              <a:gd name="connsiteY5" fmla="*/ 357188 h 908455"/>
              <a:gd name="connsiteX6" fmla="*/ 486662 w 1572512"/>
              <a:gd name="connsiteY6" fmla="*/ 328613 h 908455"/>
              <a:gd name="connsiteX7" fmla="*/ 529524 w 1572512"/>
              <a:gd name="connsiteY7" fmla="*/ 300038 h 908455"/>
              <a:gd name="connsiteX8" fmla="*/ 615249 w 1572512"/>
              <a:gd name="connsiteY8" fmla="*/ 271463 h 908455"/>
              <a:gd name="connsiteX9" fmla="*/ 658112 w 1572512"/>
              <a:gd name="connsiteY9" fmla="*/ 242888 h 908455"/>
              <a:gd name="connsiteX10" fmla="*/ 700974 w 1572512"/>
              <a:gd name="connsiteY10" fmla="*/ 228600 h 908455"/>
              <a:gd name="connsiteX11" fmla="*/ 829562 w 1572512"/>
              <a:gd name="connsiteY11" fmla="*/ 157163 h 908455"/>
              <a:gd name="connsiteX12" fmla="*/ 872424 w 1572512"/>
              <a:gd name="connsiteY12" fmla="*/ 128588 h 908455"/>
              <a:gd name="connsiteX13" fmla="*/ 915287 w 1572512"/>
              <a:gd name="connsiteY13" fmla="*/ 42863 h 908455"/>
              <a:gd name="connsiteX14" fmla="*/ 900999 w 1572512"/>
              <a:gd name="connsiteY14" fmla="*/ 0 h 908455"/>
              <a:gd name="connsiteX15" fmla="*/ 1572512 w 1572512"/>
              <a:gd name="connsiteY15" fmla="*/ 0 h 908455"/>
              <a:gd name="connsiteX16" fmla="*/ 1358199 w 1572512"/>
              <a:gd name="connsiteY16" fmla="*/ 514350 h 908455"/>
              <a:gd name="connsiteX17" fmla="*/ 681654 w 1572512"/>
              <a:gd name="connsiteY17" fmla="*/ 908455 h 908455"/>
              <a:gd name="connsiteX18" fmla="*/ 224724 w 1572512"/>
              <a:gd name="connsiteY18" fmla="*/ 750888 h 908455"/>
              <a:gd name="connsiteX19" fmla="*/ 29462 w 1572512"/>
              <a:gd name="connsiteY19" fmla="*/ 700088 h 908455"/>
              <a:gd name="connsiteX20" fmla="*/ 887 w 1572512"/>
              <a:gd name="connsiteY20" fmla="*/ 585788 h 908455"/>
              <a:gd name="connsiteX21" fmla="*/ 887 w 1572512"/>
              <a:gd name="connsiteY21" fmla="*/ 585788 h 908455"/>
              <a:gd name="connsiteX22" fmla="*/ 15174 w 1572512"/>
              <a:gd name="connsiteY22" fmla="*/ 528638 h 908455"/>
              <a:gd name="connsiteX0" fmla="*/ 23147 w 1580485"/>
              <a:gd name="connsiteY0" fmla="*/ 528638 h 908455"/>
              <a:gd name="connsiteX1" fmla="*/ 23147 w 1580485"/>
              <a:gd name="connsiteY1" fmla="*/ 528638 h 908455"/>
              <a:gd name="connsiteX2" fmla="*/ 194597 w 1580485"/>
              <a:gd name="connsiteY2" fmla="*/ 471488 h 908455"/>
              <a:gd name="connsiteX3" fmla="*/ 237460 w 1580485"/>
              <a:gd name="connsiteY3" fmla="*/ 442913 h 908455"/>
              <a:gd name="connsiteX4" fmla="*/ 323185 w 1580485"/>
              <a:gd name="connsiteY4" fmla="*/ 414338 h 908455"/>
              <a:gd name="connsiteX5" fmla="*/ 408910 w 1580485"/>
              <a:gd name="connsiteY5" fmla="*/ 357188 h 908455"/>
              <a:gd name="connsiteX6" fmla="*/ 494635 w 1580485"/>
              <a:gd name="connsiteY6" fmla="*/ 328613 h 908455"/>
              <a:gd name="connsiteX7" fmla="*/ 537497 w 1580485"/>
              <a:gd name="connsiteY7" fmla="*/ 300038 h 908455"/>
              <a:gd name="connsiteX8" fmla="*/ 623222 w 1580485"/>
              <a:gd name="connsiteY8" fmla="*/ 271463 h 908455"/>
              <a:gd name="connsiteX9" fmla="*/ 666085 w 1580485"/>
              <a:gd name="connsiteY9" fmla="*/ 242888 h 908455"/>
              <a:gd name="connsiteX10" fmla="*/ 708947 w 1580485"/>
              <a:gd name="connsiteY10" fmla="*/ 228600 h 908455"/>
              <a:gd name="connsiteX11" fmla="*/ 837535 w 1580485"/>
              <a:gd name="connsiteY11" fmla="*/ 157163 h 908455"/>
              <a:gd name="connsiteX12" fmla="*/ 880397 w 1580485"/>
              <a:gd name="connsiteY12" fmla="*/ 128588 h 908455"/>
              <a:gd name="connsiteX13" fmla="*/ 923260 w 1580485"/>
              <a:gd name="connsiteY13" fmla="*/ 42863 h 908455"/>
              <a:gd name="connsiteX14" fmla="*/ 908972 w 1580485"/>
              <a:gd name="connsiteY14" fmla="*/ 0 h 908455"/>
              <a:gd name="connsiteX15" fmla="*/ 1580485 w 1580485"/>
              <a:gd name="connsiteY15" fmla="*/ 0 h 908455"/>
              <a:gd name="connsiteX16" fmla="*/ 1366172 w 1580485"/>
              <a:gd name="connsiteY16" fmla="*/ 514350 h 908455"/>
              <a:gd name="connsiteX17" fmla="*/ 689627 w 1580485"/>
              <a:gd name="connsiteY17" fmla="*/ 908455 h 908455"/>
              <a:gd name="connsiteX18" fmla="*/ 378747 w 1580485"/>
              <a:gd name="connsiteY18" fmla="*/ 773113 h 908455"/>
              <a:gd name="connsiteX19" fmla="*/ 37435 w 1580485"/>
              <a:gd name="connsiteY19" fmla="*/ 700088 h 908455"/>
              <a:gd name="connsiteX20" fmla="*/ 8860 w 1580485"/>
              <a:gd name="connsiteY20" fmla="*/ 585788 h 908455"/>
              <a:gd name="connsiteX21" fmla="*/ 8860 w 1580485"/>
              <a:gd name="connsiteY21" fmla="*/ 585788 h 908455"/>
              <a:gd name="connsiteX22" fmla="*/ 23147 w 1580485"/>
              <a:gd name="connsiteY22" fmla="*/ 528638 h 908455"/>
              <a:gd name="connsiteX0" fmla="*/ 23147 w 1580485"/>
              <a:gd name="connsiteY0" fmla="*/ 528638 h 908455"/>
              <a:gd name="connsiteX1" fmla="*/ 23147 w 1580485"/>
              <a:gd name="connsiteY1" fmla="*/ 528638 h 908455"/>
              <a:gd name="connsiteX2" fmla="*/ 194597 w 1580485"/>
              <a:gd name="connsiteY2" fmla="*/ 471488 h 908455"/>
              <a:gd name="connsiteX3" fmla="*/ 237460 w 1580485"/>
              <a:gd name="connsiteY3" fmla="*/ 442913 h 908455"/>
              <a:gd name="connsiteX4" fmla="*/ 323185 w 1580485"/>
              <a:gd name="connsiteY4" fmla="*/ 414338 h 908455"/>
              <a:gd name="connsiteX5" fmla="*/ 408910 w 1580485"/>
              <a:gd name="connsiteY5" fmla="*/ 357188 h 908455"/>
              <a:gd name="connsiteX6" fmla="*/ 494635 w 1580485"/>
              <a:gd name="connsiteY6" fmla="*/ 328613 h 908455"/>
              <a:gd name="connsiteX7" fmla="*/ 537497 w 1580485"/>
              <a:gd name="connsiteY7" fmla="*/ 300038 h 908455"/>
              <a:gd name="connsiteX8" fmla="*/ 623222 w 1580485"/>
              <a:gd name="connsiteY8" fmla="*/ 271463 h 908455"/>
              <a:gd name="connsiteX9" fmla="*/ 666085 w 1580485"/>
              <a:gd name="connsiteY9" fmla="*/ 242888 h 908455"/>
              <a:gd name="connsiteX10" fmla="*/ 708947 w 1580485"/>
              <a:gd name="connsiteY10" fmla="*/ 228600 h 908455"/>
              <a:gd name="connsiteX11" fmla="*/ 837535 w 1580485"/>
              <a:gd name="connsiteY11" fmla="*/ 157163 h 908455"/>
              <a:gd name="connsiteX12" fmla="*/ 880397 w 1580485"/>
              <a:gd name="connsiteY12" fmla="*/ 128588 h 908455"/>
              <a:gd name="connsiteX13" fmla="*/ 923260 w 1580485"/>
              <a:gd name="connsiteY13" fmla="*/ 42863 h 908455"/>
              <a:gd name="connsiteX14" fmla="*/ 908972 w 1580485"/>
              <a:gd name="connsiteY14" fmla="*/ 0 h 908455"/>
              <a:gd name="connsiteX15" fmla="*/ 1580485 w 1580485"/>
              <a:gd name="connsiteY15" fmla="*/ 0 h 908455"/>
              <a:gd name="connsiteX16" fmla="*/ 1366172 w 1580485"/>
              <a:gd name="connsiteY16" fmla="*/ 514350 h 908455"/>
              <a:gd name="connsiteX17" fmla="*/ 689627 w 1580485"/>
              <a:gd name="connsiteY17" fmla="*/ 908455 h 908455"/>
              <a:gd name="connsiteX18" fmla="*/ 378747 w 1580485"/>
              <a:gd name="connsiteY18" fmla="*/ 773113 h 908455"/>
              <a:gd name="connsiteX19" fmla="*/ 37435 w 1580485"/>
              <a:gd name="connsiteY19" fmla="*/ 700088 h 908455"/>
              <a:gd name="connsiteX20" fmla="*/ 8860 w 1580485"/>
              <a:gd name="connsiteY20" fmla="*/ 585788 h 908455"/>
              <a:gd name="connsiteX21" fmla="*/ 8860 w 1580485"/>
              <a:gd name="connsiteY21" fmla="*/ 585788 h 908455"/>
              <a:gd name="connsiteX22" fmla="*/ 23147 w 1580485"/>
              <a:gd name="connsiteY22" fmla="*/ 528638 h 908455"/>
              <a:gd name="connsiteX0" fmla="*/ 14287 w 1571625"/>
              <a:gd name="connsiteY0" fmla="*/ 528638 h 908455"/>
              <a:gd name="connsiteX1" fmla="*/ 14287 w 1571625"/>
              <a:gd name="connsiteY1" fmla="*/ 528638 h 908455"/>
              <a:gd name="connsiteX2" fmla="*/ 185737 w 1571625"/>
              <a:gd name="connsiteY2" fmla="*/ 471488 h 908455"/>
              <a:gd name="connsiteX3" fmla="*/ 228600 w 1571625"/>
              <a:gd name="connsiteY3" fmla="*/ 442913 h 908455"/>
              <a:gd name="connsiteX4" fmla="*/ 314325 w 1571625"/>
              <a:gd name="connsiteY4" fmla="*/ 414338 h 908455"/>
              <a:gd name="connsiteX5" fmla="*/ 400050 w 1571625"/>
              <a:gd name="connsiteY5" fmla="*/ 357188 h 908455"/>
              <a:gd name="connsiteX6" fmla="*/ 485775 w 1571625"/>
              <a:gd name="connsiteY6" fmla="*/ 328613 h 908455"/>
              <a:gd name="connsiteX7" fmla="*/ 528637 w 1571625"/>
              <a:gd name="connsiteY7" fmla="*/ 300038 h 908455"/>
              <a:gd name="connsiteX8" fmla="*/ 614362 w 1571625"/>
              <a:gd name="connsiteY8" fmla="*/ 271463 h 908455"/>
              <a:gd name="connsiteX9" fmla="*/ 657225 w 1571625"/>
              <a:gd name="connsiteY9" fmla="*/ 242888 h 908455"/>
              <a:gd name="connsiteX10" fmla="*/ 700087 w 1571625"/>
              <a:gd name="connsiteY10" fmla="*/ 228600 h 908455"/>
              <a:gd name="connsiteX11" fmla="*/ 828675 w 1571625"/>
              <a:gd name="connsiteY11" fmla="*/ 157163 h 908455"/>
              <a:gd name="connsiteX12" fmla="*/ 871537 w 1571625"/>
              <a:gd name="connsiteY12" fmla="*/ 128588 h 908455"/>
              <a:gd name="connsiteX13" fmla="*/ 914400 w 1571625"/>
              <a:gd name="connsiteY13" fmla="*/ 42863 h 908455"/>
              <a:gd name="connsiteX14" fmla="*/ 900112 w 1571625"/>
              <a:gd name="connsiteY14" fmla="*/ 0 h 908455"/>
              <a:gd name="connsiteX15" fmla="*/ 1571625 w 1571625"/>
              <a:gd name="connsiteY15" fmla="*/ 0 h 908455"/>
              <a:gd name="connsiteX16" fmla="*/ 1357312 w 1571625"/>
              <a:gd name="connsiteY16" fmla="*/ 514350 h 908455"/>
              <a:gd name="connsiteX17" fmla="*/ 680767 w 1571625"/>
              <a:gd name="connsiteY17" fmla="*/ 908455 h 908455"/>
              <a:gd name="connsiteX18" fmla="*/ 369887 w 1571625"/>
              <a:gd name="connsiteY18" fmla="*/ 773113 h 908455"/>
              <a:gd name="connsiteX19" fmla="*/ 238125 w 1571625"/>
              <a:gd name="connsiteY19" fmla="*/ 677863 h 908455"/>
              <a:gd name="connsiteX20" fmla="*/ 0 w 1571625"/>
              <a:gd name="connsiteY20" fmla="*/ 585788 h 908455"/>
              <a:gd name="connsiteX21" fmla="*/ 0 w 1571625"/>
              <a:gd name="connsiteY21" fmla="*/ 585788 h 908455"/>
              <a:gd name="connsiteX22" fmla="*/ 14287 w 1571625"/>
              <a:gd name="connsiteY22" fmla="*/ 528638 h 908455"/>
              <a:gd name="connsiteX0" fmla="*/ 14287 w 1571625"/>
              <a:gd name="connsiteY0" fmla="*/ 528638 h 908455"/>
              <a:gd name="connsiteX1" fmla="*/ 14287 w 1571625"/>
              <a:gd name="connsiteY1" fmla="*/ 528638 h 908455"/>
              <a:gd name="connsiteX2" fmla="*/ 185737 w 1571625"/>
              <a:gd name="connsiteY2" fmla="*/ 471488 h 908455"/>
              <a:gd name="connsiteX3" fmla="*/ 228600 w 1571625"/>
              <a:gd name="connsiteY3" fmla="*/ 442913 h 908455"/>
              <a:gd name="connsiteX4" fmla="*/ 314325 w 1571625"/>
              <a:gd name="connsiteY4" fmla="*/ 414338 h 908455"/>
              <a:gd name="connsiteX5" fmla="*/ 400050 w 1571625"/>
              <a:gd name="connsiteY5" fmla="*/ 357188 h 908455"/>
              <a:gd name="connsiteX6" fmla="*/ 485775 w 1571625"/>
              <a:gd name="connsiteY6" fmla="*/ 328613 h 908455"/>
              <a:gd name="connsiteX7" fmla="*/ 528637 w 1571625"/>
              <a:gd name="connsiteY7" fmla="*/ 300038 h 908455"/>
              <a:gd name="connsiteX8" fmla="*/ 614362 w 1571625"/>
              <a:gd name="connsiteY8" fmla="*/ 271463 h 908455"/>
              <a:gd name="connsiteX9" fmla="*/ 657225 w 1571625"/>
              <a:gd name="connsiteY9" fmla="*/ 242888 h 908455"/>
              <a:gd name="connsiteX10" fmla="*/ 700087 w 1571625"/>
              <a:gd name="connsiteY10" fmla="*/ 228600 h 908455"/>
              <a:gd name="connsiteX11" fmla="*/ 828675 w 1571625"/>
              <a:gd name="connsiteY11" fmla="*/ 157163 h 908455"/>
              <a:gd name="connsiteX12" fmla="*/ 871537 w 1571625"/>
              <a:gd name="connsiteY12" fmla="*/ 128588 h 908455"/>
              <a:gd name="connsiteX13" fmla="*/ 914400 w 1571625"/>
              <a:gd name="connsiteY13" fmla="*/ 42863 h 908455"/>
              <a:gd name="connsiteX14" fmla="*/ 900112 w 1571625"/>
              <a:gd name="connsiteY14" fmla="*/ 0 h 908455"/>
              <a:gd name="connsiteX15" fmla="*/ 1571625 w 1571625"/>
              <a:gd name="connsiteY15" fmla="*/ 0 h 908455"/>
              <a:gd name="connsiteX16" fmla="*/ 1357312 w 1571625"/>
              <a:gd name="connsiteY16" fmla="*/ 514350 h 908455"/>
              <a:gd name="connsiteX17" fmla="*/ 680767 w 1571625"/>
              <a:gd name="connsiteY17" fmla="*/ 908455 h 908455"/>
              <a:gd name="connsiteX18" fmla="*/ 369887 w 1571625"/>
              <a:gd name="connsiteY18" fmla="*/ 773113 h 908455"/>
              <a:gd name="connsiteX19" fmla="*/ 238125 w 1571625"/>
              <a:gd name="connsiteY19" fmla="*/ 677863 h 908455"/>
              <a:gd name="connsiteX20" fmla="*/ 0 w 1571625"/>
              <a:gd name="connsiteY20" fmla="*/ 585788 h 908455"/>
              <a:gd name="connsiteX21" fmla="*/ 171450 w 1571625"/>
              <a:gd name="connsiteY21" fmla="*/ 588963 h 908455"/>
              <a:gd name="connsiteX22" fmla="*/ 14287 w 1571625"/>
              <a:gd name="connsiteY22" fmla="*/ 528638 h 908455"/>
              <a:gd name="connsiteX0" fmla="*/ 0 w 1557338"/>
              <a:gd name="connsiteY0" fmla="*/ 528638 h 908455"/>
              <a:gd name="connsiteX1" fmla="*/ 0 w 1557338"/>
              <a:gd name="connsiteY1" fmla="*/ 528638 h 908455"/>
              <a:gd name="connsiteX2" fmla="*/ 171450 w 1557338"/>
              <a:gd name="connsiteY2" fmla="*/ 471488 h 908455"/>
              <a:gd name="connsiteX3" fmla="*/ 214313 w 1557338"/>
              <a:gd name="connsiteY3" fmla="*/ 442913 h 908455"/>
              <a:gd name="connsiteX4" fmla="*/ 300038 w 1557338"/>
              <a:gd name="connsiteY4" fmla="*/ 414338 h 908455"/>
              <a:gd name="connsiteX5" fmla="*/ 385763 w 1557338"/>
              <a:gd name="connsiteY5" fmla="*/ 357188 h 908455"/>
              <a:gd name="connsiteX6" fmla="*/ 471488 w 1557338"/>
              <a:gd name="connsiteY6" fmla="*/ 328613 h 908455"/>
              <a:gd name="connsiteX7" fmla="*/ 514350 w 1557338"/>
              <a:gd name="connsiteY7" fmla="*/ 300038 h 908455"/>
              <a:gd name="connsiteX8" fmla="*/ 600075 w 1557338"/>
              <a:gd name="connsiteY8" fmla="*/ 271463 h 908455"/>
              <a:gd name="connsiteX9" fmla="*/ 642938 w 1557338"/>
              <a:gd name="connsiteY9" fmla="*/ 242888 h 908455"/>
              <a:gd name="connsiteX10" fmla="*/ 685800 w 1557338"/>
              <a:gd name="connsiteY10" fmla="*/ 228600 h 908455"/>
              <a:gd name="connsiteX11" fmla="*/ 814388 w 1557338"/>
              <a:gd name="connsiteY11" fmla="*/ 157163 h 908455"/>
              <a:gd name="connsiteX12" fmla="*/ 857250 w 1557338"/>
              <a:gd name="connsiteY12" fmla="*/ 128588 h 908455"/>
              <a:gd name="connsiteX13" fmla="*/ 900113 w 1557338"/>
              <a:gd name="connsiteY13" fmla="*/ 42863 h 908455"/>
              <a:gd name="connsiteX14" fmla="*/ 885825 w 1557338"/>
              <a:gd name="connsiteY14" fmla="*/ 0 h 908455"/>
              <a:gd name="connsiteX15" fmla="*/ 1557338 w 1557338"/>
              <a:gd name="connsiteY15" fmla="*/ 0 h 908455"/>
              <a:gd name="connsiteX16" fmla="*/ 1343025 w 1557338"/>
              <a:gd name="connsiteY16" fmla="*/ 514350 h 908455"/>
              <a:gd name="connsiteX17" fmla="*/ 666480 w 1557338"/>
              <a:gd name="connsiteY17" fmla="*/ 908455 h 908455"/>
              <a:gd name="connsiteX18" fmla="*/ 355600 w 1557338"/>
              <a:gd name="connsiteY18" fmla="*/ 773113 h 908455"/>
              <a:gd name="connsiteX19" fmla="*/ 223838 w 1557338"/>
              <a:gd name="connsiteY19" fmla="*/ 677863 h 908455"/>
              <a:gd name="connsiteX20" fmla="*/ 182563 w 1557338"/>
              <a:gd name="connsiteY20" fmla="*/ 633413 h 908455"/>
              <a:gd name="connsiteX21" fmla="*/ 157163 w 1557338"/>
              <a:gd name="connsiteY21" fmla="*/ 588963 h 908455"/>
              <a:gd name="connsiteX22" fmla="*/ 0 w 1557338"/>
              <a:gd name="connsiteY22" fmla="*/ 528638 h 908455"/>
              <a:gd name="connsiteX0" fmla="*/ 0 w 1557338"/>
              <a:gd name="connsiteY0" fmla="*/ 528638 h 908455"/>
              <a:gd name="connsiteX1" fmla="*/ 0 w 1557338"/>
              <a:gd name="connsiteY1" fmla="*/ 528638 h 908455"/>
              <a:gd name="connsiteX2" fmla="*/ 171450 w 1557338"/>
              <a:gd name="connsiteY2" fmla="*/ 471488 h 908455"/>
              <a:gd name="connsiteX3" fmla="*/ 214313 w 1557338"/>
              <a:gd name="connsiteY3" fmla="*/ 442913 h 908455"/>
              <a:gd name="connsiteX4" fmla="*/ 300038 w 1557338"/>
              <a:gd name="connsiteY4" fmla="*/ 414338 h 908455"/>
              <a:gd name="connsiteX5" fmla="*/ 385763 w 1557338"/>
              <a:gd name="connsiteY5" fmla="*/ 357188 h 908455"/>
              <a:gd name="connsiteX6" fmla="*/ 471488 w 1557338"/>
              <a:gd name="connsiteY6" fmla="*/ 328613 h 908455"/>
              <a:gd name="connsiteX7" fmla="*/ 514350 w 1557338"/>
              <a:gd name="connsiteY7" fmla="*/ 300038 h 908455"/>
              <a:gd name="connsiteX8" fmla="*/ 600075 w 1557338"/>
              <a:gd name="connsiteY8" fmla="*/ 271463 h 908455"/>
              <a:gd name="connsiteX9" fmla="*/ 642938 w 1557338"/>
              <a:gd name="connsiteY9" fmla="*/ 242888 h 908455"/>
              <a:gd name="connsiteX10" fmla="*/ 685800 w 1557338"/>
              <a:gd name="connsiteY10" fmla="*/ 228600 h 908455"/>
              <a:gd name="connsiteX11" fmla="*/ 814388 w 1557338"/>
              <a:gd name="connsiteY11" fmla="*/ 157163 h 908455"/>
              <a:gd name="connsiteX12" fmla="*/ 857250 w 1557338"/>
              <a:gd name="connsiteY12" fmla="*/ 128588 h 908455"/>
              <a:gd name="connsiteX13" fmla="*/ 900113 w 1557338"/>
              <a:gd name="connsiteY13" fmla="*/ 42863 h 908455"/>
              <a:gd name="connsiteX14" fmla="*/ 885825 w 1557338"/>
              <a:gd name="connsiteY14" fmla="*/ 0 h 908455"/>
              <a:gd name="connsiteX15" fmla="*/ 1557338 w 1557338"/>
              <a:gd name="connsiteY15" fmla="*/ 0 h 908455"/>
              <a:gd name="connsiteX16" fmla="*/ 1343025 w 1557338"/>
              <a:gd name="connsiteY16" fmla="*/ 514350 h 908455"/>
              <a:gd name="connsiteX17" fmla="*/ 666480 w 1557338"/>
              <a:gd name="connsiteY17" fmla="*/ 908455 h 908455"/>
              <a:gd name="connsiteX18" fmla="*/ 355600 w 1557338"/>
              <a:gd name="connsiteY18" fmla="*/ 773113 h 908455"/>
              <a:gd name="connsiteX19" fmla="*/ 223838 w 1557338"/>
              <a:gd name="connsiteY19" fmla="*/ 677863 h 908455"/>
              <a:gd name="connsiteX20" fmla="*/ 185738 w 1557338"/>
              <a:gd name="connsiteY20" fmla="*/ 652463 h 908455"/>
              <a:gd name="connsiteX21" fmla="*/ 157163 w 1557338"/>
              <a:gd name="connsiteY21" fmla="*/ 588963 h 908455"/>
              <a:gd name="connsiteX22" fmla="*/ 0 w 1557338"/>
              <a:gd name="connsiteY22" fmla="*/ 528638 h 908455"/>
              <a:gd name="connsiteX0" fmla="*/ 76200 w 1557338"/>
              <a:gd name="connsiteY0" fmla="*/ 509588 h 908455"/>
              <a:gd name="connsiteX1" fmla="*/ 0 w 1557338"/>
              <a:gd name="connsiteY1" fmla="*/ 528638 h 908455"/>
              <a:gd name="connsiteX2" fmla="*/ 171450 w 1557338"/>
              <a:gd name="connsiteY2" fmla="*/ 471488 h 908455"/>
              <a:gd name="connsiteX3" fmla="*/ 214313 w 1557338"/>
              <a:gd name="connsiteY3" fmla="*/ 442913 h 908455"/>
              <a:gd name="connsiteX4" fmla="*/ 300038 w 1557338"/>
              <a:gd name="connsiteY4" fmla="*/ 414338 h 908455"/>
              <a:gd name="connsiteX5" fmla="*/ 385763 w 1557338"/>
              <a:gd name="connsiteY5" fmla="*/ 357188 h 908455"/>
              <a:gd name="connsiteX6" fmla="*/ 471488 w 1557338"/>
              <a:gd name="connsiteY6" fmla="*/ 328613 h 908455"/>
              <a:gd name="connsiteX7" fmla="*/ 514350 w 1557338"/>
              <a:gd name="connsiteY7" fmla="*/ 300038 h 908455"/>
              <a:gd name="connsiteX8" fmla="*/ 600075 w 1557338"/>
              <a:gd name="connsiteY8" fmla="*/ 271463 h 908455"/>
              <a:gd name="connsiteX9" fmla="*/ 642938 w 1557338"/>
              <a:gd name="connsiteY9" fmla="*/ 242888 h 908455"/>
              <a:gd name="connsiteX10" fmla="*/ 685800 w 1557338"/>
              <a:gd name="connsiteY10" fmla="*/ 228600 h 908455"/>
              <a:gd name="connsiteX11" fmla="*/ 814388 w 1557338"/>
              <a:gd name="connsiteY11" fmla="*/ 157163 h 908455"/>
              <a:gd name="connsiteX12" fmla="*/ 857250 w 1557338"/>
              <a:gd name="connsiteY12" fmla="*/ 128588 h 908455"/>
              <a:gd name="connsiteX13" fmla="*/ 900113 w 1557338"/>
              <a:gd name="connsiteY13" fmla="*/ 42863 h 908455"/>
              <a:gd name="connsiteX14" fmla="*/ 885825 w 1557338"/>
              <a:gd name="connsiteY14" fmla="*/ 0 h 908455"/>
              <a:gd name="connsiteX15" fmla="*/ 1557338 w 1557338"/>
              <a:gd name="connsiteY15" fmla="*/ 0 h 908455"/>
              <a:gd name="connsiteX16" fmla="*/ 1343025 w 1557338"/>
              <a:gd name="connsiteY16" fmla="*/ 514350 h 908455"/>
              <a:gd name="connsiteX17" fmla="*/ 666480 w 1557338"/>
              <a:gd name="connsiteY17" fmla="*/ 908455 h 908455"/>
              <a:gd name="connsiteX18" fmla="*/ 355600 w 1557338"/>
              <a:gd name="connsiteY18" fmla="*/ 773113 h 908455"/>
              <a:gd name="connsiteX19" fmla="*/ 223838 w 1557338"/>
              <a:gd name="connsiteY19" fmla="*/ 677863 h 908455"/>
              <a:gd name="connsiteX20" fmla="*/ 185738 w 1557338"/>
              <a:gd name="connsiteY20" fmla="*/ 652463 h 908455"/>
              <a:gd name="connsiteX21" fmla="*/ 157163 w 1557338"/>
              <a:gd name="connsiteY21" fmla="*/ 588963 h 908455"/>
              <a:gd name="connsiteX22" fmla="*/ 76200 w 1557338"/>
              <a:gd name="connsiteY22" fmla="*/ 509588 h 908455"/>
              <a:gd name="connsiteX0" fmla="*/ 12700 w 1493838"/>
              <a:gd name="connsiteY0" fmla="*/ 509588 h 908455"/>
              <a:gd name="connsiteX1" fmla="*/ 0 w 1493838"/>
              <a:gd name="connsiteY1" fmla="*/ 503238 h 908455"/>
              <a:gd name="connsiteX2" fmla="*/ 107950 w 1493838"/>
              <a:gd name="connsiteY2" fmla="*/ 471488 h 908455"/>
              <a:gd name="connsiteX3" fmla="*/ 150813 w 1493838"/>
              <a:gd name="connsiteY3" fmla="*/ 442913 h 908455"/>
              <a:gd name="connsiteX4" fmla="*/ 236538 w 1493838"/>
              <a:gd name="connsiteY4" fmla="*/ 414338 h 908455"/>
              <a:gd name="connsiteX5" fmla="*/ 322263 w 1493838"/>
              <a:gd name="connsiteY5" fmla="*/ 357188 h 908455"/>
              <a:gd name="connsiteX6" fmla="*/ 407988 w 1493838"/>
              <a:gd name="connsiteY6" fmla="*/ 328613 h 908455"/>
              <a:gd name="connsiteX7" fmla="*/ 450850 w 1493838"/>
              <a:gd name="connsiteY7" fmla="*/ 300038 h 908455"/>
              <a:gd name="connsiteX8" fmla="*/ 536575 w 1493838"/>
              <a:gd name="connsiteY8" fmla="*/ 271463 h 908455"/>
              <a:gd name="connsiteX9" fmla="*/ 579438 w 1493838"/>
              <a:gd name="connsiteY9" fmla="*/ 242888 h 908455"/>
              <a:gd name="connsiteX10" fmla="*/ 622300 w 1493838"/>
              <a:gd name="connsiteY10" fmla="*/ 228600 h 908455"/>
              <a:gd name="connsiteX11" fmla="*/ 750888 w 1493838"/>
              <a:gd name="connsiteY11" fmla="*/ 157163 h 908455"/>
              <a:gd name="connsiteX12" fmla="*/ 793750 w 1493838"/>
              <a:gd name="connsiteY12" fmla="*/ 128588 h 908455"/>
              <a:gd name="connsiteX13" fmla="*/ 836613 w 1493838"/>
              <a:gd name="connsiteY13" fmla="*/ 42863 h 908455"/>
              <a:gd name="connsiteX14" fmla="*/ 822325 w 1493838"/>
              <a:gd name="connsiteY14" fmla="*/ 0 h 908455"/>
              <a:gd name="connsiteX15" fmla="*/ 1493838 w 1493838"/>
              <a:gd name="connsiteY15" fmla="*/ 0 h 908455"/>
              <a:gd name="connsiteX16" fmla="*/ 1279525 w 1493838"/>
              <a:gd name="connsiteY16" fmla="*/ 514350 h 908455"/>
              <a:gd name="connsiteX17" fmla="*/ 602980 w 1493838"/>
              <a:gd name="connsiteY17" fmla="*/ 908455 h 908455"/>
              <a:gd name="connsiteX18" fmla="*/ 292100 w 1493838"/>
              <a:gd name="connsiteY18" fmla="*/ 773113 h 908455"/>
              <a:gd name="connsiteX19" fmla="*/ 160338 w 1493838"/>
              <a:gd name="connsiteY19" fmla="*/ 677863 h 908455"/>
              <a:gd name="connsiteX20" fmla="*/ 122238 w 1493838"/>
              <a:gd name="connsiteY20" fmla="*/ 652463 h 908455"/>
              <a:gd name="connsiteX21" fmla="*/ 93663 w 1493838"/>
              <a:gd name="connsiteY21" fmla="*/ 588963 h 908455"/>
              <a:gd name="connsiteX22" fmla="*/ 12700 w 1493838"/>
              <a:gd name="connsiteY22" fmla="*/ 509588 h 908455"/>
              <a:gd name="connsiteX0" fmla="*/ 12700 w 1493838"/>
              <a:gd name="connsiteY0" fmla="*/ 509588 h 908455"/>
              <a:gd name="connsiteX1" fmla="*/ 0 w 1493838"/>
              <a:gd name="connsiteY1" fmla="*/ 503238 h 908455"/>
              <a:gd name="connsiteX2" fmla="*/ 107950 w 1493838"/>
              <a:gd name="connsiteY2" fmla="*/ 471488 h 908455"/>
              <a:gd name="connsiteX3" fmla="*/ 150813 w 1493838"/>
              <a:gd name="connsiteY3" fmla="*/ 442913 h 908455"/>
              <a:gd name="connsiteX4" fmla="*/ 236538 w 1493838"/>
              <a:gd name="connsiteY4" fmla="*/ 414338 h 908455"/>
              <a:gd name="connsiteX5" fmla="*/ 322263 w 1493838"/>
              <a:gd name="connsiteY5" fmla="*/ 357188 h 908455"/>
              <a:gd name="connsiteX6" fmla="*/ 407988 w 1493838"/>
              <a:gd name="connsiteY6" fmla="*/ 328613 h 908455"/>
              <a:gd name="connsiteX7" fmla="*/ 450850 w 1493838"/>
              <a:gd name="connsiteY7" fmla="*/ 300038 h 908455"/>
              <a:gd name="connsiteX8" fmla="*/ 536575 w 1493838"/>
              <a:gd name="connsiteY8" fmla="*/ 271463 h 908455"/>
              <a:gd name="connsiteX9" fmla="*/ 579438 w 1493838"/>
              <a:gd name="connsiteY9" fmla="*/ 242888 h 908455"/>
              <a:gd name="connsiteX10" fmla="*/ 622300 w 1493838"/>
              <a:gd name="connsiteY10" fmla="*/ 228600 h 908455"/>
              <a:gd name="connsiteX11" fmla="*/ 750888 w 1493838"/>
              <a:gd name="connsiteY11" fmla="*/ 157163 h 908455"/>
              <a:gd name="connsiteX12" fmla="*/ 793750 w 1493838"/>
              <a:gd name="connsiteY12" fmla="*/ 128588 h 908455"/>
              <a:gd name="connsiteX13" fmla="*/ 836613 w 1493838"/>
              <a:gd name="connsiteY13" fmla="*/ 42863 h 908455"/>
              <a:gd name="connsiteX14" fmla="*/ 822325 w 1493838"/>
              <a:gd name="connsiteY14" fmla="*/ 0 h 908455"/>
              <a:gd name="connsiteX15" fmla="*/ 1493838 w 1493838"/>
              <a:gd name="connsiteY15" fmla="*/ 0 h 908455"/>
              <a:gd name="connsiteX16" fmla="*/ 1279525 w 1493838"/>
              <a:gd name="connsiteY16" fmla="*/ 514350 h 908455"/>
              <a:gd name="connsiteX17" fmla="*/ 602980 w 1493838"/>
              <a:gd name="connsiteY17" fmla="*/ 908455 h 908455"/>
              <a:gd name="connsiteX18" fmla="*/ 292100 w 1493838"/>
              <a:gd name="connsiteY18" fmla="*/ 773113 h 908455"/>
              <a:gd name="connsiteX19" fmla="*/ 160338 w 1493838"/>
              <a:gd name="connsiteY19" fmla="*/ 677863 h 908455"/>
              <a:gd name="connsiteX20" fmla="*/ 122238 w 1493838"/>
              <a:gd name="connsiteY20" fmla="*/ 652463 h 908455"/>
              <a:gd name="connsiteX21" fmla="*/ 93663 w 1493838"/>
              <a:gd name="connsiteY21" fmla="*/ 588963 h 908455"/>
              <a:gd name="connsiteX22" fmla="*/ 12700 w 1493838"/>
              <a:gd name="connsiteY22" fmla="*/ 509588 h 908455"/>
              <a:gd name="connsiteX0" fmla="*/ 12700 w 1493838"/>
              <a:gd name="connsiteY0" fmla="*/ 509588 h 938029"/>
              <a:gd name="connsiteX1" fmla="*/ 0 w 1493838"/>
              <a:gd name="connsiteY1" fmla="*/ 503238 h 938029"/>
              <a:gd name="connsiteX2" fmla="*/ 107950 w 1493838"/>
              <a:gd name="connsiteY2" fmla="*/ 471488 h 938029"/>
              <a:gd name="connsiteX3" fmla="*/ 150813 w 1493838"/>
              <a:gd name="connsiteY3" fmla="*/ 442913 h 938029"/>
              <a:gd name="connsiteX4" fmla="*/ 236538 w 1493838"/>
              <a:gd name="connsiteY4" fmla="*/ 414338 h 938029"/>
              <a:gd name="connsiteX5" fmla="*/ 322263 w 1493838"/>
              <a:gd name="connsiteY5" fmla="*/ 357188 h 938029"/>
              <a:gd name="connsiteX6" fmla="*/ 407988 w 1493838"/>
              <a:gd name="connsiteY6" fmla="*/ 328613 h 938029"/>
              <a:gd name="connsiteX7" fmla="*/ 450850 w 1493838"/>
              <a:gd name="connsiteY7" fmla="*/ 300038 h 938029"/>
              <a:gd name="connsiteX8" fmla="*/ 536575 w 1493838"/>
              <a:gd name="connsiteY8" fmla="*/ 271463 h 938029"/>
              <a:gd name="connsiteX9" fmla="*/ 579438 w 1493838"/>
              <a:gd name="connsiteY9" fmla="*/ 242888 h 938029"/>
              <a:gd name="connsiteX10" fmla="*/ 622300 w 1493838"/>
              <a:gd name="connsiteY10" fmla="*/ 228600 h 938029"/>
              <a:gd name="connsiteX11" fmla="*/ 750888 w 1493838"/>
              <a:gd name="connsiteY11" fmla="*/ 157163 h 938029"/>
              <a:gd name="connsiteX12" fmla="*/ 793750 w 1493838"/>
              <a:gd name="connsiteY12" fmla="*/ 128588 h 938029"/>
              <a:gd name="connsiteX13" fmla="*/ 836613 w 1493838"/>
              <a:gd name="connsiteY13" fmla="*/ 42863 h 938029"/>
              <a:gd name="connsiteX14" fmla="*/ 822325 w 1493838"/>
              <a:gd name="connsiteY14" fmla="*/ 0 h 938029"/>
              <a:gd name="connsiteX15" fmla="*/ 1493838 w 1493838"/>
              <a:gd name="connsiteY15" fmla="*/ 0 h 938029"/>
              <a:gd name="connsiteX16" fmla="*/ 1279525 w 1493838"/>
              <a:gd name="connsiteY16" fmla="*/ 514350 h 938029"/>
              <a:gd name="connsiteX17" fmla="*/ 406581 w 1493838"/>
              <a:gd name="connsiteY17" fmla="*/ 938029 h 938029"/>
              <a:gd name="connsiteX18" fmla="*/ 292100 w 1493838"/>
              <a:gd name="connsiteY18" fmla="*/ 773113 h 938029"/>
              <a:gd name="connsiteX19" fmla="*/ 160338 w 1493838"/>
              <a:gd name="connsiteY19" fmla="*/ 677863 h 938029"/>
              <a:gd name="connsiteX20" fmla="*/ 122238 w 1493838"/>
              <a:gd name="connsiteY20" fmla="*/ 652463 h 938029"/>
              <a:gd name="connsiteX21" fmla="*/ 93663 w 1493838"/>
              <a:gd name="connsiteY21" fmla="*/ 588963 h 938029"/>
              <a:gd name="connsiteX22" fmla="*/ 12700 w 1493838"/>
              <a:gd name="connsiteY22" fmla="*/ 509588 h 9380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493838" h="938029">
                <a:moveTo>
                  <a:pt x="12700" y="509588"/>
                </a:moveTo>
                <a:lnTo>
                  <a:pt x="0" y="503238"/>
                </a:lnTo>
                <a:cubicBezTo>
                  <a:pt x="57150" y="484188"/>
                  <a:pt x="82815" y="481542"/>
                  <a:pt x="107950" y="471488"/>
                </a:cubicBezTo>
                <a:cubicBezTo>
                  <a:pt x="133085" y="461434"/>
                  <a:pt x="135121" y="449887"/>
                  <a:pt x="150813" y="442913"/>
                </a:cubicBezTo>
                <a:cubicBezTo>
                  <a:pt x="178338" y="430680"/>
                  <a:pt x="236538" y="414338"/>
                  <a:pt x="236538" y="414338"/>
                </a:cubicBezTo>
                <a:cubicBezTo>
                  <a:pt x="265113" y="395288"/>
                  <a:pt x="289682" y="368048"/>
                  <a:pt x="322263" y="357188"/>
                </a:cubicBezTo>
                <a:lnTo>
                  <a:pt x="407988" y="328613"/>
                </a:lnTo>
                <a:cubicBezTo>
                  <a:pt x="422275" y="319088"/>
                  <a:pt x="435159" y="307012"/>
                  <a:pt x="450850" y="300038"/>
                </a:cubicBezTo>
                <a:cubicBezTo>
                  <a:pt x="478375" y="287805"/>
                  <a:pt x="536575" y="271463"/>
                  <a:pt x="536575" y="271463"/>
                </a:cubicBezTo>
                <a:cubicBezTo>
                  <a:pt x="550863" y="261938"/>
                  <a:pt x="564079" y="250567"/>
                  <a:pt x="579438" y="242888"/>
                </a:cubicBezTo>
                <a:cubicBezTo>
                  <a:pt x="592908" y="236153"/>
                  <a:pt x="609135" y="235914"/>
                  <a:pt x="622300" y="228600"/>
                </a:cubicBezTo>
                <a:cubicBezTo>
                  <a:pt x="769677" y="146723"/>
                  <a:pt x="653903" y="189490"/>
                  <a:pt x="750888" y="157163"/>
                </a:cubicBezTo>
                <a:cubicBezTo>
                  <a:pt x="765175" y="147638"/>
                  <a:pt x="781608" y="140730"/>
                  <a:pt x="793750" y="128588"/>
                </a:cubicBezTo>
                <a:cubicBezTo>
                  <a:pt x="821446" y="100892"/>
                  <a:pt x="824992" y="77723"/>
                  <a:pt x="836613" y="42863"/>
                </a:cubicBezTo>
                <a:lnTo>
                  <a:pt x="822325" y="0"/>
                </a:lnTo>
                <a:lnTo>
                  <a:pt x="1493838" y="0"/>
                </a:lnTo>
                <a:lnTo>
                  <a:pt x="1279525" y="514350"/>
                </a:lnTo>
                <a:cubicBezTo>
                  <a:pt x="1054010" y="645718"/>
                  <a:pt x="632096" y="806661"/>
                  <a:pt x="406581" y="938029"/>
                </a:cubicBezTo>
                <a:cubicBezTo>
                  <a:pt x="270528" y="860377"/>
                  <a:pt x="405252" y="863735"/>
                  <a:pt x="292100" y="773113"/>
                </a:cubicBezTo>
                <a:cubicBezTo>
                  <a:pt x="277813" y="735013"/>
                  <a:pt x="188648" y="697971"/>
                  <a:pt x="160338" y="677863"/>
                </a:cubicBezTo>
                <a:cubicBezTo>
                  <a:pt x="132028" y="657755"/>
                  <a:pt x="122238" y="709161"/>
                  <a:pt x="122238" y="652463"/>
                </a:cubicBezTo>
                <a:lnTo>
                  <a:pt x="93663" y="588963"/>
                </a:lnTo>
                <a:lnTo>
                  <a:pt x="12700" y="509588"/>
                </a:lnTo>
                <a:close/>
              </a:path>
            </a:pathLst>
          </a:custGeom>
          <a:blipFill dpi="0" rotWithShape="1">
            <a:blip r:embed="rId5">
              <a:alphaModFix amt="16000"/>
            </a:blip>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350" dirty="0"/>
          </a:p>
        </p:txBody>
      </p:sp>
      <p:pic>
        <p:nvPicPr>
          <p:cNvPr id="96" name="Picture 95">
            <a:extLst>
              <a:ext uri="{FF2B5EF4-FFF2-40B4-BE49-F238E27FC236}">
                <a16:creationId xmlns:a16="http://schemas.microsoft.com/office/drawing/2014/main" id="{8FD5A2FF-FC9F-C04C-B3F3-3C8C5D306BB2}"/>
              </a:ext>
            </a:extLst>
          </p:cNvPr>
          <p:cNvPicPr>
            <a:picLocks noChangeAspect="1"/>
          </p:cNvPicPr>
          <p:nvPr/>
        </p:nvPicPr>
        <p:blipFill rotWithShape="1">
          <a:blip r:embed="rId6">
            <a:duotone>
              <a:schemeClr val="bg2">
                <a:shade val="45000"/>
                <a:satMod val="135000"/>
              </a:schemeClr>
              <a:prstClr val="white"/>
            </a:duotone>
          </a:blip>
          <a:srcRect l="70460" r="791" b="-15907"/>
          <a:stretch/>
        </p:blipFill>
        <p:spPr>
          <a:xfrm>
            <a:off x="3727063" y="1892702"/>
            <a:ext cx="2320349" cy="865406"/>
          </a:xfrm>
          <a:prstGeom prst="rect">
            <a:avLst/>
          </a:prstGeom>
        </p:spPr>
      </p:pic>
      <p:grpSp>
        <p:nvGrpSpPr>
          <p:cNvPr id="46" name="Group 45">
            <a:extLst>
              <a:ext uri="{FF2B5EF4-FFF2-40B4-BE49-F238E27FC236}">
                <a16:creationId xmlns:a16="http://schemas.microsoft.com/office/drawing/2014/main" id="{504A816D-03C2-A849-B7A9-8070AAE99123}"/>
              </a:ext>
            </a:extLst>
          </p:cNvPr>
          <p:cNvGrpSpPr/>
          <p:nvPr/>
        </p:nvGrpSpPr>
        <p:grpSpPr>
          <a:xfrm>
            <a:off x="3011418" y="1167109"/>
            <a:ext cx="2601706" cy="3926609"/>
            <a:chOff x="860257" y="1792705"/>
            <a:chExt cx="2261937" cy="3886200"/>
          </a:xfrm>
          <a:gradFill>
            <a:gsLst>
              <a:gs pos="23000">
                <a:srgbClr val="99BB44"/>
              </a:gs>
              <a:gs pos="44000">
                <a:schemeClr val="accent6">
                  <a:lumMod val="60000"/>
                  <a:lumOff val="40000"/>
                </a:schemeClr>
              </a:gs>
              <a:gs pos="67000">
                <a:schemeClr val="accent6">
                  <a:lumMod val="40000"/>
                  <a:lumOff val="60000"/>
                </a:schemeClr>
              </a:gs>
              <a:gs pos="89000">
                <a:srgbClr val="99BB44"/>
              </a:gs>
            </a:gsLst>
            <a:lin ang="5400000" scaled="1"/>
          </a:gradFill>
        </p:grpSpPr>
        <p:sp>
          <p:nvSpPr>
            <p:cNvPr id="59" name="Rectangle 58">
              <a:extLst>
                <a:ext uri="{FF2B5EF4-FFF2-40B4-BE49-F238E27FC236}">
                  <a16:creationId xmlns:a16="http://schemas.microsoft.com/office/drawing/2014/main" id="{3A085008-0D25-9C4E-8B0C-8E6D0D33C10F}"/>
                </a:ext>
              </a:extLst>
            </p:cNvPr>
            <p:cNvSpPr/>
            <p:nvPr/>
          </p:nvSpPr>
          <p:spPr>
            <a:xfrm>
              <a:off x="1094874" y="3429000"/>
              <a:ext cx="1792705" cy="224990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60" name="Triangle 59">
              <a:extLst>
                <a:ext uri="{FF2B5EF4-FFF2-40B4-BE49-F238E27FC236}">
                  <a16:creationId xmlns:a16="http://schemas.microsoft.com/office/drawing/2014/main" id="{A42D72DC-060B-C745-AD97-7559C39FFBAC}"/>
                </a:ext>
              </a:extLst>
            </p:cNvPr>
            <p:cNvSpPr/>
            <p:nvPr/>
          </p:nvSpPr>
          <p:spPr>
            <a:xfrm>
              <a:off x="860257" y="1792705"/>
              <a:ext cx="2261937" cy="1636295"/>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sp>
        <p:nvSpPr>
          <p:cNvPr id="47" name="Rounded Rectangle 46">
            <a:extLst>
              <a:ext uri="{FF2B5EF4-FFF2-40B4-BE49-F238E27FC236}">
                <a16:creationId xmlns:a16="http://schemas.microsoft.com/office/drawing/2014/main" id="{F6F5B259-33BD-D64E-B559-ABAA0501E1BF}"/>
              </a:ext>
            </a:extLst>
          </p:cNvPr>
          <p:cNvSpPr/>
          <p:nvPr/>
        </p:nvSpPr>
        <p:spPr>
          <a:xfrm>
            <a:off x="3258640" y="5102683"/>
            <a:ext cx="2101152" cy="271358"/>
          </a:xfrm>
          <a:prstGeom prst="round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50" b="1" dirty="0">
                <a:latin typeface="Century Gothic" panose="020B0502020202020204" pitchFamily="34" charset="0"/>
              </a:rPr>
              <a:t>Expanded LRS Tech Foundation</a:t>
            </a:r>
          </a:p>
        </p:txBody>
      </p:sp>
      <p:sp>
        <p:nvSpPr>
          <p:cNvPr id="51" name="TextBox 50">
            <a:extLst>
              <a:ext uri="{FF2B5EF4-FFF2-40B4-BE49-F238E27FC236}">
                <a16:creationId xmlns:a16="http://schemas.microsoft.com/office/drawing/2014/main" id="{979ED01B-39FD-FB41-9B48-08A3D03DAE14}"/>
              </a:ext>
            </a:extLst>
          </p:cNvPr>
          <p:cNvSpPr txBox="1"/>
          <p:nvPr/>
        </p:nvSpPr>
        <p:spPr>
          <a:xfrm>
            <a:off x="3201948" y="3703413"/>
            <a:ext cx="950436" cy="196208"/>
          </a:xfrm>
          <a:prstGeom prst="rect">
            <a:avLst/>
          </a:prstGeom>
          <a:noFill/>
        </p:spPr>
        <p:txBody>
          <a:bodyPr wrap="square" rtlCol="0">
            <a:spAutoFit/>
          </a:bodyPr>
          <a:lstStyle/>
          <a:p>
            <a:pPr algn="ctr"/>
            <a:r>
              <a:rPr lang="en-US" sz="675" b="1" dirty="0">
                <a:solidFill>
                  <a:schemeClr val="bg1"/>
                </a:solidFill>
                <a:latin typeface="Century Gothic" panose="020B0502020202020204" pitchFamily="34" charset="0"/>
              </a:rPr>
              <a:t>Core Application</a:t>
            </a:r>
          </a:p>
        </p:txBody>
      </p:sp>
      <p:grpSp>
        <p:nvGrpSpPr>
          <p:cNvPr id="35" name="Group 34">
            <a:extLst>
              <a:ext uri="{FF2B5EF4-FFF2-40B4-BE49-F238E27FC236}">
                <a16:creationId xmlns:a16="http://schemas.microsoft.com/office/drawing/2014/main" id="{5DA8F2B6-E728-6646-BD5C-7A7EDA6EE080}"/>
              </a:ext>
            </a:extLst>
          </p:cNvPr>
          <p:cNvGrpSpPr/>
          <p:nvPr/>
        </p:nvGrpSpPr>
        <p:grpSpPr>
          <a:xfrm>
            <a:off x="3044251" y="1206556"/>
            <a:ext cx="2526626" cy="1677041"/>
            <a:chOff x="4414820" y="1883871"/>
            <a:chExt cx="3368834" cy="1823206"/>
          </a:xfrm>
        </p:grpSpPr>
        <p:grpSp>
          <p:nvGrpSpPr>
            <p:cNvPr id="92" name="Group 91">
              <a:extLst>
                <a:ext uri="{FF2B5EF4-FFF2-40B4-BE49-F238E27FC236}">
                  <a16:creationId xmlns:a16="http://schemas.microsoft.com/office/drawing/2014/main" id="{2A8F69FF-D174-3B44-943D-BF259953EA31}"/>
                </a:ext>
              </a:extLst>
            </p:cNvPr>
            <p:cNvGrpSpPr/>
            <p:nvPr/>
          </p:nvGrpSpPr>
          <p:grpSpPr>
            <a:xfrm>
              <a:off x="4414820" y="1883871"/>
              <a:ext cx="3368834" cy="1823206"/>
              <a:chOff x="308115" y="1875483"/>
              <a:chExt cx="3368834" cy="1823206"/>
            </a:xfrm>
          </p:grpSpPr>
          <p:cxnSp>
            <p:nvCxnSpPr>
              <p:cNvPr id="94" name="Straight Connector 93">
                <a:extLst>
                  <a:ext uri="{FF2B5EF4-FFF2-40B4-BE49-F238E27FC236}">
                    <a16:creationId xmlns:a16="http://schemas.microsoft.com/office/drawing/2014/main" id="{F6BA8A27-182E-3D46-A7E8-67A103CB547F}"/>
                  </a:ext>
                </a:extLst>
              </p:cNvPr>
              <p:cNvCxnSpPr>
                <a:cxnSpLocks/>
              </p:cNvCxnSpPr>
              <p:nvPr/>
            </p:nvCxnSpPr>
            <p:spPr>
              <a:xfrm flipV="1">
                <a:off x="308115" y="1920177"/>
                <a:ext cx="1681396" cy="1768157"/>
              </a:xfrm>
              <a:prstGeom prst="line">
                <a:avLst/>
              </a:prstGeom>
              <a:ln w="762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99" name="Straight Connector 98">
                <a:extLst>
                  <a:ext uri="{FF2B5EF4-FFF2-40B4-BE49-F238E27FC236}">
                    <a16:creationId xmlns:a16="http://schemas.microsoft.com/office/drawing/2014/main" id="{EC228069-7948-344C-A15E-1D63814599EF}"/>
                  </a:ext>
                </a:extLst>
              </p:cNvPr>
              <p:cNvCxnSpPr>
                <a:cxnSpLocks/>
              </p:cNvCxnSpPr>
              <p:nvPr/>
            </p:nvCxnSpPr>
            <p:spPr>
              <a:xfrm flipH="1" flipV="1">
                <a:off x="1980267" y="1875483"/>
                <a:ext cx="1696682" cy="1823206"/>
              </a:xfrm>
              <a:prstGeom prst="line">
                <a:avLst/>
              </a:prstGeom>
              <a:ln w="76200">
                <a:solidFill>
                  <a:schemeClr val="bg1"/>
                </a:solidFill>
              </a:ln>
            </p:spPr>
            <p:style>
              <a:lnRef idx="1">
                <a:schemeClr val="accent1"/>
              </a:lnRef>
              <a:fillRef idx="0">
                <a:schemeClr val="accent1"/>
              </a:fillRef>
              <a:effectRef idx="0">
                <a:schemeClr val="accent1"/>
              </a:effectRef>
              <a:fontRef idx="minor">
                <a:schemeClr val="tx1"/>
              </a:fontRef>
            </p:style>
          </p:cxnSp>
        </p:grpSp>
        <p:cxnSp>
          <p:nvCxnSpPr>
            <p:cNvPr id="115" name="Straight Connector 114">
              <a:extLst>
                <a:ext uri="{FF2B5EF4-FFF2-40B4-BE49-F238E27FC236}">
                  <a16:creationId xmlns:a16="http://schemas.microsoft.com/office/drawing/2014/main" id="{8FA660D4-F7B5-A041-89E6-2BDCE7F8E895}"/>
                </a:ext>
              </a:extLst>
            </p:cNvPr>
            <p:cNvCxnSpPr>
              <a:cxnSpLocks/>
            </p:cNvCxnSpPr>
            <p:nvPr/>
          </p:nvCxnSpPr>
          <p:spPr>
            <a:xfrm>
              <a:off x="4730853" y="3617551"/>
              <a:ext cx="274932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117" name="Rounded Rectangle 116">
            <a:extLst>
              <a:ext uri="{FF2B5EF4-FFF2-40B4-BE49-F238E27FC236}">
                <a16:creationId xmlns:a16="http://schemas.microsoft.com/office/drawing/2014/main" id="{9BC9C73D-327F-0D4B-9B96-D6839F2C81EC}"/>
              </a:ext>
            </a:extLst>
          </p:cNvPr>
          <p:cNvSpPr/>
          <p:nvPr/>
        </p:nvSpPr>
        <p:spPr>
          <a:xfrm>
            <a:off x="3376557" y="2601180"/>
            <a:ext cx="1886084" cy="170590"/>
          </a:xfrm>
          <a:prstGeom prst="round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 b="1" dirty="0">
                <a:solidFill>
                  <a:schemeClr val="bg1"/>
                </a:solidFill>
                <a:latin typeface="Century Gothic" panose="020B0502020202020204" pitchFamily="34" charset="0"/>
              </a:rPr>
              <a:t>Contact Center Integration</a:t>
            </a:r>
          </a:p>
        </p:txBody>
      </p:sp>
      <p:sp>
        <p:nvSpPr>
          <p:cNvPr id="118" name="Rounded Rectangle 117">
            <a:extLst>
              <a:ext uri="{FF2B5EF4-FFF2-40B4-BE49-F238E27FC236}">
                <a16:creationId xmlns:a16="http://schemas.microsoft.com/office/drawing/2014/main" id="{FE4D48E6-C14E-BF44-956F-E9DA956522B4}"/>
              </a:ext>
            </a:extLst>
          </p:cNvPr>
          <p:cNvSpPr/>
          <p:nvPr/>
        </p:nvSpPr>
        <p:spPr>
          <a:xfrm>
            <a:off x="3482066" y="2395030"/>
            <a:ext cx="758667" cy="165393"/>
          </a:xfrm>
          <a:prstGeom prst="round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 b="1" dirty="0">
                <a:solidFill>
                  <a:schemeClr val="bg1"/>
                </a:solidFill>
                <a:latin typeface="Century Gothic" panose="020B0502020202020204" pitchFamily="34" charset="0"/>
              </a:rPr>
              <a:t>Help Desk 1/2</a:t>
            </a:r>
          </a:p>
        </p:txBody>
      </p:sp>
      <p:sp>
        <p:nvSpPr>
          <p:cNvPr id="119" name="Rounded Rectangle 118">
            <a:extLst>
              <a:ext uri="{FF2B5EF4-FFF2-40B4-BE49-F238E27FC236}">
                <a16:creationId xmlns:a16="http://schemas.microsoft.com/office/drawing/2014/main" id="{1D30D923-349E-994A-AE3A-A387E3E55D09}"/>
              </a:ext>
            </a:extLst>
          </p:cNvPr>
          <p:cNvSpPr/>
          <p:nvPr/>
        </p:nvSpPr>
        <p:spPr>
          <a:xfrm>
            <a:off x="4279798" y="2392497"/>
            <a:ext cx="835995" cy="170600"/>
          </a:xfrm>
          <a:prstGeom prst="round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 b="1" dirty="0">
                <a:solidFill>
                  <a:schemeClr val="bg1"/>
                </a:solidFill>
                <a:latin typeface="Century Gothic" panose="020B0502020202020204" pitchFamily="34" charset="0"/>
              </a:rPr>
              <a:t>Help Desk 3</a:t>
            </a:r>
          </a:p>
        </p:txBody>
      </p:sp>
      <p:sp>
        <p:nvSpPr>
          <p:cNvPr id="120" name="Rounded Rectangle 119">
            <a:extLst>
              <a:ext uri="{FF2B5EF4-FFF2-40B4-BE49-F238E27FC236}">
                <a16:creationId xmlns:a16="http://schemas.microsoft.com/office/drawing/2014/main" id="{31AE39FB-22C5-A74E-B66B-176E8C3C41E3}"/>
              </a:ext>
            </a:extLst>
          </p:cNvPr>
          <p:cNvSpPr/>
          <p:nvPr/>
        </p:nvSpPr>
        <p:spPr>
          <a:xfrm>
            <a:off x="3687610" y="2183566"/>
            <a:ext cx="1272512" cy="168712"/>
          </a:xfrm>
          <a:prstGeom prst="round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 b="1" dirty="0">
                <a:solidFill>
                  <a:schemeClr val="bg1"/>
                </a:solidFill>
                <a:latin typeface="Century Gothic" panose="020B0502020202020204" pitchFamily="34" charset="0"/>
              </a:rPr>
              <a:t>Expanded Central Print</a:t>
            </a:r>
          </a:p>
        </p:txBody>
      </p:sp>
      <p:grpSp>
        <p:nvGrpSpPr>
          <p:cNvPr id="41" name="Group 40">
            <a:extLst>
              <a:ext uri="{FF2B5EF4-FFF2-40B4-BE49-F238E27FC236}">
                <a16:creationId xmlns:a16="http://schemas.microsoft.com/office/drawing/2014/main" id="{DCB46225-519D-7345-A198-C12708E0FD62}"/>
              </a:ext>
            </a:extLst>
          </p:cNvPr>
          <p:cNvGrpSpPr/>
          <p:nvPr/>
        </p:nvGrpSpPr>
        <p:grpSpPr>
          <a:xfrm>
            <a:off x="4868596" y="4246137"/>
            <a:ext cx="412396" cy="839195"/>
            <a:chOff x="6094182" y="4507805"/>
            <a:chExt cx="549861" cy="1118926"/>
          </a:xfrm>
        </p:grpSpPr>
        <p:sp>
          <p:nvSpPr>
            <p:cNvPr id="125" name="Rectangle 124">
              <a:extLst>
                <a:ext uri="{FF2B5EF4-FFF2-40B4-BE49-F238E27FC236}">
                  <a16:creationId xmlns:a16="http://schemas.microsoft.com/office/drawing/2014/main" id="{AFF4821C-CD42-9744-890F-00D45B4B5899}"/>
                </a:ext>
              </a:extLst>
            </p:cNvPr>
            <p:cNvSpPr/>
            <p:nvPr/>
          </p:nvSpPr>
          <p:spPr>
            <a:xfrm>
              <a:off x="6162445" y="4507805"/>
              <a:ext cx="406400" cy="938441"/>
            </a:xfrm>
            <a:prstGeom prst="rect">
              <a:avLst/>
            </a:prstGeom>
            <a:solidFill>
              <a:srgbClr val="FFF9F5"/>
            </a:solidFill>
            <a:ln w="3810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126" name="Oval 125">
              <a:extLst>
                <a:ext uri="{FF2B5EF4-FFF2-40B4-BE49-F238E27FC236}">
                  <a16:creationId xmlns:a16="http://schemas.microsoft.com/office/drawing/2014/main" id="{7F76474D-21C4-F549-A381-828A2292324F}"/>
                </a:ext>
              </a:extLst>
            </p:cNvPr>
            <p:cNvSpPr/>
            <p:nvPr/>
          </p:nvSpPr>
          <p:spPr>
            <a:xfrm>
              <a:off x="6453543" y="4945728"/>
              <a:ext cx="64008" cy="62593"/>
            </a:xfrm>
            <a:prstGeom prst="ellipse">
              <a:avLst/>
            </a:prstGeom>
            <a:solidFill>
              <a:schemeClr val="bg1">
                <a:lumMod val="50000"/>
              </a:schemeClr>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27" name="Rectangle 126">
              <a:extLst>
                <a:ext uri="{FF2B5EF4-FFF2-40B4-BE49-F238E27FC236}">
                  <a16:creationId xmlns:a16="http://schemas.microsoft.com/office/drawing/2014/main" id="{F8F50860-B690-1340-A301-2A7326C34C6E}"/>
                </a:ext>
              </a:extLst>
            </p:cNvPr>
            <p:cNvSpPr/>
            <p:nvPr/>
          </p:nvSpPr>
          <p:spPr>
            <a:xfrm>
              <a:off x="6094768" y="5446246"/>
              <a:ext cx="549275" cy="9226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128" name="Rectangle 127">
              <a:extLst>
                <a:ext uri="{FF2B5EF4-FFF2-40B4-BE49-F238E27FC236}">
                  <a16:creationId xmlns:a16="http://schemas.microsoft.com/office/drawing/2014/main" id="{6F1C6C6E-0619-A447-9CB1-02EE2EB662D4}"/>
                </a:ext>
              </a:extLst>
            </p:cNvPr>
            <p:cNvSpPr/>
            <p:nvPr/>
          </p:nvSpPr>
          <p:spPr>
            <a:xfrm>
              <a:off x="6094182" y="5534465"/>
              <a:ext cx="549275" cy="92266"/>
            </a:xfrm>
            <a:prstGeom prst="rect">
              <a:avLst/>
            </a:prstGeom>
            <a:solidFill>
              <a:schemeClr val="bg1">
                <a:lumMod val="9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grpSp>
      <p:grpSp>
        <p:nvGrpSpPr>
          <p:cNvPr id="42" name="Group 41">
            <a:extLst>
              <a:ext uri="{FF2B5EF4-FFF2-40B4-BE49-F238E27FC236}">
                <a16:creationId xmlns:a16="http://schemas.microsoft.com/office/drawing/2014/main" id="{701ADF1E-C5DE-9C4D-8AE3-434519E5794D}"/>
              </a:ext>
            </a:extLst>
          </p:cNvPr>
          <p:cNvGrpSpPr/>
          <p:nvPr/>
        </p:nvGrpSpPr>
        <p:grpSpPr>
          <a:xfrm>
            <a:off x="3443741" y="3893236"/>
            <a:ext cx="611764" cy="640686"/>
            <a:chOff x="4900311" y="3906781"/>
            <a:chExt cx="529390" cy="938463"/>
          </a:xfrm>
        </p:grpSpPr>
        <p:sp>
          <p:nvSpPr>
            <p:cNvPr id="122" name="Rectangle 121">
              <a:extLst>
                <a:ext uri="{FF2B5EF4-FFF2-40B4-BE49-F238E27FC236}">
                  <a16:creationId xmlns:a16="http://schemas.microsoft.com/office/drawing/2014/main" id="{F4637DBC-D47B-B345-A396-3E55692AE9E3}"/>
                </a:ext>
              </a:extLst>
            </p:cNvPr>
            <p:cNvSpPr/>
            <p:nvPr/>
          </p:nvSpPr>
          <p:spPr>
            <a:xfrm>
              <a:off x="4900311" y="3906781"/>
              <a:ext cx="529390" cy="938463"/>
            </a:xfrm>
            <a:prstGeom prst="rect">
              <a:avLst/>
            </a:prstGeom>
            <a:solidFill>
              <a:srgbClr val="FFF9F5"/>
            </a:solidFill>
            <a:ln w="3810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cxnSp>
          <p:nvCxnSpPr>
            <p:cNvPr id="123" name="Straight Connector 122">
              <a:extLst>
                <a:ext uri="{FF2B5EF4-FFF2-40B4-BE49-F238E27FC236}">
                  <a16:creationId xmlns:a16="http://schemas.microsoft.com/office/drawing/2014/main" id="{F6E67ACC-6A94-9545-A1A6-54E516B41F01}"/>
                </a:ext>
              </a:extLst>
            </p:cNvPr>
            <p:cNvCxnSpPr>
              <a:cxnSpLocks/>
              <a:stCxn id="122" idx="0"/>
              <a:endCxn id="122" idx="2"/>
            </p:cNvCxnSpPr>
            <p:nvPr/>
          </p:nvCxnSpPr>
          <p:spPr>
            <a:xfrm>
              <a:off x="5165006" y="3906781"/>
              <a:ext cx="0" cy="938463"/>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24" name="Straight Connector 123">
              <a:extLst>
                <a:ext uri="{FF2B5EF4-FFF2-40B4-BE49-F238E27FC236}">
                  <a16:creationId xmlns:a16="http://schemas.microsoft.com/office/drawing/2014/main" id="{8A0FD10D-C664-DB4B-B2CD-A2F650215CDF}"/>
                </a:ext>
              </a:extLst>
            </p:cNvPr>
            <p:cNvCxnSpPr>
              <a:stCxn id="122" idx="1"/>
              <a:endCxn id="122" idx="3"/>
            </p:cNvCxnSpPr>
            <p:nvPr/>
          </p:nvCxnSpPr>
          <p:spPr>
            <a:xfrm>
              <a:off x="4900311" y="4376013"/>
              <a:ext cx="529390" cy="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50" name="TextBox 49">
              <a:extLst>
                <a:ext uri="{FF2B5EF4-FFF2-40B4-BE49-F238E27FC236}">
                  <a16:creationId xmlns:a16="http://schemas.microsoft.com/office/drawing/2014/main" id="{2ADC20CA-91C5-5C4B-9FD1-44524BB9E3C7}"/>
                </a:ext>
              </a:extLst>
            </p:cNvPr>
            <p:cNvSpPr txBox="1"/>
            <p:nvPr/>
          </p:nvSpPr>
          <p:spPr>
            <a:xfrm>
              <a:off x="4927871" y="3934288"/>
              <a:ext cx="479081" cy="371931"/>
            </a:xfrm>
            <a:prstGeom prst="rect">
              <a:avLst/>
            </a:prstGeom>
            <a:solidFill>
              <a:srgbClr val="FFC000"/>
            </a:solidFill>
          </p:spPr>
          <p:txBody>
            <a:bodyPr wrap="square" rtlCol="0">
              <a:spAutoFit/>
            </a:bodyPr>
            <a:lstStyle/>
            <a:p>
              <a:r>
                <a:rPr lang="en-US" sz="525" b="1" dirty="0">
                  <a:solidFill>
                    <a:schemeClr val="bg1"/>
                  </a:solidFill>
                  <a:latin typeface="Century Gothic" panose="020B0502020202020204" pitchFamily="34" charset="0"/>
                </a:rPr>
                <a:t>Statewide Portal</a:t>
              </a:r>
            </a:p>
          </p:txBody>
        </p:sp>
      </p:grpSp>
      <p:sp>
        <p:nvSpPr>
          <p:cNvPr id="129" name="TextBox 128">
            <a:extLst>
              <a:ext uri="{FF2B5EF4-FFF2-40B4-BE49-F238E27FC236}">
                <a16:creationId xmlns:a16="http://schemas.microsoft.com/office/drawing/2014/main" id="{52D71C61-528D-3A4D-A05F-E9669070F7CA}"/>
              </a:ext>
            </a:extLst>
          </p:cNvPr>
          <p:cNvSpPr txBox="1"/>
          <p:nvPr/>
        </p:nvSpPr>
        <p:spPr>
          <a:xfrm>
            <a:off x="4887175" y="4294479"/>
            <a:ext cx="437940" cy="276999"/>
          </a:xfrm>
          <a:prstGeom prst="rect">
            <a:avLst/>
          </a:prstGeom>
          <a:noFill/>
        </p:spPr>
        <p:txBody>
          <a:bodyPr wrap="none" rtlCol="0">
            <a:spAutoFit/>
          </a:bodyPr>
          <a:lstStyle/>
          <a:p>
            <a:r>
              <a:rPr lang="en-US" sz="600" dirty="0">
                <a:latin typeface="Century Gothic" panose="020B0502020202020204" pitchFamily="34" charset="0"/>
              </a:rPr>
              <a:t>Lobby </a:t>
            </a:r>
          </a:p>
          <a:p>
            <a:r>
              <a:rPr lang="en-US" sz="600" dirty="0">
                <a:latin typeface="Century Gothic" panose="020B0502020202020204" pitchFamily="34" charset="0"/>
              </a:rPr>
              <a:t>Mgmt</a:t>
            </a:r>
          </a:p>
        </p:txBody>
      </p:sp>
      <p:pic>
        <p:nvPicPr>
          <p:cNvPr id="130" name="Picture 129">
            <a:extLst>
              <a:ext uri="{FF2B5EF4-FFF2-40B4-BE49-F238E27FC236}">
                <a16:creationId xmlns:a16="http://schemas.microsoft.com/office/drawing/2014/main" id="{9315CB9F-2CFE-384C-8871-4B0B5DD8DBA7}"/>
              </a:ext>
            </a:extLst>
          </p:cNvPr>
          <p:cNvPicPr>
            <a:picLocks noChangeAspect="1"/>
          </p:cNvPicPr>
          <p:nvPr/>
        </p:nvPicPr>
        <p:blipFill rotWithShape="1">
          <a:blip r:embed="rId6">
            <a:duotone>
              <a:schemeClr val="bg2">
                <a:shade val="45000"/>
                <a:satMod val="135000"/>
              </a:schemeClr>
              <a:prstClr val="white"/>
            </a:duotone>
          </a:blip>
          <a:srcRect l="71202" r="2269" b="-15907"/>
          <a:stretch/>
        </p:blipFill>
        <p:spPr>
          <a:xfrm rot="21349289">
            <a:off x="6080274" y="1714468"/>
            <a:ext cx="3065911" cy="865406"/>
          </a:xfrm>
          <a:prstGeom prst="rect">
            <a:avLst/>
          </a:prstGeom>
        </p:spPr>
      </p:pic>
      <p:sp>
        <p:nvSpPr>
          <p:cNvPr id="131" name="Rounded Rectangle 130">
            <a:extLst>
              <a:ext uri="{FF2B5EF4-FFF2-40B4-BE49-F238E27FC236}">
                <a16:creationId xmlns:a16="http://schemas.microsoft.com/office/drawing/2014/main" id="{96EFB114-1CDE-6646-A66E-8B076CFA924C}"/>
              </a:ext>
            </a:extLst>
          </p:cNvPr>
          <p:cNvSpPr/>
          <p:nvPr/>
        </p:nvSpPr>
        <p:spPr>
          <a:xfrm>
            <a:off x="3597641" y="2889131"/>
            <a:ext cx="817174" cy="190332"/>
          </a:xfrm>
          <a:prstGeom prst="round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25" b="1" dirty="0">
                <a:solidFill>
                  <a:schemeClr val="bg1"/>
                </a:solidFill>
                <a:latin typeface="Century Gothic" panose="020B0502020202020204" pitchFamily="34" charset="0"/>
              </a:rPr>
              <a:t>57-County GA/GR</a:t>
            </a:r>
          </a:p>
        </p:txBody>
      </p:sp>
      <p:sp>
        <p:nvSpPr>
          <p:cNvPr id="132" name="Rounded Rectangle 131">
            <a:extLst>
              <a:ext uri="{FF2B5EF4-FFF2-40B4-BE49-F238E27FC236}">
                <a16:creationId xmlns:a16="http://schemas.microsoft.com/office/drawing/2014/main" id="{3F813621-149E-C446-A65D-9119EE869AC4}"/>
              </a:ext>
            </a:extLst>
          </p:cNvPr>
          <p:cNvSpPr/>
          <p:nvPr/>
        </p:nvSpPr>
        <p:spPr>
          <a:xfrm>
            <a:off x="3601633" y="3107711"/>
            <a:ext cx="817174" cy="152249"/>
          </a:xfrm>
          <a:prstGeom prst="round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25" b="1" dirty="0">
                <a:solidFill>
                  <a:schemeClr val="bg1"/>
                </a:solidFill>
                <a:latin typeface="Century Gothic" panose="020B0502020202020204" pitchFamily="34" charset="0"/>
              </a:rPr>
              <a:t>Non-State Forms</a:t>
            </a:r>
          </a:p>
        </p:txBody>
      </p:sp>
      <p:sp>
        <p:nvSpPr>
          <p:cNvPr id="133" name="Rounded Rectangle 132">
            <a:extLst>
              <a:ext uri="{FF2B5EF4-FFF2-40B4-BE49-F238E27FC236}">
                <a16:creationId xmlns:a16="http://schemas.microsoft.com/office/drawing/2014/main" id="{CC6EE1EE-A385-B549-8864-5A93F706AAE4}"/>
              </a:ext>
            </a:extLst>
          </p:cNvPr>
          <p:cNvSpPr/>
          <p:nvPr/>
        </p:nvSpPr>
        <p:spPr>
          <a:xfrm>
            <a:off x="3597641" y="3288163"/>
            <a:ext cx="817174" cy="152249"/>
          </a:xfrm>
          <a:prstGeom prst="round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25" b="1" dirty="0">
                <a:solidFill>
                  <a:schemeClr val="bg1"/>
                </a:solidFill>
                <a:latin typeface="Century Gothic" panose="020B0502020202020204" pitchFamily="34" charset="0"/>
              </a:rPr>
              <a:t>Analytics</a:t>
            </a:r>
          </a:p>
        </p:txBody>
      </p:sp>
      <p:sp>
        <p:nvSpPr>
          <p:cNvPr id="135" name="Rounded Rectangle 134">
            <a:extLst>
              <a:ext uri="{FF2B5EF4-FFF2-40B4-BE49-F238E27FC236}">
                <a16:creationId xmlns:a16="http://schemas.microsoft.com/office/drawing/2014/main" id="{0EC1217A-79AA-5B4E-9808-51AA724E3A69}"/>
              </a:ext>
            </a:extLst>
          </p:cNvPr>
          <p:cNvSpPr/>
          <p:nvPr/>
        </p:nvSpPr>
        <p:spPr>
          <a:xfrm>
            <a:off x="4443129" y="3111591"/>
            <a:ext cx="817174" cy="152249"/>
          </a:xfrm>
          <a:prstGeom prst="round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25" b="1" dirty="0">
                <a:solidFill>
                  <a:schemeClr val="bg1"/>
                </a:solidFill>
                <a:latin typeface="Century Gothic" panose="020B0502020202020204" pitchFamily="34" charset="0"/>
              </a:rPr>
              <a:t>APIs</a:t>
            </a:r>
          </a:p>
        </p:txBody>
      </p:sp>
      <p:sp>
        <p:nvSpPr>
          <p:cNvPr id="136" name="Rounded Rectangle 135">
            <a:extLst>
              <a:ext uri="{FF2B5EF4-FFF2-40B4-BE49-F238E27FC236}">
                <a16:creationId xmlns:a16="http://schemas.microsoft.com/office/drawing/2014/main" id="{153EE406-7C36-F640-8D78-4A2826A4A3FA}"/>
              </a:ext>
            </a:extLst>
          </p:cNvPr>
          <p:cNvSpPr/>
          <p:nvPr/>
        </p:nvSpPr>
        <p:spPr>
          <a:xfrm>
            <a:off x="4442178" y="3294140"/>
            <a:ext cx="817174" cy="152249"/>
          </a:xfrm>
          <a:prstGeom prst="round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25" b="1" dirty="0">
                <a:solidFill>
                  <a:schemeClr val="bg1"/>
                </a:solidFill>
                <a:latin typeface="Century Gothic" panose="020B0502020202020204" pitchFamily="34" charset="0"/>
              </a:rPr>
              <a:t>FCED</a:t>
            </a:r>
          </a:p>
        </p:txBody>
      </p:sp>
      <p:cxnSp>
        <p:nvCxnSpPr>
          <p:cNvPr id="139" name="Straight Connector 138">
            <a:extLst>
              <a:ext uri="{FF2B5EF4-FFF2-40B4-BE49-F238E27FC236}">
                <a16:creationId xmlns:a16="http://schemas.microsoft.com/office/drawing/2014/main" id="{8048B738-6426-1B4A-AA7D-AD195C13F083}"/>
              </a:ext>
            </a:extLst>
          </p:cNvPr>
          <p:cNvCxnSpPr>
            <a:cxnSpLocks/>
          </p:cNvCxnSpPr>
          <p:nvPr/>
        </p:nvCxnSpPr>
        <p:spPr>
          <a:xfrm>
            <a:off x="3281277" y="3689652"/>
            <a:ext cx="2040682"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141" name="Rounded Rectangle 140">
            <a:extLst>
              <a:ext uri="{FF2B5EF4-FFF2-40B4-BE49-F238E27FC236}">
                <a16:creationId xmlns:a16="http://schemas.microsoft.com/office/drawing/2014/main" id="{8C789AD2-82E1-A14C-BA1D-C3DA30497E56}"/>
              </a:ext>
            </a:extLst>
          </p:cNvPr>
          <p:cNvSpPr/>
          <p:nvPr/>
        </p:nvSpPr>
        <p:spPr>
          <a:xfrm>
            <a:off x="4454027" y="3469353"/>
            <a:ext cx="817174" cy="152249"/>
          </a:xfrm>
          <a:prstGeom prst="round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25" b="1" dirty="0">
                <a:solidFill>
                  <a:schemeClr val="bg1"/>
                </a:solidFill>
                <a:latin typeface="Century Gothic" panose="020B0502020202020204" pitchFamily="34" charset="0"/>
              </a:rPr>
              <a:t>Converted Ancillary Systems (Core)</a:t>
            </a:r>
          </a:p>
        </p:txBody>
      </p:sp>
      <p:grpSp>
        <p:nvGrpSpPr>
          <p:cNvPr id="187" name="Group 186">
            <a:extLst>
              <a:ext uri="{FF2B5EF4-FFF2-40B4-BE49-F238E27FC236}">
                <a16:creationId xmlns:a16="http://schemas.microsoft.com/office/drawing/2014/main" id="{AB79355F-5E59-B247-86BB-693C3FDD2CF6}"/>
              </a:ext>
            </a:extLst>
          </p:cNvPr>
          <p:cNvGrpSpPr/>
          <p:nvPr/>
        </p:nvGrpSpPr>
        <p:grpSpPr>
          <a:xfrm>
            <a:off x="1878324" y="3168869"/>
            <a:ext cx="1014287" cy="1157235"/>
            <a:chOff x="8846956" y="3195411"/>
            <a:chExt cx="1352382" cy="1542980"/>
          </a:xfrm>
        </p:grpSpPr>
        <p:grpSp>
          <p:nvGrpSpPr>
            <p:cNvPr id="157" name="Group 156">
              <a:extLst>
                <a:ext uri="{FF2B5EF4-FFF2-40B4-BE49-F238E27FC236}">
                  <a16:creationId xmlns:a16="http://schemas.microsoft.com/office/drawing/2014/main" id="{342ADB22-7D47-D04A-A9E6-BE60568FFE45}"/>
                </a:ext>
              </a:extLst>
            </p:cNvPr>
            <p:cNvGrpSpPr/>
            <p:nvPr/>
          </p:nvGrpSpPr>
          <p:grpSpPr>
            <a:xfrm>
              <a:off x="8846956" y="3195411"/>
              <a:ext cx="1352382" cy="1542980"/>
              <a:chOff x="365051" y="2678080"/>
              <a:chExt cx="2630144" cy="3000824"/>
            </a:xfrm>
            <a:solidFill>
              <a:srgbClr val="E6C975"/>
            </a:solidFill>
          </p:grpSpPr>
          <p:grpSp>
            <p:nvGrpSpPr>
              <p:cNvPr id="158" name="Group 157">
                <a:extLst>
                  <a:ext uri="{FF2B5EF4-FFF2-40B4-BE49-F238E27FC236}">
                    <a16:creationId xmlns:a16="http://schemas.microsoft.com/office/drawing/2014/main" id="{F7E40E1C-9E7B-FD4D-B351-793392BB87AD}"/>
                  </a:ext>
                </a:extLst>
              </p:cNvPr>
              <p:cNvGrpSpPr/>
              <p:nvPr/>
            </p:nvGrpSpPr>
            <p:grpSpPr>
              <a:xfrm>
                <a:off x="365051" y="2678080"/>
                <a:ext cx="2630144" cy="3000824"/>
                <a:chOff x="860257" y="1792705"/>
                <a:chExt cx="2261937" cy="3886200"/>
              </a:xfrm>
              <a:grpFill/>
            </p:grpSpPr>
            <p:sp>
              <p:nvSpPr>
                <p:cNvPr id="165" name="Rectangle 164">
                  <a:extLst>
                    <a:ext uri="{FF2B5EF4-FFF2-40B4-BE49-F238E27FC236}">
                      <a16:creationId xmlns:a16="http://schemas.microsoft.com/office/drawing/2014/main" id="{4B0BE5BE-36FE-D144-A144-78C371E25AB7}"/>
                    </a:ext>
                  </a:extLst>
                </p:cNvPr>
                <p:cNvSpPr/>
                <p:nvPr/>
              </p:nvSpPr>
              <p:spPr>
                <a:xfrm>
                  <a:off x="1094874" y="3429000"/>
                  <a:ext cx="1792705" cy="2249905"/>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66" name="Triangle 165">
                  <a:extLst>
                    <a:ext uri="{FF2B5EF4-FFF2-40B4-BE49-F238E27FC236}">
                      <a16:creationId xmlns:a16="http://schemas.microsoft.com/office/drawing/2014/main" id="{7E48BDA7-F1B4-8745-B35D-DA5C85E4EC4C}"/>
                    </a:ext>
                  </a:extLst>
                </p:cNvPr>
                <p:cNvSpPr/>
                <p:nvPr/>
              </p:nvSpPr>
              <p:spPr>
                <a:xfrm>
                  <a:off x="860257" y="1792705"/>
                  <a:ext cx="2261937" cy="1636295"/>
                </a:xfrm>
                <a:prstGeom prst="triangl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sp>
            <p:nvSpPr>
              <p:cNvPr id="159" name="Rectangle 158">
                <a:extLst>
                  <a:ext uri="{FF2B5EF4-FFF2-40B4-BE49-F238E27FC236}">
                    <a16:creationId xmlns:a16="http://schemas.microsoft.com/office/drawing/2014/main" id="{D65DB4B9-082E-CA4F-A2E1-ECCF1F5F15F4}"/>
                  </a:ext>
                </a:extLst>
              </p:cNvPr>
              <p:cNvSpPr/>
              <p:nvPr/>
            </p:nvSpPr>
            <p:spPr>
              <a:xfrm>
                <a:off x="857955" y="4383980"/>
                <a:ext cx="1631338" cy="1259040"/>
              </a:xfrm>
              <a:prstGeom prst="rect">
                <a:avLst/>
              </a:prstGeom>
              <a:solidFill>
                <a:schemeClr val="accent4">
                  <a:lumMod val="40000"/>
                  <a:lumOff val="60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cxnSp>
            <p:nvCxnSpPr>
              <p:cNvPr id="161" name="Straight Connector 160">
                <a:extLst>
                  <a:ext uri="{FF2B5EF4-FFF2-40B4-BE49-F238E27FC236}">
                    <a16:creationId xmlns:a16="http://schemas.microsoft.com/office/drawing/2014/main" id="{7A59BCE1-9B27-DF42-8B1E-06B95EFC1F99}"/>
                  </a:ext>
                </a:extLst>
              </p:cNvPr>
              <p:cNvCxnSpPr>
                <a:cxnSpLocks/>
              </p:cNvCxnSpPr>
              <p:nvPr/>
            </p:nvCxnSpPr>
            <p:spPr>
              <a:xfrm flipV="1">
                <a:off x="550898" y="3996175"/>
                <a:ext cx="2192203" cy="16082"/>
              </a:xfrm>
              <a:prstGeom prst="line">
                <a:avLst/>
              </a:prstGeom>
              <a:grpFill/>
              <a:ln>
                <a:solidFill>
                  <a:schemeClr val="bg1"/>
                </a:solidFill>
              </a:ln>
            </p:spPr>
            <p:style>
              <a:lnRef idx="1">
                <a:schemeClr val="accent1"/>
              </a:lnRef>
              <a:fillRef idx="0">
                <a:schemeClr val="accent1"/>
              </a:fillRef>
              <a:effectRef idx="0">
                <a:schemeClr val="accent1"/>
              </a:effectRef>
              <a:fontRef idx="minor">
                <a:schemeClr val="tx1"/>
              </a:fontRef>
            </p:style>
          </p:cxnSp>
        </p:grpSp>
        <p:cxnSp>
          <p:nvCxnSpPr>
            <p:cNvPr id="168" name="Straight Connector 167">
              <a:extLst>
                <a:ext uri="{FF2B5EF4-FFF2-40B4-BE49-F238E27FC236}">
                  <a16:creationId xmlns:a16="http://schemas.microsoft.com/office/drawing/2014/main" id="{A6EC11FC-8C1C-734B-AC12-BF714D8696B4}"/>
                </a:ext>
              </a:extLst>
            </p:cNvPr>
            <p:cNvCxnSpPr>
              <a:cxnSpLocks/>
            </p:cNvCxnSpPr>
            <p:nvPr/>
          </p:nvCxnSpPr>
          <p:spPr>
            <a:xfrm>
              <a:off x="9532219" y="4066775"/>
              <a:ext cx="0" cy="647380"/>
            </a:xfrm>
            <a:prstGeom prst="line">
              <a:avLst/>
            </a:prstGeom>
          </p:spPr>
          <p:style>
            <a:lnRef idx="1">
              <a:schemeClr val="accent1"/>
            </a:lnRef>
            <a:fillRef idx="0">
              <a:schemeClr val="accent1"/>
            </a:fillRef>
            <a:effectRef idx="0">
              <a:schemeClr val="accent1"/>
            </a:effectRef>
            <a:fontRef idx="minor">
              <a:schemeClr val="tx1"/>
            </a:fontRef>
          </p:style>
        </p:cxnSp>
        <p:sp>
          <p:nvSpPr>
            <p:cNvPr id="169" name="Oval 168">
              <a:extLst>
                <a:ext uri="{FF2B5EF4-FFF2-40B4-BE49-F238E27FC236}">
                  <a16:creationId xmlns:a16="http://schemas.microsoft.com/office/drawing/2014/main" id="{EDC3D8E7-012C-E54E-9A73-FC6B99D412B4}"/>
                </a:ext>
              </a:extLst>
            </p:cNvPr>
            <p:cNvSpPr/>
            <p:nvPr/>
          </p:nvSpPr>
          <p:spPr>
            <a:xfrm>
              <a:off x="9450980" y="4350657"/>
              <a:ext cx="64008" cy="62593"/>
            </a:xfrm>
            <a:prstGeom prst="ellipse">
              <a:avLst/>
            </a:prstGeom>
            <a:solidFill>
              <a:schemeClr val="bg1">
                <a:lumMod val="50000"/>
              </a:schemeClr>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70" name="Oval 169">
              <a:extLst>
                <a:ext uri="{FF2B5EF4-FFF2-40B4-BE49-F238E27FC236}">
                  <a16:creationId xmlns:a16="http://schemas.microsoft.com/office/drawing/2014/main" id="{070293B1-CDE8-274C-A88D-5345D80CB831}"/>
                </a:ext>
              </a:extLst>
            </p:cNvPr>
            <p:cNvSpPr/>
            <p:nvPr/>
          </p:nvSpPr>
          <p:spPr>
            <a:xfrm>
              <a:off x="9563482" y="4347590"/>
              <a:ext cx="64008" cy="62593"/>
            </a:xfrm>
            <a:prstGeom prst="ellipse">
              <a:avLst/>
            </a:prstGeom>
            <a:solidFill>
              <a:schemeClr val="bg1">
                <a:lumMod val="50000"/>
              </a:schemeClr>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71" name="TextBox 170">
              <a:extLst>
                <a:ext uri="{FF2B5EF4-FFF2-40B4-BE49-F238E27FC236}">
                  <a16:creationId xmlns:a16="http://schemas.microsoft.com/office/drawing/2014/main" id="{520DC287-267C-A741-B680-46F052F0DA0E}"/>
                </a:ext>
              </a:extLst>
            </p:cNvPr>
            <p:cNvSpPr txBox="1"/>
            <p:nvPr/>
          </p:nvSpPr>
          <p:spPr>
            <a:xfrm>
              <a:off x="9253141" y="3632614"/>
              <a:ext cx="601018" cy="276999"/>
            </a:xfrm>
            <a:prstGeom prst="rect">
              <a:avLst/>
            </a:prstGeom>
            <a:noFill/>
          </p:spPr>
          <p:txBody>
            <a:bodyPr wrap="none" rtlCol="0">
              <a:spAutoFit/>
            </a:bodyPr>
            <a:lstStyle/>
            <a:p>
              <a:r>
                <a:rPr lang="en-US" sz="750" b="1" dirty="0">
                  <a:solidFill>
                    <a:schemeClr val="bg1"/>
                  </a:solidFill>
                  <a:latin typeface="Century Gothic" panose="020B0502020202020204" pitchFamily="34" charset="0"/>
                </a:rPr>
                <a:t>OCAT</a:t>
              </a:r>
            </a:p>
          </p:txBody>
        </p:sp>
        <p:grpSp>
          <p:nvGrpSpPr>
            <p:cNvPr id="88" name="Group 87">
              <a:extLst>
                <a:ext uri="{FF2B5EF4-FFF2-40B4-BE49-F238E27FC236}">
                  <a16:creationId xmlns:a16="http://schemas.microsoft.com/office/drawing/2014/main" id="{B6772977-873F-1441-8053-DF787A5606BB}"/>
                </a:ext>
              </a:extLst>
            </p:cNvPr>
            <p:cNvGrpSpPr/>
            <p:nvPr/>
          </p:nvGrpSpPr>
          <p:grpSpPr>
            <a:xfrm flipH="1">
              <a:off x="8881973" y="3245520"/>
              <a:ext cx="1271567" cy="645827"/>
              <a:chOff x="542461" y="1870368"/>
              <a:chExt cx="2892939" cy="2323871"/>
            </a:xfrm>
          </p:grpSpPr>
          <p:cxnSp>
            <p:nvCxnSpPr>
              <p:cNvPr id="89" name="Straight Connector 88">
                <a:extLst>
                  <a:ext uri="{FF2B5EF4-FFF2-40B4-BE49-F238E27FC236}">
                    <a16:creationId xmlns:a16="http://schemas.microsoft.com/office/drawing/2014/main" id="{26FCC19D-CA6F-FD49-89CE-A2CAADBC8DF3}"/>
                  </a:ext>
                </a:extLst>
              </p:cNvPr>
              <p:cNvCxnSpPr>
                <a:cxnSpLocks/>
              </p:cNvCxnSpPr>
              <p:nvPr/>
            </p:nvCxnSpPr>
            <p:spPr>
              <a:xfrm flipV="1">
                <a:off x="542461" y="1870368"/>
                <a:ext cx="1470878" cy="2238239"/>
              </a:xfrm>
              <a:prstGeom prst="line">
                <a:avLst/>
              </a:prstGeom>
              <a:ln w="762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90" name="Straight Connector 89">
                <a:extLst>
                  <a:ext uri="{FF2B5EF4-FFF2-40B4-BE49-F238E27FC236}">
                    <a16:creationId xmlns:a16="http://schemas.microsoft.com/office/drawing/2014/main" id="{5065B96E-0915-554B-B6E7-D9F70902ABC9}"/>
                  </a:ext>
                </a:extLst>
              </p:cNvPr>
              <p:cNvCxnSpPr>
                <a:cxnSpLocks/>
              </p:cNvCxnSpPr>
              <p:nvPr/>
            </p:nvCxnSpPr>
            <p:spPr>
              <a:xfrm flipH="1" flipV="1">
                <a:off x="1949436" y="1893307"/>
                <a:ext cx="1485964" cy="2300932"/>
              </a:xfrm>
              <a:prstGeom prst="line">
                <a:avLst/>
              </a:prstGeom>
              <a:ln w="76200">
                <a:solidFill>
                  <a:schemeClr val="bg1"/>
                </a:solidFill>
              </a:ln>
            </p:spPr>
            <p:style>
              <a:lnRef idx="1">
                <a:schemeClr val="accent1"/>
              </a:lnRef>
              <a:fillRef idx="0">
                <a:schemeClr val="accent1"/>
              </a:fillRef>
              <a:effectRef idx="0">
                <a:schemeClr val="accent1"/>
              </a:effectRef>
              <a:fontRef idx="minor">
                <a:schemeClr val="tx1"/>
              </a:fontRef>
            </p:style>
          </p:cxnSp>
        </p:grpSp>
      </p:grpSp>
      <p:sp>
        <p:nvSpPr>
          <p:cNvPr id="98" name="TextBox 97">
            <a:extLst>
              <a:ext uri="{FF2B5EF4-FFF2-40B4-BE49-F238E27FC236}">
                <a16:creationId xmlns:a16="http://schemas.microsoft.com/office/drawing/2014/main" id="{93D90094-72EC-8C4D-8587-4F190765747C}"/>
              </a:ext>
            </a:extLst>
          </p:cNvPr>
          <p:cNvSpPr txBox="1"/>
          <p:nvPr/>
        </p:nvSpPr>
        <p:spPr>
          <a:xfrm rot="21383768">
            <a:off x="6829091" y="2003764"/>
            <a:ext cx="1302280" cy="161583"/>
          </a:xfrm>
          <a:prstGeom prst="rect">
            <a:avLst/>
          </a:prstGeom>
          <a:noFill/>
        </p:spPr>
        <p:txBody>
          <a:bodyPr wrap="none" rtlCol="0">
            <a:prstTxWarp prst="textArchDown">
              <a:avLst/>
            </a:prstTxWarp>
            <a:spAutoFit/>
          </a:bodyPr>
          <a:lstStyle/>
          <a:p>
            <a:r>
              <a:rPr lang="en-US" sz="600" dirty="0">
                <a:latin typeface="Century Gothic" panose="020B0502020202020204" pitchFamily="34" charset="0"/>
              </a:rPr>
              <a:t>eHIT, State, and Federal interfaces</a:t>
            </a:r>
          </a:p>
        </p:txBody>
      </p:sp>
      <p:grpSp>
        <p:nvGrpSpPr>
          <p:cNvPr id="12" name="Group 11">
            <a:extLst>
              <a:ext uri="{FF2B5EF4-FFF2-40B4-BE49-F238E27FC236}">
                <a16:creationId xmlns:a16="http://schemas.microsoft.com/office/drawing/2014/main" id="{0672E765-A371-EB47-A1A3-2D5E228BAF1B}"/>
              </a:ext>
            </a:extLst>
          </p:cNvPr>
          <p:cNvGrpSpPr/>
          <p:nvPr/>
        </p:nvGrpSpPr>
        <p:grpSpPr>
          <a:xfrm>
            <a:off x="6258688" y="3163657"/>
            <a:ext cx="683987" cy="1157235"/>
            <a:chOff x="8344918" y="3075209"/>
            <a:chExt cx="911982" cy="1542980"/>
          </a:xfrm>
        </p:grpSpPr>
        <p:sp>
          <p:nvSpPr>
            <p:cNvPr id="200" name="Rectangle 199">
              <a:extLst>
                <a:ext uri="{FF2B5EF4-FFF2-40B4-BE49-F238E27FC236}">
                  <a16:creationId xmlns:a16="http://schemas.microsoft.com/office/drawing/2014/main" id="{D6CED482-3884-AF45-A891-57AF952F7DD2}"/>
                </a:ext>
              </a:extLst>
            </p:cNvPr>
            <p:cNvSpPr/>
            <p:nvPr/>
          </p:nvSpPr>
          <p:spPr>
            <a:xfrm>
              <a:off x="8439512" y="3724885"/>
              <a:ext cx="722794" cy="893304"/>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01" name="Triangle 200">
              <a:extLst>
                <a:ext uri="{FF2B5EF4-FFF2-40B4-BE49-F238E27FC236}">
                  <a16:creationId xmlns:a16="http://schemas.microsoft.com/office/drawing/2014/main" id="{43EDBDD2-1632-4D4F-A49C-A7E867D44A03}"/>
                </a:ext>
              </a:extLst>
            </p:cNvPr>
            <p:cNvSpPr/>
            <p:nvPr/>
          </p:nvSpPr>
          <p:spPr>
            <a:xfrm>
              <a:off x="8344918" y="3075209"/>
              <a:ext cx="911982" cy="649676"/>
            </a:xfrm>
            <a:prstGeom prst="triangl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grpSp>
        <p:nvGrpSpPr>
          <p:cNvPr id="14" name="Group 13">
            <a:extLst>
              <a:ext uri="{FF2B5EF4-FFF2-40B4-BE49-F238E27FC236}">
                <a16:creationId xmlns:a16="http://schemas.microsoft.com/office/drawing/2014/main" id="{D8AA13B2-524C-C142-B63D-33881987951B}"/>
              </a:ext>
            </a:extLst>
          </p:cNvPr>
          <p:cNvGrpSpPr/>
          <p:nvPr/>
        </p:nvGrpSpPr>
        <p:grpSpPr>
          <a:xfrm>
            <a:off x="6307020" y="3671966"/>
            <a:ext cx="570097" cy="635088"/>
            <a:chOff x="8409359" y="3752954"/>
            <a:chExt cx="760129" cy="846784"/>
          </a:xfrm>
        </p:grpSpPr>
        <p:sp>
          <p:nvSpPr>
            <p:cNvPr id="198" name="Rectangle 197">
              <a:extLst>
                <a:ext uri="{FF2B5EF4-FFF2-40B4-BE49-F238E27FC236}">
                  <a16:creationId xmlns:a16="http://schemas.microsoft.com/office/drawing/2014/main" id="{11A61A38-A477-E34D-ADB5-0922CBE5B443}"/>
                </a:ext>
              </a:extLst>
            </p:cNvPr>
            <p:cNvSpPr/>
            <p:nvPr/>
          </p:nvSpPr>
          <p:spPr>
            <a:xfrm>
              <a:off x="8515829" y="3952358"/>
              <a:ext cx="565654" cy="647380"/>
            </a:xfrm>
            <a:prstGeom prst="rect">
              <a:avLst/>
            </a:prstGeom>
            <a:solidFill>
              <a:schemeClr val="accent4">
                <a:lumMod val="40000"/>
                <a:lumOff val="60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cxnSp>
          <p:nvCxnSpPr>
            <p:cNvPr id="199" name="Straight Connector 198">
              <a:extLst>
                <a:ext uri="{FF2B5EF4-FFF2-40B4-BE49-F238E27FC236}">
                  <a16:creationId xmlns:a16="http://schemas.microsoft.com/office/drawing/2014/main" id="{B5731C53-7573-7546-B2C6-71DB7F9F0446}"/>
                </a:ext>
              </a:extLst>
            </p:cNvPr>
            <p:cNvCxnSpPr>
              <a:cxnSpLocks/>
            </p:cNvCxnSpPr>
            <p:nvPr/>
          </p:nvCxnSpPr>
          <p:spPr>
            <a:xfrm flipV="1">
              <a:off x="8409359" y="3752954"/>
              <a:ext cx="760129" cy="8269"/>
            </a:xfrm>
            <a:prstGeom prst="line">
              <a:avLst/>
            </a:prstGeom>
            <a:solidFill>
              <a:srgbClr val="E6C975"/>
            </a:solidFill>
            <a:ln>
              <a:solidFill>
                <a:schemeClr val="bg1"/>
              </a:solidFill>
            </a:ln>
          </p:spPr>
          <p:style>
            <a:lnRef idx="1">
              <a:schemeClr val="accent1"/>
            </a:lnRef>
            <a:fillRef idx="0">
              <a:schemeClr val="accent1"/>
            </a:fillRef>
            <a:effectRef idx="0">
              <a:schemeClr val="accent1"/>
            </a:effectRef>
            <a:fontRef idx="minor">
              <a:schemeClr val="tx1"/>
            </a:fontRef>
          </p:style>
        </p:cxnSp>
      </p:grpSp>
      <p:cxnSp>
        <p:nvCxnSpPr>
          <p:cNvPr id="190" name="Straight Connector 189">
            <a:extLst>
              <a:ext uri="{FF2B5EF4-FFF2-40B4-BE49-F238E27FC236}">
                <a16:creationId xmlns:a16="http://schemas.microsoft.com/office/drawing/2014/main" id="{9AB0CA3C-CA3A-BD44-AB1F-D7B2738610CB}"/>
              </a:ext>
            </a:extLst>
          </p:cNvPr>
          <p:cNvCxnSpPr>
            <a:cxnSpLocks/>
          </p:cNvCxnSpPr>
          <p:nvPr/>
        </p:nvCxnSpPr>
        <p:spPr>
          <a:xfrm>
            <a:off x="6605270" y="3817180"/>
            <a:ext cx="0" cy="485535"/>
          </a:xfrm>
          <a:prstGeom prst="line">
            <a:avLst/>
          </a:prstGeom>
        </p:spPr>
        <p:style>
          <a:lnRef idx="1">
            <a:schemeClr val="accent1"/>
          </a:lnRef>
          <a:fillRef idx="0">
            <a:schemeClr val="accent1"/>
          </a:fillRef>
          <a:effectRef idx="0">
            <a:schemeClr val="accent1"/>
          </a:effectRef>
          <a:fontRef idx="minor">
            <a:schemeClr val="tx1"/>
          </a:fontRef>
        </p:style>
      </p:cxnSp>
      <p:sp>
        <p:nvSpPr>
          <p:cNvPr id="191" name="Oval 190">
            <a:extLst>
              <a:ext uri="{FF2B5EF4-FFF2-40B4-BE49-F238E27FC236}">
                <a16:creationId xmlns:a16="http://schemas.microsoft.com/office/drawing/2014/main" id="{ADC240C7-4916-4440-B4D4-AB2EAE5FFDD4}"/>
              </a:ext>
            </a:extLst>
          </p:cNvPr>
          <p:cNvSpPr/>
          <p:nvPr/>
        </p:nvSpPr>
        <p:spPr>
          <a:xfrm>
            <a:off x="6564182" y="4030092"/>
            <a:ext cx="32373" cy="46945"/>
          </a:xfrm>
          <a:prstGeom prst="ellipse">
            <a:avLst/>
          </a:prstGeom>
          <a:solidFill>
            <a:schemeClr val="bg1">
              <a:lumMod val="50000"/>
            </a:schemeClr>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92" name="Oval 191">
            <a:extLst>
              <a:ext uri="{FF2B5EF4-FFF2-40B4-BE49-F238E27FC236}">
                <a16:creationId xmlns:a16="http://schemas.microsoft.com/office/drawing/2014/main" id="{A41A4CF6-E600-0A42-A628-86765839E349}"/>
              </a:ext>
            </a:extLst>
          </p:cNvPr>
          <p:cNvSpPr/>
          <p:nvPr/>
        </p:nvSpPr>
        <p:spPr>
          <a:xfrm>
            <a:off x="6621082" y="4027791"/>
            <a:ext cx="32373" cy="46945"/>
          </a:xfrm>
          <a:prstGeom prst="ellipse">
            <a:avLst/>
          </a:prstGeom>
          <a:solidFill>
            <a:schemeClr val="bg1">
              <a:lumMod val="50000"/>
            </a:schemeClr>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cxnSp>
        <p:nvCxnSpPr>
          <p:cNvPr id="195" name="Straight Connector 194">
            <a:extLst>
              <a:ext uri="{FF2B5EF4-FFF2-40B4-BE49-F238E27FC236}">
                <a16:creationId xmlns:a16="http://schemas.microsoft.com/office/drawing/2014/main" id="{6B3D8937-4453-D041-8733-A6552905418F}"/>
              </a:ext>
            </a:extLst>
          </p:cNvPr>
          <p:cNvCxnSpPr>
            <a:cxnSpLocks/>
          </p:cNvCxnSpPr>
          <p:nvPr/>
        </p:nvCxnSpPr>
        <p:spPr>
          <a:xfrm flipH="1" flipV="1">
            <a:off x="6585627" y="3201239"/>
            <a:ext cx="326983" cy="466522"/>
          </a:xfrm>
          <a:prstGeom prst="line">
            <a:avLst/>
          </a:prstGeom>
          <a:ln w="762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96" name="Straight Connector 195">
            <a:extLst>
              <a:ext uri="{FF2B5EF4-FFF2-40B4-BE49-F238E27FC236}">
                <a16:creationId xmlns:a16="http://schemas.microsoft.com/office/drawing/2014/main" id="{6313301A-384A-014E-9EF4-9B18F82922D5}"/>
              </a:ext>
            </a:extLst>
          </p:cNvPr>
          <p:cNvCxnSpPr>
            <a:cxnSpLocks/>
          </p:cNvCxnSpPr>
          <p:nvPr/>
        </p:nvCxnSpPr>
        <p:spPr>
          <a:xfrm flipV="1">
            <a:off x="6256650" y="3215545"/>
            <a:ext cx="330336" cy="479589"/>
          </a:xfrm>
          <a:prstGeom prst="line">
            <a:avLst/>
          </a:prstGeom>
          <a:ln w="76200">
            <a:solidFill>
              <a:schemeClr val="bg1"/>
            </a:solidFill>
          </a:ln>
        </p:spPr>
        <p:style>
          <a:lnRef idx="1">
            <a:schemeClr val="accent1"/>
          </a:lnRef>
          <a:fillRef idx="0">
            <a:schemeClr val="accent1"/>
          </a:fillRef>
          <a:effectRef idx="0">
            <a:schemeClr val="accent1"/>
          </a:effectRef>
          <a:fontRef idx="minor">
            <a:schemeClr val="tx1"/>
          </a:fontRef>
        </p:style>
      </p:cxnSp>
      <p:grpSp>
        <p:nvGrpSpPr>
          <p:cNvPr id="17" name="Group 16">
            <a:extLst>
              <a:ext uri="{FF2B5EF4-FFF2-40B4-BE49-F238E27FC236}">
                <a16:creationId xmlns:a16="http://schemas.microsoft.com/office/drawing/2014/main" id="{71516B44-DDCE-6F41-BB4D-2BBA03ED8D44}"/>
              </a:ext>
            </a:extLst>
          </p:cNvPr>
          <p:cNvGrpSpPr/>
          <p:nvPr/>
        </p:nvGrpSpPr>
        <p:grpSpPr>
          <a:xfrm>
            <a:off x="6813726" y="3158380"/>
            <a:ext cx="683987" cy="1157235"/>
            <a:chOff x="9084968" y="3068173"/>
            <a:chExt cx="911982" cy="1542980"/>
          </a:xfrm>
        </p:grpSpPr>
        <p:grpSp>
          <p:nvGrpSpPr>
            <p:cNvPr id="16" name="Group 15">
              <a:extLst>
                <a:ext uri="{FF2B5EF4-FFF2-40B4-BE49-F238E27FC236}">
                  <a16:creationId xmlns:a16="http://schemas.microsoft.com/office/drawing/2014/main" id="{CB5DAD7D-3AFB-D942-91C2-9E7A90AD8E6A}"/>
                </a:ext>
              </a:extLst>
            </p:cNvPr>
            <p:cNvGrpSpPr/>
            <p:nvPr/>
          </p:nvGrpSpPr>
          <p:grpSpPr>
            <a:xfrm>
              <a:off x="9084968" y="3068173"/>
              <a:ext cx="911982" cy="1542980"/>
              <a:chOff x="9084968" y="3068173"/>
              <a:chExt cx="911982" cy="1542980"/>
            </a:xfrm>
          </p:grpSpPr>
          <p:sp>
            <p:nvSpPr>
              <p:cNvPr id="213" name="Rectangle 212">
                <a:extLst>
                  <a:ext uri="{FF2B5EF4-FFF2-40B4-BE49-F238E27FC236}">
                    <a16:creationId xmlns:a16="http://schemas.microsoft.com/office/drawing/2014/main" id="{E233F9BC-3AFD-6649-9E30-2386A8BCB46B}"/>
                  </a:ext>
                </a:extLst>
              </p:cNvPr>
              <p:cNvSpPr/>
              <p:nvPr/>
            </p:nvSpPr>
            <p:spPr>
              <a:xfrm>
                <a:off x="9179562" y="3717849"/>
                <a:ext cx="722794" cy="893304"/>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14" name="Triangle 213">
                <a:extLst>
                  <a:ext uri="{FF2B5EF4-FFF2-40B4-BE49-F238E27FC236}">
                    <a16:creationId xmlns:a16="http://schemas.microsoft.com/office/drawing/2014/main" id="{D896FA76-DF71-424B-A750-B76FB63A9FE2}"/>
                  </a:ext>
                </a:extLst>
              </p:cNvPr>
              <p:cNvSpPr/>
              <p:nvPr/>
            </p:nvSpPr>
            <p:spPr>
              <a:xfrm>
                <a:off x="9084968" y="3068173"/>
                <a:ext cx="911982" cy="649676"/>
              </a:xfrm>
              <a:prstGeom prst="triangl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sp>
          <p:nvSpPr>
            <p:cNvPr id="211" name="Rectangle 210">
              <a:extLst>
                <a:ext uri="{FF2B5EF4-FFF2-40B4-BE49-F238E27FC236}">
                  <a16:creationId xmlns:a16="http://schemas.microsoft.com/office/drawing/2014/main" id="{4FFD78E6-BD1D-324B-B2BF-586EC63CAAF5}"/>
                </a:ext>
              </a:extLst>
            </p:cNvPr>
            <p:cNvSpPr/>
            <p:nvPr/>
          </p:nvSpPr>
          <p:spPr>
            <a:xfrm>
              <a:off x="9255879" y="3945322"/>
              <a:ext cx="565654" cy="647380"/>
            </a:xfrm>
            <a:prstGeom prst="rect">
              <a:avLst/>
            </a:prstGeom>
            <a:solidFill>
              <a:schemeClr val="accent4">
                <a:lumMod val="40000"/>
                <a:lumOff val="60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cxnSp>
          <p:nvCxnSpPr>
            <p:cNvPr id="212" name="Straight Connector 211">
              <a:extLst>
                <a:ext uri="{FF2B5EF4-FFF2-40B4-BE49-F238E27FC236}">
                  <a16:creationId xmlns:a16="http://schemas.microsoft.com/office/drawing/2014/main" id="{E1C428C8-A73F-0744-8E4C-0017A3F6BBBE}"/>
                </a:ext>
              </a:extLst>
            </p:cNvPr>
            <p:cNvCxnSpPr>
              <a:cxnSpLocks/>
            </p:cNvCxnSpPr>
            <p:nvPr/>
          </p:nvCxnSpPr>
          <p:spPr>
            <a:xfrm flipV="1">
              <a:off x="9149409" y="3745918"/>
              <a:ext cx="760129" cy="8269"/>
            </a:xfrm>
            <a:prstGeom prst="line">
              <a:avLst/>
            </a:prstGeom>
            <a:solidFill>
              <a:srgbClr val="E6C975"/>
            </a:solidFill>
            <a:ln>
              <a:solidFill>
                <a:schemeClr val="bg1"/>
              </a:solidFill>
            </a:ln>
          </p:spPr>
          <p:style>
            <a:lnRef idx="1">
              <a:schemeClr val="accent1"/>
            </a:lnRef>
            <a:fillRef idx="0">
              <a:schemeClr val="accent1"/>
            </a:fillRef>
            <a:effectRef idx="0">
              <a:schemeClr val="accent1"/>
            </a:effectRef>
            <a:fontRef idx="minor">
              <a:schemeClr val="tx1"/>
            </a:fontRef>
          </p:style>
        </p:cxnSp>
      </p:grpSp>
      <p:cxnSp>
        <p:nvCxnSpPr>
          <p:cNvPr id="204" name="Straight Connector 203">
            <a:extLst>
              <a:ext uri="{FF2B5EF4-FFF2-40B4-BE49-F238E27FC236}">
                <a16:creationId xmlns:a16="http://schemas.microsoft.com/office/drawing/2014/main" id="{91535CE6-3712-9E46-87E0-E314859F08CC}"/>
              </a:ext>
            </a:extLst>
          </p:cNvPr>
          <p:cNvCxnSpPr>
            <a:cxnSpLocks/>
          </p:cNvCxnSpPr>
          <p:nvPr/>
        </p:nvCxnSpPr>
        <p:spPr>
          <a:xfrm>
            <a:off x="7160308" y="3811903"/>
            <a:ext cx="0" cy="485535"/>
          </a:xfrm>
          <a:prstGeom prst="line">
            <a:avLst/>
          </a:prstGeom>
        </p:spPr>
        <p:style>
          <a:lnRef idx="1">
            <a:schemeClr val="accent1"/>
          </a:lnRef>
          <a:fillRef idx="0">
            <a:schemeClr val="accent1"/>
          </a:fillRef>
          <a:effectRef idx="0">
            <a:schemeClr val="accent1"/>
          </a:effectRef>
          <a:fontRef idx="minor">
            <a:schemeClr val="tx1"/>
          </a:fontRef>
        </p:style>
      </p:cxnSp>
      <p:sp>
        <p:nvSpPr>
          <p:cNvPr id="205" name="Oval 204">
            <a:extLst>
              <a:ext uri="{FF2B5EF4-FFF2-40B4-BE49-F238E27FC236}">
                <a16:creationId xmlns:a16="http://schemas.microsoft.com/office/drawing/2014/main" id="{593389FB-0234-0A4C-AA54-D798DC04C994}"/>
              </a:ext>
            </a:extLst>
          </p:cNvPr>
          <p:cNvSpPr/>
          <p:nvPr/>
        </p:nvSpPr>
        <p:spPr>
          <a:xfrm>
            <a:off x="7119220" y="4024815"/>
            <a:ext cx="32373" cy="46945"/>
          </a:xfrm>
          <a:prstGeom prst="ellipse">
            <a:avLst/>
          </a:prstGeom>
          <a:solidFill>
            <a:schemeClr val="bg1">
              <a:lumMod val="50000"/>
            </a:schemeClr>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06" name="Oval 205">
            <a:extLst>
              <a:ext uri="{FF2B5EF4-FFF2-40B4-BE49-F238E27FC236}">
                <a16:creationId xmlns:a16="http://schemas.microsoft.com/office/drawing/2014/main" id="{D5756714-4F11-5943-B6BF-C0E537077ECD}"/>
              </a:ext>
            </a:extLst>
          </p:cNvPr>
          <p:cNvSpPr/>
          <p:nvPr/>
        </p:nvSpPr>
        <p:spPr>
          <a:xfrm>
            <a:off x="7176119" y="4022514"/>
            <a:ext cx="32373" cy="46945"/>
          </a:xfrm>
          <a:prstGeom prst="ellipse">
            <a:avLst/>
          </a:prstGeom>
          <a:solidFill>
            <a:schemeClr val="bg1">
              <a:lumMod val="50000"/>
            </a:schemeClr>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nvGrpSpPr>
          <p:cNvPr id="15" name="Group 14">
            <a:extLst>
              <a:ext uri="{FF2B5EF4-FFF2-40B4-BE49-F238E27FC236}">
                <a16:creationId xmlns:a16="http://schemas.microsoft.com/office/drawing/2014/main" id="{20205997-16BA-C846-BF17-6988A15F2995}"/>
              </a:ext>
            </a:extLst>
          </p:cNvPr>
          <p:cNvGrpSpPr/>
          <p:nvPr/>
        </p:nvGrpSpPr>
        <p:grpSpPr>
          <a:xfrm>
            <a:off x="6811688" y="3195962"/>
            <a:ext cx="655959" cy="493895"/>
            <a:chOff x="9082250" y="3118282"/>
            <a:chExt cx="874612" cy="658527"/>
          </a:xfrm>
        </p:grpSpPr>
        <p:cxnSp>
          <p:nvCxnSpPr>
            <p:cNvPr id="208" name="Straight Connector 207">
              <a:extLst>
                <a:ext uri="{FF2B5EF4-FFF2-40B4-BE49-F238E27FC236}">
                  <a16:creationId xmlns:a16="http://schemas.microsoft.com/office/drawing/2014/main" id="{624DF0F6-E99D-234E-A1F9-BC759EFBFFD8}"/>
                </a:ext>
              </a:extLst>
            </p:cNvPr>
            <p:cNvCxnSpPr>
              <a:cxnSpLocks/>
            </p:cNvCxnSpPr>
            <p:nvPr/>
          </p:nvCxnSpPr>
          <p:spPr>
            <a:xfrm flipH="1" flipV="1">
              <a:off x="9520885" y="3118282"/>
              <a:ext cx="435977" cy="622029"/>
            </a:xfrm>
            <a:prstGeom prst="line">
              <a:avLst/>
            </a:prstGeom>
            <a:ln w="762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09" name="Straight Connector 208">
              <a:extLst>
                <a:ext uri="{FF2B5EF4-FFF2-40B4-BE49-F238E27FC236}">
                  <a16:creationId xmlns:a16="http://schemas.microsoft.com/office/drawing/2014/main" id="{5EF11539-B3C0-8343-AFB8-DA59C795232A}"/>
                </a:ext>
              </a:extLst>
            </p:cNvPr>
            <p:cNvCxnSpPr>
              <a:cxnSpLocks/>
            </p:cNvCxnSpPr>
            <p:nvPr/>
          </p:nvCxnSpPr>
          <p:spPr>
            <a:xfrm flipV="1">
              <a:off x="9082250" y="3137357"/>
              <a:ext cx="440448" cy="639452"/>
            </a:xfrm>
            <a:prstGeom prst="line">
              <a:avLst/>
            </a:prstGeom>
            <a:ln w="762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18" name="Group 17">
            <a:extLst>
              <a:ext uri="{FF2B5EF4-FFF2-40B4-BE49-F238E27FC236}">
                <a16:creationId xmlns:a16="http://schemas.microsoft.com/office/drawing/2014/main" id="{99579852-FED0-844B-998F-5ED70094CF8A}"/>
              </a:ext>
            </a:extLst>
          </p:cNvPr>
          <p:cNvGrpSpPr/>
          <p:nvPr/>
        </p:nvGrpSpPr>
        <p:grpSpPr>
          <a:xfrm>
            <a:off x="7369896" y="3158416"/>
            <a:ext cx="683987" cy="1157235"/>
            <a:chOff x="9826528" y="3068221"/>
            <a:chExt cx="911982" cy="1542980"/>
          </a:xfrm>
        </p:grpSpPr>
        <p:sp>
          <p:nvSpPr>
            <p:cNvPr id="239" name="Rectangle 238">
              <a:extLst>
                <a:ext uri="{FF2B5EF4-FFF2-40B4-BE49-F238E27FC236}">
                  <a16:creationId xmlns:a16="http://schemas.microsoft.com/office/drawing/2014/main" id="{BBEFD7D0-AF4C-844B-90D8-716F9494961E}"/>
                </a:ext>
              </a:extLst>
            </p:cNvPr>
            <p:cNvSpPr/>
            <p:nvPr/>
          </p:nvSpPr>
          <p:spPr>
            <a:xfrm>
              <a:off x="9921122" y="3717897"/>
              <a:ext cx="722794" cy="893304"/>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40" name="Triangle 239">
              <a:extLst>
                <a:ext uri="{FF2B5EF4-FFF2-40B4-BE49-F238E27FC236}">
                  <a16:creationId xmlns:a16="http://schemas.microsoft.com/office/drawing/2014/main" id="{0A36832B-5FE4-A54F-AD88-62303CEDF980}"/>
                </a:ext>
              </a:extLst>
            </p:cNvPr>
            <p:cNvSpPr/>
            <p:nvPr/>
          </p:nvSpPr>
          <p:spPr>
            <a:xfrm>
              <a:off x="9826528" y="3068221"/>
              <a:ext cx="911982" cy="649676"/>
            </a:xfrm>
            <a:prstGeom prst="triangl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grpSp>
        <p:nvGrpSpPr>
          <p:cNvPr id="19" name="Group 18">
            <a:extLst>
              <a:ext uri="{FF2B5EF4-FFF2-40B4-BE49-F238E27FC236}">
                <a16:creationId xmlns:a16="http://schemas.microsoft.com/office/drawing/2014/main" id="{9C73895E-5305-E64C-A82A-5B389DB5A58F}"/>
              </a:ext>
            </a:extLst>
          </p:cNvPr>
          <p:cNvGrpSpPr/>
          <p:nvPr/>
        </p:nvGrpSpPr>
        <p:grpSpPr>
          <a:xfrm>
            <a:off x="7418227" y="3666725"/>
            <a:ext cx="570097" cy="635088"/>
            <a:chOff x="9890969" y="3745966"/>
            <a:chExt cx="760129" cy="846784"/>
          </a:xfrm>
        </p:grpSpPr>
        <p:sp>
          <p:nvSpPr>
            <p:cNvPr id="237" name="Rectangle 236">
              <a:extLst>
                <a:ext uri="{FF2B5EF4-FFF2-40B4-BE49-F238E27FC236}">
                  <a16:creationId xmlns:a16="http://schemas.microsoft.com/office/drawing/2014/main" id="{9D3C17B1-94E0-9240-83D6-AEBD4992326F}"/>
                </a:ext>
              </a:extLst>
            </p:cNvPr>
            <p:cNvSpPr/>
            <p:nvPr/>
          </p:nvSpPr>
          <p:spPr>
            <a:xfrm>
              <a:off x="9997439" y="3945370"/>
              <a:ext cx="565654" cy="647380"/>
            </a:xfrm>
            <a:prstGeom prst="rect">
              <a:avLst/>
            </a:prstGeom>
            <a:solidFill>
              <a:schemeClr val="accent4">
                <a:lumMod val="40000"/>
                <a:lumOff val="60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cxnSp>
          <p:nvCxnSpPr>
            <p:cNvPr id="238" name="Straight Connector 237">
              <a:extLst>
                <a:ext uri="{FF2B5EF4-FFF2-40B4-BE49-F238E27FC236}">
                  <a16:creationId xmlns:a16="http://schemas.microsoft.com/office/drawing/2014/main" id="{3A5116F6-C54E-8745-9D37-BC1037F84D9F}"/>
                </a:ext>
              </a:extLst>
            </p:cNvPr>
            <p:cNvCxnSpPr>
              <a:cxnSpLocks/>
            </p:cNvCxnSpPr>
            <p:nvPr/>
          </p:nvCxnSpPr>
          <p:spPr>
            <a:xfrm flipV="1">
              <a:off x="9890969" y="3745966"/>
              <a:ext cx="760129" cy="8269"/>
            </a:xfrm>
            <a:prstGeom prst="line">
              <a:avLst/>
            </a:prstGeom>
            <a:solidFill>
              <a:srgbClr val="E6C975"/>
            </a:solidFill>
            <a:ln>
              <a:solidFill>
                <a:schemeClr val="bg1"/>
              </a:solidFill>
            </a:ln>
          </p:spPr>
          <p:style>
            <a:lnRef idx="1">
              <a:schemeClr val="accent1"/>
            </a:lnRef>
            <a:fillRef idx="0">
              <a:schemeClr val="accent1"/>
            </a:fillRef>
            <a:effectRef idx="0">
              <a:schemeClr val="accent1"/>
            </a:effectRef>
            <a:fontRef idx="minor">
              <a:schemeClr val="tx1"/>
            </a:fontRef>
          </p:style>
        </p:cxnSp>
      </p:grpSp>
      <p:cxnSp>
        <p:nvCxnSpPr>
          <p:cNvPr id="230" name="Straight Connector 229">
            <a:extLst>
              <a:ext uri="{FF2B5EF4-FFF2-40B4-BE49-F238E27FC236}">
                <a16:creationId xmlns:a16="http://schemas.microsoft.com/office/drawing/2014/main" id="{BD6E0B47-5A67-BA49-9FC3-2152FFF96FC0}"/>
              </a:ext>
            </a:extLst>
          </p:cNvPr>
          <p:cNvCxnSpPr>
            <a:cxnSpLocks/>
          </p:cNvCxnSpPr>
          <p:nvPr/>
        </p:nvCxnSpPr>
        <p:spPr>
          <a:xfrm>
            <a:off x="7716478" y="3811939"/>
            <a:ext cx="0" cy="485535"/>
          </a:xfrm>
          <a:prstGeom prst="line">
            <a:avLst/>
          </a:prstGeom>
        </p:spPr>
        <p:style>
          <a:lnRef idx="1">
            <a:schemeClr val="accent1"/>
          </a:lnRef>
          <a:fillRef idx="0">
            <a:schemeClr val="accent1"/>
          </a:fillRef>
          <a:effectRef idx="0">
            <a:schemeClr val="accent1"/>
          </a:effectRef>
          <a:fontRef idx="minor">
            <a:schemeClr val="tx1"/>
          </a:fontRef>
        </p:style>
      </p:cxnSp>
      <p:sp>
        <p:nvSpPr>
          <p:cNvPr id="231" name="Oval 230">
            <a:extLst>
              <a:ext uri="{FF2B5EF4-FFF2-40B4-BE49-F238E27FC236}">
                <a16:creationId xmlns:a16="http://schemas.microsoft.com/office/drawing/2014/main" id="{65F539FC-9BE2-F149-9770-AAB5BFA7FEF1}"/>
              </a:ext>
            </a:extLst>
          </p:cNvPr>
          <p:cNvSpPr/>
          <p:nvPr/>
        </p:nvSpPr>
        <p:spPr>
          <a:xfrm>
            <a:off x="7675390" y="4024851"/>
            <a:ext cx="32373" cy="46945"/>
          </a:xfrm>
          <a:prstGeom prst="ellipse">
            <a:avLst/>
          </a:prstGeom>
          <a:solidFill>
            <a:schemeClr val="bg1">
              <a:lumMod val="50000"/>
            </a:schemeClr>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32" name="Oval 231">
            <a:extLst>
              <a:ext uri="{FF2B5EF4-FFF2-40B4-BE49-F238E27FC236}">
                <a16:creationId xmlns:a16="http://schemas.microsoft.com/office/drawing/2014/main" id="{E6F778E2-005E-B04C-893E-AD9AF88BD9C4}"/>
              </a:ext>
            </a:extLst>
          </p:cNvPr>
          <p:cNvSpPr/>
          <p:nvPr/>
        </p:nvSpPr>
        <p:spPr>
          <a:xfrm>
            <a:off x="7732289" y="4022550"/>
            <a:ext cx="32373" cy="46945"/>
          </a:xfrm>
          <a:prstGeom prst="ellipse">
            <a:avLst/>
          </a:prstGeom>
          <a:solidFill>
            <a:schemeClr val="bg1">
              <a:lumMod val="50000"/>
            </a:schemeClr>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cxnSp>
        <p:nvCxnSpPr>
          <p:cNvPr id="234" name="Straight Connector 233">
            <a:extLst>
              <a:ext uri="{FF2B5EF4-FFF2-40B4-BE49-F238E27FC236}">
                <a16:creationId xmlns:a16="http://schemas.microsoft.com/office/drawing/2014/main" id="{30A250B5-8CAA-F349-8F8F-E1DA90F8E1D7}"/>
              </a:ext>
            </a:extLst>
          </p:cNvPr>
          <p:cNvCxnSpPr>
            <a:cxnSpLocks/>
          </p:cNvCxnSpPr>
          <p:nvPr/>
        </p:nvCxnSpPr>
        <p:spPr>
          <a:xfrm flipH="1" flipV="1">
            <a:off x="7696834" y="3195998"/>
            <a:ext cx="326983" cy="466522"/>
          </a:xfrm>
          <a:prstGeom prst="line">
            <a:avLst/>
          </a:prstGeom>
          <a:ln w="762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35" name="Straight Connector 234">
            <a:extLst>
              <a:ext uri="{FF2B5EF4-FFF2-40B4-BE49-F238E27FC236}">
                <a16:creationId xmlns:a16="http://schemas.microsoft.com/office/drawing/2014/main" id="{BC6D79E2-2F5D-2F4E-9BF4-EE77E060EDFD}"/>
              </a:ext>
            </a:extLst>
          </p:cNvPr>
          <p:cNvCxnSpPr>
            <a:cxnSpLocks/>
          </p:cNvCxnSpPr>
          <p:nvPr/>
        </p:nvCxnSpPr>
        <p:spPr>
          <a:xfrm flipV="1">
            <a:off x="7367858" y="3210304"/>
            <a:ext cx="330337" cy="479589"/>
          </a:xfrm>
          <a:prstGeom prst="line">
            <a:avLst/>
          </a:prstGeom>
          <a:ln w="76200">
            <a:solidFill>
              <a:schemeClr val="bg1"/>
            </a:solidFill>
          </a:ln>
        </p:spPr>
        <p:style>
          <a:lnRef idx="1">
            <a:schemeClr val="accent1"/>
          </a:lnRef>
          <a:fillRef idx="0">
            <a:schemeClr val="accent1"/>
          </a:fillRef>
          <a:effectRef idx="0">
            <a:schemeClr val="accent1"/>
          </a:effectRef>
          <a:fontRef idx="minor">
            <a:schemeClr val="tx1"/>
          </a:fontRef>
        </p:style>
      </p:cxnSp>
      <p:grpSp>
        <p:nvGrpSpPr>
          <p:cNvPr id="21" name="Group 20">
            <a:extLst>
              <a:ext uri="{FF2B5EF4-FFF2-40B4-BE49-F238E27FC236}">
                <a16:creationId xmlns:a16="http://schemas.microsoft.com/office/drawing/2014/main" id="{A55FF06F-B35E-D14B-92A5-5AE6CAA78F5D}"/>
              </a:ext>
            </a:extLst>
          </p:cNvPr>
          <p:cNvGrpSpPr/>
          <p:nvPr/>
        </p:nvGrpSpPr>
        <p:grpSpPr>
          <a:xfrm>
            <a:off x="7936914" y="3150290"/>
            <a:ext cx="683987" cy="1157235"/>
            <a:chOff x="10582552" y="3057386"/>
            <a:chExt cx="911982" cy="1542980"/>
          </a:xfrm>
        </p:grpSpPr>
        <p:grpSp>
          <p:nvGrpSpPr>
            <p:cNvPr id="20" name="Group 19">
              <a:extLst>
                <a:ext uri="{FF2B5EF4-FFF2-40B4-BE49-F238E27FC236}">
                  <a16:creationId xmlns:a16="http://schemas.microsoft.com/office/drawing/2014/main" id="{0895A854-0650-ED49-8C87-5B4FC6A2643B}"/>
                </a:ext>
              </a:extLst>
            </p:cNvPr>
            <p:cNvGrpSpPr/>
            <p:nvPr/>
          </p:nvGrpSpPr>
          <p:grpSpPr>
            <a:xfrm>
              <a:off x="10582552" y="3057386"/>
              <a:ext cx="911982" cy="1542980"/>
              <a:chOff x="10582552" y="3057386"/>
              <a:chExt cx="911982" cy="1542980"/>
            </a:xfrm>
          </p:grpSpPr>
          <p:sp>
            <p:nvSpPr>
              <p:cNvPr id="252" name="Rectangle 251">
                <a:extLst>
                  <a:ext uri="{FF2B5EF4-FFF2-40B4-BE49-F238E27FC236}">
                    <a16:creationId xmlns:a16="http://schemas.microsoft.com/office/drawing/2014/main" id="{777CED94-CC83-9744-BF8C-98C4ABC59910}"/>
                  </a:ext>
                </a:extLst>
              </p:cNvPr>
              <p:cNvSpPr/>
              <p:nvPr/>
            </p:nvSpPr>
            <p:spPr>
              <a:xfrm>
                <a:off x="10677146" y="3707062"/>
                <a:ext cx="722794" cy="893304"/>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53" name="Triangle 252">
                <a:extLst>
                  <a:ext uri="{FF2B5EF4-FFF2-40B4-BE49-F238E27FC236}">
                    <a16:creationId xmlns:a16="http://schemas.microsoft.com/office/drawing/2014/main" id="{21C74C09-B701-054F-8EE5-FBEB3313C7D7}"/>
                  </a:ext>
                </a:extLst>
              </p:cNvPr>
              <p:cNvSpPr/>
              <p:nvPr/>
            </p:nvSpPr>
            <p:spPr>
              <a:xfrm>
                <a:off x="10582552" y="3057386"/>
                <a:ext cx="911982" cy="649676"/>
              </a:xfrm>
              <a:prstGeom prst="triangl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sp>
          <p:nvSpPr>
            <p:cNvPr id="250" name="Rectangle 249">
              <a:extLst>
                <a:ext uri="{FF2B5EF4-FFF2-40B4-BE49-F238E27FC236}">
                  <a16:creationId xmlns:a16="http://schemas.microsoft.com/office/drawing/2014/main" id="{CA6588A9-C9DA-BC4B-B77E-1DA65B433434}"/>
                </a:ext>
              </a:extLst>
            </p:cNvPr>
            <p:cNvSpPr/>
            <p:nvPr/>
          </p:nvSpPr>
          <p:spPr>
            <a:xfrm>
              <a:off x="10753463" y="3934535"/>
              <a:ext cx="565654" cy="647380"/>
            </a:xfrm>
            <a:prstGeom prst="rect">
              <a:avLst/>
            </a:prstGeom>
            <a:solidFill>
              <a:schemeClr val="accent4">
                <a:lumMod val="40000"/>
                <a:lumOff val="60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cxnSp>
          <p:nvCxnSpPr>
            <p:cNvPr id="251" name="Straight Connector 250">
              <a:extLst>
                <a:ext uri="{FF2B5EF4-FFF2-40B4-BE49-F238E27FC236}">
                  <a16:creationId xmlns:a16="http://schemas.microsoft.com/office/drawing/2014/main" id="{6B1A2253-6DEF-9E4F-AAA5-E9B0A377284E}"/>
                </a:ext>
              </a:extLst>
            </p:cNvPr>
            <p:cNvCxnSpPr>
              <a:cxnSpLocks/>
            </p:cNvCxnSpPr>
            <p:nvPr/>
          </p:nvCxnSpPr>
          <p:spPr>
            <a:xfrm flipV="1">
              <a:off x="10646993" y="3735131"/>
              <a:ext cx="760129" cy="8269"/>
            </a:xfrm>
            <a:prstGeom prst="line">
              <a:avLst/>
            </a:prstGeom>
            <a:solidFill>
              <a:srgbClr val="E6C975"/>
            </a:solidFill>
            <a:ln>
              <a:solidFill>
                <a:schemeClr val="bg1"/>
              </a:solidFill>
            </a:ln>
          </p:spPr>
          <p:style>
            <a:lnRef idx="1">
              <a:schemeClr val="accent1"/>
            </a:lnRef>
            <a:fillRef idx="0">
              <a:schemeClr val="accent1"/>
            </a:fillRef>
            <a:effectRef idx="0">
              <a:schemeClr val="accent1"/>
            </a:effectRef>
            <a:fontRef idx="minor">
              <a:schemeClr val="tx1"/>
            </a:fontRef>
          </p:style>
        </p:cxnSp>
      </p:grpSp>
      <p:cxnSp>
        <p:nvCxnSpPr>
          <p:cNvPr id="243" name="Straight Connector 242">
            <a:extLst>
              <a:ext uri="{FF2B5EF4-FFF2-40B4-BE49-F238E27FC236}">
                <a16:creationId xmlns:a16="http://schemas.microsoft.com/office/drawing/2014/main" id="{C74E3D37-97AC-334D-A480-611631F94021}"/>
              </a:ext>
            </a:extLst>
          </p:cNvPr>
          <p:cNvCxnSpPr>
            <a:cxnSpLocks/>
          </p:cNvCxnSpPr>
          <p:nvPr/>
        </p:nvCxnSpPr>
        <p:spPr>
          <a:xfrm>
            <a:off x="8283496" y="3803813"/>
            <a:ext cx="0" cy="485535"/>
          </a:xfrm>
          <a:prstGeom prst="line">
            <a:avLst/>
          </a:prstGeom>
        </p:spPr>
        <p:style>
          <a:lnRef idx="1">
            <a:schemeClr val="accent1"/>
          </a:lnRef>
          <a:fillRef idx="0">
            <a:schemeClr val="accent1"/>
          </a:fillRef>
          <a:effectRef idx="0">
            <a:schemeClr val="accent1"/>
          </a:effectRef>
          <a:fontRef idx="minor">
            <a:schemeClr val="tx1"/>
          </a:fontRef>
        </p:style>
      </p:cxnSp>
      <p:sp>
        <p:nvSpPr>
          <p:cNvPr id="244" name="Oval 243">
            <a:extLst>
              <a:ext uri="{FF2B5EF4-FFF2-40B4-BE49-F238E27FC236}">
                <a16:creationId xmlns:a16="http://schemas.microsoft.com/office/drawing/2014/main" id="{5131691E-CA91-A441-BC80-B115262E8AE1}"/>
              </a:ext>
            </a:extLst>
          </p:cNvPr>
          <p:cNvSpPr/>
          <p:nvPr/>
        </p:nvSpPr>
        <p:spPr>
          <a:xfrm>
            <a:off x="8242408" y="4016724"/>
            <a:ext cx="32373" cy="46945"/>
          </a:xfrm>
          <a:prstGeom prst="ellipse">
            <a:avLst/>
          </a:prstGeom>
          <a:solidFill>
            <a:schemeClr val="bg1">
              <a:lumMod val="50000"/>
            </a:schemeClr>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45" name="Oval 244">
            <a:extLst>
              <a:ext uri="{FF2B5EF4-FFF2-40B4-BE49-F238E27FC236}">
                <a16:creationId xmlns:a16="http://schemas.microsoft.com/office/drawing/2014/main" id="{468D7019-D581-9F4C-950D-72774B2A455C}"/>
              </a:ext>
            </a:extLst>
          </p:cNvPr>
          <p:cNvSpPr/>
          <p:nvPr/>
        </p:nvSpPr>
        <p:spPr>
          <a:xfrm>
            <a:off x="8299307" y="4014424"/>
            <a:ext cx="32373" cy="46945"/>
          </a:xfrm>
          <a:prstGeom prst="ellipse">
            <a:avLst/>
          </a:prstGeom>
          <a:solidFill>
            <a:schemeClr val="bg1">
              <a:lumMod val="50000"/>
            </a:schemeClr>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nvGrpSpPr>
          <p:cNvPr id="11" name="Group 10">
            <a:extLst>
              <a:ext uri="{FF2B5EF4-FFF2-40B4-BE49-F238E27FC236}">
                <a16:creationId xmlns:a16="http://schemas.microsoft.com/office/drawing/2014/main" id="{F50D7ABE-2E90-B749-98E9-E017DDE35114}"/>
              </a:ext>
            </a:extLst>
          </p:cNvPr>
          <p:cNvGrpSpPr/>
          <p:nvPr/>
        </p:nvGrpSpPr>
        <p:grpSpPr>
          <a:xfrm>
            <a:off x="7934876" y="3187872"/>
            <a:ext cx="655959" cy="493895"/>
            <a:chOff x="10579834" y="3107495"/>
            <a:chExt cx="874612" cy="658527"/>
          </a:xfrm>
        </p:grpSpPr>
        <p:cxnSp>
          <p:nvCxnSpPr>
            <p:cNvPr id="247" name="Straight Connector 246">
              <a:extLst>
                <a:ext uri="{FF2B5EF4-FFF2-40B4-BE49-F238E27FC236}">
                  <a16:creationId xmlns:a16="http://schemas.microsoft.com/office/drawing/2014/main" id="{0B9AD6E0-6390-9248-AB17-F5D947FF0E79}"/>
                </a:ext>
              </a:extLst>
            </p:cNvPr>
            <p:cNvCxnSpPr>
              <a:cxnSpLocks/>
            </p:cNvCxnSpPr>
            <p:nvPr/>
          </p:nvCxnSpPr>
          <p:spPr>
            <a:xfrm flipH="1" flipV="1">
              <a:off x="11018469" y="3107495"/>
              <a:ext cx="435977" cy="622029"/>
            </a:xfrm>
            <a:prstGeom prst="line">
              <a:avLst/>
            </a:prstGeom>
            <a:ln w="762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48" name="Straight Connector 247">
              <a:extLst>
                <a:ext uri="{FF2B5EF4-FFF2-40B4-BE49-F238E27FC236}">
                  <a16:creationId xmlns:a16="http://schemas.microsoft.com/office/drawing/2014/main" id="{C6B1D166-DA36-1D4D-8CD7-65A406A725BF}"/>
                </a:ext>
              </a:extLst>
            </p:cNvPr>
            <p:cNvCxnSpPr>
              <a:cxnSpLocks/>
            </p:cNvCxnSpPr>
            <p:nvPr/>
          </p:nvCxnSpPr>
          <p:spPr>
            <a:xfrm flipV="1">
              <a:off x="10579834" y="3126570"/>
              <a:ext cx="440448" cy="639452"/>
            </a:xfrm>
            <a:prstGeom prst="line">
              <a:avLst/>
            </a:prstGeom>
            <a:ln w="762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10" name="Group 9">
            <a:extLst>
              <a:ext uri="{FF2B5EF4-FFF2-40B4-BE49-F238E27FC236}">
                <a16:creationId xmlns:a16="http://schemas.microsoft.com/office/drawing/2014/main" id="{D4CEB889-8C22-714C-86BA-8B0199B393CF}"/>
              </a:ext>
            </a:extLst>
          </p:cNvPr>
          <p:cNvGrpSpPr/>
          <p:nvPr/>
        </p:nvGrpSpPr>
        <p:grpSpPr>
          <a:xfrm>
            <a:off x="8490559" y="3146714"/>
            <a:ext cx="683987" cy="1157235"/>
            <a:chOff x="11320746" y="3052619"/>
            <a:chExt cx="911982" cy="1542980"/>
          </a:xfrm>
        </p:grpSpPr>
        <p:sp>
          <p:nvSpPr>
            <p:cNvPr id="265" name="Rectangle 264">
              <a:extLst>
                <a:ext uri="{FF2B5EF4-FFF2-40B4-BE49-F238E27FC236}">
                  <a16:creationId xmlns:a16="http://schemas.microsoft.com/office/drawing/2014/main" id="{CF024075-61EB-F04E-9712-FC4E04271A68}"/>
                </a:ext>
              </a:extLst>
            </p:cNvPr>
            <p:cNvSpPr/>
            <p:nvPr/>
          </p:nvSpPr>
          <p:spPr>
            <a:xfrm>
              <a:off x="11415340" y="3702295"/>
              <a:ext cx="722794" cy="893304"/>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66" name="Triangle 265">
              <a:extLst>
                <a:ext uri="{FF2B5EF4-FFF2-40B4-BE49-F238E27FC236}">
                  <a16:creationId xmlns:a16="http://schemas.microsoft.com/office/drawing/2014/main" id="{0CDCF9A2-5F5B-134D-8B0F-6A1500C4FD56}"/>
                </a:ext>
              </a:extLst>
            </p:cNvPr>
            <p:cNvSpPr/>
            <p:nvPr/>
          </p:nvSpPr>
          <p:spPr>
            <a:xfrm>
              <a:off x="11320746" y="3052619"/>
              <a:ext cx="911982" cy="649676"/>
            </a:xfrm>
            <a:prstGeom prst="triangl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grpSp>
        <p:nvGrpSpPr>
          <p:cNvPr id="23" name="Group 22">
            <a:extLst>
              <a:ext uri="{FF2B5EF4-FFF2-40B4-BE49-F238E27FC236}">
                <a16:creationId xmlns:a16="http://schemas.microsoft.com/office/drawing/2014/main" id="{1F9B92E1-1439-5240-A0D5-F2F04D2D09C7}"/>
              </a:ext>
            </a:extLst>
          </p:cNvPr>
          <p:cNvGrpSpPr/>
          <p:nvPr/>
        </p:nvGrpSpPr>
        <p:grpSpPr>
          <a:xfrm>
            <a:off x="8538891" y="3655023"/>
            <a:ext cx="570097" cy="635088"/>
            <a:chOff x="11385187" y="3730364"/>
            <a:chExt cx="760129" cy="846784"/>
          </a:xfrm>
        </p:grpSpPr>
        <p:sp>
          <p:nvSpPr>
            <p:cNvPr id="263" name="Rectangle 262">
              <a:extLst>
                <a:ext uri="{FF2B5EF4-FFF2-40B4-BE49-F238E27FC236}">
                  <a16:creationId xmlns:a16="http://schemas.microsoft.com/office/drawing/2014/main" id="{D52C0A44-CACD-3D4B-BE10-94DEF4F25EC0}"/>
                </a:ext>
              </a:extLst>
            </p:cNvPr>
            <p:cNvSpPr/>
            <p:nvPr/>
          </p:nvSpPr>
          <p:spPr>
            <a:xfrm>
              <a:off x="11491657" y="3929768"/>
              <a:ext cx="565654" cy="647380"/>
            </a:xfrm>
            <a:prstGeom prst="rect">
              <a:avLst/>
            </a:prstGeom>
            <a:solidFill>
              <a:schemeClr val="accent4">
                <a:lumMod val="40000"/>
                <a:lumOff val="60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cxnSp>
          <p:nvCxnSpPr>
            <p:cNvPr id="264" name="Straight Connector 263">
              <a:extLst>
                <a:ext uri="{FF2B5EF4-FFF2-40B4-BE49-F238E27FC236}">
                  <a16:creationId xmlns:a16="http://schemas.microsoft.com/office/drawing/2014/main" id="{F6AAFAA1-F0AC-824F-9475-E0B8A1DCA4BE}"/>
                </a:ext>
              </a:extLst>
            </p:cNvPr>
            <p:cNvCxnSpPr>
              <a:cxnSpLocks/>
            </p:cNvCxnSpPr>
            <p:nvPr/>
          </p:nvCxnSpPr>
          <p:spPr>
            <a:xfrm flipV="1">
              <a:off x="11385187" y="3730364"/>
              <a:ext cx="760129" cy="8269"/>
            </a:xfrm>
            <a:prstGeom prst="line">
              <a:avLst/>
            </a:prstGeom>
            <a:solidFill>
              <a:srgbClr val="E6C975"/>
            </a:solidFill>
            <a:ln>
              <a:solidFill>
                <a:schemeClr val="bg1"/>
              </a:solidFill>
            </a:ln>
          </p:spPr>
          <p:style>
            <a:lnRef idx="1">
              <a:schemeClr val="accent1"/>
            </a:lnRef>
            <a:fillRef idx="0">
              <a:schemeClr val="accent1"/>
            </a:fillRef>
            <a:effectRef idx="0">
              <a:schemeClr val="accent1"/>
            </a:effectRef>
            <a:fontRef idx="minor">
              <a:schemeClr val="tx1"/>
            </a:fontRef>
          </p:style>
        </p:cxnSp>
      </p:grpSp>
      <p:cxnSp>
        <p:nvCxnSpPr>
          <p:cNvPr id="256" name="Straight Connector 255">
            <a:extLst>
              <a:ext uri="{FF2B5EF4-FFF2-40B4-BE49-F238E27FC236}">
                <a16:creationId xmlns:a16="http://schemas.microsoft.com/office/drawing/2014/main" id="{9A9EEA36-0C21-104A-9249-C73465FD4FB4}"/>
              </a:ext>
            </a:extLst>
          </p:cNvPr>
          <p:cNvCxnSpPr>
            <a:cxnSpLocks/>
          </p:cNvCxnSpPr>
          <p:nvPr/>
        </p:nvCxnSpPr>
        <p:spPr>
          <a:xfrm>
            <a:off x="8837141" y="3800237"/>
            <a:ext cx="0" cy="485535"/>
          </a:xfrm>
          <a:prstGeom prst="line">
            <a:avLst/>
          </a:prstGeom>
        </p:spPr>
        <p:style>
          <a:lnRef idx="1">
            <a:schemeClr val="accent1"/>
          </a:lnRef>
          <a:fillRef idx="0">
            <a:schemeClr val="accent1"/>
          </a:fillRef>
          <a:effectRef idx="0">
            <a:schemeClr val="accent1"/>
          </a:effectRef>
          <a:fontRef idx="minor">
            <a:schemeClr val="tx1"/>
          </a:fontRef>
        </p:style>
      </p:cxnSp>
      <p:sp>
        <p:nvSpPr>
          <p:cNvPr id="257" name="Oval 256">
            <a:extLst>
              <a:ext uri="{FF2B5EF4-FFF2-40B4-BE49-F238E27FC236}">
                <a16:creationId xmlns:a16="http://schemas.microsoft.com/office/drawing/2014/main" id="{DEAFC1CB-328D-D14E-8827-EA242487091E}"/>
              </a:ext>
            </a:extLst>
          </p:cNvPr>
          <p:cNvSpPr/>
          <p:nvPr/>
        </p:nvSpPr>
        <p:spPr>
          <a:xfrm>
            <a:off x="8796053" y="4013149"/>
            <a:ext cx="32373" cy="46945"/>
          </a:xfrm>
          <a:prstGeom prst="ellipse">
            <a:avLst/>
          </a:prstGeom>
          <a:solidFill>
            <a:schemeClr val="bg1">
              <a:lumMod val="50000"/>
            </a:schemeClr>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58" name="Oval 257">
            <a:extLst>
              <a:ext uri="{FF2B5EF4-FFF2-40B4-BE49-F238E27FC236}">
                <a16:creationId xmlns:a16="http://schemas.microsoft.com/office/drawing/2014/main" id="{23C635C1-3D7B-FE41-9E6B-BB113A3543B5}"/>
              </a:ext>
            </a:extLst>
          </p:cNvPr>
          <p:cNvSpPr/>
          <p:nvPr/>
        </p:nvSpPr>
        <p:spPr>
          <a:xfrm>
            <a:off x="8852953" y="4010849"/>
            <a:ext cx="32373" cy="46945"/>
          </a:xfrm>
          <a:prstGeom prst="ellipse">
            <a:avLst/>
          </a:prstGeom>
          <a:solidFill>
            <a:schemeClr val="bg1">
              <a:lumMod val="50000"/>
            </a:schemeClr>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nvGrpSpPr>
          <p:cNvPr id="22" name="Group 21">
            <a:extLst>
              <a:ext uri="{FF2B5EF4-FFF2-40B4-BE49-F238E27FC236}">
                <a16:creationId xmlns:a16="http://schemas.microsoft.com/office/drawing/2014/main" id="{B7D3F60B-3ECA-4B48-969D-CB7D181A666A}"/>
              </a:ext>
            </a:extLst>
          </p:cNvPr>
          <p:cNvGrpSpPr/>
          <p:nvPr/>
        </p:nvGrpSpPr>
        <p:grpSpPr>
          <a:xfrm>
            <a:off x="8488521" y="3184297"/>
            <a:ext cx="655959" cy="493895"/>
            <a:chOff x="11318028" y="3102728"/>
            <a:chExt cx="874612" cy="658527"/>
          </a:xfrm>
        </p:grpSpPr>
        <p:cxnSp>
          <p:nvCxnSpPr>
            <p:cNvPr id="260" name="Straight Connector 259">
              <a:extLst>
                <a:ext uri="{FF2B5EF4-FFF2-40B4-BE49-F238E27FC236}">
                  <a16:creationId xmlns:a16="http://schemas.microsoft.com/office/drawing/2014/main" id="{DC4D8293-2537-2E4E-B200-73067777530D}"/>
                </a:ext>
              </a:extLst>
            </p:cNvPr>
            <p:cNvCxnSpPr>
              <a:cxnSpLocks/>
            </p:cNvCxnSpPr>
            <p:nvPr/>
          </p:nvCxnSpPr>
          <p:spPr>
            <a:xfrm flipH="1" flipV="1">
              <a:off x="11756663" y="3102728"/>
              <a:ext cx="435977" cy="622029"/>
            </a:xfrm>
            <a:prstGeom prst="line">
              <a:avLst/>
            </a:prstGeom>
            <a:ln w="762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61" name="Straight Connector 260">
              <a:extLst>
                <a:ext uri="{FF2B5EF4-FFF2-40B4-BE49-F238E27FC236}">
                  <a16:creationId xmlns:a16="http://schemas.microsoft.com/office/drawing/2014/main" id="{553EA4F0-6C55-2A45-A480-EEA6FBEACEFD}"/>
                </a:ext>
              </a:extLst>
            </p:cNvPr>
            <p:cNvCxnSpPr>
              <a:cxnSpLocks/>
            </p:cNvCxnSpPr>
            <p:nvPr/>
          </p:nvCxnSpPr>
          <p:spPr>
            <a:xfrm flipV="1">
              <a:off x="11318028" y="3121803"/>
              <a:ext cx="440448" cy="639452"/>
            </a:xfrm>
            <a:prstGeom prst="line">
              <a:avLst/>
            </a:prstGeom>
            <a:ln w="76200">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269" name="TextBox 268">
            <a:extLst>
              <a:ext uri="{FF2B5EF4-FFF2-40B4-BE49-F238E27FC236}">
                <a16:creationId xmlns:a16="http://schemas.microsoft.com/office/drawing/2014/main" id="{AE2AB55A-7DD1-1840-8D56-62295340AF26}"/>
              </a:ext>
            </a:extLst>
          </p:cNvPr>
          <p:cNvSpPr txBox="1"/>
          <p:nvPr/>
        </p:nvSpPr>
        <p:spPr>
          <a:xfrm>
            <a:off x="6308364" y="3652763"/>
            <a:ext cx="2806787" cy="219291"/>
          </a:xfrm>
          <a:prstGeom prst="rect">
            <a:avLst/>
          </a:prstGeom>
          <a:noFill/>
        </p:spPr>
        <p:txBody>
          <a:bodyPr wrap="square" rtlCol="0">
            <a:spAutoFit/>
          </a:bodyPr>
          <a:lstStyle/>
          <a:p>
            <a:pPr algn="ctr"/>
            <a:r>
              <a:rPr lang="en-US" sz="825" b="1" dirty="0">
                <a:solidFill>
                  <a:schemeClr val="bg1"/>
                </a:solidFill>
                <a:latin typeface="Century Gothic" panose="020B0502020202020204" pitchFamily="34" charset="0"/>
              </a:rPr>
              <a:t>Ancillary Systems (Non-Core)</a:t>
            </a:r>
          </a:p>
        </p:txBody>
      </p:sp>
      <p:sp>
        <p:nvSpPr>
          <p:cNvPr id="272" name="Freeform 271">
            <a:extLst>
              <a:ext uri="{FF2B5EF4-FFF2-40B4-BE49-F238E27FC236}">
                <a16:creationId xmlns:a16="http://schemas.microsoft.com/office/drawing/2014/main" id="{1FC8CC9F-66AB-CE4F-AB95-70A59812A3EB}"/>
              </a:ext>
            </a:extLst>
          </p:cNvPr>
          <p:cNvSpPr/>
          <p:nvPr/>
        </p:nvSpPr>
        <p:spPr>
          <a:xfrm flipV="1">
            <a:off x="23718" y="5099582"/>
            <a:ext cx="9117376" cy="887893"/>
          </a:xfrm>
          <a:custGeom>
            <a:avLst/>
            <a:gdLst>
              <a:gd name="connsiteX0" fmla="*/ 444500 w 2425700"/>
              <a:gd name="connsiteY0" fmla="*/ 355600 h 952500"/>
              <a:gd name="connsiteX1" fmla="*/ 0 w 2425700"/>
              <a:gd name="connsiteY1" fmla="*/ 800100 h 952500"/>
              <a:gd name="connsiteX2" fmla="*/ 1054100 w 2425700"/>
              <a:gd name="connsiteY2" fmla="*/ 952500 h 952500"/>
              <a:gd name="connsiteX3" fmla="*/ 1955800 w 2425700"/>
              <a:gd name="connsiteY3" fmla="*/ 711200 h 952500"/>
              <a:gd name="connsiteX4" fmla="*/ 2425700 w 2425700"/>
              <a:gd name="connsiteY4" fmla="*/ 393700 h 952500"/>
              <a:gd name="connsiteX5" fmla="*/ 2222500 w 2425700"/>
              <a:gd name="connsiteY5" fmla="*/ 0 h 952500"/>
              <a:gd name="connsiteX6" fmla="*/ 1778000 w 2425700"/>
              <a:gd name="connsiteY6" fmla="*/ 177800 h 952500"/>
              <a:gd name="connsiteX7" fmla="*/ 1016000 w 2425700"/>
              <a:gd name="connsiteY7" fmla="*/ 406400 h 952500"/>
              <a:gd name="connsiteX8" fmla="*/ 787400 w 2425700"/>
              <a:gd name="connsiteY8" fmla="*/ 406400 h 952500"/>
              <a:gd name="connsiteX9" fmla="*/ 774700 w 2425700"/>
              <a:gd name="connsiteY9" fmla="*/ 406400 h 952500"/>
              <a:gd name="connsiteX10" fmla="*/ 444500 w 2425700"/>
              <a:gd name="connsiteY10" fmla="*/ 355600 h 952500"/>
              <a:gd name="connsiteX0" fmla="*/ 444500 w 2425700"/>
              <a:gd name="connsiteY0" fmla="*/ 355600 h 952500"/>
              <a:gd name="connsiteX1" fmla="*/ 0 w 2425700"/>
              <a:gd name="connsiteY1" fmla="*/ 800100 h 952500"/>
              <a:gd name="connsiteX2" fmla="*/ 1054100 w 2425700"/>
              <a:gd name="connsiteY2" fmla="*/ 952500 h 952500"/>
              <a:gd name="connsiteX3" fmla="*/ 1955800 w 2425700"/>
              <a:gd name="connsiteY3" fmla="*/ 711200 h 952500"/>
              <a:gd name="connsiteX4" fmla="*/ 2425700 w 2425700"/>
              <a:gd name="connsiteY4" fmla="*/ 393700 h 952500"/>
              <a:gd name="connsiteX5" fmla="*/ 2222500 w 2425700"/>
              <a:gd name="connsiteY5" fmla="*/ 0 h 952500"/>
              <a:gd name="connsiteX6" fmla="*/ 1778000 w 2425700"/>
              <a:gd name="connsiteY6" fmla="*/ 177800 h 952500"/>
              <a:gd name="connsiteX7" fmla="*/ 1016000 w 2425700"/>
              <a:gd name="connsiteY7" fmla="*/ 406400 h 952500"/>
              <a:gd name="connsiteX8" fmla="*/ 787400 w 2425700"/>
              <a:gd name="connsiteY8" fmla="*/ 406400 h 952500"/>
              <a:gd name="connsiteX9" fmla="*/ 774700 w 2425700"/>
              <a:gd name="connsiteY9" fmla="*/ 406400 h 952500"/>
              <a:gd name="connsiteX10" fmla="*/ 444500 w 2425700"/>
              <a:gd name="connsiteY10" fmla="*/ 355600 h 952500"/>
              <a:gd name="connsiteX0" fmla="*/ 444500 w 2425700"/>
              <a:gd name="connsiteY0" fmla="*/ 355600 h 952500"/>
              <a:gd name="connsiteX1" fmla="*/ 0 w 2425700"/>
              <a:gd name="connsiteY1" fmla="*/ 800100 h 952500"/>
              <a:gd name="connsiteX2" fmla="*/ 1054100 w 2425700"/>
              <a:gd name="connsiteY2" fmla="*/ 952500 h 952500"/>
              <a:gd name="connsiteX3" fmla="*/ 1955800 w 2425700"/>
              <a:gd name="connsiteY3" fmla="*/ 711200 h 952500"/>
              <a:gd name="connsiteX4" fmla="*/ 2425700 w 2425700"/>
              <a:gd name="connsiteY4" fmla="*/ 393700 h 952500"/>
              <a:gd name="connsiteX5" fmla="*/ 2222500 w 2425700"/>
              <a:gd name="connsiteY5" fmla="*/ 0 h 952500"/>
              <a:gd name="connsiteX6" fmla="*/ 1778000 w 2425700"/>
              <a:gd name="connsiteY6" fmla="*/ 177800 h 952500"/>
              <a:gd name="connsiteX7" fmla="*/ 1038218 w 2425700"/>
              <a:gd name="connsiteY7" fmla="*/ 80816 h 952500"/>
              <a:gd name="connsiteX8" fmla="*/ 787400 w 2425700"/>
              <a:gd name="connsiteY8" fmla="*/ 406400 h 952500"/>
              <a:gd name="connsiteX9" fmla="*/ 774700 w 2425700"/>
              <a:gd name="connsiteY9" fmla="*/ 406400 h 952500"/>
              <a:gd name="connsiteX10" fmla="*/ 444500 w 2425700"/>
              <a:gd name="connsiteY10" fmla="*/ 355600 h 952500"/>
              <a:gd name="connsiteX0" fmla="*/ 444500 w 2425700"/>
              <a:gd name="connsiteY0" fmla="*/ 355600 h 952500"/>
              <a:gd name="connsiteX1" fmla="*/ 0 w 2425700"/>
              <a:gd name="connsiteY1" fmla="*/ 800100 h 952500"/>
              <a:gd name="connsiteX2" fmla="*/ 1054100 w 2425700"/>
              <a:gd name="connsiteY2" fmla="*/ 952500 h 952500"/>
              <a:gd name="connsiteX3" fmla="*/ 1955800 w 2425700"/>
              <a:gd name="connsiteY3" fmla="*/ 711200 h 952500"/>
              <a:gd name="connsiteX4" fmla="*/ 2425700 w 2425700"/>
              <a:gd name="connsiteY4" fmla="*/ 393700 h 952500"/>
              <a:gd name="connsiteX5" fmla="*/ 2222500 w 2425700"/>
              <a:gd name="connsiteY5" fmla="*/ 0 h 952500"/>
              <a:gd name="connsiteX6" fmla="*/ 1778000 w 2425700"/>
              <a:gd name="connsiteY6" fmla="*/ 177800 h 952500"/>
              <a:gd name="connsiteX7" fmla="*/ 1038218 w 2425700"/>
              <a:gd name="connsiteY7" fmla="*/ 80816 h 952500"/>
              <a:gd name="connsiteX8" fmla="*/ 787400 w 2425700"/>
              <a:gd name="connsiteY8" fmla="*/ 406400 h 952500"/>
              <a:gd name="connsiteX9" fmla="*/ 696939 w 2425700"/>
              <a:gd name="connsiteY9" fmla="*/ 232755 h 952500"/>
              <a:gd name="connsiteX10" fmla="*/ 444500 w 2425700"/>
              <a:gd name="connsiteY10" fmla="*/ 355600 h 952500"/>
              <a:gd name="connsiteX0" fmla="*/ 444500 w 2425700"/>
              <a:gd name="connsiteY0" fmla="*/ 355600 h 952500"/>
              <a:gd name="connsiteX1" fmla="*/ 0 w 2425700"/>
              <a:gd name="connsiteY1" fmla="*/ 800100 h 952500"/>
              <a:gd name="connsiteX2" fmla="*/ 1054100 w 2425700"/>
              <a:gd name="connsiteY2" fmla="*/ 952500 h 952500"/>
              <a:gd name="connsiteX3" fmla="*/ 1955800 w 2425700"/>
              <a:gd name="connsiteY3" fmla="*/ 711200 h 952500"/>
              <a:gd name="connsiteX4" fmla="*/ 2425700 w 2425700"/>
              <a:gd name="connsiteY4" fmla="*/ 393700 h 952500"/>
              <a:gd name="connsiteX5" fmla="*/ 2222500 w 2425700"/>
              <a:gd name="connsiteY5" fmla="*/ 0 h 952500"/>
              <a:gd name="connsiteX6" fmla="*/ 1778000 w 2425700"/>
              <a:gd name="connsiteY6" fmla="*/ 177800 h 952500"/>
              <a:gd name="connsiteX7" fmla="*/ 1038218 w 2425700"/>
              <a:gd name="connsiteY7" fmla="*/ 80816 h 952500"/>
              <a:gd name="connsiteX8" fmla="*/ 798508 w 2425700"/>
              <a:gd name="connsiteY8" fmla="*/ 243608 h 952500"/>
              <a:gd name="connsiteX9" fmla="*/ 696939 w 2425700"/>
              <a:gd name="connsiteY9" fmla="*/ 232755 h 952500"/>
              <a:gd name="connsiteX10" fmla="*/ 444500 w 2425700"/>
              <a:gd name="connsiteY10" fmla="*/ 355600 h 952500"/>
              <a:gd name="connsiteX0" fmla="*/ 444500 w 2425700"/>
              <a:gd name="connsiteY0" fmla="*/ 355600 h 952500"/>
              <a:gd name="connsiteX1" fmla="*/ 0 w 2425700"/>
              <a:gd name="connsiteY1" fmla="*/ 800100 h 952500"/>
              <a:gd name="connsiteX2" fmla="*/ 1054100 w 2425700"/>
              <a:gd name="connsiteY2" fmla="*/ 952500 h 952500"/>
              <a:gd name="connsiteX3" fmla="*/ 1955800 w 2425700"/>
              <a:gd name="connsiteY3" fmla="*/ 711200 h 952500"/>
              <a:gd name="connsiteX4" fmla="*/ 2425700 w 2425700"/>
              <a:gd name="connsiteY4" fmla="*/ 393700 h 952500"/>
              <a:gd name="connsiteX5" fmla="*/ 2222500 w 2425700"/>
              <a:gd name="connsiteY5" fmla="*/ 0 h 952500"/>
              <a:gd name="connsiteX6" fmla="*/ 1689130 w 2425700"/>
              <a:gd name="connsiteY6" fmla="*/ 80125 h 952500"/>
              <a:gd name="connsiteX7" fmla="*/ 1038218 w 2425700"/>
              <a:gd name="connsiteY7" fmla="*/ 80816 h 952500"/>
              <a:gd name="connsiteX8" fmla="*/ 798508 w 2425700"/>
              <a:gd name="connsiteY8" fmla="*/ 243608 h 952500"/>
              <a:gd name="connsiteX9" fmla="*/ 696939 w 2425700"/>
              <a:gd name="connsiteY9" fmla="*/ 232755 h 952500"/>
              <a:gd name="connsiteX10" fmla="*/ 444500 w 2425700"/>
              <a:gd name="connsiteY10" fmla="*/ 355600 h 952500"/>
              <a:gd name="connsiteX0" fmla="*/ 444500 w 2425700"/>
              <a:gd name="connsiteY0" fmla="*/ 355600 h 952500"/>
              <a:gd name="connsiteX1" fmla="*/ 0 w 2425700"/>
              <a:gd name="connsiteY1" fmla="*/ 800100 h 952500"/>
              <a:gd name="connsiteX2" fmla="*/ 1054100 w 2425700"/>
              <a:gd name="connsiteY2" fmla="*/ 952500 h 952500"/>
              <a:gd name="connsiteX3" fmla="*/ 1955800 w 2425700"/>
              <a:gd name="connsiteY3" fmla="*/ 711200 h 952500"/>
              <a:gd name="connsiteX4" fmla="*/ 2425700 w 2425700"/>
              <a:gd name="connsiteY4" fmla="*/ 393700 h 952500"/>
              <a:gd name="connsiteX5" fmla="*/ 2222500 w 2425700"/>
              <a:gd name="connsiteY5" fmla="*/ 0 h 952500"/>
              <a:gd name="connsiteX6" fmla="*/ 1689130 w 2425700"/>
              <a:gd name="connsiteY6" fmla="*/ 80125 h 952500"/>
              <a:gd name="connsiteX7" fmla="*/ 1038218 w 2425700"/>
              <a:gd name="connsiteY7" fmla="*/ 80816 h 952500"/>
              <a:gd name="connsiteX8" fmla="*/ 798508 w 2425700"/>
              <a:gd name="connsiteY8" fmla="*/ 243608 h 952500"/>
              <a:gd name="connsiteX9" fmla="*/ 696939 w 2425700"/>
              <a:gd name="connsiteY9" fmla="*/ 232755 h 952500"/>
              <a:gd name="connsiteX10" fmla="*/ 444500 w 2425700"/>
              <a:gd name="connsiteY10" fmla="*/ 355600 h 952500"/>
              <a:gd name="connsiteX0" fmla="*/ 444500 w 2425700"/>
              <a:gd name="connsiteY0" fmla="*/ 355600 h 952500"/>
              <a:gd name="connsiteX1" fmla="*/ 0 w 2425700"/>
              <a:gd name="connsiteY1" fmla="*/ 800100 h 952500"/>
              <a:gd name="connsiteX2" fmla="*/ 1054100 w 2425700"/>
              <a:gd name="connsiteY2" fmla="*/ 952500 h 952500"/>
              <a:gd name="connsiteX3" fmla="*/ 1955800 w 2425700"/>
              <a:gd name="connsiteY3" fmla="*/ 711200 h 952500"/>
              <a:gd name="connsiteX4" fmla="*/ 2425700 w 2425700"/>
              <a:gd name="connsiteY4" fmla="*/ 393700 h 952500"/>
              <a:gd name="connsiteX5" fmla="*/ 2222500 w 2425700"/>
              <a:gd name="connsiteY5" fmla="*/ 0 h 952500"/>
              <a:gd name="connsiteX6" fmla="*/ 1689130 w 2425700"/>
              <a:gd name="connsiteY6" fmla="*/ 80125 h 952500"/>
              <a:gd name="connsiteX7" fmla="*/ 1038218 w 2425700"/>
              <a:gd name="connsiteY7" fmla="*/ 80816 h 952500"/>
              <a:gd name="connsiteX8" fmla="*/ 798508 w 2425700"/>
              <a:gd name="connsiteY8" fmla="*/ 243608 h 952500"/>
              <a:gd name="connsiteX9" fmla="*/ 696939 w 2425700"/>
              <a:gd name="connsiteY9" fmla="*/ 232755 h 952500"/>
              <a:gd name="connsiteX10" fmla="*/ 444500 w 2425700"/>
              <a:gd name="connsiteY10" fmla="*/ 355600 h 952500"/>
              <a:gd name="connsiteX0" fmla="*/ 444500 w 2425700"/>
              <a:gd name="connsiteY0" fmla="*/ 366341 h 963241"/>
              <a:gd name="connsiteX1" fmla="*/ 0 w 2425700"/>
              <a:gd name="connsiteY1" fmla="*/ 810841 h 963241"/>
              <a:gd name="connsiteX2" fmla="*/ 1054100 w 2425700"/>
              <a:gd name="connsiteY2" fmla="*/ 963241 h 963241"/>
              <a:gd name="connsiteX3" fmla="*/ 1955800 w 2425700"/>
              <a:gd name="connsiteY3" fmla="*/ 721941 h 963241"/>
              <a:gd name="connsiteX4" fmla="*/ 2425700 w 2425700"/>
              <a:gd name="connsiteY4" fmla="*/ 404441 h 963241"/>
              <a:gd name="connsiteX5" fmla="*/ 2222500 w 2425700"/>
              <a:gd name="connsiteY5" fmla="*/ 10741 h 963241"/>
              <a:gd name="connsiteX6" fmla="*/ 1689130 w 2425700"/>
              <a:gd name="connsiteY6" fmla="*/ 90866 h 963241"/>
              <a:gd name="connsiteX7" fmla="*/ 1038218 w 2425700"/>
              <a:gd name="connsiteY7" fmla="*/ 91557 h 963241"/>
              <a:gd name="connsiteX8" fmla="*/ 798508 w 2425700"/>
              <a:gd name="connsiteY8" fmla="*/ 254349 h 963241"/>
              <a:gd name="connsiteX9" fmla="*/ 696939 w 2425700"/>
              <a:gd name="connsiteY9" fmla="*/ 243496 h 963241"/>
              <a:gd name="connsiteX10" fmla="*/ 444500 w 2425700"/>
              <a:gd name="connsiteY10" fmla="*/ 366341 h 963241"/>
              <a:gd name="connsiteX0" fmla="*/ 444500 w 2267476"/>
              <a:gd name="connsiteY0" fmla="*/ 366960 h 963860"/>
              <a:gd name="connsiteX1" fmla="*/ 0 w 2267476"/>
              <a:gd name="connsiteY1" fmla="*/ 811460 h 963860"/>
              <a:gd name="connsiteX2" fmla="*/ 1054100 w 2267476"/>
              <a:gd name="connsiteY2" fmla="*/ 963860 h 963860"/>
              <a:gd name="connsiteX3" fmla="*/ 1955800 w 2267476"/>
              <a:gd name="connsiteY3" fmla="*/ 722560 h 963860"/>
              <a:gd name="connsiteX4" fmla="*/ 2236851 w 2267476"/>
              <a:gd name="connsiteY4" fmla="*/ 383354 h 963860"/>
              <a:gd name="connsiteX5" fmla="*/ 2222500 w 2267476"/>
              <a:gd name="connsiteY5" fmla="*/ 11360 h 963860"/>
              <a:gd name="connsiteX6" fmla="*/ 1689130 w 2267476"/>
              <a:gd name="connsiteY6" fmla="*/ 91485 h 963860"/>
              <a:gd name="connsiteX7" fmla="*/ 1038218 w 2267476"/>
              <a:gd name="connsiteY7" fmla="*/ 92176 h 963860"/>
              <a:gd name="connsiteX8" fmla="*/ 798508 w 2267476"/>
              <a:gd name="connsiteY8" fmla="*/ 254968 h 963860"/>
              <a:gd name="connsiteX9" fmla="*/ 696939 w 2267476"/>
              <a:gd name="connsiteY9" fmla="*/ 244115 h 963860"/>
              <a:gd name="connsiteX10" fmla="*/ 444500 w 2267476"/>
              <a:gd name="connsiteY10" fmla="*/ 366960 h 963860"/>
              <a:gd name="connsiteX0" fmla="*/ 444500 w 2267476"/>
              <a:gd name="connsiteY0" fmla="*/ 366960 h 963860"/>
              <a:gd name="connsiteX1" fmla="*/ 0 w 2267476"/>
              <a:gd name="connsiteY1" fmla="*/ 811460 h 963860"/>
              <a:gd name="connsiteX2" fmla="*/ 1054100 w 2267476"/>
              <a:gd name="connsiteY2" fmla="*/ 963860 h 963860"/>
              <a:gd name="connsiteX3" fmla="*/ 1955800 w 2267476"/>
              <a:gd name="connsiteY3" fmla="*/ 722560 h 963860"/>
              <a:gd name="connsiteX4" fmla="*/ 2236851 w 2267476"/>
              <a:gd name="connsiteY4" fmla="*/ 383354 h 963860"/>
              <a:gd name="connsiteX5" fmla="*/ 2222500 w 2267476"/>
              <a:gd name="connsiteY5" fmla="*/ 11360 h 963860"/>
              <a:gd name="connsiteX6" fmla="*/ 1689130 w 2267476"/>
              <a:gd name="connsiteY6" fmla="*/ 91485 h 963860"/>
              <a:gd name="connsiteX7" fmla="*/ 1038218 w 2267476"/>
              <a:gd name="connsiteY7" fmla="*/ 92176 h 963860"/>
              <a:gd name="connsiteX8" fmla="*/ 798508 w 2267476"/>
              <a:gd name="connsiteY8" fmla="*/ 254968 h 963860"/>
              <a:gd name="connsiteX9" fmla="*/ 696939 w 2267476"/>
              <a:gd name="connsiteY9" fmla="*/ 244115 h 963860"/>
              <a:gd name="connsiteX10" fmla="*/ 444500 w 2267476"/>
              <a:gd name="connsiteY10" fmla="*/ 366960 h 963860"/>
              <a:gd name="connsiteX0" fmla="*/ 444500 w 2269239"/>
              <a:gd name="connsiteY0" fmla="*/ 366960 h 963860"/>
              <a:gd name="connsiteX1" fmla="*/ 0 w 2269239"/>
              <a:gd name="connsiteY1" fmla="*/ 811460 h 963860"/>
              <a:gd name="connsiteX2" fmla="*/ 1054100 w 2269239"/>
              <a:gd name="connsiteY2" fmla="*/ 963860 h 963860"/>
              <a:gd name="connsiteX3" fmla="*/ 2155758 w 2269239"/>
              <a:gd name="connsiteY3" fmla="*/ 863646 h 963860"/>
              <a:gd name="connsiteX4" fmla="*/ 2236851 w 2269239"/>
              <a:gd name="connsiteY4" fmla="*/ 383354 h 963860"/>
              <a:gd name="connsiteX5" fmla="*/ 2222500 w 2269239"/>
              <a:gd name="connsiteY5" fmla="*/ 11360 h 963860"/>
              <a:gd name="connsiteX6" fmla="*/ 1689130 w 2269239"/>
              <a:gd name="connsiteY6" fmla="*/ 91485 h 963860"/>
              <a:gd name="connsiteX7" fmla="*/ 1038218 w 2269239"/>
              <a:gd name="connsiteY7" fmla="*/ 92176 h 963860"/>
              <a:gd name="connsiteX8" fmla="*/ 798508 w 2269239"/>
              <a:gd name="connsiteY8" fmla="*/ 254968 h 963860"/>
              <a:gd name="connsiteX9" fmla="*/ 696939 w 2269239"/>
              <a:gd name="connsiteY9" fmla="*/ 244115 h 963860"/>
              <a:gd name="connsiteX10" fmla="*/ 444500 w 2269239"/>
              <a:gd name="connsiteY10" fmla="*/ 366960 h 963860"/>
              <a:gd name="connsiteX0" fmla="*/ 444500 w 2279687"/>
              <a:gd name="connsiteY0" fmla="*/ 366960 h 963860"/>
              <a:gd name="connsiteX1" fmla="*/ 0 w 2279687"/>
              <a:gd name="connsiteY1" fmla="*/ 811460 h 963860"/>
              <a:gd name="connsiteX2" fmla="*/ 1054100 w 2279687"/>
              <a:gd name="connsiteY2" fmla="*/ 963860 h 963860"/>
              <a:gd name="connsiteX3" fmla="*/ 2155758 w 2279687"/>
              <a:gd name="connsiteY3" fmla="*/ 863646 h 963860"/>
              <a:gd name="connsiteX4" fmla="*/ 2236851 w 2279687"/>
              <a:gd name="connsiteY4" fmla="*/ 383354 h 963860"/>
              <a:gd name="connsiteX5" fmla="*/ 2222500 w 2279687"/>
              <a:gd name="connsiteY5" fmla="*/ 11360 h 963860"/>
              <a:gd name="connsiteX6" fmla="*/ 1689130 w 2279687"/>
              <a:gd name="connsiteY6" fmla="*/ 91485 h 963860"/>
              <a:gd name="connsiteX7" fmla="*/ 1038218 w 2279687"/>
              <a:gd name="connsiteY7" fmla="*/ 92176 h 963860"/>
              <a:gd name="connsiteX8" fmla="*/ 798508 w 2279687"/>
              <a:gd name="connsiteY8" fmla="*/ 254968 h 963860"/>
              <a:gd name="connsiteX9" fmla="*/ 696939 w 2279687"/>
              <a:gd name="connsiteY9" fmla="*/ 244115 h 963860"/>
              <a:gd name="connsiteX10" fmla="*/ 444500 w 2279687"/>
              <a:gd name="connsiteY10" fmla="*/ 366960 h 963860"/>
              <a:gd name="connsiteX0" fmla="*/ 444500 w 2279687"/>
              <a:gd name="connsiteY0" fmla="*/ 366960 h 963860"/>
              <a:gd name="connsiteX1" fmla="*/ 0 w 2279687"/>
              <a:gd name="connsiteY1" fmla="*/ 811460 h 963860"/>
              <a:gd name="connsiteX2" fmla="*/ 1054100 w 2279687"/>
              <a:gd name="connsiteY2" fmla="*/ 963860 h 963860"/>
              <a:gd name="connsiteX3" fmla="*/ 2155758 w 2279687"/>
              <a:gd name="connsiteY3" fmla="*/ 863646 h 963860"/>
              <a:gd name="connsiteX4" fmla="*/ 2236851 w 2279687"/>
              <a:gd name="connsiteY4" fmla="*/ 383354 h 963860"/>
              <a:gd name="connsiteX5" fmla="*/ 2222500 w 2279687"/>
              <a:gd name="connsiteY5" fmla="*/ 11360 h 963860"/>
              <a:gd name="connsiteX6" fmla="*/ 1689130 w 2279687"/>
              <a:gd name="connsiteY6" fmla="*/ 91485 h 963860"/>
              <a:gd name="connsiteX7" fmla="*/ 1038218 w 2279687"/>
              <a:gd name="connsiteY7" fmla="*/ 92176 h 963860"/>
              <a:gd name="connsiteX8" fmla="*/ 798508 w 2279687"/>
              <a:gd name="connsiteY8" fmla="*/ 254968 h 963860"/>
              <a:gd name="connsiteX9" fmla="*/ 696939 w 2279687"/>
              <a:gd name="connsiteY9" fmla="*/ 244115 h 963860"/>
              <a:gd name="connsiteX10" fmla="*/ 444500 w 2279687"/>
              <a:gd name="connsiteY10" fmla="*/ 366960 h 963860"/>
              <a:gd name="connsiteX0" fmla="*/ 444500 w 2279687"/>
              <a:gd name="connsiteY0" fmla="*/ 366960 h 898743"/>
              <a:gd name="connsiteX1" fmla="*/ 0 w 2279687"/>
              <a:gd name="connsiteY1" fmla="*/ 811460 h 898743"/>
              <a:gd name="connsiteX2" fmla="*/ 1009665 w 2279687"/>
              <a:gd name="connsiteY2" fmla="*/ 898743 h 898743"/>
              <a:gd name="connsiteX3" fmla="*/ 2155758 w 2279687"/>
              <a:gd name="connsiteY3" fmla="*/ 863646 h 898743"/>
              <a:gd name="connsiteX4" fmla="*/ 2236851 w 2279687"/>
              <a:gd name="connsiteY4" fmla="*/ 383354 h 898743"/>
              <a:gd name="connsiteX5" fmla="*/ 2222500 w 2279687"/>
              <a:gd name="connsiteY5" fmla="*/ 11360 h 898743"/>
              <a:gd name="connsiteX6" fmla="*/ 1689130 w 2279687"/>
              <a:gd name="connsiteY6" fmla="*/ 91485 h 898743"/>
              <a:gd name="connsiteX7" fmla="*/ 1038218 w 2279687"/>
              <a:gd name="connsiteY7" fmla="*/ 92176 h 898743"/>
              <a:gd name="connsiteX8" fmla="*/ 798508 w 2279687"/>
              <a:gd name="connsiteY8" fmla="*/ 254968 h 898743"/>
              <a:gd name="connsiteX9" fmla="*/ 696939 w 2279687"/>
              <a:gd name="connsiteY9" fmla="*/ 244115 h 898743"/>
              <a:gd name="connsiteX10" fmla="*/ 444500 w 2279687"/>
              <a:gd name="connsiteY10" fmla="*/ 366960 h 898743"/>
              <a:gd name="connsiteX0" fmla="*/ 444500 w 2279687"/>
              <a:gd name="connsiteY0" fmla="*/ 366960 h 927508"/>
              <a:gd name="connsiteX1" fmla="*/ 0 w 2279687"/>
              <a:gd name="connsiteY1" fmla="*/ 811460 h 927508"/>
              <a:gd name="connsiteX2" fmla="*/ 1009665 w 2279687"/>
              <a:gd name="connsiteY2" fmla="*/ 898743 h 927508"/>
              <a:gd name="connsiteX3" fmla="*/ 2155758 w 2279687"/>
              <a:gd name="connsiteY3" fmla="*/ 863646 h 927508"/>
              <a:gd name="connsiteX4" fmla="*/ 2236851 w 2279687"/>
              <a:gd name="connsiteY4" fmla="*/ 383354 h 927508"/>
              <a:gd name="connsiteX5" fmla="*/ 2222500 w 2279687"/>
              <a:gd name="connsiteY5" fmla="*/ 11360 h 927508"/>
              <a:gd name="connsiteX6" fmla="*/ 1689130 w 2279687"/>
              <a:gd name="connsiteY6" fmla="*/ 91485 h 927508"/>
              <a:gd name="connsiteX7" fmla="*/ 1038218 w 2279687"/>
              <a:gd name="connsiteY7" fmla="*/ 92176 h 927508"/>
              <a:gd name="connsiteX8" fmla="*/ 798508 w 2279687"/>
              <a:gd name="connsiteY8" fmla="*/ 254968 h 927508"/>
              <a:gd name="connsiteX9" fmla="*/ 696939 w 2279687"/>
              <a:gd name="connsiteY9" fmla="*/ 244115 h 927508"/>
              <a:gd name="connsiteX10" fmla="*/ 444500 w 2279687"/>
              <a:gd name="connsiteY10" fmla="*/ 366960 h 927508"/>
              <a:gd name="connsiteX0" fmla="*/ 444500 w 2279687"/>
              <a:gd name="connsiteY0" fmla="*/ 366960 h 927508"/>
              <a:gd name="connsiteX1" fmla="*/ 0 w 2279687"/>
              <a:gd name="connsiteY1" fmla="*/ 811460 h 927508"/>
              <a:gd name="connsiteX2" fmla="*/ 1009665 w 2279687"/>
              <a:gd name="connsiteY2" fmla="*/ 898743 h 927508"/>
              <a:gd name="connsiteX3" fmla="*/ 2155758 w 2279687"/>
              <a:gd name="connsiteY3" fmla="*/ 863646 h 927508"/>
              <a:gd name="connsiteX4" fmla="*/ 2236851 w 2279687"/>
              <a:gd name="connsiteY4" fmla="*/ 383354 h 927508"/>
              <a:gd name="connsiteX5" fmla="*/ 2222500 w 2279687"/>
              <a:gd name="connsiteY5" fmla="*/ 11360 h 927508"/>
              <a:gd name="connsiteX6" fmla="*/ 1689130 w 2279687"/>
              <a:gd name="connsiteY6" fmla="*/ 91485 h 927508"/>
              <a:gd name="connsiteX7" fmla="*/ 1038218 w 2279687"/>
              <a:gd name="connsiteY7" fmla="*/ 92176 h 927508"/>
              <a:gd name="connsiteX8" fmla="*/ 798508 w 2279687"/>
              <a:gd name="connsiteY8" fmla="*/ 254968 h 927508"/>
              <a:gd name="connsiteX9" fmla="*/ 696939 w 2279687"/>
              <a:gd name="connsiteY9" fmla="*/ 244115 h 927508"/>
              <a:gd name="connsiteX10" fmla="*/ 444500 w 2279687"/>
              <a:gd name="connsiteY10" fmla="*/ 366960 h 927508"/>
              <a:gd name="connsiteX0" fmla="*/ 311195 w 2146382"/>
              <a:gd name="connsiteY0" fmla="*/ 366960 h 924891"/>
              <a:gd name="connsiteX1" fmla="*/ 0 w 2146382"/>
              <a:gd name="connsiteY1" fmla="*/ 789755 h 924891"/>
              <a:gd name="connsiteX2" fmla="*/ 876360 w 2146382"/>
              <a:gd name="connsiteY2" fmla="*/ 898743 h 924891"/>
              <a:gd name="connsiteX3" fmla="*/ 2022453 w 2146382"/>
              <a:gd name="connsiteY3" fmla="*/ 863646 h 924891"/>
              <a:gd name="connsiteX4" fmla="*/ 2103546 w 2146382"/>
              <a:gd name="connsiteY4" fmla="*/ 383354 h 924891"/>
              <a:gd name="connsiteX5" fmla="*/ 2089195 w 2146382"/>
              <a:gd name="connsiteY5" fmla="*/ 11360 h 924891"/>
              <a:gd name="connsiteX6" fmla="*/ 1555825 w 2146382"/>
              <a:gd name="connsiteY6" fmla="*/ 91485 h 924891"/>
              <a:gd name="connsiteX7" fmla="*/ 904913 w 2146382"/>
              <a:gd name="connsiteY7" fmla="*/ 92176 h 924891"/>
              <a:gd name="connsiteX8" fmla="*/ 665203 w 2146382"/>
              <a:gd name="connsiteY8" fmla="*/ 254968 h 924891"/>
              <a:gd name="connsiteX9" fmla="*/ 563634 w 2146382"/>
              <a:gd name="connsiteY9" fmla="*/ 244115 h 924891"/>
              <a:gd name="connsiteX10" fmla="*/ 311195 w 2146382"/>
              <a:gd name="connsiteY10" fmla="*/ 366960 h 924891"/>
              <a:gd name="connsiteX0" fmla="*/ 311195 w 2146382"/>
              <a:gd name="connsiteY0" fmla="*/ 366960 h 954663"/>
              <a:gd name="connsiteX1" fmla="*/ 0 w 2146382"/>
              <a:gd name="connsiteY1" fmla="*/ 789755 h 954663"/>
              <a:gd name="connsiteX2" fmla="*/ 876360 w 2146382"/>
              <a:gd name="connsiteY2" fmla="*/ 898743 h 954663"/>
              <a:gd name="connsiteX3" fmla="*/ 2022453 w 2146382"/>
              <a:gd name="connsiteY3" fmla="*/ 863646 h 954663"/>
              <a:gd name="connsiteX4" fmla="*/ 2103546 w 2146382"/>
              <a:gd name="connsiteY4" fmla="*/ 383354 h 954663"/>
              <a:gd name="connsiteX5" fmla="*/ 2089195 w 2146382"/>
              <a:gd name="connsiteY5" fmla="*/ 11360 h 954663"/>
              <a:gd name="connsiteX6" fmla="*/ 1555825 w 2146382"/>
              <a:gd name="connsiteY6" fmla="*/ 91485 h 954663"/>
              <a:gd name="connsiteX7" fmla="*/ 904913 w 2146382"/>
              <a:gd name="connsiteY7" fmla="*/ 92176 h 954663"/>
              <a:gd name="connsiteX8" fmla="*/ 665203 w 2146382"/>
              <a:gd name="connsiteY8" fmla="*/ 254968 h 954663"/>
              <a:gd name="connsiteX9" fmla="*/ 563634 w 2146382"/>
              <a:gd name="connsiteY9" fmla="*/ 244115 h 954663"/>
              <a:gd name="connsiteX10" fmla="*/ 311195 w 2146382"/>
              <a:gd name="connsiteY10" fmla="*/ 366960 h 954663"/>
              <a:gd name="connsiteX0" fmla="*/ 312261 w 2147448"/>
              <a:gd name="connsiteY0" fmla="*/ 366960 h 954663"/>
              <a:gd name="connsiteX1" fmla="*/ 1066 w 2147448"/>
              <a:gd name="connsiteY1" fmla="*/ 789755 h 954663"/>
              <a:gd name="connsiteX2" fmla="*/ 877426 w 2147448"/>
              <a:gd name="connsiteY2" fmla="*/ 898743 h 954663"/>
              <a:gd name="connsiteX3" fmla="*/ 2023519 w 2147448"/>
              <a:gd name="connsiteY3" fmla="*/ 863646 h 954663"/>
              <a:gd name="connsiteX4" fmla="*/ 2104612 w 2147448"/>
              <a:gd name="connsiteY4" fmla="*/ 383354 h 954663"/>
              <a:gd name="connsiteX5" fmla="*/ 2090261 w 2147448"/>
              <a:gd name="connsiteY5" fmla="*/ 11360 h 954663"/>
              <a:gd name="connsiteX6" fmla="*/ 1556891 w 2147448"/>
              <a:gd name="connsiteY6" fmla="*/ 91485 h 954663"/>
              <a:gd name="connsiteX7" fmla="*/ 905979 w 2147448"/>
              <a:gd name="connsiteY7" fmla="*/ 92176 h 954663"/>
              <a:gd name="connsiteX8" fmla="*/ 666269 w 2147448"/>
              <a:gd name="connsiteY8" fmla="*/ 254968 h 954663"/>
              <a:gd name="connsiteX9" fmla="*/ 564700 w 2147448"/>
              <a:gd name="connsiteY9" fmla="*/ 244115 h 954663"/>
              <a:gd name="connsiteX10" fmla="*/ 312261 w 2147448"/>
              <a:gd name="connsiteY10" fmla="*/ 366960 h 954663"/>
              <a:gd name="connsiteX0" fmla="*/ 312261 w 2147448"/>
              <a:gd name="connsiteY0" fmla="*/ 366960 h 954663"/>
              <a:gd name="connsiteX1" fmla="*/ 1066 w 2147448"/>
              <a:gd name="connsiteY1" fmla="*/ 789755 h 954663"/>
              <a:gd name="connsiteX2" fmla="*/ 877426 w 2147448"/>
              <a:gd name="connsiteY2" fmla="*/ 898743 h 954663"/>
              <a:gd name="connsiteX3" fmla="*/ 2023519 w 2147448"/>
              <a:gd name="connsiteY3" fmla="*/ 863646 h 954663"/>
              <a:gd name="connsiteX4" fmla="*/ 2104612 w 2147448"/>
              <a:gd name="connsiteY4" fmla="*/ 383354 h 954663"/>
              <a:gd name="connsiteX5" fmla="*/ 2090261 w 2147448"/>
              <a:gd name="connsiteY5" fmla="*/ 11360 h 954663"/>
              <a:gd name="connsiteX6" fmla="*/ 1556891 w 2147448"/>
              <a:gd name="connsiteY6" fmla="*/ 91485 h 954663"/>
              <a:gd name="connsiteX7" fmla="*/ 912659 w 2147448"/>
              <a:gd name="connsiteY7" fmla="*/ 197219 h 954663"/>
              <a:gd name="connsiteX8" fmla="*/ 666269 w 2147448"/>
              <a:gd name="connsiteY8" fmla="*/ 254968 h 954663"/>
              <a:gd name="connsiteX9" fmla="*/ 564700 w 2147448"/>
              <a:gd name="connsiteY9" fmla="*/ 244115 h 954663"/>
              <a:gd name="connsiteX10" fmla="*/ 312261 w 2147448"/>
              <a:gd name="connsiteY10" fmla="*/ 366960 h 954663"/>
              <a:gd name="connsiteX0" fmla="*/ 149685 w 2149654"/>
              <a:gd name="connsiteY0" fmla="*/ 305685 h 954663"/>
              <a:gd name="connsiteX1" fmla="*/ 3272 w 2149654"/>
              <a:gd name="connsiteY1" fmla="*/ 789755 h 954663"/>
              <a:gd name="connsiteX2" fmla="*/ 879632 w 2149654"/>
              <a:gd name="connsiteY2" fmla="*/ 898743 h 954663"/>
              <a:gd name="connsiteX3" fmla="*/ 2025725 w 2149654"/>
              <a:gd name="connsiteY3" fmla="*/ 863646 h 954663"/>
              <a:gd name="connsiteX4" fmla="*/ 2106818 w 2149654"/>
              <a:gd name="connsiteY4" fmla="*/ 383354 h 954663"/>
              <a:gd name="connsiteX5" fmla="*/ 2092467 w 2149654"/>
              <a:gd name="connsiteY5" fmla="*/ 11360 h 954663"/>
              <a:gd name="connsiteX6" fmla="*/ 1559097 w 2149654"/>
              <a:gd name="connsiteY6" fmla="*/ 91485 h 954663"/>
              <a:gd name="connsiteX7" fmla="*/ 914865 w 2149654"/>
              <a:gd name="connsiteY7" fmla="*/ 197219 h 954663"/>
              <a:gd name="connsiteX8" fmla="*/ 668475 w 2149654"/>
              <a:gd name="connsiteY8" fmla="*/ 254968 h 954663"/>
              <a:gd name="connsiteX9" fmla="*/ 566906 w 2149654"/>
              <a:gd name="connsiteY9" fmla="*/ 244115 h 954663"/>
              <a:gd name="connsiteX10" fmla="*/ 149685 w 2149654"/>
              <a:gd name="connsiteY10" fmla="*/ 305685 h 954663"/>
              <a:gd name="connsiteX0" fmla="*/ 112335 w 2112304"/>
              <a:gd name="connsiteY0" fmla="*/ 305685 h 933157"/>
              <a:gd name="connsiteX1" fmla="*/ 6004 w 2112304"/>
              <a:gd name="connsiteY1" fmla="*/ 702220 h 933157"/>
              <a:gd name="connsiteX2" fmla="*/ 842282 w 2112304"/>
              <a:gd name="connsiteY2" fmla="*/ 898743 h 933157"/>
              <a:gd name="connsiteX3" fmla="*/ 1988375 w 2112304"/>
              <a:gd name="connsiteY3" fmla="*/ 863646 h 933157"/>
              <a:gd name="connsiteX4" fmla="*/ 2069468 w 2112304"/>
              <a:gd name="connsiteY4" fmla="*/ 383354 h 933157"/>
              <a:gd name="connsiteX5" fmla="*/ 2055117 w 2112304"/>
              <a:gd name="connsiteY5" fmla="*/ 11360 h 933157"/>
              <a:gd name="connsiteX6" fmla="*/ 1521747 w 2112304"/>
              <a:gd name="connsiteY6" fmla="*/ 91485 h 933157"/>
              <a:gd name="connsiteX7" fmla="*/ 877515 w 2112304"/>
              <a:gd name="connsiteY7" fmla="*/ 197219 h 933157"/>
              <a:gd name="connsiteX8" fmla="*/ 631125 w 2112304"/>
              <a:gd name="connsiteY8" fmla="*/ 254968 h 933157"/>
              <a:gd name="connsiteX9" fmla="*/ 529556 w 2112304"/>
              <a:gd name="connsiteY9" fmla="*/ 244115 h 933157"/>
              <a:gd name="connsiteX10" fmla="*/ 112335 w 2112304"/>
              <a:gd name="connsiteY10" fmla="*/ 305685 h 933157"/>
              <a:gd name="connsiteX0" fmla="*/ 112335 w 2112304"/>
              <a:gd name="connsiteY0" fmla="*/ 214200 h 841672"/>
              <a:gd name="connsiteX1" fmla="*/ 6004 w 2112304"/>
              <a:gd name="connsiteY1" fmla="*/ 610735 h 841672"/>
              <a:gd name="connsiteX2" fmla="*/ 842282 w 2112304"/>
              <a:gd name="connsiteY2" fmla="*/ 807258 h 841672"/>
              <a:gd name="connsiteX3" fmla="*/ 1988375 w 2112304"/>
              <a:gd name="connsiteY3" fmla="*/ 772161 h 841672"/>
              <a:gd name="connsiteX4" fmla="*/ 2069468 w 2112304"/>
              <a:gd name="connsiteY4" fmla="*/ 291869 h 841672"/>
              <a:gd name="connsiteX5" fmla="*/ 2026169 w 2112304"/>
              <a:gd name="connsiteY5" fmla="*/ 182483 h 841672"/>
              <a:gd name="connsiteX6" fmla="*/ 1521747 w 2112304"/>
              <a:gd name="connsiteY6" fmla="*/ 0 h 841672"/>
              <a:gd name="connsiteX7" fmla="*/ 877515 w 2112304"/>
              <a:gd name="connsiteY7" fmla="*/ 105734 h 841672"/>
              <a:gd name="connsiteX8" fmla="*/ 631125 w 2112304"/>
              <a:gd name="connsiteY8" fmla="*/ 163483 h 841672"/>
              <a:gd name="connsiteX9" fmla="*/ 529556 w 2112304"/>
              <a:gd name="connsiteY9" fmla="*/ 152630 h 841672"/>
              <a:gd name="connsiteX10" fmla="*/ 112335 w 2112304"/>
              <a:gd name="connsiteY10" fmla="*/ 214200 h 841672"/>
              <a:gd name="connsiteX0" fmla="*/ 112335 w 2138177"/>
              <a:gd name="connsiteY0" fmla="*/ 214200 h 841672"/>
              <a:gd name="connsiteX1" fmla="*/ 6004 w 2138177"/>
              <a:gd name="connsiteY1" fmla="*/ 610735 h 841672"/>
              <a:gd name="connsiteX2" fmla="*/ 842282 w 2138177"/>
              <a:gd name="connsiteY2" fmla="*/ 807258 h 841672"/>
              <a:gd name="connsiteX3" fmla="*/ 1988375 w 2138177"/>
              <a:gd name="connsiteY3" fmla="*/ 772161 h 841672"/>
              <a:gd name="connsiteX4" fmla="*/ 2105097 w 2138177"/>
              <a:gd name="connsiteY4" fmla="*/ 440680 h 841672"/>
              <a:gd name="connsiteX5" fmla="*/ 2026169 w 2138177"/>
              <a:gd name="connsiteY5" fmla="*/ 182483 h 841672"/>
              <a:gd name="connsiteX6" fmla="*/ 1521747 w 2138177"/>
              <a:gd name="connsiteY6" fmla="*/ 0 h 841672"/>
              <a:gd name="connsiteX7" fmla="*/ 877515 w 2138177"/>
              <a:gd name="connsiteY7" fmla="*/ 105734 h 841672"/>
              <a:gd name="connsiteX8" fmla="*/ 631125 w 2138177"/>
              <a:gd name="connsiteY8" fmla="*/ 163483 h 841672"/>
              <a:gd name="connsiteX9" fmla="*/ 529556 w 2138177"/>
              <a:gd name="connsiteY9" fmla="*/ 152630 h 841672"/>
              <a:gd name="connsiteX10" fmla="*/ 112335 w 2138177"/>
              <a:gd name="connsiteY10" fmla="*/ 214200 h 841672"/>
              <a:gd name="connsiteX0" fmla="*/ 112335 w 2131490"/>
              <a:gd name="connsiteY0" fmla="*/ 214200 h 982247"/>
              <a:gd name="connsiteX1" fmla="*/ 6004 w 2131490"/>
              <a:gd name="connsiteY1" fmla="*/ 610735 h 982247"/>
              <a:gd name="connsiteX2" fmla="*/ 842282 w 2131490"/>
              <a:gd name="connsiteY2" fmla="*/ 807258 h 982247"/>
              <a:gd name="connsiteX3" fmla="*/ 1952746 w 2131490"/>
              <a:gd name="connsiteY3" fmla="*/ 982247 h 982247"/>
              <a:gd name="connsiteX4" fmla="*/ 2105097 w 2131490"/>
              <a:gd name="connsiteY4" fmla="*/ 440680 h 982247"/>
              <a:gd name="connsiteX5" fmla="*/ 2026169 w 2131490"/>
              <a:gd name="connsiteY5" fmla="*/ 182483 h 982247"/>
              <a:gd name="connsiteX6" fmla="*/ 1521747 w 2131490"/>
              <a:gd name="connsiteY6" fmla="*/ 0 h 982247"/>
              <a:gd name="connsiteX7" fmla="*/ 877515 w 2131490"/>
              <a:gd name="connsiteY7" fmla="*/ 105734 h 982247"/>
              <a:gd name="connsiteX8" fmla="*/ 631125 w 2131490"/>
              <a:gd name="connsiteY8" fmla="*/ 163483 h 982247"/>
              <a:gd name="connsiteX9" fmla="*/ 529556 w 2131490"/>
              <a:gd name="connsiteY9" fmla="*/ 152630 h 982247"/>
              <a:gd name="connsiteX10" fmla="*/ 112335 w 2131490"/>
              <a:gd name="connsiteY10" fmla="*/ 214200 h 982247"/>
              <a:gd name="connsiteX0" fmla="*/ 112335 w 2131490"/>
              <a:gd name="connsiteY0" fmla="*/ 214200 h 982247"/>
              <a:gd name="connsiteX1" fmla="*/ 6004 w 2131490"/>
              <a:gd name="connsiteY1" fmla="*/ 610735 h 982247"/>
              <a:gd name="connsiteX2" fmla="*/ 842282 w 2131490"/>
              <a:gd name="connsiteY2" fmla="*/ 807258 h 982247"/>
              <a:gd name="connsiteX3" fmla="*/ 1952746 w 2131490"/>
              <a:gd name="connsiteY3" fmla="*/ 982247 h 982247"/>
              <a:gd name="connsiteX4" fmla="*/ 2105097 w 2131490"/>
              <a:gd name="connsiteY4" fmla="*/ 440680 h 982247"/>
              <a:gd name="connsiteX5" fmla="*/ 2026169 w 2131490"/>
              <a:gd name="connsiteY5" fmla="*/ 182483 h 982247"/>
              <a:gd name="connsiteX6" fmla="*/ 1521747 w 2131490"/>
              <a:gd name="connsiteY6" fmla="*/ 0 h 982247"/>
              <a:gd name="connsiteX7" fmla="*/ 877515 w 2131490"/>
              <a:gd name="connsiteY7" fmla="*/ 105734 h 982247"/>
              <a:gd name="connsiteX8" fmla="*/ 631125 w 2131490"/>
              <a:gd name="connsiteY8" fmla="*/ 163483 h 982247"/>
              <a:gd name="connsiteX9" fmla="*/ 529556 w 2131490"/>
              <a:gd name="connsiteY9" fmla="*/ 152630 h 982247"/>
              <a:gd name="connsiteX10" fmla="*/ 112335 w 2131490"/>
              <a:gd name="connsiteY10" fmla="*/ 214200 h 982247"/>
              <a:gd name="connsiteX0" fmla="*/ 112335 w 2131490"/>
              <a:gd name="connsiteY0" fmla="*/ 214200 h 982247"/>
              <a:gd name="connsiteX1" fmla="*/ 6004 w 2131490"/>
              <a:gd name="connsiteY1" fmla="*/ 610735 h 982247"/>
              <a:gd name="connsiteX2" fmla="*/ 826695 w 2131490"/>
              <a:gd name="connsiteY2" fmla="*/ 728476 h 982247"/>
              <a:gd name="connsiteX3" fmla="*/ 1952746 w 2131490"/>
              <a:gd name="connsiteY3" fmla="*/ 982247 h 982247"/>
              <a:gd name="connsiteX4" fmla="*/ 2105097 w 2131490"/>
              <a:gd name="connsiteY4" fmla="*/ 440680 h 982247"/>
              <a:gd name="connsiteX5" fmla="*/ 2026169 w 2131490"/>
              <a:gd name="connsiteY5" fmla="*/ 182483 h 982247"/>
              <a:gd name="connsiteX6" fmla="*/ 1521747 w 2131490"/>
              <a:gd name="connsiteY6" fmla="*/ 0 h 982247"/>
              <a:gd name="connsiteX7" fmla="*/ 877515 w 2131490"/>
              <a:gd name="connsiteY7" fmla="*/ 105734 h 982247"/>
              <a:gd name="connsiteX8" fmla="*/ 631125 w 2131490"/>
              <a:gd name="connsiteY8" fmla="*/ 163483 h 982247"/>
              <a:gd name="connsiteX9" fmla="*/ 529556 w 2131490"/>
              <a:gd name="connsiteY9" fmla="*/ 152630 h 982247"/>
              <a:gd name="connsiteX10" fmla="*/ 112335 w 2131490"/>
              <a:gd name="connsiteY10" fmla="*/ 214200 h 982247"/>
              <a:gd name="connsiteX0" fmla="*/ 112335 w 2131490"/>
              <a:gd name="connsiteY0" fmla="*/ 108466 h 876513"/>
              <a:gd name="connsiteX1" fmla="*/ 6004 w 2131490"/>
              <a:gd name="connsiteY1" fmla="*/ 505001 h 876513"/>
              <a:gd name="connsiteX2" fmla="*/ 826695 w 2131490"/>
              <a:gd name="connsiteY2" fmla="*/ 622742 h 876513"/>
              <a:gd name="connsiteX3" fmla="*/ 1952746 w 2131490"/>
              <a:gd name="connsiteY3" fmla="*/ 876513 h 876513"/>
              <a:gd name="connsiteX4" fmla="*/ 2105097 w 2131490"/>
              <a:gd name="connsiteY4" fmla="*/ 334946 h 876513"/>
              <a:gd name="connsiteX5" fmla="*/ 2026169 w 2131490"/>
              <a:gd name="connsiteY5" fmla="*/ 76749 h 876513"/>
              <a:gd name="connsiteX6" fmla="*/ 1510613 w 2131490"/>
              <a:gd name="connsiteY6" fmla="*/ 104352 h 876513"/>
              <a:gd name="connsiteX7" fmla="*/ 877515 w 2131490"/>
              <a:gd name="connsiteY7" fmla="*/ 0 h 876513"/>
              <a:gd name="connsiteX8" fmla="*/ 631125 w 2131490"/>
              <a:gd name="connsiteY8" fmla="*/ 57749 h 876513"/>
              <a:gd name="connsiteX9" fmla="*/ 529556 w 2131490"/>
              <a:gd name="connsiteY9" fmla="*/ 46896 h 876513"/>
              <a:gd name="connsiteX10" fmla="*/ 112335 w 2131490"/>
              <a:gd name="connsiteY10" fmla="*/ 108466 h 876513"/>
              <a:gd name="connsiteX0" fmla="*/ 112335 w 2131490"/>
              <a:gd name="connsiteY0" fmla="*/ 61570 h 829617"/>
              <a:gd name="connsiteX1" fmla="*/ 6004 w 2131490"/>
              <a:gd name="connsiteY1" fmla="*/ 458105 h 829617"/>
              <a:gd name="connsiteX2" fmla="*/ 826695 w 2131490"/>
              <a:gd name="connsiteY2" fmla="*/ 575846 h 829617"/>
              <a:gd name="connsiteX3" fmla="*/ 1952746 w 2131490"/>
              <a:gd name="connsiteY3" fmla="*/ 829617 h 829617"/>
              <a:gd name="connsiteX4" fmla="*/ 2105097 w 2131490"/>
              <a:gd name="connsiteY4" fmla="*/ 288050 h 829617"/>
              <a:gd name="connsiteX5" fmla="*/ 2026169 w 2131490"/>
              <a:gd name="connsiteY5" fmla="*/ 29853 h 829617"/>
              <a:gd name="connsiteX6" fmla="*/ 1510613 w 2131490"/>
              <a:gd name="connsiteY6" fmla="*/ 57456 h 829617"/>
              <a:gd name="connsiteX7" fmla="*/ 870835 w 2131490"/>
              <a:gd name="connsiteY7" fmla="*/ 40640 h 829617"/>
              <a:gd name="connsiteX8" fmla="*/ 631125 w 2131490"/>
              <a:gd name="connsiteY8" fmla="*/ 10853 h 829617"/>
              <a:gd name="connsiteX9" fmla="*/ 529556 w 2131490"/>
              <a:gd name="connsiteY9" fmla="*/ 0 h 829617"/>
              <a:gd name="connsiteX10" fmla="*/ 112335 w 2131490"/>
              <a:gd name="connsiteY10" fmla="*/ 61570 h 829617"/>
              <a:gd name="connsiteX0" fmla="*/ 112335 w 2131490"/>
              <a:gd name="connsiteY0" fmla="*/ 61570 h 829617"/>
              <a:gd name="connsiteX1" fmla="*/ 6004 w 2131490"/>
              <a:gd name="connsiteY1" fmla="*/ 458105 h 829617"/>
              <a:gd name="connsiteX2" fmla="*/ 826695 w 2131490"/>
              <a:gd name="connsiteY2" fmla="*/ 575846 h 829617"/>
              <a:gd name="connsiteX3" fmla="*/ 1952746 w 2131490"/>
              <a:gd name="connsiteY3" fmla="*/ 829617 h 829617"/>
              <a:gd name="connsiteX4" fmla="*/ 2105097 w 2131490"/>
              <a:gd name="connsiteY4" fmla="*/ 288050 h 829617"/>
              <a:gd name="connsiteX5" fmla="*/ 2026169 w 2131490"/>
              <a:gd name="connsiteY5" fmla="*/ 29853 h 829617"/>
              <a:gd name="connsiteX6" fmla="*/ 1510613 w 2131490"/>
              <a:gd name="connsiteY6" fmla="*/ 57456 h 829617"/>
              <a:gd name="connsiteX7" fmla="*/ 870835 w 2131490"/>
              <a:gd name="connsiteY7" fmla="*/ 40640 h 829617"/>
              <a:gd name="connsiteX8" fmla="*/ 626672 w 2131490"/>
              <a:gd name="connsiteY8" fmla="*/ 72128 h 829617"/>
              <a:gd name="connsiteX9" fmla="*/ 529556 w 2131490"/>
              <a:gd name="connsiteY9" fmla="*/ 0 h 829617"/>
              <a:gd name="connsiteX10" fmla="*/ 112335 w 2131490"/>
              <a:gd name="connsiteY10" fmla="*/ 61570 h 829617"/>
              <a:gd name="connsiteX0" fmla="*/ 112335 w 2131490"/>
              <a:gd name="connsiteY0" fmla="*/ 47936 h 815983"/>
              <a:gd name="connsiteX1" fmla="*/ 6004 w 2131490"/>
              <a:gd name="connsiteY1" fmla="*/ 444471 h 815983"/>
              <a:gd name="connsiteX2" fmla="*/ 826695 w 2131490"/>
              <a:gd name="connsiteY2" fmla="*/ 562212 h 815983"/>
              <a:gd name="connsiteX3" fmla="*/ 1952746 w 2131490"/>
              <a:gd name="connsiteY3" fmla="*/ 815983 h 815983"/>
              <a:gd name="connsiteX4" fmla="*/ 2105097 w 2131490"/>
              <a:gd name="connsiteY4" fmla="*/ 274416 h 815983"/>
              <a:gd name="connsiteX5" fmla="*/ 2026169 w 2131490"/>
              <a:gd name="connsiteY5" fmla="*/ 16219 h 815983"/>
              <a:gd name="connsiteX6" fmla="*/ 1510613 w 2131490"/>
              <a:gd name="connsiteY6" fmla="*/ 43822 h 815983"/>
              <a:gd name="connsiteX7" fmla="*/ 870835 w 2131490"/>
              <a:gd name="connsiteY7" fmla="*/ 27006 h 815983"/>
              <a:gd name="connsiteX8" fmla="*/ 626672 w 2131490"/>
              <a:gd name="connsiteY8" fmla="*/ 58494 h 815983"/>
              <a:gd name="connsiteX9" fmla="*/ 433804 w 2131490"/>
              <a:gd name="connsiteY9" fmla="*/ 117670 h 815983"/>
              <a:gd name="connsiteX10" fmla="*/ 112335 w 2131490"/>
              <a:gd name="connsiteY10" fmla="*/ 47936 h 815983"/>
              <a:gd name="connsiteX0" fmla="*/ 112335 w 2131490"/>
              <a:gd name="connsiteY0" fmla="*/ 47936 h 815983"/>
              <a:gd name="connsiteX1" fmla="*/ 6004 w 2131490"/>
              <a:gd name="connsiteY1" fmla="*/ 444471 h 815983"/>
              <a:gd name="connsiteX2" fmla="*/ 826695 w 2131490"/>
              <a:gd name="connsiteY2" fmla="*/ 562212 h 815983"/>
              <a:gd name="connsiteX3" fmla="*/ 1952746 w 2131490"/>
              <a:gd name="connsiteY3" fmla="*/ 815983 h 815983"/>
              <a:gd name="connsiteX4" fmla="*/ 2105097 w 2131490"/>
              <a:gd name="connsiteY4" fmla="*/ 274416 h 815983"/>
              <a:gd name="connsiteX5" fmla="*/ 2026169 w 2131490"/>
              <a:gd name="connsiteY5" fmla="*/ 16219 h 815983"/>
              <a:gd name="connsiteX6" fmla="*/ 1510613 w 2131490"/>
              <a:gd name="connsiteY6" fmla="*/ 43822 h 815983"/>
              <a:gd name="connsiteX7" fmla="*/ 870835 w 2131490"/>
              <a:gd name="connsiteY7" fmla="*/ 27006 h 815983"/>
              <a:gd name="connsiteX8" fmla="*/ 626672 w 2131490"/>
              <a:gd name="connsiteY8" fmla="*/ 58494 h 815983"/>
              <a:gd name="connsiteX9" fmla="*/ 433804 w 2131490"/>
              <a:gd name="connsiteY9" fmla="*/ 117670 h 815983"/>
              <a:gd name="connsiteX10" fmla="*/ 112335 w 2131490"/>
              <a:gd name="connsiteY10" fmla="*/ 47936 h 815983"/>
              <a:gd name="connsiteX0" fmla="*/ 112335 w 2131490"/>
              <a:gd name="connsiteY0" fmla="*/ 47936 h 815983"/>
              <a:gd name="connsiteX1" fmla="*/ 6004 w 2131490"/>
              <a:gd name="connsiteY1" fmla="*/ 444471 h 815983"/>
              <a:gd name="connsiteX2" fmla="*/ 826695 w 2131490"/>
              <a:gd name="connsiteY2" fmla="*/ 562212 h 815983"/>
              <a:gd name="connsiteX3" fmla="*/ 1952746 w 2131490"/>
              <a:gd name="connsiteY3" fmla="*/ 815983 h 815983"/>
              <a:gd name="connsiteX4" fmla="*/ 2105097 w 2131490"/>
              <a:gd name="connsiteY4" fmla="*/ 274416 h 815983"/>
              <a:gd name="connsiteX5" fmla="*/ 2026169 w 2131490"/>
              <a:gd name="connsiteY5" fmla="*/ 16219 h 815983"/>
              <a:gd name="connsiteX6" fmla="*/ 1510613 w 2131490"/>
              <a:gd name="connsiteY6" fmla="*/ 43822 h 815983"/>
              <a:gd name="connsiteX7" fmla="*/ 870835 w 2131490"/>
              <a:gd name="connsiteY7" fmla="*/ 27006 h 815983"/>
              <a:gd name="connsiteX8" fmla="*/ 626672 w 2131490"/>
              <a:gd name="connsiteY8" fmla="*/ 58494 h 815983"/>
              <a:gd name="connsiteX9" fmla="*/ 433804 w 2131490"/>
              <a:gd name="connsiteY9" fmla="*/ 117670 h 815983"/>
              <a:gd name="connsiteX10" fmla="*/ 112335 w 2131490"/>
              <a:gd name="connsiteY10" fmla="*/ 47936 h 815983"/>
              <a:gd name="connsiteX0" fmla="*/ 112335 w 2131490"/>
              <a:gd name="connsiteY0" fmla="*/ 47936 h 815983"/>
              <a:gd name="connsiteX1" fmla="*/ 6004 w 2131490"/>
              <a:gd name="connsiteY1" fmla="*/ 444471 h 815983"/>
              <a:gd name="connsiteX2" fmla="*/ 1085559 w 2131490"/>
              <a:gd name="connsiteY2" fmla="*/ 496560 h 815983"/>
              <a:gd name="connsiteX3" fmla="*/ 1952746 w 2131490"/>
              <a:gd name="connsiteY3" fmla="*/ 815983 h 815983"/>
              <a:gd name="connsiteX4" fmla="*/ 2105097 w 2131490"/>
              <a:gd name="connsiteY4" fmla="*/ 274416 h 815983"/>
              <a:gd name="connsiteX5" fmla="*/ 2026169 w 2131490"/>
              <a:gd name="connsiteY5" fmla="*/ 16219 h 815983"/>
              <a:gd name="connsiteX6" fmla="*/ 1510613 w 2131490"/>
              <a:gd name="connsiteY6" fmla="*/ 43822 h 815983"/>
              <a:gd name="connsiteX7" fmla="*/ 870835 w 2131490"/>
              <a:gd name="connsiteY7" fmla="*/ 27006 h 815983"/>
              <a:gd name="connsiteX8" fmla="*/ 626672 w 2131490"/>
              <a:gd name="connsiteY8" fmla="*/ 58494 h 815983"/>
              <a:gd name="connsiteX9" fmla="*/ 433804 w 2131490"/>
              <a:gd name="connsiteY9" fmla="*/ 117670 h 815983"/>
              <a:gd name="connsiteX10" fmla="*/ 112335 w 2131490"/>
              <a:gd name="connsiteY10" fmla="*/ 47936 h 815983"/>
              <a:gd name="connsiteX0" fmla="*/ 112335 w 2131490"/>
              <a:gd name="connsiteY0" fmla="*/ 47936 h 815983"/>
              <a:gd name="connsiteX1" fmla="*/ 6004 w 2131490"/>
              <a:gd name="connsiteY1" fmla="*/ 444471 h 815983"/>
              <a:gd name="connsiteX2" fmla="*/ 1085559 w 2131490"/>
              <a:gd name="connsiteY2" fmla="*/ 496560 h 815983"/>
              <a:gd name="connsiteX3" fmla="*/ 1952746 w 2131490"/>
              <a:gd name="connsiteY3" fmla="*/ 815983 h 815983"/>
              <a:gd name="connsiteX4" fmla="*/ 2105097 w 2131490"/>
              <a:gd name="connsiteY4" fmla="*/ 274416 h 815983"/>
              <a:gd name="connsiteX5" fmla="*/ 2026169 w 2131490"/>
              <a:gd name="connsiteY5" fmla="*/ 16219 h 815983"/>
              <a:gd name="connsiteX6" fmla="*/ 1510613 w 2131490"/>
              <a:gd name="connsiteY6" fmla="*/ 43822 h 815983"/>
              <a:gd name="connsiteX7" fmla="*/ 870835 w 2131490"/>
              <a:gd name="connsiteY7" fmla="*/ 27006 h 815983"/>
              <a:gd name="connsiteX8" fmla="*/ 626672 w 2131490"/>
              <a:gd name="connsiteY8" fmla="*/ 58494 h 815983"/>
              <a:gd name="connsiteX9" fmla="*/ 433804 w 2131490"/>
              <a:gd name="connsiteY9" fmla="*/ 117670 h 815983"/>
              <a:gd name="connsiteX10" fmla="*/ 112335 w 2131490"/>
              <a:gd name="connsiteY10" fmla="*/ 47936 h 815983"/>
              <a:gd name="connsiteX0" fmla="*/ 112335 w 2131490"/>
              <a:gd name="connsiteY0" fmla="*/ 47936 h 815983"/>
              <a:gd name="connsiteX1" fmla="*/ 6004 w 2131490"/>
              <a:gd name="connsiteY1" fmla="*/ 444471 h 815983"/>
              <a:gd name="connsiteX2" fmla="*/ 1085559 w 2131490"/>
              <a:gd name="connsiteY2" fmla="*/ 496560 h 815983"/>
              <a:gd name="connsiteX3" fmla="*/ 1952746 w 2131490"/>
              <a:gd name="connsiteY3" fmla="*/ 815983 h 815983"/>
              <a:gd name="connsiteX4" fmla="*/ 2105097 w 2131490"/>
              <a:gd name="connsiteY4" fmla="*/ 274416 h 815983"/>
              <a:gd name="connsiteX5" fmla="*/ 2026169 w 2131490"/>
              <a:gd name="connsiteY5" fmla="*/ 16219 h 815983"/>
              <a:gd name="connsiteX6" fmla="*/ 1510613 w 2131490"/>
              <a:gd name="connsiteY6" fmla="*/ 43822 h 815983"/>
              <a:gd name="connsiteX7" fmla="*/ 870835 w 2131490"/>
              <a:gd name="connsiteY7" fmla="*/ 27006 h 815983"/>
              <a:gd name="connsiteX8" fmla="*/ 626672 w 2131490"/>
              <a:gd name="connsiteY8" fmla="*/ 58494 h 815983"/>
              <a:gd name="connsiteX9" fmla="*/ 433804 w 2131490"/>
              <a:gd name="connsiteY9" fmla="*/ 117670 h 815983"/>
              <a:gd name="connsiteX10" fmla="*/ 112335 w 2131490"/>
              <a:gd name="connsiteY10" fmla="*/ 47936 h 815983"/>
              <a:gd name="connsiteX0" fmla="*/ 112335 w 2131490"/>
              <a:gd name="connsiteY0" fmla="*/ 47936 h 815983"/>
              <a:gd name="connsiteX1" fmla="*/ 6004 w 2131490"/>
              <a:gd name="connsiteY1" fmla="*/ 444471 h 815983"/>
              <a:gd name="connsiteX2" fmla="*/ 1083889 w 2131490"/>
              <a:gd name="connsiteY2" fmla="*/ 529386 h 815983"/>
              <a:gd name="connsiteX3" fmla="*/ 1952746 w 2131490"/>
              <a:gd name="connsiteY3" fmla="*/ 815983 h 815983"/>
              <a:gd name="connsiteX4" fmla="*/ 2105097 w 2131490"/>
              <a:gd name="connsiteY4" fmla="*/ 274416 h 815983"/>
              <a:gd name="connsiteX5" fmla="*/ 2026169 w 2131490"/>
              <a:gd name="connsiteY5" fmla="*/ 16219 h 815983"/>
              <a:gd name="connsiteX6" fmla="*/ 1510613 w 2131490"/>
              <a:gd name="connsiteY6" fmla="*/ 43822 h 815983"/>
              <a:gd name="connsiteX7" fmla="*/ 870835 w 2131490"/>
              <a:gd name="connsiteY7" fmla="*/ 27006 h 815983"/>
              <a:gd name="connsiteX8" fmla="*/ 626672 w 2131490"/>
              <a:gd name="connsiteY8" fmla="*/ 58494 h 815983"/>
              <a:gd name="connsiteX9" fmla="*/ 433804 w 2131490"/>
              <a:gd name="connsiteY9" fmla="*/ 117670 h 815983"/>
              <a:gd name="connsiteX10" fmla="*/ 112335 w 2131490"/>
              <a:gd name="connsiteY10" fmla="*/ 47936 h 815983"/>
              <a:gd name="connsiteX0" fmla="*/ 112335 w 2131490"/>
              <a:gd name="connsiteY0" fmla="*/ 47936 h 815983"/>
              <a:gd name="connsiteX1" fmla="*/ 6004 w 2131490"/>
              <a:gd name="connsiteY1" fmla="*/ 444471 h 815983"/>
              <a:gd name="connsiteX2" fmla="*/ 1083889 w 2131490"/>
              <a:gd name="connsiteY2" fmla="*/ 529386 h 815983"/>
              <a:gd name="connsiteX3" fmla="*/ 1952746 w 2131490"/>
              <a:gd name="connsiteY3" fmla="*/ 815983 h 815983"/>
              <a:gd name="connsiteX4" fmla="*/ 2105097 w 2131490"/>
              <a:gd name="connsiteY4" fmla="*/ 274416 h 815983"/>
              <a:gd name="connsiteX5" fmla="*/ 2026169 w 2131490"/>
              <a:gd name="connsiteY5" fmla="*/ 16219 h 815983"/>
              <a:gd name="connsiteX6" fmla="*/ 1510613 w 2131490"/>
              <a:gd name="connsiteY6" fmla="*/ 43822 h 815983"/>
              <a:gd name="connsiteX7" fmla="*/ 870835 w 2131490"/>
              <a:gd name="connsiteY7" fmla="*/ 27006 h 815983"/>
              <a:gd name="connsiteX8" fmla="*/ 626672 w 2131490"/>
              <a:gd name="connsiteY8" fmla="*/ 58494 h 815983"/>
              <a:gd name="connsiteX9" fmla="*/ 433804 w 2131490"/>
              <a:gd name="connsiteY9" fmla="*/ 117670 h 815983"/>
              <a:gd name="connsiteX10" fmla="*/ 112335 w 2131490"/>
              <a:gd name="connsiteY10" fmla="*/ 47936 h 815983"/>
              <a:gd name="connsiteX0" fmla="*/ 112335 w 2131490"/>
              <a:gd name="connsiteY0" fmla="*/ 47936 h 815983"/>
              <a:gd name="connsiteX1" fmla="*/ 6004 w 2131490"/>
              <a:gd name="connsiteY1" fmla="*/ 444471 h 815983"/>
              <a:gd name="connsiteX2" fmla="*/ 1083889 w 2131490"/>
              <a:gd name="connsiteY2" fmla="*/ 529386 h 815983"/>
              <a:gd name="connsiteX3" fmla="*/ 1952746 w 2131490"/>
              <a:gd name="connsiteY3" fmla="*/ 815983 h 815983"/>
              <a:gd name="connsiteX4" fmla="*/ 2105097 w 2131490"/>
              <a:gd name="connsiteY4" fmla="*/ 274416 h 815983"/>
              <a:gd name="connsiteX5" fmla="*/ 2026169 w 2131490"/>
              <a:gd name="connsiteY5" fmla="*/ 16219 h 815983"/>
              <a:gd name="connsiteX6" fmla="*/ 1510613 w 2131490"/>
              <a:gd name="connsiteY6" fmla="*/ 43822 h 815983"/>
              <a:gd name="connsiteX7" fmla="*/ 870835 w 2131490"/>
              <a:gd name="connsiteY7" fmla="*/ 27006 h 815983"/>
              <a:gd name="connsiteX8" fmla="*/ 626672 w 2131490"/>
              <a:gd name="connsiteY8" fmla="*/ 58494 h 815983"/>
              <a:gd name="connsiteX9" fmla="*/ 433804 w 2131490"/>
              <a:gd name="connsiteY9" fmla="*/ 117670 h 815983"/>
              <a:gd name="connsiteX10" fmla="*/ 112335 w 2131490"/>
              <a:gd name="connsiteY10" fmla="*/ 47936 h 8159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131490" h="815983">
                <a:moveTo>
                  <a:pt x="112335" y="47936"/>
                </a:moveTo>
                <a:cubicBezTo>
                  <a:pt x="8603" y="188868"/>
                  <a:pt x="-12460" y="238423"/>
                  <a:pt x="6004" y="444471"/>
                </a:cubicBezTo>
                <a:cubicBezTo>
                  <a:pt x="198145" y="636357"/>
                  <a:pt x="760620" y="534326"/>
                  <a:pt x="1083889" y="529386"/>
                </a:cubicBezTo>
                <a:cubicBezTo>
                  <a:pt x="1393895" y="532422"/>
                  <a:pt x="1627937" y="545826"/>
                  <a:pt x="1952746" y="815983"/>
                </a:cubicBezTo>
                <a:cubicBezTo>
                  <a:pt x="2090865" y="757178"/>
                  <a:pt x="2178045" y="344074"/>
                  <a:pt x="2105097" y="274416"/>
                </a:cubicBezTo>
                <a:cubicBezTo>
                  <a:pt x="2037364" y="143183"/>
                  <a:pt x="2149445" y="-58751"/>
                  <a:pt x="2026169" y="16219"/>
                </a:cubicBezTo>
                <a:cubicBezTo>
                  <a:pt x="1848379" y="42927"/>
                  <a:pt x="1688428" y="179549"/>
                  <a:pt x="1510613" y="43822"/>
                </a:cubicBezTo>
                <a:cubicBezTo>
                  <a:pt x="1278805" y="138558"/>
                  <a:pt x="1113726" y="70187"/>
                  <a:pt x="870835" y="27006"/>
                </a:cubicBezTo>
                <a:lnTo>
                  <a:pt x="626672" y="58494"/>
                </a:lnTo>
                <a:lnTo>
                  <a:pt x="433804" y="117670"/>
                </a:lnTo>
                <a:lnTo>
                  <a:pt x="112335" y="47936"/>
                </a:ln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nvGrpSpPr>
          <p:cNvPr id="276" name="Group 275">
            <a:extLst>
              <a:ext uri="{FF2B5EF4-FFF2-40B4-BE49-F238E27FC236}">
                <a16:creationId xmlns:a16="http://schemas.microsoft.com/office/drawing/2014/main" id="{4BA3F78A-EA9F-8040-B9A9-1E8175F0FDC3}"/>
              </a:ext>
            </a:extLst>
          </p:cNvPr>
          <p:cNvGrpSpPr/>
          <p:nvPr/>
        </p:nvGrpSpPr>
        <p:grpSpPr>
          <a:xfrm>
            <a:off x="4615018" y="4244094"/>
            <a:ext cx="354584" cy="343325"/>
            <a:chOff x="5456753" y="5025425"/>
            <a:chExt cx="646800" cy="582262"/>
          </a:xfrm>
        </p:grpSpPr>
        <p:pic>
          <p:nvPicPr>
            <p:cNvPr id="274" name="Graphic 273" descr="Mining tools">
              <a:extLst>
                <a:ext uri="{FF2B5EF4-FFF2-40B4-BE49-F238E27FC236}">
                  <a16:creationId xmlns:a16="http://schemas.microsoft.com/office/drawing/2014/main" id="{D5C6EDBB-2396-2C42-8F94-4CFFFBFFF8F8}"/>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5547207" y="5025425"/>
              <a:ext cx="359943" cy="359943"/>
            </a:xfrm>
            <a:prstGeom prst="rect">
              <a:avLst/>
            </a:prstGeom>
          </p:spPr>
        </p:pic>
        <p:sp>
          <p:nvSpPr>
            <p:cNvPr id="275" name="TextBox 274">
              <a:extLst>
                <a:ext uri="{FF2B5EF4-FFF2-40B4-BE49-F238E27FC236}">
                  <a16:creationId xmlns:a16="http://schemas.microsoft.com/office/drawing/2014/main" id="{1654DF9E-BBBE-034E-9438-9177B97E9B01}"/>
                </a:ext>
              </a:extLst>
            </p:cNvPr>
            <p:cNvSpPr txBox="1"/>
            <p:nvPr/>
          </p:nvSpPr>
          <p:spPr>
            <a:xfrm>
              <a:off x="5456753" y="5294503"/>
              <a:ext cx="646800" cy="313184"/>
            </a:xfrm>
            <a:prstGeom prst="rect">
              <a:avLst/>
            </a:prstGeom>
            <a:noFill/>
          </p:spPr>
          <p:txBody>
            <a:bodyPr wrap="none" rtlCol="0">
              <a:spAutoFit/>
            </a:bodyPr>
            <a:lstStyle/>
            <a:p>
              <a:r>
                <a:rPr lang="en-US" sz="600" dirty="0">
                  <a:solidFill>
                    <a:schemeClr val="bg1"/>
                  </a:solidFill>
                  <a:latin typeface="Century Gothic" panose="020B0502020202020204" pitchFamily="34" charset="0"/>
                </a:rPr>
                <a:t>M&amp;E</a:t>
              </a:r>
            </a:p>
          </p:txBody>
        </p:sp>
      </p:grpSp>
      <p:sp>
        <p:nvSpPr>
          <p:cNvPr id="145" name="TextBox 144">
            <a:extLst>
              <a:ext uri="{FF2B5EF4-FFF2-40B4-BE49-F238E27FC236}">
                <a16:creationId xmlns:a16="http://schemas.microsoft.com/office/drawing/2014/main" id="{491ED71F-DD39-3344-9739-829350AF73C3}"/>
              </a:ext>
            </a:extLst>
          </p:cNvPr>
          <p:cNvSpPr txBox="1"/>
          <p:nvPr/>
        </p:nvSpPr>
        <p:spPr>
          <a:xfrm rot="16200000">
            <a:off x="2943886" y="3063973"/>
            <a:ext cx="1001408" cy="369332"/>
          </a:xfrm>
          <a:prstGeom prst="rect">
            <a:avLst/>
          </a:prstGeom>
          <a:noFill/>
        </p:spPr>
        <p:txBody>
          <a:bodyPr wrap="square" rtlCol="0">
            <a:spAutoFit/>
          </a:bodyPr>
          <a:lstStyle/>
          <a:p>
            <a:pPr algn="ctr"/>
            <a:r>
              <a:rPr lang="en-US" sz="600" b="1" dirty="0">
                <a:solidFill>
                  <a:schemeClr val="bg1"/>
                </a:solidFill>
                <a:latin typeface="Century Gothic" panose="020B0502020202020204" pitchFamily="34" charset="0"/>
              </a:rPr>
              <a:t>CalSAWS </a:t>
            </a:r>
          </a:p>
          <a:p>
            <a:pPr algn="ctr"/>
            <a:r>
              <a:rPr lang="en-US" sz="600" b="1" dirty="0">
                <a:solidFill>
                  <a:schemeClr val="bg1"/>
                </a:solidFill>
                <a:latin typeface="Century Gothic" panose="020B0502020202020204" pitchFamily="34" charset="0"/>
              </a:rPr>
              <a:t>Expanded  Application</a:t>
            </a:r>
          </a:p>
        </p:txBody>
      </p:sp>
      <p:sp>
        <p:nvSpPr>
          <p:cNvPr id="147" name="Rounded Rectangle 146">
            <a:extLst>
              <a:ext uri="{FF2B5EF4-FFF2-40B4-BE49-F238E27FC236}">
                <a16:creationId xmlns:a16="http://schemas.microsoft.com/office/drawing/2014/main" id="{72289918-7686-EA40-8A48-4C9529F127FC}"/>
              </a:ext>
            </a:extLst>
          </p:cNvPr>
          <p:cNvSpPr/>
          <p:nvPr/>
        </p:nvSpPr>
        <p:spPr>
          <a:xfrm>
            <a:off x="3317632" y="4561812"/>
            <a:ext cx="501316" cy="152249"/>
          </a:xfrm>
          <a:prstGeom prst="round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50" b="1" dirty="0">
                <a:solidFill>
                  <a:schemeClr val="bg1"/>
                </a:solidFill>
                <a:latin typeface="Century Gothic" panose="020B0502020202020204" pitchFamily="34" charset="0"/>
              </a:rPr>
              <a:t>CalWORKs</a:t>
            </a:r>
          </a:p>
        </p:txBody>
      </p:sp>
      <p:sp>
        <p:nvSpPr>
          <p:cNvPr id="148" name="Rounded Rectangle 147">
            <a:extLst>
              <a:ext uri="{FF2B5EF4-FFF2-40B4-BE49-F238E27FC236}">
                <a16:creationId xmlns:a16="http://schemas.microsoft.com/office/drawing/2014/main" id="{F772D882-3929-BE45-9D49-23E25786853C}"/>
              </a:ext>
            </a:extLst>
          </p:cNvPr>
          <p:cNvSpPr/>
          <p:nvPr/>
        </p:nvSpPr>
        <p:spPr>
          <a:xfrm>
            <a:off x="3314454" y="4731720"/>
            <a:ext cx="501316" cy="152249"/>
          </a:xfrm>
          <a:prstGeom prst="round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50" b="1" dirty="0">
                <a:solidFill>
                  <a:schemeClr val="bg1"/>
                </a:solidFill>
                <a:latin typeface="Century Gothic" panose="020B0502020202020204" pitchFamily="34" charset="0"/>
              </a:rPr>
              <a:t>CalFresh</a:t>
            </a:r>
          </a:p>
        </p:txBody>
      </p:sp>
      <p:sp>
        <p:nvSpPr>
          <p:cNvPr id="149" name="Rounded Rectangle 148">
            <a:extLst>
              <a:ext uri="{FF2B5EF4-FFF2-40B4-BE49-F238E27FC236}">
                <a16:creationId xmlns:a16="http://schemas.microsoft.com/office/drawing/2014/main" id="{5981FCC7-C1EB-BE44-B87E-80D5661A0FD9}"/>
              </a:ext>
            </a:extLst>
          </p:cNvPr>
          <p:cNvSpPr/>
          <p:nvPr/>
        </p:nvSpPr>
        <p:spPr>
          <a:xfrm>
            <a:off x="3316309" y="4896824"/>
            <a:ext cx="501316" cy="152249"/>
          </a:xfrm>
          <a:prstGeom prst="round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50" b="1" dirty="0">
                <a:solidFill>
                  <a:schemeClr val="bg1"/>
                </a:solidFill>
                <a:latin typeface="Century Gothic" panose="020B0502020202020204" pitchFamily="34" charset="0"/>
              </a:rPr>
              <a:t>MediCal</a:t>
            </a:r>
          </a:p>
        </p:txBody>
      </p:sp>
      <p:sp>
        <p:nvSpPr>
          <p:cNvPr id="153" name="Rounded Rectangle 152">
            <a:extLst>
              <a:ext uri="{FF2B5EF4-FFF2-40B4-BE49-F238E27FC236}">
                <a16:creationId xmlns:a16="http://schemas.microsoft.com/office/drawing/2014/main" id="{27CC7635-5B45-2943-9244-2C5DFD4A3B6F}"/>
              </a:ext>
            </a:extLst>
          </p:cNvPr>
          <p:cNvSpPr/>
          <p:nvPr/>
        </p:nvSpPr>
        <p:spPr>
          <a:xfrm>
            <a:off x="3836535" y="4562862"/>
            <a:ext cx="501316" cy="152249"/>
          </a:xfrm>
          <a:prstGeom prst="round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50" b="1" dirty="0">
                <a:solidFill>
                  <a:schemeClr val="bg1"/>
                </a:solidFill>
                <a:latin typeface="Century Gothic" panose="020B0502020202020204" pitchFamily="34" charset="0"/>
              </a:rPr>
              <a:t>Foster Care</a:t>
            </a:r>
          </a:p>
        </p:txBody>
      </p:sp>
      <p:sp>
        <p:nvSpPr>
          <p:cNvPr id="154" name="Rounded Rectangle 153">
            <a:extLst>
              <a:ext uri="{FF2B5EF4-FFF2-40B4-BE49-F238E27FC236}">
                <a16:creationId xmlns:a16="http://schemas.microsoft.com/office/drawing/2014/main" id="{9CFE6B6E-3B42-D94D-BA9C-1762B06DF84B}"/>
              </a:ext>
            </a:extLst>
          </p:cNvPr>
          <p:cNvSpPr/>
          <p:nvPr/>
        </p:nvSpPr>
        <p:spPr>
          <a:xfrm>
            <a:off x="3833357" y="4732770"/>
            <a:ext cx="501316" cy="152249"/>
          </a:xfrm>
          <a:prstGeom prst="round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50" b="1" dirty="0">
                <a:solidFill>
                  <a:schemeClr val="bg1"/>
                </a:solidFill>
                <a:latin typeface="Century Gothic" panose="020B0502020202020204" pitchFamily="34" charset="0"/>
              </a:rPr>
              <a:t>KinGAP</a:t>
            </a:r>
          </a:p>
        </p:txBody>
      </p:sp>
      <p:sp>
        <p:nvSpPr>
          <p:cNvPr id="155" name="Rounded Rectangle 154">
            <a:extLst>
              <a:ext uri="{FF2B5EF4-FFF2-40B4-BE49-F238E27FC236}">
                <a16:creationId xmlns:a16="http://schemas.microsoft.com/office/drawing/2014/main" id="{523DB755-5101-AE42-AC88-02D24CB9CEA2}"/>
              </a:ext>
            </a:extLst>
          </p:cNvPr>
          <p:cNvSpPr/>
          <p:nvPr/>
        </p:nvSpPr>
        <p:spPr>
          <a:xfrm>
            <a:off x="3835212" y="4897874"/>
            <a:ext cx="501316" cy="152249"/>
          </a:xfrm>
          <a:prstGeom prst="round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50" b="1" dirty="0">
                <a:solidFill>
                  <a:schemeClr val="bg1"/>
                </a:solidFill>
                <a:latin typeface="Century Gothic" panose="020B0502020202020204" pitchFamily="34" charset="0"/>
              </a:rPr>
              <a:t>GA/GR (LA)</a:t>
            </a:r>
          </a:p>
        </p:txBody>
      </p:sp>
      <p:sp>
        <p:nvSpPr>
          <p:cNvPr id="156" name="Rounded Rectangle 155">
            <a:extLst>
              <a:ext uri="{FF2B5EF4-FFF2-40B4-BE49-F238E27FC236}">
                <a16:creationId xmlns:a16="http://schemas.microsoft.com/office/drawing/2014/main" id="{FF53D71E-77E2-1A48-A781-8B5B61D6CE87}"/>
              </a:ext>
            </a:extLst>
          </p:cNvPr>
          <p:cNvSpPr/>
          <p:nvPr/>
        </p:nvSpPr>
        <p:spPr>
          <a:xfrm>
            <a:off x="4098670" y="4054060"/>
            <a:ext cx="528071" cy="152249"/>
          </a:xfrm>
          <a:prstGeom prst="round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50" b="1" dirty="0">
                <a:solidFill>
                  <a:schemeClr val="bg1"/>
                </a:solidFill>
                <a:latin typeface="Century Gothic" panose="020B0502020202020204" pitchFamily="34" charset="0"/>
              </a:rPr>
              <a:t>Child Care</a:t>
            </a:r>
          </a:p>
        </p:txBody>
      </p:sp>
      <p:sp>
        <p:nvSpPr>
          <p:cNvPr id="160" name="Rounded Rectangle 159">
            <a:extLst>
              <a:ext uri="{FF2B5EF4-FFF2-40B4-BE49-F238E27FC236}">
                <a16:creationId xmlns:a16="http://schemas.microsoft.com/office/drawing/2014/main" id="{948ABD07-EC18-1A41-925E-FE894ADFB7C2}"/>
              </a:ext>
            </a:extLst>
          </p:cNvPr>
          <p:cNvSpPr/>
          <p:nvPr/>
        </p:nvSpPr>
        <p:spPr>
          <a:xfrm>
            <a:off x="4095492" y="4223968"/>
            <a:ext cx="528071" cy="152249"/>
          </a:xfrm>
          <a:prstGeom prst="round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50" b="1" dirty="0">
                <a:solidFill>
                  <a:schemeClr val="bg1"/>
                </a:solidFill>
                <a:latin typeface="Century Gothic" panose="020B0502020202020204" pitchFamily="34" charset="0"/>
              </a:rPr>
              <a:t>Refugee Assistance</a:t>
            </a:r>
          </a:p>
        </p:txBody>
      </p:sp>
      <p:sp>
        <p:nvSpPr>
          <p:cNvPr id="162" name="Rounded Rectangle 161">
            <a:extLst>
              <a:ext uri="{FF2B5EF4-FFF2-40B4-BE49-F238E27FC236}">
                <a16:creationId xmlns:a16="http://schemas.microsoft.com/office/drawing/2014/main" id="{E548DB84-D059-7B49-95E2-BA6F22F61FC9}"/>
              </a:ext>
            </a:extLst>
          </p:cNvPr>
          <p:cNvSpPr/>
          <p:nvPr/>
        </p:nvSpPr>
        <p:spPr>
          <a:xfrm>
            <a:off x="4097347" y="4390099"/>
            <a:ext cx="528071" cy="152249"/>
          </a:xfrm>
          <a:prstGeom prst="round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50" b="1" dirty="0">
                <a:solidFill>
                  <a:schemeClr val="bg1"/>
                </a:solidFill>
                <a:latin typeface="Century Gothic" panose="020B0502020202020204" pitchFamily="34" charset="0"/>
              </a:rPr>
              <a:t>CMSP</a:t>
            </a:r>
          </a:p>
        </p:txBody>
      </p:sp>
      <p:sp>
        <p:nvSpPr>
          <p:cNvPr id="164" name="Rounded Rectangle 163">
            <a:extLst>
              <a:ext uri="{FF2B5EF4-FFF2-40B4-BE49-F238E27FC236}">
                <a16:creationId xmlns:a16="http://schemas.microsoft.com/office/drawing/2014/main" id="{EF4CDE5D-D5DA-EB40-B29C-D42F43BBCFA0}"/>
              </a:ext>
            </a:extLst>
          </p:cNvPr>
          <p:cNvSpPr/>
          <p:nvPr/>
        </p:nvSpPr>
        <p:spPr>
          <a:xfrm>
            <a:off x="4353024" y="4561726"/>
            <a:ext cx="501316" cy="152249"/>
          </a:xfrm>
          <a:prstGeom prst="round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50" b="1" dirty="0">
                <a:solidFill>
                  <a:schemeClr val="bg1"/>
                </a:solidFill>
                <a:latin typeface="Century Gothic" panose="020B0502020202020204" pitchFamily="34" charset="0"/>
              </a:rPr>
              <a:t>CAPI</a:t>
            </a:r>
          </a:p>
        </p:txBody>
      </p:sp>
      <p:sp>
        <p:nvSpPr>
          <p:cNvPr id="167" name="Rounded Rectangle 166">
            <a:extLst>
              <a:ext uri="{FF2B5EF4-FFF2-40B4-BE49-F238E27FC236}">
                <a16:creationId xmlns:a16="http://schemas.microsoft.com/office/drawing/2014/main" id="{BB6F1D31-308B-E345-86B8-B9AEF68F56CB}"/>
              </a:ext>
            </a:extLst>
          </p:cNvPr>
          <p:cNvSpPr/>
          <p:nvPr/>
        </p:nvSpPr>
        <p:spPr>
          <a:xfrm>
            <a:off x="4358109" y="4731634"/>
            <a:ext cx="501316" cy="152249"/>
          </a:xfrm>
          <a:prstGeom prst="round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50" b="1" dirty="0">
                <a:solidFill>
                  <a:schemeClr val="bg1"/>
                </a:solidFill>
                <a:latin typeface="Century Gothic" panose="020B0502020202020204" pitchFamily="34" charset="0"/>
              </a:rPr>
              <a:t>AAP</a:t>
            </a:r>
          </a:p>
        </p:txBody>
      </p:sp>
      <p:sp>
        <p:nvSpPr>
          <p:cNvPr id="173" name="Rounded Rectangle 172">
            <a:extLst>
              <a:ext uri="{FF2B5EF4-FFF2-40B4-BE49-F238E27FC236}">
                <a16:creationId xmlns:a16="http://schemas.microsoft.com/office/drawing/2014/main" id="{688161CA-8B80-C74B-99D4-657CB1D27722}"/>
              </a:ext>
            </a:extLst>
          </p:cNvPr>
          <p:cNvSpPr/>
          <p:nvPr/>
        </p:nvSpPr>
        <p:spPr>
          <a:xfrm>
            <a:off x="4351701" y="4896739"/>
            <a:ext cx="501316" cy="152249"/>
          </a:xfrm>
          <a:prstGeom prst="round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50" b="1" dirty="0">
                <a:solidFill>
                  <a:schemeClr val="bg1"/>
                </a:solidFill>
                <a:latin typeface="Century Gothic" panose="020B0502020202020204" pitchFamily="34" charset="0"/>
              </a:rPr>
              <a:t>EA</a:t>
            </a:r>
          </a:p>
        </p:txBody>
      </p:sp>
      <p:sp>
        <p:nvSpPr>
          <p:cNvPr id="174" name="Rounded Rectangle 173">
            <a:extLst>
              <a:ext uri="{FF2B5EF4-FFF2-40B4-BE49-F238E27FC236}">
                <a16:creationId xmlns:a16="http://schemas.microsoft.com/office/drawing/2014/main" id="{12B9900B-3339-FE48-B9A7-50EFCBDC1AA2}"/>
              </a:ext>
            </a:extLst>
          </p:cNvPr>
          <p:cNvSpPr/>
          <p:nvPr/>
        </p:nvSpPr>
        <p:spPr>
          <a:xfrm>
            <a:off x="4652257" y="4053564"/>
            <a:ext cx="598206" cy="147608"/>
          </a:xfrm>
          <a:prstGeom prst="round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50" b="1" dirty="0">
                <a:solidFill>
                  <a:schemeClr val="bg1"/>
                </a:solidFill>
                <a:latin typeface="Century Gothic" panose="020B0502020202020204" pitchFamily="34" charset="0"/>
              </a:rPr>
              <a:t>Employment</a:t>
            </a:r>
          </a:p>
          <a:p>
            <a:pPr algn="ctr"/>
            <a:r>
              <a:rPr lang="en-US" sz="450" b="1" dirty="0">
                <a:solidFill>
                  <a:schemeClr val="bg1"/>
                </a:solidFill>
                <a:latin typeface="Century Gothic" panose="020B0502020202020204" pitchFamily="34" charset="0"/>
              </a:rPr>
              <a:t>Services</a:t>
            </a:r>
          </a:p>
        </p:txBody>
      </p:sp>
      <p:sp>
        <p:nvSpPr>
          <p:cNvPr id="9" name="Rectangle 8">
            <a:extLst>
              <a:ext uri="{FF2B5EF4-FFF2-40B4-BE49-F238E27FC236}">
                <a16:creationId xmlns:a16="http://schemas.microsoft.com/office/drawing/2014/main" id="{45059ED6-C2E3-F446-AAD4-E781D84E0B3B}"/>
              </a:ext>
            </a:extLst>
          </p:cNvPr>
          <p:cNvSpPr/>
          <p:nvPr/>
        </p:nvSpPr>
        <p:spPr>
          <a:xfrm>
            <a:off x="276287" y="5123600"/>
            <a:ext cx="202367" cy="16506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78" name="Rectangle 177">
            <a:extLst>
              <a:ext uri="{FF2B5EF4-FFF2-40B4-BE49-F238E27FC236}">
                <a16:creationId xmlns:a16="http://schemas.microsoft.com/office/drawing/2014/main" id="{CBBCB8E1-A598-EA46-B315-C72303D195F5}"/>
              </a:ext>
            </a:extLst>
          </p:cNvPr>
          <p:cNvSpPr/>
          <p:nvPr/>
        </p:nvSpPr>
        <p:spPr>
          <a:xfrm>
            <a:off x="276287" y="4890418"/>
            <a:ext cx="202367" cy="165060"/>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24" name="TextBox 23">
            <a:extLst>
              <a:ext uri="{FF2B5EF4-FFF2-40B4-BE49-F238E27FC236}">
                <a16:creationId xmlns:a16="http://schemas.microsoft.com/office/drawing/2014/main" id="{6145BC52-5F0C-F145-8483-B2150B5994C9}"/>
              </a:ext>
            </a:extLst>
          </p:cNvPr>
          <p:cNvSpPr txBox="1"/>
          <p:nvPr/>
        </p:nvSpPr>
        <p:spPr>
          <a:xfrm>
            <a:off x="454301" y="4871588"/>
            <a:ext cx="995785" cy="473206"/>
          </a:xfrm>
          <a:prstGeom prst="rect">
            <a:avLst/>
          </a:prstGeom>
          <a:noFill/>
        </p:spPr>
        <p:txBody>
          <a:bodyPr wrap="none" rtlCol="0">
            <a:spAutoFit/>
          </a:bodyPr>
          <a:lstStyle/>
          <a:p>
            <a:r>
              <a:rPr lang="en-US" sz="825" dirty="0"/>
              <a:t>Existing</a:t>
            </a:r>
          </a:p>
          <a:p>
            <a:endParaRPr lang="en-US" sz="825" dirty="0"/>
          </a:p>
          <a:p>
            <a:r>
              <a:rPr lang="en-US" sz="825" dirty="0"/>
              <a:t>New/Expanded</a:t>
            </a:r>
          </a:p>
        </p:txBody>
      </p:sp>
      <p:sp>
        <p:nvSpPr>
          <p:cNvPr id="25" name="TextBox 24">
            <a:extLst>
              <a:ext uri="{FF2B5EF4-FFF2-40B4-BE49-F238E27FC236}">
                <a16:creationId xmlns:a16="http://schemas.microsoft.com/office/drawing/2014/main" id="{BD2BE40D-925C-6C40-8072-9BD1AF1D694D}"/>
              </a:ext>
            </a:extLst>
          </p:cNvPr>
          <p:cNvSpPr txBox="1"/>
          <p:nvPr/>
        </p:nvSpPr>
        <p:spPr>
          <a:xfrm>
            <a:off x="200948" y="4652217"/>
            <a:ext cx="689612" cy="253916"/>
          </a:xfrm>
          <a:prstGeom prst="rect">
            <a:avLst/>
          </a:prstGeom>
          <a:noFill/>
        </p:spPr>
        <p:txBody>
          <a:bodyPr wrap="none" rtlCol="0">
            <a:spAutoFit/>
          </a:bodyPr>
          <a:lstStyle/>
          <a:p>
            <a:r>
              <a:rPr lang="en-US" sz="1050" dirty="0"/>
              <a:t>Legend</a:t>
            </a:r>
          </a:p>
        </p:txBody>
      </p:sp>
      <p:grpSp>
        <p:nvGrpSpPr>
          <p:cNvPr id="182" name="Group 181">
            <a:extLst>
              <a:ext uri="{FF2B5EF4-FFF2-40B4-BE49-F238E27FC236}">
                <a16:creationId xmlns:a16="http://schemas.microsoft.com/office/drawing/2014/main" id="{CF6C2EDD-6607-AF41-BE5C-0E5873261265}"/>
              </a:ext>
            </a:extLst>
          </p:cNvPr>
          <p:cNvGrpSpPr/>
          <p:nvPr/>
        </p:nvGrpSpPr>
        <p:grpSpPr>
          <a:xfrm>
            <a:off x="8160013" y="4531943"/>
            <a:ext cx="1059373" cy="606015"/>
            <a:chOff x="8438133" y="4499138"/>
            <a:chExt cx="1412497" cy="808020"/>
          </a:xfrm>
        </p:grpSpPr>
        <p:cxnSp>
          <p:nvCxnSpPr>
            <p:cNvPr id="183" name="Straight Connector 182">
              <a:extLst>
                <a:ext uri="{FF2B5EF4-FFF2-40B4-BE49-F238E27FC236}">
                  <a16:creationId xmlns:a16="http://schemas.microsoft.com/office/drawing/2014/main" id="{8597A09F-2ADA-7744-912C-EC14EF35083B}"/>
                </a:ext>
              </a:extLst>
            </p:cNvPr>
            <p:cNvCxnSpPr>
              <a:cxnSpLocks/>
            </p:cNvCxnSpPr>
            <p:nvPr/>
          </p:nvCxnSpPr>
          <p:spPr>
            <a:xfrm>
              <a:off x="8558824" y="4515951"/>
              <a:ext cx="3661" cy="791207"/>
            </a:xfrm>
            <a:prstGeom prst="line">
              <a:avLst/>
            </a:prstGeom>
            <a:ln w="28575">
              <a:solidFill>
                <a:srgbClr val="002060"/>
              </a:solidFill>
              <a:headEnd type="none"/>
              <a:tailEnd type="none"/>
            </a:ln>
            <a:effectLst/>
          </p:spPr>
          <p:style>
            <a:lnRef idx="1">
              <a:schemeClr val="accent1"/>
            </a:lnRef>
            <a:fillRef idx="0">
              <a:schemeClr val="accent1"/>
            </a:fillRef>
            <a:effectRef idx="0">
              <a:schemeClr val="accent1"/>
            </a:effectRef>
            <a:fontRef idx="minor">
              <a:schemeClr val="tx1"/>
            </a:fontRef>
          </p:style>
        </p:cxnSp>
        <p:pic>
          <p:nvPicPr>
            <p:cNvPr id="184" name="Graphic 183" descr="Flag">
              <a:extLst>
                <a:ext uri="{FF2B5EF4-FFF2-40B4-BE49-F238E27FC236}">
                  <a16:creationId xmlns:a16="http://schemas.microsoft.com/office/drawing/2014/main" id="{0C10187D-4A79-EE4B-91C6-3251BA2684A6}"/>
                </a:ext>
              </a:extLst>
            </p:cNvPr>
            <p:cNvPicPr>
              <a:picLocks noChangeAspect="1"/>
            </p:cNvPicPr>
            <p:nvPr/>
          </p:nvPicPr>
          <p:blipFill rotWithShape="1">
            <a:blip r:embed="rId9">
              <a:extLst>
                <a:ext uri="{96DAC541-7B7A-43D3-8B79-37D633B846F1}">
                  <asvg:svgBlip xmlns:asvg="http://schemas.microsoft.com/office/drawing/2016/SVG/main" r:embed="rId10"/>
                </a:ext>
              </a:extLst>
            </a:blip>
            <a:srcRect l="31060" b="49539"/>
            <a:stretch/>
          </p:blipFill>
          <p:spPr>
            <a:xfrm>
              <a:off x="8450884" y="4499138"/>
              <a:ext cx="1399746" cy="461412"/>
            </a:xfrm>
            <a:prstGeom prst="rect">
              <a:avLst/>
            </a:prstGeom>
          </p:spPr>
        </p:pic>
        <p:sp>
          <p:nvSpPr>
            <p:cNvPr id="185" name="TextBox 184">
              <a:extLst>
                <a:ext uri="{FF2B5EF4-FFF2-40B4-BE49-F238E27FC236}">
                  <a16:creationId xmlns:a16="http://schemas.microsoft.com/office/drawing/2014/main" id="{77D9F904-3218-7544-A4B3-4A577DF09AFC}"/>
                </a:ext>
              </a:extLst>
            </p:cNvPr>
            <p:cNvSpPr txBox="1"/>
            <p:nvPr/>
          </p:nvSpPr>
          <p:spPr>
            <a:xfrm>
              <a:off x="8438133" y="4562949"/>
              <a:ext cx="1168838" cy="307776"/>
            </a:xfrm>
            <a:prstGeom prst="rect">
              <a:avLst/>
            </a:prstGeom>
            <a:noFill/>
          </p:spPr>
          <p:txBody>
            <a:bodyPr wrap="square" rtlCol="0">
              <a:spAutoFit/>
            </a:bodyPr>
            <a:lstStyle/>
            <a:p>
              <a:r>
                <a:rPr lang="en-US" sz="900" b="1" i="1" dirty="0">
                  <a:solidFill>
                    <a:schemeClr val="bg1"/>
                  </a:solidFill>
                  <a:latin typeface="Century Gothic" panose="020B0502020202020204" pitchFamily="34" charset="0"/>
                </a:rPr>
                <a:t>Data Lake</a:t>
              </a:r>
            </a:p>
          </p:txBody>
        </p:sp>
      </p:grpSp>
      <p:cxnSp>
        <p:nvCxnSpPr>
          <p:cNvPr id="150" name="Straight Connector 149">
            <a:extLst>
              <a:ext uri="{FF2B5EF4-FFF2-40B4-BE49-F238E27FC236}">
                <a16:creationId xmlns:a16="http://schemas.microsoft.com/office/drawing/2014/main" id="{05274353-87E9-F34B-AFEB-BB93C45D12C2}"/>
              </a:ext>
            </a:extLst>
          </p:cNvPr>
          <p:cNvCxnSpPr>
            <a:cxnSpLocks/>
          </p:cNvCxnSpPr>
          <p:nvPr/>
        </p:nvCxnSpPr>
        <p:spPr>
          <a:xfrm>
            <a:off x="3749623" y="3893731"/>
            <a:ext cx="0" cy="640686"/>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151" name="Rounded Rectangle 150">
            <a:extLst>
              <a:ext uri="{FF2B5EF4-FFF2-40B4-BE49-F238E27FC236}">
                <a16:creationId xmlns:a16="http://schemas.microsoft.com/office/drawing/2014/main" id="{A969DB34-00F8-6C4B-9A34-7EFF8D782204}"/>
              </a:ext>
            </a:extLst>
          </p:cNvPr>
          <p:cNvSpPr/>
          <p:nvPr/>
        </p:nvSpPr>
        <p:spPr>
          <a:xfrm>
            <a:off x="3598025" y="3471537"/>
            <a:ext cx="817174" cy="152249"/>
          </a:xfrm>
          <a:prstGeom prst="roundRect">
            <a:avLst/>
          </a:prstGeom>
          <a:solidFill>
            <a:srgbClr val="FFC000"/>
          </a:solid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25" b="1" dirty="0">
                <a:solidFill>
                  <a:schemeClr val="bg1"/>
                </a:solidFill>
                <a:latin typeface="Century Gothic" panose="020B0502020202020204" pitchFamily="34" charset="0"/>
              </a:rPr>
              <a:t>Consolidated Imaging</a:t>
            </a:r>
          </a:p>
        </p:txBody>
      </p:sp>
      <p:sp>
        <p:nvSpPr>
          <p:cNvPr id="152" name="Rounded Rectangle 151">
            <a:extLst>
              <a:ext uri="{FF2B5EF4-FFF2-40B4-BE49-F238E27FC236}">
                <a16:creationId xmlns:a16="http://schemas.microsoft.com/office/drawing/2014/main" id="{70EA7B72-EDF9-6347-B5BF-43C28C15B47F}"/>
              </a:ext>
            </a:extLst>
          </p:cNvPr>
          <p:cNvSpPr/>
          <p:nvPr/>
        </p:nvSpPr>
        <p:spPr>
          <a:xfrm>
            <a:off x="4443835" y="2887010"/>
            <a:ext cx="817174" cy="190332"/>
          </a:xfrm>
          <a:prstGeom prst="round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25" b="1" dirty="0">
                <a:solidFill>
                  <a:schemeClr val="bg1"/>
                </a:solidFill>
                <a:latin typeface="Century Gothic" panose="020B0502020202020204" pitchFamily="34" charset="0"/>
              </a:rPr>
              <a:t>58-County Task Management</a:t>
            </a:r>
          </a:p>
        </p:txBody>
      </p:sp>
      <p:sp>
        <p:nvSpPr>
          <p:cNvPr id="3" name="Title 2">
            <a:extLst>
              <a:ext uri="{FF2B5EF4-FFF2-40B4-BE49-F238E27FC236}">
                <a16:creationId xmlns:a16="http://schemas.microsoft.com/office/drawing/2014/main" id="{6B7E5A5B-A8E5-4B27-9DD6-CCF4D2E7A066}"/>
              </a:ext>
            </a:extLst>
          </p:cNvPr>
          <p:cNvSpPr>
            <a:spLocks noGrp="1"/>
          </p:cNvSpPr>
          <p:nvPr>
            <p:ph type="title"/>
          </p:nvPr>
        </p:nvSpPr>
        <p:spPr/>
        <p:txBody>
          <a:bodyPr/>
          <a:lstStyle/>
          <a:p>
            <a:r>
              <a:rPr lang="en-US" dirty="0"/>
              <a:t>Our future State</a:t>
            </a:r>
          </a:p>
        </p:txBody>
      </p:sp>
      <p:sp>
        <p:nvSpPr>
          <p:cNvPr id="4" name="Text Placeholder 3">
            <a:extLst>
              <a:ext uri="{FF2B5EF4-FFF2-40B4-BE49-F238E27FC236}">
                <a16:creationId xmlns:a16="http://schemas.microsoft.com/office/drawing/2014/main" id="{268C46CB-8E86-4D11-A890-F29678E1B864}"/>
              </a:ext>
            </a:extLst>
          </p:cNvPr>
          <p:cNvSpPr>
            <a:spLocks noGrp="1"/>
          </p:cNvSpPr>
          <p:nvPr>
            <p:ph type="body" sz="quarter" idx="10"/>
          </p:nvPr>
        </p:nvSpPr>
        <p:spPr/>
        <p:txBody>
          <a:bodyPr/>
          <a:lstStyle/>
          <a:p>
            <a:r>
              <a:rPr lang="en-US" dirty="0"/>
              <a:t>Imaging</a:t>
            </a:r>
          </a:p>
        </p:txBody>
      </p:sp>
      <p:sp>
        <p:nvSpPr>
          <p:cNvPr id="6" name="TextBox 5">
            <a:extLst>
              <a:ext uri="{FF2B5EF4-FFF2-40B4-BE49-F238E27FC236}">
                <a16:creationId xmlns:a16="http://schemas.microsoft.com/office/drawing/2014/main" id="{AC6E13A3-EE52-4C65-BD33-2BCA7889B502}"/>
              </a:ext>
            </a:extLst>
          </p:cNvPr>
          <p:cNvSpPr txBox="1"/>
          <p:nvPr/>
        </p:nvSpPr>
        <p:spPr>
          <a:xfrm>
            <a:off x="39337" y="5942683"/>
            <a:ext cx="8882743" cy="338554"/>
          </a:xfrm>
          <a:prstGeom prst="rect">
            <a:avLst/>
          </a:prstGeom>
          <a:noFill/>
        </p:spPr>
        <p:txBody>
          <a:bodyPr wrap="square" rtlCol="0">
            <a:spAutoFit/>
          </a:bodyPr>
          <a:lstStyle/>
          <a:p>
            <a:r>
              <a:rPr lang="en-US" sz="1600" dirty="0"/>
              <a:t>Implement a consolidated Imaging Solution for 58 Counties. </a:t>
            </a:r>
          </a:p>
        </p:txBody>
      </p:sp>
    </p:spTree>
    <p:extLst>
      <p:ext uri="{BB962C8B-B14F-4D97-AF65-F5344CB8AC3E}">
        <p14:creationId xmlns:p14="http://schemas.microsoft.com/office/powerpoint/2010/main" val="354621498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1E95D0-DDDF-4A5E-9DEB-118492E39B89}"/>
              </a:ext>
            </a:extLst>
          </p:cNvPr>
          <p:cNvSpPr>
            <a:spLocks noGrp="1"/>
          </p:cNvSpPr>
          <p:nvPr>
            <p:ph type="title"/>
          </p:nvPr>
        </p:nvSpPr>
        <p:spPr>
          <a:xfrm>
            <a:off x="292260" y="13536"/>
            <a:ext cx="8614634" cy="535392"/>
          </a:xfrm>
        </p:spPr>
        <p:txBody>
          <a:bodyPr/>
          <a:lstStyle/>
          <a:p>
            <a:r>
              <a:rPr lang="en-US" dirty="0"/>
              <a:t>Revised CalSAWS DD&amp;I Project Schedule</a:t>
            </a:r>
          </a:p>
        </p:txBody>
      </p:sp>
      <p:sp>
        <p:nvSpPr>
          <p:cNvPr id="3" name="Text Placeholder 2">
            <a:extLst>
              <a:ext uri="{FF2B5EF4-FFF2-40B4-BE49-F238E27FC236}">
                <a16:creationId xmlns:a16="http://schemas.microsoft.com/office/drawing/2014/main" id="{F5894FCE-CE04-4494-BFA5-18828F1BBD5C}"/>
              </a:ext>
            </a:extLst>
          </p:cNvPr>
          <p:cNvSpPr>
            <a:spLocks noGrp="1"/>
          </p:cNvSpPr>
          <p:nvPr>
            <p:ph type="body" sz="quarter" idx="10"/>
          </p:nvPr>
        </p:nvSpPr>
        <p:spPr/>
        <p:txBody>
          <a:bodyPr/>
          <a:lstStyle/>
          <a:p>
            <a:r>
              <a:rPr lang="en-US" dirty="0"/>
              <a:t>Functional Area Overview: 58 County Imaging</a:t>
            </a:r>
          </a:p>
        </p:txBody>
      </p:sp>
      <p:graphicFrame>
        <p:nvGraphicFramePr>
          <p:cNvPr id="7" name="Table 6">
            <a:extLst>
              <a:ext uri="{FF2B5EF4-FFF2-40B4-BE49-F238E27FC236}">
                <a16:creationId xmlns:a16="http://schemas.microsoft.com/office/drawing/2014/main" id="{445B994D-F646-46CE-ABB3-51D506F643F4}"/>
              </a:ext>
            </a:extLst>
          </p:cNvPr>
          <p:cNvGraphicFramePr>
            <a:graphicFrameLocks noGrp="1"/>
          </p:cNvGraphicFramePr>
          <p:nvPr>
            <p:extLst/>
          </p:nvPr>
        </p:nvGraphicFramePr>
        <p:xfrm>
          <a:off x="548640" y="1192696"/>
          <a:ext cx="7498080" cy="4245371"/>
        </p:xfrm>
        <a:graphic>
          <a:graphicData uri="http://schemas.openxmlformats.org/drawingml/2006/table">
            <a:tbl>
              <a:tblPr firstRow="1" bandRow="1">
                <a:tableStyleId>{5C22544A-7EE6-4342-B048-85BDC9FD1C3A}</a:tableStyleId>
              </a:tblPr>
              <a:tblGrid>
                <a:gridCol w="2560320">
                  <a:extLst>
                    <a:ext uri="{9D8B030D-6E8A-4147-A177-3AD203B41FA5}">
                      <a16:colId xmlns:a16="http://schemas.microsoft.com/office/drawing/2014/main" val="3970559001"/>
                    </a:ext>
                  </a:extLst>
                </a:gridCol>
                <a:gridCol w="4937760">
                  <a:extLst>
                    <a:ext uri="{9D8B030D-6E8A-4147-A177-3AD203B41FA5}">
                      <a16:colId xmlns:a16="http://schemas.microsoft.com/office/drawing/2014/main" val="1636301045"/>
                    </a:ext>
                  </a:extLst>
                </a:gridCol>
              </a:tblGrid>
              <a:tr h="404891">
                <a:tc>
                  <a:txBody>
                    <a:bodyPr/>
                    <a:lstStyle/>
                    <a:p>
                      <a:r>
                        <a:rPr lang="en-US" dirty="0"/>
                        <a:t>Category</a:t>
                      </a:r>
                    </a:p>
                  </a:txBody>
                  <a:tcPr/>
                </a:tc>
                <a:tc>
                  <a:txBody>
                    <a:bodyPr/>
                    <a:lstStyle/>
                    <a:p>
                      <a:r>
                        <a:rPr lang="en-US" dirty="0"/>
                        <a:t>Description</a:t>
                      </a:r>
                    </a:p>
                  </a:txBody>
                  <a:tcPr/>
                </a:tc>
                <a:extLst>
                  <a:ext uri="{0D108BD9-81ED-4DB2-BD59-A6C34878D82A}">
                    <a16:rowId xmlns:a16="http://schemas.microsoft.com/office/drawing/2014/main" val="2211418119"/>
                  </a:ext>
                </a:extLst>
              </a:tr>
              <a:tr h="404891">
                <a:tc>
                  <a:txBody>
                    <a:bodyPr/>
                    <a:lstStyle/>
                    <a:p>
                      <a:r>
                        <a:rPr lang="en-US" dirty="0"/>
                        <a:t>Phase 1</a:t>
                      </a:r>
                    </a:p>
                  </a:txBody>
                  <a:tcPr/>
                </a:tc>
                <a:tc>
                  <a:txBody>
                    <a:bodyPr/>
                    <a:lstStyle/>
                    <a:p>
                      <a:r>
                        <a:rPr lang="en-US" dirty="0"/>
                        <a:t>Deploy integrated imaging solution to the 39 C-IV Counties at go-live</a:t>
                      </a:r>
                    </a:p>
                    <a:p>
                      <a:r>
                        <a:rPr lang="en-US" dirty="0"/>
                        <a:t>LA County continues to use EDMS interface (already integrated with CalSAWS)</a:t>
                      </a:r>
                    </a:p>
                  </a:txBody>
                  <a:tcPr/>
                </a:tc>
                <a:extLst>
                  <a:ext uri="{0D108BD9-81ED-4DB2-BD59-A6C34878D82A}">
                    <a16:rowId xmlns:a16="http://schemas.microsoft.com/office/drawing/2014/main" val="59522617"/>
                  </a:ext>
                </a:extLst>
              </a:tr>
              <a:tr h="404891">
                <a:tc>
                  <a:txBody>
                    <a:bodyPr/>
                    <a:lstStyle/>
                    <a:p>
                      <a:r>
                        <a:rPr lang="en-US" dirty="0"/>
                        <a:t>Phase 2</a:t>
                      </a:r>
                    </a:p>
                  </a:txBody>
                  <a:tcPr/>
                </a:tc>
                <a:tc>
                  <a:txBody>
                    <a:bodyPr/>
                    <a:lstStyle/>
                    <a:p>
                      <a:r>
                        <a:rPr lang="en-US" dirty="0"/>
                        <a:t>Deploy the integrated imaging solution to LA County prior to the CalWIN Wave 1 cutover</a:t>
                      </a:r>
                    </a:p>
                    <a:p>
                      <a:r>
                        <a:rPr lang="en-US" dirty="0"/>
                        <a:t>Deploy the integrated imaging solution to each CalWIN County at their respective CalSAWS Cutover</a:t>
                      </a:r>
                    </a:p>
                  </a:txBody>
                  <a:tcPr/>
                </a:tc>
                <a:extLst>
                  <a:ext uri="{0D108BD9-81ED-4DB2-BD59-A6C34878D82A}">
                    <a16:rowId xmlns:a16="http://schemas.microsoft.com/office/drawing/2014/main" val="3671501727"/>
                  </a:ext>
                </a:extLst>
              </a:tr>
              <a:tr h="404891">
                <a:tc>
                  <a:txBody>
                    <a:bodyPr/>
                    <a:lstStyle/>
                    <a:p>
                      <a:r>
                        <a:rPr lang="en-US" dirty="0"/>
                        <a:t>Dependencies</a:t>
                      </a:r>
                    </a:p>
                  </a:txBody>
                  <a:tcPr/>
                </a:tc>
                <a:tc>
                  <a:txBody>
                    <a:bodyPr/>
                    <a:lstStyle/>
                    <a:p>
                      <a:r>
                        <a:rPr lang="en-US" dirty="0"/>
                        <a:t>Integration with task management and APIs</a:t>
                      </a:r>
                    </a:p>
                  </a:txBody>
                  <a:tcPr/>
                </a:tc>
                <a:extLst>
                  <a:ext uri="{0D108BD9-81ED-4DB2-BD59-A6C34878D82A}">
                    <a16:rowId xmlns:a16="http://schemas.microsoft.com/office/drawing/2014/main" val="3421397554"/>
                  </a:ext>
                </a:extLst>
              </a:tr>
            </a:tbl>
          </a:graphicData>
        </a:graphic>
      </p:graphicFrame>
    </p:spTree>
    <p:extLst>
      <p:ext uri="{BB962C8B-B14F-4D97-AF65-F5344CB8AC3E}">
        <p14:creationId xmlns:p14="http://schemas.microsoft.com/office/powerpoint/2010/main" val="300352187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7" name="Sun 276">
            <a:extLst>
              <a:ext uri="{FF2B5EF4-FFF2-40B4-BE49-F238E27FC236}">
                <a16:creationId xmlns:a16="http://schemas.microsoft.com/office/drawing/2014/main" id="{FE53DACB-5190-8A45-B5DD-44FE456C759A}"/>
              </a:ext>
            </a:extLst>
          </p:cNvPr>
          <p:cNvSpPr/>
          <p:nvPr/>
        </p:nvSpPr>
        <p:spPr>
          <a:xfrm>
            <a:off x="925756" y="1391872"/>
            <a:ext cx="867542" cy="867542"/>
          </a:xfrm>
          <a:prstGeom prst="sun">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85" name="Can 84">
            <a:extLst>
              <a:ext uri="{FF2B5EF4-FFF2-40B4-BE49-F238E27FC236}">
                <a16:creationId xmlns:a16="http://schemas.microsoft.com/office/drawing/2014/main" id="{32117CBE-8866-A146-8A7C-6DE0D141A7C2}"/>
              </a:ext>
            </a:extLst>
          </p:cNvPr>
          <p:cNvSpPr/>
          <p:nvPr/>
        </p:nvSpPr>
        <p:spPr>
          <a:xfrm>
            <a:off x="6047412" y="1660823"/>
            <a:ext cx="34289" cy="2854022"/>
          </a:xfrm>
          <a:prstGeom prst="can">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nvGrpSpPr>
          <p:cNvPr id="104" name="Group 103">
            <a:extLst>
              <a:ext uri="{FF2B5EF4-FFF2-40B4-BE49-F238E27FC236}">
                <a16:creationId xmlns:a16="http://schemas.microsoft.com/office/drawing/2014/main" id="{A352DA70-B8EB-5946-BADD-A8669D2B9160}"/>
              </a:ext>
            </a:extLst>
          </p:cNvPr>
          <p:cNvGrpSpPr/>
          <p:nvPr/>
        </p:nvGrpSpPr>
        <p:grpSpPr>
          <a:xfrm>
            <a:off x="5342213" y="3026948"/>
            <a:ext cx="1358780" cy="673872"/>
            <a:chOff x="6955831" y="3797416"/>
            <a:chExt cx="1811706" cy="898496"/>
          </a:xfrm>
        </p:grpSpPr>
        <p:cxnSp>
          <p:nvCxnSpPr>
            <p:cNvPr id="100" name="Straight Connector 99">
              <a:extLst>
                <a:ext uri="{FF2B5EF4-FFF2-40B4-BE49-F238E27FC236}">
                  <a16:creationId xmlns:a16="http://schemas.microsoft.com/office/drawing/2014/main" id="{294FC360-1433-654F-AB2C-6585AB6F181D}"/>
                </a:ext>
              </a:extLst>
            </p:cNvPr>
            <p:cNvCxnSpPr>
              <a:cxnSpLocks/>
            </p:cNvCxnSpPr>
            <p:nvPr/>
          </p:nvCxnSpPr>
          <p:spPr>
            <a:xfrm flipH="1">
              <a:off x="6955831" y="3797416"/>
              <a:ext cx="389010" cy="898496"/>
            </a:xfrm>
            <a:prstGeom prst="line">
              <a:avLst/>
            </a:prstGeom>
            <a:ln w="28575">
              <a:solidFill>
                <a:srgbClr val="002060"/>
              </a:solidFill>
              <a:headEnd type="none"/>
              <a:tailEnd type="none"/>
            </a:ln>
            <a:effectLst/>
          </p:spPr>
          <p:style>
            <a:lnRef idx="1">
              <a:schemeClr val="accent1"/>
            </a:lnRef>
            <a:fillRef idx="0">
              <a:schemeClr val="accent1"/>
            </a:fillRef>
            <a:effectRef idx="0">
              <a:schemeClr val="accent1"/>
            </a:effectRef>
            <a:fontRef idx="minor">
              <a:schemeClr val="tx1"/>
            </a:fontRef>
          </p:style>
        </p:cxnSp>
        <p:pic>
          <p:nvPicPr>
            <p:cNvPr id="101" name="Graphic 100" descr="Flag">
              <a:extLst>
                <a:ext uri="{FF2B5EF4-FFF2-40B4-BE49-F238E27FC236}">
                  <a16:creationId xmlns:a16="http://schemas.microsoft.com/office/drawing/2014/main" id="{E692C87C-D2E2-B943-BEB1-CD37FD66F874}"/>
                </a:ext>
              </a:extLst>
            </p:cNvPr>
            <p:cNvPicPr>
              <a:picLocks noChangeAspect="1"/>
            </p:cNvPicPr>
            <p:nvPr/>
          </p:nvPicPr>
          <p:blipFill rotWithShape="1">
            <a:blip r:embed="rId3">
              <a:extLst>
                <a:ext uri="{96DAC541-7B7A-43D3-8B79-37D633B846F1}">
                  <asvg:svgBlip xmlns:asvg="http://schemas.microsoft.com/office/drawing/2016/SVG/main" r:embed="rId4"/>
                </a:ext>
              </a:extLst>
            </a:blip>
            <a:srcRect l="31060" b="49539"/>
            <a:stretch/>
          </p:blipFill>
          <p:spPr>
            <a:xfrm rot="1432026">
              <a:off x="7061529" y="4058468"/>
              <a:ext cx="1706008" cy="585545"/>
            </a:xfrm>
            <a:prstGeom prst="rect">
              <a:avLst/>
            </a:prstGeom>
          </p:spPr>
        </p:pic>
        <p:sp>
          <p:nvSpPr>
            <p:cNvPr id="102" name="TextBox 101">
              <a:extLst>
                <a:ext uri="{FF2B5EF4-FFF2-40B4-BE49-F238E27FC236}">
                  <a16:creationId xmlns:a16="http://schemas.microsoft.com/office/drawing/2014/main" id="{C36F9486-4A93-0141-989E-16208FC616AB}"/>
                </a:ext>
              </a:extLst>
            </p:cNvPr>
            <p:cNvSpPr txBox="1"/>
            <p:nvPr/>
          </p:nvSpPr>
          <p:spPr>
            <a:xfrm rot="1432026">
              <a:off x="7094442" y="3948645"/>
              <a:ext cx="1228349" cy="492443"/>
            </a:xfrm>
            <a:prstGeom prst="rect">
              <a:avLst/>
            </a:prstGeom>
            <a:noFill/>
          </p:spPr>
          <p:txBody>
            <a:bodyPr wrap="square" rtlCol="0">
              <a:spAutoFit/>
            </a:bodyPr>
            <a:lstStyle/>
            <a:p>
              <a:br>
                <a:rPr lang="en-US" sz="600" b="1" i="1" dirty="0">
                  <a:solidFill>
                    <a:srgbClr val="0070C0"/>
                  </a:solidFill>
                  <a:latin typeface="Century Gothic" panose="020B0502020202020204" pitchFamily="34" charset="0"/>
                </a:rPr>
              </a:br>
              <a:r>
                <a:rPr lang="en-US" sz="600" b="1" i="1" dirty="0">
                  <a:solidFill>
                    <a:srgbClr val="0070C0"/>
                  </a:solidFill>
                  <a:latin typeface="Century Gothic" panose="020B0502020202020204" pitchFamily="34" charset="0"/>
                </a:rPr>
                <a:t>70,000 system users</a:t>
              </a:r>
            </a:p>
            <a:p>
              <a:r>
                <a:rPr lang="en-US" sz="600" b="1" i="1" dirty="0">
                  <a:solidFill>
                    <a:srgbClr val="0070C0"/>
                  </a:solidFill>
                  <a:latin typeface="Century Gothic" panose="020B0502020202020204" pitchFamily="34" charset="0"/>
                </a:rPr>
                <a:t>15.7 million served</a:t>
              </a:r>
            </a:p>
          </p:txBody>
        </p:sp>
      </p:grpSp>
      <p:sp>
        <p:nvSpPr>
          <p:cNvPr id="2" name="Cloud 1">
            <a:extLst>
              <a:ext uri="{FF2B5EF4-FFF2-40B4-BE49-F238E27FC236}">
                <a16:creationId xmlns:a16="http://schemas.microsoft.com/office/drawing/2014/main" id="{902215A8-456B-B74F-B2D0-3EFA82F7A6B7}"/>
              </a:ext>
            </a:extLst>
          </p:cNvPr>
          <p:cNvSpPr/>
          <p:nvPr/>
        </p:nvSpPr>
        <p:spPr>
          <a:xfrm>
            <a:off x="1152419" y="1570763"/>
            <a:ext cx="2700566" cy="1245984"/>
          </a:xfrm>
          <a:prstGeom prst="cloud">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50" dirty="0">
                <a:ln>
                  <a:solidFill>
                    <a:schemeClr val="tx2">
                      <a:lumMod val="60000"/>
                      <a:lumOff val="40000"/>
                    </a:schemeClr>
                  </a:solidFill>
                </a:ln>
              </a:rPr>
              <a:t>AWS Cloud</a:t>
            </a:r>
          </a:p>
        </p:txBody>
      </p:sp>
      <p:sp>
        <p:nvSpPr>
          <p:cNvPr id="172" name="Freeform 171">
            <a:extLst>
              <a:ext uri="{FF2B5EF4-FFF2-40B4-BE49-F238E27FC236}">
                <a16:creationId xmlns:a16="http://schemas.microsoft.com/office/drawing/2014/main" id="{7FFA153C-447E-4F4B-B8BF-140D7621A724}"/>
              </a:ext>
            </a:extLst>
          </p:cNvPr>
          <p:cNvSpPr/>
          <p:nvPr/>
        </p:nvSpPr>
        <p:spPr>
          <a:xfrm>
            <a:off x="4988487" y="4312517"/>
            <a:ext cx="3052868" cy="1068750"/>
          </a:xfrm>
          <a:custGeom>
            <a:avLst/>
            <a:gdLst>
              <a:gd name="connsiteX0" fmla="*/ 0 w 2834640"/>
              <a:gd name="connsiteY0" fmla="*/ 1293223 h 2142309"/>
              <a:gd name="connsiteX1" fmla="*/ 0 w 2834640"/>
              <a:gd name="connsiteY1" fmla="*/ 1293223 h 2142309"/>
              <a:gd name="connsiteX2" fmla="*/ 117566 w 2834640"/>
              <a:gd name="connsiteY2" fmla="*/ 1306286 h 2142309"/>
              <a:gd name="connsiteX3" fmla="*/ 261257 w 2834640"/>
              <a:gd name="connsiteY3" fmla="*/ 1280160 h 2142309"/>
              <a:gd name="connsiteX4" fmla="*/ 378823 w 2834640"/>
              <a:gd name="connsiteY4" fmla="*/ 1254035 h 2142309"/>
              <a:gd name="connsiteX5" fmla="*/ 457200 w 2834640"/>
              <a:gd name="connsiteY5" fmla="*/ 1214846 h 2142309"/>
              <a:gd name="connsiteX6" fmla="*/ 509451 w 2834640"/>
              <a:gd name="connsiteY6" fmla="*/ 1201783 h 2142309"/>
              <a:gd name="connsiteX7" fmla="*/ 587829 w 2834640"/>
              <a:gd name="connsiteY7" fmla="*/ 1162595 h 2142309"/>
              <a:gd name="connsiteX8" fmla="*/ 627017 w 2834640"/>
              <a:gd name="connsiteY8" fmla="*/ 1136469 h 2142309"/>
              <a:gd name="connsiteX9" fmla="*/ 744583 w 2834640"/>
              <a:gd name="connsiteY9" fmla="*/ 1071155 h 2142309"/>
              <a:gd name="connsiteX10" fmla="*/ 849086 w 2834640"/>
              <a:gd name="connsiteY10" fmla="*/ 1005840 h 2142309"/>
              <a:gd name="connsiteX11" fmla="*/ 888274 w 2834640"/>
              <a:gd name="connsiteY11" fmla="*/ 992777 h 2142309"/>
              <a:gd name="connsiteX12" fmla="*/ 1005840 w 2834640"/>
              <a:gd name="connsiteY12" fmla="*/ 901337 h 2142309"/>
              <a:gd name="connsiteX13" fmla="*/ 1084217 w 2834640"/>
              <a:gd name="connsiteY13" fmla="*/ 849086 h 2142309"/>
              <a:gd name="connsiteX14" fmla="*/ 1149531 w 2834640"/>
              <a:gd name="connsiteY14" fmla="*/ 783772 h 2142309"/>
              <a:gd name="connsiteX15" fmla="*/ 1175657 w 2834640"/>
              <a:gd name="connsiteY15" fmla="*/ 744583 h 2142309"/>
              <a:gd name="connsiteX16" fmla="*/ 1254034 w 2834640"/>
              <a:gd name="connsiteY16" fmla="*/ 666206 h 2142309"/>
              <a:gd name="connsiteX17" fmla="*/ 1293223 w 2834640"/>
              <a:gd name="connsiteY17" fmla="*/ 627017 h 2142309"/>
              <a:gd name="connsiteX18" fmla="*/ 1384663 w 2834640"/>
              <a:gd name="connsiteY18" fmla="*/ 561703 h 2142309"/>
              <a:gd name="connsiteX19" fmla="*/ 1410789 w 2834640"/>
              <a:gd name="connsiteY19" fmla="*/ 522515 h 2142309"/>
              <a:gd name="connsiteX20" fmla="*/ 1489166 w 2834640"/>
              <a:gd name="connsiteY20" fmla="*/ 470263 h 2142309"/>
              <a:gd name="connsiteX21" fmla="*/ 1554480 w 2834640"/>
              <a:gd name="connsiteY21" fmla="*/ 391886 h 2142309"/>
              <a:gd name="connsiteX22" fmla="*/ 1619794 w 2834640"/>
              <a:gd name="connsiteY22" fmla="*/ 326572 h 2142309"/>
              <a:gd name="connsiteX23" fmla="*/ 1685109 w 2834640"/>
              <a:gd name="connsiteY23" fmla="*/ 248195 h 2142309"/>
              <a:gd name="connsiteX24" fmla="*/ 1750423 w 2834640"/>
              <a:gd name="connsiteY24" fmla="*/ 169817 h 2142309"/>
              <a:gd name="connsiteX25" fmla="*/ 1815737 w 2834640"/>
              <a:gd name="connsiteY25" fmla="*/ 52252 h 2142309"/>
              <a:gd name="connsiteX26" fmla="*/ 1854926 w 2834640"/>
              <a:gd name="connsiteY26" fmla="*/ 0 h 2142309"/>
              <a:gd name="connsiteX27" fmla="*/ 2612571 w 2834640"/>
              <a:gd name="connsiteY27" fmla="*/ 0 h 2142309"/>
              <a:gd name="connsiteX28" fmla="*/ 2834640 w 2834640"/>
              <a:gd name="connsiteY28" fmla="*/ 378823 h 2142309"/>
              <a:gd name="connsiteX29" fmla="*/ 2560320 w 2834640"/>
              <a:gd name="connsiteY29" fmla="*/ 731520 h 2142309"/>
              <a:gd name="connsiteX30" fmla="*/ 1985554 w 2834640"/>
              <a:gd name="connsiteY30" fmla="*/ 1097280 h 2142309"/>
              <a:gd name="connsiteX31" fmla="*/ 1593669 w 2834640"/>
              <a:gd name="connsiteY31" fmla="*/ 1815737 h 2142309"/>
              <a:gd name="connsiteX32" fmla="*/ 1593669 w 2834640"/>
              <a:gd name="connsiteY32" fmla="*/ 2103120 h 2142309"/>
              <a:gd name="connsiteX33" fmla="*/ 1476103 w 2834640"/>
              <a:gd name="connsiteY33" fmla="*/ 2142309 h 2142309"/>
              <a:gd name="connsiteX34" fmla="*/ 836023 w 2834640"/>
              <a:gd name="connsiteY34" fmla="*/ 1528355 h 2142309"/>
              <a:gd name="connsiteX35" fmla="*/ 104503 w 2834640"/>
              <a:gd name="connsiteY35" fmla="*/ 1332412 h 2142309"/>
              <a:gd name="connsiteX36" fmla="*/ 104503 w 2834640"/>
              <a:gd name="connsiteY36" fmla="*/ 1332412 h 2142309"/>
              <a:gd name="connsiteX0" fmla="*/ 0 w 2834640"/>
              <a:gd name="connsiteY0" fmla="*/ 1293223 h 2142309"/>
              <a:gd name="connsiteX1" fmla="*/ 0 w 2834640"/>
              <a:gd name="connsiteY1" fmla="*/ 1293223 h 2142309"/>
              <a:gd name="connsiteX2" fmla="*/ 117566 w 2834640"/>
              <a:gd name="connsiteY2" fmla="*/ 1306286 h 2142309"/>
              <a:gd name="connsiteX3" fmla="*/ 261257 w 2834640"/>
              <a:gd name="connsiteY3" fmla="*/ 1280160 h 2142309"/>
              <a:gd name="connsiteX4" fmla="*/ 378823 w 2834640"/>
              <a:gd name="connsiteY4" fmla="*/ 1254035 h 2142309"/>
              <a:gd name="connsiteX5" fmla="*/ 457200 w 2834640"/>
              <a:gd name="connsiteY5" fmla="*/ 1214846 h 2142309"/>
              <a:gd name="connsiteX6" fmla="*/ 509451 w 2834640"/>
              <a:gd name="connsiteY6" fmla="*/ 1201783 h 2142309"/>
              <a:gd name="connsiteX7" fmla="*/ 587829 w 2834640"/>
              <a:gd name="connsiteY7" fmla="*/ 1162595 h 2142309"/>
              <a:gd name="connsiteX8" fmla="*/ 627017 w 2834640"/>
              <a:gd name="connsiteY8" fmla="*/ 1136469 h 2142309"/>
              <a:gd name="connsiteX9" fmla="*/ 744583 w 2834640"/>
              <a:gd name="connsiteY9" fmla="*/ 1071155 h 2142309"/>
              <a:gd name="connsiteX10" fmla="*/ 849086 w 2834640"/>
              <a:gd name="connsiteY10" fmla="*/ 1005840 h 2142309"/>
              <a:gd name="connsiteX11" fmla="*/ 888274 w 2834640"/>
              <a:gd name="connsiteY11" fmla="*/ 992777 h 2142309"/>
              <a:gd name="connsiteX12" fmla="*/ 1005840 w 2834640"/>
              <a:gd name="connsiteY12" fmla="*/ 901337 h 2142309"/>
              <a:gd name="connsiteX13" fmla="*/ 1084217 w 2834640"/>
              <a:gd name="connsiteY13" fmla="*/ 849086 h 2142309"/>
              <a:gd name="connsiteX14" fmla="*/ 1149531 w 2834640"/>
              <a:gd name="connsiteY14" fmla="*/ 783772 h 2142309"/>
              <a:gd name="connsiteX15" fmla="*/ 1175657 w 2834640"/>
              <a:gd name="connsiteY15" fmla="*/ 744583 h 2142309"/>
              <a:gd name="connsiteX16" fmla="*/ 1254034 w 2834640"/>
              <a:gd name="connsiteY16" fmla="*/ 666206 h 2142309"/>
              <a:gd name="connsiteX17" fmla="*/ 1293223 w 2834640"/>
              <a:gd name="connsiteY17" fmla="*/ 627017 h 2142309"/>
              <a:gd name="connsiteX18" fmla="*/ 1384663 w 2834640"/>
              <a:gd name="connsiteY18" fmla="*/ 561703 h 2142309"/>
              <a:gd name="connsiteX19" fmla="*/ 1410789 w 2834640"/>
              <a:gd name="connsiteY19" fmla="*/ 522515 h 2142309"/>
              <a:gd name="connsiteX20" fmla="*/ 1489166 w 2834640"/>
              <a:gd name="connsiteY20" fmla="*/ 470263 h 2142309"/>
              <a:gd name="connsiteX21" fmla="*/ 1554480 w 2834640"/>
              <a:gd name="connsiteY21" fmla="*/ 391886 h 2142309"/>
              <a:gd name="connsiteX22" fmla="*/ 1619794 w 2834640"/>
              <a:gd name="connsiteY22" fmla="*/ 326572 h 2142309"/>
              <a:gd name="connsiteX23" fmla="*/ 1685109 w 2834640"/>
              <a:gd name="connsiteY23" fmla="*/ 248195 h 2142309"/>
              <a:gd name="connsiteX24" fmla="*/ 1750423 w 2834640"/>
              <a:gd name="connsiteY24" fmla="*/ 169817 h 2142309"/>
              <a:gd name="connsiteX25" fmla="*/ 1815737 w 2834640"/>
              <a:gd name="connsiteY25" fmla="*/ 52252 h 2142309"/>
              <a:gd name="connsiteX26" fmla="*/ 1854926 w 2834640"/>
              <a:gd name="connsiteY26" fmla="*/ 0 h 2142309"/>
              <a:gd name="connsiteX27" fmla="*/ 2612571 w 2834640"/>
              <a:gd name="connsiteY27" fmla="*/ 0 h 2142309"/>
              <a:gd name="connsiteX28" fmla="*/ 2834640 w 2834640"/>
              <a:gd name="connsiteY28" fmla="*/ 378823 h 2142309"/>
              <a:gd name="connsiteX29" fmla="*/ 2560320 w 2834640"/>
              <a:gd name="connsiteY29" fmla="*/ 731520 h 2142309"/>
              <a:gd name="connsiteX30" fmla="*/ 1985554 w 2834640"/>
              <a:gd name="connsiteY30" fmla="*/ 1097280 h 2142309"/>
              <a:gd name="connsiteX31" fmla="*/ 1593669 w 2834640"/>
              <a:gd name="connsiteY31" fmla="*/ 1815737 h 2142309"/>
              <a:gd name="connsiteX32" fmla="*/ 1593669 w 2834640"/>
              <a:gd name="connsiteY32" fmla="*/ 2103120 h 2142309"/>
              <a:gd name="connsiteX33" fmla="*/ 1476103 w 2834640"/>
              <a:gd name="connsiteY33" fmla="*/ 2142309 h 2142309"/>
              <a:gd name="connsiteX34" fmla="*/ 836023 w 2834640"/>
              <a:gd name="connsiteY34" fmla="*/ 1528355 h 2142309"/>
              <a:gd name="connsiteX35" fmla="*/ 104503 w 2834640"/>
              <a:gd name="connsiteY35" fmla="*/ 1332412 h 2142309"/>
              <a:gd name="connsiteX36" fmla="*/ 13063 w 2834640"/>
              <a:gd name="connsiteY36" fmla="*/ 1423852 h 2142309"/>
              <a:gd name="connsiteX0" fmla="*/ 0 w 2834640"/>
              <a:gd name="connsiteY0" fmla="*/ 1293223 h 2142309"/>
              <a:gd name="connsiteX1" fmla="*/ 0 w 2834640"/>
              <a:gd name="connsiteY1" fmla="*/ 1293223 h 2142309"/>
              <a:gd name="connsiteX2" fmla="*/ 117566 w 2834640"/>
              <a:gd name="connsiteY2" fmla="*/ 1306286 h 2142309"/>
              <a:gd name="connsiteX3" fmla="*/ 261257 w 2834640"/>
              <a:gd name="connsiteY3" fmla="*/ 1280160 h 2142309"/>
              <a:gd name="connsiteX4" fmla="*/ 378823 w 2834640"/>
              <a:gd name="connsiteY4" fmla="*/ 1254035 h 2142309"/>
              <a:gd name="connsiteX5" fmla="*/ 457200 w 2834640"/>
              <a:gd name="connsiteY5" fmla="*/ 1214846 h 2142309"/>
              <a:gd name="connsiteX6" fmla="*/ 509451 w 2834640"/>
              <a:gd name="connsiteY6" fmla="*/ 1201783 h 2142309"/>
              <a:gd name="connsiteX7" fmla="*/ 587829 w 2834640"/>
              <a:gd name="connsiteY7" fmla="*/ 1162595 h 2142309"/>
              <a:gd name="connsiteX8" fmla="*/ 627017 w 2834640"/>
              <a:gd name="connsiteY8" fmla="*/ 1136469 h 2142309"/>
              <a:gd name="connsiteX9" fmla="*/ 744583 w 2834640"/>
              <a:gd name="connsiteY9" fmla="*/ 1071155 h 2142309"/>
              <a:gd name="connsiteX10" fmla="*/ 849086 w 2834640"/>
              <a:gd name="connsiteY10" fmla="*/ 1005840 h 2142309"/>
              <a:gd name="connsiteX11" fmla="*/ 888274 w 2834640"/>
              <a:gd name="connsiteY11" fmla="*/ 992777 h 2142309"/>
              <a:gd name="connsiteX12" fmla="*/ 1005840 w 2834640"/>
              <a:gd name="connsiteY12" fmla="*/ 901337 h 2142309"/>
              <a:gd name="connsiteX13" fmla="*/ 1084217 w 2834640"/>
              <a:gd name="connsiteY13" fmla="*/ 849086 h 2142309"/>
              <a:gd name="connsiteX14" fmla="*/ 1149531 w 2834640"/>
              <a:gd name="connsiteY14" fmla="*/ 783772 h 2142309"/>
              <a:gd name="connsiteX15" fmla="*/ 1175657 w 2834640"/>
              <a:gd name="connsiteY15" fmla="*/ 744583 h 2142309"/>
              <a:gd name="connsiteX16" fmla="*/ 1254034 w 2834640"/>
              <a:gd name="connsiteY16" fmla="*/ 666206 h 2142309"/>
              <a:gd name="connsiteX17" fmla="*/ 1293223 w 2834640"/>
              <a:gd name="connsiteY17" fmla="*/ 627017 h 2142309"/>
              <a:gd name="connsiteX18" fmla="*/ 1384663 w 2834640"/>
              <a:gd name="connsiteY18" fmla="*/ 561703 h 2142309"/>
              <a:gd name="connsiteX19" fmla="*/ 1410789 w 2834640"/>
              <a:gd name="connsiteY19" fmla="*/ 522515 h 2142309"/>
              <a:gd name="connsiteX20" fmla="*/ 1489166 w 2834640"/>
              <a:gd name="connsiteY20" fmla="*/ 470263 h 2142309"/>
              <a:gd name="connsiteX21" fmla="*/ 1554480 w 2834640"/>
              <a:gd name="connsiteY21" fmla="*/ 391886 h 2142309"/>
              <a:gd name="connsiteX22" fmla="*/ 1619794 w 2834640"/>
              <a:gd name="connsiteY22" fmla="*/ 326572 h 2142309"/>
              <a:gd name="connsiteX23" fmla="*/ 1685109 w 2834640"/>
              <a:gd name="connsiteY23" fmla="*/ 248195 h 2142309"/>
              <a:gd name="connsiteX24" fmla="*/ 1750423 w 2834640"/>
              <a:gd name="connsiteY24" fmla="*/ 169817 h 2142309"/>
              <a:gd name="connsiteX25" fmla="*/ 1815737 w 2834640"/>
              <a:gd name="connsiteY25" fmla="*/ 52252 h 2142309"/>
              <a:gd name="connsiteX26" fmla="*/ 1854926 w 2834640"/>
              <a:gd name="connsiteY26" fmla="*/ 0 h 2142309"/>
              <a:gd name="connsiteX27" fmla="*/ 2612571 w 2834640"/>
              <a:gd name="connsiteY27" fmla="*/ 0 h 2142309"/>
              <a:gd name="connsiteX28" fmla="*/ 2834640 w 2834640"/>
              <a:gd name="connsiteY28" fmla="*/ 378823 h 2142309"/>
              <a:gd name="connsiteX29" fmla="*/ 2560320 w 2834640"/>
              <a:gd name="connsiteY29" fmla="*/ 731520 h 2142309"/>
              <a:gd name="connsiteX30" fmla="*/ 1985554 w 2834640"/>
              <a:gd name="connsiteY30" fmla="*/ 1097280 h 2142309"/>
              <a:gd name="connsiteX31" fmla="*/ 1593669 w 2834640"/>
              <a:gd name="connsiteY31" fmla="*/ 1815737 h 2142309"/>
              <a:gd name="connsiteX32" fmla="*/ 1593669 w 2834640"/>
              <a:gd name="connsiteY32" fmla="*/ 2103120 h 2142309"/>
              <a:gd name="connsiteX33" fmla="*/ 1476103 w 2834640"/>
              <a:gd name="connsiteY33" fmla="*/ 2142309 h 2142309"/>
              <a:gd name="connsiteX34" fmla="*/ 757646 w 2834640"/>
              <a:gd name="connsiteY34" fmla="*/ 1593669 h 2142309"/>
              <a:gd name="connsiteX35" fmla="*/ 104503 w 2834640"/>
              <a:gd name="connsiteY35" fmla="*/ 1332412 h 2142309"/>
              <a:gd name="connsiteX36" fmla="*/ 13063 w 2834640"/>
              <a:gd name="connsiteY36" fmla="*/ 1423852 h 2142309"/>
              <a:gd name="connsiteX0" fmla="*/ 0 w 2625634"/>
              <a:gd name="connsiteY0" fmla="*/ 1293223 h 2142309"/>
              <a:gd name="connsiteX1" fmla="*/ 0 w 2625634"/>
              <a:gd name="connsiteY1" fmla="*/ 1293223 h 2142309"/>
              <a:gd name="connsiteX2" fmla="*/ 117566 w 2625634"/>
              <a:gd name="connsiteY2" fmla="*/ 1306286 h 2142309"/>
              <a:gd name="connsiteX3" fmla="*/ 261257 w 2625634"/>
              <a:gd name="connsiteY3" fmla="*/ 1280160 h 2142309"/>
              <a:gd name="connsiteX4" fmla="*/ 378823 w 2625634"/>
              <a:gd name="connsiteY4" fmla="*/ 1254035 h 2142309"/>
              <a:gd name="connsiteX5" fmla="*/ 457200 w 2625634"/>
              <a:gd name="connsiteY5" fmla="*/ 1214846 h 2142309"/>
              <a:gd name="connsiteX6" fmla="*/ 509451 w 2625634"/>
              <a:gd name="connsiteY6" fmla="*/ 1201783 h 2142309"/>
              <a:gd name="connsiteX7" fmla="*/ 587829 w 2625634"/>
              <a:gd name="connsiteY7" fmla="*/ 1162595 h 2142309"/>
              <a:gd name="connsiteX8" fmla="*/ 627017 w 2625634"/>
              <a:gd name="connsiteY8" fmla="*/ 1136469 h 2142309"/>
              <a:gd name="connsiteX9" fmla="*/ 744583 w 2625634"/>
              <a:gd name="connsiteY9" fmla="*/ 1071155 h 2142309"/>
              <a:gd name="connsiteX10" fmla="*/ 849086 w 2625634"/>
              <a:gd name="connsiteY10" fmla="*/ 1005840 h 2142309"/>
              <a:gd name="connsiteX11" fmla="*/ 888274 w 2625634"/>
              <a:gd name="connsiteY11" fmla="*/ 992777 h 2142309"/>
              <a:gd name="connsiteX12" fmla="*/ 1005840 w 2625634"/>
              <a:gd name="connsiteY12" fmla="*/ 901337 h 2142309"/>
              <a:gd name="connsiteX13" fmla="*/ 1084217 w 2625634"/>
              <a:gd name="connsiteY13" fmla="*/ 849086 h 2142309"/>
              <a:gd name="connsiteX14" fmla="*/ 1149531 w 2625634"/>
              <a:gd name="connsiteY14" fmla="*/ 783772 h 2142309"/>
              <a:gd name="connsiteX15" fmla="*/ 1175657 w 2625634"/>
              <a:gd name="connsiteY15" fmla="*/ 744583 h 2142309"/>
              <a:gd name="connsiteX16" fmla="*/ 1254034 w 2625634"/>
              <a:gd name="connsiteY16" fmla="*/ 666206 h 2142309"/>
              <a:gd name="connsiteX17" fmla="*/ 1293223 w 2625634"/>
              <a:gd name="connsiteY17" fmla="*/ 627017 h 2142309"/>
              <a:gd name="connsiteX18" fmla="*/ 1384663 w 2625634"/>
              <a:gd name="connsiteY18" fmla="*/ 561703 h 2142309"/>
              <a:gd name="connsiteX19" fmla="*/ 1410789 w 2625634"/>
              <a:gd name="connsiteY19" fmla="*/ 522515 h 2142309"/>
              <a:gd name="connsiteX20" fmla="*/ 1489166 w 2625634"/>
              <a:gd name="connsiteY20" fmla="*/ 470263 h 2142309"/>
              <a:gd name="connsiteX21" fmla="*/ 1554480 w 2625634"/>
              <a:gd name="connsiteY21" fmla="*/ 391886 h 2142309"/>
              <a:gd name="connsiteX22" fmla="*/ 1619794 w 2625634"/>
              <a:gd name="connsiteY22" fmla="*/ 326572 h 2142309"/>
              <a:gd name="connsiteX23" fmla="*/ 1685109 w 2625634"/>
              <a:gd name="connsiteY23" fmla="*/ 248195 h 2142309"/>
              <a:gd name="connsiteX24" fmla="*/ 1750423 w 2625634"/>
              <a:gd name="connsiteY24" fmla="*/ 169817 h 2142309"/>
              <a:gd name="connsiteX25" fmla="*/ 1815737 w 2625634"/>
              <a:gd name="connsiteY25" fmla="*/ 52252 h 2142309"/>
              <a:gd name="connsiteX26" fmla="*/ 1854926 w 2625634"/>
              <a:gd name="connsiteY26" fmla="*/ 0 h 2142309"/>
              <a:gd name="connsiteX27" fmla="*/ 2612571 w 2625634"/>
              <a:gd name="connsiteY27" fmla="*/ 0 h 2142309"/>
              <a:gd name="connsiteX28" fmla="*/ 2625634 w 2625634"/>
              <a:gd name="connsiteY28" fmla="*/ 365761 h 2142309"/>
              <a:gd name="connsiteX29" fmla="*/ 2560320 w 2625634"/>
              <a:gd name="connsiteY29" fmla="*/ 731520 h 2142309"/>
              <a:gd name="connsiteX30" fmla="*/ 1985554 w 2625634"/>
              <a:gd name="connsiteY30" fmla="*/ 1097280 h 2142309"/>
              <a:gd name="connsiteX31" fmla="*/ 1593669 w 2625634"/>
              <a:gd name="connsiteY31" fmla="*/ 1815737 h 2142309"/>
              <a:gd name="connsiteX32" fmla="*/ 1593669 w 2625634"/>
              <a:gd name="connsiteY32" fmla="*/ 2103120 h 2142309"/>
              <a:gd name="connsiteX33" fmla="*/ 1476103 w 2625634"/>
              <a:gd name="connsiteY33" fmla="*/ 2142309 h 2142309"/>
              <a:gd name="connsiteX34" fmla="*/ 757646 w 2625634"/>
              <a:gd name="connsiteY34" fmla="*/ 1593669 h 2142309"/>
              <a:gd name="connsiteX35" fmla="*/ 104503 w 2625634"/>
              <a:gd name="connsiteY35" fmla="*/ 1332412 h 2142309"/>
              <a:gd name="connsiteX36" fmla="*/ 13063 w 2625634"/>
              <a:gd name="connsiteY36" fmla="*/ 1423852 h 2142309"/>
              <a:gd name="connsiteX0" fmla="*/ 0 w 2625634"/>
              <a:gd name="connsiteY0" fmla="*/ 1293223 h 2142309"/>
              <a:gd name="connsiteX1" fmla="*/ 0 w 2625634"/>
              <a:gd name="connsiteY1" fmla="*/ 1293223 h 2142309"/>
              <a:gd name="connsiteX2" fmla="*/ 117566 w 2625634"/>
              <a:gd name="connsiteY2" fmla="*/ 1306286 h 2142309"/>
              <a:gd name="connsiteX3" fmla="*/ 261257 w 2625634"/>
              <a:gd name="connsiteY3" fmla="*/ 1280160 h 2142309"/>
              <a:gd name="connsiteX4" fmla="*/ 378823 w 2625634"/>
              <a:gd name="connsiteY4" fmla="*/ 1254035 h 2142309"/>
              <a:gd name="connsiteX5" fmla="*/ 457200 w 2625634"/>
              <a:gd name="connsiteY5" fmla="*/ 1214846 h 2142309"/>
              <a:gd name="connsiteX6" fmla="*/ 509451 w 2625634"/>
              <a:gd name="connsiteY6" fmla="*/ 1201783 h 2142309"/>
              <a:gd name="connsiteX7" fmla="*/ 587829 w 2625634"/>
              <a:gd name="connsiteY7" fmla="*/ 1162595 h 2142309"/>
              <a:gd name="connsiteX8" fmla="*/ 627017 w 2625634"/>
              <a:gd name="connsiteY8" fmla="*/ 1136469 h 2142309"/>
              <a:gd name="connsiteX9" fmla="*/ 744583 w 2625634"/>
              <a:gd name="connsiteY9" fmla="*/ 1071155 h 2142309"/>
              <a:gd name="connsiteX10" fmla="*/ 849086 w 2625634"/>
              <a:gd name="connsiteY10" fmla="*/ 1005840 h 2142309"/>
              <a:gd name="connsiteX11" fmla="*/ 888274 w 2625634"/>
              <a:gd name="connsiteY11" fmla="*/ 992777 h 2142309"/>
              <a:gd name="connsiteX12" fmla="*/ 1005840 w 2625634"/>
              <a:gd name="connsiteY12" fmla="*/ 901337 h 2142309"/>
              <a:gd name="connsiteX13" fmla="*/ 1084217 w 2625634"/>
              <a:gd name="connsiteY13" fmla="*/ 849086 h 2142309"/>
              <a:gd name="connsiteX14" fmla="*/ 1149531 w 2625634"/>
              <a:gd name="connsiteY14" fmla="*/ 783772 h 2142309"/>
              <a:gd name="connsiteX15" fmla="*/ 1175657 w 2625634"/>
              <a:gd name="connsiteY15" fmla="*/ 744583 h 2142309"/>
              <a:gd name="connsiteX16" fmla="*/ 1254034 w 2625634"/>
              <a:gd name="connsiteY16" fmla="*/ 666206 h 2142309"/>
              <a:gd name="connsiteX17" fmla="*/ 1293223 w 2625634"/>
              <a:gd name="connsiteY17" fmla="*/ 627017 h 2142309"/>
              <a:gd name="connsiteX18" fmla="*/ 1384663 w 2625634"/>
              <a:gd name="connsiteY18" fmla="*/ 561703 h 2142309"/>
              <a:gd name="connsiteX19" fmla="*/ 1410789 w 2625634"/>
              <a:gd name="connsiteY19" fmla="*/ 522515 h 2142309"/>
              <a:gd name="connsiteX20" fmla="*/ 1489166 w 2625634"/>
              <a:gd name="connsiteY20" fmla="*/ 470263 h 2142309"/>
              <a:gd name="connsiteX21" fmla="*/ 1554480 w 2625634"/>
              <a:gd name="connsiteY21" fmla="*/ 391886 h 2142309"/>
              <a:gd name="connsiteX22" fmla="*/ 1619794 w 2625634"/>
              <a:gd name="connsiteY22" fmla="*/ 326572 h 2142309"/>
              <a:gd name="connsiteX23" fmla="*/ 1685109 w 2625634"/>
              <a:gd name="connsiteY23" fmla="*/ 248195 h 2142309"/>
              <a:gd name="connsiteX24" fmla="*/ 1750423 w 2625634"/>
              <a:gd name="connsiteY24" fmla="*/ 169817 h 2142309"/>
              <a:gd name="connsiteX25" fmla="*/ 1815737 w 2625634"/>
              <a:gd name="connsiteY25" fmla="*/ 52252 h 2142309"/>
              <a:gd name="connsiteX26" fmla="*/ 1854926 w 2625634"/>
              <a:gd name="connsiteY26" fmla="*/ 0 h 2142309"/>
              <a:gd name="connsiteX27" fmla="*/ 2612571 w 2625634"/>
              <a:gd name="connsiteY27" fmla="*/ 0 h 2142309"/>
              <a:gd name="connsiteX28" fmla="*/ 2625634 w 2625634"/>
              <a:gd name="connsiteY28" fmla="*/ 365761 h 2142309"/>
              <a:gd name="connsiteX29" fmla="*/ 2416629 w 2625634"/>
              <a:gd name="connsiteY29" fmla="*/ 744583 h 2142309"/>
              <a:gd name="connsiteX30" fmla="*/ 1985554 w 2625634"/>
              <a:gd name="connsiteY30" fmla="*/ 1097280 h 2142309"/>
              <a:gd name="connsiteX31" fmla="*/ 1593669 w 2625634"/>
              <a:gd name="connsiteY31" fmla="*/ 1815737 h 2142309"/>
              <a:gd name="connsiteX32" fmla="*/ 1593669 w 2625634"/>
              <a:gd name="connsiteY32" fmla="*/ 2103120 h 2142309"/>
              <a:gd name="connsiteX33" fmla="*/ 1476103 w 2625634"/>
              <a:gd name="connsiteY33" fmla="*/ 2142309 h 2142309"/>
              <a:gd name="connsiteX34" fmla="*/ 757646 w 2625634"/>
              <a:gd name="connsiteY34" fmla="*/ 1593669 h 2142309"/>
              <a:gd name="connsiteX35" fmla="*/ 104503 w 2625634"/>
              <a:gd name="connsiteY35" fmla="*/ 1332412 h 2142309"/>
              <a:gd name="connsiteX36" fmla="*/ 13063 w 2625634"/>
              <a:gd name="connsiteY36" fmla="*/ 1423852 h 2142309"/>
              <a:gd name="connsiteX0" fmla="*/ 188626 w 2814260"/>
              <a:gd name="connsiteY0" fmla="*/ 1293223 h 2142309"/>
              <a:gd name="connsiteX1" fmla="*/ 188626 w 2814260"/>
              <a:gd name="connsiteY1" fmla="*/ 1293223 h 2142309"/>
              <a:gd name="connsiteX2" fmla="*/ 306192 w 2814260"/>
              <a:gd name="connsiteY2" fmla="*/ 1306286 h 2142309"/>
              <a:gd name="connsiteX3" fmla="*/ 449883 w 2814260"/>
              <a:gd name="connsiteY3" fmla="*/ 1280160 h 2142309"/>
              <a:gd name="connsiteX4" fmla="*/ 567449 w 2814260"/>
              <a:gd name="connsiteY4" fmla="*/ 1254035 h 2142309"/>
              <a:gd name="connsiteX5" fmla="*/ 645826 w 2814260"/>
              <a:gd name="connsiteY5" fmla="*/ 1214846 h 2142309"/>
              <a:gd name="connsiteX6" fmla="*/ 698077 w 2814260"/>
              <a:gd name="connsiteY6" fmla="*/ 1201783 h 2142309"/>
              <a:gd name="connsiteX7" fmla="*/ 776455 w 2814260"/>
              <a:gd name="connsiteY7" fmla="*/ 1162595 h 2142309"/>
              <a:gd name="connsiteX8" fmla="*/ 815643 w 2814260"/>
              <a:gd name="connsiteY8" fmla="*/ 1136469 h 2142309"/>
              <a:gd name="connsiteX9" fmla="*/ 933209 w 2814260"/>
              <a:gd name="connsiteY9" fmla="*/ 1071155 h 2142309"/>
              <a:gd name="connsiteX10" fmla="*/ 1037712 w 2814260"/>
              <a:gd name="connsiteY10" fmla="*/ 1005840 h 2142309"/>
              <a:gd name="connsiteX11" fmla="*/ 1076900 w 2814260"/>
              <a:gd name="connsiteY11" fmla="*/ 992777 h 2142309"/>
              <a:gd name="connsiteX12" fmla="*/ 1194466 w 2814260"/>
              <a:gd name="connsiteY12" fmla="*/ 901337 h 2142309"/>
              <a:gd name="connsiteX13" fmla="*/ 1272843 w 2814260"/>
              <a:gd name="connsiteY13" fmla="*/ 849086 h 2142309"/>
              <a:gd name="connsiteX14" fmla="*/ 1338157 w 2814260"/>
              <a:gd name="connsiteY14" fmla="*/ 783772 h 2142309"/>
              <a:gd name="connsiteX15" fmla="*/ 1364283 w 2814260"/>
              <a:gd name="connsiteY15" fmla="*/ 744583 h 2142309"/>
              <a:gd name="connsiteX16" fmla="*/ 1442660 w 2814260"/>
              <a:gd name="connsiteY16" fmla="*/ 666206 h 2142309"/>
              <a:gd name="connsiteX17" fmla="*/ 1481849 w 2814260"/>
              <a:gd name="connsiteY17" fmla="*/ 627017 h 2142309"/>
              <a:gd name="connsiteX18" fmla="*/ 1573289 w 2814260"/>
              <a:gd name="connsiteY18" fmla="*/ 561703 h 2142309"/>
              <a:gd name="connsiteX19" fmla="*/ 1599415 w 2814260"/>
              <a:gd name="connsiteY19" fmla="*/ 522515 h 2142309"/>
              <a:gd name="connsiteX20" fmla="*/ 1677792 w 2814260"/>
              <a:gd name="connsiteY20" fmla="*/ 470263 h 2142309"/>
              <a:gd name="connsiteX21" fmla="*/ 1743106 w 2814260"/>
              <a:gd name="connsiteY21" fmla="*/ 391886 h 2142309"/>
              <a:gd name="connsiteX22" fmla="*/ 1808420 w 2814260"/>
              <a:gd name="connsiteY22" fmla="*/ 326572 h 2142309"/>
              <a:gd name="connsiteX23" fmla="*/ 1873735 w 2814260"/>
              <a:gd name="connsiteY23" fmla="*/ 248195 h 2142309"/>
              <a:gd name="connsiteX24" fmla="*/ 1939049 w 2814260"/>
              <a:gd name="connsiteY24" fmla="*/ 169817 h 2142309"/>
              <a:gd name="connsiteX25" fmla="*/ 2004363 w 2814260"/>
              <a:gd name="connsiteY25" fmla="*/ 52252 h 2142309"/>
              <a:gd name="connsiteX26" fmla="*/ 2043552 w 2814260"/>
              <a:gd name="connsiteY26" fmla="*/ 0 h 2142309"/>
              <a:gd name="connsiteX27" fmla="*/ 2801197 w 2814260"/>
              <a:gd name="connsiteY27" fmla="*/ 0 h 2142309"/>
              <a:gd name="connsiteX28" fmla="*/ 2814260 w 2814260"/>
              <a:gd name="connsiteY28" fmla="*/ 365761 h 2142309"/>
              <a:gd name="connsiteX29" fmla="*/ 2605255 w 2814260"/>
              <a:gd name="connsiteY29" fmla="*/ 744583 h 2142309"/>
              <a:gd name="connsiteX30" fmla="*/ 2174180 w 2814260"/>
              <a:gd name="connsiteY30" fmla="*/ 1097280 h 2142309"/>
              <a:gd name="connsiteX31" fmla="*/ 1782295 w 2814260"/>
              <a:gd name="connsiteY31" fmla="*/ 1815737 h 2142309"/>
              <a:gd name="connsiteX32" fmla="*/ 1782295 w 2814260"/>
              <a:gd name="connsiteY32" fmla="*/ 2103120 h 2142309"/>
              <a:gd name="connsiteX33" fmla="*/ 1664729 w 2814260"/>
              <a:gd name="connsiteY33" fmla="*/ 2142309 h 2142309"/>
              <a:gd name="connsiteX34" fmla="*/ 946272 w 2814260"/>
              <a:gd name="connsiteY34" fmla="*/ 1593669 h 2142309"/>
              <a:gd name="connsiteX35" fmla="*/ 293129 w 2814260"/>
              <a:gd name="connsiteY35" fmla="*/ 1332412 h 2142309"/>
              <a:gd name="connsiteX36" fmla="*/ 0 w 2814260"/>
              <a:gd name="connsiteY36" fmla="*/ 1368185 h 2142309"/>
              <a:gd name="connsiteX0" fmla="*/ 201689 w 2827323"/>
              <a:gd name="connsiteY0" fmla="*/ 1293223 h 2142309"/>
              <a:gd name="connsiteX1" fmla="*/ 0 w 2827323"/>
              <a:gd name="connsiteY1" fmla="*/ 1344608 h 2142309"/>
              <a:gd name="connsiteX2" fmla="*/ 319255 w 2827323"/>
              <a:gd name="connsiteY2" fmla="*/ 1306286 h 2142309"/>
              <a:gd name="connsiteX3" fmla="*/ 462946 w 2827323"/>
              <a:gd name="connsiteY3" fmla="*/ 1280160 h 2142309"/>
              <a:gd name="connsiteX4" fmla="*/ 580512 w 2827323"/>
              <a:gd name="connsiteY4" fmla="*/ 1254035 h 2142309"/>
              <a:gd name="connsiteX5" fmla="*/ 658889 w 2827323"/>
              <a:gd name="connsiteY5" fmla="*/ 1214846 h 2142309"/>
              <a:gd name="connsiteX6" fmla="*/ 711140 w 2827323"/>
              <a:gd name="connsiteY6" fmla="*/ 1201783 h 2142309"/>
              <a:gd name="connsiteX7" fmla="*/ 789518 w 2827323"/>
              <a:gd name="connsiteY7" fmla="*/ 1162595 h 2142309"/>
              <a:gd name="connsiteX8" fmla="*/ 828706 w 2827323"/>
              <a:gd name="connsiteY8" fmla="*/ 1136469 h 2142309"/>
              <a:gd name="connsiteX9" fmla="*/ 946272 w 2827323"/>
              <a:gd name="connsiteY9" fmla="*/ 1071155 h 2142309"/>
              <a:gd name="connsiteX10" fmla="*/ 1050775 w 2827323"/>
              <a:gd name="connsiteY10" fmla="*/ 1005840 h 2142309"/>
              <a:gd name="connsiteX11" fmla="*/ 1089963 w 2827323"/>
              <a:gd name="connsiteY11" fmla="*/ 992777 h 2142309"/>
              <a:gd name="connsiteX12" fmla="*/ 1207529 w 2827323"/>
              <a:gd name="connsiteY12" fmla="*/ 901337 h 2142309"/>
              <a:gd name="connsiteX13" fmla="*/ 1285906 w 2827323"/>
              <a:gd name="connsiteY13" fmla="*/ 849086 h 2142309"/>
              <a:gd name="connsiteX14" fmla="*/ 1351220 w 2827323"/>
              <a:gd name="connsiteY14" fmla="*/ 783772 h 2142309"/>
              <a:gd name="connsiteX15" fmla="*/ 1377346 w 2827323"/>
              <a:gd name="connsiteY15" fmla="*/ 744583 h 2142309"/>
              <a:gd name="connsiteX16" fmla="*/ 1455723 w 2827323"/>
              <a:gd name="connsiteY16" fmla="*/ 666206 h 2142309"/>
              <a:gd name="connsiteX17" fmla="*/ 1494912 w 2827323"/>
              <a:gd name="connsiteY17" fmla="*/ 627017 h 2142309"/>
              <a:gd name="connsiteX18" fmla="*/ 1586352 w 2827323"/>
              <a:gd name="connsiteY18" fmla="*/ 561703 h 2142309"/>
              <a:gd name="connsiteX19" fmla="*/ 1612478 w 2827323"/>
              <a:gd name="connsiteY19" fmla="*/ 522515 h 2142309"/>
              <a:gd name="connsiteX20" fmla="*/ 1690855 w 2827323"/>
              <a:gd name="connsiteY20" fmla="*/ 470263 h 2142309"/>
              <a:gd name="connsiteX21" fmla="*/ 1756169 w 2827323"/>
              <a:gd name="connsiteY21" fmla="*/ 391886 h 2142309"/>
              <a:gd name="connsiteX22" fmla="*/ 1821483 w 2827323"/>
              <a:gd name="connsiteY22" fmla="*/ 326572 h 2142309"/>
              <a:gd name="connsiteX23" fmla="*/ 1886798 w 2827323"/>
              <a:gd name="connsiteY23" fmla="*/ 248195 h 2142309"/>
              <a:gd name="connsiteX24" fmla="*/ 1952112 w 2827323"/>
              <a:gd name="connsiteY24" fmla="*/ 169817 h 2142309"/>
              <a:gd name="connsiteX25" fmla="*/ 2017426 w 2827323"/>
              <a:gd name="connsiteY25" fmla="*/ 52252 h 2142309"/>
              <a:gd name="connsiteX26" fmla="*/ 2056615 w 2827323"/>
              <a:gd name="connsiteY26" fmla="*/ 0 h 2142309"/>
              <a:gd name="connsiteX27" fmla="*/ 2814260 w 2827323"/>
              <a:gd name="connsiteY27" fmla="*/ 0 h 2142309"/>
              <a:gd name="connsiteX28" fmla="*/ 2827323 w 2827323"/>
              <a:gd name="connsiteY28" fmla="*/ 365761 h 2142309"/>
              <a:gd name="connsiteX29" fmla="*/ 2618318 w 2827323"/>
              <a:gd name="connsiteY29" fmla="*/ 744583 h 2142309"/>
              <a:gd name="connsiteX30" fmla="*/ 2187243 w 2827323"/>
              <a:gd name="connsiteY30" fmla="*/ 1097280 h 2142309"/>
              <a:gd name="connsiteX31" fmla="*/ 1795358 w 2827323"/>
              <a:gd name="connsiteY31" fmla="*/ 1815737 h 2142309"/>
              <a:gd name="connsiteX32" fmla="*/ 1795358 w 2827323"/>
              <a:gd name="connsiteY32" fmla="*/ 2103120 h 2142309"/>
              <a:gd name="connsiteX33" fmla="*/ 1677792 w 2827323"/>
              <a:gd name="connsiteY33" fmla="*/ 2142309 h 2142309"/>
              <a:gd name="connsiteX34" fmla="*/ 959335 w 2827323"/>
              <a:gd name="connsiteY34" fmla="*/ 1593669 h 2142309"/>
              <a:gd name="connsiteX35" fmla="*/ 306192 w 2827323"/>
              <a:gd name="connsiteY35" fmla="*/ 1332412 h 2142309"/>
              <a:gd name="connsiteX36" fmla="*/ 13063 w 2827323"/>
              <a:gd name="connsiteY36" fmla="*/ 1368185 h 2142309"/>
              <a:gd name="connsiteX0" fmla="*/ 201689 w 2827323"/>
              <a:gd name="connsiteY0" fmla="*/ 1293223 h 2142309"/>
              <a:gd name="connsiteX1" fmla="*/ 0 w 2827323"/>
              <a:gd name="connsiteY1" fmla="*/ 1344608 h 2142309"/>
              <a:gd name="connsiteX2" fmla="*/ 319255 w 2827323"/>
              <a:gd name="connsiteY2" fmla="*/ 1306286 h 2142309"/>
              <a:gd name="connsiteX3" fmla="*/ 462946 w 2827323"/>
              <a:gd name="connsiteY3" fmla="*/ 1280160 h 2142309"/>
              <a:gd name="connsiteX4" fmla="*/ 580512 w 2827323"/>
              <a:gd name="connsiteY4" fmla="*/ 1254035 h 2142309"/>
              <a:gd name="connsiteX5" fmla="*/ 658889 w 2827323"/>
              <a:gd name="connsiteY5" fmla="*/ 1214846 h 2142309"/>
              <a:gd name="connsiteX6" fmla="*/ 711140 w 2827323"/>
              <a:gd name="connsiteY6" fmla="*/ 1201783 h 2142309"/>
              <a:gd name="connsiteX7" fmla="*/ 789518 w 2827323"/>
              <a:gd name="connsiteY7" fmla="*/ 1162595 h 2142309"/>
              <a:gd name="connsiteX8" fmla="*/ 828706 w 2827323"/>
              <a:gd name="connsiteY8" fmla="*/ 1136469 h 2142309"/>
              <a:gd name="connsiteX9" fmla="*/ 946272 w 2827323"/>
              <a:gd name="connsiteY9" fmla="*/ 1071155 h 2142309"/>
              <a:gd name="connsiteX10" fmla="*/ 1050775 w 2827323"/>
              <a:gd name="connsiteY10" fmla="*/ 1005840 h 2142309"/>
              <a:gd name="connsiteX11" fmla="*/ 1089963 w 2827323"/>
              <a:gd name="connsiteY11" fmla="*/ 992777 h 2142309"/>
              <a:gd name="connsiteX12" fmla="*/ 1207529 w 2827323"/>
              <a:gd name="connsiteY12" fmla="*/ 901337 h 2142309"/>
              <a:gd name="connsiteX13" fmla="*/ 1285906 w 2827323"/>
              <a:gd name="connsiteY13" fmla="*/ 849086 h 2142309"/>
              <a:gd name="connsiteX14" fmla="*/ 1351220 w 2827323"/>
              <a:gd name="connsiteY14" fmla="*/ 783772 h 2142309"/>
              <a:gd name="connsiteX15" fmla="*/ 1377346 w 2827323"/>
              <a:gd name="connsiteY15" fmla="*/ 744583 h 2142309"/>
              <a:gd name="connsiteX16" fmla="*/ 1455723 w 2827323"/>
              <a:gd name="connsiteY16" fmla="*/ 666206 h 2142309"/>
              <a:gd name="connsiteX17" fmla="*/ 1494912 w 2827323"/>
              <a:gd name="connsiteY17" fmla="*/ 627017 h 2142309"/>
              <a:gd name="connsiteX18" fmla="*/ 1586352 w 2827323"/>
              <a:gd name="connsiteY18" fmla="*/ 561703 h 2142309"/>
              <a:gd name="connsiteX19" fmla="*/ 1612478 w 2827323"/>
              <a:gd name="connsiteY19" fmla="*/ 522515 h 2142309"/>
              <a:gd name="connsiteX20" fmla="*/ 1690855 w 2827323"/>
              <a:gd name="connsiteY20" fmla="*/ 470263 h 2142309"/>
              <a:gd name="connsiteX21" fmla="*/ 1756169 w 2827323"/>
              <a:gd name="connsiteY21" fmla="*/ 391886 h 2142309"/>
              <a:gd name="connsiteX22" fmla="*/ 1821483 w 2827323"/>
              <a:gd name="connsiteY22" fmla="*/ 326572 h 2142309"/>
              <a:gd name="connsiteX23" fmla="*/ 1886798 w 2827323"/>
              <a:gd name="connsiteY23" fmla="*/ 248195 h 2142309"/>
              <a:gd name="connsiteX24" fmla="*/ 1952112 w 2827323"/>
              <a:gd name="connsiteY24" fmla="*/ 169817 h 2142309"/>
              <a:gd name="connsiteX25" fmla="*/ 2017426 w 2827323"/>
              <a:gd name="connsiteY25" fmla="*/ 52252 h 2142309"/>
              <a:gd name="connsiteX26" fmla="*/ 2056615 w 2827323"/>
              <a:gd name="connsiteY26" fmla="*/ 0 h 2142309"/>
              <a:gd name="connsiteX27" fmla="*/ 2814260 w 2827323"/>
              <a:gd name="connsiteY27" fmla="*/ 0 h 2142309"/>
              <a:gd name="connsiteX28" fmla="*/ 2827323 w 2827323"/>
              <a:gd name="connsiteY28" fmla="*/ 365761 h 2142309"/>
              <a:gd name="connsiteX29" fmla="*/ 2618318 w 2827323"/>
              <a:gd name="connsiteY29" fmla="*/ 744583 h 2142309"/>
              <a:gd name="connsiteX30" fmla="*/ 2187243 w 2827323"/>
              <a:gd name="connsiteY30" fmla="*/ 1097280 h 2142309"/>
              <a:gd name="connsiteX31" fmla="*/ 1795358 w 2827323"/>
              <a:gd name="connsiteY31" fmla="*/ 1815737 h 2142309"/>
              <a:gd name="connsiteX32" fmla="*/ 1795358 w 2827323"/>
              <a:gd name="connsiteY32" fmla="*/ 2103120 h 2142309"/>
              <a:gd name="connsiteX33" fmla="*/ 1677792 w 2827323"/>
              <a:gd name="connsiteY33" fmla="*/ 2142309 h 2142309"/>
              <a:gd name="connsiteX34" fmla="*/ 959335 w 2827323"/>
              <a:gd name="connsiteY34" fmla="*/ 1593669 h 2142309"/>
              <a:gd name="connsiteX35" fmla="*/ 270336 w 2827323"/>
              <a:gd name="connsiteY35" fmla="*/ 1400926 h 2142309"/>
              <a:gd name="connsiteX36" fmla="*/ 13063 w 2827323"/>
              <a:gd name="connsiteY36" fmla="*/ 1368185 h 2142309"/>
              <a:gd name="connsiteX0" fmla="*/ 201689 w 2827323"/>
              <a:gd name="connsiteY0" fmla="*/ 1293223 h 2189412"/>
              <a:gd name="connsiteX1" fmla="*/ 0 w 2827323"/>
              <a:gd name="connsiteY1" fmla="*/ 1344608 h 2189412"/>
              <a:gd name="connsiteX2" fmla="*/ 319255 w 2827323"/>
              <a:gd name="connsiteY2" fmla="*/ 1306286 h 2189412"/>
              <a:gd name="connsiteX3" fmla="*/ 462946 w 2827323"/>
              <a:gd name="connsiteY3" fmla="*/ 1280160 h 2189412"/>
              <a:gd name="connsiteX4" fmla="*/ 580512 w 2827323"/>
              <a:gd name="connsiteY4" fmla="*/ 1254035 h 2189412"/>
              <a:gd name="connsiteX5" fmla="*/ 658889 w 2827323"/>
              <a:gd name="connsiteY5" fmla="*/ 1214846 h 2189412"/>
              <a:gd name="connsiteX6" fmla="*/ 711140 w 2827323"/>
              <a:gd name="connsiteY6" fmla="*/ 1201783 h 2189412"/>
              <a:gd name="connsiteX7" fmla="*/ 789518 w 2827323"/>
              <a:gd name="connsiteY7" fmla="*/ 1162595 h 2189412"/>
              <a:gd name="connsiteX8" fmla="*/ 828706 w 2827323"/>
              <a:gd name="connsiteY8" fmla="*/ 1136469 h 2189412"/>
              <a:gd name="connsiteX9" fmla="*/ 946272 w 2827323"/>
              <a:gd name="connsiteY9" fmla="*/ 1071155 h 2189412"/>
              <a:gd name="connsiteX10" fmla="*/ 1050775 w 2827323"/>
              <a:gd name="connsiteY10" fmla="*/ 1005840 h 2189412"/>
              <a:gd name="connsiteX11" fmla="*/ 1089963 w 2827323"/>
              <a:gd name="connsiteY11" fmla="*/ 992777 h 2189412"/>
              <a:gd name="connsiteX12" fmla="*/ 1207529 w 2827323"/>
              <a:gd name="connsiteY12" fmla="*/ 901337 h 2189412"/>
              <a:gd name="connsiteX13" fmla="*/ 1285906 w 2827323"/>
              <a:gd name="connsiteY13" fmla="*/ 849086 h 2189412"/>
              <a:gd name="connsiteX14" fmla="*/ 1351220 w 2827323"/>
              <a:gd name="connsiteY14" fmla="*/ 783772 h 2189412"/>
              <a:gd name="connsiteX15" fmla="*/ 1377346 w 2827323"/>
              <a:gd name="connsiteY15" fmla="*/ 744583 h 2189412"/>
              <a:gd name="connsiteX16" fmla="*/ 1455723 w 2827323"/>
              <a:gd name="connsiteY16" fmla="*/ 666206 h 2189412"/>
              <a:gd name="connsiteX17" fmla="*/ 1494912 w 2827323"/>
              <a:gd name="connsiteY17" fmla="*/ 627017 h 2189412"/>
              <a:gd name="connsiteX18" fmla="*/ 1586352 w 2827323"/>
              <a:gd name="connsiteY18" fmla="*/ 561703 h 2189412"/>
              <a:gd name="connsiteX19" fmla="*/ 1612478 w 2827323"/>
              <a:gd name="connsiteY19" fmla="*/ 522515 h 2189412"/>
              <a:gd name="connsiteX20" fmla="*/ 1690855 w 2827323"/>
              <a:gd name="connsiteY20" fmla="*/ 470263 h 2189412"/>
              <a:gd name="connsiteX21" fmla="*/ 1756169 w 2827323"/>
              <a:gd name="connsiteY21" fmla="*/ 391886 h 2189412"/>
              <a:gd name="connsiteX22" fmla="*/ 1821483 w 2827323"/>
              <a:gd name="connsiteY22" fmla="*/ 326572 h 2189412"/>
              <a:gd name="connsiteX23" fmla="*/ 1886798 w 2827323"/>
              <a:gd name="connsiteY23" fmla="*/ 248195 h 2189412"/>
              <a:gd name="connsiteX24" fmla="*/ 1952112 w 2827323"/>
              <a:gd name="connsiteY24" fmla="*/ 169817 h 2189412"/>
              <a:gd name="connsiteX25" fmla="*/ 2017426 w 2827323"/>
              <a:gd name="connsiteY25" fmla="*/ 52252 h 2189412"/>
              <a:gd name="connsiteX26" fmla="*/ 2056615 w 2827323"/>
              <a:gd name="connsiteY26" fmla="*/ 0 h 2189412"/>
              <a:gd name="connsiteX27" fmla="*/ 2814260 w 2827323"/>
              <a:gd name="connsiteY27" fmla="*/ 0 h 2189412"/>
              <a:gd name="connsiteX28" fmla="*/ 2827323 w 2827323"/>
              <a:gd name="connsiteY28" fmla="*/ 365761 h 2189412"/>
              <a:gd name="connsiteX29" fmla="*/ 2618318 w 2827323"/>
              <a:gd name="connsiteY29" fmla="*/ 744583 h 2189412"/>
              <a:gd name="connsiteX30" fmla="*/ 2187243 w 2827323"/>
              <a:gd name="connsiteY30" fmla="*/ 1097280 h 2189412"/>
              <a:gd name="connsiteX31" fmla="*/ 1795358 w 2827323"/>
              <a:gd name="connsiteY31" fmla="*/ 1815737 h 2189412"/>
              <a:gd name="connsiteX32" fmla="*/ 1795358 w 2827323"/>
              <a:gd name="connsiteY32" fmla="*/ 2103120 h 2189412"/>
              <a:gd name="connsiteX33" fmla="*/ 1601598 w 2827323"/>
              <a:gd name="connsiteY33" fmla="*/ 2189412 h 2189412"/>
              <a:gd name="connsiteX34" fmla="*/ 959335 w 2827323"/>
              <a:gd name="connsiteY34" fmla="*/ 1593669 h 2189412"/>
              <a:gd name="connsiteX35" fmla="*/ 270336 w 2827323"/>
              <a:gd name="connsiteY35" fmla="*/ 1400926 h 2189412"/>
              <a:gd name="connsiteX36" fmla="*/ 13063 w 2827323"/>
              <a:gd name="connsiteY36" fmla="*/ 1368185 h 2189412"/>
              <a:gd name="connsiteX0" fmla="*/ 201689 w 2827323"/>
              <a:gd name="connsiteY0" fmla="*/ 1293223 h 2189412"/>
              <a:gd name="connsiteX1" fmla="*/ 0 w 2827323"/>
              <a:gd name="connsiteY1" fmla="*/ 1344608 h 2189412"/>
              <a:gd name="connsiteX2" fmla="*/ 319255 w 2827323"/>
              <a:gd name="connsiteY2" fmla="*/ 1306286 h 2189412"/>
              <a:gd name="connsiteX3" fmla="*/ 462946 w 2827323"/>
              <a:gd name="connsiteY3" fmla="*/ 1280160 h 2189412"/>
              <a:gd name="connsiteX4" fmla="*/ 580512 w 2827323"/>
              <a:gd name="connsiteY4" fmla="*/ 1254035 h 2189412"/>
              <a:gd name="connsiteX5" fmla="*/ 658889 w 2827323"/>
              <a:gd name="connsiteY5" fmla="*/ 1214846 h 2189412"/>
              <a:gd name="connsiteX6" fmla="*/ 711140 w 2827323"/>
              <a:gd name="connsiteY6" fmla="*/ 1201783 h 2189412"/>
              <a:gd name="connsiteX7" fmla="*/ 789518 w 2827323"/>
              <a:gd name="connsiteY7" fmla="*/ 1162595 h 2189412"/>
              <a:gd name="connsiteX8" fmla="*/ 828706 w 2827323"/>
              <a:gd name="connsiteY8" fmla="*/ 1136469 h 2189412"/>
              <a:gd name="connsiteX9" fmla="*/ 946272 w 2827323"/>
              <a:gd name="connsiteY9" fmla="*/ 1071155 h 2189412"/>
              <a:gd name="connsiteX10" fmla="*/ 1050775 w 2827323"/>
              <a:gd name="connsiteY10" fmla="*/ 1005840 h 2189412"/>
              <a:gd name="connsiteX11" fmla="*/ 1089963 w 2827323"/>
              <a:gd name="connsiteY11" fmla="*/ 992777 h 2189412"/>
              <a:gd name="connsiteX12" fmla="*/ 1207529 w 2827323"/>
              <a:gd name="connsiteY12" fmla="*/ 901337 h 2189412"/>
              <a:gd name="connsiteX13" fmla="*/ 1285906 w 2827323"/>
              <a:gd name="connsiteY13" fmla="*/ 849086 h 2189412"/>
              <a:gd name="connsiteX14" fmla="*/ 1351220 w 2827323"/>
              <a:gd name="connsiteY14" fmla="*/ 783772 h 2189412"/>
              <a:gd name="connsiteX15" fmla="*/ 1377346 w 2827323"/>
              <a:gd name="connsiteY15" fmla="*/ 744583 h 2189412"/>
              <a:gd name="connsiteX16" fmla="*/ 1455723 w 2827323"/>
              <a:gd name="connsiteY16" fmla="*/ 666206 h 2189412"/>
              <a:gd name="connsiteX17" fmla="*/ 1494912 w 2827323"/>
              <a:gd name="connsiteY17" fmla="*/ 627017 h 2189412"/>
              <a:gd name="connsiteX18" fmla="*/ 1586352 w 2827323"/>
              <a:gd name="connsiteY18" fmla="*/ 561703 h 2189412"/>
              <a:gd name="connsiteX19" fmla="*/ 1612478 w 2827323"/>
              <a:gd name="connsiteY19" fmla="*/ 522515 h 2189412"/>
              <a:gd name="connsiteX20" fmla="*/ 1690855 w 2827323"/>
              <a:gd name="connsiteY20" fmla="*/ 470263 h 2189412"/>
              <a:gd name="connsiteX21" fmla="*/ 1756169 w 2827323"/>
              <a:gd name="connsiteY21" fmla="*/ 391886 h 2189412"/>
              <a:gd name="connsiteX22" fmla="*/ 1821483 w 2827323"/>
              <a:gd name="connsiteY22" fmla="*/ 326572 h 2189412"/>
              <a:gd name="connsiteX23" fmla="*/ 1886798 w 2827323"/>
              <a:gd name="connsiteY23" fmla="*/ 248195 h 2189412"/>
              <a:gd name="connsiteX24" fmla="*/ 1952112 w 2827323"/>
              <a:gd name="connsiteY24" fmla="*/ 169817 h 2189412"/>
              <a:gd name="connsiteX25" fmla="*/ 2017426 w 2827323"/>
              <a:gd name="connsiteY25" fmla="*/ 52252 h 2189412"/>
              <a:gd name="connsiteX26" fmla="*/ 2056615 w 2827323"/>
              <a:gd name="connsiteY26" fmla="*/ 0 h 2189412"/>
              <a:gd name="connsiteX27" fmla="*/ 2814260 w 2827323"/>
              <a:gd name="connsiteY27" fmla="*/ 0 h 2189412"/>
              <a:gd name="connsiteX28" fmla="*/ 2827323 w 2827323"/>
              <a:gd name="connsiteY28" fmla="*/ 365761 h 2189412"/>
              <a:gd name="connsiteX29" fmla="*/ 2618318 w 2827323"/>
              <a:gd name="connsiteY29" fmla="*/ 744583 h 2189412"/>
              <a:gd name="connsiteX30" fmla="*/ 2187243 w 2827323"/>
              <a:gd name="connsiteY30" fmla="*/ 1097280 h 2189412"/>
              <a:gd name="connsiteX31" fmla="*/ 1795358 w 2827323"/>
              <a:gd name="connsiteY31" fmla="*/ 1815737 h 2189412"/>
              <a:gd name="connsiteX32" fmla="*/ 1795358 w 2827323"/>
              <a:gd name="connsiteY32" fmla="*/ 2103120 h 2189412"/>
              <a:gd name="connsiteX33" fmla="*/ 1601598 w 2827323"/>
              <a:gd name="connsiteY33" fmla="*/ 2189412 h 2189412"/>
              <a:gd name="connsiteX34" fmla="*/ 959335 w 2827323"/>
              <a:gd name="connsiteY34" fmla="*/ 1593669 h 2189412"/>
              <a:gd name="connsiteX35" fmla="*/ 247927 w 2827323"/>
              <a:gd name="connsiteY35" fmla="*/ 1400926 h 2189412"/>
              <a:gd name="connsiteX36" fmla="*/ 13063 w 2827323"/>
              <a:gd name="connsiteY36" fmla="*/ 1368185 h 2189412"/>
              <a:gd name="connsiteX0" fmla="*/ 201689 w 2827323"/>
              <a:gd name="connsiteY0" fmla="*/ 1293223 h 2163720"/>
              <a:gd name="connsiteX1" fmla="*/ 0 w 2827323"/>
              <a:gd name="connsiteY1" fmla="*/ 1344608 h 2163720"/>
              <a:gd name="connsiteX2" fmla="*/ 319255 w 2827323"/>
              <a:gd name="connsiteY2" fmla="*/ 1306286 h 2163720"/>
              <a:gd name="connsiteX3" fmla="*/ 462946 w 2827323"/>
              <a:gd name="connsiteY3" fmla="*/ 1280160 h 2163720"/>
              <a:gd name="connsiteX4" fmla="*/ 580512 w 2827323"/>
              <a:gd name="connsiteY4" fmla="*/ 1254035 h 2163720"/>
              <a:gd name="connsiteX5" fmla="*/ 658889 w 2827323"/>
              <a:gd name="connsiteY5" fmla="*/ 1214846 h 2163720"/>
              <a:gd name="connsiteX6" fmla="*/ 711140 w 2827323"/>
              <a:gd name="connsiteY6" fmla="*/ 1201783 h 2163720"/>
              <a:gd name="connsiteX7" fmla="*/ 789518 w 2827323"/>
              <a:gd name="connsiteY7" fmla="*/ 1162595 h 2163720"/>
              <a:gd name="connsiteX8" fmla="*/ 828706 w 2827323"/>
              <a:gd name="connsiteY8" fmla="*/ 1136469 h 2163720"/>
              <a:gd name="connsiteX9" fmla="*/ 946272 w 2827323"/>
              <a:gd name="connsiteY9" fmla="*/ 1071155 h 2163720"/>
              <a:gd name="connsiteX10" fmla="*/ 1050775 w 2827323"/>
              <a:gd name="connsiteY10" fmla="*/ 1005840 h 2163720"/>
              <a:gd name="connsiteX11" fmla="*/ 1089963 w 2827323"/>
              <a:gd name="connsiteY11" fmla="*/ 992777 h 2163720"/>
              <a:gd name="connsiteX12" fmla="*/ 1207529 w 2827323"/>
              <a:gd name="connsiteY12" fmla="*/ 901337 h 2163720"/>
              <a:gd name="connsiteX13" fmla="*/ 1285906 w 2827323"/>
              <a:gd name="connsiteY13" fmla="*/ 849086 h 2163720"/>
              <a:gd name="connsiteX14" fmla="*/ 1351220 w 2827323"/>
              <a:gd name="connsiteY14" fmla="*/ 783772 h 2163720"/>
              <a:gd name="connsiteX15" fmla="*/ 1377346 w 2827323"/>
              <a:gd name="connsiteY15" fmla="*/ 744583 h 2163720"/>
              <a:gd name="connsiteX16" fmla="*/ 1455723 w 2827323"/>
              <a:gd name="connsiteY16" fmla="*/ 666206 h 2163720"/>
              <a:gd name="connsiteX17" fmla="*/ 1494912 w 2827323"/>
              <a:gd name="connsiteY17" fmla="*/ 627017 h 2163720"/>
              <a:gd name="connsiteX18" fmla="*/ 1586352 w 2827323"/>
              <a:gd name="connsiteY18" fmla="*/ 561703 h 2163720"/>
              <a:gd name="connsiteX19" fmla="*/ 1612478 w 2827323"/>
              <a:gd name="connsiteY19" fmla="*/ 522515 h 2163720"/>
              <a:gd name="connsiteX20" fmla="*/ 1690855 w 2827323"/>
              <a:gd name="connsiteY20" fmla="*/ 470263 h 2163720"/>
              <a:gd name="connsiteX21" fmla="*/ 1756169 w 2827323"/>
              <a:gd name="connsiteY21" fmla="*/ 391886 h 2163720"/>
              <a:gd name="connsiteX22" fmla="*/ 1821483 w 2827323"/>
              <a:gd name="connsiteY22" fmla="*/ 326572 h 2163720"/>
              <a:gd name="connsiteX23" fmla="*/ 1886798 w 2827323"/>
              <a:gd name="connsiteY23" fmla="*/ 248195 h 2163720"/>
              <a:gd name="connsiteX24" fmla="*/ 1952112 w 2827323"/>
              <a:gd name="connsiteY24" fmla="*/ 169817 h 2163720"/>
              <a:gd name="connsiteX25" fmla="*/ 2017426 w 2827323"/>
              <a:gd name="connsiteY25" fmla="*/ 52252 h 2163720"/>
              <a:gd name="connsiteX26" fmla="*/ 2056615 w 2827323"/>
              <a:gd name="connsiteY26" fmla="*/ 0 h 2163720"/>
              <a:gd name="connsiteX27" fmla="*/ 2814260 w 2827323"/>
              <a:gd name="connsiteY27" fmla="*/ 0 h 2163720"/>
              <a:gd name="connsiteX28" fmla="*/ 2827323 w 2827323"/>
              <a:gd name="connsiteY28" fmla="*/ 365761 h 2163720"/>
              <a:gd name="connsiteX29" fmla="*/ 2618318 w 2827323"/>
              <a:gd name="connsiteY29" fmla="*/ 744583 h 2163720"/>
              <a:gd name="connsiteX30" fmla="*/ 2187243 w 2827323"/>
              <a:gd name="connsiteY30" fmla="*/ 1097280 h 2163720"/>
              <a:gd name="connsiteX31" fmla="*/ 1795358 w 2827323"/>
              <a:gd name="connsiteY31" fmla="*/ 1815737 h 2163720"/>
              <a:gd name="connsiteX32" fmla="*/ 1795358 w 2827323"/>
              <a:gd name="connsiteY32" fmla="*/ 2103120 h 2163720"/>
              <a:gd name="connsiteX33" fmla="*/ 1570223 w 2827323"/>
              <a:gd name="connsiteY33" fmla="*/ 2163720 h 2163720"/>
              <a:gd name="connsiteX34" fmla="*/ 959335 w 2827323"/>
              <a:gd name="connsiteY34" fmla="*/ 1593669 h 2163720"/>
              <a:gd name="connsiteX35" fmla="*/ 247927 w 2827323"/>
              <a:gd name="connsiteY35" fmla="*/ 1400926 h 2163720"/>
              <a:gd name="connsiteX36" fmla="*/ 13063 w 2827323"/>
              <a:gd name="connsiteY36" fmla="*/ 1368185 h 2163720"/>
              <a:gd name="connsiteX0" fmla="*/ 215518 w 2841152"/>
              <a:gd name="connsiteY0" fmla="*/ 1293223 h 2163720"/>
              <a:gd name="connsiteX1" fmla="*/ 13829 w 2841152"/>
              <a:gd name="connsiteY1" fmla="*/ 1344608 h 2163720"/>
              <a:gd name="connsiteX2" fmla="*/ 333084 w 2841152"/>
              <a:gd name="connsiteY2" fmla="*/ 1306286 h 2163720"/>
              <a:gd name="connsiteX3" fmla="*/ 476775 w 2841152"/>
              <a:gd name="connsiteY3" fmla="*/ 1280160 h 2163720"/>
              <a:gd name="connsiteX4" fmla="*/ 594341 w 2841152"/>
              <a:gd name="connsiteY4" fmla="*/ 1254035 h 2163720"/>
              <a:gd name="connsiteX5" fmla="*/ 672718 w 2841152"/>
              <a:gd name="connsiteY5" fmla="*/ 1214846 h 2163720"/>
              <a:gd name="connsiteX6" fmla="*/ 724969 w 2841152"/>
              <a:gd name="connsiteY6" fmla="*/ 1201783 h 2163720"/>
              <a:gd name="connsiteX7" fmla="*/ 803347 w 2841152"/>
              <a:gd name="connsiteY7" fmla="*/ 1162595 h 2163720"/>
              <a:gd name="connsiteX8" fmla="*/ 842535 w 2841152"/>
              <a:gd name="connsiteY8" fmla="*/ 1136469 h 2163720"/>
              <a:gd name="connsiteX9" fmla="*/ 960101 w 2841152"/>
              <a:gd name="connsiteY9" fmla="*/ 1071155 h 2163720"/>
              <a:gd name="connsiteX10" fmla="*/ 1064604 w 2841152"/>
              <a:gd name="connsiteY10" fmla="*/ 1005840 h 2163720"/>
              <a:gd name="connsiteX11" fmla="*/ 1103792 w 2841152"/>
              <a:gd name="connsiteY11" fmla="*/ 992777 h 2163720"/>
              <a:gd name="connsiteX12" fmla="*/ 1221358 w 2841152"/>
              <a:gd name="connsiteY12" fmla="*/ 901337 h 2163720"/>
              <a:gd name="connsiteX13" fmla="*/ 1299735 w 2841152"/>
              <a:gd name="connsiteY13" fmla="*/ 849086 h 2163720"/>
              <a:gd name="connsiteX14" fmla="*/ 1365049 w 2841152"/>
              <a:gd name="connsiteY14" fmla="*/ 783772 h 2163720"/>
              <a:gd name="connsiteX15" fmla="*/ 1391175 w 2841152"/>
              <a:gd name="connsiteY15" fmla="*/ 744583 h 2163720"/>
              <a:gd name="connsiteX16" fmla="*/ 1469552 w 2841152"/>
              <a:gd name="connsiteY16" fmla="*/ 666206 h 2163720"/>
              <a:gd name="connsiteX17" fmla="*/ 1508741 w 2841152"/>
              <a:gd name="connsiteY17" fmla="*/ 627017 h 2163720"/>
              <a:gd name="connsiteX18" fmla="*/ 1600181 w 2841152"/>
              <a:gd name="connsiteY18" fmla="*/ 561703 h 2163720"/>
              <a:gd name="connsiteX19" fmla="*/ 1626307 w 2841152"/>
              <a:gd name="connsiteY19" fmla="*/ 522515 h 2163720"/>
              <a:gd name="connsiteX20" fmla="*/ 1704684 w 2841152"/>
              <a:gd name="connsiteY20" fmla="*/ 470263 h 2163720"/>
              <a:gd name="connsiteX21" fmla="*/ 1769998 w 2841152"/>
              <a:gd name="connsiteY21" fmla="*/ 391886 h 2163720"/>
              <a:gd name="connsiteX22" fmla="*/ 1835312 w 2841152"/>
              <a:gd name="connsiteY22" fmla="*/ 326572 h 2163720"/>
              <a:gd name="connsiteX23" fmla="*/ 1900627 w 2841152"/>
              <a:gd name="connsiteY23" fmla="*/ 248195 h 2163720"/>
              <a:gd name="connsiteX24" fmla="*/ 1965941 w 2841152"/>
              <a:gd name="connsiteY24" fmla="*/ 169817 h 2163720"/>
              <a:gd name="connsiteX25" fmla="*/ 2031255 w 2841152"/>
              <a:gd name="connsiteY25" fmla="*/ 52252 h 2163720"/>
              <a:gd name="connsiteX26" fmla="*/ 2070444 w 2841152"/>
              <a:gd name="connsiteY26" fmla="*/ 0 h 2163720"/>
              <a:gd name="connsiteX27" fmla="*/ 2828089 w 2841152"/>
              <a:gd name="connsiteY27" fmla="*/ 0 h 2163720"/>
              <a:gd name="connsiteX28" fmla="*/ 2841152 w 2841152"/>
              <a:gd name="connsiteY28" fmla="*/ 365761 h 2163720"/>
              <a:gd name="connsiteX29" fmla="*/ 2632147 w 2841152"/>
              <a:gd name="connsiteY29" fmla="*/ 744583 h 2163720"/>
              <a:gd name="connsiteX30" fmla="*/ 2201072 w 2841152"/>
              <a:gd name="connsiteY30" fmla="*/ 1097280 h 2163720"/>
              <a:gd name="connsiteX31" fmla="*/ 1809187 w 2841152"/>
              <a:gd name="connsiteY31" fmla="*/ 1815737 h 2163720"/>
              <a:gd name="connsiteX32" fmla="*/ 1809187 w 2841152"/>
              <a:gd name="connsiteY32" fmla="*/ 2103120 h 2163720"/>
              <a:gd name="connsiteX33" fmla="*/ 1584052 w 2841152"/>
              <a:gd name="connsiteY33" fmla="*/ 2163720 h 2163720"/>
              <a:gd name="connsiteX34" fmla="*/ 973164 w 2841152"/>
              <a:gd name="connsiteY34" fmla="*/ 1593669 h 2163720"/>
              <a:gd name="connsiteX35" fmla="*/ 261756 w 2841152"/>
              <a:gd name="connsiteY35" fmla="*/ 1400926 h 2163720"/>
              <a:gd name="connsiteX36" fmla="*/ 0 w 2841152"/>
              <a:gd name="connsiteY36" fmla="*/ 1363902 h 2163720"/>
              <a:gd name="connsiteX0" fmla="*/ 215518 w 2841152"/>
              <a:gd name="connsiteY0" fmla="*/ 1293223 h 2163720"/>
              <a:gd name="connsiteX1" fmla="*/ 13829 w 2841152"/>
              <a:gd name="connsiteY1" fmla="*/ 1344608 h 2163720"/>
              <a:gd name="connsiteX2" fmla="*/ 333084 w 2841152"/>
              <a:gd name="connsiteY2" fmla="*/ 1306286 h 2163720"/>
              <a:gd name="connsiteX3" fmla="*/ 476775 w 2841152"/>
              <a:gd name="connsiteY3" fmla="*/ 1280160 h 2163720"/>
              <a:gd name="connsiteX4" fmla="*/ 594341 w 2841152"/>
              <a:gd name="connsiteY4" fmla="*/ 1254035 h 2163720"/>
              <a:gd name="connsiteX5" fmla="*/ 672718 w 2841152"/>
              <a:gd name="connsiteY5" fmla="*/ 1214846 h 2163720"/>
              <a:gd name="connsiteX6" fmla="*/ 724969 w 2841152"/>
              <a:gd name="connsiteY6" fmla="*/ 1201783 h 2163720"/>
              <a:gd name="connsiteX7" fmla="*/ 803347 w 2841152"/>
              <a:gd name="connsiteY7" fmla="*/ 1162595 h 2163720"/>
              <a:gd name="connsiteX8" fmla="*/ 842535 w 2841152"/>
              <a:gd name="connsiteY8" fmla="*/ 1136469 h 2163720"/>
              <a:gd name="connsiteX9" fmla="*/ 960101 w 2841152"/>
              <a:gd name="connsiteY9" fmla="*/ 1071155 h 2163720"/>
              <a:gd name="connsiteX10" fmla="*/ 1064604 w 2841152"/>
              <a:gd name="connsiteY10" fmla="*/ 1005840 h 2163720"/>
              <a:gd name="connsiteX11" fmla="*/ 1103792 w 2841152"/>
              <a:gd name="connsiteY11" fmla="*/ 992777 h 2163720"/>
              <a:gd name="connsiteX12" fmla="*/ 1221358 w 2841152"/>
              <a:gd name="connsiteY12" fmla="*/ 901337 h 2163720"/>
              <a:gd name="connsiteX13" fmla="*/ 1299735 w 2841152"/>
              <a:gd name="connsiteY13" fmla="*/ 849086 h 2163720"/>
              <a:gd name="connsiteX14" fmla="*/ 1365049 w 2841152"/>
              <a:gd name="connsiteY14" fmla="*/ 783772 h 2163720"/>
              <a:gd name="connsiteX15" fmla="*/ 1391175 w 2841152"/>
              <a:gd name="connsiteY15" fmla="*/ 744583 h 2163720"/>
              <a:gd name="connsiteX16" fmla="*/ 1469552 w 2841152"/>
              <a:gd name="connsiteY16" fmla="*/ 666206 h 2163720"/>
              <a:gd name="connsiteX17" fmla="*/ 1508741 w 2841152"/>
              <a:gd name="connsiteY17" fmla="*/ 627017 h 2163720"/>
              <a:gd name="connsiteX18" fmla="*/ 1600181 w 2841152"/>
              <a:gd name="connsiteY18" fmla="*/ 561703 h 2163720"/>
              <a:gd name="connsiteX19" fmla="*/ 1626307 w 2841152"/>
              <a:gd name="connsiteY19" fmla="*/ 522515 h 2163720"/>
              <a:gd name="connsiteX20" fmla="*/ 1704684 w 2841152"/>
              <a:gd name="connsiteY20" fmla="*/ 470263 h 2163720"/>
              <a:gd name="connsiteX21" fmla="*/ 1769998 w 2841152"/>
              <a:gd name="connsiteY21" fmla="*/ 391886 h 2163720"/>
              <a:gd name="connsiteX22" fmla="*/ 1835312 w 2841152"/>
              <a:gd name="connsiteY22" fmla="*/ 326572 h 2163720"/>
              <a:gd name="connsiteX23" fmla="*/ 1900627 w 2841152"/>
              <a:gd name="connsiteY23" fmla="*/ 248195 h 2163720"/>
              <a:gd name="connsiteX24" fmla="*/ 1965941 w 2841152"/>
              <a:gd name="connsiteY24" fmla="*/ 169817 h 2163720"/>
              <a:gd name="connsiteX25" fmla="*/ 2031255 w 2841152"/>
              <a:gd name="connsiteY25" fmla="*/ 52252 h 2163720"/>
              <a:gd name="connsiteX26" fmla="*/ 2070444 w 2841152"/>
              <a:gd name="connsiteY26" fmla="*/ 0 h 2163720"/>
              <a:gd name="connsiteX27" fmla="*/ 2828089 w 2841152"/>
              <a:gd name="connsiteY27" fmla="*/ 0 h 2163720"/>
              <a:gd name="connsiteX28" fmla="*/ 2841152 w 2841152"/>
              <a:gd name="connsiteY28" fmla="*/ 365761 h 2163720"/>
              <a:gd name="connsiteX29" fmla="*/ 2632147 w 2841152"/>
              <a:gd name="connsiteY29" fmla="*/ 744583 h 2163720"/>
              <a:gd name="connsiteX30" fmla="*/ 2201072 w 2841152"/>
              <a:gd name="connsiteY30" fmla="*/ 1097280 h 2163720"/>
              <a:gd name="connsiteX31" fmla="*/ 1809187 w 2841152"/>
              <a:gd name="connsiteY31" fmla="*/ 1815737 h 2163720"/>
              <a:gd name="connsiteX32" fmla="*/ 1809187 w 2841152"/>
              <a:gd name="connsiteY32" fmla="*/ 2103120 h 2163720"/>
              <a:gd name="connsiteX33" fmla="*/ 1584052 w 2841152"/>
              <a:gd name="connsiteY33" fmla="*/ 2163720 h 2163720"/>
              <a:gd name="connsiteX34" fmla="*/ 973164 w 2841152"/>
              <a:gd name="connsiteY34" fmla="*/ 1593669 h 2163720"/>
              <a:gd name="connsiteX35" fmla="*/ 358715 w 2841152"/>
              <a:gd name="connsiteY35" fmla="*/ 1366344 h 2163720"/>
              <a:gd name="connsiteX36" fmla="*/ 0 w 2841152"/>
              <a:gd name="connsiteY36" fmla="*/ 1363902 h 2163720"/>
              <a:gd name="connsiteX0" fmla="*/ 215518 w 2841152"/>
              <a:gd name="connsiteY0" fmla="*/ 1293223 h 2163720"/>
              <a:gd name="connsiteX1" fmla="*/ 13829 w 2841152"/>
              <a:gd name="connsiteY1" fmla="*/ 1344608 h 2163720"/>
              <a:gd name="connsiteX2" fmla="*/ 333084 w 2841152"/>
              <a:gd name="connsiteY2" fmla="*/ 1306286 h 2163720"/>
              <a:gd name="connsiteX3" fmla="*/ 476775 w 2841152"/>
              <a:gd name="connsiteY3" fmla="*/ 1280160 h 2163720"/>
              <a:gd name="connsiteX4" fmla="*/ 594341 w 2841152"/>
              <a:gd name="connsiteY4" fmla="*/ 1254035 h 2163720"/>
              <a:gd name="connsiteX5" fmla="*/ 672718 w 2841152"/>
              <a:gd name="connsiteY5" fmla="*/ 1214846 h 2163720"/>
              <a:gd name="connsiteX6" fmla="*/ 724969 w 2841152"/>
              <a:gd name="connsiteY6" fmla="*/ 1201783 h 2163720"/>
              <a:gd name="connsiteX7" fmla="*/ 803347 w 2841152"/>
              <a:gd name="connsiteY7" fmla="*/ 1162595 h 2163720"/>
              <a:gd name="connsiteX8" fmla="*/ 842535 w 2841152"/>
              <a:gd name="connsiteY8" fmla="*/ 1136469 h 2163720"/>
              <a:gd name="connsiteX9" fmla="*/ 960101 w 2841152"/>
              <a:gd name="connsiteY9" fmla="*/ 1071155 h 2163720"/>
              <a:gd name="connsiteX10" fmla="*/ 1064604 w 2841152"/>
              <a:gd name="connsiteY10" fmla="*/ 1005840 h 2163720"/>
              <a:gd name="connsiteX11" fmla="*/ 1103792 w 2841152"/>
              <a:gd name="connsiteY11" fmla="*/ 992777 h 2163720"/>
              <a:gd name="connsiteX12" fmla="*/ 1221358 w 2841152"/>
              <a:gd name="connsiteY12" fmla="*/ 901337 h 2163720"/>
              <a:gd name="connsiteX13" fmla="*/ 1299735 w 2841152"/>
              <a:gd name="connsiteY13" fmla="*/ 849086 h 2163720"/>
              <a:gd name="connsiteX14" fmla="*/ 1365049 w 2841152"/>
              <a:gd name="connsiteY14" fmla="*/ 783772 h 2163720"/>
              <a:gd name="connsiteX15" fmla="*/ 1391175 w 2841152"/>
              <a:gd name="connsiteY15" fmla="*/ 744583 h 2163720"/>
              <a:gd name="connsiteX16" fmla="*/ 1469552 w 2841152"/>
              <a:gd name="connsiteY16" fmla="*/ 666206 h 2163720"/>
              <a:gd name="connsiteX17" fmla="*/ 1508741 w 2841152"/>
              <a:gd name="connsiteY17" fmla="*/ 627017 h 2163720"/>
              <a:gd name="connsiteX18" fmla="*/ 1600181 w 2841152"/>
              <a:gd name="connsiteY18" fmla="*/ 561703 h 2163720"/>
              <a:gd name="connsiteX19" fmla="*/ 1626307 w 2841152"/>
              <a:gd name="connsiteY19" fmla="*/ 522515 h 2163720"/>
              <a:gd name="connsiteX20" fmla="*/ 1704684 w 2841152"/>
              <a:gd name="connsiteY20" fmla="*/ 470263 h 2163720"/>
              <a:gd name="connsiteX21" fmla="*/ 1769998 w 2841152"/>
              <a:gd name="connsiteY21" fmla="*/ 391886 h 2163720"/>
              <a:gd name="connsiteX22" fmla="*/ 1835312 w 2841152"/>
              <a:gd name="connsiteY22" fmla="*/ 326572 h 2163720"/>
              <a:gd name="connsiteX23" fmla="*/ 1900627 w 2841152"/>
              <a:gd name="connsiteY23" fmla="*/ 248195 h 2163720"/>
              <a:gd name="connsiteX24" fmla="*/ 1965941 w 2841152"/>
              <a:gd name="connsiteY24" fmla="*/ 169817 h 2163720"/>
              <a:gd name="connsiteX25" fmla="*/ 2031255 w 2841152"/>
              <a:gd name="connsiteY25" fmla="*/ 52252 h 2163720"/>
              <a:gd name="connsiteX26" fmla="*/ 2070444 w 2841152"/>
              <a:gd name="connsiteY26" fmla="*/ 0 h 2163720"/>
              <a:gd name="connsiteX27" fmla="*/ 2828089 w 2841152"/>
              <a:gd name="connsiteY27" fmla="*/ 0 h 2163720"/>
              <a:gd name="connsiteX28" fmla="*/ 2841152 w 2841152"/>
              <a:gd name="connsiteY28" fmla="*/ 365761 h 2163720"/>
              <a:gd name="connsiteX29" fmla="*/ 2632147 w 2841152"/>
              <a:gd name="connsiteY29" fmla="*/ 744583 h 2163720"/>
              <a:gd name="connsiteX30" fmla="*/ 2201072 w 2841152"/>
              <a:gd name="connsiteY30" fmla="*/ 1097280 h 2163720"/>
              <a:gd name="connsiteX31" fmla="*/ 1809187 w 2841152"/>
              <a:gd name="connsiteY31" fmla="*/ 1815737 h 2163720"/>
              <a:gd name="connsiteX32" fmla="*/ 1809187 w 2841152"/>
              <a:gd name="connsiteY32" fmla="*/ 2103120 h 2163720"/>
              <a:gd name="connsiteX33" fmla="*/ 1584052 w 2841152"/>
              <a:gd name="connsiteY33" fmla="*/ 2163720 h 2163720"/>
              <a:gd name="connsiteX34" fmla="*/ 953202 w 2841152"/>
              <a:gd name="connsiteY34" fmla="*/ 1524504 h 2163720"/>
              <a:gd name="connsiteX35" fmla="*/ 358715 w 2841152"/>
              <a:gd name="connsiteY35" fmla="*/ 1366344 h 2163720"/>
              <a:gd name="connsiteX36" fmla="*/ 0 w 2841152"/>
              <a:gd name="connsiteY36" fmla="*/ 1363902 h 2163720"/>
              <a:gd name="connsiteX0" fmla="*/ 201689 w 2827323"/>
              <a:gd name="connsiteY0" fmla="*/ 1293223 h 2163720"/>
              <a:gd name="connsiteX1" fmla="*/ 0 w 2827323"/>
              <a:gd name="connsiteY1" fmla="*/ 1344608 h 2163720"/>
              <a:gd name="connsiteX2" fmla="*/ 319255 w 2827323"/>
              <a:gd name="connsiteY2" fmla="*/ 1306286 h 2163720"/>
              <a:gd name="connsiteX3" fmla="*/ 462946 w 2827323"/>
              <a:gd name="connsiteY3" fmla="*/ 1280160 h 2163720"/>
              <a:gd name="connsiteX4" fmla="*/ 580512 w 2827323"/>
              <a:gd name="connsiteY4" fmla="*/ 1254035 h 2163720"/>
              <a:gd name="connsiteX5" fmla="*/ 658889 w 2827323"/>
              <a:gd name="connsiteY5" fmla="*/ 1214846 h 2163720"/>
              <a:gd name="connsiteX6" fmla="*/ 711140 w 2827323"/>
              <a:gd name="connsiteY6" fmla="*/ 1201783 h 2163720"/>
              <a:gd name="connsiteX7" fmla="*/ 789518 w 2827323"/>
              <a:gd name="connsiteY7" fmla="*/ 1162595 h 2163720"/>
              <a:gd name="connsiteX8" fmla="*/ 828706 w 2827323"/>
              <a:gd name="connsiteY8" fmla="*/ 1136469 h 2163720"/>
              <a:gd name="connsiteX9" fmla="*/ 946272 w 2827323"/>
              <a:gd name="connsiteY9" fmla="*/ 1071155 h 2163720"/>
              <a:gd name="connsiteX10" fmla="*/ 1050775 w 2827323"/>
              <a:gd name="connsiteY10" fmla="*/ 1005840 h 2163720"/>
              <a:gd name="connsiteX11" fmla="*/ 1089963 w 2827323"/>
              <a:gd name="connsiteY11" fmla="*/ 992777 h 2163720"/>
              <a:gd name="connsiteX12" fmla="*/ 1207529 w 2827323"/>
              <a:gd name="connsiteY12" fmla="*/ 901337 h 2163720"/>
              <a:gd name="connsiteX13" fmla="*/ 1285906 w 2827323"/>
              <a:gd name="connsiteY13" fmla="*/ 849086 h 2163720"/>
              <a:gd name="connsiteX14" fmla="*/ 1351220 w 2827323"/>
              <a:gd name="connsiteY14" fmla="*/ 783772 h 2163720"/>
              <a:gd name="connsiteX15" fmla="*/ 1377346 w 2827323"/>
              <a:gd name="connsiteY15" fmla="*/ 744583 h 2163720"/>
              <a:gd name="connsiteX16" fmla="*/ 1455723 w 2827323"/>
              <a:gd name="connsiteY16" fmla="*/ 666206 h 2163720"/>
              <a:gd name="connsiteX17" fmla="*/ 1494912 w 2827323"/>
              <a:gd name="connsiteY17" fmla="*/ 627017 h 2163720"/>
              <a:gd name="connsiteX18" fmla="*/ 1586352 w 2827323"/>
              <a:gd name="connsiteY18" fmla="*/ 561703 h 2163720"/>
              <a:gd name="connsiteX19" fmla="*/ 1612478 w 2827323"/>
              <a:gd name="connsiteY19" fmla="*/ 522515 h 2163720"/>
              <a:gd name="connsiteX20" fmla="*/ 1690855 w 2827323"/>
              <a:gd name="connsiteY20" fmla="*/ 470263 h 2163720"/>
              <a:gd name="connsiteX21" fmla="*/ 1756169 w 2827323"/>
              <a:gd name="connsiteY21" fmla="*/ 391886 h 2163720"/>
              <a:gd name="connsiteX22" fmla="*/ 1821483 w 2827323"/>
              <a:gd name="connsiteY22" fmla="*/ 326572 h 2163720"/>
              <a:gd name="connsiteX23" fmla="*/ 1886798 w 2827323"/>
              <a:gd name="connsiteY23" fmla="*/ 248195 h 2163720"/>
              <a:gd name="connsiteX24" fmla="*/ 1952112 w 2827323"/>
              <a:gd name="connsiteY24" fmla="*/ 169817 h 2163720"/>
              <a:gd name="connsiteX25" fmla="*/ 2017426 w 2827323"/>
              <a:gd name="connsiteY25" fmla="*/ 52252 h 2163720"/>
              <a:gd name="connsiteX26" fmla="*/ 2056615 w 2827323"/>
              <a:gd name="connsiteY26" fmla="*/ 0 h 2163720"/>
              <a:gd name="connsiteX27" fmla="*/ 2814260 w 2827323"/>
              <a:gd name="connsiteY27" fmla="*/ 0 h 2163720"/>
              <a:gd name="connsiteX28" fmla="*/ 2827323 w 2827323"/>
              <a:gd name="connsiteY28" fmla="*/ 365761 h 2163720"/>
              <a:gd name="connsiteX29" fmla="*/ 2618318 w 2827323"/>
              <a:gd name="connsiteY29" fmla="*/ 744583 h 2163720"/>
              <a:gd name="connsiteX30" fmla="*/ 2187243 w 2827323"/>
              <a:gd name="connsiteY30" fmla="*/ 1097280 h 2163720"/>
              <a:gd name="connsiteX31" fmla="*/ 1795358 w 2827323"/>
              <a:gd name="connsiteY31" fmla="*/ 1815737 h 2163720"/>
              <a:gd name="connsiteX32" fmla="*/ 1795358 w 2827323"/>
              <a:gd name="connsiteY32" fmla="*/ 2103120 h 2163720"/>
              <a:gd name="connsiteX33" fmla="*/ 1570223 w 2827323"/>
              <a:gd name="connsiteY33" fmla="*/ 2163720 h 2163720"/>
              <a:gd name="connsiteX34" fmla="*/ 939373 w 2827323"/>
              <a:gd name="connsiteY34" fmla="*/ 1524504 h 2163720"/>
              <a:gd name="connsiteX35" fmla="*/ 344886 w 2827323"/>
              <a:gd name="connsiteY35" fmla="*/ 1366344 h 2163720"/>
              <a:gd name="connsiteX36" fmla="*/ 143016 w 2827323"/>
              <a:gd name="connsiteY36" fmla="*/ 1359580 h 2163720"/>
              <a:gd name="connsiteX0" fmla="*/ 201689 w 2827323"/>
              <a:gd name="connsiteY0" fmla="*/ 1293223 h 2163720"/>
              <a:gd name="connsiteX1" fmla="*/ 0 w 2827323"/>
              <a:gd name="connsiteY1" fmla="*/ 1344608 h 2163720"/>
              <a:gd name="connsiteX2" fmla="*/ 319255 w 2827323"/>
              <a:gd name="connsiteY2" fmla="*/ 1306286 h 2163720"/>
              <a:gd name="connsiteX3" fmla="*/ 462946 w 2827323"/>
              <a:gd name="connsiteY3" fmla="*/ 1280160 h 2163720"/>
              <a:gd name="connsiteX4" fmla="*/ 580512 w 2827323"/>
              <a:gd name="connsiteY4" fmla="*/ 1254035 h 2163720"/>
              <a:gd name="connsiteX5" fmla="*/ 658889 w 2827323"/>
              <a:gd name="connsiteY5" fmla="*/ 1214846 h 2163720"/>
              <a:gd name="connsiteX6" fmla="*/ 711140 w 2827323"/>
              <a:gd name="connsiteY6" fmla="*/ 1201783 h 2163720"/>
              <a:gd name="connsiteX7" fmla="*/ 789518 w 2827323"/>
              <a:gd name="connsiteY7" fmla="*/ 1162595 h 2163720"/>
              <a:gd name="connsiteX8" fmla="*/ 828706 w 2827323"/>
              <a:gd name="connsiteY8" fmla="*/ 1136469 h 2163720"/>
              <a:gd name="connsiteX9" fmla="*/ 946272 w 2827323"/>
              <a:gd name="connsiteY9" fmla="*/ 1071155 h 2163720"/>
              <a:gd name="connsiteX10" fmla="*/ 1050775 w 2827323"/>
              <a:gd name="connsiteY10" fmla="*/ 1005840 h 2163720"/>
              <a:gd name="connsiteX11" fmla="*/ 1089963 w 2827323"/>
              <a:gd name="connsiteY11" fmla="*/ 992777 h 2163720"/>
              <a:gd name="connsiteX12" fmla="*/ 1207529 w 2827323"/>
              <a:gd name="connsiteY12" fmla="*/ 901337 h 2163720"/>
              <a:gd name="connsiteX13" fmla="*/ 1285906 w 2827323"/>
              <a:gd name="connsiteY13" fmla="*/ 849086 h 2163720"/>
              <a:gd name="connsiteX14" fmla="*/ 1351220 w 2827323"/>
              <a:gd name="connsiteY14" fmla="*/ 783772 h 2163720"/>
              <a:gd name="connsiteX15" fmla="*/ 1377346 w 2827323"/>
              <a:gd name="connsiteY15" fmla="*/ 744583 h 2163720"/>
              <a:gd name="connsiteX16" fmla="*/ 1455723 w 2827323"/>
              <a:gd name="connsiteY16" fmla="*/ 666206 h 2163720"/>
              <a:gd name="connsiteX17" fmla="*/ 1494912 w 2827323"/>
              <a:gd name="connsiteY17" fmla="*/ 627017 h 2163720"/>
              <a:gd name="connsiteX18" fmla="*/ 1586352 w 2827323"/>
              <a:gd name="connsiteY18" fmla="*/ 561703 h 2163720"/>
              <a:gd name="connsiteX19" fmla="*/ 1612478 w 2827323"/>
              <a:gd name="connsiteY19" fmla="*/ 522515 h 2163720"/>
              <a:gd name="connsiteX20" fmla="*/ 1690855 w 2827323"/>
              <a:gd name="connsiteY20" fmla="*/ 470263 h 2163720"/>
              <a:gd name="connsiteX21" fmla="*/ 1756169 w 2827323"/>
              <a:gd name="connsiteY21" fmla="*/ 391886 h 2163720"/>
              <a:gd name="connsiteX22" fmla="*/ 1821483 w 2827323"/>
              <a:gd name="connsiteY22" fmla="*/ 326572 h 2163720"/>
              <a:gd name="connsiteX23" fmla="*/ 1886798 w 2827323"/>
              <a:gd name="connsiteY23" fmla="*/ 248195 h 2163720"/>
              <a:gd name="connsiteX24" fmla="*/ 1952112 w 2827323"/>
              <a:gd name="connsiteY24" fmla="*/ 169817 h 2163720"/>
              <a:gd name="connsiteX25" fmla="*/ 2017426 w 2827323"/>
              <a:gd name="connsiteY25" fmla="*/ 52252 h 2163720"/>
              <a:gd name="connsiteX26" fmla="*/ 2056615 w 2827323"/>
              <a:gd name="connsiteY26" fmla="*/ 0 h 2163720"/>
              <a:gd name="connsiteX27" fmla="*/ 2814260 w 2827323"/>
              <a:gd name="connsiteY27" fmla="*/ 0 h 2163720"/>
              <a:gd name="connsiteX28" fmla="*/ 2827323 w 2827323"/>
              <a:gd name="connsiteY28" fmla="*/ 365761 h 2163720"/>
              <a:gd name="connsiteX29" fmla="*/ 2618318 w 2827323"/>
              <a:gd name="connsiteY29" fmla="*/ 744583 h 2163720"/>
              <a:gd name="connsiteX30" fmla="*/ 2187243 w 2827323"/>
              <a:gd name="connsiteY30" fmla="*/ 1097280 h 2163720"/>
              <a:gd name="connsiteX31" fmla="*/ 1795358 w 2827323"/>
              <a:gd name="connsiteY31" fmla="*/ 1815737 h 2163720"/>
              <a:gd name="connsiteX32" fmla="*/ 1795358 w 2827323"/>
              <a:gd name="connsiteY32" fmla="*/ 2103120 h 2163720"/>
              <a:gd name="connsiteX33" fmla="*/ 1570223 w 2827323"/>
              <a:gd name="connsiteY33" fmla="*/ 2163720 h 2163720"/>
              <a:gd name="connsiteX34" fmla="*/ 939373 w 2827323"/>
              <a:gd name="connsiteY34" fmla="*/ 1524504 h 2163720"/>
              <a:gd name="connsiteX35" fmla="*/ 356292 w 2827323"/>
              <a:gd name="connsiteY35" fmla="*/ 1362021 h 2163720"/>
              <a:gd name="connsiteX36" fmla="*/ 143016 w 2827323"/>
              <a:gd name="connsiteY36" fmla="*/ 1359580 h 2163720"/>
              <a:gd name="connsiteX0" fmla="*/ 201689 w 2827323"/>
              <a:gd name="connsiteY0" fmla="*/ 1293223 h 2163720"/>
              <a:gd name="connsiteX1" fmla="*/ 0 w 2827323"/>
              <a:gd name="connsiteY1" fmla="*/ 1344608 h 2163720"/>
              <a:gd name="connsiteX2" fmla="*/ 319255 w 2827323"/>
              <a:gd name="connsiteY2" fmla="*/ 1306286 h 2163720"/>
              <a:gd name="connsiteX3" fmla="*/ 462946 w 2827323"/>
              <a:gd name="connsiteY3" fmla="*/ 1280160 h 2163720"/>
              <a:gd name="connsiteX4" fmla="*/ 580512 w 2827323"/>
              <a:gd name="connsiteY4" fmla="*/ 1254035 h 2163720"/>
              <a:gd name="connsiteX5" fmla="*/ 658889 w 2827323"/>
              <a:gd name="connsiteY5" fmla="*/ 1214846 h 2163720"/>
              <a:gd name="connsiteX6" fmla="*/ 711140 w 2827323"/>
              <a:gd name="connsiteY6" fmla="*/ 1201783 h 2163720"/>
              <a:gd name="connsiteX7" fmla="*/ 789518 w 2827323"/>
              <a:gd name="connsiteY7" fmla="*/ 1162595 h 2163720"/>
              <a:gd name="connsiteX8" fmla="*/ 828706 w 2827323"/>
              <a:gd name="connsiteY8" fmla="*/ 1136469 h 2163720"/>
              <a:gd name="connsiteX9" fmla="*/ 946272 w 2827323"/>
              <a:gd name="connsiteY9" fmla="*/ 1071155 h 2163720"/>
              <a:gd name="connsiteX10" fmla="*/ 1050775 w 2827323"/>
              <a:gd name="connsiteY10" fmla="*/ 1005840 h 2163720"/>
              <a:gd name="connsiteX11" fmla="*/ 1089963 w 2827323"/>
              <a:gd name="connsiteY11" fmla="*/ 992777 h 2163720"/>
              <a:gd name="connsiteX12" fmla="*/ 1207529 w 2827323"/>
              <a:gd name="connsiteY12" fmla="*/ 901337 h 2163720"/>
              <a:gd name="connsiteX13" fmla="*/ 1285906 w 2827323"/>
              <a:gd name="connsiteY13" fmla="*/ 849086 h 2163720"/>
              <a:gd name="connsiteX14" fmla="*/ 1351220 w 2827323"/>
              <a:gd name="connsiteY14" fmla="*/ 783772 h 2163720"/>
              <a:gd name="connsiteX15" fmla="*/ 1377346 w 2827323"/>
              <a:gd name="connsiteY15" fmla="*/ 744583 h 2163720"/>
              <a:gd name="connsiteX16" fmla="*/ 1455723 w 2827323"/>
              <a:gd name="connsiteY16" fmla="*/ 666206 h 2163720"/>
              <a:gd name="connsiteX17" fmla="*/ 1494912 w 2827323"/>
              <a:gd name="connsiteY17" fmla="*/ 627017 h 2163720"/>
              <a:gd name="connsiteX18" fmla="*/ 1586352 w 2827323"/>
              <a:gd name="connsiteY18" fmla="*/ 561703 h 2163720"/>
              <a:gd name="connsiteX19" fmla="*/ 1612478 w 2827323"/>
              <a:gd name="connsiteY19" fmla="*/ 522515 h 2163720"/>
              <a:gd name="connsiteX20" fmla="*/ 1690855 w 2827323"/>
              <a:gd name="connsiteY20" fmla="*/ 470263 h 2163720"/>
              <a:gd name="connsiteX21" fmla="*/ 1756169 w 2827323"/>
              <a:gd name="connsiteY21" fmla="*/ 391886 h 2163720"/>
              <a:gd name="connsiteX22" fmla="*/ 1821483 w 2827323"/>
              <a:gd name="connsiteY22" fmla="*/ 326572 h 2163720"/>
              <a:gd name="connsiteX23" fmla="*/ 1886798 w 2827323"/>
              <a:gd name="connsiteY23" fmla="*/ 248195 h 2163720"/>
              <a:gd name="connsiteX24" fmla="*/ 1952112 w 2827323"/>
              <a:gd name="connsiteY24" fmla="*/ 169817 h 2163720"/>
              <a:gd name="connsiteX25" fmla="*/ 2017426 w 2827323"/>
              <a:gd name="connsiteY25" fmla="*/ 52252 h 2163720"/>
              <a:gd name="connsiteX26" fmla="*/ 2056615 w 2827323"/>
              <a:gd name="connsiteY26" fmla="*/ 0 h 2163720"/>
              <a:gd name="connsiteX27" fmla="*/ 2814260 w 2827323"/>
              <a:gd name="connsiteY27" fmla="*/ 0 h 2163720"/>
              <a:gd name="connsiteX28" fmla="*/ 2827323 w 2827323"/>
              <a:gd name="connsiteY28" fmla="*/ 365761 h 2163720"/>
              <a:gd name="connsiteX29" fmla="*/ 2618318 w 2827323"/>
              <a:gd name="connsiteY29" fmla="*/ 744583 h 2163720"/>
              <a:gd name="connsiteX30" fmla="*/ 2187243 w 2827323"/>
              <a:gd name="connsiteY30" fmla="*/ 1097280 h 2163720"/>
              <a:gd name="connsiteX31" fmla="*/ 1795358 w 2827323"/>
              <a:gd name="connsiteY31" fmla="*/ 1815737 h 2163720"/>
              <a:gd name="connsiteX32" fmla="*/ 1795358 w 2827323"/>
              <a:gd name="connsiteY32" fmla="*/ 2103120 h 2163720"/>
              <a:gd name="connsiteX33" fmla="*/ 1570223 w 2827323"/>
              <a:gd name="connsiteY33" fmla="*/ 2163720 h 2163720"/>
              <a:gd name="connsiteX34" fmla="*/ 936522 w 2827323"/>
              <a:gd name="connsiteY34" fmla="*/ 1502890 h 2163720"/>
              <a:gd name="connsiteX35" fmla="*/ 356292 w 2827323"/>
              <a:gd name="connsiteY35" fmla="*/ 1362021 h 2163720"/>
              <a:gd name="connsiteX36" fmla="*/ 143016 w 2827323"/>
              <a:gd name="connsiteY36" fmla="*/ 1359580 h 2163720"/>
              <a:gd name="connsiteX0" fmla="*/ 201689 w 2827323"/>
              <a:gd name="connsiteY0" fmla="*/ 1293223 h 2181011"/>
              <a:gd name="connsiteX1" fmla="*/ 0 w 2827323"/>
              <a:gd name="connsiteY1" fmla="*/ 1344608 h 2181011"/>
              <a:gd name="connsiteX2" fmla="*/ 319255 w 2827323"/>
              <a:gd name="connsiteY2" fmla="*/ 1306286 h 2181011"/>
              <a:gd name="connsiteX3" fmla="*/ 462946 w 2827323"/>
              <a:gd name="connsiteY3" fmla="*/ 1280160 h 2181011"/>
              <a:gd name="connsiteX4" fmla="*/ 580512 w 2827323"/>
              <a:gd name="connsiteY4" fmla="*/ 1254035 h 2181011"/>
              <a:gd name="connsiteX5" fmla="*/ 658889 w 2827323"/>
              <a:gd name="connsiteY5" fmla="*/ 1214846 h 2181011"/>
              <a:gd name="connsiteX6" fmla="*/ 711140 w 2827323"/>
              <a:gd name="connsiteY6" fmla="*/ 1201783 h 2181011"/>
              <a:gd name="connsiteX7" fmla="*/ 789518 w 2827323"/>
              <a:gd name="connsiteY7" fmla="*/ 1162595 h 2181011"/>
              <a:gd name="connsiteX8" fmla="*/ 828706 w 2827323"/>
              <a:gd name="connsiteY8" fmla="*/ 1136469 h 2181011"/>
              <a:gd name="connsiteX9" fmla="*/ 946272 w 2827323"/>
              <a:gd name="connsiteY9" fmla="*/ 1071155 h 2181011"/>
              <a:gd name="connsiteX10" fmla="*/ 1050775 w 2827323"/>
              <a:gd name="connsiteY10" fmla="*/ 1005840 h 2181011"/>
              <a:gd name="connsiteX11" fmla="*/ 1089963 w 2827323"/>
              <a:gd name="connsiteY11" fmla="*/ 992777 h 2181011"/>
              <a:gd name="connsiteX12" fmla="*/ 1207529 w 2827323"/>
              <a:gd name="connsiteY12" fmla="*/ 901337 h 2181011"/>
              <a:gd name="connsiteX13" fmla="*/ 1285906 w 2827323"/>
              <a:gd name="connsiteY13" fmla="*/ 849086 h 2181011"/>
              <a:gd name="connsiteX14" fmla="*/ 1351220 w 2827323"/>
              <a:gd name="connsiteY14" fmla="*/ 783772 h 2181011"/>
              <a:gd name="connsiteX15" fmla="*/ 1377346 w 2827323"/>
              <a:gd name="connsiteY15" fmla="*/ 744583 h 2181011"/>
              <a:gd name="connsiteX16" fmla="*/ 1455723 w 2827323"/>
              <a:gd name="connsiteY16" fmla="*/ 666206 h 2181011"/>
              <a:gd name="connsiteX17" fmla="*/ 1494912 w 2827323"/>
              <a:gd name="connsiteY17" fmla="*/ 627017 h 2181011"/>
              <a:gd name="connsiteX18" fmla="*/ 1586352 w 2827323"/>
              <a:gd name="connsiteY18" fmla="*/ 561703 h 2181011"/>
              <a:gd name="connsiteX19" fmla="*/ 1612478 w 2827323"/>
              <a:gd name="connsiteY19" fmla="*/ 522515 h 2181011"/>
              <a:gd name="connsiteX20" fmla="*/ 1690855 w 2827323"/>
              <a:gd name="connsiteY20" fmla="*/ 470263 h 2181011"/>
              <a:gd name="connsiteX21" fmla="*/ 1756169 w 2827323"/>
              <a:gd name="connsiteY21" fmla="*/ 391886 h 2181011"/>
              <a:gd name="connsiteX22" fmla="*/ 1821483 w 2827323"/>
              <a:gd name="connsiteY22" fmla="*/ 326572 h 2181011"/>
              <a:gd name="connsiteX23" fmla="*/ 1886798 w 2827323"/>
              <a:gd name="connsiteY23" fmla="*/ 248195 h 2181011"/>
              <a:gd name="connsiteX24" fmla="*/ 1952112 w 2827323"/>
              <a:gd name="connsiteY24" fmla="*/ 169817 h 2181011"/>
              <a:gd name="connsiteX25" fmla="*/ 2017426 w 2827323"/>
              <a:gd name="connsiteY25" fmla="*/ 52252 h 2181011"/>
              <a:gd name="connsiteX26" fmla="*/ 2056615 w 2827323"/>
              <a:gd name="connsiteY26" fmla="*/ 0 h 2181011"/>
              <a:gd name="connsiteX27" fmla="*/ 2814260 w 2827323"/>
              <a:gd name="connsiteY27" fmla="*/ 0 h 2181011"/>
              <a:gd name="connsiteX28" fmla="*/ 2827323 w 2827323"/>
              <a:gd name="connsiteY28" fmla="*/ 365761 h 2181011"/>
              <a:gd name="connsiteX29" fmla="*/ 2618318 w 2827323"/>
              <a:gd name="connsiteY29" fmla="*/ 744583 h 2181011"/>
              <a:gd name="connsiteX30" fmla="*/ 2187243 w 2827323"/>
              <a:gd name="connsiteY30" fmla="*/ 1097280 h 2181011"/>
              <a:gd name="connsiteX31" fmla="*/ 1795358 w 2827323"/>
              <a:gd name="connsiteY31" fmla="*/ 1815737 h 2181011"/>
              <a:gd name="connsiteX32" fmla="*/ 1795358 w 2827323"/>
              <a:gd name="connsiteY32" fmla="*/ 2103120 h 2181011"/>
              <a:gd name="connsiteX33" fmla="*/ 1555965 w 2827323"/>
              <a:gd name="connsiteY33" fmla="*/ 2181011 h 2181011"/>
              <a:gd name="connsiteX34" fmla="*/ 936522 w 2827323"/>
              <a:gd name="connsiteY34" fmla="*/ 1502890 h 2181011"/>
              <a:gd name="connsiteX35" fmla="*/ 356292 w 2827323"/>
              <a:gd name="connsiteY35" fmla="*/ 1362021 h 2181011"/>
              <a:gd name="connsiteX36" fmla="*/ 143016 w 2827323"/>
              <a:gd name="connsiteY36" fmla="*/ 1359580 h 2181011"/>
              <a:gd name="connsiteX0" fmla="*/ 201689 w 2827323"/>
              <a:gd name="connsiteY0" fmla="*/ 1293223 h 2181011"/>
              <a:gd name="connsiteX1" fmla="*/ 0 w 2827323"/>
              <a:gd name="connsiteY1" fmla="*/ 1344608 h 2181011"/>
              <a:gd name="connsiteX2" fmla="*/ 319255 w 2827323"/>
              <a:gd name="connsiteY2" fmla="*/ 1306286 h 2181011"/>
              <a:gd name="connsiteX3" fmla="*/ 462946 w 2827323"/>
              <a:gd name="connsiteY3" fmla="*/ 1280160 h 2181011"/>
              <a:gd name="connsiteX4" fmla="*/ 580512 w 2827323"/>
              <a:gd name="connsiteY4" fmla="*/ 1254035 h 2181011"/>
              <a:gd name="connsiteX5" fmla="*/ 658889 w 2827323"/>
              <a:gd name="connsiteY5" fmla="*/ 1214846 h 2181011"/>
              <a:gd name="connsiteX6" fmla="*/ 711140 w 2827323"/>
              <a:gd name="connsiteY6" fmla="*/ 1201783 h 2181011"/>
              <a:gd name="connsiteX7" fmla="*/ 789518 w 2827323"/>
              <a:gd name="connsiteY7" fmla="*/ 1162595 h 2181011"/>
              <a:gd name="connsiteX8" fmla="*/ 828706 w 2827323"/>
              <a:gd name="connsiteY8" fmla="*/ 1136469 h 2181011"/>
              <a:gd name="connsiteX9" fmla="*/ 946272 w 2827323"/>
              <a:gd name="connsiteY9" fmla="*/ 1071155 h 2181011"/>
              <a:gd name="connsiteX10" fmla="*/ 1050775 w 2827323"/>
              <a:gd name="connsiteY10" fmla="*/ 1005840 h 2181011"/>
              <a:gd name="connsiteX11" fmla="*/ 1089963 w 2827323"/>
              <a:gd name="connsiteY11" fmla="*/ 992777 h 2181011"/>
              <a:gd name="connsiteX12" fmla="*/ 1207529 w 2827323"/>
              <a:gd name="connsiteY12" fmla="*/ 901337 h 2181011"/>
              <a:gd name="connsiteX13" fmla="*/ 1285906 w 2827323"/>
              <a:gd name="connsiteY13" fmla="*/ 849086 h 2181011"/>
              <a:gd name="connsiteX14" fmla="*/ 1351220 w 2827323"/>
              <a:gd name="connsiteY14" fmla="*/ 783772 h 2181011"/>
              <a:gd name="connsiteX15" fmla="*/ 1377346 w 2827323"/>
              <a:gd name="connsiteY15" fmla="*/ 744583 h 2181011"/>
              <a:gd name="connsiteX16" fmla="*/ 1455723 w 2827323"/>
              <a:gd name="connsiteY16" fmla="*/ 666206 h 2181011"/>
              <a:gd name="connsiteX17" fmla="*/ 1494912 w 2827323"/>
              <a:gd name="connsiteY17" fmla="*/ 627017 h 2181011"/>
              <a:gd name="connsiteX18" fmla="*/ 1586352 w 2827323"/>
              <a:gd name="connsiteY18" fmla="*/ 561703 h 2181011"/>
              <a:gd name="connsiteX19" fmla="*/ 1612478 w 2827323"/>
              <a:gd name="connsiteY19" fmla="*/ 522515 h 2181011"/>
              <a:gd name="connsiteX20" fmla="*/ 1690855 w 2827323"/>
              <a:gd name="connsiteY20" fmla="*/ 470263 h 2181011"/>
              <a:gd name="connsiteX21" fmla="*/ 1756169 w 2827323"/>
              <a:gd name="connsiteY21" fmla="*/ 391886 h 2181011"/>
              <a:gd name="connsiteX22" fmla="*/ 1821483 w 2827323"/>
              <a:gd name="connsiteY22" fmla="*/ 326572 h 2181011"/>
              <a:gd name="connsiteX23" fmla="*/ 1886798 w 2827323"/>
              <a:gd name="connsiteY23" fmla="*/ 248195 h 2181011"/>
              <a:gd name="connsiteX24" fmla="*/ 1952112 w 2827323"/>
              <a:gd name="connsiteY24" fmla="*/ 169817 h 2181011"/>
              <a:gd name="connsiteX25" fmla="*/ 2017426 w 2827323"/>
              <a:gd name="connsiteY25" fmla="*/ 52252 h 2181011"/>
              <a:gd name="connsiteX26" fmla="*/ 2056615 w 2827323"/>
              <a:gd name="connsiteY26" fmla="*/ 0 h 2181011"/>
              <a:gd name="connsiteX27" fmla="*/ 2814260 w 2827323"/>
              <a:gd name="connsiteY27" fmla="*/ 0 h 2181011"/>
              <a:gd name="connsiteX28" fmla="*/ 2827323 w 2827323"/>
              <a:gd name="connsiteY28" fmla="*/ 365761 h 2181011"/>
              <a:gd name="connsiteX29" fmla="*/ 2618318 w 2827323"/>
              <a:gd name="connsiteY29" fmla="*/ 744583 h 2181011"/>
              <a:gd name="connsiteX30" fmla="*/ 2187243 w 2827323"/>
              <a:gd name="connsiteY30" fmla="*/ 1097280 h 2181011"/>
              <a:gd name="connsiteX31" fmla="*/ 1795358 w 2827323"/>
              <a:gd name="connsiteY31" fmla="*/ 1815737 h 2181011"/>
              <a:gd name="connsiteX32" fmla="*/ 1795358 w 2827323"/>
              <a:gd name="connsiteY32" fmla="*/ 2103120 h 2181011"/>
              <a:gd name="connsiteX33" fmla="*/ 1555965 w 2827323"/>
              <a:gd name="connsiteY33" fmla="*/ 2181011 h 2181011"/>
              <a:gd name="connsiteX34" fmla="*/ 945077 w 2827323"/>
              <a:gd name="connsiteY34" fmla="*/ 1520181 h 2181011"/>
              <a:gd name="connsiteX35" fmla="*/ 356292 w 2827323"/>
              <a:gd name="connsiteY35" fmla="*/ 1362021 h 2181011"/>
              <a:gd name="connsiteX36" fmla="*/ 143016 w 2827323"/>
              <a:gd name="connsiteY36" fmla="*/ 1359580 h 2181011"/>
              <a:gd name="connsiteX0" fmla="*/ 201689 w 2827323"/>
              <a:gd name="connsiteY0" fmla="*/ 1293223 h 2220592"/>
              <a:gd name="connsiteX1" fmla="*/ 0 w 2827323"/>
              <a:gd name="connsiteY1" fmla="*/ 1344608 h 2220592"/>
              <a:gd name="connsiteX2" fmla="*/ 319255 w 2827323"/>
              <a:gd name="connsiteY2" fmla="*/ 1306286 h 2220592"/>
              <a:gd name="connsiteX3" fmla="*/ 462946 w 2827323"/>
              <a:gd name="connsiteY3" fmla="*/ 1280160 h 2220592"/>
              <a:gd name="connsiteX4" fmla="*/ 580512 w 2827323"/>
              <a:gd name="connsiteY4" fmla="*/ 1254035 h 2220592"/>
              <a:gd name="connsiteX5" fmla="*/ 658889 w 2827323"/>
              <a:gd name="connsiteY5" fmla="*/ 1214846 h 2220592"/>
              <a:gd name="connsiteX6" fmla="*/ 711140 w 2827323"/>
              <a:gd name="connsiteY6" fmla="*/ 1201783 h 2220592"/>
              <a:gd name="connsiteX7" fmla="*/ 789518 w 2827323"/>
              <a:gd name="connsiteY7" fmla="*/ 1162595 h 2220592"/>
              <a:gd name="connsiteX8" fmla="*/ 828706 w 2827323"/>
              <a:gd name="connsiteY8" fmla="*/ 1136469 h 2220592"/>
              <a:gd name="connsiteX9" fmla="*/ 946272 w 2827323"/>
              <a:gd name="connsiteY9" fmla="*/ 1071155 h 2220592"/>
              <a:gd name="connsiteX10" fmla="*/ 1050775 w 2827323"/>
              <a:gd name="connsiteY10" fmla="*/ 1005840 h 2220592"/>
              <a:gd name="connsiteX11" fmla="*/ 1089963 w 2827323"/>
              <a:gd name="connsiteY11" fmla="*/ 992777 h 2220592"/>
              <a:gd name="connsiteX12" fmla="*/ 1207529 w 2827323"/>
              <a:gd name="connsiteY12" fmla="*/ 901337 h 2220592"/>
              <a:gd name="connsiteX13" fmla="*/ 1285906 w 2827323"/>
              <a:gd name="connsiteY13" fmla="*/ 849086 h 2220592"/>
              <a:gd name="connsiteX14" fmla="*/ 1351220 w 2827323"/>
              <a:gd name="connsiteY14" fmla="*/ 783772 h 2220592"/>
              <a:gd name="connsiteX15" fmla="*/ 1377346 w 2827323"/>
              <a:gd name="connsiteY15" fmla="*/ 744583 h 2220592"/>
              <a:gd name="connsiteX16" fmla="*/ 1455723 w 2827323"/>
              <a:gd name="connsiteY16" fmla="*/ 666206 h 2220592"/>
              <a:gd name="connsiteX17" fmla="*/ 1494912 w 2827323"/>
              <a:gd name="connsiteY17" fmla="*/ 627017 h 2220592"/>
              <a:gd name="connsiteX18" fmla="*/ 1586352 w 2827323"/>
              <a:gd name="connsiteY18" fmla="*/ 561703 h 2220592"/>
              <a:gd name="connsiteX19" fmla="*/ 1612478 w 2827323"/>
              <a:gd name="connsiteY19" fmla="*/ 522515 h 2220592"/>
              <a:gd name="connsiteX20" fmla="*/ 1690855 w 2827323"/>
              <a:gd name="connsiteY20" fmla="*/ 470263 h 2220592"/>
              <a:gd name="connsiteX21" fmla="*/ 1756169 w 2827323"/>
              <a:gd name="connsiteY21" fmla="*/ 391886 h 2220592"/>
              <a:gd name="connsiteX22" fmla="*/ 1821483 w 2827323"/>
              <a:gd name="connsiteY22" fmla="*/ 326572 h 2220592"/>
              <a:gd name="connsiteX23" fmla="*/ 1886798 w 2827323"/>
              <a:gd name="connsiteY23" fmla="*/ 248195 h 2220592"/>
              <a:gd name="connsiteX24" fmla="*/ 1952112 w 2827323"/>
              <a:gd name="connsiteY24" fmla="*/ 169817 h 2220592"/>
              <a:gd name="connsiteX25" fmla="*/ 2017426 w 2827323"/>
              <a:gd name="connsiteY25" fmla="*/ 52252 h 2220592"/>
              <a:gd name="connsiteX26" fmla="*/ 2056615 w 2827323"/>
              <a:gd name="connsiteY26" fmla="*/ 0 h 2220592"/>
              <a:gd name="connsiteX27" fmla="*/ 2814260 w 2827323"/>
              <a:gd name="connsiteY27" fmla="*/ 0 h 2220592"/>
              <a:gd name="connsiteX28" fmla="*/ 2827323 w 2827323"/>
              <a:gd name="connsiteY28" fmla="*/ 365761 h 2220592"/>
              <a:gd name="connsiteX29" fmla="*/ 2618318 w 2827323"/>
              <a:gd name="connsiteY29" fmla="*/ 744583 h 2220592"/>
              <a:gd name="connsiteX30" fmla="*/ 2187243 w 2827323"/>
              <a:gd name="connsiteY30" fmla="*/ 1097280 h 2220592"/>
              <a:gd name="connsiteX31" fmla="*/ 1795358 w 2827323"/>
              <a:gd name="connsiteY31" fmla="*/ 1815737 h 2220592"/>
              <a:gd name="connsiteX32" fmla="*/ 1795358 w 2827323"/>
              <a:gd name="connsiteY32" fmla="*/ 2103120 h 2220592"/>
              <a:gd name="connsiteX33" fmla="*/ 1257365 w 2827323"/>
              <a:gd name="connsiteY33" fmla="*/ 2220592 h 2220592"/>
              <a:gd name="connsiteX34" fmla="*/ 945077 w 2827323"/>
              <a:gd name="connsiteY34" fmla="*/ 1520181 h 2220592"/>
              <a:gd name="connsiteX35" fmla="*/ 356292 w 2827323"/>
              <a:gd name="connsiteY35" fmla="*/ 1362021 h 2220592"/>
              <a:gd name="connsiteX36" fmla="*/ 143016 w 2827323"/>
              <a:gd name="connsiteY36" fmla="*/ 1359580 h 2220592"/>
              <a:gd name="connsiteX0" fmla="*/ 58673 w 2684307"/>
              <a:gd name="connsiteY0" fmla="*/ 1293223 h 2220592"/>
              <a:gd name="connsiteX1" fmla="*/ 1451508 w 2684307"/>
              <a:gd name="connsiteY1" fmla="*/ 1225865 h 2220592"/>
              <a:gd name="connsiteX2" fmla="*/ 176239 w 2684307"/>
              <a:gd name="connsiteY2" fmla="*/ 1306286 h 2220592"/>
              <a:gd name="connsiteX3" fmla="*/ 319930 w 2684307"/>
              <a:gd name="connsiteY3" fmla="*/ 1280160 h 2220592"/>
              <a:gd name="connsiteX4" fmla="*/ 437496 w 2684307"/>
              <a:gd name="connsiteY4" fmla="*/ 1254035 h 2220592"/>
              <a:gd name="connsiteX5" fmla="*/ 515873 w 2684307"/>
              <a:gd name="connsiteY5" fmla="*/ 1214846 h 2220592"/>
              <a:gd name="connsiteX6" fmla="*/ 568124 w 2684307"/>
              <a:gd name="connsiteY6" fmla="*/ 1201783 h 2220592"/>
              <a:gd name="connsiteX7" fmla="*/ 646502 w 2684307"/>
              <a:gd name="connsiteY7" fmla="*/ 1162595 h 2220592"/>
              <a:gd name="connsiteX8" fmla="*/ 685690 w 2684307"/>
              <a:gd name="connsiteY8" fmla="*/ 1136469 h 2220592"/>
              <a:gd name="connsiteX9" fmla="*/ 803256 w 2684307"/>
              <a:gd name="connsiteY9" fmla="*/ 1071155 h 2220592"/>
              <a:gd name="connsiteX10" fmla="*/ 907759 w 2684307"/>
              <a:gd name="connsiteY10" fmla="*/ 1005840 h 2220592"/>
              <a:gd name="connsiteX11" fmla="*/ 946947 w 2684307"/>
              <a:gd name="connsiteY11" fmla="*/ 992777 h 2220592"/>
              <a:gd name="connsiteX12" fmla="*/ 1064513 w 2684307"/>
              <a:gd name="connsiteY12" fmla="*/ 901337 h 2220592"/>
              <a:gd name="connsiteX13" fmla="*/ 1142890 w 2684307"/>
              <a:gd name="connsiteY13" fmla="*/ 849086 h 2220592"/>
              <a:gd name="connsiteX14" fmla="*/ 1208204 w 2684307"/>
              <a:gd name="connsiteY14" fmla="*/ 783772 h 2220592"/>
              <a:gd name="connsiteX15" fmla="*/ 1234330 w 2684307"/>
              <a:gd name="connsiteY15" fmla="*/ 744583 h 2220592"/>
              <a:gd name="connsiteX16" fmla="*/ 1312707 w 2684307"/>
              <a:gd name="connsiteY16" fmla="*/ 666206 h 2220592"/>
              <a:gd name="connsiteX17" fmla="*/ 1351896 w 2684307"/>
              <a:gd name="connsiteY17" fmla="*/ 627017 h 2220592"/>
              <a:gd name="connsiteX18" fmla="*/ 1443336 w 2684307"/>
              <a:gd name="connsiteY18" fmla="*/ 561703 h 2220592"/>
              <a:gd name="connsiteX19" fmla="*/ 1469462 w 2684307"/>
              <a:gd name="connsiteY19" fmla="*/ 522515 h 2220592"/>
              <a:gd name="connsiteX20" fmla="*/ 1547839 w 2684307"/>
              <a:gd name="connsiteY20" fmla="*/ 470263 h 2220592"/>
              <a:gd name="connsiteX21" fmla="*/ 1613153 w 2684307"/>
              <a:gd name="connsiteY21" fmla="*/ 391886 h 2220592"/>
              <a:gd name="connsiteX22" fmla="*/ 1678467 w 2684307"/>
              <a:gd name="connsiteY22" fmla="*/ 326572 h 2220592"/>
              <a:gd name="connsiteX23" fmla="*/ 1743782 w 2684307"/>
              <a:gd name="connsiteY23" fmla="*/ 248195 h 2220592"/>
              <a:gd name="connsiteX24" fmla="*/ 1809096 w 2684307"/>
              <a:gd name="connsiteY24" fmla="*/ 169817 h 2220592"/>
              <a:gd name="connsiteX25" fmla="*/ 1874410 w 2684307"/>
              <a:gd name="connsiteY25" fmla="*/ 52252 h 2220592"/>
              <a:gd name="connsiteX26" fmla="*/ 1913599 w 2684307"/>
              <a:gd name="connsiteY26" fmla="*/ 0 h 2220592"/>
              <a:gd name="connsiteX27" fmla="*/ 2671244 w 2684307"/>
              <a:gd name="connsiteY27" fmla="*/ 0 h 2220592"/>
              <a:gd name="connsiteX28" fmla="*/ 2684307 w 2684307"/>
              <a:gd name="connsiteY28" fmla="*/ 365761 h 2220592"/>
              <a:gd name="connsiteX29" fmla="*/ 2475302 w 2684307"/>
              <a:gd name="connsiteY29" fmla="*/ 744583 h 2220592"/>
              <a:gd name="connsiteX30" fmla="*/ 2044227 w 2684307"/>
              <a:gd name="connsiteY30" fmla="*/ 1097280 h 2220592"/>
              <a:gd name="connsiteX31" fmla="*/ 1652342 w 2684307"/>
              <a:gd name="connsiteY31" fmla="*/ 1815737 h 2220592"/>
              <a:gd name="connsiteX32" fmla="*/ 1652342 w 2684307"/>
              <a:gd name="connsiteY32" fmla="*/ 2103120 h 2220592"/>
              <a:gd name="connsiteX33" fmla="*/ 1114349 w 2684307"/>
              <a:gd name="connsiteY33" fmla="*/ 2220592 h 2220592"/>
              <a:gd name="connsiteX34" fmla="*/ 802061 w 2684307"/>
              <a:gd name="connsiteY34" fmla="*/ 1520181 h 2220592"/>
              <a:gd name="connsiteX35" fmla="*/ 213276 w 2684307"/>
              <a:gd name="connsiteY35" fmla="*/ 1362021 h 2220592"/>
              <a:gd name="connsiteX36" fmla="*/ 0 w 2684307"/>
              <a:gd name="connsiteY36" fmla="*/ 1359580 h 2220592"/>
              <a:gd name="connsiteX0" fmla="*/ 0 w 2625634"/>
              <a:gd name="connsiteY0" fmla="*/ 1293223 h 2220592"/>
              <a:gd name="connsiteX1" fmla="*/ 1392835 w 2625634"/>
              <a:gd name="connsiteY1" fmla="*/ 1225865 h 2220592"/>
              <a:gd name="connsiteX2" fmla="*/ 117566 w 2625634"/>
              <a:gd name="connsiteY2" fmla="*/ 1306286 h 2220592"/>
              <a:gd name="connsiteX3" fmla="*/ 261257 w 2625634"/>
              <a:gd name="connsiteY3" fmla="*/ 1280160 h 2220592"/>
              <a:gd name="connsiteX4" fmla="*/ 378823 w 2625634"/>
              <a:gd name="connsiteY4" fmla="*/ 1254035 h 2220592"/>
              <a:gd name="connsiteX5" fmla="*/ 457200 w 2625634"/>
              <a:gd name="connsiteY5" fmla="*/ 1214846 h 2220592"/>
              <a:gd name="connsiteX6" fmla="*/ 509451 w 2625634"/>
              <a:gd name="connsiteY6" fmla="*/ 1201783 h 2220592"/>
              <a:gd name="connsiteX7" fmla="*/ 587829 w 2625634"/>
              <a:gd name="connsiteY7" fmla="*/ 1162595 h 2220592"/>
              <a:gd name="connsiteX8" fmla="*/ 627017 w 2625634"/>
              <a:gd name="connsiteY8" fmla="*/ 1136469 h 2220592"/>
              <a:gd name="connsiteX9" fmla="*/ 744583 w 2625634"/>
              <a:gd name="connsiteY9" fmla="*/ 1071155 h 2220592"/>
              <a:gd name="connsiteX10" fmla="*/ 849086 w 2625634"/>
              <a:gd name="connsiteY10" fmla="*/ 1005840 h 2220592"/>
              <a:gd name="connsiteX11" fmla="*/ 888274 w 2625634"/>
              <a:gd name="connsiteY11" fmla="*/ 992777 h 2220592"/>
              <a:gd name="connsiteX12" fmla="*/ 1005840 w 2625634"/>
              <a:gd name="connsiteY12" fmla="*/ 901337 h 2220592"/>
              <a:gd name="connsiteX13" fmla="*/ 1084217 w 2625634"/>
              <a:gd name="connsiteY13" fmla="*/ 849086 h 2220592"/>
              <a:gd name="connsiteX14" fmla="*/ 1149531 w 2625634"/>
              <a:gd name="connsiteY14" fmla="*/ 783772 h 2220592"/>
              <a:gd name="connsiteX15" fmla="*/ 1175657 w 2625634"/>
              <a:gd name="connsiteY15" fmla="*/ 744583 h 2220592"/>
              <a:gd name="connsiteX16" fmla="*/ 1254034 w 2625634"/>
              <a:gd name="connsiteY16" fmla="*/ 666206 h 2220592"/>
              <a:gd name="connsiteX17" fmla="*/ 1293223 w 2625634"/>
              <a:gd name="connsiteY17" fmla="*/ 627017 h 2220592"/>
              <a:gd name="connsiteX18" fmla="*/ 1384663 w 2625634"/>
              <a:gd name="connsiteY18" fmla="*/ 561703 h 2220592"/>
              <a:gd name="connsiteX19" fmla="*/ 1410789 w 2625634"/>
              <a:gd name="connsiteY19" fmla="*/ 522515 h 2220592"/>
              <a:gd name="connsiteX20" fmla="*/ 1489166 w 2625634"/>
              <a:gd name="connsiteY20" fmla="*/ 470263 h 2220592"/>
              <a:gd name="connsiteX21" fmla="*/ 1554480 w 2625634"/>
              <a:gd name="connsiteY21" fmla="*/ 391886 h 2220592"/>
              <a:gd name="connsiteX22" fmla="*/ 1619794 w 2625634"/>
              <a:gd name="connsiteY22" fmla="*/ 326572 h 2220592"/>
              <a:gd name="connsiteX23" fmla="*/ 1685109 w 2625634"/>
              <a:gd name="connsiteY23" fmla="*/ 248195 h 2220592"/>
              <a:gd name="connsiteX24" fmla="*/ 1750423 w 2625634"/>
              <a:gd name="connsiteY24" fmla="*/ 169817 h 2220592"/>
              <a:gd name="connsiteX25" fmla="*/ 1815737 w 2625634"/>
              <a:gd name="connsiteY25" fmla="*/ 52252 h 2220592"/>
              <a:gd name="connsiteX26" fmla="*/ 1854926 w 2625634"/>
              <a:gd name="connsiteY26" fmla="*/ 0 h 2220592"/>
              <a:gd name="connsiteX27" fmla="*/ 2612571 w 2625634"/>
              <a:gd name="connsiteY27" fmla="*/ 0 h 2220592"/>
              <a:gd name="connsiteX28" fmla="*/ 2625634 w 2625634"/>
              <a:gd name="connsiteY28" fmla="*/ 365761 h 2220592"/>
              <a:gd name="connsiteX29" fmla="*/ 2416629 w 2625634"/>
              <a:gd name="connsiteY29" fmla="*/ 744583 h 2220592"/>
              <a:gd name="connsiteX30" fmla="*/ 1985554 w 2625634"/>
              <a:gd name="connsiteY30" fmla="*/ 1097280 h 2220592"/>
              <a:gd name="connsiteX31" fmla="*/ 1593669 w 2625634"/>
              <a:gd name="connsiteY31" fmla="*/ 1815737 h 2220592"/>
              <a:gd name="connsiteX32" fmla="*/ 1593669 w 2625634"/>
              <a:gd name="connsiteY32" fmla="*/ 2103120 h 2220592"/>
              <a:gd name="connsiteX33" fmla="*/ 1055676 w 2625634"/>
              <a:gd name="connsiteY33" fmla="*/ 2220592 h 2220592"/>
              <a:gd name="connsiteX34" fmla="*/ 743388 w 2625634"/>
              <a:gd name="connsiteY34" fmla="*/ 1520181 h 2220592"/>
              <a:gd name="connsiteX35" fmla="*/ 154603 w 2625634"/>
              <a:gd name="connsiteY35" fmla="*/ 1362021 h 2220592"/>
              <a:gd name="connsiteX36" fmla="*/ 1046147 w 2625634"/>
              <a:gd name="connsiteY36" fmla="*/ 1339790 h 2220592"/>
              <a:gd name="connsiteX0" fmla="*/ 0 w 2625634"/>
              <a:gd name="connsiteY0" fmla="*/ 1293223 h 2220592"/>
              <a:gd name="connsiteX1" fmla="*/ 1392835 w 2625634"/>
              <a:gd name="connsiteY1" fmla="*/ 1225865 h 2220592"/>
              <a:gd name="connsiteX2" fmla="*/ 117566 w 2625634"/>
              <a:gd name="connsiteY2" fmla="*/ 1306286 h 2220592"/>
              <a:gd name="connsiteX3" fmla="*/ 261257 w 2625634"/>
              <a:gd name="connsiteY3" fmla="*/ 1280160 h 2220592"/>
              <a:gd name="connsiteX4" fmla="*/ 378823 w 2625634"/>
              <a:gd name="connsiteY4" fmla="*/ 1254035 h 2220592"/>
              <a:gd name="connsiteX5" fmla="*/ 457200 w 2625634"/>
              <a:gd name="connsiteY5" fmla="*/ 1214846 h 2220592"/>
              <a:gd name="connsiteX6" fmla="*/ 509451 w 2625634"/>
              <a:gd name="connsiteY6" fmla="*/ 1201783 h 2220592"/>
              <a:gd name="connsiteX7" fmla="*/ 587829 w 2625634"/>
              <a:gd name="connsiteY7" fmla="*/ 1162595 h 2220592"/>
              <a:gd name="connsiteX8" fmla="*/ 627017 w 2625634"/>
              <a:gd name="connsiteY8" fmla="*/ 1136469 h 2220592"/>
              <a:gd name="connsiteX9" fmla="*/ 744583 w 2625634"/>
              <a:gd name="connsiteY9" fmla="*/ 1071155 h 2220592"/>
              <a:gd name="connsiteX10" fmla="*/ 849086 w 2625634"/>
              <a:gd name="connsiteY10" fmla="*/ 1005840 h 2220592"/>
              <a:gd name="connsiteX11" fmla="*/ 888274 w 2625634"/>
              <a:gd name="connsiteY11" fmla="*/ 992777 h 2220592"/>
              <a:gd name="connsiteX12" fmla="*/ 1005840 w 2625634"/>
              <a:gd name="connsiteY12" fmla="*/ 901337 h 2220592"/>
              <a:gd name="connsiteX13" fmla="*/ 1084217 w 2625634"/>
              <a:gd name="connsiteY13" fmla="*/ 849086 h 2220592"/>
              <a:gd name="connsiteX14" fmla="*/ 1149531 w 2625634"/>
              <a:gd name="connsiteY14" fmla="*/ 783772 h 2220592"/>
              <a:gd name="connsiteX15" fmla="*/ 1175657 w 2625634"/>
              <a:gd name="connsiteY15" fmla="*/ 744583 h 2220592"/>
              <a:gd name="connsiteX16" fmla="*/ 1254034 w 2625634"/>
              <a:gd name="connsiteY16" fmla="*/ 666206 h 2220592"/>
              <a:gd name="connsiteX17" fmla="*/ 1293223 w 2625634"/>
              <a:gd name="connsiteY17" fmla="*/ 627017 h 2220592"/>
              <a:gd name="connsiteX18" fmla="*/ 1384663 w 2625634"/>
              <a:gd name="connsiteY18" fmla="*/ 561703 h 2220592"/>
              <a:gd name="connsiteX19" fmla="*/ 1410789 w 2625634"/>
              <a:gd name="connsiteY19" fmla="*/ 522515 h 2220592"/>
              <a:gd name="connsiteX20" fmla="*/ 1489166 w 2625634"/>
              <a:gd name="connsiteY20" fmla="*/ 470263 h 2220592"/>
              <a:gd name="connsiteX21" fmla="*/ 1554480 w 2625634"/>
              <a:gd name="connsiteY21" fmla="*/ 391886 h 2220592"/>
              <a:gd name="connsiteX22" fmla="*/ 1619794 w 2625634"/>
              <a:gd name="connsiteY22" fmla="*/ 326572 h 2220592"/>
              <a:gd name="connsiteX23" fmla="*/ 1685109 w 2625634"/>
              <a:gd name="connsiteY23" fmla="*/ 248195 h 2220592"/>
              <a:gd name="connsiteX24" fmla="*/ 1750423 w 2625634"/>
              <a:gd name="connsiteY24" fmla="*/ 169817 h 2220592"/>
              <a:gd name="connsiteX25" fmla="*/ 1815737 w 2625634"/>
              <a:gd name="connsiteY25" fmla="*/ 52252 h 2220592"/>
              <a:gd name="connsiteX26" fmla="*/ 1854926 w 2625634"/>
              <a:gd name="connsiteY26" fmla="*/ 0 h 2220592"/>
              <a:gd name="connsiteX27" fmla="*/ 2612571 w 2625634"/>
              <a:gd name="connsiteY27" fmla="*/ 0 h 2220592"/>
              <a:gd name="connsiteX28" fmla="*/ 2625634 w 2625634"/>
              <a:gd name="connsiteY28" fmla="*/ 365761 h 2220592"/>
              <a:gd name="connsiteX29" fmla="*/ 2416629 w 2625634"/>
              <a:gd name="connsiteY29" fmla="*/ 744583 h 2220592"/>
              <a:gd name="connsiteX30" fmla="*/ 1985554 w 2625634"/>
              <a:gd name="connsiteY30" fmla="*/ 1097280 h 2220592"/>
              <a:gd name="connsiteX31" fmla="*/ 1593669 w 2625634"/>
              <a:gd name="connsiteY31" fmla="*/ 1815737 h 2220592"/>
              <a:gd name="connsiteX32" fmla="*/ 1593669 w 2625634"/>
              <a:gd name="connsiteY32" fmla="*/ 2103120 h 2220592"/>
              <a:gd name="connsiteX33" fmla="*/ 1055676 w 2625634"/>
              <a:gd name="connsiteY33" fmla="*/ 2220592 h 2220592"/>
              <a:gd name="connsiteX34" fmla="*/ 743388 w 2625634"/>
              <a:gd name="connsiteY34" fmla="*/ 1520181 h 2220592"/>
              <a:gd name="connsiteX35" fmla="*/ 1086235 w 2625634"/>
              <a:gd name="connsiteY35" fmla="*/ 1401602 h 2220592"/>
              <a:gd name="connsiteX36" fmla="*/ 1046147 w 2625634"/>
              <a:gd name="connsiteY36" fmla="*/ 1339790 h 2220592"/>
              <a:gd name="connsiteX0" fmla="*/ 849898 w 2508068"/>
              <a:gd name="connsiteY0" fmla="*/ 1134899 h 2220592"/>
              <a:gd name="connsiteX1" fmla="*/ 1275269 w 2508068"/>
              <a:gd name="connsiteY1" fmla="*/ 1225865 h 2220592"/>
              <a:gd name="connsiteX2" fmla="*/ 0 w 2508068"/>
              <a:gd name="connsiteY2" fmla="*/ 1306286 h 2220592"/>
              <a:gd name="connsiteX3" fmla="*/ 143691 w 2508068"/>
              <a:gd name="connsiteY3" fmla="*/ 1280160 h 2220592"/>
              <a:gd name="connsiteX4" fmla="*/ 261257 w 2508068"/>
              <a:gd name="connsiteY4" fmla="*/ 1254035 h 2220592"/>
              <a:gd name="connsiteX5" fmla="*/ 339634 w 2508068"/>
              <a:gd name="connsiteY5" fmla="*/ 1214846 h 2220592"/>
              <a:gd name="connsiteX6" fmla="*/ 391885 w 2508068"/>
              <a:gd name="connsiteY6" fmla="*/ 1201783 h 2220592"/>
              <a:gd name="connsiteX7" fmla="*/ 470263 w 2508068"/>
              <a:gd name="connsiteY7" fmla="*/ 1162595 h 2220592"/>
              <a:gd name="connsiteX8" fmla="*/ 509451 w 2508068"/>
              <a:gd name="connsiteY8" fmla="*/ 1136469 h 2220592"/>
              <a:gd name="connsiteX9" fmla="*/ 627017 w 2508068"/>
              <a:gd name="connsiteY9" fmla="*/ 1071155 h 2220592"/>
              <a:gd name="connsiteX10" fmla="*/ 731520 w 2508068"/>
              <a:gd name="connsiteY10" fmla="*/ 1005840 h 2220592"/>
              <a:gd name="connsiteX11" fmla="*/ 770708 w 2508068"/>
              <a:gd name="connsiteY11" fmla="*/ 992777 h 2220592"/>
              <a:gd name="connsiteX12" fmla="*/ 888274 w 2508068"/>
              <a:gd name="connsiteY12" fmla="*/ 901337 h 2220592"/>
              <a:gd name="connsiteX13" fmla="*/ 966651 w 2508068"/>
              <a:gd name="connsiteY13" fmla="*/ 849086 h 2220592"/>
              <a:gd name="connsiteX14" fmla="*/ 1031965 w 2508068"/>
              <a:gd name="connsiteY14" fmla="*/ 783772 h 2220592"/>
              <a:gd name="connsiteX15" fmla="*/ 1058091 w 2508068"/>
              <a:gd name="connsiteY15" fmla="*/ 744583 h 2220592"/>
              <a:gd name="connsiteX16" fmla="*/ 1136468 w 2508068"/>
              <a:gd name="connsiteY16" fmla="*/ 666206 h 2220592"/>
              <a:gd name="connsiteX17" fmla="*/ 1175657 w 2508068"/>
              <a:gd name="connsiteY17" fmla="*/ 627017 h 2220592"/>
              <a:gd name="connsiteX18" fmla="*/ 1267097 w 2508068"/>
              <a:gd name="connsiteY18" fmla="*/ 561703 h 2220592"/>
              <a:gd name="connsiteX19" fmla="*/ 1293223 w 2508068"/>
              <a:gd name="connsiteY19" fmla="*/ 522515 h 2220592"/>
              <a:gd name="connsiteX20" fmla="*/ 1371600 w 2508068"/>
              <a:gd name="connsiteY20" fmla="*/ 470263 h 2220592"/>
              <a:gd name="connsiteX21" fmla="*/ 1436914 w 2508068"/>
              <a:gd name="connsiteY21" fmla="*/ 391886 h 2220592"/>
              <a:gd name="connsiteX22" fmla="*/ 1502228 w 2508068"/>
              <a:gd name="connsiteY22" fmla="*/ 326572 h 2220592"/>
              <a:gd name="connsiteX23" fmla="*/ 1567543 w 2508068"/>
              <a:gd name="connsiteY23" fmla="*/ 248195 h 2220592"/>
              <a:gd name="connsiteX24" fmla="*/ 1632857 w 2508068"/>
              <a:gd name="connsiteY24" fmla="*/ 169817 h 2220592"/>
              <a:gd name="connsiteX25" fmla="*/ 1698171 w 2508068"/>
              <a:gd name="connsiteY25" fmla="*/ 52252 h 2220592"/>
              <a:gd name="connsiteX26" fmla="*/ 1737360 w 2508068"/>
              <a:gd name="connsiteY26" fmla="*/ 0 h 2220592"/>
              <a:gd name="connsiteX27" fmla="*/ 2495005 w 2508068"/>
              <a:gd name="connsiteY27" fmla="*/ 0 h 2220592"/>
              <a:gd name="connsiteX28" fmla="*/ 2508068 w 2508068"/>
              <a:gd name="connsiteY28" fmla="*/ 365761 h 2220592"/>
              <a:gd name="connsiteX29" fmla="*/ 2299063 w 2508068"/>
              <a:gd name="connsiteY29" fmla="*/ 744583 h 2220592"/>
              <a:gd name="connsiteX30" fmla="*/ 1867988 w 2508068"/>
              <a:gd name="connsiteY30" fmla="*/ 1097280 h 2220592"/>
              <a:gd name="connsiteX31" fmla="*/ 1476103 w 2508068"/>
              <a:gd name="connsiteY31" fmla="*/ 1815737 h 2220592"/>
              <a:gd name="connsiteX32" fmla="*/ 1476103 w 2508068"/>
              <a:gd name="connsiteY32" fmla="*/ 2103120 h 2220592"/>
              <a:gd name="connsiteX33" fmla="*/ 938110 w 2508068"/>
              <a:gd name="connsiteY33" fmla="*/ 2220592 h 2220592"/>
              <a:gd name="connsiteX34" fmla="*/ 625822 w 2508068"/>
              <a:gd name="connsiteY34" fmla="*/ 1520181 h 2220592"/>
              <a:gd name="connsiteX35" fmla="*/ 968669 w 2508068"/>
              <a:gd name="connsiteY35" fmla="*/ 1401602 h 2220592"/>
              <a:gd name="connsiteX36" fmla="*/ 928581 w 2508068"/>
              <a:gd name="connsiteY36" fmla="*/ 1339790 h 2220592"/>
              <a:gd name="connsiteX0" fmla="*/ 746196 w 2404366"/>
              <a:gd name="connsiteY0" fmla="*/ 1134899 h 2220592"/>
              <a:gd name="connsiteX1" fmla="*/ 1171567 w 2404366"/>
              <a:gd name="connsiteY1" fmla="*/ 1225865 h 2220592"/>
              <a:gd name="connsiteX2" fmla="*/ 798070 w 2404366"/>
              <a:gd name="connsiteY2" fmla="*/ 1583354 h 2220592"/>
              <a:gd name="connsiteX3" fmla="*/ 39989 w 2404366"/>
              <a:gd name="connsiteY3" fmla="*/ 1280160 h 2220592"/>
              <a:gd name="connsiteX4" fmla="*/ 157555 w 2404366"/>
              <a:gd name="connsiteY4" fmla="*/ 1254035 h 2220592"/>
              <a:gd name="connsiteX5" fmla="*/ 235932 w 2404366"/>
              <a:gd name="connsiteY5" fmla="*/ 1214846 h 2220592"/>
              <a:gd name="connsiteX6" fmla="*/ 288183 w 2404366"/>
              <a:gd name="connsiteY6" fmla="*/ 1201783 h 2220592"/>
              <a:gd name="connsiteX7" fmla="*/ 366561 w 2404366"/>
              <a:gd name="connsiteY7" fmla="*/ 1162595 h 2220592"/>
              <a:gd name="connsiteX8" fmla="*/ 405749 w 2404366"/>
              <a:gd name="connsiteY8" fmla="*/ 1136469 h 2220592"/>
              <a:gd name="connsiteX9" fmla="*/ 523315 w 2404366"/>
              <a:gd name="connsiteY9" fmla="*/ 1071155 h 2220592"/>
              <a:gd name="connsiteX10" fmla="*/ 627818 w 2404366"/>
              <a:gd name="connsiteY10" fmla="*/ 1005840 h 2220592"/>
              <a:gd name="connsiteX11" fmla="*/ 667006 w 2404366"/>
              <a:gd name="connsiteY11" fmla="*/ 992777 h 2220592"/>
              <a:gd name="connsiteX12" fmla="*/ 784572 w 2404366"/>
              <a:gd name="connsiteY12" fmla="*/ 901337 h 2220592"/>
              <a:gd name="connsiteX13" fmla="*/ 862949 w 2404366"/>
              <a:gd name="connsiteY13" fmla="*/ 849086 h 2220592"/>
              <a:gd name="connsiteX14" fmla="*/ 928263 w 2404366"/>
              <a:gd name="connsiteY14" fmla="*/ 783772 h 2220592"/>
              <a:gd name="connsiteX15" fmla="*/ 954389 w 2404366"/>
              <a:gd name="connsiteY15" fmla="*/ 744583 h 2220592"/>
              <a:gd name="connsiteX16" fmla="*/ 1032766 w 2404366"/>
              <a:gd name="connsiteY16" fmla="*/ 666206 h 2220592"/>
              <a:gd name="connsiteX17" fmla="*/ 1071955 w 2404366"/>
              <a:gd name="connsiteY17" fmla="*/ 627017 h 2220592"/>
              <a:gd name="connsiteX18" fmla="*/ 1163395 w 2404366"/>
              <a:gd name="connsiteY18" fmla="*/ 561703 h 2220592"/>
              <a:gd name="connsiteX19" fmla="*/ 1189521 w 2404366"/>
              <a:gd name="connsiteY19" fmla="*/ 522515 h 2220592"/>
              <a:gd name="connsiteX20" fmla="*/ 1267898 w 2404366"/>
              <a:gd name="connsiteY20" fmla="*/ 470263 h 2220592"/>
              <a:gd name="connsiteX21" fmla="*/ 1333212 w 2404366"/>
              <a:gd name="connsiteY21" fmla="*/ 391886 h 2220592"/>
              <a:gd name="connsiteX22" fmla="*/ 1398526 w 2404366"/>
              <a:gd name="connsiteY22" fmla="*/ 326572 h 2220592"/>
              <a:gd name="connsiteX23" fmla="*/ 1463841 w 2404366"/>
              <a:gd name="connsiteY23" fmla="*/ 248195 h 2220592"/>
              <a:gd name="connsiteX24" fmla="*/ 1529155 w 2404366"/>
              <a:gd name="connsiteY24" fmla="*/ 169817 h 2220592"/>
              <a:gd name="connsiteX25" fmla="*/ 1594469 w 2404366"/>
              <a:gd name="connsiteY25" fmla="*/ 52252 h 2220592"/>
              <a:gd name="connsiteX26" fmla="*/ 1633658 w 2404366"/>
              <a:gd name="connsiteY26" fmla="*/ 0 h 2220592"/>
              <a:gd name="connsiteX27" fmla="*/ 2391303 w 2404366"/>
              <a:gd name="connsiteY27" fmla="*/ 0 h 2220592"/>
              <a:gd name="connsiteX28" fmla="*/ 2404366 w 2404366"/>
              <a:gd name="connsiteY28" fmla="*/ 365761 h 2220592"/>
              <a:gd name="connsiteX29" fmla="*/ 2195361 w 2404366"/>
              <a:gd name="connsiteY29" fmla="*/ 744583 h 2220592"/>
              <a:gd name="connsiteX30" fmla="*/ 1764286 w 2404366"/>
              <a:gd name="connsiteY30" fmla="*/ 1097280 h 2220592"/>
              <a:gd name="connsiteX31" fmla="*/ 1372401 w 2404366"/>
              <a:gd name="connsiteY31" fmla="*/ 1815737 h 2220592"/>
              <a:gd name="connsiteX32" fmla="*/ 1372401 w 2404366"/>
              <a:gd name="connsiteY32" fmla="*/ 2103120 h 2220592"/>
              <a:gd name="connsiteX33" fmla="*/ 834408 w 2404366"/>
              <a:gd name="connsiteY33" fmla="*/ 2220592 h 2220592"/>
              <a:gd name="connsiteX34" fmla="*/ 522120 w 2404366"/>
              <a:gd name="connsiteY34" fmla="*/ 1520181 h 2220592"/>
              <a:gd name="connsiteX35" fmla="*/ 864967 w 2404366"/>
              <a:gd name="connsiteY35" fmla="*/ 1401602 h 2220592"/>
              <a:gd name="connsiteX36" fmla="*/ 824879 w 2404366"/>
              <a:gd name="connsiteY36" fmla="*/ 1339790 h 2220592"/>
              <a:gd name="connsiteX0" fmla="*/ 625782 w 2283952"/>
              <a:gd name="connsiteY0" fmla="*/ 1134899 h 2220592"/>
              <a:gd name="connsiteX1" fmla="*/ 1051153 w 2283952"/>
              <a:gd name="connsiteY1" fmla="*/ 1225865 h 2220592"/>
              <a:gd name="connsiteX2" fmla="*/ 677656 w 2283952"/>
              <a:gd name="connsiteY2" fmla="*/ 1583354 h 2220592"/>
              <a:gd name="connsiteX3" fmla="*/ 546635 w 2283952"/>
              <a:gd name="connsiteY3" fmla="*/ 1181207 h 2220592"/>
              <a:gd name="connsiteX4" fmla="*/ 37141 w 2283952"/>
              <a:gd name="connsiteY4" fmla="*/ 1254035 h 2220592"/>
              <a:gd name="connsiteX5" fmla="*/ 115518 w 2283952"/>
              <a:gd name="connsiteY5" fmla="*/ 1214846 h 2220592"/>
              <a:gd name="connsiteX6" fmla="*/ 167769 w 2283952"/>
              <a:gd name="connsiteY6" fmla="*/ 1201783 h 2220592"/>
              <a:gd name="connsiteX7" fmla="*/ 246147 w 2283952"/>
              <a:gd name="connsiteY7" fmla="*/ 1162595 h 2220592"/>
              <a:gd name="connsiteX8" fmla="*/ 285335 w 2283952"/>
              <a:gd name="connsiteY8" fmla="*/ 1136469 h 2220592"/>
              <a:gd name="connsiteX9" fmla="*/ 402901 w 2283952"/>
              <a:gd name="connsiteY9" fmla="*/ 1071155 h 2220592"/>
              <a:gd name="connsiteX10" fmla="*/ 507404 w 2283952"/>
              <a:gd name="connsiteY10" fmla="*/ 1005840 h 2220592"/>
              <a:gd name="connsiteX11" fmla="*/ 546592 w 2283952"/>
              <a:gd name="connsiteY11" fmla="*/ 992777 h 2220592"/>
              <a:gd name="connsiteX12" fmla="*/ 664158 w 2283952"/>
              <a:gd name="connsiteY12" fmla="*/ 901337 h 2220592"/>
              <a:gd name="connsiteX13" fmla="*/ 742535 w 2283952"/>
              <a:gd name="connsiteY13" fmla="*/ 849086 h 2220592"/>
              <a:gd name="connsiteX14" fmla="*/ 807849 w 2283952"/>
              <a:gd name="connsiteY14" fmla="*/ 783772 h 2220592"/>
              <a:gd name="connsiteX15" fmla="*/ 833975 w 2283952"/>
              <a:gd name="connsiteY15" fmla="*/ 744583 h 2220592"/>
              <a:gd name="connsiteX16" fmla="*/ 912352 w 2283952"/>
              <a:gd name="connsiteY16" fmla="*/ 666206 h 2220592"/>
              <a:gd name="connsiteX17" fmla="*/ 951541 w 2283952"/>
              <a:gd name="connsiteY17" fmla="*/ 627017 h 2220592"/>
              <a:gd name="connsiteX18" fmla="*/ 1042981 w 2283952"/>
              <a:gd name="connsiteY18" fmla="*/ 561703 h 2220592"/>
              <a:gd name="connsiteX19" fmla="*/ 1069107 w 2283952"/>
              <a:gd name="connsiteY19" fmla="*/ 522515 h 2220592"/>
              <a:gd name="connsiteX20" fmla="*/ 1147484 w 2283952"/>
              <a:gd name="connsiteY20" fmla="*/ 470263 h 2220592"/>
              <a:gd name="connsiteX21" fmla="*/ 1212798 w 2283952"/>
              <a:gd name="connsiteY21" fmla="*/ 391886 h 2220592"/>
              <a:gd name="connsiteX22" fmla="*/ 1278112 w 2283952"/>
              <a:gd name="connsiteY22" fmla="*/ 326572 h 2220592"/>
              <a:gd name="connsiteX23" fmla="*/ 1343427 w 2283952"/>
              <a:gd name="connsiteY23" fmla="*/ 248195 h 2220592"/>
              <a:gd name="connsiteX24" fmla="*/ 1408741 w 2283952"/>
              <a:gd name="connsiteY24" fmla="*/ 169817 h 2220592"/>
              <a:gd name="connsiteX25" fmla="*/ 1474055 w 2283952"/>
              <a:gd name="connsiteY25" fmla="*/ 52252 h 2220592"/>
              <a:gd name="connsiteX26" fmla="*/ 1513244 w 2283952"/>
              <a:gd name="connsiteY26" fmla="*/ 0 h 2220592"/>
              <a:gd name="connsiteX27" fmla="*/ 2270889 w 2283952"/>
              <a:gd name="connsiteY27" fmla="*/ 0 h 2220592"/>
              <a:gd name="connsiteX28" fmla="*/ 2283952 w 2283952"/>
              <a:gd name="connsiteY28" fmla="*/ 365761 h 2220592"/>
              <a:gd name="connsiteX29" fmla="*/ 2074947 w 2283952"/>
              <a:gd name="connsiteY29" fmla="*/ 744583 h 2220592"/>
              <a:gd name="connsiteX30" fmla="*/ 1643872 w 2283952"/>
              <a:gd name="connsiteY30" fmla="*/ 1097280 h 2220592"/>
              <a:gd name="connsiteX31" fmla="*/ 1251987 w 2283952"/>
              <a:gd name="connsiteY31" fmla="*/ 1815737 h 2220592"/>
              <a:gd name="connsiteX32" fmla="*/ 1251987 w 2283952"/>
              <a:gd name="connsiteY32" fmla="*/ 2103120 h 2220592"/>
              <a:gd name="connsiteX33" fmla="*/ 713994 w 2283952"/>
              <a:gd name="connsiteY33" fmla="*/ 2220592 h 2220592"/>
              <a:gd name="connsiteX34" fmla="*/ 401706 w 2283952"/>
              <a:gd name="connsiteY34" fmla="*/ 1520181 h 2220592"/>
              <a:gd name="connsiteX35" fmla="*/ 744553 w 2283952"/>
              <a:gd name="connsiteY35" fmla="*/ 1401602 h 2220592"/>
              <a:gd name="connsiteX36" fmla="*/ 704465 w 2283952"/>
              <a:gd name="connsiteY36" fmla="*/ 1339790 h 2220592"/>
              <a:gd name="connsiteX0" fmla="*/ 531511 w 2189681"/>
              <a:gd name="connsiteY0" fmla="*/ 1134899 h 2220592"/>
              <a:gd name="connsiteX1" fmla="*/ 956882 w 2189681"/>
              <a:gd name="connsiteY1" fmla="*/ 1225865 h 2220592"/>
              <a:gd name="connsiteX2" fmla="*/ 583385 w 2189681"/>
              <a:gd name="connsiteY2" fmla="*/ 1583354 h 2220592"/>
              <a:gd name="connsiteX3" fmla="*/ 452364 w 2189681"/>
              <a:gd name="connsiteY3" fmla="*/ 1181207 h 2220592"/>
              <a:gd name="connsiteX4" fmla="*/ 456462 w 2189681"/>
              <a:gd name="connsiteY4" fmla="*/ 1194663 h 2220592"/>
              <a:gd name="connsiteX5" fmla="*/ 21247 w 2189681"/>
              <a:gd name="connsiteY5" fmla="*/ 1214846 h 2220592"/>
              <a:gd name="connsiteX6" fmla="*/ 73498 w 2189681"/>
              <a:gd name="connsiteY6" fmla="*/ 1201783 h 2220592"/>
              <a:gd name="connsiteX7" fmla="*/ 151876 w 2189681"/>
              <a:gd name="connsiteY7" fmla="*/ 1162595 h 2220592"/>
              <a:gd name="connsiteX8" fmla="*/ 191064 w 2189681"/>
              <a:gd name="connsiteY8" fmla="*/ 1136469 h 2220592"/>
              <a:gd name="connsiteX9" fmla="*/ 308630 w 2189681"/>
              <a:gd name="connsiteY9" fmla="*/ 1071155 h 2220592"/>
              <a:gd name="connsiteX10" fmla="*/ 413133 w 2189681"/>
              <a:gd name="connsiteY10" fmla="*/ 1005840 h 2220592"/>
              <a:gd name="connsiteX11" fmla="*/ 452321 w 2189681"/>
              <a:gd name="connsiteY11" fmla="*/ 992777 h 2220592"/>
              <a:gd name="connsiteX12" fmla="*/ 569887 w 2189681"/>
              <a:gd name="connsiteY12" fmla="*/ 901337 h 2220592"/>
              <a:gd name="connsiteX13" fmla="*/ 648264 w 2189681"/>
              <a:gd name="connsiteY13" fmla="*/ 849086 h 2220592"/>
              <a:gd name="connsiteX14" fmla="*/ 713578 w 2189681"/>
              <a:gd name="connsiteY14" fmla="*/ 783772 h 2220592"/>
              <a:gd name="connsiteX15" fmla="*/ 739704 w 2189681"/>
              <a:gd name="connsiteY15" fmla="*/ 744583 h 2220592"/>
              <a:gd name="connsiteX16" fmla="*/ 818081 w 2189681"/>
              <a:gd name="connsiteY16" fmla="*/ 666206 h 2220592"/>
              <a:gd name="connsiteX17" fmla="*/ 857270 w 2189681"/>
              <a:gd name="connsiteY17" fmla="*/ 627017 h 2220592"/>
              <a:gd name="connsiteX18" fmla="*/ 948710 w 2189681"/>
              <a:gd name="connsiteY18" fmla="*/ 561703 h 2220592"/>
              <a:gd name="connsiteX19" fmla="*/ 974836 w 2189681"/>
              <a:gd name="connsiteY19" fmla="*/ 522515 h 2220592"/>
              <a:gd name="connsiteX20" fmla="*/ 1053213 w 2189681"/>
              <a:gd name="connsiteY20" fmla="*/ 470263 h 2220592"/>
              <a:gd name="connsiteX21" fmla="*/ 1118527 w 2189681"/>
              <a:gd name="connsiteY21" fmla="*/ 391886 h 2220592"/>
              <a:gd name="connsiteX22" fmla="*/ 1183841 w 2189681"/>
              <a:gd name="connsiteY22" fmla="*/ 326572 h 2220592"/>
              <a:gd name="connsiteX23" fmla="*/ 1249156 w 2189681"/>
              <a:gd name="connsiteY23" fmla="*/ 248195 h 2220592"/>
              <a:gd name="connsiteX24" fmla="*/ 1314470 w 2189681"/>
              <a:gd name="connsiteY24" fmla="*/ 169817 h 2220592"/>
              <a:gd name="connsiteX25" fmla="*/ 1379784 w 2189681"/>
              <a:gd name="connsiteY25" fmla="*/ 52252 h 2220592"/>
              <a:gd name="connsiteX26" fmla="*/ 1418973 w 2189681"/>
              <a:gd name="connsiteY26" fmla="*/ 0 h 2220592"/>
              <a:gd name="connsiteX27" fmla="*/ 2176618 w 2189681"/>
              <a:gd name="connsiteY27" fmla="*/ 0 h 2220592"/>
              <a:gd name="connsiteX28" fmla="*/ 2189681 w 2189681"/>
              <a:gd name="connsiteY28" fmla="*/ 365761 h 2220592"/>
              <a:gd name="connsiteX29" fmla="*/ 1980676 w 2189681"/>
              <a:gd name="connsiteY29" fmla="*/ 744583 h 2220592"/>
              <a:gd name="connsiteX30" fmla="*/ 1549601 w 2189681"/>
              <a:gd name="connsiteY30" fmla="*/ 1097280 h 2220592"/>
              <a:gd name="connsiteX31" fmla="*/ 1157716 w 2189681"/>
              <a:gd name="connsiteY31" fmla="*/ 1815737 h 2220592"/>
              <a:gd name="connsiteX32" fmla="*/ 1157716 w 2189681"/>
              <a:gd name="connsiteY32" fmla="*/ 2103120 h 2220592"/>
              <a:gd name="connsiteX33" fmla="*/ 619723 w 2189681"/>
              <a:gd name="connsiteY33" fmla="*/ 2220592 h 2220592"/>
              <a:gd name="connsiteX34" fmla="*/ 307435 w 2189681"/>
              <a:gd name="connsiteY34" fmla="*/ 1520181 h 2220592"/>
              <a:gd name="connsiteX35" fmla="*/ 650282 w 2189681"/>
              <a:gd name="connsiteY35" fmla="*/ 1401602 h 2220592"/>
              <a:gd name="connsiteX36" fmla="*/ 610194 w 2189681"/>
              <a:gd name="connsiteY36" fmla="*/ 1339790 h 2220592"/>
              <a:gd name="connsiteX0" fmla="*/ 531511 w 2189681"/>
              <a:gd name="connsiteY0" fmla="*/ 1134899 h 2220592"/>
              <a:gd name="connsiteX1" fmla="*/ 956882 w 2189681"/>
              <a:gd name="connsiteY1" fmla="*/ 1225865 h 2220592"/>
              <a:gd name="connsiteX2" fmla="*/ 583385 w 2189681"/>
              <a:gd name="connsiteY2" fmla="*/ 1583354 h 2220592"/>
              <a:gd name="connsiteX3" fmla="*/ 452364 w 2189681"/>
              <a:gd name="connsiteY3" fmla="*/ 1181207 h 2220592"/>
              <a:gd name="connsiteX4" fmla="*/ 456462 w 2189681"/>
              <a:gd name="connsiteY4" fmla="*/ 1194663 h 2220592"/>
              <a:gd name="connsiteX5" fmla="*/ 21247 w 2189681"/>
              <a:gd name="connsiteY5" fmla="*/ 1214846 h 2220592"/>
              <a:gd name="connsiteX6" fmla="*/ 73498 w 2189681"/>
              <a:gd name="connsiteY6" fmla="*/ 1201783 h 2220592"/>
              <a:gd name="connsiteX7" fmla="*/ 151876 w 2189681"/>
              <a:gd name="connsiteY7" fmla="*/ 1162595 h 2220592"/>
              <a:gd name="connsiteX8" fmla="*/ 191064 w 2189681"/>
              <a:gd name="connsiteY8" fmla="*/ 1136469 h 2220592"/>
              <a:gd name="connsiteX9" fmla="*/ 308630 w 2189681"/>
              <a:gd name="connsiteY9" fmla="*/ 1071155 h 2220592"/>
              <a:gd name="connsiteX10" fmla="*/ 413133 w 2189681"/>
              <a:gd name="connsiteY10" fmla="*/ 1005840 h 2220592"/>
              <a:gd name="connsiteX11" fmla="*/ 452321 w 2189681"/>
              <a:gd name="connsiteY11" fmla="*/ 992777 h 2220592"/>
              <a:gd name="connsiteX12" fmla="*/ 569887 w 2189681"/>
              <a:gd name="connsiteY12" fmla="*/ 901337 h 2220592"/>
              <a:gd name="connsiteX13" fmla="*/ 648264 w 2189681"/>
              <a:gd name="connsiteY13" fmla="*/ 849086 h 2220592"/>
              <a:gd name="connsiteX14" fmla="*/ 713578 w 2189681"/>
              <a:gd name="connsiteY14" fmla="*/ 783772 h 2220592"/>
              <a:gd name="connsiteX15" fmla="*/ 739704 w 2189681"/>
              <a:gd name="connsiteY15" fmla="*/ 744583 h 2220592"/>
              <a:gd name="connsiteX16" fmla="*/ 818081 w 2189681"/>
              <a:gd name="connsiteY16" fmla="*/ 666206 h 2220592"/>
              <a:gd name="connsiteX17" fmla="*/ 857270 w 2189681"/>
              <a:gd name="connsiteY17" fmla="*/ 627017 h 2220592"/>
              <a:gd name="connsiteX18" fmla="*/ 948710 w 2189681"/>
              <a:gd name="connsiteY18" fmla="*/ 561703 h 2220592"/>
              <a:gd name="connsiteX19" fmla="*/ 974836 w 2189681"/>
              <a:gd name="connsiteY19" fmla="*/ 522515 h 2220592"/>
              <a:gd name="connsiteX20" fmla="*/ 1053213 w 2189681"/>
              <a:gd name="connsiteY20" fmla="*/ 470263 h 2220592"/>
              <a:gd name="connsiteX21" fmla="*/ 1118527 w 2189681"/>
              <a:gd name="connsiteY21" fmla="*/ 391886 h 2220592"/>
              <a:gd name="connsiteX22" fmla="*/ 1183841 w 2189681"/>
              <a:gd name="connsiteY22" fmla="*/ 326572 h 2220592"/>
              <a:gd name="connsiteX23" fmla="*/ 1249156 w 2189681"/>
              <a:gd name="connsiteY23" fmla="*/ 248195 h 2220592"/>
              <a:gd name="connsiteX24" fmla="*/ 1314470 w 2189681"/>
              <a:gd name="connsiteY24" fmla="*/ 169817 h 2220592"/>
              <a:gd name="connsiteX25" fmla="*/ 1379784 w 2189681"/>
              <a:gd name="connsiteY25" fmla="*/ 52252 h 2220592"/>
              <a:gd name="connsiteX26" fmla="*/ 1418973 w 2189681"/>
              <a:gd name="connsiteY26" fmla="*/ 0 h 2220592"/>
              <a:gd name="connsiteX27" fmla="*/ 2176618 w 2189681"/>
              <a:gd name="connsiteY27" fmla="*/ 0 h 2220592"/>
              <a:gd name="connsiteX28" fmla="*/ 2189681 w 2189681"/>
              <a:gd name="connsiteY28" fmla="*/ 365761 h 2220592"/>
              <a:gd name="connsiteX29" fmla="*/ 1980676 w 2189681"/>
              <a:gd name="connsiteY29" fmla="*/ 744583 h 2220592"/>
              <a:gd name="connsiteX30" fmla="*/ 1549601 w 2189681"/>
              <a:gd name="connsiteY30" fmla="*/ 1097280 h 2220592"/>
              <a:gd name="connsiteX31" fmla="*/ 1157716 w 2189681"/>
              <a:gd name="connsiteY31" fmla="*/ 1815737 h 2220592"/>
              <a:gd name="connsiteX32" fmla="*/ 1157716 w 2189681"/>
              <a:gd name="connsiteY32" fmla="*/ 2103120 h 2220592"/>
              <a:gd name="connsiteX33" fmla="*/ 619723 w 2189681"/>
              <a:gd name="connsiteY33" fmla="*/ 2220592 h 2220592"/>
              <a:gd name="connsiteX34" fmla="*/ 552287 w 2189681"/>
              <a:gd name="connsiteY34" fmla="*/ 1817040 h 2220592"/>
              <a:gd name="connsiteX35" fmla="*/ 650282 w 2189681"/>
              <a:gd name="connsiteY35" fmla="*/ 1401602 h 2220592"/>
              <a:gd name="connsiteX36" fmla="*/ 610194 w 2189681"/>
              <a:gd name="connsiteY36" fmla="*/ 1339790 h 2220592"/>
              <a:gd name="connsiteX0" fmla="*/ 531511 w 2189681"/>
              <a:gd name="connsiteY0" fmla="*/ 1134899 h 2220592"/>
              <a:gd name="connsiteX1" fmla="*/ 956882 w 2189681"/>
              <a:gd name="connsiteY1" fmla="*/ 1225865 h 2220592"/>
              <a:gd name="connsiteX2" fmla="*/ 551941 w 2189681"/>
              <a:gd name="connsiteY2" fmla="*/ 1251600 h 2220592"/>
              <a:gd name="connsiteX3" fmla="*/ 583385 w 2189681"/>
              <a:gd name="connsiteY3" fmla="*/ 1583354 h 2220592"/>
              <a:gd name="connsiteX4" fmla="*/ 452364 w 2189681"/>
              <a:gd name="connsiteY4" fmla="*/ 1181207 h 2220592"/>
              <a:gd name="connsiteX5" fmla="*/ 456462 w 2189681"/>
              <a:gd name="connsiteY5" fmla="*/ 1194663 h 2220592"/>
              <a:gd name="connsiteX6" fmla="*/ 21247 w 2189681"/>
              <a:gd name="connsiteY6" fmla="*/ 1214846 h 2220592"/>
              <a:gd name="connsiteX7" fmla="*/ 73498 w 2189681"/>
              <a:gd name="connsiteY7" fmla="*/ 1201783 h 2220592"/>
              <a:gd name="connsiteX8" fmla="*/ 151876 w 2189681"/>
              <a:gd name="connsiteY8" fmla="*/ 1162595 h 2220592"/>
              <a:gd name="connsiteX9" fmla="*/ 191064 w 2189681"/>
              <a:gd name="connsiteY9" fmla="*/ 1136469 h 2220592"/>
              <a:gd name="connsiteX10" fmla="*/ 308630 w 2189681"/>
              <a:gd name="connsiteY10" fmla="*/ 1071155 h 2220592"/>
              <a:gd name="connsiteX11" fmla="*/ 413133 w 2189681"/>
              <a:gd name="connsiteY11" fmla="*/ 1005840 h 2220592"/>
              <a:gd name="connsiteX12" fmla="*/ 452321 w 2189681"/>
              <a:gd name="connsiteY12" fmla="*/ 992777 h 2220592"/>
              <a:gd name="connsiteX13" fmla="*/ 569887 w 2189681"/>
              <a:gd name="connsiteY13" fmla="*/ 901337 h 2220592"/>
              <a:gd name="connsiteX14" fmla="*/ 648264 w 2189681"/>
              <a:gd name="connsiteY14" fmla="*/ 849086 h 2220592"/>
              <a:gd name="connsiteX15" fmla="*/ 713578 w 2189681"/>
              <a:gd name="connsiteY15" fmla="*/ 783772 h 2220592"/>
              <a:gd name="connsiteX16" fmla="*/ 739704 w 2189681"/>
              <a:gd name="connsiteY16" fmla="*/ 744583 h 2220592"/>
              <a:gd name="connsiteX17" fmla="*/ 818081 w 2189681"/>
              <a:gd name="connsiteY17" fmla="*/ 666206 h 2220592"/>
              <a:gd name="connsiteX18" fmla="*/ 857270 w 2189681"/>
              <a:gd name="connsiteY18" fmla="*/ 627017 h 2220592"/>
              <a:gd name="connsiteX19" fmla="*/ 948710 w 2189681"/>
              <a:gd name="connsiteY19" fmla="*/ 561703 h 2220592"/>
              <a:gd name="connsiteX20" fmla="*/ 974836 w 2189681"/>
              <a:gd name="connsiteY20" fmla="*/ 522515 h 2220592"/>
              <a:gd name="connsiteX21" fmla="*/ 1053213 w 2189681"/>
              <a:gd name="connsiteY21" fmla="*/ 470263 h 2220592"/>
              <a:gd name="connsiteX22" fmla="*/ 1118527 w 2189681"/>
              <a:gd name="connsiteY22" fmla="*/ 391886 h 2220592"/>
              <a:gd name="connsiteX23" fmla="*/ 1183841 w 2189681"/>
              <a:gd name="connsiteY23" fmla="*/ 326572 h 2220592"/>
              <a:gd name="connsiteX24" fmla="*/ 1249156 w 2189681"/>
              <a:gd name="connsiteY24" fmla="*/ 248195 h 2220592"/>
              <a:gd name="connsiteX25" fmla="*/ 1314470 w 2189681"/>
              <a:gd name="connsiteY25" fmla="*/ 169817 h 2220592"/>
              <a:gd name="connsiteX26" fmla="*/ 1379784 w 2189681"/>
              <a:gd name="connsiteY26" fmla="*/ 52252 h 2220592"/>
              <a:gd name="connsiteX27" fmla="*/ 1418973 w 2189681"/>
              <a:gd name="connsiteY27" fmla="*/ 0 h 2220592"/>
              <a:gd name="connsiteX28" fmla="*/ 2176618 w 2189681"/>
              <a:gd name="connsiteY28" fmla="*/ 0 h 2220592"/>
              <a:gd name="connsiteX29" fmla="*/ 2189681 w 2189681"/>
              <a:gd name="connsiteY29" fmla="*/ 365761 h 2220592"/>
              <a:gd name="connsiteX30" fmla="*/ 1980676 w 2189681"/>
              <a:gd name="connsiteY30" fmla="*/ 744583 h 2220592"/>
              <a:gd name="connsiteX31" fmla="*/ 1549601 w 2189681"/>
              <a:gd name="connsiteY31" fmla="*/ 1097280 h 2220592"/>
              <a:gd name="connsiteX32" fmla="*/ 1157716 w 2189681"/>
              <a:gd name="connsiteY32" fmla="*/ 1815737 h 2220592"/>
              <a:gd name="connsiteX33" fmla="*/ 1157716 w 2189681"/>
              <a:gd name="connsiteY33" fmla="*/ 2103120 h 2220592"/>
              <a:gd name="connsiteX34" fmla="*/ 619723 w 2189681"/>
              <a:gd name="connsiteY34" fmla="*/ 2220592 h 2220592"/>
              <a:gd name="connsiteX35" fmla="*/ 552287 w 2189681"/>
              <a:gd name="connsiteY35" fmla="*/ 1817040 h 2220592"/>
              <a:gd name="connsiteX36" fmla="*/ 650282 w 2189681"/>
              <a:gd name="connsiteY36" fmla="*/ 1401602 h 2220592"/>
              <a:gd name="connsiteX37" fmla="*/ 610194 w 2189681"/>
              <a:gd name="connsiteY37" fmla="*/ 1339790 h 2220592"/>
              <a:gd name="connsiteX0" fmla="*/ 531511 w 2189681"/>
              <a:gd name="connsiteY0" fmla="*/ 1134899 h 2220592"/>
              <a:gd name="connsiteX1" fmla="*/ 568702 w 2189681"/>
              <a:gd name="connsiteY1" fmla="*/ 1206074 h 2220592"/>
              <a:gd name="connsiteX2" fmla="*/ 551941 w 2189681"/>
              <a:gd name="connsiteY2" fmla="*/ 1251600 h 2220592"/>
              <a:gd name="connsiteX3" fmla="*/ 583385 w 2189681"/>
              <a:gd name="connsiteY3" fmla="*/ 1583354 h 2220592"/>
              <a:gd name="connsiteX4" fmla="*/ 452364 w 2189681"/>
              <a:gd name="connsiteY4" fmla="*/ 1181207 h 2220592"/>
              <a:gd name="connsiteX5" fmla="*/ 456462 w 2189681"/>
              <a:gd name="connsiteY5" fmla="*/ 1194663 h 2220592"/>
              <a:gd name="connsiteX6" fmla="*/ 21247 w 2189681"/>
              <a:gd name="connsiteY6" fmla="*/ 1214846 h 2220592"/>
              <a:gd name="connsiteX7" fmla="*/ 73498 w 2189681"/>
              <a:gd name="connsiteY7" fmla="*/ 1201783 h 2220592"/>
              <a:gd name="connsiteX8" fmla="*/ 151876 w 2189681"/>
              <a:gd name="connsiteY8" fmla="*/ 1162595 h 2220592"/>
              <a:gd name="connsiteX9" fmla="*/ 191064 w 2189681"/>
              <a:gd name="connsiteY9" fmla="*/ 1136469 h 2220592"/>
              <a:gd name="connsiteX10" fmla="*/ 308630 w 2189681"/>
              <a:gd name="connsiteY10" fmla="*/ 1071155 h 2220592"/>
              <a:gd name="connsiteX11" fmla="*/ 413133 w 2189681"/>
              <a:gd name="connsiteY11" fmla="*/ 1005840 h 2220592"/>
              <a:gd name="connsiteX12" fmla="*/ 452321 w 2189681"/>
              <a:gd name="connsiteY12" fmla="*/ 992777 h 2220592"/>
              <a:gd name="connsiteX13" fmla="*/ 569887 w 2189681"/>
              <a:gd name="connsiteY13" fmla="*/ 901337 h 2220592"/>
              <a:gd name="connsiteX14" fmla="*/ 648264 w 2189681"/>
              <a:gd name="connsiteY14" fmla="*/ 849086 h 2220592"/>
              <a:gd name="connsiteX15" fmla="*/ 713578 w 2189681"/>
              <a:gd name="connsiteY15" fmla="*/ 783772 h 2220592"/>
              <a:gd name="connsiteX16" fmla="*/ 739704 w 2189681"/>
              <a:gd name="connsiteY16" fmla="*/ 744583 h 2220592"/>
              <a:gd name="connsiteX17" fmla="*/ 818081 w 2189681"/>
              <a:gd name="connsiteY17" fmla="*/ 666206 h 2220592"/>
              <a:gd name="connsiteX18" fmla="*/ 857270 w 2189681"/>
              <a:gd name="connsiteY18" fmla="*/ 627017 h 2220592"/>
              <a:gd name="connsiteX19" fmla="*/ 948710 w 2189681"/>
              <a:gd name="connsiteY19" fmla="*/ 561703 h 2220592"/>
              <a:gd name="connsiteX20" fmla="*/ 974836 w 2189681"/>
              <a:gd name="connsiteY20" fmla="*/ 522515 h 2220592"/>
              <a:gd name="connsiteX21" fmla="*/ 1053213 w 2189681"/>
              <a:gd name="connsiteY21" fmla="*/ 470263 h 2220592"/>
              <a:gd name="connsiteX22" fmla="*/ 1118527 w 2189681"/>
              <a:gd name="connsiteY22" fmla="*/ 391886 h 2220592"/>
              <a:gd name="connsiteX23" fmla="*/ 1183841 w 2189681"/>
              <a:gd name="connsiteY23" fmla="*/ 326572 h 2220592"/>
              <a:gd name="connsiteX24" fmla="*/ 1249156 w 2189681"/>
              <a:gd name="connsiteY24" fmla="*/ 248195 h 2220592"/>
              <a:gd name="connsiteX25" fmla="*/ 1314470 w 2189681"/>
              <a:gd name="connsiteY25" fmla="*/ 169817 h 2220592"/>
              <a:gd name="connsiteX26" fmla="*/ 1379784 w 2189681"/>
              <a:gd name="connsiteY26" fmla="*/ 52252 h 2220592"/>
              <a:gd name="connsiteX27" fmla="*/ 1418973 w 2189681"/>
              <a:gd name="connsiteY27" fmla="*/ 0 h 2220592"/>
              <a:gd name="connsiteX28" fmla="*/ 2176618 w 2189681"/>
              <a:gd name="connsiteY28" fmla="*/ 0 h 2220592"/>
              <a:gd name="connsiteX29" fmla="*/ 2189681 w 2189681"/>
              <a:gd name="connsiteY29" fmla="*/ 365761 h 2220592"/>
              <a:gd name="connsiteX30" fmla="*/ 1980676 w 2189681"/>
              <a:gd name="connsiteY30" fmla="*/ 744583 h 2220592"/>
              <a:gd name="connsiteX31" fmla="*/ 1549601 w 2189681"/>
              <a:gd name="connsiteY31" fmla="*/ 1097280 h 2220592"/>
              <a:gd name="connsiteX32" fmla="*/ 1157716 w 2189681"/>
              <a:gd name="connsiteY32" fmla="*/ 1815737 h 2220592"/>
              <a:gd name="connsiteX33" fmla="*/ 1157716 w 2189681"/>
              <a:gd name="connsiteY33" fmla="*/ 2103120 h 2220592"/>
              <a:gd name="connsiteX34" fmla="*/ 619723 w 2189681"/>
              <a:gd name="connsiteY34" fmla="*/ 2220592 h 2220592"/>
              <a:gd name="connsiteX35" fmla="*/ 552287 w 2189681"/>
              <a:gd name="connsiteY35" fmla="*/ 1817040 h 2220592"/>
              <a:gd name="connsiteX36" fmla="*/ 650282 w 2189681"/>
              <a:gd name="connsiteY36" fmla="*/ 1401602 h 2220592"/>
              <a:gd name="connsiteX37" fmla="*/ 610194 w 2189681"/>
              <a:gd name="connsiteY37" fmla="*/ 1339790 h 2220592"/>
              <a:gd name="connsiteX0" fmla="*/ 531511 w 2189681"/>
              <a:gd name="connsiteY0" fmla="*/ 1134899 h 2220592"/>
              <a:gd name="connsiteX1" fmla="*/ 568702 w 2189681"/>
              <a:gd name="connsiteY1" fmla="*/ 1206074 h 2220592"/>
              <a:gd name="connsiteX2" fmla="*/ 551941 w 2189681"/>
              <a:gd name="connsiteY2" fmla="*/ 1251600 h 2220592"/>
              <a:gd name="connsiteX3" fmla="*/ 583385 w 2189681"/>
              <a:gd name="connsiteY3" fmla="*/ 1583354 h 2220592"/>
              <a:gd name="connsiteX4" fmla="*/ 452364 w 2189681"/>
              <a:gd name="connsiteY4" fmla="*/ 1181207 h 2220592"/>
              <a:gd name="connsiteX5" fmla="*/ 456462 w 2189681"/>
              <a:gd name="connsiteY5" fmla="*/ 1194663 h 2220592"/>
              <a:gd name="connsiteX6" fmla="*/ 21247 w 2189681"/>
              <a:gd name="connsiteY6" fmla="*/ 1214846 h 2220592"/>
              <a:gd name="connsiteX7" fmla="*/ 73498 w 2189681"/>
              <a:gd name="connsiteY7" fmla="*/ 1201783 h 2220592"/>
              <a:gd name="connsiteX8" fmla="*/ 151876 w 2189681"/>
              <a:gd name="connsiteY8" fmla="*/ 1162595 h 2220592"/>
              <a:gd name="connsiteX9" fmla="*/ 191064 w 2189681"/>
              <a:gd name="connsiteY9" fmla="*/ 1136469 h 2220592"/>
              <a:gd name="connsiteX10" fmla="*/ 308630 w 2189681"/>
              <a:gd name="connsiteY10" fmla="*/ 1071155 h 2220592"/>
              <a:gd name="connsiteX11" fmla="*/ 413133 w 2189681"/>
              <a:gd name="connsiteY11" fmla="*/ 1005840 h 2220592"/>
              <a:gd name="connsiteX12" fmla="*/ 452321 w 2189681"/>
              <a:gd name="connsiteY12" fmla="*/ 992777 h 2220592"/>
              <a:gd name="connsiteX13" fmla="*/ 569887 w 2189681"/>
              <a:gd name="connsiteY13" fmla="*/ 901337 h 2220592"/>
              <a:gd name="connsiteX14" fmla="*/ 648264 w 2189681"/>
              <a:gd name="connsiteY14" fmla="*/ 849086 h 2220592"/>
              <a:gd name="connsiteX15" fmla="*/ 713578 w 2189681"/>
              <a:gd name="connsiteY15" fmla="*/ 783772 h 2220592"/>
              <a:gd name="connsiteX16" fmla="*/ 739704 w 2189681"/>
              <a:gd name="connsiteY16" fmla="*/ 744583 h 2220592"/>
              <a:gd name="connsiteX17" fmla="*/ 818081 w 2189681"/>
              <a:gd name="connsiteY17" fmla="*/ 666206 h 2220592"/>
              <a:gd name="connsiteX18" fmla="*/ 857270 w 2189681"/>
              <a:gd name="connsiteY18" fmla="*/ 627017 h 2220592"/>
              <a:gd name="connsiteX19" fmla="*/ 948710 w 2189681"/>
              <a:gd name="connsiteY19" fmla="*/ 561703 h 2220592"/>
              <a:gd name="connsiteX20" fmla="*/ 974836 w 2189681"/>
              <a:gd name="connsiteY20" fmla="*/ 522515 h 2220592"/>
              <a:gd name="connsiteX21" fmla="*/ 1053213 w 2189681"/>
              <a:gd name="connsiteY21" fmla="*/ 470263 h 2220592"/>
              <a:gd name="connsiteX22" fmla="*/ 1118527 w 2189681"/>
              <a:gd name="connsiteY22" fmla="*/ 391886 h 2220592"/>
              <a:gd name="connsiteX23" fmla="*/ 1183841 w 2189681"/>
              <a:gd name="connsiteY23" fmla="*/ 326572 h 2220592"/>
              <a:gd name="connsiteX24" fmla="*/ 1249156 w 2189681"/>
              <a:gd name="connsiteY24" fmla="*/ 248195 h 2220592"/>
              <a:gd name="connsiteX25" fmla="*/ 1314470 w 2189681"/>
              <a:gd name="connsiteY25" fmla="*/ 169817 h 2220592"/>
              <a:gd name="connsiteX26" fmla="*/ 1379784 w 2189681"/>
              <a:gd name="connsiteY26" fmla="*/ 52252 h 2220592"/>
              <a:gd name="connsiteX27" fmla="*/ 1418973 w 2189681"/>
              <a:gd name="connsiteY27" fmla="*/ 0 h 2220592"/>
              <a:gd name="connsiteX28" fmla="*/ 2176618 w 2189681"/>
              <a:gd name="connsiteY28" fmla="*/ 0 h 2220592"/>
              <a:gd name="connsiteX29" fmla="*/ 2189681 w 2189681"/>
              <a:gd name="connsiteY29" fmla="*/ 365761 h 2220592"/>
              <a:gd name="connsiteX30" fmla="*/ 1980676 w 2189681"/>
              <a:gd name="connsiteY30" fmla="*/ 744583 h 2220592"/>
              <a:gd name="connsiteX31" fmla="*/ 1549601 w 2189681"/>
              <a:gd name="connsiteY31" fmla="*/ 1097280 h 2220592"/>
              <a:gd name="connsiteX32" fmla="*/ 1157716 w 2189681"/>
              <a:gd name="connsiteY32" fmla="*/ 1815737 h 2220592"/>
              <a:gd name="connsiteX33" fmla="*/ 1157716 w 2189681"/>
              <a:gd name="connsiteY33" fmla="*/ 2103120 h 2220592"/>
              <a:gd name="connsiteX34" fmla="*/ 619723 w 2189681"/>
              <a:gd name="connsiteY34" fmla="*/ 2220592 h 2220592"/>
              <a:gd name="connsiteX35" fmla="*/ 552287 w 2189681"/>
              <a:gd name="connsiteY35" fmla="*/ 1817040 h 2220592"/>
              <a:gd name="connsiteX36" fmla="*/ 572646 w 2189681"/>
              <a:gd name="connsiteY36" fmla="*/ 1421392 h 2220592"/>
              <a:gd name="connsiteX37" fmla="*/ 610194 w 2189681"/>
              <a:gd name="connsiteY37" fmla="*/ 1339790 h 2220592"/>
              <a:gd name="connsiteX0" fmla="*/ 458633 w 2116803"/>
              <a:gd name="connsiteY0" fmla="*/ 1134899 h 2220592"/>
              <a:gd name="connsiteX1" fmla="*/ 495824 w 2116803"/>
              <a:gd name="connsiteY1" fmla="*/ 1206074 h 2220592"/>
              <a:gd name="connsiteX2" fmla="*/ 479063 w 2116803"/>
              <a:gd name="connsiteY2" fmla="*/ 1251600 h 2220592"/>
              <a:gd name="connsiteX3" fmla="*/ 510507 w 2116803"/>
              <a:gd name="connsiteY3" fmla="*/ 1583354 h 2220592"/>
              <a:gd name="connsiteX4" fmla="*/ 379486 w 2116803"/>
              <a:gd name="connsiteY4" fmla="*/ 1181207 h 2220592"/>
              <a:gd name="connsiteX5" fmla="*/ 383584 w 2116803"/>
              <a:gd name="connsiteY5" fmla="*/ 1194663 h 2220592"/>
              <a:gd name="connsiteX6" fmla="*/ 402241 w 2116803"/>
              <a:gd name="connsiteY6" fmla="*/ 1115893 h 2220592"/>
              <a:gd name="connsiteX7" fmla="*/ 620 w 2116803"/>
              <a:gd name="connsiteY7" fmla="*/ 1201783 h 2220592"/>
              <a:gd name="connsiteX8" fmla="*/ 78998 w 2116803"/>
              <a:gd name="connsiteY8" fmla="*/ 1162595 h 2220592"/>
              <a:gd name="connsiteX9" fmla="*/ 118186 w 2116803"/>
              <a:gd name="connsiteY9" fmla="*/ 1136469 h 2220592"/>
              <a:gd name="connsiteX10" fmla="*/ 235752 w 2116803"/>
              <a:gd name="connsiteY10" fmla="*/ 1071155 h 2220592"/>
              <a:gd name="connsiteX11" fmla="*/ 340255 w 2116803"/>
              <a:gd name="connsiteY11" fmla="*/ 1005840 h 2220592"/>
              <a:gd name="connsiteX12" fmla="*/ 379443 w 2116803"/>
              <a:gd name="connsiteY12" fmla="*/ 992777 h 2220592"/>
              <a:gd name="connsiteX13" fmla="*/ 497009 w 2116803"/>
              <a:gd name="connsiteY13" fmla="*/ 901337 h 2220592"/>
              <a:gd name="connsiteX14" fmla="*/ 575386 w 2116803"/>
              <a:gd name="connsiteY14" fmla="*/ 849086 h 2220592"/>
              <a:gd name="connsiteX15" fmla="*/ 640700 w 2116803"/>
              <a:gd name="connsiteY15" fmla="*/ 783772 h 2220592"/>
              <a:gd name="connsiteX16" fmla="*/ 666826 w 2116803"/>
              <a:gd name="connsiteY16" fmla="*/ 744583 h 2220592"/>
              <a:gd name="connsiteX17" fmla="*/ 745203 w 2116803"/>
              <a:gd name="connsiteY17" fmla="*/ 666206 h 2220592"/>
              <a:gd name="connsiteX18" fmla="*/ 784392 w 2116803"/>
              <a:gd name="connsiteY18" fmla="*/ 627017 h 2220592"/>
              <a:gd name="connsiteX19" fmla="*/ 875832 w 2116803"/>
              <a:gd name="connsiteY19" fmla="*/ 561703 h 2220592"/>
              <a:gd name="connsiteX20" fmla="*/ 901958 w 2116803"/>
              <a:gd name="connsiteY20" fmla="*/ 522515 h 2220592"/>
              <a:gd name="connsiteX21" fmla="*/ 980335 w 2116803"/>
              <a:gd name="connsiteY21" fmla="*/ 470263 h 2220592"/>
              <a:gd name="connsiteX22" fmla="*/ 1045649 w 2116803"/>
              <a:gd name="connsiteY22" fmla="*/ 391886 h 2220592"/>
              <a:gd name="connsiteX23" fmla="*/ 1110963 w 2116803"/>
              <a:gd name="connsiteY23" fmla="*/ 326572 h 2220592"/>
              <a:gd name="connsiteX24" fmla="*/ 1176278 w 2116803"/>
              <a:gd name="connsiteY24" fmla="*/ 248195 h 2220592"/>
              <a:gd name="connsiteX25" fmla="*/ 1241592 w 2116803"/>
              <a:gd name="connsiteY25" fmla="*/ 169817 h 2220592"/>
              <a:gd name="connsiteX26" fmla="*/ 1306906 w 2116803"/>
              <a:gd name="connsiteY26" fmla="*/ 52252 h 2220592"/>
              <a:gd name="connsiteX27" fmla="*/ 1346095 w 2116803"/>
              <a:gd name="connsiteY27" fmla="*/ 0 h 2220592"/>
              <a:gd name="connsiteX28" fmla="*/ 2103740 w 2116803"/>
              <a:gd name="connsiteY28" fmla="*/ 0 h 2220592"/>
              <a:gd name="connsiteX29" fmla="*/ 2116803 w 2116803"/>
              <a:gd name="connsiteY29" fmla="*/ 365761 h 2220592"/>
              <a:gd name="connsiteX30" fmla="*/ 1907798 w 2116803"/>
              <a:gd name="connsiteY30" fmla="*/ 744583 h 2220592"/>
              <a:gd name="connsiteX31" fmla="*/ 1476723 w 2116803"/>
              <a:gd name="connsiteY31" fmla="*/ 1097280 h 2220592"/>
              <a:gd name="connsiteX32" fmla="*/ 1084838 w 2116803"/>
              <a:gd name="connsiteY32" fmla="*/ 1815737 h 2220592"/>
              <a:gd name="connsiteX33" fmla="*/ 1084838 w 2116803"/>
              <a:gd name="connsiteY33" fmla="*/ 2103120 h 2220592"/>
              <a:gd name="connsiteX34" fmla="*/ 546845 w 2116803"/>
              <a:gd name="connsiteY34" fmla="*/ 2220592 h 2220592"/>
              <a:gd name="connsiteX35" fmla="*/ 479409 w 2116803"/>
              <a:gd name="connsiteY35" fmla="*/ 1817040 h 2220592"/>
              <a:gd name="connsiteX36" fmla="*/ 499768 w 2116803"/>
              <a:gd name="connsiteY36" fmla="*/ 1421392 h 2220592"/>
              <a:gd name="connsiteX37" fmla="*/ 537316 w 2116803"/>
              <a:gd name="connsiteY37" fmla="*/ 1339790 h 2220592"/>
              <a:gd name="connsiteX0" fmla="*/ 393266 w 2051436"/>
              <a:gd name="connsiteY0" fmla="*/ 1134899 h 2220592"/>
              <a:gd name="connsiteX1" fmla="*/ 430457 w 2051436"/>
              <a:gd name="connsiteY1" fmla="*/ 1206074 h 2220592"/>
              <a:gd name="connsiteX2" fmla="*/ 413696 w 2051436"/>
              <a:gd name="connsiteY2" fmla="*/ 1251600 h 2220592"/>
              <a:gd name="connsiteX3" fmla="*/ 445140 w 2051436"/>
              <a:gd name="connsiteY3" fmla="*/ 1583354 h 2220592"/>
              <a:gd name="connsiteX4" fmla="*/ 314119 w 2051436"/>
              <a:gd name="connsiteY4" fmla="*/ 1181207 h 2220592"/>
              <a:gd name="connsiteX5" fmla="*/ 318217 w 2051436"/>
              <a:gd name="connsiteY5" fmla="*/ 1194663 h 2220592"/>
              <a:gd name="connsiteX6" fmla="*/ 336874 w 2051436"/>
              <a:gd name="connsiteY6" fmla="*/ 1115893 h 2220592"/>
              <a:gd name="connsiteX7" fmla="*/ 305517 w 2051436"/>
              <a:gd name="connsiteY7" fmla="*/ 1083040 h 2220592"/>
              <a:gd name="connsiteX8" fmla="*/ 13631 w 2051436"/>
              <a:gd name="connsiteY8" fmla="*/ 1162595 h 2220592"/>
              <a:gd name="connsiteX9" fmla="*/ 52819 w 2051436"/>
              <a:gd name="connsiteY9" fmla="*/ 1136469 h 2220592"/>
              <a:gd name="connsiteX10" fmla="*/ 170385 w 2051436"/>
              <a:gd name="connsiteY10" fmla="*/ 1071155 h 2220592"/>
              <a:gd name="connsiteX11" fmla="*/ 274888 w 2051436"/>
              <a:gd name="connsiteY11" fmla="*/ 1005840 h 2220592"/>
              <a:gd name="connsiteX12" fmla="*/ 314076 w 2051436"/>
              <a:gd name="connsiteY12" fmla="*/ 992777 h 2220592"/>
              <a:gd name="connsiteX13" fmla="*/ 431642 w 2051436"/>
              <a:gd name="connsiteY13" fmla="*/ 901337 h 2220592"/>
              <a:gd name="connsiteX14" fmla="*/ 510019 w 2051436"/>
              <a:gd name="connsiteY14" fmla="*/ 849086 h 2220592"/>
              <a:gd name="connsiteX15" fmla="*/ 575333 w 2051436"/>
              <a:gd name="connsiteY15" fmla="*/ 783772 h 2220592"/>
              <a:gd name="connsiteX16" fmla="*/ 601459 w 2051436"/>
              <a:gd name="connsiteY16" fmla="*/ 744583 h 2220592"/>
              <a:gd name="connsiteX17" fmla="*/ 679836 w 2051436"/>
              <a:gd name="connsiteY17" fmla="*/ 666206 h 2220592"/>
              <a:gd name="connsiteX18" fmla="*/ 719025 w 2051436"/>
              <a:gd name="connsiteY18" fmla="*/ 627017 h 2220592"/>
              <a:gd name="connsiteX19" fmla="*/ 810465 w 2051436"/>
              <a:gd name="connsiteY19" fmla="*/ 561703 h 2220592"/>
              <a:gd name="connsiteX20" fmla="*/ 836591 w 2051436"/>
              <a:gd name="connsiteY20" fmla="*/ 522515 h 2220592"/>
              <a:gd name="connsiteX21" fmla="*/ 914968 w 2051436"/>
              <a:gd name="connsiteY21" fmla="*/ 470263 h 2220592"/>
              <a:gd name="connsiteX22" fmla="*/ 980282 w 2051436"/>
              <a:gd name="connsiteY22" fmla="*/ 391886 h 2220592"/>
              <a:gd name="connsiteX23" fmla="*/ 1045596 w 2051436"/>
              <a:gd name="connsiteY23" fmla="*/ 326572 h 2220592"/>
              <a:gd name="connsiteX24" fmla="*/ 1110911 w 2051436"/>
              <a:gd name="connsiteY24" fmla="*/ 248195 h 2220592"/>
              <a:gd name="connsiteX25" fmla="*/ 1176225 w 2051436"/>
              <a:gd name="connsiteY25" fmla="*/ 169817 h 2220592"/>
              <a:gd name="connsiteX26" fmla="*/ 1241539 w 2051436"/>
              <a:gd name="connsiteY26" fmla="*/ 52252 h 2220592"/>
              <a:gd name="connsiteX27" fmla="*/ 1280728 w 2051436"/>
              <a:gd name="connsiteY27" fmla="*/ 0 h 2220592"/>
              <a:gd name="connsiteX28" fmla="*/ 2038373 w 2051436"/>
              <a:gd name="connsiteY28" fmla="*/ 0 h 2220592"/>
              <a:gd name="connsiteX29" fmla="*/ 2051436 w 2051436"/>
              <a:gd name="connsiteY29" fmla="*/ 365761 h 2220592"/>
              <a:gd name="connsiteX30" fmla="*/ 1842431 w 2051436"/>
              <a:gd name="connsiteY30" fmla="*/ 744583 h 2220592"/>
              <a:gd name="connsiteX31" fmla="*/ 1411356 w 2051436"/>
              <a:gd name="connsiteY31" fmla="*/ 1097280 h 2220592"/>
              <a:gd name="connsiteX32" fmla="*/ 1019471 w 2051436"/>
              <a:gd name="connsiteY32" fmla="*/ 1815737 h 2220592"/>
              <a:gd name="connsiteX33" fmla="*/ 1019471 w 2051436"/>
              <a:gd name="connsiteY33" fmla="*/ 2103120 h 2220592"/>
              <a:gd name="connsiteX34" fmla="*/ 481478 w 2051436"/>
              <a:gd name="connsiteY34" fmla="*/ 2220592 h 2220592"/>
              <a:gd name="connsiteX35" fmla="*/ 414042 w 2051436"/>
              <a:gd name="connsiteY35" fmla="*/ 1817040 h 2220592"/>
              <a:gd name="connsiteX36" fmla="*/ 434401 w 2051436"/>
              <a:gd name="connsiteY36" fmla="*/ 1421392 h 2220592"/>
              <a:gd name="connsiteX37" fmla="*/ 471949 w 2051436"/>
              <a:gd name="connsiteY37" fmla="*/ 1339790 h 2220592"/>
              <a:gd name="connsiteX0" fmla="*/ 379641 w 2037811"/>
              <a:gd name="connsiteY0" fmla="*/ 1134899 h 2220592"/>
              <a:gd name="connsiteX1" fmla="*/ 416832 w 2037811"/>
              <a:gd name="connsiteY1" fmla="*/ 1206074 h 2220592"/>
              <a:gd name="connsiteX2" fmla="*/ 400071 w 2037811"/>
              <a:gd name="connsiteY2" fmla="*/ 1251600 h 2220592"/>
              <a:gd name="connsiteX3" fmla="*/ 431515 w 2037811"/>
              <a:gd name="connsiteY3" fmla="*/ 1583354 h 2220592"/>
              <a:gd name="connsiteX4" fmla="*/ 300494 w 2037811"/>
              <a:gd name="connsiteY4" fmla="*/ 1181207 h 2220592"/>
              <a:gd name="connsiteX5" fmla="*/ 304592 w 2037811"/>
              <a:gd name="connsiteY5" fmla="*/ 1194663 h 2220592"/>
              <a:gd name="connsiteX6" fmla="*/ 323249 w 2037811"/>
              <a:gd name="connsiteY6" fmla="*/ 1115893 h 2220592"/>
              <a:gd name="connsiteX7" fmla="*/ 291892 w 2037811"/>
              <a:gd name="connsiteY7" fmla="*/ 1083040 h 2220592"/>
              <a:gd name="connsiteX8" fmla="*/ 6 w 2037811"/>
              <a:gd name="connsiteY8" fmla="*/ 1162595 h 2220592"/>
              <a:gd name="connsiteX9" fmla="*/ 301962 w 2037811"/>
              <a:gd name="connsiteY9" fmla="*/ 1037517 h 2220592"/>
              <a:gd name="connsiteX10" fmla="*/ 156760 w 2037811"/>
              <a:gd name="connsiteY10" fmla="*/ 1071155 h 2220592"/>
              <a:gd name="connsiteX11" fmla="*/ 261263 w 2037811"/>
              <a:gd name="connsiteY11" fmla="*/ 1005840 h 2220592"/>
              <a:gd name="connsiteX12" fmla="*/ 300451 w 2037811"/>
              <a:gd name="connsiteY12" fmla="*/ 992777 h 2220592"/>
              <a:gd name="connsiteX13" fmla="*/ 418017 w 2037811"/>
              <a:gd name="connsiteY13" fmla="*/ 901337 h 2220592"/>
              <a:gd name="connsiteX14" fmla="*/ 496394 w 2037811"/>
              <a:gd name="connsiteY14" fmla="*/ 849086 h 2220592"/>
              <a:gd name="connsiteX15" fmla="*/ 561708 w 2037811"/>
              <a:gd name="connsiteY15" fmla="*/ 783772 h 2220592"/>
              <a:gd name="connsiteX16" fmla="*/ 587834 w 2037811"/>
              <a:gd name="connsiteY16" fmla="*/ 744583 h 2220592"/>
              <a:gd name="connsiteX17" fmla="*/ 666211 w 2037811"/>
              <a:gd name="connsiteY17" fmla="*/ 666206 h 2220592"/>
              <a:gd name="connsiteX18" fmla="*/ 705400 w 2037811"/>
              <a:gd name="connsiteY18" fmla="*/ 627017 h 2220592"/>
              <a:gd name="connsiteX19" fmla="*/ 796840 w 2037811"/>
              <a:gd name="connsiteY19" fmla="*/ 561703 h 2220592"/>
              <a:gd name="connsiteX20" fmla="*/ 822966 w 2037811"/>
              <a:gd name="connsiteY20" fmla="*/ 522515 h 2220592"/>
              <a:gd name="connsiteX21" fmla="*/ 901343 w 2037811"/>
              <a:gd name="connsiteY21" fmla="*/ 470263 h 2220592"/>
              <a:gd name="connsiteX22" fmla="*/ 966657 w 2037811"/>
              <a:gd name="connsiteY22" fmla="*/ 391886 h 2220592"/>
              <a:gd name="connsiteX23" fmla="*/ 1031971 w 2037811"/>
              <a:gd name="connsiteY23" fmla="*/ 326572 h 2220592"/>
              <a:gd name="connsiteX24" fmla="*/ 1097286 w 2037811"/>
              <a:gd name="connsiteY24" fmla="*/ 248195 h 2220592"/>
              <a:gd name="connsiteX25" fmla="*/ 1162600 w 2037811"/>
              <a:gd name="connsiteY25" fmla="*/ 169817 h 2220592"/>
              <a:gd name="connsiteX26" fmla="*/ 1227914 w 2037811"/>
              <a:gd name="connsiteY26" fmla="*/ 52252 h 2220592"/>
              <a:gd name="connsiteX27" fmla="*/ 1267103 w 2037811"/>
              <a:gd name="connsiteY27" fmla="*/ 0 h 2220592"/>
              <a:gd name="connsiteX28" fmla="*/ 2024748 w 2037811"/>
              <a:gd name="connsiteY28" fmla="*/ 0 h 2220592"/>
              <a:gd name="connsiteX29" fmla="*/ 2037811 w 2037811"/>
              <a:gd name="connsiteY29" fmla="*/ 365761 h 2220592"/>
              <a:gd name="connsiteX30" fmla="*/ 1828806 w 2037811"/>
              <a:gd name="connsiteY30" fmla="*/ 744583 h 2220592"/>
              <a:gd name="connsiteX31" fmla="*/ 1397731 w 2037811"/>
              <a:gd name="connsiteY31" fmla="*/ 1097280 h 2220592"/>
              <a:gd name="connsiteX32" fmla="*/ 1005846 w 2037811"/>
              <a:gd name="connsiteY32" fmla="*/ 1815737 h 2220592"/>
              <a:gd name="connsiteX33" fmla="*/ 1005846 w 2037811"/>
              <a:gd name="connsiteY33" fmla="*/ 2103120 h 2220592"/>
              <a:gd name="connsiteX34" fmla="*/ 467853 w 2037811"/>
              <a:gd name="connsiteY34" fmla="*/ 2220592 h 2220592"/>
              <a:gd name="connsiteX35" fmla="*/ 400417 w 2037811"/>
              <a:gd name="connsiteY35" fmla="*/ 1817040 h 2220592"/>
              <a:gd name="connsiteX36" fmla="*/ 420776 w 2037811"/>
              <a:gd name="connsiteY36" fmla="*/ 1421392 h 2220592"/>
              <a:gd name="connsiteX37" fmla="*/ 458324 w 2037811"/>
              <a:gd name="connsiteY37" fmla="*/ 1339790 h 2220592"/>
              <a:gd name="connsiteX0" fmla="*/ 223386 w 1881556"/>
              <a:gd name="connsiteY0" fmla="*/ 1134899 h 2220592"/>
              <a:gd name="connsiteX1" fmla="*/ 260577 w 1881556"/>
              <a:gd name="connsiteY1" fmla="*/ 1206074 h 2220592"/>
              <a:gd name="connsiteX2" fmla="*/ 243816 w 1881556"/>
              <a:gd name="connsiteY2" fmla="*/ 1251600 h 2220592"/>
              <a:gd name="connsiteX3" fmla="*/ 275260 w 1881556"/>
              <a:gd name="connsiteY3" fmla="*/ 1583354 h 2220592"/>
              <a:gd name="connsiteX4" fmla="*/ 144239 w 1881556"/>
              <a:gd name="connsiteY4" fmla="*/ 1181207 h 2220592"/>
              <a:gd name="connsiteX5" fmla="*/ 148337 w 1881556"/>
              <a:gd name="connsiteY5" fmla="*/ 1194663 h 2220592"/>
              <a:gd name="connsiteX6" fmla="*/ 166994 w 1881556"/>
              <a:gd name="connsiteY6" fmla="*/ 1115893 h 2220592"/>
              <a:gd name="connsiteX7" fmla="*/ 135637 w 1881556"/>
              <a:gd name="connsiteY7" fmla="*/ 1083040 h 2220592"/>
              <a:gd name="connsiteX8" fmla="*/ 219987 w 1881556"/>
              <a:gd name="connsiteY8" fmla="*/ 1024061 h 2220592"/>
              <a:gd name="connsiteX9" fmla="*/ 145707 w 1881556"/>
              <a:gd name="connsiteY9" fmla="*/ 1037517 h 2220592"/>
              <a:gd name="connsiteX10" fmla="*/ 505 w 1881556"/>
              <a:gd name="connsiteY10" fmla="*/ 1071155 h 2220592"/>
              <a:gd name="connsiteX11" fmla="*/ 105008 w 1881556"/>
              <a:gd name="connsiteY11" fmla="*/ 1005840 h 2220592"/>
              <a:gd name="connsiteX12" fmla="*/ 144196 w 1881556"/>
              <a:gd name="connsiteY12" fmla="*/ 992777 h 2220592"/>
              <a:gd name="connsiteX13" fmla="*/ 261762 w 1881556"/>
              <a:gd name="connsiteY13" fmla="*/ 901337 h 2220592"/>
              <a:gd name="connsiteX14" fmla="*/ 340139 w 1881556"/>
              <a:gd name="connsiteY14" fmla="*/ 849086 h 2220592"/>
              <a:gd name="connsiteX15" fmla="*/ 405453 w 1881556"/>
              <a:gd name="connsiteY15" fmla="*/ 783772 h 2220592"/>
              <a:gd name="connsiteX16" fmla="*/ 431579 w 1881556"/>
              <a:gd name="connsiteY16" fmla="*/ 744583 h 2220592"/>
              <a:gd name="connsiteX17" fmla="*/ 509956 w 1881556"/>
              <a:gd name="connsiteY17" fmla="*/ 666206 h 2220592"/>
              <a:gd name="connsiteX18" fmla="*/ 549145 w 1881556"/>
              <a:gd name="connsiteY18" fmla="*/ 627017 h 2220592"/>
              <a:gd name="connsiteX19" fmla="*/ 640585 w 1881556"/>
              <a:gd name="connsiteY19" fmla="*/ 561703 h 2220592"/>
              <a:gd name="connsiteX20" fmla="*/ 666711 w 1881556"/>
              <a:gd name="connsiteY20" fmla="*/ 522515 h 2220592"/>
              <a:gd name="connsiteX21" fmla="*/ 745088 w 1881556"/>
              <a:gd name="connsiteY21" fmla="*/ 470263 h 2220592"/>
              <a:gd name="connsiteX22" fmla="*/ 810402 w 1881556"/>
              <a:gd name="connsiteY22" fmla="*/ 391886 h 2220592"/>
              <a:gd name="connsiteX23" fmla="*/ 875716 w 1881556"/>
              <a:gd name="connsiteY23" fmla="*/ 326572 h 2220592"/>
              <a:gd name="connsiteX24" fmla="*/ 941031 w 1881556"/>
              <a:gd name="connsiteY24" fmla="*/ 248195 h 2220592"/>
              <a:gd name="connsiteX25" fmla="*/ 1006345 w 1881556"/>
              <a:gd name="connsiteY25" fmla="*/ 169817 h 2220592"/>
              <a:gd name="connsiteX26" fmla="*/ 1071659 w 1881556"/>
              <a:gd name="connsiteY26" fmla="*/ 52252 h 2220592"/>
              <a:gd name="connsiteX27" fmla="*/ 1110848 w 1881556"/>
              <a:gd name="connsiteY27" fmla="*/ 0 h 2220592"/>
              <a:gd name="connsiteX28" fmla="*/ 1868493 w 1881556"/>
              <a:gd name="connsiteY28" fmla="*/ 0 h 2220592"/>
              <a:gd name="connsiteX29" fmla="*/ 1881556 w 1881556"/>
              <a:gd name="connsiteY29" fmla="*/ 365761 h 2220592"/>
              <a:gd name="connsiteX30" fmla="*/ 1672551 w 1881556"/>
              <a:gd name="connsiteY30" fmla="*/ 744583 h 2220592"/>
              <a:gd name="connsiteX31" fmla="*/ 1241476 w 1881556"/>
              <a:gd name="connsiteY31" fmla="*/ 1097280 h 2220592"/>
              <a:gd name="connsiteX32" fmla="*/ 849591 w 1881556"/>
              <a:gd name="connsiteY32" fmla="*/ 1815737 h 2220592"/>
              <a:gd name="connsiteX33" fmla="*/ 849591 w 1881556"/>
              <a:gd name="connsiteY33" fmla="*/ 2103120 h 2220592"/>
              <a:gd name="connsiteX34" fmla="*/ 311598 w 1881556"/>
              <a:gd name="connsiteY34" fmla="*/ 2220592 h 2220592"/>
              <a:gd name="connsiteX35" fmla="*/ 244162 w 1881556"/>
              <a:gd name="connsiteY35" fmla="*/ 1817040 h 2220592"/>
              <a:gd name="connsiteX36" fmla="*/ 264521 w 1881556"/>
              <a:gd name="connsiteY36" fmla="*/ 1421392 h 2220592"/>
              <a:gd name="connsiteX37" fmla="*/ 302069 w 1881556"/>
              <a:gd name="connsiteY37" fmla="*/ 1339790 h 2220592"/>
              <a:gd name="connsiteX0" fmla="*/ 120039 w 1778209"/>
              <a:gd name="connsiteY0" fmla="*/ 1134899 h 2220592"/>
              <a:gd name="connsiteX1" fmla="*/ 157230 w 1778209"/>
              <a:gd name="connsiteY1" fmla="*/ 1206074 h 2220592"/>
              <a:gd name="connsiteX2" fmla="*/ 140469 w 1778209"/>
              <a:gd name="connsiteY2" fmla="*/ 1251600 h 2220592"/>
              <a:gd name="connsiteX3" fmla="*/ 171913 w 1778209"/>
              <a:gd name="connsiteY3" fmla="*/ 1583354 h 2220592"/>
              <a:gd name="connsiteX4" fmla="*/ 40892 w 1778209"/>
              <a:gd name="connsiteY4" fmla="*/ 1181207 h 2220592"/>
              <a:gd name="connsiteX5" fmla="*/ 44990 w 1778209"/>
              <a:gd name="connsiteY5" fmla="*/ 1194663 h 2220592"/>
              <a:gd name="connsiteX6" fmla="*/ 63647 w 1778209"/>
              <a:gd name="connsiteY6" fmla="*/ 1115893 h 2220592"/>
              <a:gd name="connsiteX7" fmla="*/ 32290 w 1778209"/>
              <a:gd name="connsiteY7" fmla="*/ 1083040 h 2220592"/>
              <a:gd name="connsiteX8" fmla="*/ 116640 w 1778209"/>
              <a:gd name="connsiteY8" fmla="*/ 1024061 h 2220592"/>
              <a:gd name="connsiteX9" fmla="*/ 42360 w 1778209"/>
              <a:gd name="connsiteY9" fmla="*/ 1037517 h 2220592"/>
              <a:gd name="connsiteX10" fmla="*/ 100206 w 1778209"/>
              <a:gd name="connsiteY10" fmla="*/ 952411 h 2220592"/>
              <a:gd name="connsiteX11" fmla="*/ 1661 w 1778209"/>
              <a:gd name="connsiteY11" fmla="*/ 1005840 h 2220592"/>
              <a:gd name="connsiteX12" fmla="*/ 40849 w 1778209"/>
              <a:gd name="connsiteY12" fmla="*/ 992777 h 2220592"/>
              <a:gd name="connsiteX13" fmla="*/ 158415 w 1778209"/>
              <a:gd name="connsiteY13" fmla="*/ 901337 h 2220592"/>
              <a:gd name="connsiteX14" fmla="*/ 236792 w 1778209"/>
              <a:gd name="connsiteY14" fmla="*/ 849086 h 2220592"/>
              <a:gd name="connsiteX15" fmla="*/ 302106 w 1778209"/>
              <a:gd name="connsiteY15" fmla="*/ 783772 h 2220592"/>
              <a:gd name="connsiteX16" fmla="*/ 328232 w 1778209"/>
              <a:gd name="connsiteY16" fmla="*/ 744583 h 2220592"/>
              <a:gd name="connsiteX17" fmla="*/ 406609 w 1778209"/>
              <a:gd name="connsiteY17" fmla="*/ 666206 h 2220592"/>
              <a:gd name="connsiteX18" fmla="*/ 445798 w 1778209"/>
              <a:gd name="connsiteY18" fmla="*/ 627017 h 2220592"/>
              <a:gd name="connsiteX19" fmla="*/ 537238 w 1778209"/>
              <a:gd name="connsiteY19" fmla="*/ 561703 h 2220592"/>
              <a:gd name="connsiteX20" fmla="*/ 563364 w 1778209"/>
              <a:gd name="connsiteY20" fmla="*/ 522515 h 2220592"/>
              <a:gd name="connsiteX21" fmla="*/ 641741 w 1778209"/>
              <a:gd name="connsiteY21" fmla="*/ 470263 h 2220592"/>
              <a:gd name="connsiteX22" fmla="*/ 707055 w 1778209"/>
              <a:gd name="connsiteY22" fmla="*/ 391886 h 2220592"/>
              <a:gd name="connsiteX23" fmla="*/ 772369 w 1778209"/>
              <a:gd name="connsiteY23" fmla="*/ 326572 h 2220592"/>
              <a:gd name="connsiteX24" fmla="*/ 837684 w 1778209"/>
              <a:gd name="connsiteY24" fmla="*/ 248195 h 2220592"/>
              <a:gd name="connsiteX25" fmla="*/ 902998 w 1778209"/>
              <a:gd name="connsiteY25" fmla="*/ 169817 h 2220592"/>
              <a:gd name="connsiteX26" fmla="*/ 968312 w 1778209"/>
              <a:gd name="connsiteY26" fmla="*/ 52252 h 2220592"/>
              <a:gd name="connsiteX27" fmla="*/ 1007501 w 1778209"/>
              <a:gd name="connsiteY27" fmla="*/ 0 h 2220592"/>
              <a:gd name="connsiteX28" fmla="*/ 1765146 w 1778209"/>
              <a:gd name="connsiteY28" fmla="*/ 0 h 2220592"/>
              <a:gd name="connsiteX29" fmla="*/ 1778209 w 1778209"/>
              <a:gd name="connsiteY29" fmla="*/ 365761 h 2220592"/>
              <a:gd name="connsiteX30" fmla="*/ 1569204 w 1778209"/>
              <a:gd name="connsiteY30" fmla="*/ 744583 h 2220592"/>
              <a:gd name="connsiteX31" fmla="*/ 1138129 w 1778209"/>
              <a:gd name="connsiteY31" fmla="*/ 1097280 h 2220592"/>
              <a:gd name="connsiteX32" fmla="*/ 746244 w 1778209"/>
              <a:gd name="connsiteY32" fmla="*/ 1815737 h 2220592"/>
              <a:gd name="connsiteX33" fmla="*/ 746244 w 1778209"/>
              <a:gd name="connsiteY33" fmla="*/ 2103120 h 2220592"/>
              <a:gd name="connsiteX34" fmla="*/ 208251 w 1778209"/>
              <a:gd name="connsiteY34" fmla="*/ 2220592 h 2220592"/>
              <a:gd name="connsiteX35" fmla="*/ 140815 w 1778209"/>
              <a:gd name="connsiteY35" fmla="*/ 1817040 h 2220592"/>
              <a:gd name="connsiteX36" fmla="*/ 161174 w 1778209"/>
              <a:gd name="connsiteY36" fmla="*/ 1421392 h 2220592"/>
              <a:gd name="connsiteX37" fmla="*/ 198722 w 1778209"/>
              <a:gd name="connsiteY37" fmla="*/ 1339790 h 2220592"/>
              <a:gd name="connsiteX0" fmla="*/ 120039 w 1778209"/>
              <a:gd name="connsiteY0" fmla="*/ 1134899 h 2220592"/>
              <a:gd name="connsiteX1" fmla="*/ 157230 w 1778209"/>
              <a:gd name="connsiteY1" fmla="*/ 1206074 h 2220592"/>
              <a:gd name="connsiteX2" fmla="*/ 140469 w 1778209"/>
              <a:gd name="connsiteY2" fmla="*/ 1251600 h 2220592"/>
              <a:gd name="connsiteX3" fmla="*/ 171913 w 1778209"/>
              <a:gd name="connsiteY3" fmla="*/ 1583354 h 2220592"/>
              <a:gd name="connsiteX4" fmla="*/ 40892 w 1778209"/>
              <a:gd name="connsiteY4" fmla="*/ 1181207 h 2220592"/>
              <a:gd name="connsiteX5" fmla="*/ 44990 w 1778209"/>
              <a:gd name="connsiteY5" fmla="*/ 1194663 h 2220592"/>
              <a:gd name="connsiteX6" fmla="*/ 63647 w 1778209"/>
              <a:gd name="connsiteY6" fmla="*/ 1115893 h 2220592"/>
              <a:gd name="connsiteX7" fmla="*/ 32290 w 1778209"/>
              <a:gd name="connsiteY7" fmla="*/ 1083040 h 2220592"/>
              <a:gd name="connsiteX8" fmla="*/ 116640 w 1778209"/>
              <a:gd name="connsiteY8" fmla="*/ 1024061 h 2220592"/>
              <a:gd name="connsiteX9" fmla="*/ 42360 w 1778209"/>
              <a:gd name="connsiteY9" fmla="*/ 1037517 h 2220592"/>
              <a:gd name="connsiteX10" fmla="*/ 100206 w 1778209"/>
              <a:gd name="connsiteY10" fmla="*/ 952411 h 2220592"/>
              <a:gd name="connsiteX11" fmla="*/ 1661 w 1778209"/>
              <a:gd name="connsiteY11" fmla="*/ 1005840 h 2220592"/>
              <a:gd name="connsiteX12" fmla="*/ 40849 w 1778209"/>
              <a:gd name="connsiteY12" fmla="*/ 992777 h 2220592"/>
              <a:gd name="connsiteX13" fmla="*/ 158415 w 1778209"/>
              <a:gd name="connsiteY13" fmla="*/ 901337 h 2220592"/>
              <a:gd name="connsiteX14" fmla="*/ 236792 w 1778209"/>
              <a:gd name="connsiteY14" fmla="*/ 849086 h 2220592"/>
              <a:gd name="connsiteX15" fmla="*/ 302106 w 1778209"/>
              <a:gd name="connsiteY15" fmla="*/ 783772 h 2220592"/>
              <a:gd name="connsiteX16" fmla="*/ 328232 w 1778209"/>
              <a:gd name="connsiteY16" fmla="*/ 744583 h 2220592"/>
              <a:gd name="connsiteX17" fmla="*/ 406609 w 1778209"/>
              <a:gd name="connsiteY17" fmla="*/ 666206 h 2220592"/>
              <a:gd name="connsiteX18" fmla="*/ 445798 w 1778209"/>
              <a:gd name="connsiteY18" fmla="*/ 627017 h 2220592"/>
              <a:gd name="connsiteX19" fmla="*/ 537238 w 1778209"/>
              <a:gd name="connsiteY19" fmla="*/ 561703 h 2220592"/>
              <a:gd name="connsiteX20" fmla="*/ 563364 w 1778209"/>
              <a:gd name="connsiteY20" fmla="*/ 522515 h 2220592"/>
              <a:gd name="connsiteX21" fmla="*/ 641741 w 1778209"/>
              <a:gd name="connsiteY21" fmla="*/ 470263 h 2220592"/>
              <a:gd name="connsiteX22" fmla="*/ 707055 w 1778209"/>
              <a:gd name="connsiteY22" fmla="*/ 391886 h 2220592"/>
              <a:gd name="connsiteX23" fmla="*/ 772369 w 1778209"/>
              <a:gd name="connsiteY23" fmla="*/ 326572 h 2220592"/>
              <a:gd name="connsiteX24" fmla="*/ 837684 w 1778209"/>
              <a:gd name="connsiteY24" fmla="*/ 248195 h 2220592"/>
              <a:gd name="connsiteX25" fmla="*/ 902998 w 1778209"/>
              <a:gd name="connsiteY25" fmla="*/ 169817 h 2220592"/>
              <a:gd name="connsiteX26" fmla="*/ 968312 w 1778209"/>
              <a:gd name="connsiteY26" fmla="*/ 52252 h 2220592"/>
              <a:gd name="connsiteX27" fmla="*/ 1007501 w 1778209"/>
              <a:gd name="connsiteY27" fmla="*/ 0 h 2220592"/>
              <a:gd name="connsiteX28" fmla="*/ 1765146 w 1778209"/>
              <a:gd name="connsiteY28" fmla="*/ 0 h 2220592"/>
              <a:gd name="connsiteX29" fmla="*/ 1778209 w 1778209"/>
              <a:gd name="connsiteY29" fmla="*/ 365761 h 2220592"/>
              <a:gd name="connsiteX30" fmla="*/ 1569204 w 1778209"/>
              <a:gd name="connsiteY30" fmla="*/ 744583 h 2220592"/>
              <a:gd name="connsiteX31" fmla="*/ 1138129 w 1778209"/>
              <a:gd name="connsiteY31" fmla="*/ 1097280 h 2220592"/>
              <a:gd name="connsiteX32" fmla="*/ 746244 w 1778209"/>
              <a:gd name="connsiteY32" fmla="*/ 1815737 h 2220592"/>
              <a:gd name="connsiteX33" fmla="*/ 654565 w 1778209"/>
              <a:gd name="connsiteY33" fmla="*/ 1986323 h 2220592"/>
              <a:gd name="connsiteX34" fmla="*/ 208251 w 1778209"/>
              <a:gd name="connsiteY34" fmla="*/ 2220592 h 2220592"/>
              <a:gd name="connsiteX35" fmla="*/ 140815 w 1778209"/>
              <a:gd name="connsiteY35" fmla="*/ 1817040 h 2220592"/>
              <a:gd name="connsiteX36" fmla="*/ 161174 w 1778209"/>
              <a:gd name="connsiteY36" fmla="*/ 1421392 h 2220592"/>
              <a:gd name="connsiteX37" fmla="*/ 198722 w 1778209"/>
              <a:gd name="connsiteY37" fmla="*/ 1339790 h 22205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778209" h="2220592">
                <a:moveTo>
                  <a:pt x="120039" y="1134899"/>
                </a:moveTo>
                <a:lnTo>
                  <a:pt x="157230" y="1206074"/>
                </a:lnTo>
                <a:cubicBezTo>
                  <a:pt x="143680" y="1214652"/>
                  <a:pt x="154019" y="1243022"/>
                  <a:pt x="140469" y="1251600"/>
                </a:cubicBezTo>
                <a:lnTo>
                  <a:pt x="171913" y="1583354"/>
                </a:lnTo>
                <a:cubicBezTo>
                  <a:pt x="249071" y="1572613"/>
                  <a:pt x="62046" y="1245989"/>
                  <a:pt x="40892" y="1181207"/>
                </a:cubicBezTo>
                <a:cubicBezTo>
                  <a:pt x="19738" y="1116425"/>
                  <a:pt x="41198" y="1205549"/>
                  <a:pt x="44990" y="1194663"/>
                </a:cubicBezTo>
                <a:cubicBezTo>
                  <a:pt x="48783" y="1183777"/>
                  <a:pt x="65764" y="1134497"/>
                  <a:pt x="63647" y="1115893"/>
                </a:cubicBezTo>
                <a:cubicBezTo>
                  <a:pt x="61530" y="1097289"/>
                  <a:pt x="14873" y="1087394"/>
                  <a:pt x="32290" y="1083040"/>
                </a:cubicBezTo>
                <a:cubicBezTo>
                  <a:pt x="144605" y="1008163"/>
                  <a:pt x="114962" y="1031648"/>
                  <a:pt x="116640" y="1024061"/>
                </a:cubicBezTo>
                <a:cubicBezTo>
                  <a:pt x="118318" y="1016474"/>
                  <a:pt x="45099" y="1049459"/>
                  <a:pt x="42360" y="1037517"/>
                </a:cubicBezTo>
                <a:cubicBezTo>
                  <a:pt x="39621" y="1025575"/>
                  <a:pt x="106989" y="957691"/>
                  <a:pt x="100206" y="952411"/>
                </a:cubicBezTo>
                <a:cubicBezTo>
                  <a:pt x="93423" y="947132"/>
                  <a:pt x="11554" y="999112"/>
                  <a:pt x="1661" y="1005840"/>
                </a:cubicBezTo>
                <a:cubicBezTo>
                  <a:pt x="-8232" y="1012568"/>
                  <a:pt x="28812" y="999464"/>
                  <a:pt x="40849" y="992777"/>
                </a:cubicBezTo>
                <a:cubicBezTo>
                  <a:pt x="192071" y="908765"/>
                  <a:pt x="63208" y="975386"/>
                  <a:pt x="158415" y="901337"/>
                </a:cubicBezTo>
                <a:cubicBezTo>
                  <a:pt x="183200" y="882060"/>
                  <a:pt x="236792" y="849086"/>
                  <a:pt x="236792" y="849086"/>
                </a:cubicBezTo>
                <a:cubicBezTo>
                  <a:pt x="306462" y="744580"/>
                  <a:pt x="215020" y="870858"/>
                  <a:pt x="302106" y="783772"/>
                </a:cubicBezTo>
                <a:cubicBezTo>
                  <a:pt x="313207" y="772671"/>
                  <a:pt x="317802" y="756317"/>
                  <a:pt x="328232" y="744583"/>
                </a:cubicBezTo>
                <a:cubicBezTo>
                  <a:pt x="352778" y="716968"/>
                  <a:pt x="380483" y="692332"/>
                  <a:pt x="406609" y="666206"/>
                </a:cubicBezTo>
                <a:cubicBezTo>
                  <a:pt x="419672" y="653143"/>
                  <a:pt x="431019" y="638101"/>
                  <a:pt x="445798" y="627017"/>
                </a:cubicBezTo>
                <a:cubicBezTo>
                  <a:pt x="510609" y="578409"/>
                  <a:pt x="479934" y="599905"/>
                  <a:pt x="537238" y="561703"/>
                </a:cubicBezTo>
                <a:cubicBezTo>
                  <a:pt x="545947" y="548640"/>
                  <a:pt x="551549" y="532853"/>
                  <a:pt x="563364" y="522515"/>
                </a:cubicBezTo>
                <a:cubicBezTo>
                  <a:pt x="586994" y="501838"/>
                  <a:pt x="641741" y="470263"/>
                  <a:pt x="641741" y="470263"/>
                </a:cubicBezTo>
                <a:cubicBezTo>
                  <a:pt x="706603" y="372969"/>
                  <a:pt x="623240" y="492464"/>
                  <a:pt x="707055" y="391886"/>
                </a:cubicBezTo>
                <a:cubicBezTo>
                  <a:pt x="761483" y="326572"/>
                  <a:pt x="700524" y="374468"/>
                  <a:pt x="772369" y="326572"/>
                </a:cubicBezTo>
                <a:cubicBezTo>
                  <a:pt x="837240" y="229266"/>
                  <a:pt x="753861" y="348783"/>
                  <a:pt x="837684" y="248195"/>
                </a:cubicBezTo>
                <a:cubicBezTo>
                  <a:pt x="928624" y="139067"/>
                  <a:pt x="788498" y="284317"/>
                  <a:pt x="902998" y="169817"/>
                </a:cubicBezTo>
                <a:cubicBezTo>
                  <a:pt x="925990" y="100841"/>
                  <a:pt x="908423" y="142085"/>
                  <a:pt x="968312" y="52252"/>
                </a:cubicBezTo>
                <a:cubicBezTo>
                  <a:pt x="997853" y="7940"/>
                  <a:pt x="983337" y="24164"/>
                  <a:pt x="1007501" y="0"/>
                </a:cubicBezTo>
                <a:lnTo>
                  <a:pt x="1765146" y="0"/>
                </a:lnTo>
                <a:lnTo>
                  <a:pt x="1778209" y="365761"/>
                </a:lnTo>
                <a:lnTo>
                  <a:pt x="1569204" y="744583"/>
                </a:lnTo>
                <a:lnTo>
                  <a:pt x="1138129" y="1097280"/>
                </a:lnTo>
                <a:lnTo>
                  <a:pt x="746244" y="1815737"/>
                </a:lnTo>
                <a:lnTo>
                  <a:pt x="654565" y="1986323"/>
                </a:lnTo>
                <a:lnTo>
                  <a:pt x="208251" y="2220592"/>
                </a:lnTo>
                <a:cubicBezTo>
                  <a:pt x="4622" y="2000315"/>
                  <a:pt x="344444" y="2037317"/>
                  <a:pt x="140815" y="1817040"/>
                </a:cubicBezTo>
                <a:cubicBezTo>
                  <a:pt x="-96321" y="1752792"/>
                  <a:pt x="323368" y="1459687"/>
                  <a:pt x="161174" y="1421392"/>
                </a:cubicBezTo>
                <a:cubicBezTo>
                  <a:pt x="-1020" y="1383098"/>
                  <a:pt x="229202" y="1309310"/>
                  <a:pt x="198722" y="1339790"/>
                </a:cubicBezTo>
              </a:path>
            </a:pathLst>
          </a:custGeom>
          <a:blipFill dpi="0" rotWithShape="1">
            <a:blip r:embed="rId5">
              <a:alphaModFix amt="16000"/>
            </a:blip>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350" dirty="0"/>
          </a:p>
        </p:txBody>
      </p:sp>
      <p:sp>
        <p:nvSpPr>
          <p:cNvPr id="270" name="Freeform 269">
            <a:extLst>
              <a:ext uri="{FF2B5EF4-FFF2-40B4-BE49-F238E27FC236}">
                <a16:creationId xmlns:a16="http://schemas.microsoft.com/office/drawing/2014/main" id="{78BE8431-D33A-4B48-9CD3-9608E88487F7}"/>
              </a:ext>
            </a:extLst>
          </p:cNvPr>
          <p:cNvSpPr/>
          <p:nvPr/>
        </p:nvSpPr>
        <p:spPr>
          <a:xfrm flipH="1">
            <a:off x="1998942" y="4324762"/>
            <a:ext cx="1759711" cy="1048319"/>
          </a:xfrm>
          <a:custGeom>
            <a:avLst/>
            <a:gdLst>
              <a:gd name="connsiteX0" fmla="*/ 14364 w 1571702"/>
              <a:gd name="connsiteY0" fmla="*/ 528638 h 1114425"/>
              <a:gd name="connsiteX1" fmla="*/ 14364 w 1571702"/>
              <a:gd name="connsiteY1" fmla="*/ 528638 h 1114425"/>
              <a:gd name="connsiteX2" fmla="*/ 185814 w 1571702"/>
              <a:gd name="connsiteY2" fmla="*/ 471488 h 1114425"/>
              <a:gd name="connsiteX3" fmla="*/ 228677 w 1571702"/>
              <a:gd name="connsiteY3" fmla="*/ 442913 h 1114425"/>
              <a:gd name="connsiteX4" fmla="*/ 314402 w 1571702"/>
              <a:gd name="connsiteY4" fmla="*/ 414338 h 1114425"/>
              <a:gd name="connsiteX5" fmla="*/ 400127 w 1571702"/>
              <a:gd name="connsiteY5" fmla="*/ 357188 h 1114425"/>
              <a:gd name="connsiteX6" fmla="*/ 485852 w 1571702"/>
              <a:gd name="connsiteY6" fmla="*/ 328613 h 1114425"/>
              <a:gd name="connsiteX7" fmla="*/ 528714 w 1571702"/>
              <a:gd name="connsiteY7" fmla="*/ 300038 h 1114425"/>
              <a:gd name="connsiteX8" fmla="*/ 614439 w 1571702"/>
              <a:gd name="connsiteY8" fmla="*/ 271463 h 1114425"/>
              <a:gd name="connsiteX9" fmla="*/ 657302 w 1571702"/>
              <a:gd name="connsiteY9" fmla="*/ 242888 h 1114425"/>
              <a:gd name="connsiteX10" fmla="*/ 700164 w 1571702"/>
              <a:gd name="connsiteY10" fmla="*/ 228600 h 1114425"/>
              <a:gd name="connsiteX11" fmla="*/ 828752 w 1571702"/>
              <a:gd name="connsiteY11" fmla="*/ 157163 h 1114425"/>
              <a:gd name="connsiteX12" fmla="*/ 871614 w 1571702"/>
              <a:gd name="connsiteY12" fmla="*/ 128588 h 1114425"/>
              <a:gd name="connsiteX13" fmla="*/ 914477 w 1571702"/>
              <a:gd name="connsiteY13" fmla="*/ 42863 h 1114425"/>
              <a:gd name="connsiteX14" fmla="*/ 900189 w 1571702"/>
              <a:gd name="connsiteY14" fmla="*/ 0 h 1114425"/>
              <a:gd name="connsiteX15" fmla="*/ 1571702 w 1571702"/>
              <a:gd name="connsiteY15" fmla="*/ 0 h 1114425"/>
              <a:gd name="connsiteX16" fmla="*/ 1357389 w 1571702"/>
              <a:gd name="connsiteY16" fmla="*/ 514350 h 1114425"/>
              <a:gd name="connsiteX17" fmla="*/ 328689 w 1571702"/>
              <a:gd name="connsiteY17" fmla="*/ 1114425 h 1114425"/>
              <a:gd name="connsiteX18" fmla="*/ 71514 w 1571702"/>
              <a:gd name="connsiteY18" fmla="*/ 814388 h 1114425"/>
              <a:gd name="connsiteX19" fmla="*/ 28652 w 1571702"/>
              <a:gd name="connsiteY19" fmla="*/ 700088 h 1114425"/>
              <a:gd name="connsiteX20" fmla="*/ 77 w 1571702"/>
              <a:gd name="connsiteY20" fmla="*/ 585788 h 1114425"/>
              <a:gd name="connsiteX21" fmla="*/ 77 w 1571702"/>
              <a:gd name="connsiteY21" fmla="*/ 585788 h 1114425"/>
              <a:gd name="connsiteX22" fmla="*/ 14364 w 1571702"/>
              <a:gd name="connsiteY22" fmla="*/ 528638 h 1114425"/>
              <a:gd name="connsiteX0" fmla="*/ 14364 w 1571702"/>
              <a:gd name="connsiteY0" fmla="*/ 528638 h 1133880"/>
              <a:gd name="connsiteX1" fmla="*/ 14364 w 1571702"/>
              <a:gd name="connsiteY1" fmla="*/ 528638 h 1133880"/>
              <a:gd name="connsiteX2" fmla="*/ 185814 w 1571702"/>
              <a:gd name="connsiteY2" fmla="*/ 471488 h 1133880"/>
              <a:gd name="connsiteX3" fmla="*/ 228677 w 1571702"/>
              <a:gd name="connsiteY3" fmla="*/ 442913 h 1133880"/>
              <a:gd name="connsiteX4" fmla="*/ 314402 w 1571702"/>
              <a:gd name="connsiteY4" fmla="*/ 414338 h 1133880"/>
              <a:gd name="connsiteX5" fmla="*/ 400127 w 1571702"/>
              <a:gd name="connsiteY5" fmla="*/ 357188 h 1133880"/>
              <a:gd name="connsiteX6" fmla="*/ 485852 w 1571702"/>
              <a:gd name="connsiteY6" fmla="*/ 328613 h 1133880"/>
              <a:gd name="connsiteX7" fmla="*/ 528714 w 1571702"/>
              <a:gd name="connsiteY7" fmla="*/ 300038 h 1133880"/>
              <a:gd name="connsiteX8" fmla="*/ 614439 w 1571702"/>
              <a:gd name="connsiteY8" fmla="*/ 271463 h 1133880"/>
              <a:gd name="connsiteX9" fmla="*/ 657302 w 1571702"/>
              <a:gd name="connsiteY9" fmla="*/ 242888 h 1133880"/>
              <a:gd name="connsiteX10" fmla="*/ 700164 w 1571702"/>
              <a:gd name="connsiteY10" fmla="*/ 228600 h 1133880"/>
              <a:gd name="connsiteX11" fmla="*/ 828752 w 1571702"/>
              <a:gd name="connsiteY11" fmla="*/ 157163 h 1133880"/>
              <a:gd name="connsiteX12" fmla="*/ 871614 w 1571702"/>
              <a:gd name="connsiteY12" fmla="*/ 128588 h 1133880"/>
              <a:gd name="connsiteX13" fmla="*/ 914477 w 1571702"/>
              <a:gd name="connsiteY13" fmla="*/ 42863 h 1133880"/>
              <a:gd name="connsiteX14" fmla="*/ 900189 w 1571702"/>
              <a:gd name="connsiteY14" fmla="*/ 0 h 1133880"/>
              <a:gd name="connsiteX15" fmla="*/ 1571702 w 1571702"/>
              <a:gd name="connsiteY15" fmla="*/ 0 h 1133880"/>
              <a:gd name="connsiteX16" fmla="*/ 1357389 w 1571702"/>
              <a:gd name="connsiteY16" fmla="*/ 514350 h 1133880"/>
              <a:gd name="connsiteX17" fmla="*/ 315719 w 1571702"/>
              <a:gd name="connsiteY17" fmla="*/ 1133880 h 1133880"/>
              <a:gd name="connsiteX18" fmla="*/ 71514 w 1571702"/>
              <a:gd name="connsiteY18" fmla="*/ 814388 h 1133880"/>
              <a:gd name="connsiteX19" fmla="*/ 28652 w 1571702"/>
              <a:gd name="connsiteY19" fmla="*/ 700088 h 1133880"/>
              <a:gd name="connsiteX20" fmla="*/ 77 w 1571702"/>
              <a:gd name="connsiteY20" fmla="*/ 585788 h 1133880"/>
              <a:gd name="connsiteX21" fmla="*/ 77 w 1571702"/>
              <a:gd name="connsiteY21" fmla="*/ 585788 h 1133880"/>
              <a:gd name="connsiteX22" fmla="*/ 14364 w 1571702"/>
              <a:gd name="connsiteY22" fmla="*/ 528638 h 1133880"/>
              <a:gd name="connsiteX0" fmla="*/ 14364 w 1571702"/>
              <a:gd name="connsiteY0" fmla="*/ 528638 h 1133880"/>
              <a:gd name="connsiteX1" fmla="*/ 14364 w 1571702"/>
              <a:gd name="connsiteY1" fmla="*/ 528638 h 1133880"/>
              <a:gd name="connsiteX2" fmla="*/ 185814 w 1571702"/>
              <a:gd name="connsiteY2" fmla="*/ 471488 h 1133880"/>
              <a:gd name="connsiteX3" fmla="*/ 228677 w 1571702"/>
              <a:gd name="connsiteY3" fmla="*/ 442913 h 1133880"/>
              <a:gd name="connsiteX4" fmla="*/ 314402 w 1571702"/>
              <a:gd name="connsiteY4" fmla="*/ 414338 h 1133880"/>
              <a:gd name="connsiteX5" fmla="*/ 400127 w 1571702"/>
              <a:gd name="connsiteY5" fmla="*/ 357188 h 1133880"/>
              <a:gd name="connsiteX6" fmla="*/ 485852 w 1571702"/>
              <a:gd name="connsiteY6" fmla="*/ 328613 h 1133880"/>
              <a:gd name="connsiteX7" fmla="*/ 528714 w 1571702"/>
              <a:gd name="connsiteY7" fmla="*/ 300038 h 1133880"/>
              <a:gd name="connsiteX8" fmla="*/ 614439 w 1571702"/>
              <a:gd name="connsiteY8" fmla="*/ 271463 h 1133880"/>
              <a:gd name="connsiteX9" fmla="*/ 657302 w 1571702"/>
              <a:gd name="connsiteY9" fmla="*/ 242888 h 1133880"/>
              <a:gd name="connsiteX10" fmla="*/ 700164 w 1571702"/>
              <a:gd name="connsiteY10" fmla="*/ 228600 h 1133880"/>
              <a:gd name="connsiteX11" fmla="*/ 828752 w 1571702"/>
              <a:gd name="connsiteY11" fmla="*/ 157163 h 1133880"/>
              <a:gd name="connsiteX12" fmla="*/ 871614 w 1571702"/>
              <a:gd name="connsiteY12" fmla="*/ 128588 h 1133880"/>
              <a:gd name="connsiteX13" fmla="*/ 914477 w 1571702"/>
              <a:gd name="connsiteY13" fmla="*/ 42863 h 1133880"/>
              <a:gd name="connsiteX14" fmla="*/ 900189 w 1571702"/>
              <a:gd name="connsiteY14" fmla="*/ 0 h 1133880"/>
              <a:gd name="connsiteX15" fmla="*/ 1571702 w 1571702"/>
              <a:gd name="connsiteY15" fmla="*/ 0 h 1133880"/>
              <a:gd name="connsiteX16" fmla="*/ 1357389 w 1571702"/>
              <a:gd name="connsiteY16" fmla="*/ 514350 h 1133880"/>
              <a:gd name="connsiteX17" fmla="*/ 315719 w 1571702"/>
              <a:gd name="connsiteY17" fmla="*/ 1133880 h 1133880"/>
              <a:gd name="connsiteX18" fmla="*/ 71514 w 1571702"/>
              <a:gd name="connsiteY18" fmla="*/ 814388 h 1133880"/>
              <a:gd name="connsiteX19" fmla="*/ 28652 w 1571702"/>
              <a:gd name="connsiteY19" fmla="*/ 700088 h 1133880"/>
              <a:gd name="connsiteX20" fmla="*/ 77 w 1571702"/>
              <a:gd name="connsiteY20" fmla="*/ 585788 h 1133880"/>
              <a:gd name="connsiteX21" fmla="*/ 77 w 1571702"/>
              <a:gd name="connsiteY21" fmla="*/ 585788 h 1133880"/>
              <a:gd name="connsiteX22" fmla="*/ 14364 w 1571702"/>
              <a:gd name="connsiteY22" fmla="*/ 528638 h 1133880"/>
              <a:gd name="connsiteX0" fmla="*/ 14364 w 1571702"/>
              <a:gd name="connsiteY0" fmla="*/ 528638 h 956080"/>
              <a:gd name="connsiteX1" fmla="*/ 14364 w 1571702"/>
              <a:gd name="connsiteY1" fmla="*/ 528638 h 956080"/>
              <a:gd name="connsiteX2" fmla="*/ 185814 w 1571702"/>
              <a:gd name="connsiteY2" fmla="*/ 471488 h 956080"/>
              <a:gd name="connsiteX3" fmla="*/ 228677 w 1571702"/>
              <a:gd name="connsiteY3" fmla="*/ 442913 h 956080"/>
              <a:gd name="connsiteX4" fmla="*/ 314402 w 1571702"/>
              <a:gd name="connsiteY4" fmla="*/ 414338 h 956080"/>
              <a:gd name="connsiteX5" fmla="*/ 400127 w 1571702"/>
              <a:gd name="connsiteY5" fmla="*/ 357188 h 956080"/>
              <a:gd name="connsiteX6" fmla="*/ 485852 w 1571702"/>
              <a:gd name="connsiteY6" fmla="*/ 328613 h 956080"/>
              <a:gd name="connsiteX7" fmla="*/ 528714 w 1571702"/>
              <a:gd name="connsiteY7" fmla="*/ 300038 h 956080"/>
              <a:gd name="connsiteX8" fmla="*/ 614439 w 1571702"/>
              <a:gd name="connsiteY8" fmla="*/ 271463 h 956080"/>
              <a:gd name="connsiteX9" fmla="*/ 657302 w 1571702"/>
              <a:gd name="connsiteY9" fmla="*/ 242888 h 956080"/>
              <a:gd name="connsiteX10" fmla="*/ 700164 w 1571702"/>
              <a:gd name="connsiteY10" fmla="*/ 228600 h 956080"/>
              <a:gd name="connsiteX11" fmla="*/ 828752 w 1571702"/>
              <a:gd name="connsiteY11" fmla="*/ 157163 h 956080"/>
              <a:gd name="connsiteX12" fmla="*/ 871614 w 1571702"/>
              <a:gd name="connsiteY12" fmla="*/ 128588 h 956080"/>
              <a:gd name="connsiteX13" fmla="*/ 914477 w 1571702"/>
              <a:gd name="connsiteY13" fmla="*/ 42863 h 956080"/>
              <a:gd name="connsiteX14" fmla="*/ 900189 w 1571702"/>
              <a:gd name="connsiteY14" fmla="*/ 0 h 956080"/>
              <a:gd name="connsiteX15" fmla="*/ 1571702 w 1571702"/>
              <a:gd name="connsiteY15" fmla="*/ 0 h 956080"/>
              <a:gd name="connsiteX16" fmla="*/ 1357389 w 1571702"/>
              <a:gd name="connsiteY16" fmla="*/ 514350 h 956080"/>
              <a:gd name="connsiteX17" fmla="*/ 607819 w 1571702"/>
              <a:gd name="connsiteY17" fmla="*/ 956080 h 956080"/>
              <a:gd name="connsiteX18" fmla="*/ 71514 w 1571702"/>
              <a:gd name="connsiteY18" fmla="*/ 814388 h 956080"/>
              <a:gd name="connsiteX19" fmla="*/ 28652 w 1571702"/>
              <a:gd name="connsiteY19" fmla="*/ 700088 h 956080"/>
              <a:gd name="connsiteX20" fmla="*/ 77 w 1571702"/>
              <a:gd name="connsiteY20" fmla="*/ 585788 h 956080"/>
              <a:gd name="connsiteX21" fmla="*/ 77 w 1571702"/>
              <a:gd name="connsiteY21" fmla="*/ 585788 h 956080"/>
              <a:gd name="connsiteX22" fmla="*/ 14364 w 1571702"/>
              <a:gd name="connsiteY22" fmla="*/ 528638 h 956080"/>
              <a:gd name="connsiteX0" fmla="*/ 15174 w 1572512"/>
              <a:gd name="connsiteY0" fmla="*/ 528638 h 956080"/>
              <a:gd name="connsiteX1" fmla="*/ 15174 w 1572512"/>
              <a:gd name="connsiteY1" fmla="*/ 528638 h 956080"/>
              <a:gd name="connsiteX2" fmla="*/ 186624 w 1572512"/>
              <a:gd name="connsiteY2" fmla="*/ 471488 h 956080"/>
              <a:gd name="connsiteX3" fmla="*/ 229487 w 1572512"/>
              <a:gd name="connsiteY3" fmla="*/ 442913 h 956080"/>
              <a:gd name="connsiteX4" fmla="*/ 315212 w 1572512"/>
              <a:gd name="connsiteY4" fmla="*/ 414338 h 956080"/>
              <a:gd name="connsiteX5" fmla="*/ 400937 w 1572512"/>
              <a:gd name="connsiteY5" fmla="*/ 357188 h 956080"/>
              <a:gd name="connsiteX6" fmla="*/ 486662 w 1572512"/>
              <a:gd name="connsiteY6" fmla="*/ 328613 h 956080"/>
              <a:gd name="connsiteX7" fmla="*/ 529524 w 1572512"/>
              <a:gd name="connsiteY7" fmla="*/ 300038 h 956080"/>
              <a:gd name="connsiteX8" fmla="*/ 615249 w 1572512"/>
              <a:gd name="connsiteY8" fmla="*/ 271463 h 956080"/>
              <a:gd name="connsiteX9" fmla="*/ 658112 w 1572512"/>
              <a:gd name="connsiteY9" fmla="*/ 242888 h 956080"/>
              <a:gd name="connsiteX10" fmla="*/ 700974 w 1572512"/>
              <a:gd name="connsiteY10" fmla="*/ 228600 h 956080"/>
              <a:gd name="connsiteX11" fmla="*/ 829562 w 1572512"/>
              <a:gd name="connsiteY11" fmla="*/ 157163 h 956080"/>
              <a:gd name="connsiteX12" fmla="*/ 872424 w 1572512"/>
              <a:gd name="connsiteY12" fmla="*/ 128588 h 956080"/>
              <a:gd name="connsiteX13" fmla="*/ 915287 w 1572512"/>
              <a:gd name="connsiteY13" fmla="*/ 42863 h 956080"/>
              <a:gd name="connsiteX14" fmla="*/ 900999 w 1572512"/>
              <a:gd name="connsiteY14" fmla="*/ 0 h 956080"/>
              <a:gd name="connsiteX15" fmla="*/ 1572512 w 1572512"/>
              <a:gd name="connsiteY15" fmla="*/ 0 h 956080"/>
              <a:gd name="connsiteX16" fmla="*/ 1358199 w 1572512"/>
              <a:gd name="connsiteY16" fmla="*/ 514350 h 956080"/>
              <a:gd name="connsiteX17" fmla="*/ 608629 w 1572512"/>
              <a:gd name="connsiteY17" fmla="*/ 956080 h 956080"/>
              <a:gd name="connsiteX18" fmla="*/ 224724 w 1572512"/>
              <a:gd name="connsiteY18" fmla="*/ 750888 h 956080"/>
              <a:gd name="connsiteX19" fmla="*/ 29462 w 1572512"/>
              <a:gd name="connsiteY19" fmla="*/ 700088 h 956080"/>
              <a:gd name="connsiteX20" fmla="*/ 887 w 1572512"/>
              <a:gd name="connsiteY20" fmla="*/ 585788 h 956080"/>
              <a:gd name="connsiteX21" fmla="*/ 887 w 1572512"/>
              <a:gd name="connsiteY21" fmla="*/ 585788 h 956080"/>
              <a:gd name="connsiteX22" fmla="*/ 15174 w 1572512"/>
              <a:gd name="connsiteY22" fmla="*/ 528638 h 956080"/>
              <a:gd name="connsiteX0" fmla="*/ 15174 w 1572512"/>
              <a:gd name="connsiteY0" fmla="*/ 528638 h 908455"/>
              <a:gd name="connsiteX1" fmla="*/ 15174 w 1572512"/>
              <a:gd name="connsiteY1" fmla="*/ 528638 h 908455"/>
              <a:gd name="connsiteX2" fmla="*/ 186624 w 1572512"/>
              <a:gd name="connsiteY2" fmla="*/ 471488 h 908455"/>
              <a:gd name="connsiteX3" fmla="*/ 229487 w 1572512"/>
              <a:gd name="connsiteY3" fmla="*/ 442913 h 908455"/>
              <a:gd name="connsiteX4" fmla="*/ 315212 w 1572512"/>
              <a:gd name="connsiteY4" fmla="*/ 414338 h 908455"/>
              <a:gd name="connsiteX5" fmla="*/ 400937 w 1572512"/>
              <a:gd name="connsiteY5" fmla="*/ 357188 h 908455"/>
              <a:gd name="connsiteX6" fmla="*/ 486662 w 1572512"/>
              <a:gd name="connsiteY6" fmla="*/ 328613 h 908455"/>
              <a:gd name="connsiteX7" fmla="*/ 529524 w 1572512"/>
              <a:gd name="connsiteY7" fmla="*/ 300038 h 908455"/>
              <a:gd name="connsiteX8" fmla="*/ 615249 w 1572512"/>
              <a:gd name="connsiteY8" fmla="*/ 271463 h 908455"/>
              <a:gd name="connsiteX9" fmla="*/ 658112 w 1572512"/>
              <a:gd name="connsiteY9" fmla="*/ 242888 h 908455"/>
              <a:gd name="connsiteX10" fmla="*/ 700974 w 1572512"/>
              <a:gd name="connsiteY10" fmla="*/ 228600 h 908455"/>
              <a:gd name="connsiteX11" fmla="*/ 829562 w 1572512"/>
              <a:gd name="connsiteY11" fmla="*/ 157163 h 908455"/>
              <a:gd name="connsiteX12" fmla="*/ 872424 w 1572512"/>
              <a:gd name="connsiteY12" fmla="*/ 128588 h 908455"/>
              <a:gd name="connsiteX13" fmla="*/ 915287 w 1572512"/>
              <a:gd name="connsiteY13" fmla="*/ 42863 h 908455"/>
              <a:gd name="connsiteX14" fmla="*/ 900999 w 1572512"/>
              <a:gd name="connsiteY14" fmla="*/ 0 h 908455"/>
              <a:gd name="connsiteX15" fmla="*/ 1572512 w 1572512"/>
              <a:gd name="connsiteY15" fmla="*/ 0 h 908455"/>
              <a:gd name="connsiteX16" fmla="*/ 1358199 w 1572512"/>
              <a:gd name="connsiteY16" fmla="*/ 514350 h 908455"/>
              <a:gd name="connsiteX17" fmla="*/ 681654 w 1572512"/>
              <a:gd name="connsiteY17" fmla="*/ 908455 h 908455"/>
              <a:gd name="connsiteX18" fmla="*/ 224724 w 1572512"/>
              <a:gd name="connsiteY18" fmla="*/ 750888 h 908455"/>
              <a:gd name="connsiteX19" fmla="*/ 29462 w 1572512"/>
              <a:gd name="connsiteY19" fmla="*/ 700088 h 908455"/>
              <a:gd name="connsiteX20" fmla="*/ 887 w 1572512"/>
              <a:gd name="connsiteY20" fmla="*/ 585788 h 908455"/>
              <a:gd name="connsiteX21" fmla="*/ 887 w 1572512"/>
              <a:gd name="connsiteY21" fmla="*/ 585788 h 908455"/>
              <a:gd name="connsiteX22" fmla="*/ 15174 w 1572512"/>
              <a:gd name="connsiteY22" fmla="*/ 528638 h 908455"/>
              <a:gd name="connsiteX0" fmla="*/ 23147 w 1580485"/>
              <a:gd name="connsiteY0" fmla="*/ 528638 h 908455"/>
              <a:gd name="connsiteX1" fmla="*/ 23147 w 1580485"/>
              <a:gd name="connsiteY1" fmla="*/ 528638 h 908455"/>
              <a:gd name="connsiteX2" fmla="*/ 194597 w 1580485"/>
              <a:gd name="connsiteY2" fmla="*/ 471488 h 908455"/>
              <a:gd name="connsiteX3" fmla="*/ 237460 w 1580485"/>
              <a:gd name="connsiteY3" fmla="*/ 442913 h 908455"/>
              <a:gd name="connsiteX4" fmla="*/ 323185 w 1580485"/>
              <a:gd name="connsiteY4" fmla="*/ 414338 h 908455"/>
              <a:gd name="connsiteX5" fmla="*/ 408910 w 1580485"/>
              <a:gd name="connsiteY5" fmla="*/ 357188 h 908455"/>
              <a:gd name="connsiteX6" fmla="*/ 494635 w 1580485"/>
              <a:gd name="connsiteY6" fmla="*/ 328613 h 908455"/>
              <a:gd name="connsiteX7" fmla="*/ 537497 w 1580485"/>
              <a:gd name="connsiteY7" fmla="*/ 300038 h 908455"/>
              <a:gd name="connsiteX8" fmla="*/ 623222 w 1580485"/>
              <a:gd name="connsiteY8" fmla="*/ 271463 h 908455"/>
              <a:gd name="connsiteX9" fmla="*/ 666085 w 1580485"/>
              <a:gd name="connsiteY9" fmla="*/ 242888 h 908455"/>
              <a:gd name="connsiteX10" fmla="*/ 708947 w 1580485"/>
              <a:gd name="connsiteY10" fmla="*/ 228600 h 908455"/>
              <a:gd name="connsiteX11" fmla="*/ 837535 w 1580485"/>
              <a:gd name="connsiteY11" fmla="*/ 157163 h 908455"/>
              <a:gd name="connsiteX12" fmla="*/ 880397 w 1580485"/>
              <a:gd name="connsiteY12" fmla="*/ 128588 h 908455"/>
              <a:gd name="connsiteX13" fmla="*/ 923260 w 1580485"/>
              <a:gd name="connsiteY13" fmla="*/ 42863 h 908455"/>
              <a:gd name="connsiteX14" fmla="*/ 908972 w 1580485"/>
              <a:gd name="connsiteY14" fmla="*/ 0 h 908455"/>
              <a:gd name="connsiteX15" fmla="*/ 1580485 w 1580485"/>
              <a:gd name="connsiteY15" fmla="*/ 0 h 908455"/>
              <a:gd name="connsiteX16" fmla="*/ 1366172 w 1580485"/>
              <a:gd name="connsiteY16" fmla="*/ 514350 h 908455"/>
              <a:gd name="connsiteX17" fmla="*/ 689627 w 1580485"/>
              <a:gd name="connsiteY17" fmla="*/ 908455 h 908455"/>
              <a:gd name="connsiteX18" fmla="*/ 378747 w 1580485"/>
              <a:gd name="connsiteY18" fmla="*/ 773113 h 908455"/>
              <a:gd name="connsiteX19" fmla="*/ 37435 w 1580485"/>
              <a:gd name="connsiteY19" fmla="*/ 700088 h 908455"/>
              <a:gd name="connsiteX20" fmla="*/ 8860 w 1580485"/>
              <a:gd name="connsiteY20" fmla="*/ 585788 h 908455"/>
              <a:gd name="connsiteX21" fmla="*/ 8860 w 1580485"/>
              <a:gd name="connsiteY21" fmla="*/ 585788 h 908455"/>
              <a:gd name="connsiteX22" fmla="*/ 23147 w 1580485"/>
              <a:gd name="connsiteY22" fmla="*/ 528638 h 908455"/>
              <a:gd name="connsiteX0" fmla="*/ 23147 w 1580485"/>
              <a:gd name="connsiteY0" fmla="*/ 528638 h 908455"/>
              <a:gd name="connsiteX1" fmla="*/ 23147 w 1580485"/>
              <a:gd name="connsiteY1" fmla="*/ 528638 h 908455"/>
              <a:gd name="connsiteX2" fmla="*/ 194597 w 1580485"/>
              <a:gd name="connsiteY2" fmla="*/ 471488 h 908455"/>
              <a:gd name="connsiteX3" fmla="*/ 237460 w 1580485"/>
              <a:gd name="connsiteY3" fmla="*/ 442913 h 908455"/>
              <a:gd name="connsiteX4" fmla="*/ 323185 w 1580485"/>
              <a:gd name="connsiteY4" fmla="*/ 414338 h 908455"/>
              <a:gd name="connsiteX5" fmla="*/ 408910 w 1580485"/>
              <a:gd name="connsiteY5" fmla="*/ 357188 h 908455"/>
              <a:gd name="connsiteX6" fmla="*/ 494635 w 1580485"/>
              <a:gd name="connsiteY6" fmla="*/ 328613 h 908455"/>
              <a:gd name="connsiteX7" fmla="*/ 537497 w 1580485"/>
              <a:gd name="connsiteY7" fmla="*/ 300038 h 908455"/>
              <a:gd name="connsiteX8" fmla="*/ 623222 w 1580485"/>
              <a:gd name="connsiteY8" fmla="*/ 271463 h 908455"/>
              <a:gd name="connsiteX9" fmla="*/ 666085 w 1580485"/>
              <a:gd name="connsiteY9" fmla="*/ 242888 h 908455"/>
              <a:gd name="connsiteX10" fmla="*/ 708947 w 1580485"/>
              <a:gd name="connsiteY10" fmla="*/ 228600 h 908455"/>
              <a:gd name="connsiteX11" fmla="*/ 837535 w 1580485"/>
              <a:gd name="connsiteY11" fmla="*/ 157163 h 908455"/>
              <a:gd name="connsiteX12" fmla="*/ 880397 w 1580485"/>
              <a:gd name="connsiteY12" fmla="*/ 128588 h 908455"/>
              <a:gd name="connsiteX13" fmla="*/ 923260 w 1580485"/>
              <a:gd name="connsiteY13" fmla="*/ 42863 h 908455"/>
              <a:gd name="connsiteX14" fmla="*/ 908972 w 1580485"/>
              <a:gd name="connsiteY14" fmla="*/ 0 h 908455"/>
              <a:gd name="connsiteX15" fmla="*/ 1580485 w 1580485"/>
              <a:gd name="connsiteY15" fmla="*/ 0 h 908455"/>
              <a:gd name="connsiteX16" fmla="*/ 1366172 w 1580485"/>
              <a:gd name="connsiteY16" fmla="*/ 514350 h 908455"/>
              <a:gd name="connsiteX17" fmla="*/ 689627 w 1580485"/>
              <a:gd name="connsiteY17" fmla="*/ 908455 h 908455"/>
              <a:gd name="connsiteX18" fmla="*/ 378747 w 1580485"/>
              <a:gd name="connsiteY18" fmla="*/ 773113 h 908455"/>
              <a:gd name="connsiteX19" fmla="*/ 37435 w 1580485"/>
              <a:gd name="connsiteY19" fmla="*/ 700088 h 908455"/>
              <a:gd name="connsiteX20" fmla="*/ 8860 w 1580485"/>
              <a:gd name="connsiteY20" fmla="*/ 585788 h 908455"/>
              <a:gd name="connsiteX21" fmla="*/ 8860 w 1580485"/>
              <a:gd name="connsiteY21" fmla="*/ 585788 h 908455"/>
              <a:gd name="connsiteX22" fmla="*/ 23147 w 1580485"/>
              <a:gd name="connsiteY22" fmla="*/ 528638 h 908455"/>
              <a:gd name="connsiteX0" fmla="*/ 14287 w 1571625"/>
              <a:gd name="connsiteY0" fmla="*/ 528638 h 908455"/>
              <a:gd name="connsiteX1" fmla="*/ 14287 w 1571625"/>
              <a:gd name="connsiteY1" fmla="*/ 528638 h 908455"/>
              <a:gd name="connsiteX2" fmla="*/ 185737 w 1571625"/>
              <a:gd name="connsiteY2" fmla="*/ 471488 h 908455"/>
              <a:gd name="connsiteX3" fmla="*/ 228600 w 1571625"/>
              <a:gd name="connsiteY3" fmla="*/ 442913 h 908455"/>
              <a:gd name="connsiteX4" fmla="*/ 314325 w 1571625"/>
              <a:gd name="connsiteY4" fmla="*/ 414338 h 908455"/>
              <a:gd name="connsiteX5" fmla="*/ 400050 w 1571625"/>
              <a:gd name="connsiteY5" fmla="*/ 357188 h 908455"/>
              <a:gd name="connsiteX6" fmla="*/ 485775 w 1571625"/>
              <a:gd name="connsiteY6" fmla="*/ 328613 h 908455"/>
              <a:gd name="connsiteX7" fmla="*/ 528637 w 1571625"/>
              <a:gd name="connsiteY7" fmla="*/ 300038 h 908455"/>
              <a:gd name="connsiteX8" fmla="*/ 614362 w 1571625"/>
              <a:gd name="connsiteY8" fmla="*/ 271463 h 908455"/>
              <a:gd name="connsiteX9" fmla="*/ 657225 w 1571625"/>
              <a:gd name="connsiteY9" fmla="*/ 242888 h 908455"/>
              <a:gd name="connsiteX10" fmla="*/ 700087 w 1571625"/>
              <a:gd name="connsiteY10" fmla="*/ 228600 h 908455"/>
              <a:gd name="connsiteX11" fmla="*/ 828675 w 1571625"/>
              <a:gd name="connsiteY11" fmla="*/ 157163 h 908455"/>
              <a:gd name="connsiteX12" fmla="*/ 871537 w 1571625"/>
              <a:gd name="connsiteY12" fmla="*/ 128588 h 908455"/>
              <a:gd name="connsiteX13" fmla="*/ 914400 w 1571625"/>
              <a:gd name="connsiteY13" fmla="*/ 42863 h 908455"/>
              <a:gd name="connsiteX14" fmla="*/ 900112 w 1571625"/>
              <a:gd name="connsiteY14" fmla="*/ 0 h 908455"/>
              <a:gd name="connsiteX15" fmla="*/ 1571625 w 1571625"/>
              <a:gd name="connsiteY15" fmla="*/ 0 h 908455"/>
              <a:gd name="connsiteX16" fmla="*/ 1357312 w 1571625"/>
              <a:gd name="connsiteY16" fmla="*/ 514350 h 908455"/>
              <a:gd name="connsiteX17" fmla="*/ 680767 w 1571625"/>
              <a:gd name="connsiteY17" fmla="*/ 908455 h 908455"/>
              <a:gd name="connsiteX18" fmla="*/ 369887 w 1571625"/>
              <a:gd name="connsiteY18" fmla="*/ 773113 h 908455"/>
              <a:gd name="connsiteX19" fmla="*/ 238125 w 1571625"/>
              <a:gd name="connsiteY19" fmla="*/ 677863 h 908455"/>
              <a:gd name="connsiteX20" fmla="*/ 0 w 1571625"/>
              <a:gd name="connsiteY20" fmla="*/ 585788 h 908455"/>
              <a:gd name="connsiteX21" fmla="*/ 0 w 1571625"/>
              <a:gd name="connsiteY21" fmla="*/ 585788 h 908455"/>
              <a:gd name="connsiteX22" fmla="*/ 14287 w 1571625"/>
              <a:gd name="connsiteY22" fmla="*/ 528638 h 908455"/>
              <a:gd name="connsiteX0" fmla="*/ 14287 w 1571625"/>
              <a:gd name="connsiteY0" fmla="*/ 528638 h 908455"/>
              <a:gd name="connsiteX1" fmla="*/ 14287 w 1571625"/>
              <a:gd name="connsiteY1" fmla="*/ 528638 h 908455"/>
              <a:gd name="connsiteX2" fmla="*/ 185737 w 1571625"/>
              <a:gd name="connsiteY2" fmla="*/ 471488 h 908455"/>
              <a:gd name="connsiteX3" fmla="*/ 228600 w 1571625"/>
              <a:gd name="connsiteY3" fmla="*/ 442913 h 908455"/>
              <a:gd name="connsiteX4" fmla="*/ 314325 w 1571625"/>
              <a:gd name="connsiteY4" fmla="*/ 414338 h 908455"/>
              <a:gd name="connsiteX5" fmla="*/ 400050 w 1571625"/>
              <a:gd name="connsiteY5" fmla="*/ 357188 h 908455"/>
              <a:gd name="connsiteX6" fmla="*/ 485775 w 1571625"/>
              <a:gd name="connsiteY6" fmla="*/ 328613 h 908455"/>
              <a:gd name="connsiteX7" fmla="*/ 528637 w 1571625"/>
              <a:gd name="connsiteY7" fmla="*/ 300038 h 908455"/>
              <a:gd name="connsiteX8" fmla="*/ 614362 w 1571625"/>
              <a:gd name="connsiteY8" fmla="*/ 271463 h 908455"/>
              <a:gd name="connsiteX9" fmla="*/ 657225 w 1571625"/>
              <a:gd name="connsiteY9" fmla="*/ 242888 h 908455"/>
              <a:gd name="connsiteX10" fmla="*/ 700087 w 1571625"/>
              <a:gd name="connsiteY10" fmla="*/ 228600 h 908455"/>
              <a:gd name="connsiteX11" fmla="*/ 828675 w 1571625"/>
              <a:gd name="connsiteY11" fmla="*/ 157163 h 908455"/>
              <a:gd name="connsiteX12" fmla="*/ 871537 w 1571625"/>
              <a:gd name="connsiteY12" fmla="*/ 128588 h 908455"/>
              <a:gd name="connsiteX13" fmla="*/ 914400 w 1571625"/>
              <a:gd name="connsiteY13" fmla="*/ 42863 h 908455"/>
              <a:gd name="connsiteX14" fmla="*/ 900112 w 1571625"/>
              <a:gd name="connsiteY14" fmla="*/ 0 h 908455"/>
              <a:gd name="connsiteX15" fmla="*/ 1571625 w 1571625"/>
              <a:gd name="connsiteY15" fmla="*/ 0 h 908455"/>
              <a:gd name="connsiteX16" fmla="*/ 1357312 w 1571625"/>
              <a:gd name="connsiteY16" fmla="*/ 514350 h 908455"/>
              <a:gd name="connsiteX17" fmla="*/ 680767 w 1571625"/>
              <a:gd name="connsiteY17" fmla="*/ 908455 h 908455"/>
              <a:gd name="connsiteX18" fmla="*/ 369887 w 1571625"/>
              <a:gd name="connsiteY18" fmla="*/ 773113 h 908455"/>
              <a:gd name="connsiteX19" fmla="*/ 238125 w 1571625"/>
              <a:gd name="connsiteY19" fmla="*/ 677863 h 908455"/>
              <a:gd name="connsiteX20" fmla="*/ 0 w 1571625"/>
              <a:gd name="connsiteY20" fmla="*/ 585788 h 908455"/>
              <a:gd name="connsiteX21" fmla="*/ 171450 w 1571625"/>
              <a:gd name="connsiteY21" fmla="*/ 588963 h 908455"/>
              <a:gd name="connsiteX22" fmla="*/ 14287 w 1571625"/>
              <a:gd name="connsiteY22" fmla="*/ 528638 h 908455"/>
              <a:gd name="connsiteX0" fmla="*/ 0 w 1557338"/>
              <a:gd name="connsiteY0" fmla="*/ 528638 h 908455"/>
              <a:gd name="connsiteX1" fmla="*/ 0 w 1557338"/>
              <a:gd name="connsiteY1" fmla="*/ 528638 h 908455"/>
              <a:gd name="connsiteX2" fmla="*/ 171450 w 1557338"/>
              <a:gd name="connsiteY2" fmla="*/ 471488 h 908455"/>
              <a:gd name="connsiteX3" fmla="*/ 214313 w 1557338"/>
              <a:gd name="connsiteY3" fmla="*/ 442913 h 908455"/>
              <a:gd name="connsiteX4" fmla="*/ 300038 w 1557338"/>
              <a:gd name="connsiteY4" fmla="*/ 414338 h 908455"/>
              <a:gd name="connsiteX5" fmla="*/ 385763 w 1557338"/>
              <a:gd name="connsiteY5" fmla="*/ 357188 h 908455"/>
              <a:gd name="connsiteX6" fmla="*/ 471488 w 1557338"/>
              <a:gd name="connsiteY6" fmla="*/ 328613 h 908455"/>
              <a:gd name="connsiteX7" fmla="*/ 514350 w 1557338"/>
              <a:gd name="connsiteY7" fmla="*/ 300038 h 908455"/>
              <a:gd name="connsiteX8" fmla="*/ 600075 w 1557338"/>
              <a:gd name="connsiteY8" fmla="*/ 271463 h 908455"/>
              <a:gd name="connsiteX9" fmla="*/ 642938 w 1557338"/>
              <a:gd name="connsiteY9" fmla="*/ 242888 h 908455"/>
              <a:gd name="connsiteX10" fmla="*/ 685800 w 1557338"/>
              <a:gd name="connsiteY10" fmla="*/ 228600 h 908455"/>
              <a:gd name="connsiteX11" fmla="*/ 814388 w 1557338"/>
              <a:gd name="connsiteY11" fmla="*/ 157163 h 908455"/>
              <a:gd name="connsiteX12" fmla="*/ 857250 w 1557338"/>
              <a:gd name="connsiteY12" fmla="*/ 128588 h 908455"/>
              <a:gd name="connsiteX13" fmla="*/ 900113 w 1557338"/>
              <a:gd name="connsiteY13" fmla="*/ 42863 h 908455"/>
              <a:gd name="connsiteX14" fmla="*/ 885825 w 1557338"/>
              <a:gd name="connsiteY14" fmla="*/ 0 h 908455"/>
              <a:gd name="connsiteX15" fmla="*/ 1557338 w 1557338"/>
              <a:gd name="connsiteY15" fmla="*/ 0 h 908455"/>
              <a:gd name="connsiteX16" fmla="*/ 1343025 w 1557338"/>
              <a:gd name="connsiteY16" fmla="*/ 514350 h 908455"/>
              <a:gd name="connsiteX17" fmla="*/ 666480 w 1557338"/>
              <a:gd name="connsiteY17" fmla="*/ 908455 h 908455"/>
              <a:gd name="connsiteX18" fmla="*/ 355600 w 1557338"/>
              <a:gd name="connsiteY18" fmla="*/ 773113 h 908455"/>
              <a:gd name="connsiteX19" fmla="*/ 223838 w 1557338"/>
              <a:gd name="connsiteY19" fmla="*/ 677863 h 908455"/>
              <a:gd name="connsiteX20" fmla="*/ 182563 w 1557338"/>
              <a:gd name="connsiteY20" fmla="*/ 633413 h 908455"/>
              <a:gd name="connsiteX21" fmla="*/ 157163 w 1557338"/>
              <a:gd name="connsiteY21" fmla="*/ 588963 h 908455"/>
              <a:gd name="connsiteX22" fmla="*/ 0 w 1557338"/>
              <a:gd name="connsiteY22" fmla="*/ 528638 h 908455"/>
              <a:gd name="connsiteX0" fmla="*/ 0 w 1557338"/>
              <a:gd name="connsiteY0" fmla="*/ 528638 h 908455"/>
              <a:gd name="connsiteX1" fmla="*/ 0 w 1557338"/>
              <a:gd name="connsiteY1" fmla="*/ 528638 h 908455"/>
              <a:gd name="connsiteX2" fmla="*/ 171450 w 1557338"/>
              <a:gd name="connsiteY2" fmla="*/ 471488 h 908455"/>
              <a:gd name="connsiteX3" fmla="*/ 214313 w 1557338"/>
              <a:gd name="connsiteY3" fmla="*/ 442913 h 908455"/>
              <a:gd name="connsiteX4" fmla="*/ 300038 w 1557338"/>
              <a:gd name="connsiteY4" fmla="*/ 414338 h 908455"/>
              <a:gd name="connsiteX5" fmla="*/ 385763 w 1557338"/>
              <a:gd name="connsiteY5" fmla="*/ 357188 h 908455"/>
              <a:gd name="connsiteX6" fmla="*/ 471488 w 1557338"/>
              <a:gd name="connsiteY6" fmla="*/ 328613 h 908455"/>
              <a:gd name="connsiteX7" fmla="*/ 514350 w 1557338"/>
              <a:gd name="connsiteY7" fmla="*/ 300038 h 908455"/>
              <a:gd name="connsiteX8" fmla="*/ 600075 w 1557338"/>
              <a:gd name="connsiteY8" fmla="*/ 271463 h 908455"/>
              <a:gd name="connsiteX9" fmla="*/ 642938 w 1557338"/>
              <a:gd name="connsiteY9" fmla="*/ 242888 h 908455"/>
              <a:gd name="connsiteX10" fmla="*/ 685800 w 1557338"/>
              <a:gd name="connsiteY10" fmla="*/ 228600 h 908455"/>
              <a:gd name="connsiteX11" fmla="*/ 814388 w 1557338"/>
              <a:gd name="connsiteY11" fmla="*/ 157163 h 908455"/>
              <a:gd name="connsiteX12" fmla="*/ 857250 w 1557338"/>
              <a:gd name="connsiteY12" fmla="*/ 128588 h 908455"/>
              <a:gd name="connsiteX13" fmla="*/ 900113 w 1557338"/>
              <a:gd name="connsiteY13" fmla="*/ 42863 h 908455"/>
              <a:gd name="connsiteX14" fmla="*/ 885825 w 1557338"/>
              <a:gd name="connsiteY14" fmla="*/ 0 h 908455"/>
              <a:gd name="connsiteX15" fmla="*/ 1557338 w 1557338"/>
              <a:gd name="connsiteY15" fmla="*/ 0 h 908455"/>
              <a:gd name="connsiteX16" fmla="*/ 1343025 w 1557338"/>
              <a:gd name="connsiteY16" fmla="*/ 514350 h 908455"/>
              <a:gd name="connsiteX17" fmla="*/ 666480 w 1557338"/>
              <a:gd name="connsiteY17" fmla="*/ 908455 h 908455"/>
              <a:gd name="connsiteX18" fmla="*/ 355600 w 1557338"/>
              <a:gd name="connsiteY18" fmla="*/ 773113 h 908455"/>
              <a:gd name="connsiteX19" fmla="*/ 223838 w 1557338"/>
              <a:gd name="connsiteY19" fmla="*/ 677863 h 908455"/>
              <a:gd name="connsiteX20" fmla="*/ 185738 w 1557338"/>
              <a:gd name="connsiteY20" fmla="*/ 652463 h 908455"/>
              <a:gd name="connsiteX21" fmla="*/ 157163 w 1557338"/>
              <a:gd name="connsiteY21" fmla="*/ 588963 h 908455"/>
              <a:gd name="connsiteX22" fmla="*/ 0 w 1557338"/>
              <a:gd name="connsiteY22" fmla="*/ 528638 h 908455"/>
              <a:gd name="connsiteX0" fmla="*/ 76200 w 1557338"/>
              <a:gd name="connsiteY0" fmla="*/ 509588 h 908455"/>
              <a:gd name="connsiteX1" fmla="*/ 0 w 1557338"/>
              <a:gd name="connsiteY1" fmla="*/ 528638 h 908455"/>
              <a:gd name="connsiteX2" fmla="*/ 171450 w 1557338"/>
              <a:gd name="connsiteY2" fmla="*/ 471488 h 908455"/>
              <a:gd name="connsiteX3" fmla="*/ 214313 w 1557338"/>
              <a:gd name="connsiteY3" fmla="*/ 442913 h 908455"/>
              <a:gd name="connsiteX4" fmla="*/ 300038 w 1557338"/>
              <a:gd name="connsiteY4" fmla="*/ 414338 h 908455"/>
              <a:gd name="connsiteX5" fmla="*/ 385763 w 1557338"/>
              <a:gd name="connsiteY5" fmla="*/ 357188 h 908455"/>
              <a:gd name="connsiteX6" fmla="*/ 471488 w 1557338"/>
              <a:gd name="connsiteY6" fmla="*/ 328613 h 908455"/>
              <a:gd name="connsiteX7" fmla="*/ 514350 w 1557338"/>
              <a:gd name="connsiteY7" fmla="*/ 300038 h 908455"/>
              <a:gd name="connsiteX8" fmla="*/ 600075 w 1557338"/>
              <a:gd name="connsiteY8" fmla="*/ 271463 h 908455"/>
              <a:gd name="connsiteX9" fmla="*/ 642938 w 1557338"/>
              <a:gd name="connsiteY9" fmla="*/ 242888 h 908455"/>
              <a:gd name="connsiteX10" fmla="*/ 685800 w 1557338"/>
              <a:gd name="connsiteY10" fmla="*/ 228600 h 908455"/>
              <a:gd name="connsiteX11" fmla="*/ 814388 w 1557338"/>
              <a:gd name="connsiteY11" fmla="*/ 157163 h 908455"/>
              <a:gd name="connsiteX12" fmla="*/ 857250 w 1557338"/>
              <a:gd name="connsiteY12" fmla="*/ 128588 h 908455"/>
              <a:gd name="connsiteX13" fmla="*/ 900113 w 1557338"/>
              <a:gd name="connsiteY13" fmla="*/ 42863 h 908455"/>
              <a:gd name="connsiteX14" fmla="*/ 885825 w 1557338"/>
              <a:gd name="connsiteY14" fmla="*/ 0 h 908455"/>
              <a:gd name="connsiteX15" fmla="*/ 1557338 w 1557338"/>
              <a:gd name="connsiteY15" fmla="*/ 0 h 908455"/>
              <a:gd name="connsiteX16" fmla="*/ 1343025 w 1557338"/>
              <a:gd name="connsiteY16" fmla="*/ 514350 h 908455"/>
              <a:gd name="connsiteX17" fmla="*/ 666480 w 1557338"/>
              <a:gd name="connsiteY17" fmla="*/ 908455 h 908455"/>
              <a:gd name="connsiteX18" fmla="*/ 355600 w 1557338"/>
              <a:gd name="connsiteY18" fmla="*/ 773113 h 908455"/>
              <a:gd name="connsiteX19" fmla="*/ 223838 w 1557338"/>
              <a:gd name="connsiteY19" fmla="*/ 677863 h 908455"/>
              <a:gd name="connsiteX20" fmla="*/ 185738 w 1557338"/>
              <a:gd name="connsiteY20" fmla="*/ 652463 h 908455"/>
              <a:gd name="connsiteX21" fmla="*/ 157163 w 1557338"/>
              <a:gd name="connsiteY21" fmla="*/ 588963 h 908455"/>
              <a:gd name="connsiteX22" fmla="*/ 76200 w 1557338"/>
              <a:gd name="connsiteY22" fmla="*/ 509588 h 908455"/>
              <a:gd name="connsiteX0" fmla="*/ 12700 w 1493838"/>
              <a:gd name="connsiteY0" fmla="*/ 509588 h 908455"/>
              <a:gd name="connsiteX1" fmla="*/ 0 w 1493838"/>
              <a:gd name="connsiteY1" fmla="*/ 503238 h 908455"/>
              <a:gd name="connsiteX2" fmla="*/ 107950 w 1493838"/>
              <a:gd name="connsiteY2" fmla="*/ 471488 h 908455"/>
              <a:gd name="connsiteX3" fmla="*/ 150813 w 1493838"/>
              <a:gd name="connsiteY3" fmla="*/ 442913 h 908455"/>
              <a:gd name="connsiteX4" fmla="*/ 236538 w 1493838"/>
              <a:gd name="connsiteY4" fmla="*/ 414338 h 908455"/>
              <a:gd name="connsiteX5" fmla="*/ 322263 w 1493838"/>
              <a:gd name="connsiteY5" fmla="*/ 357188 h 908455"/>
              <a:gd name="connsiteX6" fmla="*/ 407988 w 1493838"/>
              <a:gd name="connsiteY6" fmla="*/ 328613 h 908455"/>
              <a:gd name="connsiteX7" fmla="*/ 450850 w 1493838"/>
              <a:gd name="connsiteY7" fmla="*/ 300038 h 908455"/>
              <a:gd name="connsiteX8" fmla="*/ 536575 w 1493838"/>
              <a:gd name="connsiteY8" fmla="*/ 271463 h 908455"/>
              <a:gd name="connsiteX9" fmla="*/ 579438 w 1493838"/>
              <a:gd name="connsiteY9" fmla="*/ 242888 h 908455"/>
              <a:gd name="connsiteX10" fmla="*/ 622300 w 1493838"/>
              <a:gd name="connsiteY10" fmla="*/ 228600 h 908455"/>
              <a:gd name="connsiteX11" fmla="*/ 750888 w 1493838"/>
              <a:gd name="connsiteY11" fmla="*/ 157163 h 908455"/>
              <a:gd name="connsiteX12" fmla="*/ 793750 w 1493838"/>
              <a:gd name="connsiteY12" fmla="*/ 128588 h 908455"/>
              <a:gd name="connsiteX13" fmla="*/ 836613 w 1493838"/>
              <a:gd name="connsiteY13" fmla="*/ 42863 h 908455"/>
              <a:gd name="connsiteX14" fmla="*/ 822325 w 1493838"/>
              <a:gd name="connsiteY14" fmla="*/ 0 h 908455"/>
              <a:gd name="connsiteX15" fmla="*/ 1493838 w 1493838"/>
              <a:gd name="connsiteY15" fmla="*/ 0 h 908455"/>
              <a:gd name="connsiteX16" fmla="*/ 1279525 w 1493838"/>
              <a:gd name="connsiteY16" fmla="*/ 514350 h 908455"/>
              <a:gd name="connsiteX17" fmla="*/ 602980 w 1493838"/>
              <a:gd name="connsiteY17" fmla="*/ 908455 h 908455"/>
              <a:gd name="connsiteX18" fmla="*/ 292100 w 1493838"/>
              <a:gd name="connsiteY18" fmla="*/ 773113 h 908455"/>
              <a:gd name="connsiteX19" fmla="*/ 160338 w 1493838"/>
              <a:gd name="connsiteY19" fmla="*/ 677863 h 908455"/>
              <a:gd name="connsiteX20" fmla="*/ 122238 w 1493838"/>
              <a:gd name="connsiteY20" fmla="*/ 652463 h 908455"/>
              <a:gd name="connsiteX21" fmla="*/ 93663 w 1493838"/>
              <a:gd name="connsiteY21" fmla="*/ 588963 h 908455"/>
              <a:gd name="connsiteX22" fmla="*/ 12700 w 1493838"/>
              <a:gd name="connsiteY22" fmla="*/ 509588 h 908455"/>
              <a:gd name="connsiteX0" fmla="*/ 12700 w 1493838"/>
              <a:gd name="connsiteY0" fmla="*/ 509588 h 908455"/>
              <a:gd name="connsiteX1" fmla="*/ 0 w 1493838"/>
              <a:gd name="connsiteY1" fmla="*/ 503238 h 908455"/>
              <a:gd name="connsiteX2" fmla="*/ 107950 w 1493838"/>
              <a:gd name="connsiteY2" fmla="*/ 471488 h 908455"/>
              <a:gd name="connsiteX3" fmla="*/ 150813 w 1493838"/>
              <a:gd name="connsiteY3" fmla="*/ 442913 h 908455"/>
              <a:gd name="connsiteX4" fmla="*/ 236538 w 1493838"/>
              <a:gd name="connsiteY4" fmla="*/ 414338 h 908455"/>
              <a:gd name="connsiteX5" fmla="*/ 322263 w 1493838"/>
              <a:gd name="connsiteY5" fmla="*/ 357188 h 908455"/>
              <a:gd name="connsiteX6" fmla="*/ 407988 w 1493838"/>
              <a:gd name="connsiteY6" fmla="*/ 328613 h 908455"/>
              <a:gd name="connsiteX7" fmla="*/ 450850 w 1493838"/>
              <a:gd name="connsiteY7" fmla="*/ 300038 h 908455"/>
              <a:gd name="connsiteX8" fmla="*/ 536575 w 1493838"/>
              <a:gd name="connsiteY8" fmla="*/ 271463 h 908455"/>
              <a:gd name="connsiteX9" fmla="*/ 579438 w 1493838"/>
              <a:gd name="connsiteY9" fmla="*/ 242888 h 908455"/>
              <a:gd name="connsiteX10" fmla="*/ 622300 w 1493838"/>
              <a:gd name="connsiteY10" fmla="*/ 228600 h 908455"/>
              <a:gd name="connsiteX11" fmla="*/ 750888 w 1493838"/>
              <a:gd name="connsiteY11" fmla="*/ 157163 h 908455"/>
              <a:gd name="connsiteX12" fmla="*/ 793750 w 1493838"/>
              <a:gd name="connsiteY12" fmla="*/ 128588 h 908455"/>
              <a:gd name="connsiteX13" fmla="*/ 836613 w 1493838"/>
              <a:gd name="connsiteY13" fmla="*/ 42863 h 908455"/>
              <a:gd name="connsiteX14" fmla="*/ 822325 w 1493838"/>
              <a:gd name="connsiteY14" fmla="*/ 0 h 908455"/>
              <a:gd name="connsiteX15" fmla="*/ 1493838 w 1493838"/>
              <a:gd name="connsiteY15" fmla="*/ 0 h 908455"/>
              <a:gd name="connsiteX16" fmla="*/ 1279525 w 1493838"/>
              <a:gd name="connsiteY16" fmla="*/ 514350 h 908455"/>
              <a:gd name="connsiteX17" fmla="*/ 602980 w 1493838"/>
              <a:gd name="connsiteY17" fmla="*/ 908455 h 908455"/>
              <a:gd name="connsiteX18" fmla="*/ 292100 w 1493838"/>
              <a:gd name="connsiteY18" fmla="*/ 773113 h 908455"/>
              <a:gd name="connsiteX19" fmla="*/ 160338 w 1493838"/>
              <a:gd name="connsiteY19" fmla="*/ 677863 h 908455"/>
              <a:gd name="connsiteX20" fmla="*/ 122238 w 1493838"/>
              <a:gd name="connsiteY20" fmla="*/ 652463 h 908455"/>
              <a:gd name="connsiteX21" fmla="*/ 93663 w 1493838"/>
              <a:gd name="connsiteY21" fmla="*/ 588963 h 908455"/>
              <a:gd name="connsiteX22" fmla="*/ 12700 w 1493838"/>
              <a:gd name="connsiteY22" fmla="*/ 509588 h 908455"/>
              <a:gd name="connsiteX0" fmla="*/ 12700 w 1493838"/>
              <a:gd name="connsiteY0" fmla="*/ 509588 h 938029"/>
              <a:gd name="connsiteX1" fmla="*/ 0 w 1493838"/>
              <a:gd name="connsiteY1" fmla="*/ 503238 h 938029"/>
              <a:gd name="connsiteX2" fmla="*/ 107950 w 1493838"/>
              <a:gd name="connsiteY2" fmla="*/ 471488 h 938029"/>
              <a:gd name="connsiteX3" fmla="*/ 150813 w 1493838"/>
              <a:gd name="connsiteY3" fmla="*/ 442913 h 938029"/>
              <a:gd name="connsiteX4" fmla="*/ 236538 w 1493838"/>
              <a:gd name="connsiteY4" fmla="*/ 414338 h 938029"/>
              <a:gd name="connsiteX5" fmla="*/ 322263 w 1493838"/>
              <a:gd name="connsiteY5" fmla="*/ 357188 h 938029"/>
              <a:gd name="connsiteX6" fmla="*/ 407988 w 1493838"/>
              <a:gd name="connsiteY6" fmla="*/ 328613 h 938029"/>
              <a:gd name="connsiteX7" fmla="*/ 450850 w 1493838"/>
              <a:gd name="connsiteY7" fmla="*/ 300038 h 938029"/>
              <a:gd name="connsiteX8" fmla="*/ 536575 w 1493838"/>
              <a:gd name="connsiteY8" fmla="*/ 271463 h 938029"/>
              <a:gd name="connsiteX9" fmla="*/ 579438 w 1493838"/>
              <a:gd name="connsiteY9" fmla="*/ 242888 h 938029"/>
              <a:gd name="connsiteX10" fmla="*/ 622300 w 1493838"/>
              <a:gd name="connsiteY10" fmla="*/ 228600 h 938029"/>
              <a:gd name="connsiteX11" fmla="*/ 750888 w 1493838"/>
              <a:gd name="connsiteY11" fmla="*/ 157163 h 938029"/>
              <a:gd name="connsiteX12" fmla="*/ 793750 w 1493838"/>
              <a:gd name="connsiteY12" fmla="*/ 128588 h 938029"/>
              <a:gd name="connsiteX13" fmla="*/ 836613 w 1493838"/>
              <a:gd name="connsiteY13" fmla="*/ 42863 h 938029"/>
              <a:gd name="connsiteX14" fmla="*/ 822325 w 1493838"/>
              <a:gd name="connsiteY14" fmla="*/ 0 h 938029"/>
              <a:gd name="connsiteX15" fmla="*/ 1493838 w 1493838"/>
              <a:gd name="connsiteY15" fmla="*/ 0 h 938029"/>
              <a:gd name="connsiteX16" fmla="*/ 1279525 w 1493838"/>
              <a:gd name="connsiteY16" fmla="*/ 514350 h 938029"/>
              <a:gd name="connsiteX17" fmla="*/ 406581 w 1493838"/>
              <a:gd name="connsiteY17" fmla="*/ 938029 h 938029"/>
              <a:gd name="connsiteX18" fmla="*/ 292100 w 1493838"/>
              <a:gd name="connsiteY18" fmla="*/ 773113 h 938029"/>
              <a:gd name="connsiteX19" fmla="*/ 160338 w 1493838"/>
              <a:gd name="connsiteY19" fmla="*/ 677863 h 938029"/>
              <a:gd name="connsiteX20" fmla="*/ 122238 w 1493838"/>
              <a:gd name="connsiteY20" fmla="*/ 652463 h 938029"/>
              <a:gd name="connsiteX21" fmla="*/ 93663 w 1493838"/>
              <a:gd name="connsiteY21" fmla="*/ 588963 h 938029"/>
              <a:gd name="connsiteX22" fmla="*/ 12700 w 1493838"/>
              <a:gd name="connsiteY22" fmla="*/ 509588 h 9380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493838" h="938029">
                <a:moveTo>
                  <a:pt x="12700" y="509588"/>
                </a:moveTo>
                <a:lnTo>
                  <a:pt x="0" y="503238"/>
                </a:lnTo>
                <a:cubicBezTo>
                  <a:pt x="57150" y="484188"/>
                  <a:pt x="82815" y="481542"/>
                  <a:pt x="107950" y="471488"/>
                </a:cubicBezTo>
                <a:cubicBezTo>
                  <a:pt x="133085" y="461434"/>
                  <a:pt x="135121" y="449887"/>
                  <a:pt x="150813" y="442913"/>
                </a:cubicBezTo>
                <a:cubicBezTo>
                  <a:pt x="178338" y="430680"/>
                  <a:pt x="236538" y="414338"/>
                  <a:pt x="236538" y="414338"/>
                </a:cubicBezTo>
                <a:cubicBezTo>
                  <a:pt x="265113" y="395288"/>
                  <a:pt x="289682" y="368048"/>
                  <a:pt x="322263" y="357188"/>
                </a:cubicBezTo>
                <a:lnTo>
                  <a:pt x="407988" y="328613"/>
                </a:lnTo>
                <a:cubicBezTo>
                  <a:pt x="422275" y="319088"/>
                  <a:pt x="435159" y="307012"/>
                  <a:pt x="450850" y="300038"/>
                </a:cubicBezTo>
                <a:cubicBezTo>
                  <a:pt x="478375" y="287805"/>
                  <a:pt x="536575" y="271463"/>
                  <a:pt x="536575" y="271463"/>
                </a:cubicBezTo>
                <a:cubicBezTo>
                  <a:pt x="550863" y="261938"/>
                  <a:pt x="564079" y="250567"/>
                  <a:pt x="579438" y="242888"/>
                </a:cubicBezTo>
                <a:cubicBezTo>
                  <a:pt x="592908" y="236153"/>
                  <a:pt x="609135" y="235914"/>
                  <a:pt x="622300" y="228600"/>
                </a:cubicBezTo>
                <a:cubicBezTo>
                  <a:pt x="769677" y="146723"/>
                  <a:pt x="653903" y="189490"/>
                  <a:pt x="750888" y="157163"/>
                </a:cubicBezTo>
                <a:cubicBezTo>
                  <a:pt x="765175" y="147638"/>
                  <a:pt x="781608" y="140730"/>
                  <a:pt x="793750" y="128588"/>
                </a:cubicBezTo>
                <a:cubicBezTo>
                  <a:pt x="821446" y="100892"/>
                  <a:pt x="824992" y="77723"/>
                  <a:pt x="836613" y="42863"/>
                </a:cubicBezTo>
                <a:lnTo>
                  <a:pt x="822325" y="0"/>
                </a:lnTo>
                <a:lnTo>
                  <a:pt x="1493838" y="0"/>
                </a:lnTo>
                <a:lnTo>
                  <a:pt x="1279525" y="514350"/>
                </a:lnTo>
                <a:cubicBezTo>
                  <a:pt x="1054010" y="645718"/>
                  <a:pt x="632096" y="806661"/>
                  <a:pt x="406581" y="938029"/>
                </a:cubicBezTo>
                <a:cubicBezTo>
                  <a:pt x="270528" y="860377"/>
                  <a:pt x="405252" y="863735"/>
                  <a:pt x="292100" y="773113"/>
                </a:cubicBezTo>
                <a:cubicBezTo>
                  <a:pt x="277813" y="735013"/>
                  <a:pt x="188648" y="697971"/>
                  <a:pt x="160338" y="677863"/>
                </a:cubicBezTo>
                <a:cubicBezTo>
                  <a:pt x="132028" y="657755"/>
                  <a:pt x="122238" y="709161"/>
                  <a:pt x="122238" y="652463"/>
                </a:cubicBezTo>
                <a:lnTo>
                  <a:pt x="93663" y="588963"/>
                </a:lnTo>
                <a:lnTo>
                  <a:pt x="12700" y="509588"/>
                </a:lnTo>
                <a:close/>
              </a:path>
            </a:pathLst>
          </a:custGeom>
          <a:blipFill dpi="0" rotWithShape="1">
            <a:blip r:embed="rId5">
              <a:alphaModFix amt="16000"/>
            </a:blip>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350" dirty="0"/>
          </a:p>
        </p:txBody>
      </p:sp>
      <p:pic>
        <p:nvPicPr>
          <p:cNvPr id="96" name="Picture 95">
            <a:extLst>
              <a:ext uri="{FF2B5EF4-FFF2-40B4-BE49-F238E27FC236}">
                <a16:creationId xmlns:a16="http://schemas.microsoft.com/office/drawing/2014/main" id="{8FD5A2FF-FC9F-C04C-B3F3-3C8C5D306BB2}"/>
              </a:ext>
            </a:extLst>
          </p:cNvPr>
          <p:cNvPicPr>
            <a:picLocks noChangeAspect="1"/>
          </p:cNvPicPr>
          <p:nvPr/>
        </p:nvPicPr>
        <p:blipFill rotWithShape="1">
          <a:blip r:embed="rId6">
            <a:duotone>
              <a:schemeClr val="bg2">
                <a:shade val="45000"/>
                <a:satMod val="135000"/>
              </a:schemeClr>
              <a:prstClr val="white"/>
            </a:duotone>
          </a:blip>
          <a:srcRect l="70460" r="791" b="-15907"/>
          <a:stretch/>
        </p:blipFill>
        <p:spPr>
          <a:xfrm>
            <a:off x="3727063" y="1892702"/>
            <a:ext cx="2320349" cy="865406"/>
          </a:xfrm>
          <a:prstGeom prst="rect">
            <a:avLst/>
          </a:prstGeom>
        </p:spPr>
      </p:pic>
      <p:grpSp>
        <p:nvGrpSpPr>
          <p:cNvPr id="46" name="Group 45">
            <a:extLst>
              <a:ext uri="{FF2B5EF4-FFF2-40B4-BE49-F238E27FC236}">
                <a16:creationId xmlns:a16="http://schemas.microsoft.com/office/drawing/2014/main" id="{504A816D-03C2-A849-B7A9-8070AAE99123}"/>
              </a:ext>
            </a:extLst>
          </p:cNvPr>
          <p:cNvGrpSpPr/>
          <p:nvPr/>
        </p:nvGrpSpPr>
        <p:grpSpPr>
          <a:xfrm>
            <a:off x="3011418" y="1167109"/>
            <a:ext cx="2601706" cy="3926609"/>
            <a:chOff x="860257" y="1792705"/>
            <a:chExt cx="2261937" cy="3886200"/>
          </a:xfrm>
          <a:gradFill>
            <a:gsLst>
              <a:gs pos="23000">
                <a:srgbClr val="99BB44"/>
              </a:gs>
              <a:gs pos="44000">
                <a:schemeClr val="accent6">
                  <a:lumMod val="60000"/>
                  <a:lumOff val="40000"/>
                </a:schemeClr>
              </a:gs>
              <a:gs pos="67000">
                <a:schemeClr val="accent6">
                  <a:lumMod val="40000"/>
                  <a:lumOff val="60000"/>
                </a:schemeClr>
              </a:gs>
              <a:gs pos="89000">
                <a:srgbClr val="99BB44"/>
              </a:gs>
            </a:gsLst>
            <a:lin ang="5400000" scaled="1"/>
          </a:gradFill>
        </p:grpSpPr>
        <p:sp>
          <p:nvSpPr>
            <p:cNvPr id="59" name="Rectangle 58">
              <a:extLst>
                <a:ext uri="{FF2B5EF4-FFF2-40B4-BE49-F238E27FC236}">
                  <a16:creationId xmlns:a16="http://schemas.microsoft.com/office/drawing/2014/main" id="{3A085008-0D25-9C4E-8B0C-8E6D0D33C10F}"/>
                </a:ext>
              </a:extLst>
            </p:cNvPr>
            <p:cNvSpPr/>
            <p:nvPr/>
          </p:nvSpPr>
          <p:spPr>
            <a:xfrm>
              <a:off x="1094874" y="3429000"/>
              <a:ext cx="1792705" cy="224990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60" name="Triangle 59">
              <a:extLst>
                <a:ext uri="{FF2B5EF4-FFF2-40B4-BE49-F238E27FC236}">
                  <a16:creationId xmlns:a16="http://schemas.microsoft.com/office/drawing/2014/main" id="{A42D72DC-060B-C745-AD97-7559C39FFBAC}"/>
                </a:ext>
              </a:extLst>
            </p:cNvPr>
            <p:cNvSpPr/>
            <p:nvPr/>
          </p:nvSpPr>
          <p:spPr>
            <a:xfrm>
              <a:off x="860257" y="1792705"/>
              <a:ext cx="2261937" cy="1636295"/>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sp>
        <p:nvSpPr>
          <p:cNvPr id="47" name="Rounded Rectangle 46">
            <a:extLst>
              <a:ext uri="{FF2B5EF4-FFF2-40B4-BE49-F238E27FC236}">
                <a16:creationId xmlns:a16="http://schemas.microsoft.com/office/drawing/2014/main" id="{F6F5B259-33BD-D64E-B559-ABAA0501E1BF}"/>
              </a:ext>
            </a:extLst>
          </p:cNvPr>
          <p:cNvSpPr/>
          <p:nvPr/>
        </p:nvSpPr>
        <p:spPr>
          <a:xfrm>
            <a:off x="3258640" y="5102683"/>
            <a:ext cx="2101152" cy="271358"/>
          </a:xfrm>
          <a:prstGeom prst="round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50" b="1" dirty="0">
                <a:latin typeface="Century Gothic" panose="020B0502020202020204" pitchFamily="34" charset="0"/>
              </a:rPr>
              <a:t>Expanded LRS Tech Foundation</a:t>
            </a:r>
          </a:p>
        </p:txBody>
      </p:sp>
      <p:sp>
        <p:nvSpPr>
          <p:cNvPr id="51" name="TextBox 50">
            <a:extLst>
              <a:ext uri="{FF2B5EF4-FFF2-40B4-BE49-F238E27FC236}">
                <a16:creationId xmlns:a16="http://schemas.microsoft.com/office/drawing/2014/main" id="{979ED01B-39FD-FB41-9B48-08A3D03DAE14}"/>
              </a:ext>
            </a:extLst>
          </p:cNvPr>
          <p:cNvSpPr txBox="1"/>
          <p:nvPr/>
        </p:nvSpPr>
        <p:spPr>
          <a:xfrm>
            <a:off x="3201948" y="3703413"/>
            <a:ext cx="950436" cy="196208"/>
          </a:xfrm>
          <a:prstGeom prst="rect">
            <a:avLst/>
          </a:prstGeom>
          <a:noFill/>
        </p:spPr>
        <p:txBody>
          <a:bodyPr wrap="square" rtlCol="0">
            <a:spAutoFit/>
          </a:bodyPr>
          <a:lstStyle/>
          <a:p>
            <a:pPr algn="ctr"/>
            <a:r>
              <a:rPr lang="en-US" sz="675" b="1" dirty="0">
                <a:solidFill>
                  <a:schemeClr val="bg1"/>
                </a:solidFill>
                <a:latin typeface="Century Gothic" panose="020B0502020202020204" pitchFamily="34" charset="0"/>
              </a:rPr>
              <a:t>Core Application</a:t>
            </a:r>
          </a:p>
        </p:txBody>
      </p:sp>
      <p:grpSp>
        <p:nvGrpSpPr>
          <p:cNvPr id="35" name="Group 34">
            <a:extLst>
              <a:ext uri="{FF2B5EF4-FFF2-40B4-BE49-F238E27FC236}">
                <a16:creationId xmlns:a16="http://schemas.microsoft.com/office/drawing/2014/main" id="{5DA8F2B6-E728-6646-BD5C-7A7EDA6EE080}"/>
              </a:ext>
            </a:extLst>
          </p:cNvPr>
          <p:cNvGrpSpPr/>
          <p:nvPr/>
        </p:nvGrpSpPr>
        <p:grpSpPr>
          <a:xfrm>
            <a:off x="3044251" y="1206556"/>
            <a:ext cx="2526626" cy="1677041"/>
            <a:chOff x="4414820" y="1883871"/>
            <a:chExt cx="3368834" cy="1823206"/>
          </a:xfrm>
        </p:grpSpPr>
        <p:grpSp>
          <p:nvGrpSpPr>
            <p:cNvPr id="92" name="Group 91">
              <a:extLst>
                <a:ext uri="{FF2B5EF4-FFF2-40B4-BE49-F238E27FC236}">
                  <a16:creationId xmlns:a16="http://schemas.microsoft.com/office/drawing/2014/main" id="{2A8F69FF-D174-3B44-943D-BF259953EA31}"/>
                </a:ext>
              </a:extLst>
            </p:cNvPr>
            <p:cNvGrpSpPr/>
            <p:nvPr/>
          </p:nvGrpSpPr>
          <p:grpSpPr>
            <a:xfrm>
              <a:off x="4414820" y="1883871"/>
              <a:ext cx="3368834" cy="1823206"/>
              <a:chOff x="308115" y="1875483"/>
              <a:chExt cx="3368834" cy="1823206"/>
            </a:xfrm>
          </p:grpSpPr>
          <p:cxnSp>
            <p:nvCxnSpPr>
              <p:cNvPr id="94" name="Straight Connector 93">
                <a:extLst>
                  <a:ext uri="{FF2B5EF4-FFF2-40B4-BE49-F238E27FC236}">
                    <a16:creationId xmlns:a16="http://schemas.microsoft.com/office/drawing/2014/main" id="{F6BA8A27-182E-3D46-A7E8-67A103CB547F}"/>
                  </a:ext>
                </a:extLst>
              </p:cNvPr>
              <p:cNvCxnSpPr>
                <a:cxnSpLocks/>
              </p:cNvCxnSpPr>
              <p:nvPr/>
            </p:nvCxnSpPr>
            <p:spPr>
              <a:xfrm flipV="1">
                <a:off x="308115" y="1920177"/>
                <a:ext cx="1681396" cy="1768157"/>
              </a:xfrm>
              <a:prstGeom prst="line">
                <a:avLst/>
              </a:prstGeom>
              <a:ln w="762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99" name="Straight Connector 98">
                <a:extLst>
                  <a:ext uri="{FF2B5EF4-FFF2-40B4-BE49-F238E27FC236}">
                    <a16:creationId xmlns:a16="http://schemas.microsoft.com/office/drawing/2014/main" id="{EC228069-7948-344C-A15E-1D63814599EF}"/>
                  </a:ext>
                </a:extLst>
              </p:cNvPr>
              <p:cNvCxnSpPr>
                <a:cxnSpLocks/>
              </p:cNvCxnSpPr>
              <p:nvPr/>
            </p:nvCxnSpPr>
            <p:spPr>
              <a:xfrm flipH="1" flipV="1">
                <a:off x="1980267" y="1875483"/>
                <a:ext cx="1696682" cy="1823206"/>
              </a:xfrm>
              <a:prstGeom prst="line">
                <a:avLst/>
              </a:prstGeom>
              <a:ln w="76200">
                <a:solidFill>
                  <a:schemeClr val="bg1"/>
                </a:solidFill>
              </a:ln>
            </p:spPr>
            <p:style>
              <a:lnRef idx="1">
                <a:schemeClr val="accent1"/>
              </a:lnRef>
              <a:fillRef idx="0">
                <a:schemeClr val="accent1"/>
              </a:fillRef>
              <a:effectRef idx="0">
                <a:schemeClr val="accent1"/>
              </a:effectRef>
              <a:fontRef idx="minor">
                <a:schemeClr val="tx1"/>
              </a:fontRef>
            </p:style>
          </p:cxnSp>
        </p:grpSp>
        <p:cxnSp>
          <p:nvCxnSpPr>
            <p:cNvPr id="115" name="Straight Connector 114">
              <a:extLst>
                <a:ext uri="{FF2B5EF4-FFF2-40B4-BE49-F238E27FC236}">
                  <a16:creationId xmlns:a16="http://schemas.microsoft.com/office/drawing/2014/main" id="{8FA660D4-F7B5-A041-89E6-2BDCE7F8E895}"/>
                </a:ext>
              </a:extLst>
            </p:cNvPr>
            <p:cNvCxnSpPr>
              <a:cxnSpLocks/>
            </p:cNvCxnSpPr>
            <p:nvPr/>
          </p:nvCxnSpPr>
          <p:spPr>
            <a:xfrm>
              <a:off x="4730853" y="3617551"/>
              <a:ext cx="274932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117" name="Rounded Rectangle 116">
            <a:extLst>
              <a:ext uri="{FF2B5EF4-FFF2-40B4-BE49-F238E27FC236}">
                <a16:creationId xmlns:a16="http://schemas.microsoft.com/office/drawing/2014/main" id="{9BC9C73D-327F-0D4B-9B96-D6839F2C81EC}"/>
              </a:ext>
            </a:extLst>
          </p:cNvPr>
          <p:cNvSpPr/>
          <p:nvPr/>
        </p:nvSpPr>
        <p:spPr>
          <a:xfrm>
            <a:off x="3376557" y="2601180"/>
            <a:ext cx="1886084" cy="170590"/>
          </a:xfrm>
          <a:prstGeom prst="round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 b="1" dirty="0">
                <a:solidFill>
                  <a:schemeClr val="bg1"/>
                </a:solidFill>
                <a:latin typeface="Century Gothic" panose="020B0502020202020204" pitchFamily="34" charset="0"/>
              </a:rPr>
              <a:t>Contact Center Integration</a:t>
            </a:r>
          </a:p>
        </p:txBody>
      </p:sp>
      <p:sp>
        <p:nvSpPr>
          <p:cNvPr id="118" name="Rounded Rectangle 117">
            <a:extLst>
              <a:ext uri="{FF2B5EF4-FFF2-40B4-BE49-F238E27FC236}">
                <a16:creationId xmlns:a16="http://schemas.microsoft.com/office/drawing/2014/main" id="{FE4D48E6-C14E-BF44-956F-E9DA956522B4}"/>
              </a:ext>
            </a:extLst>
          </p:cNvPr>
          <p:cNvSpPr/>
          <p:nvPr/>
        </p:nvSpPr>
        <p:spPr>
          <a:xfrm>
            <a:off x="3482066" y="2395030"/>
            <a:ext cx="758667" cy="165393"/>
          </a:xfrm>
          <a:prstGeom prst="round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 b="1" dirty="0">
                <a:solidFill>
                  <a:schemeClr val="bg1"/>
                </a:solidFill>
                <a:latin typeface="Century Gothic" panose="020B0502020202020204" pitchFamily="34" charset="0"/>
              </a:rPr>
              <a:t>Help Desk 1/2</a:t>
            </a:r>
          </a:p>
        </p:txBody>
      </p:sp>
      <p:sp>
        <p:nvSpPr>
          <p:cNvPr id="119" name="Rounded Rectangle 118">
            <a:extLst>
              <a:ext uri="{FF2B5EF4-FFF2-40B4-BE49-F238E27FC236}">
                <a16:creationId xmlns:a16="http://schemas.microsoft.com/office/drawing/2014/main" id="{1D30D923-349E-994A-AE3A-A387E3E55D09}"/>
              </a:ext>
            </a:extLst>
          </p:cNvPr>
          <p:cNvSpPr/>
          <p:nvPr/>
        </p:nvSpPr>
        <p:spPr>
          <a:xfrm>
            <a:off x="4279798" y="2392497"/>
            <a:ext cx="835995" cy="170600"/>
          </a:xfrm>
          <a:prstGeom prst="round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 b="1" dirty="0">
                <a:solidFill>
                  <a:schemeClr val="bg1"/>
                </a:solidFill>
                <a:latin typeface="Century Gothic" panose="020B0502020202020204" pitchFamily="34" charset="0"/>
              </a:rPr>
              <a:t>Help Desk 3</a:t>
            </a:r>
          </a:p>
        </p:txBody>
      </p:sp>
      <p:sp>
        <p:nvSpPr>
          <p:cNvPr id="120" name="Rounded Rectangle 119">
            <a:extLst>
              <a:ext uri="{FF2B5EF4-FFF2-40B4-BE49-F238E27FC236}">
                <a16:creationId xmlns:a16="http://schemas.microsoft.com/office/drawing/2014/main" id="{31AE39FB-22C5-A74E-B66B-176E8C3C41E3}"/>
              </a:ext>
            </a:extLst>
          </p:cNvPr>
          <p:cNvSpPr/>
          <p:nvPr/>
        </p:nvSpPr>
        <p:spPr>
          <a:xfrm>
            <a:off x="3687610" y="2183566"/>
            <a:ext cx="1272512" cy="168712"/>
          </a:xfrm>
          <a:prstGeom prst="round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 b="1" dirty="0">
                <a:solidFill>
                  <a:schemeClr val="bg1"/>
                </a:solidFill>
                <a:latin typeface="Century Gothic" panose="020B0502020202020204" pitchFamily="34" charset="0"/>
              </a:rPr>
              <a:t>Expanded Central Print</a:t>
            </a:r>
          </a:p>
        </p:txBody>
      </p:sp>
      <p:grpSp>
        <p:nvGrpSpPr>
          <p:cNvPr id="41" name="Group 40">
            <a:extLst>
              <a:ext uri="{FF2B5EF4-FFF2-40B4-BE49-F238E27FC236}">
                <a16:creationId xmlns:a16="http://schemas.microsoft.com/office/drawing/2014/main" id="{DCB46225-519D-7345-A198-C12708E0FD62}"/>
              </a:ext>
            </a:extLst>
          </p:cNvPr>
          <p:cNvGrpSpPr/>
          <p:nvPr/>
        </p:nvGrpSpPr>
        <p:grpSpPr>
          <a:xfrm>
            <a:off x="4868596" y="4246137"/>
            <a:ext cx="412396" cy="839195"/>
            <a:chOff x="6094182" y="4507805"/>
            <a:chExt cx="549861" cy="1118926"/>
          </a:xfrm>
        </p:grpSpPr>
        <p:sp>
          <p:nvSpPr>
            <p:cNvPr id="125" name="Rectangle 124">
              <a:extLst>
                <a:ext uri="{FF2B5EF4-FFF2-40B4-BE49-F238E27FC236}">
                  <a16:creationId xmlns:a16="http://schemas.microsoft.com/office/drawing/2014/main" id="{AFF4821C-CD42-9744-890F-00D45B4B5899}"/>
                </a:ext>
              </a:extLst>
            </p:cNvPr>
            <p:cNvSpPr/>
            <p:nvPr/>
          </p:nvSpPr>
          <p:spPr>
            <a:xfrm>
              <a:off x="6162445" y="4507805"/>
              <a:ext cx="406400" cy="938441"/>
            </a:xfrm>
            <a:prstGeom prst="rect">
              <a:avLst/>
            </a:prstGeom>
            <a:solidFill>
              <a:srgbClr val="FFF9F5"/>
            </a:solidFill>
            <a:ln w="3810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126" name="Oval 125">
              <a:extLst>
                <a:ext uri="{FF2B5EF4-FFF2-40B4-BE49-F238E27FC236}">
                  <a16:creationId xmlns:a16="http://schemas.microsoft.com/office/drawing/2014/main" id="{7F76474D-21C4-F549-A381-828A2292324F}"/>
                </a:ext>
              </a:extLst>
            </p:cNvPr>
            <p:cNvSpPr/>
            <p:nvPr/>
          </p:nvSpPr>
          <p:spPr>
            <a:xfrm>
              <a:off x="6453543" y="4945728"/>
              <a:ext cx="64008" cy="62593"/>
            </a:xfrm>
            <a:prstGeom prst="ellipse">
              <a:avLst/>
            </a:prstGeom>
            <a:solidFill>
              <a:schemeClr val="bg1">
                <a:lumMod val="50000"/>
              </a:schemeClr>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27" name="Rectangle 126">
              <a:extLst>
                <a:ext uri="{FF2B5EF4-FFF2-40B4-BE49-F238E27FC236}">
                  <a16:creationId xmlns:a16="http://schemas.microsoft.com/office/drawing/2014/main" id="{F8F50860-B690-1340-A301-2A7326C34C6E}"/>
                </a:ext>
              </a:extLst>
            </p:cNvPr>
            <p:cNvSpPr/>
            <p:nvPr/>
          </p:nvSpPr>
          <p:spPr>
            <a:xfrm>
              <a:off x="6094768" y="5446246"/>
              <a:ext cx="549275" cy="9226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128" name="Rectangle 127">
              <a:extLst>
                <a:ext uri="{FF2B5EF4-FFF2-40B4-BE49-F238E27FC236}">
                  <a16:creationId xmlns:a16="http://schemas.microsoft.com/office/drawing/2014/main" id="{6F1C6C6E-0619-A447-9CB1-02EE2EB662D4}"/>
                </a:ext>
              </a:extLst>
            </p:cNvPr>
            <p:cNvSpPr/>
            <p:nvPr/>
          </p:nvSpPr>
          <p:spPr>
            <a:xfrm>
              <a:off x="6094182" y="5534465"/>
              <a:ext cx="549275" cy="92266"/>
            </a:xfrm>
            <a:prstGeom prst="rect">
              <a:avLst/>
            </a:prstGeom>
            <a:solidFill>
              <a:schemeClr val="bg1">
                <a:lumMod val="9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grpSp>
      <p:grpSp>
        <p:nvGrpSpPr>
          <p:cNvPr id="42" name="Group 41">
            <a:extLst>
              <a:ext uri="{FF2B5EF4-FFF2-40B4-BE49-F238E27FC236}">
                <a16:creationId xmlns:a16="http://schemas.microsoft.com/office/drawing/2014/main" id="{701ADF1E-C5DE-9C4D-8AE3-434519E5794D}"/>
              </a:ext>
            </a:extLst>
          </p:cNvPr>
          <p:cNvGrpSpPr/>
          <p:nvPr/>
        </p:nvGrpSpPr>
        <p:grpSpPr>
          <a:xfrm>
            <a:off x="3443741" y="3893236"/>
            <a:ext cx="611764" cy="640686"/>
            <a:chOff x="4900311" y="3906781"/>
            <a:chExt cx="529390" cy="938463"/>
          </a:xfrm>
        </p:grpSpPr>
        <p:sp>
          <p:nvSpPr>
            <p:cNvPr id="122" name="Rectangle 121">
              <a:extLst>
                <a:ext uri="{FF2B5EF4-FFF2-40B4-BE49-F238E27FC236}">
                  <a16:creationId xmlns:a16="http://schemas.microsoft.com/office/drawing/2014/main" id="{F4637DBC-D47B-B345-A396-3E55692AE9E3}"/>
                </a:ext>
              </a:extLst>
            </p:cNvPr>
            <p:cNvSpPr/>
            <p:nvPr/>
          </p:nvSpPr>
          <p:spPr>
            <a:xfrm>
              <a:off x="4900311" y="3906781"/>
              <a:ext cx="529390" cy="938463"/>
            </a:xfrm>
            <a:prstGeom prst="rect">
              <a:avLst/>
            </a:prstGeom>
            <a:solidFill>
              <a:srgbClr val="FFF9F5"/>
            </a:solidFill>
            <a:ln w="3810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cxnSp>
          <p:nvCxnSpPr>
            <p:cNvPr id="123" name="Straight Connector 122">
              <a:extLst>
                <a:ext uri="{FF2B5EF4-FFF2-40B4-BE49-F238E27FC236}">
                  <a16:creationId xmlns:a16="http://schemas.microsoft.com/office/drawing/2014/main" id="{F6E67ACC-6A94-9545-A1A6-54E516B41F01}"/>
                </a:ext>
              </a:extLst>
            </p:cNvPr>
            <p:cNvCxnSpPr>
              <a:cxnSpLocks/>
              <a:stCxn id="122" idx="0"/>
              <a:endCxn id="122" idx="2"/>
            </p:cNvCxnSpPr>
            <p:nvPr/>
          </p:nvCxnSpPr>
          <p:spPr>
            <a:xfrm>
              <a:off x="5165006" y="3906781"/>
              <a:ext cx="0" cy="938463"/>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24" name="Straight Connector 123">
              <a:extLst>
                <a:ext uri="{FF2B5EF4-FFF2-40B4-BE49-F238E27FC236}">
                  <a16:creationId xmlns:a16="http://schemas.microsoft.com/office/drawing/2014/main" id="{8A0FD10D-C664-DB4B-B2CD-A2F650215CDF}"/>
                </a:ext>
              </a:extLst>
            </p:cNvPr>
            <p:cNvCxnSpPr>
              <a:stCxn id="122" idx="1"/>
              <a:endCxn id="122" idx="3"/>
            </p:cNvCxnSpPr>
            <p:nvPr/>
          </p:nvCxnSpPr>
          <p:spPr>
            <a:xfrm>
              <a:off x="4900311" y="4376013"/>
              <a:ext cx="529390" cy="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50" name="TextBox 49">
              <a:extLst>
                <a:ext uri="{FF2B5EF4-FFF2-40B4-BE49-F238E27FC236}">
                  <a16:creationId xmlns:a16="http://schemas.microsoft.com/office/drawing/2014/main" id="{2ADC20CA-91C5-5C4B-9FD1-44524BB9E3C7}"/>
                </a:ext>
              </a:extLst>
            </p:cNvPr>
            <p:cNvSpPr txBox="1"/>
            <p:nvPr/>
          </p:nvSpPr>
          <p:spPr>
            <a:xfrm>
              <a:off x="4927871" y="3934288"/>
              <a:ext cx="479081" cy="371931"/>
            </a:xfrm>
            <a:prstGeom prst="rect">
              <a:avLst/>
            </a:prstGeom>
            <a:solidFill>
              <a:srgbClr val="FFC000"/>
            </a:solidFill>
          </p:spPr>
          <p:txBody>
            <a:bodyPr wrap="square" rtlCol="0">
              <a:spAutoFit/>
            </a:bodyPr>
            <a:lstStyle/>
            <a:p>
              <a:r>
                <a:rPr lang="en-US" sz="525" b="1" dirty="0">
                  <a:solidFill>
                    <a:schemeClr val="bg1"/>
                  </a:solidFill>
                  <a:latin typeface="Century Gothic" panose="020B0502020202020204" pitchFamily="34" charset="0"/>
                </a:rPr>
                <a:t>Statewide Portal</a:t>
              </a:r>
            </a:p>
          </p:txBody>
        </p:sp>
      </p:grpSp>
      <p:sp>
        <p:nvSpPr>
          <p:cNvPr id="129" name="TextBox 128">
            <a:extLst>
              <a:ext uri="{FF2B5EF4-FFF2-40B4-BE49-F238E27FC236}">
                <a16:creationId xmlns:a16="http://schemas.microsoft.com/office/drawing/2014/main" id="{52D71C61-528D-3A4D-A05F-E9669070F7CA}"/>
              </a:ext>
            </a:extLst>
          </p:cNvPr>
          <p:cNvSpPr txBox="1"/>
          <p:nvPr/>
        </p:nvSpPr>
        <p:spPr>
          <a:xfrm>
            <a:off x="4887175" y="4294479"/>
            <a:ext cx="437940" cy="276999"/>
          </a:xfrm>
          <a:prstGeom prst="rect">
            <a:avLst/>
          </a:prstGeom>
          <a:noFill/>
        </p:spPr>
        <p:txBody>
          <a:bodyPr wrap="none" rtlCol="0">
            <a:spAutoFit/>
          </a:bodyPr>
          <a:lstStyle/>
          <a:p>
            <a:r>
              <a:rPr lang="en-US" sz="600" dirty="0">
                <a:latin typeface="Century Gothic" panose="020B0502020202020204" pitchFamily="34" charset="0"/>
              </a:rPr>
              <a:t>Lobby </a:t>
            </a:r>
          </a:p>
          <a:p>
            <a:r>
              <a:rPr lang="en-US" sz="600" dirty="0">
                <a:latin typeface="Century Gothic" panose="020B0502020202020204" pitchFamily="34" charset="0"/>
              </a:rPr>
              <a:t>Mgmt</a:t>
            </a:r>
          </a:p>
        </p:txBody>
      </p:sp>
      <p:pic>
        <p:nvPicPr>
          <p:cNvPr id="130" name="Picture 129">
            <a:extLst>
              <a:ext uri="{FF2B5EF4-FFF2-40B4-BE49-F238E27FC236}">
                <a16:creationId xmlns:a16="http://schemas.microsoft.com/office/drawing/2014/main" id="{9315CB9F-2CFE-384C-8871-4B0B5DD8DBA7}"/>
              </a:ext>
            </a:extLst>
          </p:cNvPr>
          <p:cNvPicPr>
            <a:picLocks noChangeAspect="1"/>
          </p:cNvPicPr>
          <p:nvPr/>
        </p:nvPicPr>
        <p:blipFill rotWithShape="1">
          <a:blip r:embed="rId6">
            <a:duotone>
              <a:schemeClr val="bg2">
                <a:shade val="45000"/>
                <a:satMod val="135000"/>
              </a:schemeClr>
              <a:prstClr val="white"/>
            </a:duotone>
          </a:blip>
          <a:srcRect l="71202" r="2269" b="-15907"/>
          <a:stretch/>
        </p:blipFill>
        <p:spPr>
          <a:xfrm rot="21349289">
            <a:off x="6080274" y="1714468"/>
            <a:ext cx="3065911" cy="865406"/>
          </a:xfrm>
          <a:prstGeom prst="rect">
            <a:avLst/>
          </a:prstGeom>
        </p:spPr>
      </p:pic>
      <p:sp>
        <p:nvSpPr>
          <p:cNvPr id="131" name="Rounded Rectangle 130">
            <a:extLst>
              <a:ext uri="{FF2B5EF4-FFF2-40B4-BE49-F238E27FC236}">
                <a16:creationId xmlns:a16="http://schemas.microsoft.com/office/drawing/2014/main" id="{96EFB114-1CDE-6646-A66E-8B076CFA924C}"/>
              </a:ext>
            </a:extLst>
          </p:cNvPr>
          <p:cNvSpPr/>
          <p:nvPr/>
        </p:nvSpPr>
        <p:spPr>
          <a:xfrm>
            <a:off x="3597641" y="2889131"/>
            <a:ext cx="817174" cy="190332"/>
          </a:xfrm>
          <a:prstGeom prst="round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25" b="1" dirty="0">
                <a:solidFill>
                  <a:schemeClr val="bg1"/>
                </a:solidFill>
                <a:latin typeface="Century Gothic" panose="020B0502020202020204" pitchFamily="34" charset="0"/>
              </a:rPr>
              <a:t>57-County GA/GR</a:t>
            </a:r>
          </a:p>
        </p:txBody>
      </p:sp>
      <p:sp>
        <p:nvSpPr>
          <p:cNvPr id="132" name="Rounded Rectangle 131">
            <a:extLst>
              <a:ext uri="{FF2B5EF4-FFF2-40B4-BE49-F238E27FC236}">
                <a16:creationId xmlns:a16="http://schemas.microsoft.com/office/drawing/2014/main" id="{3F813621-149E-C446-A65D-9119EE869AC4}"/>
              </a:ext>
            </a:extLst>
          </p:cNvPr>
          <p:cNvSpPr/>
          <p:nvPr/>
        </p:nvSpPr>
        <p:spPr>
          <a:xfrm>
            <a:off x="3601633" y="3107711"/>
            <a:ext cx="817174" cy="152249"/>
          </a:xfrm>
          <a:prstGeom prst="round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25" b="1" dirty="0">
                <a:solidFill>
                  <a:schemeClr val="bg1"/>
                </a:solidFill>
                <a:latin typeface="Century Gothic" panose="020B0502020202020204" pitchFamily="34" charset="0"/>
              </a:rPr>
              <a:t>Non-State Forms</a:t>
            </a:r>
          </a:p>
        </p:txBody>
      </p:sp>
      <p:sp>
        <p:nvSpPr>
          <p:cNvPr id="133" name="Rounded Rectangle 132">
            <a:extLst>
              <a:ext uri="{FF2B5EF4-FFF2-40B4-BE49-F238E27FC236}">
                <a16:creationId xmlns:a16="http://schemas.microsoft.com/office/drawing/2014/main" id="{CC6EE1EE-A385-B549-8864-5A93F706AAE4}"/>
              </a:ext>
            </a:extLst>
          </p:cNvPr>
          <p:cNvSpPr/>
          <p:nvPr/>
        </p:nvSpPr>
        <p:spPr>
          <a:xfrm>
            <a:off x="3597641" y="3288163"/>
            <a:ext cx="817174" cy="152249"/>
          </a:xfrm>
          <a:prstGeom prst="round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25" b="1" dirty="0">
                <a:solidFill>
                  <a:schemeClr val="bg1"/>
                </a:solidFill>
                <a:latin typeface="Century Gothic" panose="020B0502020202020204" pitchFamily="34" charset="0"/>
              </a:rPr>
              <a:t>Analytics</a:t>
            </a:r>
          </a:p>
        </p:txBody>
      </p:sp>
      <p:sp>
        <p:nvSpPr>
          <p:cNvPr id="135" name="Rounded Rectangle 134">
            <a:extLst>
              <a:ext uri="{FF2B5EF4-FFF2-40B4-BE49-F238E27FC236}">
                <a16:creationId xmlns:a16="http://schemas.microsoft.com/office/drawing/2014/main" id="{0EC1217A-79AA-5B4E-9808-51AA724E3A69}"/>
              </a:ext>
            </a:extLst>
          </p:cNvPr>
          <p:cNvSpPr/>
          <p:nvPr/>
        </p:nvSpPr>
        <p:spPr>
          <a:xfrm>
            <a:off x="4443129" y="3111591"/>
            <a:ext cx="817174" cy="152249"/>
          </a:xfrm>
          <a:prstGeom prst="round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25" b="1" dirty="0">
                <a:solidFill>
                  <a:schemeClr val="bg1"/>
                </a:solidFill>
                <a:latin typeface="Century Gothic" panose="020B0502020202020204" pitchFamily="34" charset="0"/>
              </a:rPr>
              <a:t>APIs</a:t>
            </a:r>
          </a:p>
        </p:txBody>
      </p:sp>
      <p:sp>
        <p:nvSpPr>
          <p:cNvPr id="136" name="Rounded Rectangle 135">
            <a:extLst>
              <a:ext uri="{FF2B5EF4-FFF2-40B4-BE49-F238E27FC236}">
                <a16:creationId xmlns:a16="http://schemas.microsoft.com/office/drawing/2014/main" id="{153EE406-7C36-F640-8D78-4A2826A4A3FA}"/>
              </a:ext>
            </a:extLst>
          </p:cNvPr>
          <p:cNvSpPr/>
          <p:nvPr/>
        </p:nvSpPr>
        <p:spPr>
          <a:xfrm>
            <a:off x="4442178" y="3294140"/>
            <a:ext cx="817174" cy="152249"/>
          </a:xfrm>
          <a:prstGeom prst="round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25" b="1" dirty="0">
                <a:solidFill>
                  <a:schemeClr val="bg1"/>
                </a:solidFill>
                <a:latin typeface="Century Gothic" panose="020B0502020202020204" pitchFamily="34" charset="0"/>
              </a:rPr>
              <a:t>FCED</a:t>
            </a:r>
          </a:p>
        </p:txBody>
      </p:sp>
      <p:cxnSp>
        <p:nvCxnSpPr>
          <p:cNvPr id="139" name="Straight Connector 138">
            <a:extLst>
              <a:ext uri="{FF2B5EF4-FFF2-40B4-BE49-F238E27FC236}">
                <a16:creationId xmlns:a16="http://schemas.microsoft.com/office/drawing/2014/main" id="{8048B738-6426-1B4A-AA7D-AD195C13F083}"/>
              </a:ext>
            </a:extLst>
          </p:cNvPr>
          <p:cNvCxnSpPr>
            <a:cxnSpLocks/>
          </p:cNvCxnSpPr>
          <p:nvPr/>
        </p:nvCxnSpPr>
        <p:spPr>
          <a:xfrm>
            <a:off x="3281277" y="3689652"/>
            <a:ext cx="2040682"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141" name="Rounded Rectangle 140">
            <a:extLst>
              <a:ext uri="{FF2B5EF4-FFF2-40B4-BE49-F238E27FC236}">
                <a16:creationId xmlns:a16="http://schemas.microsoft.com/office/drawing/2014/main" id="{8C789AD2-82E1-A14C-BA1D-C3DA30497E56}"/>
              </a:ext>
            </a:extLst>
          </p:cNvPr>
          <p:cNvSpPr/>
          <p:nvPr/>
        </p:nvSpPr>
        <p:spPr>
          <a:xfrm>
            <a:off x="4454027" y="3469353"/>
            <a:ext cx="817174" cy="152249"/>
          </a:xfrm>
          <a:prstGeom prst="round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25" b="1" dirty="0">
                <a:solidFill>
                  <a:schemeClr val="bg1"/>
                </a:solidFill>
                <a:latin typeface="Century Gothic" panose="020B0502020202020204" pitchFamily="34" charset="0"/>
              </a:rPr>
              <a:t>Converted Ancillary Systems (Core)</a:t>
            </a:r>
          </a:p>
        </p:txBody>
      </p:sp>
      <p:grpSp>
        <p:nvGrpSpPr>
          <p:cNvPr id="187" name="Group 186">
            <a:extLst>
              <a:ext uri="{FF2B5EF4-FFF2-40B4-BE49-F238E27FC236}">
                <a16:creationId xmlns:a16="http://schemas.microsoft.com/office/drawing/2014/main" id="{AB79355F-5E59-B247-86BB-693C3FDD2CF6}"/>
              </a:ext>
            </a:extLst>
          </p:cNvPr>
          <p:cNvGrpSpPr/>
          <p:nvPr/>
        </p:nvGrpSpPr>
        <p:grpSpPr>
          <a:xfrm>
            <a:off x="1878324" y="3168869"/>
            <a:ext cx="1014287" cy="1157235"/>
            <a:chOff x="8846956" y="3195411"/>
            <a:chExt cx="1352382" cy="1542980"/>
          </a:xfrm>
        </p:grpSpPr>
        <p:grpSp>
          <p:nvGrpSpPr>
            <p:cNvPr id="157" name="Group 156">
              <a:extLst>
                <a:ext uri="{FF2B5EF4-FFF2-40B4-BE49-F238E27FC236}">
                  <a16:creationId xmlns:a16="http://schemas.microsoft.com/office/drawing/2014/main" id="{342ADB22-7D47-D04A-A9E6-BE60568FFE45}"/>
                </a:ext>
              </a:extLst>
            </p:cNvPr>
            <p:cNvGrpSpPr/>
            <p:nvPr/>
          </p:nvGrpSpPr>
          <p:grpSpPr>
            <a:xfrm>
              <a:off x="8846956" y="3195411"/>
              <a:ext cx="1352382" cy="1542980"/>
              <a:chOff x="365051" y="2678080"/>
              <a:chExt cx="2630144" cy="3000824"/>
            </a:xfrm>
            <a:solidFill>
              <a:srgbClr val="E6C975"/>
            </a:solidFill>
          </p:grpSpPr>
          <p:grpSp>
            <p:nvGrpSpPr>
              <p:cNvPr id="158" name="Group 157">
                <a:extLst>
                  <a:ext uri="{FF2B5EF4-FFF2-40B4-BE49-F238E27FC236}">
                    <a16:creationId xmlns:a16="http://schemas.microsoft.com/office/drawing/2014/main" id="{F7E40E1C-9E7B-FD4D-B351-793392BB87AD}"/>
                  </a:ext>
                </a:extLst>
              </p:cNvPr>
              <p:cNvGrpSpPr/>
              <p:nvPr/>
            </p:nvGrpSpPr>
            <p:grpSpPr>
              <a:xfrm>
                <a:off x="365051" y="2678080"/>
                <a:ext cx="2630144" cy="3000824"/>
                <a:chOff x="860257" y="1792705"/>
                <a:chExt cx="2261937" cy="3886200"/>
              </a:xfrm>
              <a:grpFill/>
            </p:grpSpPr>
            <p:sp>
              <p:nvSpPr>
                <p:cNvPr id="165" name="Rectangle 164">
                  <a:extLst>
                    <a:ext uri="{FF2B5EF4-FFF2-40B4-BE49-F238E27FC236}">
                      <a16:creationId xmlns:a16="http://schemas.microsoft.com/office/drawing/2014/main" id="{4B0BE5BE-36FE-D144-A144-78C371E25AB7}"/>
                    </a:ext>
                  </a:extLst>
                </p:cNvPr>
                <p:cNvSpPr/>
                <p:nvPr/>
              </p:nvSpPr>
              <p:spPr>
                <a:xfrm>
                  <a:off x="1094874" y="3429000"/>
                  <a:ext cx="1792705" cy="2249905"/>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66" name="Triangle 165">
                  <a:extLst>
                    <a:ext uri="{FF2B5EF4-FFF2-40B4-BE49-F238E27FC236}">
                      <a16:creationId xmlns:a16="http://schemas.microsoft.com/office/drawing/2014/main" id="{7E48BDA7-F1B4-8745-B35D-DA5C85E4EC4C}"/>
                    </a:ext>
                  </a:extLst>
                </p:cNvPr>
                <p:cNvSpPr/>
                <p:nvPr/>
              </p:nvSpPr>
              <p:spPr>
                <a:xfrm>
                  <a:off x="860257" y="1792705"/>
                  <a:ext cx="2261937" cy="1636295"/>
                </a:xfrm>
                <a:prstGeom prst="triangl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sp>
            <p:nvSpPr>
              <p:cNvPr id="159" name="Rectangle 158">
                <a:extLst>
                  <a:ext uri="{FF2B5EF4-FFF2-40B4-BE49-F238E27FC236}">
                    <a16:creationId xmlns:a16="http://schemas.microsoft.com/office/drawing/2014/main" id="{D65DB4B9-082E-CA4F-A2E1-ECCF1F5F15F4}"/>
                  </a:ext>
                </a:extLst>
              </p:cNvPr>
              <p:cNvSpPr/>
              <p:nvPr/>
            </p:nvSpPr>
            <p:spPr>
              <a:xfrm>
                <a:off x="857955" y="4383980"/>
                <a:ext cx="1631338" cy="1259040"/>
              </a:xfrm>
              <a:prstGeom prst="rect">
                <a:avLst/>
              </a:prstGeom>
              <a:solidFill>
                <a:schemeClr val="accent4">
                  <a:lumMod val="40000"/>
                  <a:lumOff val="60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cxnSp>
            <p:nvCxnSpPr>
              <p:cNvPr id="161" name="Straight Connector 160">
                <a:extLst>
                  <a:ext uri="{FF2B5EF4-FFF2-40B4-BE49-F238E27FC236}">
                    <a16:creationId xmlns:a16="http://schemas.microsoft.com/office/drawing/2014/main" id="{7A59BCE1-9B27-DF42-8B1E-06B95EFC1F99}"/>
                  </a:ext>
                </a:extLst>
              </p:cNvPr>
              <p:cNvCxnSpPr>
                <a:cxnSpLocks/>
              </p:cNvCxnSpPr>
              <p:nvPr/>
            </p:nvCxnSpPr>
            <p:spPr>
              <a:xfrm flipV="1">
                <a:off x="550898" y="3996175"/>
                <a:ext cx="2192203" cy="16082"/>
              </a:xfrm>
              <a:prstGeom prst="line">
                <a:avLst/>
              </a:prstGeom>
              <a:grpFill/>
              <a:ln>
                <a:solidFill>
                  <a:schemeClr val="bg1"/>
                </a:solidFill>
              </a:ln>
            </p:spPr>
            <p:style>
              <a:lnRef idx="1">
                <a:schemeClr val="accent1"/>
              </a:lnRef>
              <a:fillRef idx="0">
                <a:schemeClr val="accent1"/>
              </a:fillRef>
              <a:effectRef idx="0">
                <a:schemeClr val="accent1"/>
              </a:effectRef>
              <a:fontRef idx="minor">
                <a:schemeClr val="tx1"/>
              </a:fontRef>
            </p:style>
          </p:cxnSp>
        </p:grpSp>
        <p:cxnSp>
          <p:nvCxnSpPr>
            <p:cNvPr id="168" name="Straight Connector 167">
              <a:extLst>
                <a:ext uri="{FF2B5EF4-FFF2-40B4-BE49-F238E27FC236}">
                  <a16:creationId xmlns:a16="http://schemas.microsoft.com/office/drawing/2014/main" id="{A6EC11FC-8C1C-734B-AC12-BF714D8696B4}"/>
                </a:ext>
              </a:extLst>
            </p:cNvPr>
            <p:cNvCxnSpPr>
              <a:cxnSpLocks/>
            </p:cNvCxnSpPr>
            <p:nvPr/>
          </p:nvCxnSpPr>
          <p:spPr>
            <a:xfrm>
              <a:off x="9532219" y="4066775"/>
              <a:ext cx="0" cy="647380"/>
            </a:xfrm>
            <a:prstGeom prst="line">
              <a:avLst/>
            </a:prstGeom>
          </p:spPr>
          <p:style>
            <a:lnRef idx="1">
              <a:schemeClr val="accent1"/>
            </a:lnRef>
            <a:fillRef idx="0">
              <a:schemeClr val="accent1"/>
            </a:fillRef>
            <a:effectRef idx="0">
              <a:schemeClr val="accent1"/>
            </a:effectRef>
            <a:fontRef idx="minor">
              <a:schemeClr val="tx1"/>
            </a:fontRef>
          </p:style>
        </p:cxnSp>
        <p:sp>
          <p:nvSpPr>
            <p:cNvPr id="169" name="Oval 168">
              <a:extLst>
                <a:ext uri="{FF2B5EF4-FFF2-40B4-BE49-F238E27FC236}">
                  <a16:creationId xmlns:a16="http://schemas.microsoft.com/office/drawing/2014/main" id="{EDC3D8E7-012C-E54E-9A73-FC6B99D412B4}"/>
                </a:ext>
              </a:extLst>
            </p:cNvPr>
            <p:cNvSpPr/>
            <p:nvPr/>
          </p:nvSpPr>
          <p:spPr>
            <a:xfrm>
              <a:off x="9450980" y="4350657"/>
              <a:ext cx="64008" cy="62593"/>
            </a:xfrm>
            <a:prstGeom prst="ellipse">
              <a:avLst/>
            </a:prstGeom>
            <a:solidFill>
              <a:schemeClr val="bg1">
                <a:lumMod val="50000"/>
              </a:schemeClr>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70" name="Oval 169">
              <a:extLst>
                <a:ext uri="{FF2B5EF4-FFF2-40B4-BE49-F238E27FC236}">
                  <a16:creationId xmlns:a16="http://schemas.microsoft.com/office/drawing/2014/main" id="{070293B1-CDE8-274C-A88D-5345D80CB831}"/>
                </a:ext>
              </a:extLst>
            </p:cNvPr>
            <p:cNvSpPr/>
            <p:nvPr/>
          </p:nvSpPr>
          <p:spPr>
            <a:xfrm>
              <a:off x="9563482" y="4347590"/>
              <a:ext cx="64008" cy="62593"/>
            </a:xfrm>
            <a:prstGeom prst="ellipse">
              <a:avLst/>
            </a:prstGeom>
            <a:solidFill>
              <a:schemeClr val="bg1">
                <a:lumMod val="50000"/>
              </a:schemeClr>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71" name="TextBox 170">
              <a:extLst>
                <a:ext uri="{FF2B5EF4-FFF2-40B4-BE49-F238E27FC236}">
                  <a16:creationId xmlns:a16="http://schemas.microsoft.com/office/drawing/2014/main" id="{520DC287-267C-A741-B680-46F052F0DA0E}"/>
                </a:ext>
              </a:extLst>
            </p:cNvPr>
            <p:cNvSpPr txBox="1"/>
            <p:nvPr/>
          </p:nvSpPr>
          <p:spPr>
            <a:xfrm>
              <a:off x="9253141" y="3632614"/>
              <a:ext cx="601018" cy="276999"/>
            </a:xfrm>
            <a:prstGeom prst="rect">
              <a:avLst/>
            </a:prstGeom>
            <a:noFill/>
          </p:spPr>
          <p:txBody>
            <a:bodyPr wrap="none" rtlCol="0">
              <a:spAutoFit/>
            </a:bodyPr>
            <a:lstStyle/>
            <a:p>
              <a:r>
                <a:rPr lang="en-US" sz="750" b="1" dirty="0">
                  <a:solidFill>
                    <a:schemeClr val="bg1"/>
                  </a:solidFill>
                  <a:latin typeface="Century Gothic" panose="020B0502020202020204" pitchFamily="34" charset="0"/>
                </a:rPr>
                <a:t>OCAT</a:t>
              </a:r>
            </a:p>
          </p:txBody>
        </p:sp>
        <p:grpSp>
          <p:nvGrpSpPr>
            <p:cNvPr id="88" name="Group 87">
              <a:extLst>
                <a:ext uri="{FF2B5EF4-FFF2-40B4-BE49-F238E27FC236}">
                  <a16:creationId xmlns:a16="http://schemas.microsoft.com/office/drawing/2014/main" id="{B6772977-873F-1441-8053-DF787A5606BB}"/>
                </a:ext>
              </a:extLst>
            </p:cNvPr>
            <p:cNvGrpSpPr/>
            <p:nvPr/>
          </p:nvGrpSpPr>
          <p:grpSpPr>
            <a:xfrm flipH="1">
              <a:off x="8881973" y="3245520"/>
              <a:ext cx="1271567" cy="645827"/>
              <a:chOff x="542461" y="1870368"/>
              <a:chExt cx="2892939" cy="2323871"/>
            </a:xfrm>
          </p:grpSpPr>
          <p:cxnSp>
            <p:nvCxnSpPr>
              <p:cNvPr id="89" name="Straight Connector 88">
                <a:extLst>
                  <a:ext uri="{FF2B5EF4-FFF2-40B4-BE49-F238E27FC236}">
                    <a16:creationId xmlns:a16="http://schemas.microsoft.com/office/drawing/2014/main" id="{26FCC19D-CA6F-FD49-89CE-A2CAADBC8DF3}"/>
                  </a:ext>
                </a:extLst>
              </p:cNvPr>
              <p:cNvCxnSpPr>
                <a:cxnSpLocks/>
              </p:cNvCxnSpPr>
              <p:nvPr/>
            </p:nvCxnSpPr>
            <p:spPr>
              <a:xfrm flipV="1">
                <a:off x="542461" y="1870368"/>
                <a:ext cx="1470878" cy="2238239"/>
              </a:xfrm>
              <a:prstGeom prst="line">
                <a:avLst/>
              </a:prstGeom>
              <a:ln w="762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90" name="Straight Connector 89">
                <a:extLst>
                  <a:ext uri="{FF2B5EF4-FFF2-40B4-BE49-F238E27FC236}">
                    <a16:creationId xmlns:a16="http://schemas.microsoft.com/office/drawing/2014/main" id="{5065B96E-0915-554B-B6E7-D9F70902ABC9}"/>
                  </a:ext>
                </a:extLst>
              </p:cNvPr>
              <p:cNvCxnSpPr>
                <a:cxnSpLocks/>
              </p:cNvCxnSpPr>
              <p:nvPr/>
            </p:nvCxnSpPr>
            <p:spPr>
              <a:xfrm flipH="1" flipV="1">
                <a:off x="1949436" y="1893307"/>
                <a:ext cx="1485964" cy="2300932"/>
              </a:xfrm>
              <a:prstGeom prst="line">
                <a:avLst/>
              </a:prstGeom>
              <a:ln w="76200">
                <a:solidFill>
                  <a:schemeClr val="bg1"/>
                </a:solidFill>
              </a:ln>
            </p:spPr>
            <p:style>
              <a:lnRef idx="1">
                <a:schemeClr val="accent1"/>
              </a:lnRef>
              <a:fillRef idx="0">
                <a:schemeClr val="accent1"/>
              </a:fillRef>
              <a:effectRef idx="0">
                <a:schemeClr val="accent1"/>
              </a:effectRef>
              <a:fontRef idx="minor">
                <a:schemeClr val="tx1"/>
              </a:fontRef>
            </p:style>
          </p:cxnSp>
        </p:grpSp>
      </p:grpSp>
      <p:sp>
        <p:nvSpPr>
          <p:cNvPr id="98" name="TextBox 97">
            <a:extLst>
              <a:ext uri="{FF2B5EF4-FFF2-40B4-BE49-F238E27FC236}">
                <a16:creationId xmlns:a16="http://schemas.microsoft.com/office/drawing/2014/main" id="{93D90094-72EC-8C4D-8587-4F190765747C}"/>
              </a:ext>
            </a:extLst>
          </p:cNvPr>
          <p:cNvSpPr txBox="1"/>
          <p:nvPr/>
        </p:nvSpPr>
        <p:spPr>
          <a:xfrm rot="21383768">
            <a:off x="6829091" y="2003764"/>
            <a:ext cx="1302280" cy="161583"/>
          </a:xfrm>
          <a:prstGeom prst="rect">
            <a:avLst/>
          </a:prstGeom>
          <a:noFill/>
        </p:spPr>
        <p:txBody>
          <a:bodyPr wrap="none" rtlCol="0">
            <a:prstTxWarp prst="textArchDown">
              <a:avLst/>
            </a:prstTxWarp>
            <a:spAutoFit/>
          </a:bodyPr>
          <a:lstStyle/>
          <a:p>
            <a:r>
              <a:rPr lang="en-US" sz="600" dirty="0">
                <a:latin typeface="Century Gothic" panose="020B0502020202020204" pitchFamily="34" charset="0"/>
              </a:rPr>
              <a:t>eHIT, State, and Federal interfaces</a:t>
            </a:r>
          </a:p>
        </p:txBody>
      </p:sp>
      <p:grpSp>
        <p:nvGrpSpPr>
          <p:cNvPr id="12" name="Group 11">
            <a:extLst>
              <a:ext uri="{FF2B5EF4-FFF2-40B4-BE49-F238E27FC236}">
                <a16:creationId xmlns:a16="http://schemas.microsoft.com/office/drawing/2014/main" id="{0672E765-A371-EB47-A1A3-2D5E228BAF1B}"/>
              </a:ext>
            </a:extLst>
          </p:cNvPr>
          <p:cNvGrpSpPr/>
          <p:nvPr/>
        </p:nvGrpSpPr>
        <p:grpSpPr>
          <a:xfrm>
            <a:off x="6258688" y="3163657"/>
            <a:ext cx="683987" cy="1157235"/>
            <a:chOff x="8344918" y="3075209"/>
            <a:chExt cx="911982" cy="1542980"/>
          </a:xfrm>
        </p:grpSpPr>
        <p:sp>
          <p:nvSpPr>
            <p:cNvPr id="200" name="Rectangle 199">
              <a:extLst>
                <a:ext uri="{FF2B5EF4-FFF2-40B4-BE49-F238E27FC236}">
                  <a16:creationId xmlns:a16="http://schemas.microsoft.com/office/drawing/2014/main" id="{D6CED482-3884-AF45-A891-57AF952F7DD2}"/>
                </a:ext>
              </a:extLst>
            </p:cNvPr>
            <p:cNvSpPr/>
            <p:nvPr/>
          </p:nvSpPr>
          <p:spPr>
            <a:xfrm>
              <a:off x="8439512" y="3724885"/>
              <a:ext cx="722794" cy="893304"/>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01" name="Triangle 200">
              <a:extLst>
                <a:ext uri="{FF2B5EF4-FFF2-40B4-BE49-F238E27FC236}">
                  <a16:creationId xmlns:a16="http://schemas.microsoft.com/office/drawing/2014/main" id="{43EDBDD2-1632-4D4F-A49C-A7E867D44A03}"/>
                </a:ext>
              </a:extLst>
            </p:cNvPr>
            <p:cNvSpPr/>
            <p:nvPr/>
          </p:nvSpPr>
          <p:spPr>
            <a:xfrm>
              <a:off x="8344918" y="3075209"/>
              <a:ext cx="911982" cy="649676"/>
            </a:xfrm>
            <a:prstGeom prst="triangl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grpSp>
        <p:nvGrpSpPr>
          <p:cNvPr id="14" name="Group 13">
            <a:extLst>
              <a:ext uri="{FF2B5EF4-FFF2-40B4-BE49-F238E27FC236}">
                <a16:creationId xmlns:a16="http://schemas.microsoft.com/office/drawing/2014/main" id="{D8AA13B2-524C-C142-B63D-33881987951B}"/>
              </a:ext>
            </a:extLst>
          </p:cNvPr>
          <p:cNvGrpSpPr/>
          <p:nvPr/>
        </p:nvGrpSpPr>
        <p:grpSpPr>
          <a:xfrm>
            <a:off x="6307020" y="3671966"/>
            <a:ext cx="570097" cy="635088"/>
            <a:chOff x="8409359" y="3752954"/>
            <a:chExt cx="760129" cy="846784"/>
          </a:xfrm>
        </p:grpSpPr>
        <p:sp>
          <p:nvSpPr>
            <p:cNvPr id="198" name="Rectangle 197">
              <a:extLst>
                <a:ext uri="{FF2B5EF4-FFF2-40B4-BE49-F238E27FC236}">
                  <a16:creationId xmlns:a16="http://schemas.microsoft.com/office/drawing/2014/main" id="{11A61A38-A477-E34D-ADB5-0922CBE5B443}"/>
                </a:ext>
              </a:extLst>
            </p:cNvPr>
            <p:cNvSpPr/>
            <p:nvPr/>
          </p:nvSpPr>
          <p:spPr>
            <a:xfrm>
              <a:off x="8515829" y="3952358"/>
              <a:ext cx="565654" cy="647380"/>
            </a:xfrm>
            <a:prstGeom prst="rect">
              <a:avLst/>
            </a:prstGeom>
            <a:solidFill>
              <a:schemeClr val="accent4">
                <a:lumMod val="40000"/>
                <a:lumOff val="60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cxnSp>
          <p:nvCxnSpPr>
            <p:cNvPr id="199" name="Straight Connector 198">
              <a:extLst>
                <a:ext uri="{FF2B5EF4-FFF2-40B4-BE49-F238E27FC236}">
                  <a16:creationId xmlns:a16="http://schemas.microsoft.com/office/drawing/2014/main" id="{B5731C53-7573-7546-B2C6-71DB7F9F0446}"/>
                </a:ext>
              </a:extLst>
            </p:cNvPr>
            <p:cNvCxnSpPr>
              <a:cxnSpLocks/>
            </p:cNvCxnSpPr>
            <p:nvPr/>
          </p:nvCxnSpPr>
          <p:spPr>
            <a:xfrm flipV="1">
              <a:off x="8409359" y="3752954"/>
              <a:ext cx="760129" cy="8269"/>
            </a:xfrm>
            <a:prstGeom prst="line">
              <a:avLst/>
            </a:prstGeom>
            <a:solidFill>
              <a:srgbClr val="E6C975"/>
            </a:solidFill>
            <a:ln>
              <a:solidFill>
                <a:schemeClr val="bg1"/>
              </a:solidFill>
            </a:ln>
          </p:spPr>
          <p:style>
            <a:lnRef idx="1">
              <a:schemeClr val="accent1"/>
            </a:lnRef>
            <a:fillRef idx="0">
              <a:schemeClr val="accent1"/>
            </a:fillRef>
            <a:effectRef idx="0">
              <a:schemeClr val="accent1"/>
            </a:effectRef>
            <a:fontRef idx="minor">
              <a:schemeClr val="tx1"/>
            </a:fontRef>
          </p:style>
        </p:cxnSp>
      </p:grpSp>
      <p:cxnSp>
        <p:nvCxnSpPr>
          <p:cNvPr id="190" name="Straight Connector 189">
            <a:extLst>
              <a:ext uri="{FF2B5EF4-FFF2-40B4-BE49-F238E27FC236}">
                <a16:creationId xmlns:a16="http://schemas.microsoft.com/office/drawing/2014/main" id="{9AB0CA3C-CA3A-BD44-AB1F-D7B2738610CB}"/>
              </a:ext>
            </a:extLst>
          </p:cNvPr>
          <p:cNvCxnSpPr>
            <a:cxnSpLocks/>
          </p:cNvCxnSpPr>
          <p:nvPr/>
        </p:nvCxnSpPr>
        <p:spPr>
          <a:xfrm>
            <a:off x="6605270" y="3817180"/>
            <a:ext cx="0" cy="485535"/>
          </a:xfrm>
          <a:prstGeom prst="line">
            <a:avLst/>
          </a:prstGeom>
        </p:spPr>
        <p:style>
          <a:lnRef idx="1">
            <a:schemeClr val="accent1"/>
          </a:lnRef>
          <a:fillRef idx="0">
            <a:schemeClr val="accent1"/>
          </a:fillRef>
          <a:effectRef idx="0">
            <a:schemeClr val="accent1"/>
          </a:effectRef>
          <a:fontRef idx="minor">
            <a:schemeClr val="tx1"/>
          </a:fontRef>
        </p:style>
      </p:cxnSp>
      <p:sp>
        <p:nvSpPr>
          <p:cNvPr id="191" name="Oval 190">
            <a:extLst>
              <a:ext uri="{FF2B5EF4-FFF2-40B4-BE49-F238E27FC236}">
                <a16:creationId xmlns:a16="http://schemas.microsoft.com/office/drawing/2014/main" id="{ADC240C7-4916-4440-B4D4-AB2EAE5FFDD4}"/>
              </a:ext>
            </a:extLst>
          </p:cNvPr>
          <p:cNvSpPr/>
          <p:nvPr/>
        </p:nvSpPr>
        <p:spPr>
          <a:xfrm>
            <a:off x="6564182" y="4030092"/>
            <a:ext cx="32373" cy="46945"/>
          </a:xfrm>
          <a:prstGeom prst="ellipse">
            <a:avLst/>
          </a:prstGeom>
          <a:solidFill>
            <a:schemeClr val="bg1">
              <a:lumMod val="50000"/>
            </a:schemeClr>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92" name="Oval 191">
            <a:extLst>
              <a:ext uri="{FF2B5EF4-FFF2-40B4-BE49-F238E27FC236}">
                <a16:creationId xmlns:a16="http://schemas.microsoft.com/office/drawing/2014/main" id="{A41A4CF6-E600-0A42-A628-86765839E349}"/>
              </a:ext>
            </a:extLst>
          </p:cNvPr>
          <p:cNvSpPr/>
          <p:nvPr/>
        </p:nvSpPr>
        <p:spPr>
          <a:xfrm>
            <a:off x="6621082" y="4027791"/>
            <a:ext cx="32373" cy="46945"/>
          </a:xfrm>
          <a:prstGeom prst="ellipse">
            <a:avLst/>
          </a:prstGeom>
          <a:solidFill>
            <a:schemeClr val="bg1">
              <a:lumMod val="50000"/>
            </a:schemeClr>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cxnSp>
        <p:nvCxnSpPr>
          <p:cNvPr id="195" name="Straight Connector 194">
            <a:extLst>
              <a:ext uri="{FF2B5EF4-FFF2-40B4-BE49-F238E27FC236}">
                <a16:creationId xmlns:a16="http://schemas.microsoft.com/office/drawing/2014/main" id="{6B3D8937-4453-D041-8733-A6552905418F}"/>
              </a:ext>
            </a:extLst>
          </p:cNvPr>
          <p:cNvCxnSpPr>
            <a:cxnSpLocks/>
          </p:cNvCxnSpPr>
          <p:nvPr/>
        </p:nvCxnSpPr>
        <p:spPr>
          <a:xfrm flipH="1" flipV="1">
            <a:off x="6585627" y="3201239"/>
            <a:ext cx="326983" cy="466522"/>
          </a:xfrm>
          <a:prstGeom prst="line">
            <a:avLst/>
          </a:prstGeom>
          <a:ln w="762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96" name="Straight Connector 195">
            <a:extLst>
              <a:ext uri="{FF2B5EF4-FFF2-40B4-BE49-F238E27FC236}">
                <a16:creationId xmlns:a16="http://schemas.microsoft.com/office/drawing/2014/main" id="{6313301A-384A-014E-9EF4-9B18F82922D5}"/>
              </a:ext>
            </a:extLst>
          </p:cNvPr>
          <p:cNvCxnSpPr>
            <a:cxnSpLocks/>
          </p:cNvCxnSpPr>
          <p:nvPr/>
        </p:nvCxnSpPr>
        <p:spPr>
          <a:xfrm flipV="1">
            <a:off x="6256650" y="3215545"/>
            <a:ext cx="330336" cy="479589"/>
          </a:xfrm>
          <a:prstGeom prst="line">
            <a:avLst/>
          </a:prstGeom>
          <a:ln w="76200">
            <a:solidFill>
              <a:schemeClr val="bg1"/>
            </a:solidFill>
          </a:ln>
        </p:spPr>
        <p:style>
          <a:lnRef idx="1">
            <a:schemeClr val="accent1"/>
          </a:lnRef>
          <a:fillRef idx="0">
            <a:schemeClr val="accent1"/>
          </a:fillRef>
          <a:effectRef idx="0">
            <a:schemeClr val="accent1"/>
          </a:effectRef>
          <a:fontRef idx="minor">
            <a:schemeClr val="tx1"/>
          </a:fontRef>
        </p:style>
      </p:cxnSp>
      <p:grpSp>
        <p:nvGrpSpPr>
          <p:cNvPr id="17" name="Group 16">
            <a:extLst>
              <a:ext uri="{FF2B5EF4-FFF2-40B4-BE49-F238E27FC236}">
                <a16:creationId xmlns:a16="http://schemas.microsoft.com/office/drawing/2014/main" id="{71516B44-DDCE-6F41-BB4D-2BBA03ED8D44}"/>
              </a:ext>
            </a:extLst>
          </p:cNvPr>
          <p:cNvGrpSpPr/>
          <p:nvPr/>
        </p:nvGrpSpPr>
        <p:grpSpPr>
          <a:xfrm>
            <a:off x="6813726" y="3158380"/>
            <a:ext cx="683987" cy="1157235"/>
            <a:chOff x="9084968" y="3068173"/>
            <a:chExt cx="911982" cy="1542980"/>
          </a:xfrm>
        </p:grpSpPr>
        <p:grpSp>
          <p:nvGrpSpPr>
            <p:cNvPr id="16" name="Group 15">
              <a:extLst>
                <a:ext uri="{FF2B5EF4-FFF2-40B4-BE49-F238E27FC236}">
                  <a16:creationId xmlns:a16="http://schemas.microsoft.com/office/drawing/2014/main" id="{CB5DAD7D-3AFB-D942-91C2-9E7A90AD8E6A}"/>
                </a:ext>
              </a:extLst>
            </p:cNvPr>
            <p:cNvGrpSpPr/>
            <p:nvPr/>
          </p:nvGrpSpPr>
          <p:grpSpPr>
            <a:xfrm>
              <a:off x="9084968" y="3068173"/>
              <a:ext cx="911982" cy="1542980"/>
              <a:chOff x="9084968" y="3068173"/>
              <a:chExt cx="911982" cy="1542980"/>
            </a:xfrm>
          </p:grpSpPr>
          <p:sp>
            <p:nvSpPr>
              <p:cNvPr id="213" name="Rectangle 212">
                <a:extLst>
                  <a:ext uri="{FF2B5EF4-FFF2-40B4-BE49-F238E27FC236}">
                    <a16:creationId xmlns:a16="http://schemas.microsoft.com/office/drawing/2014/main" id="{E233F9BC-3AFD-6649-9E30-2386A8BCB46B}"/>
                  </a:ext>
                </a:extLst>
              </p:cNvPr>
              <p:cNvSpPr/>
              <p:nvPr/>
            </p:nvSpPr>
            <p:spPr>
              <a:xfrm>
                <a:off x="9179562" y="3717849"/>
                <a:ext cx="722794" cy="893304"/>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14" name="Triangle 213">
                <a:extLst>
                  <a:ext uri="{FF2B5EF4-FFF2-40B4-BE49-F238E27FC236}">
                    <a16:creationId xmlns:a16="http://schemas.microsoft.com/office/drawing/2014/main" id="{D896FA76-DF71-424B-A750-B76FB63A9FE2}"/>
                  </a:ext>
                </a:extLst>
              </p:cNvPr>
              <p:cNvSpPr/>
              <p:nvPr/>
            </p:nvSpPr>
            <p:spPr>
              <a:xfrm>
                <a:off x="9084968" y="3068173"/>
                <a:ext cx="911982" cy="649676"/>
              </a:xfrm>
              <a:prstGeom prst="triangl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sp>
          <p:nvSpPr>
            <p:cNvPr id="211" name="Rectangle 210">
              <a:extLst>
                <a:ext uri="{FF2B5EF4-FFF2-40B4-BE49-F238E27FC236}">
                  <a16:creationId xmlns:a16="http://schemas.microsoft.com/office/drawing/2014/main" id="{4FFD78E6-BD1D-324B-B2BF-586EC63CAAF5}"/>
                </a:ext>
              </a:extLst>
            </p:cNvPr>
            <p:cNvSpPr/>
            <p:nvPr/>
          </p:nvSpPr>
          <p:spPr>
            <a:xfrm>
              <a:off x="9255879" y="3945322"/>
              <a:ext cx="565654" cy="647380"/>
            </a:xfrm>
            <a:prstGeom prst="rect">
              <a:avLst/>
            </a:prstGeom>
            <a:solidFill>
              <a:schemeClr val="accent4">
                <a:lumMod val="40000"/>
                <a:lumOff val="60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cxnSp>
          <p:nvCxnSpPr>
            <p:cNvPr id="212" name="Straight Connector 211">
              <a:extLst>
                <a:ext uri="{FF2B5EF4-FFF2-40B4-BE49-F238E27FC236}">
                  <a16:creationId xmlns:a16="http://schemas.microsoft.com/office/drawing/2014/main" id="{E1C428C8-A73F-0744-8E4C-0017A3F6BBBE}"/>
                </a:ext>
              </a:extLst>
            </p:cNvPr>
            <p:cNvCxnSpPr>
              <a:cxnSpLocks/>
            </p:cNvCxnSpPr>
            <p:nvPr/>
          </p:nvCxnSpPr>
          <p:spPr>
            <a:xfrm flipV="1">
              <a:off x="9149409" y="3745918"/>
              <a:ext cx="760129" cy="8269"/>
            </a:xfrm>
            <a:prstGeom prst="line">
              <a:avLst/>
            </a:prstGeom>
            <a:solidFill>
              <a:srgbClr val="E6C975"/>
            </a:solidFill>
            <a:ln>
              <a:solidFill>
                <a:schemeClr val="bg1"/>
              </a:solidFill>
            </a:ln>
          </p:spPr>
          <p:style>
            <a:lnRef idx="1">
              <a:schemeClr val="accent1"/>
            </a:lnRef>
            <a:fillRef idx="0">
              <a:schemeClr val="accent1"/>
            </a:fillRef>
            <a:effectRef idx="0">
              <a:schemeClr val="accent1"/>
            </a:effectRef>
            <a:fontRef idx="minor">
              <a:schemeClr val="tx1"/>
            </a:fontRef>
          </p:style>
        </p:cxnSp>
      </p:grpSp>
      <p:cxnSp>
        <p:nvCxnSpPr>
          <p:cNvPr id="204" name="Straight Connector 203">
            <a:extLst>
              <a:ext uri="{FF2B5EF4-FFF2-40B4-BE49-F238E27FC236}">
                <a16:creationId xmlns:a16="http://schemas.microsoft.com/office/drawing/2014/main" id="{91535CE6-3712-9E46-87E0-E314859F08CC}"/>
              </a:ext>
            </a:extLst>
          </p:cNvPr>
          <p:cNvCxnSpPr>
            <a:cxnSpLocks/>
          </p:cNvCxnSpPr>
          <p:nvPr/>
        </p:nvCxnSpPr>
        <p:spPr>
          <a:xfrm>
            <a:off x="7160308" y="3811903"/>
            <a:ext cx="0" cy="485535"/>
          </a:xfrm>
          <a:prstGeom prst="line">
            <a:avLst/>
          </a:prstGeom>
        </p:spPr>
        <p:style>
          <a:lnRef idx="1">
            <a:schemeClr val="accent1"/>
          </a:lnRef>
          <a:fillRef idx="0">
            <a:schemeClr val="accent1"/>
          </a:fillRef>
          <a:effectRef idx="0">
            <a:schemeClr val="accent1"/>
          </a:effectRef>
          <a:fontRef idx="minor">
            <a:schemeClr val="tx1"/>
          </a:fontRef>
        </p:style>
      </p:cxnSp>
      <p:sp>
        <p:nvSpPr>
          <p:cNvPr id="205" name="Oval 204">
            <a:extLst>
              <a:ext uri="{FF2B5EF4-FFF2-40B4-BE49-F238E27FC236}">
                <a16:creationId xmlns:a16="http://schemas.microsoft.com/office/drawing/2014/main" id="{593389FB-0234-0A4C-AA54-D798DC04C994}"/>
              </a:ext>
            </a:extLst>
          </p:cNvPr>
          <p:cNvSpPr/>
          <p:nvPr/>
        </p:nvSpPr>
        <p:spPr>
          <a:xfrm>
            <a:off x="7119220" y="4024815"/>
            <a:ext cx="32373" cy="46945"/>
          </a:xfrm>
          <a:prstGeom prst="ellipse">
            <a:avLst/>
          </a:prstGeom>
          <a:solidFill>
            <a:schemeClr val="bg1">
              <a:lumMod val="50000"/>
            </a:schemeClr>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06" name="Oval 205">
            <a:extLst>
              <a:ext uri="{FF2B5EF4-FFF2-40B4-BE49-F238E27FC236}">
                <a16:creationId xmlns:a16="http://schemas.microsoft.com/office/drawing/2014/main" id="{D5756714-4F11-5943-B6BF-C0E537077ECD}"/>
              </a:ext>
            </a:extLst>
          </p:cNvPr>
          <p:cNvSpPr/>
          <p:nvPr/>
        </p:nvSpPr>
        <p:spPr>
          <a:xfrm>
            <a:off x="7176119" y="4022514"/>
            <a:ext cx="32373" cy="46945"/>
          </a:xfrm>
          <a:prstGeom prst="ellipse">
            <a:avLst/>
          </a:prstGeom>
          <a:solidFill>
            <a:schemeClr val="bg1">
              <a:lumMod val="50000"/>
            </a:schemeClr>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nvGrpSpPr>
          <p:cNvPr id="15" name="Group 14">
            <a:extLst>
              <a:ext uri="{FF2B5EF4-FFF2-40B4-BE49-F238E27FC236}">
                <a16:creationId xmlns:a16="http://schemas.microsoft.com/office/drawing/2014/main" id="{20205997-16BA-C846-BF17-6988A15F2995}"/>
              </a:ext>
            </a:extLst>
          </p:cNvPr>
          <p:cNvGrpSpPr/>
          <p:nvPr/>
        </p:nvGrpSpPr>
        <p:grpSpPr>
          <a:xfrm>
            <a:off x="6811688" y="3195962"/>
            <a:ext cx="655959" cy="493895"/>
            <a:chOff x="9082250" y="3118282"/>
            <a:chExt cx="874612" cy="658527"/>
          </a:xfrm>
        </p:grpSpPr>
        <p:cxnSp>
          <p:nvCxnSpPr>
            <p:cNvPr id="208" name="Straight Connector 207">
              <a:extLst>
                <a:ext uri="{FF2B5EF4-FFF2-40B4-BE49-F238E27FC236}">
                  <a16:creationId xmlns:a16="http://schemas.microsoft.com/office/drawing/2014/main" id="{624DF0F6-E99D-234E-A1F9-BC759EFBFFD8}"/>
                </a:ext>
              </a:extLst>
            </p:cNvPr>
            <p:cNvCxnSpPr>
              <a:cxnSpLocks/>
            </p:cNvCxnSpPr>
            <p:nvPr/>
          </p:nvCxnSpPr>
          <p:spPr>
            <a:xfrm flipH="1" flipV="1">
              <a:off x="9520885" y="3118282"/>
              <a:ext cx="435977" cy="622029"/>
            </a:xfrm>
            <a:prstGeom prst="line">
              <a:avLst/>
            </a:prstGeom>
            <a:ln w="762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09" name="Straight Connector 208">
              <a:extLst>
                <a:ext uri="{FF2B5EF4-FFF2-40B4-BE49-F238E27FC236}">
                  <a16:creationId xmlns:a16="http://schemas.microsoft.com/office/drawing/2014/main" id="{5EF11539-B3C0-8343-AFB8-DA59C795232A}"/>
                </a:ext>
              </a:extLst>
            </p:cNvPr>
            <p:cNvCxnSpPr>
              <a:cxnSpLocks/>
            </p:cNvCxnSpPr>
            <p:nvPr/>
          </p:nvCxnSpPr>
          <p:spPr>
            <a:xfrm flipV="1">
              <a:off x="9082250" y="3137357"/>
              <a:ext cx="440448" cy="639452"/>
            </a:xfrm>
            <a:prstGeom prst="line">
              <a:avLst/>
            </a:prstGeom>
            <a:ln w="762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18" name="Group 17">
            <a:extLst>
              <a:ext uri="{FF2B5EF4-FFF2-40B4-BE49-F238E27FC236}">
                <a16:creationId xmlns:a16="http://schemas.microsoft.com/office/drawing/2014/main" id="{99579852-FED0-844B-998F-5ED70094CF8A}"/>
              </a:ext>
            </a:extLst>
          </p:cNvPr>
          <p:cNvGrpSpPr/>
          <p:nvPr/>
        </p:nvGrpSpPr>
        <p:grpSpPr>
          <a:xfrm>
            <a:off x="7369896" y="3158416"/>
            <a:ext cx="683987" cy="1157235"/>
            <a:chOff x="9826528" y="3068221"/>
            <a:chExt cx="911982" cy="1542980"/>
          </a:xfrm>
        </p:grpSpPr>
        <p:sp>
          <p:nvSpPr>
            <p:cNvPr id="239" name="Rectangle 238">
              <a:extLst>
                <a:ext uri="{FF2B5EF4-FFF2-40B4-BE49-F238E27FC236}">
                  <a16:creationId xmlns:a16="http://schemas.microsoft.com/office/drawing/2014/main" id="{BBEFD7D0-AF4C-844B-90D8-716F9494961E}"/>
                </a:ext>
              </a:extLst>
            </p:cNvPr>
            <p:cNvSpPr/>
            <p:nvPr/>
          </p:nvSpPr>
          <p:spPr>
            <a:xfrm>
              <a:off x="9921122" y="3717897"/>
              <a:ext cx="722794" cy="893304"/>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40" name="Triangle 239">
              <a:extLst>
                <a:ext uri="{FF2B5EF4-FFF2-40B4-BE49-F238E27FC236}">
                  <a16:creationId xmlns:a16="http://schemas.microsoft.com/office/drawing/2014/main" id="{0A36832B-5FE4-A54F-AD88-62303CEDF980}"/>
                </a:ext>
              </a:extLst>
            </p:cNvPr>
            <p:cNvSpPr/>
            <p:nvPr/>
          </p:nvSpPr>
          <p:spPr>
            <a:xfrm>
              <a:off x="9826528" y="3068221"/>
              <a:ext cx="911982" cy="649676"/>
            </a:xfrm>
            <a:prstGeom prst="triangl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grpSp>
        <p:nvGrpSpPr>
          <p:cNvPr id="19" name="Group 18">
            <a:extLst>
              <a:ext uri="{FF2B5EF4-FFF2-40B4-BE49-F238E27FC236}">
                <a16:creationId xmlns:a16="http://schemas.microsoft.com/office/drawing/2014/main" id="{9C73895E-5305-E64C-A82A-5B389DB5A58F}"/>
              </a:ext>
            </a:extLst>
          </p:cNvPr>
          <p:cNvGrpSpPr/>
          <p:nvPr/>
        </p:nvGrpSpPr>
        <p:grpSpPr>
          <a:xfrm>
            <a:off x="7418227" y="3666725"/>
            <a:ext cx="570097" cy="635088"/>
            <a:chOff x="9890969" y="3745966"/>
            <a:chExt cx="760129" cy="846784"/>
          </a:xfrm>
        </p:grpSpPr>
        <p:sp>
          <p:nvSpPr>
            <p:cNvPr id="237" name="Rectangle 236">
              <a:extLst>
                <a:ext uri="{FF2B5EF4-FFF2-40B4-BE49-F238E27FC236}">
                  <a16:creationId xmlns:a16="http://schemas.microsoft.com/office/drawing/2014/main" id="{9D3C17B1-94E0-9240-83D6-AEBD4992326F}"/>
                </a:ext>
              </a:extLst>
            </p:cNvPr>
            <p:cNvSpPr/>
            <p:nvPr/>
          </p:nvSpPr>
          <p:spPr>
            <a:xfrm>
              <a:off x="9997439" y="3945370"/>
              <a:ext cx="565654" cy="647380"/>
            </a:xfrm>
            <a:prstGeom prst="rect">
              <a:avLst/>
            </a:prstGeom>
            <a:solidFill>
              <a:schemeClr val="accent4">
                <a:lumMod val="40000"/>
                <a:lumOff val="60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cxnSp>
          <p:nvCxnSpPr>
            <p:cNvPr id="238" name="Straight Connector 237">
              <a:extLst>
                <a:ext uri="{FF2B5EF4-FFF2-40B4-BE49-F238E27FC236}">
                  <a16:creationId xmlns:a16="http://schemas.microsoft.com/office/drawing/2014/main" id="{3A5116F6-C54E-8745-9D37-BC1037F84D9F}"/>
                </a:ext>
              </a:extLst>
            </p:cNvPr>
            <p:cNvCxnSpPr>
              <a:cxnSpLocks/>
            </p:cNvCxnSpPr>
            <p:nvPr/>
          </p:nvCxnSpPr>
          <p:spPr>
            <a:xfrm flipV="1">
              <a:off x="9890969" y="3745966"/>
              <a:ext cx="760129" cy="8269"/>
            </a:xfrm>
            <a:prstGeom prst="line">
              <a:avLst/>
            </a:prstGeom>
            <a:solidFill>
              <a:srgbClr val="E6C975"/>
            </a:solidFill>
            <a:ln>
              <a:solidFill>
                <a:schemeClr val="bg1"/>
              </a:solidFill>
            </a:ln>
          </p:spPr>
          <p:style>
            <a:lnRef idx="1">
              <a:schemeClr val="accent1"/>
            </a:lnRef>
            <a:fillRef idx="0">
              <a:schemeClr val="accent1"/>
            </a:fillRef>
            <a:effectRef idx="0">
              <a:schemeClr val="accent1"/>
            </a:effectRef>
            <a:fontRef idx="minor">
              <a:schemeClr val="tx1"/>
            </a:fontRef>
          </p:style>
        </p:cxnSp>
      </p:grpSp>
      <p:cxnSp>
        <p:nvCxnSpPr>
          <p:cNvPr id="230" name="Straight Connector 229">
            <a:extLst>
              <a:ext uri="{FF2B5EF4-FFF2-40B4-BE49-F238E27FC236}">
                <a16:creationId xmlns:a16="http://schemas.microsoft.com/office/drawing/2014/main" id="{BD6E0B47-5A67-BA49-9FC3-2152FFF96FC0}"/>
              </a:ext>
            </a:extLst>
          </p:cNvPr>
          <p:cNvCxnSpPr>
            <a:cxnSpLocks/>
          </p:cNvCxnSpPr>
          <p:nvPr/>
        </p:nvCxnSpPr>
        <p:spPr>
          <a:xfrm>
            <a:off x="7716478" y="3811939"/>
            <a:ext cx="0" cy="485535"/>
          </a:xfrm>
          <a:prstGeom prst="line">
            <a:avLst/>
          </a:prstGeom>
        </p:spPr>
        <p:style>
          <a:lnRef idx="1">
            <a:schemeClr val="accent1"/>
          </a:lnRef>
          <a:fillRef idx="0">
            <a:schemeClr val="accent1"/>
          </a:fillRef>
          <a:effectRef idx="0">
            <a:schemeClr val="accent1"/>
          </a:effectRef>
          <a:fontRef idx="minor">
            <a:schemeClr val="tx1"/>
          </a:fontRef>
        </p:style>
      </p:cxnSp>
      <p:sp>
        <p:nvSpPr>
          <p:cNvPr id="231" name="Oval 230">
            <a:extLst>
              <a:ext uri="{FF2B5EF4-FFF2-40B4-BE49-F238E27FC236}">
                <a16:creationId xmlns:a16="http://schemas.microsoft.com/office/drawing/2014/main" id="{65F539FC-9BE2-F149-9770-AAB5BFA7FEF1}"/>
              </a:ext>
            </a:extLst>
          </p:cNvPr>
          <p:cNvSpPr/>
          <p:nvPr/>
        </p:nvSpPr>
        <p:spPr>
          <a:xfrm>
            <a:off x="7675390" y="4024851"/>
            <a:ext cx="32373" cy="46945"/>
          </a:xfrm>
          <a:prstGeom prst="ellipse">
            <a:avLst/>
          </a:prstGeom>
          <a:solidFill>
            <a:schemeClr val="bg1">
              <a:lumMod val="50000"/>
            </a:schemeClr>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32" name="Oval 231">
            <a:extLst>
              <a:ext uri="{FF2B5EF4-FFF2-40B4-BE49-F238E27FC236}">
                <a16:creationId xmlns:a16="http://schemas.microsoft.com/office/drawing/2014/main" id="{E6F778E2-005E-B04C-893E-AD9AF88BD9C4}"/>
              </a:ext>
            </a:extLst>
          </p:cNvPr>
          <p:cNvSpPr/>
          <p:nvPr/>
        </p:nvSpPr>
        <p:spPr>
          <a:xfrm>
            <a:off x="7732289" y="4022550"/>
            <a:ext cx="32373" cy="46945"/>
          </a:xfrm>
          <a:prstGeom prst="ellipse">
            <a:avLst/>
          </a:prstGeom>
          <a:solidFill>
            <a:schemeClr val="bg1">
              <a:lumMod val="50000"/>
            </a:schemeClr>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cxnSp>
        <p:nvCxnSpPr>
          <p:cNvPr id="234" name="Straight Connector 233">
            <a:extLst>
              <a:ext uri="{FF2B5EF4-FFF2-40B4-BE49-F238E27FC236}">
                <a16:creationId xmlns:a16="http://schemas.microsoft.com/office/drawing/2014/main" id="{30A250B5-8CAA-F349-8F8F-E1DA90F8E1D7}"/>
              </a:ext>
            </a:extLst>
          </p:cNvPr>
          <p:cNvCxnSpPr>
            <a:cxnSpLocks/>
          </p:cNvCxnSpPr>
          <p:nvPr/>
        </p:nvCxnSpPr>
        <p:spPr>
          <a:xfrm flipH="1" flipV="1">
            <a:off x="7696834" y="3195998"/>
            <a:ext cx="326983" cy="466522"/>
          </a:xfrm>
          <a:prstGeom prst="line">
            <a:avLst/>
          </a:prstGeom>
          <a:ln w="762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35" name="Straight Connector 234">
            <a:extLst>
              <a:ext uri="{FF2B5EF4-FFF2-40B4-BE49-F238E27FC236}">
                <a16:creationId xmlns:a16="http://schemas.microsoft.com/office/drawing/2014/main" id="{BC6D79E2-2F5D-2F4E-9BF4-EE77E060EDFD}"/>
              </a:ext>
            </a:extLst>
          </p:cNvPr>
          <p:cNvCxnSpPr>
            <a:cxnSpLocks/>
          </p:cNvCxnSpPr>
          <p:nvPr/>
        </p:nvCxnSpPr>
        <p:spPr>
          <a:xfrm flipV="1">
            <a:off x="7367858" y="3210304"/>
            <a:ext cx="330337" cy="479589"/>
          </a:xfrm>
          <a:prstGeom prst="line">
            <a:avLst/>
          </a:prstGeom>
          <a:ln w="76200">
            <a:solidFill>
              <a:schemeClr val="bg1"/>
            </a:solidFill>
          </a:ln>
        </p:spPr>
        <p:style>
          <a:lnRef idx="1">
            <a:schemeClr val="accent1"/>
          </a:lnRef>
          <a:fillRef idx="0">
            <a:schemeClr val="accent1"/>
          </a:fillRef>
          <a:effectRef idx="0">
            <a:schemeClr val="accent1"/>
          </a:effectRef>
          <a:fontRef idx="minor">
            <a:schemeClr val="tx1"/>
          </a:fontRef>
        </p:style>
      </p:cxnSp>
      <p:grpSp>
        <p:nvGrpSpPr>
          <p:cNvPr id="21" name="Group 20">
            <a:extLst>
              <a:ext uri="{FF2B5EF4-FFF2-40B4-BE49-F238E27FC236}">
                <a16:creationId xmlns:a16="http://schemas.microsoft.com/office/drawing/2014/main" id="{A55FF06F-B35E-D14B-92A5-5AE6CAA78F5D}"/>
              </a:ext>
            </a:extLst>
          </p:cNvPr>
          <p:cNvGrpSpPr/>
          <p:nvPr/>
        </p:nvGrpSpPr>
        <p:grpSpPr>
          <a:xfrm>
            <a:off x="7936914" y="3150290"/>
            <a:ext cx="683987" cy="1157235"/>
            <a:chOff x="10582552" y="3057386"/>
            <a:chExt cx="911982" cy="1542980"/>
          </a:xfrm>
        </p:grpSpPr>
        <p:grpSp>
          <p:nvGrpSpPr>
            <p:cNvPr id="20" name="Group 19">
              <a:extLst>
                <a:ext uri="{FF2B5EF4-FFF2-40B4-BE49-F238E27FC236}">
                  <a16:creationId xmlns:a16="http://schemas.microsoft.com/office/drawing/2014/main" id="{0895A854-0650-ED49-8C87-5B4FC6A2643B}"/>
                </a:ext>
              </a:extLst>
            </p:cNvPr>
            <p:cNvGrpSpPr/>
            <p:nvPr/>
          </p:nvGrpSpPr>
          <p:grpSpPr>
            <a:xfrm>
              <a:off x="10582552" y="3057386"/>
              <a:ext cx="911982" cy="1542980"/>
              <a:chOff x="10582552" y="3057386"/>
              <a:chExt cx="911982" cy="1542980"/>
            </a:xfrm>
          </p:grpSpPr>
          <p:sp>
            <p:nvSpPr>
              <p:cNvPr id="252" name="Rectangle 251">
                <a:extLst>
                  <a:ext uri="{FF2B5EF4-FFF2-40B4-BE49-F238E27FC236}">
                    <a16:creationId xmlns:a16="http://schemas.microsoft.com/office/drawing/2014/main" id="{777CED94-CC83-9744-BF8C-98C4ABC59910}"/>
                  </a:ext>
                </a:extLst>
              </p:cNvPr>
              <p:cNvSpPr/>
              <p:nvPr/>
            </p:nvSpPr>
            <p:spPr>
              <a:xfrm>
                <a:off x="10677146" y="3707062"/>
                <a:ext cx="722794" cy="893304"/>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53" name="Triangle 252">
                <a:extLst>
                  <a:ext uri="{FF2B5EF4-FFF2-40B4-BE49-F238E27FC236}">
                    <a16:creationId xmlns:a16="http://schemas.microsoft.com/office/drawing/2014/main" id="{21C74C09-B701-054F-8EE5-FBEB3313C7D7}"/>
                  </a:ext>
                </a:extLst>
              </p:cNvPr>
              <p:cNvSpPr/>
              <p:nvPr/>
            </p:nvSpPr>
            <p:spPr>
              <a:xfrm>
                <a:off x="10582552" y="3057386"/>
                <a:ext cx="911982" cy="649676"/>
              </a:xfrm>
              <a:prstGeom prst="triangl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sp>
          <p:nvSpPr>
            <p:cNvPr id="250" name="Rectangle 249">
              <a:extLst>
                <a:ext uri="{FF2B5EF4-FFF2-40B4-BE49-F238E27FC236}">
                  <a16:creationId xmlns:a16="http://schemas.microsoft.com/office/drawing/2014/main" id="{CA6588A9-C9DA-BC4B-B77E-1DA65B433434}"/>
                </a:ext>
              </a:extLst>
            </p:cNvPr>
            <p:cNvSpPr/>
            <p:nvPr/>
          </p:nvSpPr>
          <p:spPr>
            <a:xfrm>
              <a:off x="10753463" y="3934535"/>
              <a:ext cx="565654" cy="647380"/>
            </a:xfrm>
            <a:prstGeom prst="rect">
              <a:avLst/>
            </a:prstGeom>
            <a:solidFill>
              <a:schemeClr val="accent4">
                <a:lumMod val="40000"/>
                <a:lumOff val="60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cxnSp>
          <p:nvCxnSpPr>
            <p:cNvPr id="251" name="Straight Connector 250">
              <a:extLst>
                <a:ext uri="{FF2B5EF4-FFF2-40B4-BE49-F238E27FC236}">
                  <a16:creationId xmlns:a16="http://schemas.microsoft.com/office/drawing/2014/main" id="{6B1A2253-6DEF-9E4F-AAA5-E9B0A377284E}"/>
                </a:ext>
              </a:extLst>
            </p:cNvPr>
            <p:cNvCxnSpPr>
              <a:cxnSpLocks/>
            </p:cNvCxnSpPr>
            <p:nvPr/>
          </p:nvCxnSpPr>
          <p:spPr>
            <a:xfrm flipV="1">
              <a:off x="10646993" y="3735131"/>
              <a:ext cx="760129" cy="8269"/>
            </a:xfrm>
            <a:prstGeom prst="line">
              <a:avLst/>
            </a:prstGeom>
            <a:solidFill>
              <a:srgbClr val="E6C975"/>
            </a:solidFill>
            <a:ln>
              <a:solidFill>
                <a:schemeClr val="bg1"/>
              </a:solidFill>
            </a:ln>
          </p:spPr>
          <p:style>
            <a:lnRef idx="1">
              <a:schemeClr val="accent1"/>
            </a:lnRef>
            <a:fillRef idx="0">
              <a:schemeClr val="accent1"/>
            </a:fillRef>
            <a:effectRef idx="0">
              <a:schemeClr val="accent1"/>
            </a:effectRef>
            <a:fontRef idx="minor">
              <a:schemeClr val="tx1"/>
            </a:fontRef>
          </p:style>
        </p:cxnSp>
      </p:grpSp>
      <p:cxnSp>
        <p:nvCxnSpPr>
          <p:cNvPr id="243" name="Straight Connector 242">
            <a:extLst>
              <a:ext uri="{FF2B5EF4-FFF2-40B4-BE49-F238E27FC236}">
                <a16:creationId xmlns:a16="http://schemas.microsoft.com/office/drawing/2014/main" id="{C74E3D37-97AC-334D-A480-611631F94021}"/>
              </a:ext>
            </a:extLst>
          </p:cNvPr>
          <p:cNvCxnSpPr>
            <a:cxnSpLocks/>
          </p:cNvCxnSpPr>
          <p:nvPr/>
        </p:nvCxnSpPr>
        <p:spPr>
          <a:xfrm>
            <a:off x="8283496" y="3803813"/>
            <a:ext cx="0" cy="485535"/>
          </a:xfrm>
          <a:prstGeom prst="line">
            <a:avLst/>
          </a:prstGeom>
        </p:spPr>
        <p:style>
          <a:lnRef idx="1">
            <a:schemeClr val="accent1"/>
          </a:lnRef>
          <a:fillRef idx="0">
            <a:schemeClr val="accent1"/>
          </a:fillRef>
          <a:effectRef idx="0">
            <a:schemeClr val="accent1"/>
          </a:effectRef>
          <a:fontRef idx="minor">
            <a:schemeClr val="tx1"/>
          </a:fontRef>
        </p:style>
      </p:cxnSp>
      <p:sp>
        <p:nvSpPr>
          <p:cNvPr id="244" name="Oval 243">
            <a:extLst>
              <a:ext uri="{FF2B5EF4-FFF2-40B4-BE49-F238E27FC236}">
                <a16:creationId xmlns:a16="http://schemas.microsoft.com/office/drawing/2014/main" id="{5131691E-CA91-A441-BC80-B115262E8AE1}"/>
              </a:ext>
            </a:extLst>
          </p:cNvPr>
          <p:cNvSpPr/>
          <p:nvPr/>
        </p:nvSpPr>
        <p:spPr>
          <a:xfrm>
            <a:off x="8242408" y="4016724"/>
            <a:ext cx="32373" cy="46945"/>
          </a:xfrm>
          <a:prstGeom prst="ellipse">
            <a:avLst/>
          </a:prstGeom>
          <a:solidFill>
            <a:schemeClr val="bg1">
              <a:lumMod val="50000"/>
            </a:schemeClr>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45" name="Oval 244">
            <a:extLst>
              <a:ext uri="{FF2B5EF4-FFF2-40B4-BE49-F238E27FC236}">
                <a16:creationId xmlns:a16="http://schemas.microsoft.com/office/drawing/2014/main" id="{468D7019-D581-9F4C-950D-72774B2A455C}"/>
              </a:ext>
            </a:extLst>
          </p:cNvPr>
          <p:cNvSpPr/>
          <p:nvPr/>
        </p:nvSpPr>
        <p:spPr>
          <a:xfrm>
            <a:off x="8299307" y="4014424"/>
            <a:ext cx="32373" cy="46945"/>
          </a:xfrm>
          <a:prstGeom prst="ellipse">
            <a:avLst/>
          </a:prstGeom>
          <a:solidFill>
            <a:schemeClr val="bg1">
              <a:lumMod val="50000"/>
            </a:schemeClr>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nvGrpSpPr>
          <p:cNvPr id="11" name="Group 10">
            <a:extLst>
              <a:ext uri="{FF2B5EF4-FFF2-40B4-BE49-F238E27FC236}">
                <a16:creationId xmlns:a16="http://schemas.microsoft.com/office/drawing/2014/main" id="{F50D7ABE-2E90-B749-98E9-E017DDE35114}"/>
              </a:ext>
            </a:extLst>
          </p:cNvPr>
          <p:cNvGrpSpPr/>
          <p:nvPr/>
        </p:nvGrpSpPr>
        <p:grpSpPr>
          <a:xfrm>
            <a:off x="7934876" y="3187872"/>
            <a:ext cx="655959" cy="493895"/>
            <a:chOff x="10579834" y="3107495"/>
            <a:chExt cx="874612" cy="658527"/>
          </a:xfrm>
        </p:grpSpPr>
        <p:cxnSp>
          <p:nvCxnSpPr>
            <p:cNvPr id="247" name="Straight Connector 246">
              <a:extLst>
                <a:ext uri="{FF2B5EF4-FFF2-40B4-BE49-F238E27FC236}">
                  <a16:creationId xmlns:a16="http://schemas.microsoft.com/office/drawing/2014/main" id="{0B9AD6E0-6390-9248-AB17-F5D947FF0E79}"/>
                </a:ext>
              </a:extLst>
            </p:cNvPr>
            <p:cNvCxnSpPr>
              <a:cxnSpLocks/>
            </p:cNvCxnSpPr>
            <p:nvPr/>
          </p:nvCxnSpPr>
          <p:spPr>
            <a:xfrm flipH="1" flipV="1">
              <a:off x="11018469" y="3107495"/>
              <a:ext cx="435977" cy="622029"/>
            </a:xfrm>
            <a:prstGeom prst="line">
              <a:avLst/>
            </a:prstGeom>
            <a:ln w="762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48" name="Straight Connector 247">
              <a:extLst>
                <a:ext uri="{FF2B5EF4-FFF2-40B4-BE49-F238E27FC236}">
                  <a16:creationId xmlns:a16="http://schemas.microsoft.com/office/drawing/2014/main" id="{C6B1D166-DA36-1D4D-8CD7-65A406A725BF}"/>
                </a:ext>
              </a:extLst>
            </p:cNvPr>
            <p:cNvCxnSpPr>
              <a:cxnSpLocks/>
            </p:cNvCxnSpPr>
            <p:nvPr/>
          </p:nvCxnSpPr>
          <p:spPr>
            <a:xfrm flipV="1">
              <a:off x="10579834" y="3126570"/>
              <a:ext cx="440448" cy="639452"/>
            </a:xfrm>
            <a:prstGeom prst="line">
              <a:avLst/>
            </a:prstGeom>
            <a:ln w="762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10" name="Group 9">
            <a:extLst>
              <a:ext uri="{FF2B5EF4-FFF2-40B4-BE49-F238E27FC236}">
                <a16:creationId xmlns:a16="http://schemas.microsoft.com/office/drawing/2014/main" id="{D4CEB889-8C22-714C-86BA-8B0199B393CF}"/>
              </a:ext>
            </a:extLst>
          </p:cNvPr>
          <p:cNvGrpSpPr/>
          <p:nvPr/>
        </p:nvGrpSpPr>
        <p:grpSpPr>
          <a:xfrm>
            <a:off x="8490559" y="3146714"/>
            <a:ext cx="683987" cy="1157235"/>
            <a:chOff x="11320746" y="3052619"/>
            <a:chExt cx="911982" cy="1542980"/>
          </a:xfrm>
        </p:grpSpPr>
        <p:sp>
          <p:nvSpPr>
            <p:cNvPr id="265" name="Rectangle 264">
              <a:extLst>
                <a:ext uri="{FF2B5EF4-FFF2-40B4-BE49-F238E27FC236}">
                  <a16:creationId xmlns:a16="http://schemas.microsoft.com/office/drawing/2014/main" id="{CF024075-61EB-F04E-9712-FC4E04271A68}"/>
                </a:ext>
              </a:extLst>
            </p:cNvPr>
            <p:cNvSpPr/>
            <p:nvPr/>
          </p:nvSpPr>
          <p:spPr>
            <a:xfrm>
              <a:off x="11415340" y="3702295"/>
              <a:ext cx="722794" cy="893304"/>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66" name="Triangle 265">
              <a:extLst>
                <a:ext uri="{FF2B5EF4-FFF2-40B4-BE49-F238E27FC236}">
                  <a16:creationId xmlns:a16="http://schemas.microsoft.com/office/drawing/2014/main" id="{0CDCF9A2-5F5B-134D-8B0F-6A1500C4FD56}"/>
                </a:ext>
              </a:extLst>
            </p:cNvPr>
            <p:cNvSpPr/>
            <p:nvPr/>
          </p:nvSpPr>
          <p:spPr>
            <a:xfrm>
              <a:off x="11320746" y="3052619"/>
              <a:ext cx="911982" cy="649676"/>
            </a:xfrm>
            <a:prstGeom prst="triangl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grpSp>
        <p:nvGrpSpPr>
          <p:cNvPr id="23" name="Group 22">
            <a:extLst>
              <a:ext uri="{FF2B5EF4-FFF2-40B4-BE49-F238E27FC236}">
                <a16:creationId xmlns:a16="http://schemas.microsoft.com/office/drawing/2014/main" id="{1F9B92E1-1439-5240-A0D5-F2F04D2D09C7}"/>
              </a:ext>
            </a:extLst>
          </p:cNvPr>
          <p:cNvGrpSpPr/>
          <p:nvPr/>
        </p:nvGrpSpPr>
        <p:grpSpPr>
          <a:xfrm>
            <a:off x="8538891" y="3655023"/>
            <a:ext cx="570097" cy="635088"/>
            <a:chOff x="11385187" y="3730364"/>
            <a:chExt cx="760129" cy="846784"/>
          </a:xfrm>
        </p:grpSpPr>
        <p:sp>
          <p:nvSpPr>
            <p:cNvPr id="263" name="Rectangle 262">
              <a:extLst>
                <a:ext uri="{FF2B5EF4-FFF2-40B4-BE49-F238E27FC236}">
                  <a16:creationId xmlns:a16="http://schemas.microsoft.com/office/drawing/2014/main" id="{D52C0A44-CACD-3D4B-BE10-94DEF4F25EC0}"/>
                </a:ext>
              </a:extLst>
            </p:cNvPr>
            <p:cNvSpPr/>
            <p:nvPr/>
          </p:nvSpPr>
          <p:spPr>
            <a:xfrm>
              <a:off x="11491657" y="3929768"/>
              <a:ext cx="565654" cy="647380"/>
            </a:xfrm>
            <a:prstGeom prst="rect">
              <a:avLst/>
            </a:prstGeom>
            <a:solidFill>
              <a:schemeClr val="accent4">
                <a:lumMod val="40000"/>
                <a:lumOff val="60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cxnSp>
          <p:nvCxnSpPr>
            <p:cNvPr id="264" name="Straight Connector 263">
              <a:extLst>
                <a:ext uri="{FF2B5EF4-FFF2-40B4-BE49-F238E27FC236}">
                  <a16:creationId xmlns:a16="http://schemas.microsoft.com/office/drawing/2014/main" id="{F6AAFAA1-F0AC-824F-9475-E0B8A1DCA4BE}"/>
                </a:ext>
              </a:extLst>
            </p:cNvPr>
            <p:cNvCxnSpPr>
              <a:cxnSpLocks/>
            </p:cNvCxnSpPr>
            <p:nvPr/>
          </p:nvCxnSpPr>
          <p:spPr>
            <a:xfrm flipV="1">
              <a:off x="11385187" y="3730364"/>
              <a:ext cx="760129" cy="8269"/>
            </a:xfrm>
            <a:prstGeom prst="line">
              <a:avLst/>
            </a:prstGeom>
            <a:solidFill>
              <a:srgbClr val="E6C975"/>
            </a:solidFill>
            <a:ln>
              <a:solidFill>
                <a:schemeClr val="bg1"/>
              </a:solidFill>
            </a:ln>
          </p:spPr>
          <p:style>
            <a:lnRef idx="1">
              <a:schemeClr val="accent1"/>
            </a:lnRef>
            <a:fillRef idx="0">
              <a:schemeClr val="accent1"/>
            </a:fillRef>
            <a:effectRef idx="0">
              <a:schemeClr val="accent1"/>
            </a:effectRef>
            <a:fontRef idx="minor">
              <a:schemeClr val="tx1"/>
            </a:fontRef>
          </p:style>
        </p:cxnSp>
      </p:grpSp>
      <p:cxnSp>
        <p:nvCxnSpPr>
          <p:cNvPr id="256" name="Straight Connector 255">
            <a:extLst>
              <a:ext uri="{FF2B5EF4-FFF2-40B4-BE49-F238E27FC236}">
                <a16:creationId xmlns:a16="http://schemas.microsoft.com/office/drawing/2014/main" id="{9A9EEA36-0C21-104A-9249-C73465FD4FB4}"/>
              </a:ext>
            </a:extLst>
          </p:cNvPr>
          <p:cNvCxnSpPr>
            <a:cxnSpLocks/>
          </p:cNvCxnSpPr>
          <p:nvPr/>
        </p:nvCxnSpPr>
        <p:spPr>
          <a:xfrm>
            <a:off x="8837141" y="3800237"/>
            <a:ext cx="0" cy="485535"/>
          </a:xfrm>
          <a:prstGeom prst="line">
            <a:avLst/>
          </a:prstGeom>
        </p:spPr>
        <p:style>
          <a:lnRef idx="1">
            <a:schemeClr val="accent1"/>
          </a:lnRef>
          <a:fillRef idx="0">
            <a:schemeClr val="accent1"/>
          </a:fillRef>
          <a:effectRef idx="0">
            <a:schemeClr val="accent1"/>
          </a:effectRef>
          <a:fontRef idx="minor">
            <a:schemeClr val="tx1"/>
          </a:fontRef>
        </p:style>
      </p:cxnSp>
      <p:sp>
        <p:nvSpPr>
          <p:cNvPr id="257" name="Oval 256">
            <a:extLst>
              <a:ext uri="{FF2B5EF4-FFF2-40B4-BE49-F238E27FC236}">
                <a16:creationId xmlns:a16="http://schemas.microsoft.com/office/drawing/2014/main" id="{DEAFC1CB-328D-D14E-8827-EA242487091E}"/>
              </a:ext>
            </a:extLst>
          </p:cNvPr>
          <p:cNvSpPr/>
          <p:nvPr/>
        </p:nvSpPr>
        <p:spPr>
          <a:xfrm>
            <a:off x="8796053" y="4013149"/>
            <a:ext cx="32373" cy="46945"/>
          </a:xfrm>
          <a:prstGeom prst="ellipse">
            <a:avLst/>
          </a:prstGeom>
          <a:solidFill>
            <a:schemeClr val="bg1">
              <a:lumMod val="50000"/>
            </a:schemeClr>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58" name="Oval 257">
            <a:extLst>
              <a:ext uri="{FF2B5EF4-FFF2-40B4-BE49-F238E27FC236}">
                <a16:creationId xmlns:a16="http://schemas.microsoft.com/office/drawing/2014/main" id="{23C635C1-3D7B-FE41-9E6B-BB113A3543B5}"/>
              </a:ext>
            </a:extLst>
          </p:cNvPr>
          <p:cNvSpPr/>
          <p:nvPr/>
        </p:nvSpPr>
        <p:spPr>
          <a:xfrm>
            <a:off x="8852953" y="4010849"/>
            <a:ext cx="32373" cy="46945"/>
          </a:xfrm>
          <a:prstGeom prst="ellipse">
            <a:avLst/>
          </a:prstGeom>
          <a:solidFill>
            <a:schemeClr val="bg1">
              <a:lumMod val="50000"/>
            </a:schemeClr>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nvGrpSpPr>
          <p:cNvPr id="22" name="Group 21">
            <a:extLst>
              <a:ext uri="{FF2B5EF4-FFF2-40B4-BE49-F238E27FC236}">
                <a16:creationId xmlns:a16="http://schemas.microsoft.com/office/drawing/2014/main" id="{B7D3F60B-3ECA-4B48-969D-CB7D181A666A}"/>
              </a:ext>
            </a:extLst>
          </p:cNvPr>
          <p:cNvGrpSpPr/>
          <p:nvPr/>
        </p:nvGrpSpPr>
        <p:grpSpPr>
          <a:xfrm>
            <a:off x="8488521" y="3184297"/>
            <a:ext cx="655959" cy="493895"/>
            <a:chOff x="11318028" y="3102728"/>
            <a:chExt cx="874612" cy="658527"/>
          </a:xfrm>
        </p:grpSpPr>
        <p:cxnSp>
          <p:nvCxnSpPr>
            <p:cNvPr id="260" name="Straight Connector 259">
              <a:extLst>
                <a:ext uri="{FF2B5EF4-FFF2-40B4-BE49-F238E27FC236}">
                  <a16:creationId xmlns:a16="http://schemas.microsoft.com/office/drawing/2014/main" id="{DC4D8293-2537-2E4E-B200-73067777530D}"/>
                </a:ext>
              </a:extLst>
            </p:cNvPr>
            <p:cNvCxnSpPr>
              <a:cxnSpLocks/>
            </p:cNvCxnSpPr>
            <p:nvPr/>
          </p:nvCxnSpPr>
          <p:spPr>
            <a:xfrm flipH="1" flipV="1">
              <a:off x="11756663" y="3102728"/>
              <a:ext cx="435977" cy="622029"/>
            </a:xfrm>
            <a:prstGeom prst="line">
              <a:avLst/>
            </a:prstGeom>
            <a:ln w="762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61" name="Straight Connector 260">
              <a:extLst>
                <a:ext uri="{FF2B5EF4-FFF2-40B4-BE49-F238E27FC236}">
                  <a16:creationId xmlns:a16="http://schemas.microsoft.com/office/drawing/2014/main" id="{553EA4F0-6C55-2A45-A480-EEA6FBEACEFD}"/>
                </a:ext>
              </a:extLst>
            </p:cNvPr>
            <p:cNvCxnSpPr>
              <a:cxnSpLocks/>
            </p:cNvCxnSpPr>
            <p:nvPr/>
          </p:nvCxnSpPr>
          <p:spPr>
            <a:xfrm flipV="1">
              <a:off x="11318028" y="3121803"/>
              <a:ext cx="440448" cy="639452"/>
            </a:xfrm>
            <a:prstGeom prst="line">
              <a:avLst/>
            </a:prstGeom>
            <a:ln w="76200">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269" name="TextBox 268">
            <a:extLst>
              <a:ext uri="{FF2B5EF4-FFF2-40B4-BE49-F238E27FC236}">
                <a16:creationId xmlns:a16="http://schemas.microsoft.com/office/drawing/2014/main" id="{AE2AB55A-7DD1-1840-8D56-62295340AF26}"/>
              </a:ext>
            </a:extLst>
          </p:cNvPr>
          <p:cNvSpPr txBox="1"/>
          <p:nvPr/>
        </p:nvSpPr>
        <p:spPr>
          <a:xfrm>
            <a:off x="6308364" y="3652763"/>
            <a:ext cx="2806787" cy="219291"/>
          </a:xfrm>
          <a:prstGeom prst="rect">
            <a:avLst/>
          </a:prstGeom>
          <a:noFill/>
        </p:spPr>
        <p:txBody>
          <a:bodyPr wrap="square" rtlCol="0">
            <a:spAutoFit/>
          </a:bodyPr>
          <a:lstStyle/>
          <a:p>
            <a:pPr algn="ctr"/>
            <a:r>
              <a:rPr lang="en-US" sz="825" b="1" dirty="0">
                <a:solidFill>
                  <a:schemeClr val="bg1"/>
                </a:solidFill>
                <a:latin typeface="Century Gothic" panose="020B0502020202020204" pitchFamily="34" charset="0"/>
              </a:rPr>
              <a:t>Ancillary Systems (Non-Core)</a:t>
            </a:r>
          </a:p>
        </p:txBody>
      </p:sp>
      <p:sp>
        <p:nvSpPr>
          <p:cNvPr id="272" name="Freeform 271">
            <a:extLst>
              <a:ext uri="{FF2B5EF4-FFF2-40B4-BE49-F238E27FC236}">
                <a16:creationId xmlns:a16="http://schemas.microsoft.com/office/drawing/2014/main" id="{1FC8CC9F-66AB-CE4F-AB95-70A59812A3EB}"/>
              </a:ext>
            </a:extLst>
          </p:cNvPr>
          <p:cNvSpPr/>
          <p:nvPr/>
        </p:nvSpPr>
        <p:spPr>
          <a:xfrm flipV="1">
            <a:off x="23718" y="5099582"/>
            <a:ext cx="9117376" cy="887893"/>
          </a:xfrm>
          <a:custGeom>
            <a:avLst/>
            <a:gdLst>
              <a:gd name="connsiteX0" fmla="*/ 444500 w 2425700"/>
              <a:gd name="connsiteY0" fmla="*/ 355600 h 952500"/>
              <a:gd name="connsiteX1" fmla="*/ 0 w 2425700"/>
              <a:gd name="connsiteY1" fmla="*/ 800100 h 952500"/>
              <a:gd name="connsiteX2" fmla="*/ 1054100 w 2425700"/>
              <a:gd name="connsiteY2" fmla="*/ 952500 h 952500"/>
              <a:gd name="connsiteX3" fmla="*/ 1955800 w 2425700"/>
              <a:gd name="connsiteY3" fmla="*/ 711200 h 952500"/>
              <a:gd name="connsiteX4" fmla="*/ 2425700 w 2425700"/>
              <a:gd name="connsiteY4" fmla="*/ 393700 h 952500"/>
              <a:gd name="connsiteX5" fmla="*/ 2222500 w 2425700"/>
              <a:gd name="connsiteY5" fmla="*/ 0 h 952500"/>
              <a:gd name="connsiteX6" fmla="*/ 1778000 w 2425700"/>
              <a:gd name="connsiteY6" fmla="*/ 177800 h 952500"/>
              <a:gd name="connsiteX7" fmla="*/ 1016000 w 2425700"/>
              <a:gd name="connsiteY7" fmla="*/ 406400 h 952500"/>
              <a:gd name="connsiteX8" fmla="*/ 787400 w 2425700"/>
              <a:gd name="connsiteY8" fmla="*/ 406400 h 952500"/>
              <a:gd name="connsiteX9" fmla="*/ 774700 w 2425700"/>
              <a:gd name="connsiteY9" fmla="*/ 406400 h 952500"/>
              <a:gd name="connsiteX10" fmla="*/ 444500 w 2425700"/>
              <a:gd name="connsiteY10" fmla="*/ 355600 h 952500"/>
              <a:gd name="connsiteX0" fmla="*/ 444500 w 2425700"/>
              <a:gd name="connsiteY0" fmla="*/ 355600 h 952500"/>
              <a:gd name="connsiteX1" fmla="*/ 0 w 2425700"/>
              <a:gd name="connsiteY1" fmla="*/ 800100 h 952500"/>
              <a:gd name="connsiteX2" fmla="*/ 1054100 w 2425700"/>
              <a:gd name="connsiteY2" fmla="*/ 952500 h 952500"/>
              <a:gd name="connsiteX3" fmla="*/ 1955800 w 2425700"/>
              <a:gd name="connsiteY3" fmla="*/ 711200 h 952500"/>
              <a:gd name="connsiteX4" fmla="*/ 2425700 w 2425700"/>
              <a:gd name="connsiteY4" fmla="*/ 393700 h 952500"/>
              <a:gd name="connsiteX5" fmla="*/ 2222500 w 2425700"/>
              <a:gd name="connsiteY5" fmla="*/ 0 h 952500"/>
              <a:gd name="connsiteX6" fmla="*/ 1778000 w 2425700"/>
              <a:gd name="connsiteY6" fmla="*/ 177800 h 952500"/>
              <a:gd name="connsiteX7" fmla="*/ 1016000 w 2425700"/>
              <a:gd name="connsiteY7" fmla="*/ 406400 h 952500"/>
              <a:gd name="connsiteX8" fmla="*/ 787400 w 2425700"/>
              <a:gd name="connsiteY8" fmla="*/ 406400 h 952500"/>
              <a:gd name="connsiteX9" fmla="*/ 774700 w 2425700"/>
              <a:gd name="connsiteY9" fmla="*/ 406400 h 952500"/>
              <a:gd name="connsiteX10" fmla="*/ 444500 w 2425700"/>
              <a:gd name="connsiteY10" fmla="*/ 355600 h 952500"/>
              <a:gd name="connsiteX0" fmla="*/ 444500 w 2425700"/>
              <a:gd name="connsiteY0" fmla="*/ 355600 h 952500"/>
              <a:gd name="connsiteX1" fmla="*/ 0 w 2425700"/>
              <a:gd name="connsiteY1" fmla="*/ 800100 h 952500"/>
              <a:gd name="connsiteX2" fmla="*/ 1054100 w 2425700"/>
              <a:gd name="connsiteY2" fmla="*/ 952500 h 952500"/>
              <a:gd name="connsiteX3" fmla="*/ 1955800 w 2425700"/>
              <a:gd name="connsiteY3" fmla="*/ 711200 h 952500"/>
              <a:gd name="connsiteX4" fmla="*/ 2425700 w 2425700"/>
              <a:gd name="connsiteY4" fmla="*/ 393700 h 952500"/>
              <a:gd name="connsiteX5" fmla="*/ 2222500 w 2425700"/>
              <a:gd name="connsiteY5" fmla="*/ 0 h 952500"/>
              <a:gd name="connsiteX6" fmla="*/ 1778000 w 2425700"/>
              <a:gd name="connsiteY6" fmla="*/ 177800 h 952500"/>
              <a:gd name="connsiteX7" fmla="*/ 1038218 w 2425700"/>
              <a:gd name="connsiteY7" fmla="*/ 80816 h 952500"/>
              <a:gd name="connsiteX8" fmla="*/ 787400 w 2425700"/>
              <a:gd name="connsiteY8" fmla="*/ 406400 h 952500"/>
              <a:gd name="connsiteX9" fmla="*/ 774700 w 2425700"/>
              <a:gd name="connsiteY9" fmla="*/ 406400 h 952500"/>
              <a:gd name="connsiteX10" fmla="*/ 444500 w 2425700"/>
              <a:gd name="connsiteY10" fmla="*/ 355600 h 952500"/>
              <a:gd name="connsiteX0" fmla="*/ 444500 w 2425700"/>
              <a:gd name="connsiteY0" fmla="*/ 355600 h 952500"/>
              <a:gd name="connsiteX1" fmla="*/ 0 w 2425700"/>
              <a:gd name="connsiteY1" fmla="*/ 800100 h 952500"/>
              <a:gd name="connsiteX2" fmla="*/ 1054100 w 2425700"/>
              <a:gd name="connsiteY2" fmla="*/ 952500 h 952500"/>
              <a:gd name="connsiteX3" fmla="*/ 1955800 w 2425700"/>
              <a:gd name="connsiteY3" fmla="*/ 711200 h 952500"/>
              <a:gd name="connsiteX4" fmla="*/ 2425700 w 2425700"/>
              <a:gd name="connsiteY4" fmla="*/ 393700 h 952500"/>
              <a:gd name="connsiteX5" fmla="*/ 2222500 w 2425700"/>
              <a:gd name="connsiteY5" fmla="*/ 0 h 952500"/>
              <a:gd name="connsiteX6" fmla="*/ 1778000 w 2425700"/>
              <a:gd name="connsiteY6" fmla="*/ 177800 h 952500"/>
              <a:gd name="connsiteX7" fmla="*/ 1038218 w 2425700"/>
              <a:gd name="connsiteY7" fmla="*/ 80816 h 952500"/>
              <a:gd name="connsiteX8" fmla="*/ 787400 w 2425700"/>
              <a:gd name="connsiteY8" fmla="*/ 406400 h 952500"/>
              <a:gd name="connsiteX9" fmla="*/ 696939 w 2425700"/>
              <a:gd name="connsiteY9" fmla="*/ 232755 h 952500"/>
              <a:gd name="connsiteX10" fmla="*/ 444500 w 2425700"/>
              <a:gd name="connsiteY10" fmla="*/ 355600 h 952500"/>
              <a:gd name="connsiteX0" fmla="*/ 444500 w 2425700"/>
              <a:gd name="connsiteY0" fmla="*/ 355600 h 952500"/>
              <a:gd name="connsiteX1" fmla="*/ 0 w 2425700"/>
              <a:gd name="connsiteY1" fmla="*/ 800100 h 952500"/>
              <a:gd name="connsiteX2" fmla="*/ 1054100 w 2425700"/>
              <a:gd name="connsiteY2" fmla="*/ 952500 h 952500"/>
              <a:gd name="connsiteX3" fmla="*/ 1955800 w 2425700"/>
              <a:gd name="connsiteY3" fmla="*/ 711200 h 952500"/>
              <a:gd name="connsiteX4" fmla="*/ 2425700 w 2425700"/>
              <a:gd name="connsiteY4" fmla="*/ 393700 h 952500"/>
              <a:gd name="connsiteX5" fmla="*/ 2222500 w 2425700"/>
              <a:gd name="connsiteY5" fmla="*/ 0 h 952500"/>
              <a:gd name="connsiteX6" fmla="*/ 1778000 w 2425700"/>
              <a:gd name="connsiteY6" fmla="*/ 177800 h 952500"/>
              <a:gd name="connsiteX7" fmla="*/ 1038218 w 2425700"/>
              <a:gd name="connsiteY7" fmla="*/ 80816 h 952500"/>
              <a:gd name="connsiteX8" fmla="*/ 798508 w 2425700"/>
              <a:gd name="connsiteY8" fmla="*/ 243608 h 952500"/>
              <a:gd name="connsiteX9" fmla="*/ 696939 w 2425700"/>
              <a:gd name="connsiteY9" fmla="*/ 232755 h 952500"/>
              <a:gd name="connsiteX10" fmla="*/ 444500 w 2425700"/>
              <a:gd name="connsiteY10" fmla="*/ 355600 h 952500"/>
              <a:gd name="connsiteX0" fmla="*/ 444500 w 2425700"/>
              <a:gd name="connsiteY0" fmla="*/ 355600 h 952500"/>
              <a:gd name="connsiteX1" fmla="*/ 0 w 2425700"/>
              <a:gd name="connsiteY1" fmla="*/ 800100 h 952500"/>
              <a:gd name="connsiteX2" fmla="*/ 1054100 w 2425700"/>
              <a:gd name="connsiteY2" fmla="*/ 952500 h 952500"/>
              <a:gd name="connsiteX3" fmla="*/ 1955800 w 2425700"/>
              <a:gd name="connsiteY3" fmla="*/ 711200 h 952500"/>
              <a:gd name="connsiteX4" fmla="*/ 2425700 w 2425700"/>
              <a:gd name="connsiteY4" fmla="*/ 393700 h 952500"/>
              <a:gd name="connsiteX5" fmla="*/ 2222500 w 2425700"/>
              <a:gd name="connsiteY5" fmla="*/ 0 h 952500"/>
              <a:gd name="connsiteX6" fmla="*/ 1689130 w 2425700"/>
              <a:gd name="connsiteY6" fmla="*/ 80125 h 952500"/>
              <a:gd name="connsiteX7" fmla="*/ 1038218 w 2425700"/>
              <a:gd name="connsiteY7" fmla="*/ 80816 h 952500"/>
              <a:gd name="connsiteX8" fmla="*/ 798508 w 2425700"/>
              <a:gd name="connsiteY8" fmla="*/ 243608 h 952500"/>
              <a:gd name="connsiteX9" fmla="*/ 696939 w 2425700"/>
              <a:gd name="connsiteY9" fmla="*/ 232755 h 952500"/>
              <a:gd name="connsiteX10" fmla="*/ 444500 w 2425700"/>
              <a:gd name="connsiteY10" fmla="*/ 355600 h 952500"/>
              <a:gd name="connsiteX0" fmla="*/ 444500 w 2425700"/>
              <a:gd name="connsiteY0" fmla="*/ 355600 h 952500"/>
              <a:gd name="connsiteX1" fmla="*/ 0 w 2425700"/>
              <a:gd name="connsiteY1" fmla="*/ 800100 h 952500"/>
              <a:gd name="connsiteX2" fmla="*/ 1054100 w 2425700"/>
              <a:gd name="connsiteY2" fmla="*/ 952500 h 952500"/>
              <a:gd name="connsiteX3" fmla="*/ 1955800 w 2425700"/>
              <a:gd name="connsiteY3" fmla="*/ 711200 h 952500"/>
              <a:gd name="connsiteX4" fmla="*/ 2425700 w 2425700"/>
              <a:gd name="connsiteY4" fmla="*/ 393700 h 952500"/>
              <a:gd name="connsiteX5" fmla="*/ 2222500 w 2425700"/>
              <a:gd name="connsiteY5" fmla="*/ 0 h 952500"/>
              <a:gd name="connsiteX6" fmla="*/ 1689130 w 2425700"/>
              <a:gd name="connsiteY6" fmla="*/ 80125 h 952500"/>
              <a:gd name="connsiteX7" fmla="*/ 1038218 w 2425700"/>
              <a:gd name="connsiteY7" fmla="*/ 80816 h 952500"/>
              <a:gd name="connsiteX8" fmla="*/ 798508 w 2425700"/>
              <a:gd name="connsiteY8" fmla="*/ 243608 h 952500"/>
              <a:gd name="connsiteX9" fmla="*/ 696939 w 2425700"/>
              <a:gd name="connsiteY9" fmla="*/ 232755 h 952500"/>
              <a:gd name="connsiteX10" fmla="*/ 444500 w 2425700"/>
              <a:gd name="connsiteY10" fmla="*/ 355600 h 952500"/>
              <a:gd name="connsiteX0" fmla="*/ 444500 w 2425700"/>
              <a:gd name="connsiteY0" fmla="*/ 355600 h 952500"/>
              <a:gd name="connsiteX1" fmla="*/ 0 w 2425700"/>
              <a:gd name="connsiteY1" fmla="*/ 800100 h 952500"/>
              <a:gd name="connsiteX2" fmla="*/ 1054100 w 2425700"/>
              <a:gd name="connsiteY2" fmla="*/ 952500 h 952500"/>
              <a:gd name="connsiteX3" fmla="*/ 1955800 w 2425700"/>
              <a:gd name="connsiteY3" fmla="*/ 711200 h 952500"/>
              <a:gd name="connsiteX4" fmla="*/ 2425700 w 2425700"/>
              <a:gd name="connsiteY4" fmla="*/ 393700 h 952500"/>
              <a:gd name="connsiteX5" fmla="*/ 2222500 w 2425700"/>
              <a:gd name="connsiteY5" fmla="*/ 0 h 952500"/>
              <a:gd name="connsiteX6" fmla="*/ 1689130 w 2425700"/>
              <a:gd name="connsiteY6" fmla="*/ 80125 h 952500"/>
              <a:gd name="connsiteX7" fmla="*/ 1038218 w 2425700"/>
              <a:gd name="connsiteY7" fmla="*/ 80816 h 952500"/>
              <a:gd name="connsiteX8" fmla="*/ 798508 w 2425700"/>
              <a:gd name="connsiteY8" fmla="*/ 243608 h 952500"/>
              <a:gd name="connsiteX9" fmla="*/ 696939 w 2425700"/>
              <a:gd name="connsiteY9" fmla="*/ 232755 h 952500"/>
              <a:gd name="connsiteX10" fmla="*/ 444500 w 2425700"/>
              <a:gd name="connsiteY10" fmla="*/ 355600 h 952500"/>
              <a:gd name="connsiteX0" fmla="*/ 444500 w 2425700"/>
              <a:gd name="connsiteY0" fmla="*/ 366341 h 963241"/>
              <a:gd name="connsiteX1" fmla="*/ 0 w 2425700"/>
              <a:gd name="connsiteY1" fmla="*/ 810841 h 963241"/>
              <a:gd name="connsiteX2" fmla="*/ 1054100 w 2425700"/>
              <a:gd name="connsiteY2" fmla="*/ 963241 h 963241"/>
              <a:gd name="connsiteX3" fmla="*/ 1955800 w 2425700"/>
              <a:gd name="connsiteY3" fmla="*/ 721941 h 963241"/>
              <a:gd name="connsiteX4" fmla="*/ 2425700 w 2425700"/>
              <a:gd name="connsiteY4" fmla="*/ 404441 h 963241"/>
              <a:gd name="connsiteX5" fmla="*/ 2222500 w 2425700"/>
              <a:gd name="connsiteY5" fmla="*/ 10741 h 963241"/>
              <a:gd name="connsiteX6" fmla="*/ 1689130 w 2425700"/>
              <a:gd name="connsiteY6" fmla="*/ 90866 h 963241"/>
              <a:gd name="connsiteX7" fmla="*/ 1038218 w 2425700"/>
              <a:gd name="connsiteY7" fmla="*/ 91557 h 963241"/>
              <a:gd name="connsiteX8" fmla="*/ 798508 w 2425700"/>
              <a:gd name="connsiteY8" fmla="*/ 254349 h 963241"/>
              <a:gd name="connsiteX9" fmla="*/ 696939 w 2425700"/>
              <a:gd name="connsiteY9" fmla="*/ 243496 h 963241"/>
              <a:gd name="connsiteX10" fmla="*/ 444500 w 2425700"/>
              <a:gd name="connsiteY10" fmla="*/ 366341 h 963241"/>
              <a:gd name="connsiteX0" fmla="*/ 444500 w 2267476"/>
              <a:gd name="connsiteY0" fmla="*/ 366960 h 963860"/>
              <a:gd name="connsiteX1" fmla="*/ 0 w 2267476"/>
              <a:gd name="connsiteY1" fmla="*/ 811460 h 963860"/>
              <a:gd name="connsiteX2" fmla="*/ 1054100 w 2267476"/>
              <a:gd name="connsiteY2" fmla="*/ 963860 h 963860"/>
              <a:gd name="connsiteX3" fmla="*/ 1955800 w 2267476"/>
              <a:gd name="connsiteY3" fmla="*/ 722560 h 963860"/>
              <a:gd name="connsiteX4" fmla="*/ 2236851 w 2267476"/>
              <a:gd name="connsiteY4" fmla="*/ 383354 h 963860"/>
              <a:gd name="connsiteX5" fmla="*/ 2222500 w 2267476"/>
              <a:gd name="connsiteY5" fmla="*/ 11360 h 963860"/>
              <a:gd name="connsiteX6" fmla="*/ 1689130 w 2267476"/>
              <a:gd name="connsiteY6" fmla="*/ 91485 h 963860"/>
              <a:gd name="connsiteX7" fmla="*/ 1038218 w 2267476"/>
              <a:gd name="connsiteY7" fmla="*/ 92176 h 963860"/>
              <a:gd name="connsiteX8" fmla="*/ 798508 w 2267476"/>
              <a:gd name="connsiteY8" fmla="*/ 254968 h 963860"/>
              <a:gd name="connsiteX9" fmla="*/ 696939 w 2267476"/>
              <a:gd name="connsiteY9" fmla="*/ 244115 h 963860"/>
              <a:gd name="connsiteX10" fmla="*/ 444500 w 2267476"/>
              <a:gd name="connsiteY10" fmla="*/ 366960 h 963860"/>
              <a:gd name="connsiteX0" fmla="*/ 444500 w 2267476"/>
              <a:gd name="connsiteY0" fmla="*/ 366960 h 963860"/>
              <a:gd name="connsiteX1" fmla="*/ 0 w 2267476"/>
              <a:gd name="connsiteY1" fmla="*/ 811460 h 963860"/>
              <a:gd name="connsiteX2" fmla="*/ 1054100 w 2267476"/>
              <a:gd name="connsiteY2" fmla="*/ 963860 h 963860"/>
              <a:gd name="connsiteX3" fmla="*/ 1955800 w 2267476"/>
              <a:gd name="connsiteY3" fmla="*/ 722560 h 963860"/>
              <a:gd name="connsiteX4" fmla="*/ 2236851 w 2267476"/>
              <a:gd name="connsiteY4" fmla="*/ 383354 h 963860"/>
              <a:gd name="connsiteX5" fmla="*/ 2222500 w 2267476"/>
              <a:gd name="connsiteY5" fmla="*/ 11360 h 963860"/>
              <a:gd name="connsiteX6" fmla="*/ 1689130 w 2267476"/>
              <a:gd name="connsiteY6" fmla="*/ 91485 h 963860"/>
              <a:gd name="connsiteX7" fmla="*/ 1038218 w 2267476"/>
              <a:gd name="connsiteY7" fmla="*/ 92176 h 963860"/>
              <a:gd name="connsiteX8" fmla="*/ 798508 w 2267476"/>
              <a:gd name="connsiteY8" fmla="*/ 254968 h 963860"/>
              <a:gd name="connsiteX9" fmla="*/ 696939 w 2267476"/>
              <a:gd name="connsiteY9" fmla="*/ 244115 h 963860"/>
              <a:gd name="connsiteX10" fmla="*/ 444500 w 2267476"/>
              <a:gd name="connsiteY10" fmla="*/ 366960 h 963860"/>
              <a:gd name="connsiteX0" fmla="*/ 444500 w 2269239"/>
              <a:gd name="connsiteY0" fmla="*/ 366960 h 963860"/>
              <a:gd name="connsiteX1" fmla="*/ 0 w 2269239"/>
              <a:gd name="connsiteY1" fmla="*/ 811460 h 963860"/>
              <a:gd name="connsiteX2" fmla="*/ 1054100 w 2269239"/>
              <a:gd name="connsiteY2" fmla="*/ 963860 h 963860"/>
              <a:gd name="connsiteX3" fmla="*/ 2155758 w 2269239"/>
              <a:gd name="connsiteY3" fmla="*/ 863646 h 963860"/>
              <a:gd name="connsiteX4" fmla="*/ 2236851 w 2269239"/>
              <a:gd name="connsiteY4" fmla="*/ 383354 h 963860"/>
              <a:gd name="connsiteX5" fmla="*/ 2222500 w 2269239"/>
              <a:gd name="connsiteY5" fmla="*/ 11360 h 963860"/>
              <a:gd name="connsiteX6" fmla="*/ 1689130 w 2269239"/>
              <a:gd name="connsiteY6" fmla="*/ 91485 h 963860"/>
              <a:gd name="connsiteX7" fmla="*/ 1038218 w 2269239"/>
              <a:gd name="connsiteY7" fmla="*/ 92176 h 963860"/>
              <a:gd name="connsiteX8" fmla="*/ 798508 w 2269239"/>
              <a:gd name="connsiteY8" fmla="*/ 254968 h 963860"/>
              <a:gd name="connsiteX9" fmla="*/ 696939 w 2269239"/>
              <a:gd name="connsiteY9" fmla="*/ 244115 h 963860"/>
              <a:gd name="connsiteX10" fmla="*/ 444500 w 2269239"/>
              <a:gd name="connsiteY10" fmla="*/ 366960 h 963860"/>
              <a:gd name="connsiteX0" fmla="*/ 444500 w 2279687"/>
              <a:gd name="connsiteY0" fmla="*/ 366960 h 963860"/>
              <a:gd name="connsiteX1" fmla="*/ 0 w 2279687"/>
              <a:gd name="connsiteY1" fmla="*/ 811460 h 963860"/>
              <a:gd name="connsiteX2" fmla="*/ 1054100 w 2279687"/>
              <a:gd name="connsiteY2" fmla="*/ 963860 h 963860"/>
              <a:gd name="connsiteX3" fmla="*/ 2155758 w 2279687"/>
              <a:gd name="connsiteY3" fmla="*/ 863646 h 963860"/>
              <a:gd name="connsiteX4" fmla="*/ 2236851 w 2279687"/>
              <a:gd name="connsiteY4" fmla="*/ 383354 h 963860"/>
              <a:gd name="connsiteX5" fmla="*/ 2222500 w 2279687"/>
              <a:gd name="connsiteY5" fmla="*/ 11360 h 963860"/>
              <a:gd name="connsiteX6" fmla="*/ 1689130 w 2279687"/>
              <a:gd name="connsiteY6" fmla="*/ 91485 h 963860"/>
              <a:gd name="connsiteX7" fmla="*/ 1038218 w 2279687"/>
              <a:gd name="connsiteY7" fmla="*/ 92176 h 963860"/>
              <a:gd name="connsiteX8" fmla="*/ 798508 w 2279687"/>
              <a:gd name="connsiteY8" fmla="*/ 254968 h 963860"/>
              <a:gd name="connsiteX9" fmla="*/ 696939 w 2279687"/>
              <a:gd name="connsiteY9" fmla="*/ 244115 h 963860"/>
              <a:gd name="connsiteX10" fmla="*/ 444500 w 2279687"/>
              <a:gd name="connsiteY10" fmla="*/ 366960 h 963860"/>
              <a:gd name="connsiteX0" fmla="*/ 444500 w 2279687"/>
              <a:gd name="connsiteY0" fmla="*/ 366960 h 963860"/>
              <a:gd name="connsiteX1" fmla="*/ 0 w 2279687"/>
              <a:gd name="connsiteY1" fmla="*/ 811460 h 963860"/>
              <a:gd name="connsiteX2" fmla="*/ 1054100 w 2279687"/>
              <a:gd name="connsiteY2" fmla="*/ 963860 h 963860"/>
              <a:gd name="connsiteX3" fmla="*/ 2155758 w 2279687"/>
              <a:gd name="connsiteY3" fmla="*/ 863646 h 963860"/>
              <a:gd name="connsiteX4" fmla="*/ 2236851 w 2279687"/>
              <a:gd name="connsiteY4" fmla="*/ 383354 h 963860"/>
              <a:gd name="connsiteX5" fmla="*/ 2222500 w 2279687"/>
              <a:gd name="connsiteY5" fmla="*/ 11360 h 963860"/>
              <a:gd name="connsiteX6" fmla="*/ 1689130 w 2279687"/>
              <a:gd name="connsiteY6" fmla="*/ 91485 h 963860"/>
              <a:gd name="connsiteX7" fmla="*/ 1038218 w 2279687"/>
              <a:gd name="connsiteY7" fmla="*/ 92176 h 963860"/>
              <a:gd name="connsiteX8" fmla="*/ 798508 w 2279687"/>
              <a:gd name="connsiteY8" fmla="*/ 254968 h 963860"/>
              <a:gd name="connsiteX9" fmla="*/ 696939 w 2279687"/>
              <a:gd name="connsiteY9" fmla="*/ 244115 h 963860"/>
              <a:gd name="connsiteX10" fmla="*/ 444500 w 2279687"/>
              <a:gd name="connsiteY10" fmla="*/ 366960 h 963860"/>
              <a:gd name="connsiteX0" fmla="*/ 444500 w 2279687"/>
              <a:gd name="connsiteY0" fmla="*/ 366960 h 898743"/>
              <a:gd name="connsiteX1" fmla="*/ 0 w 2279687"/>
              <a:gd name="connsiteY1" fmla="*/ 811460 h 898743"/>
              <a:gd name="connsiteX2" fmla="*/ 1009665 w 2279687"/>
              <a:gd name="connsiteY2" fmla="*/ 898743 h 898743"/>
              <a:gd name="connsiteX3" fmla="*/ 2155758 w 2279687"/>
              <a:gd name="connsiteY3" fmla="*/ 863646 h 898743"/>
              <a:gd name="connsiteX4" fmla="*/ 2236851 w 2279687"/>
              <a:gd name="connsiteY4" fmla="*/ 383354 h 898743"/>
              <a:gd name="connsiteX5" fmla="*/ 2222500 w 2279687"/>
              <a:gd name="connsiteY5" fmla="*/ 11360 h 898743"/>
              <a:gd name="connsiteX6" fmla="*/ 1689130 w 2279687"/>
              <a:gd name="connsiteY6" fmla="*/ 91485 h 898743"/>
              <a:gd name="connsiteX7" fmla="*/ 1038218 w 2279687"/>
              <a:gd name="connsiteY7" fmla="*/ 92176 h 898743"/>
              <a:gd name="connsiteX8" fmla="*/ 798508 w 2279687"/>
              <a:gd name="connsiteY8" fmla="*/ 254968 h 898743"/>
              <a:gd name="connsiteX9" fmla="*/ 696939 w 2279687"/>
              <a:gd name="connsiteY9" fmla="*/ 244115 h 898743"/>
              <a:gd name="connsiteX10" fmla="*/ 444500 w 2279687"/>
              <a:gd name="connsiteY10" fmla="*/ 366960 h 898743"/>
              <a:gd name="connsiteX0" fmla="*/ 444500 w 2279687"/>
              <a:gd name="connsiteY0" fmla="*/ 366960 h 927508"/>
              <a:gd name="connsiteX1" fmla="*/ 0 w 2279687"/>
              <a:gd name="connsiteY1" fmla="*/ 811460 h 927508"/>
              <a:gd name="connsiteX2" fmla="*/ 1009665 w 2279687"/>
              <a:gd name="connsiteY2" fmla="*/ 898743 h 927508"/>
              <a:gd name="connsiteX3" fmla="*/ 2155758 w 2279687"/>
              <a:gd name="connsiteY3" fmla="*/ 863646 h 927508"/>
              <a:gd name="connsiteX4" fmla="*/ 2236851 w 2279687"/>
              <a:gd name="connsiteY4" fmla="*/ 383354 h 927508"/>
              <a:gd name="connsiteX5" fmla="*/ 2222500 w 2279687"/>
              <a:gd name="connsiteY5" fmla="*/ 11360 h 927508"/>
              <a:gd name="connsiteX6" fmla="*/ 1689130 w 2279687"/>
              <a:gd name="connsiteY6" fmla="*/ 91485 h 927508"/>
              <a:gd name="connsiteX7" fmla="*/ 1038218 w 2279687"/>
              <a:gd name="connsiteY7" fmla="*/ 92176 h 927508"/>
              <a:gd name="connsiteX8" fmla="*/ 798508 w 2279687"/>
              <a:gd name="connsiteY8" fmla="*/ 254968 h 927508"/>
              <a:gd name="connsiteX9" fmla="*/ 696939 w 2279687"/>
              <a:gd name="connsiteY9" fmla="*/ 244115 h 927508"/>
              <a:gd name="connsiteX10" fmla="*/ 444500 w 2279687"/>
              <a:gd name="connsiteY10" fmla="*/ 366960 h 927508"/>
              <a:gd name="connsiteX0" fmla="*/ 444500 w 2279687"/>
              <a:gd name="connsiteY0" fmla="*/ 366960 h 927508"/>
              <a:gd name="connsiteX1" fmla="*/ 0 w 2279687"/>
              <a:gd name="connsiteY1" fmla="*/ 811460 h 927508"/>
              <a:gd name="connsiteX2" fmla="*/ 1009665 w 2279687"/>
              <a:gd name="connsiteY2" fmla="*/ 898743 h 927508"/>
              <a:gd name="connsiteX3" fmla="*/ 2155758 w 2279687"/>
              <a:gd name="connsiteY3" fmla="*/ 863646 h 927508"/>
              <a:gd name="connsiteX4" fmla="*/ 2236851 w 2279687"/>
              <a:gd name="connsiteY4" fmla="*/ 383354 h 927508"/>
              <a:gd name="connsiteX5" fmla="*/ 2222500 w 2279687"/>
              <a:gd name="connsiteY5" fmla="*/ 11360 h 927508"/>
              <a:gd name="connsiteX6" fmla="*/ 1689130 w 2279687"/>
              <a:gd name="connsiteY6" fmla="*/ 91485 h 927508"/>
              <a:gd name="connsiteX7" fmla="*/ 1038218 w 2279687"/>
              <a:gd name="connsiteY7" fmla="*/ 92176 h 927508"/>
              <a:gd name="connsiteX8" fmla="*/ 798508 w 2279687"/>
              <a:gd name="connsiteY8" fmla="*/ 254968 h 927508"/>
              <a:gd name="connsiteX9" fmla="*/ 696939 w 2279687"/>
              <a:gd name="connsiteY9" fmla="*/ 244115 h 927508"/>
              <a:gd name="connsiteX10" fmla="*/ 444500 w 2279687"/>
              <a:gd name="connsiteY10" fmla="*/ 366960 h 927508"/>
              <a:gd name="connsiteX0" fmla="*/ 311195 w 2146382"/>
              <a:gd name="connsiteY0" fmla="*/ 366960 h 924891"/>
              <a:gd name="connsiteX1" fmla="*/ 0 w 2146382"/>
              <a:gd name="connsiteY1" fmla="*/ 789755 h 924891"/>
              <a:gd name="connsiteX2" fmla="*/ 876360 w 2146382"/>
              <a:gd name="connsiteY2" fmla="*/ 898743 h 924891"/>
              <a:gd name="connsiteX3" fmla="*/ 2022453 w 2146382"/>
              <a:gd name="connsiteY3" fmla="*/ 863646 h 924891"/>
              <a:gd name="connsiteX4" fmla="*/ 2103546 w 2146382"/>
              <a:gd name="connsiteY4" fmla="*/ 383354 h 924891"/>
              <a:gd name="connsiteX5" fmla="*/ 2089195 w 2146382"/>
              <a:gd name="connsiteY5" fmla="*/ 11360 h 924891"/>
              <a:gd name="connsiteX6" fmla="*/ 1555825 w 2146382"/>
              <a:gd name="connsiteY6" fmla="*/ 91485 h 924891"/>
              <a:gd name="connsiteX7" fmla="*/ 904913 w 2146382"/>
              <a:gd name="connsiteY7" fmla="*/ 92176 h 924891"/>
              <a:gd name="connsiteX8" fmla="*/ 665203 w 2146382"/>
              <a:gd name="connsiteY8" fmla="*/ 254968 h 924891"/>
              <a:gd name="connsiteX9" fmla="*/ 563634 w 2146382"/>
              <a:gd name="connsiteY9" fmla="*/ 244115 h 924891"/>
              <a:gd name="connsiteX10" fmla="*/ 311195 w 2146382"/>
              <a:gd name="connsiteY10" fmla="*/ 366960 h 924891"/>
              <a:gd name="connsiteX0" fmla="*/ 311195 w 2146382"/>
              <a:gd name="connsiteY0" fmla="*/ 366960 h 954663"/>
              <a:gd name="connsiteX1" fmla="*/ 0 w 2146382"/>
              <a:gd name="connsiteY1" fmla="*/ 789755 h 954663"/>
              <a:gd name="connsiteX2" fmla="*/ 876360 w 2146382"/>
              <a:gd name="connsiteY2" fmla="*/ 898743 h 954663"/>
              <a:gd name="connsiteX3" fmla="*/ 2022453 w 2146382"/>
              <a:gd name="connsiteY3" fmla="*/ 863646 h 954663"/>
              <a:gd name="connsiteX4" fmla="*/ 2103546 w 2146382"/>
              <a:gd name="connsiteY4" fmla="*/ 383354 h 954663"/>
              <a:gd name="connsiteX5" fmla="*/ 2089195 w 2146382"/>
              <a:gd name="connsiteY5" fmla="*/ 11360 h 954663"/>
              <a:gd name="connsiteX6" fmla="*/ 1555825 w 2146382"/>
              <a:gd name="connsiteY6" fmla="*/ 91485 h 954663"/>
              <a:gd name="connsiteX7" fmla="*/ 904913 w 2146382"/>
              <a:gd name="connsiteY7" fmla="*/ 92176 h 954663"/>
              <a:gd name="connsiteX8" fmla="*/ 665203 w 2146382"/>
              <a:gd name="connsiteY8" fmla="*/ 254968 h 954663"/>
              <a:gd name="connsiteX9" fmla="*/ 563634 w 2146382"/>
              <a:gd name="connsiteY9" fmla="*/ 244115 h 954663"/>
              <a:gd name="connsiteX10" fmla="*/ 311195 w 2146382"/>
              <a:gd name="connsiteY10" fmla="*/ 366960 h 954663"/>
              <a:gd name="connsiteX0" fmla="*/ 312261 w 2147448"/>
              <a:gd name="connsiteY0" fmla="*/ 366960 h 954663"/>
              <a:gd name="connsiteX1" fmla="*/ 1066 w 2147448"/>
              <a:gd name="connsiteY1" fmla="*/ 789755 h 954663"/>
              <a:gd name="connsiteX2" fmla="*/ 877426 w 2147448"/>
              <a:gd name="connsiteY2" fmla="*/ 898743 h 954663"/>
              <a:gd name="connsiteX3" fmla="*/ 2023519 w 2147448"/>
              <a:gd name="connsiteY3" fmla="*/ 863646 h 954663"/>
              <a:gd name="connsiteX4" fmla="*/ 2104612 w 2147448"/>
              <a:gd name="connsiteY4" fmla="*/ 383354 h 954663"/>
              <a:gd name="connsiteX5" fmla="*/ 2090261 w 2147448"/>
              <a:gd name="connsiteY5" fmla="*/ 11360 h 954663"/>
              <a:gd name="connsiteX6" fmla="*/ 1556891 w 2147448"/>
              <a:gd name="connsiteY6" fmla="*/ 91485 h 954663"/>
              <a:gd name="connsiteX7" fmla="*/ 905979 w 2147448"/>
              <a:gd name="connsiteY7" fmla="*/ 92176 h 954663"/>
              <a:gd name="connsiteX8" fmla="*/ 666269 w 2147448"/>
              <a:gd name="connsiteY8" fmla="*/ 254968 h 954663"/>
              <a:gd name="connsiteX9" fmla="*/ 564700 w 2147448"/>
              <a:gd name="connsiteY9" fmla="*/ 244115 h 954663"/>
              <a:gd name="connsiteX10" fmla="*/ 312261 w 2147448"/>
              <a:gd name="connsiteY10" fmla="*/ 366960 h 954663"/>
              <a:gd name="connsiteX0" fmla="*/ 312261 w 2147448"/>
              <a:gd name="connsiteY0" fmla="*/ 366960 h 954663"/>
              <a:gd name="connsiteX1" fmla="*/ 1066 w 2147448"/>
              <a:gd name="connsiteY1" fmla="*/ 789755 h 954663"/>
              <a:gd name="connsiteX2" fmla="*/ 877426 w 2147448"/>
              <a:gd name="connsiteY2" fmla="*/ 898743 h 954663"/>
              <a:gd name="connsiteX3" fmla="*/ 2023519 w 2147448"/>
              <a:gd name="connsiteY3" fmla="*/ 863646 h 954663"/>
              <a:gd name="connsiteX4" fmla="*/ 2104612 w 2147448"/>
              <a:gd name="connsiteY4" fmla="*/ 383354 h 954663"/>
              <a:gd name="connsiteX5" fmla="*/ 2090261 w 2147448"/>
              <a:gd name="connsiteY5" fmla="*/ 11360 h 954663"/>
              <a:gd name="connsiteX6" fmla="*/ 1556891 w 2147448"/>
              <a:gd name="connsiteY6" fmla="*/ 91485 h 954663"/>
              <a:gd name="connsiteX7" fmla="*/ 912659 w 2147448"/>
              <a:gd name="connsiteY7" fmla="*/ 197219 h 954663"/>
              <a:gd name="connsiteX8" fmla="*/ 666269 w 2147448"/>
              <a:gd name="connsiteY8" fmla="*/ 254968 h 954663"/>
              <a:gd name="connsiteX9" fmla="*/ 564700 w 2147448"/>
              <a:gd name="connsiteY9" fmla="*/ 244115 h 954663"/>
              <a:gd name="connsiteX10" fmla="*/ 312261 w 2147448"/>
              <a:gd name="connsiteY10" fmla="*/ 366960 h 954663"/>
              <a:gd name="connsiteX0" fmla="*/ 149685 w 2149654"/>
              <a:gd name="connsiteY0" fmla="*/ 305685 h 954663"/>
              <a:gd name="connsiteX1" fmla="*/ 3272 w 2149654"/>
              <a:gd name="connsiteY1" fmla="*/ 789755 h 954663"/>
              <a:gd name="connsiteX2" fmla="*/ 879632 w 2149654"/>
              <a:gd name="connsiteY2" fmla="*/ 898743 h 954663"/>
              <a:gd name="connsiteX3" fmla="*/ 2025725 w 2149654"/>
              <a:gd name="connsiteY3" fmla="*/ 863646 h 954663"/>
              <a:gd name="connsiteX4" fmla="*/ 2106818 w 2149654"/>
              <a:gd name="connsiteY4" fmla="*/ 383354 h 954663"/>
              <a:gd name="connsiteX5" fmla="*/ 2092467 w 2149654"/>
              <a:gd name="connsiteY5" fmla="*/ 11360 h 954663"/>
              <a:gd name="connsiteX6" fmla="*/ 1559097 w 2149654"/>
              <a:gd name="connsiteY6" fmla="*/ 91485 h 954663"/>
              <a:gd name="connsiteX7" fmla="*/ 914865 w 2149654"/>
              <a:gd name="connsiteY7" fmla="*/ 197219 h 954663"/>
              <a:gd name="connsiteX8" fmla="*/ 668475 w 2149654"/>
              <a:gd name="connsiteY8" fmla="*/ 254968 h 954663"/>
              <a:gd name="connsiteX9" fmla="*/ 566906 w 2149654"/>
              <a:gd name="connsiteY9" fmla="*/ 244115 h 954663"/>
              <a:gd name="connsiteX10" fmla="*/ 149685 w 2149654"/>
              <a:gd name="connsiteY10" fmla="*/ 305685 h 954663"/>
              <a:gd name="connsiteX0" fmla="*/ 112335 w 2112304"/>
              <a:gd name="connsiteY0" fmla="*/ 305685 h 933157"/>
              <a:gd name="connsiteX1" fmla="*/ 6004 w 2112304"/>
              <a:gd name="connsiteY1" fmla="*/ 702220 h 933157"/>
              <a:gd name="connsiteX2" fmla="*/ 842282 w 2112304"/>
              <a:gd name="connsiteY2" fmla="*/ 898743 h 933157"/>
              <a:gd name="connsiteX3" fmla="*/ 1988375 w 2112304"/>
              <a:gd name="connsiteY3" fmla="*/ 863646 h 933157"/>
              <a:gd name="connsiteX4" fmla="*/ 2069468 w 2112304"/>
              <a:gd name="connsiteY4" fmla="*/ 383354 h 933157"/>
              <a:gd name="connsiteX5" fmla="*/ 2055117 w 2112304"/>
              <a:gd name="connsiteY5" fmla="*/ 11360 h 933157"/>
              <a:gd name="connsiteX6" fmla="*/ 1521747 w 2112304"/>
              <a:gd name="connsiteY6" fmla="*/ 91485 h 933157"/>
              <a:gd name="connsiteX7" fmla="*/ 877515 w 2112304"/>
              <a:gd name="connsiteY7" fmla="*/ 197219 h 933157"/>
              <a:gd name="connsiteX8" fmla="*/ 631125 w 2112304"/>
              <a:gd name="connsiteY8" fmla="*/ 254968 h 933157"/>
              <a:gd name="connsiteX9" fmla="*/ 529556 w 2112304"/>
              <a:gd name="connsiteY9" fmla="*/ 244115 h 933157"/>
              <a:gd name="connsiteX10" fmla="*/ 112335 w 2112304"/>
              <a:gd name="connsiteY10" fmla="*/ 305685 h 933157"/>
              <a:gd name="connsiteX0" fmla="*/ 112335 w 2112304"/>
              <a:gd name="connsiteY0" fmla="*/ 214200 h 841672"/>
              <a:gd name="connsiteX1" fmla="*/ 6004 w 2112304"/>
              <a:gd name="connsiteY1" fmla="*/ 610735 h 841672"/>
              <a:gd name="connsiteX2" fmla="*/ 842282 w 2112304"/>
              <a:gd name="connsiteY2" fmla="*/ 807258 h 841672"/>
              <a:gd name="connsiteX3" fmla="*/ 1988375 w 2112304"/>
              <a:gd name="connsiteY3" fmla="*/ 772161 h 841672"/>
              <a:gd name="connsiteX4" fmla="*/ 2069468 w 2112304"/>
              <a:gd name="connsiteY4" fmla="*/ 291869 h 841672"/>
              <a:gd name="connsiteX5" fmla="*/ 2026169 w 2112304"/>
              <a:gd name="connsiteY5" fmla="*/ 182483 h 841672"/>
              <a:gd name="connsiteX6" fmla="*/ 1521747 w 2112304"/>
              <a:gd name="connsiteY6" fmla="*/ 0 h 841672"/>
              <a:gd name="connsiteX7" fmla="*/ 877515 w 2112304"/>
              <a:gd name="connsiteY7" fmla="*/ 105734 h 841672"/>
              <a:gd name="connsiteX8" fmla="*/ 631125 w 2112304"/>
              <a:gd name="connsiteY8" fmla="*/ 163483 h 841672"/>
              <a:gd name="connsiteX9" fmla="*/ 529556 w 2112304"/>
              <a:gd name="connsiteY9" fmla="*/ 152630 h 841672"/>
              <a:gd name="connsiteX10" fmla="*/ 112335 w 2112304"/>
              <a:gd name="connsiteY10" fmla="*/ 214200 h 841672"/>
              <a:gd name="connsiteX0" fmla="*/ 112335 w 2138177"/>
              <a:gd name="connsiteY0" fmla="*/ 214200 h 841672"/>
              <a:gd name="connsiteX1" fmla="*/ 6004 w 2138177"/>
              <a:gd name="connsiteY1" fmla="*/ 610735 h 841672"/>
              <a:gd name="connsiteX2" fmla="*/ 842282 w 2138177"/>
              <a:gd name="connsiteY2" fmla="*/ 807258 h 841672"/>
              <a:gd name="connsiteX3" fmla="*/ 1988375 w 2138177"/>
              <a:gd name="connsiteY3" fmla="*/ 772161 h 841672"/>
              <a:gd name="connsiteX4" fmla="*/ 2105097 w 2138177"/>
              <a:gd name="connsiteY4" fmla="*/ 440680 h 841672"/>
              <a:gd name="connsiteX5" fmla="*/ 2026169 w 2138177"/>
              <a:gd name="connsiteY5" fmla="*/ 182483 h 841672"/>
              <a:gd name="connsiteX6" fmla="*/ 1521747 w 2138177"/>
              <a:gd name="connsiteY6" fmla="*/ 0 h 841672"/>
              <a:gd name="connsiteX7" fmla="*/ 877515 w 2138177"/>
              <a:gd name="connsiteY7" fmla="*/ 105734 h 841672"/>
              <a:gd name="connsiteX8" fmla="*/ 631125 w 2138177"/>
              <a:gd name="connsiteY8" fmla="*/ 163483 h 841672"/>
              <a:gd name="connsiteX9" fmla="*/ 529556 w 2138177"/>
              <a:gd name="connsiteY9" fmla="*/ 152630 h 841672"/>
              <a:gd name="connsiteX10" fmla="*/ 112335 w 2138177"/>
              <a:gd name="connsiteY10" fmla="*/ 214200 h 841672"/>
              <a:gd name="connsiteX0" fmla="*/ 112335 w 2131490"/>
              <a:gd name="connsiteY0" fmla="*/ 214200 h 982247"/>
              <a:gd name="connsiteX1" fmla="*/ 6004 w 2131490"/>
              <a:gd name="connsiteY1" fmla="*/ 610735 h 982247"/>
              <a:gd name="connsiteX2" fmla="*/ 842282 w 2131490"/>
              <a:gd name="connsiteY2" fmla="*/ 807258 h 982247"/>
              <a:gd name="connsiteX3" fmla="*/ 1952746 w 2131490"/>
              <a:gd name="connsiteY3" fmla="*/ 982247 h 982247"/>
              <a:gd name="connsiteX4" fmla="*/ 2105097 w 2131490"/>
              <a:gd name="connsiteY4" fmla="*/ 440680 h 982247"/>
              <a:gd name="connsiteX5" fmla="*/ 2026169 w 2131490"/>
              <a:gd name="connsiteY5" fmla="*/ 182483 h 982247"/>
              <a:gd name="connsiteX6" fmla="*/ 1521747 w 2131490"/>
              <a:gd name="connsiteY6" fmla="*/ 0 h 982247"/>
              <a:gd name="connsiteX7" fmla="*/ 877515 w 2131490"/>
              <a:gd name="connsiteY7" fmla="*/ 105734 h 982247"/>
              <a:gd name="connsiteX8" fmla="*/ 631125 w 2131490"/>
              <a:gd name="connsiteY8" fmla="*/ 163483 h 982247"/>
              <a:gd name="connsiteX9" fmla="*/ 529556 w 2131490"/>
              <a:gd name="connsiteY9" fmla="*/ 152630 h 982247"/>
              <a:gd name="connsiteX10" fmla="*/ 112335 w 2131490"/>
              <a:gd name="connsiteY10" fmla="*/ 214200 h 982247"/>
              <a:gd name="connsiteX0" fmla="*/ 112335 w 2131490"/>
              <a:gd name="connsiteY0" fmla="*/ 214200 h 982247"/>
              <a:gd name="connsiteX1" fmla="*/ 6004 w 2131490"/>
              <a:gd name="connsiteY1" fmla="*/ 610735 h 982247"/>
              <a:gd name="connsiteX2" fmla="*/ 842282 w 2131490"/>
              <a:gd name="connsiteY2" fmla="*/ 807258 h 982247"/>
              <a:gd name="connsiteX3" fmla="*/ 1952746 w 2131490"/>
              <a:gd name="connsiteY3" fmla="*/ 982247 h 982247"/>
              <a:gd name="connsiteX4" fmla="*/ 2105097 w 2131490"/>
              <a:gd name="connsiteY4" fmla="*/ 440680 h 982247"/>
              <a:gd name="connsiteX5" fmla="*/ 2026169 w 2131490"/>
              <a:gd name="connsiteY5" fmla="*/ 182483 h 982247"/>
              <a:gd name="connsiteX6" fmla="*/ 1521747 w 2131490"/>
              <a:gd name="connsiteY6" fmla="*/ 0 h 982247"/>
              <a:gd name="connsiteX7" fmla="*/ 877515 w 2131490"/>
              <a:gd name="connsiteY7" fmla="*/ 105734 h 982247"/>
              <a:gd name="connsiteX8" fmla="*/ 631125 w 2131490"/>
              <a:gd name="connsiteY8" fmla="*/ 163483 h 982247"/>
              <a:gd name="connsiteX9" fmla="*/ 529556 w 2131490"/>
              <a:gd name="connsiteY9" fmla="*/ 152630 h 982247"/>
              <a:gd name="connsiteX10" fmla="*/ 112335 w 2131490"/>
              <a:gd name="connsiteY10" fmla="*/ 214200 h 982247"/>
              <a:gd name="connsiteX0" fmla="*/ 112335 w 2131490"/>
              <a:gd name="connsiteY0" fmla="*/ 214200 h 982247"/>
              <a:gd name="connsiteX1" fmla="*/ 6004 w 2131490"/>
              <a:gd name="connsiteY1" fmla="*/ 610735 h 982247"/>
              <a:gd name="connsiteX2" fmla="*/ 826695 w 2131490"/>
              <a:gd name="connsiteY2" fmla="*/ 728476 h 982247"/>
              <a:gd name="connsiteX3" fmla="*/ 1952746 w 2131490"/>
              <a:gd name="connsiteY3" fmla="*/ 982247 h 982247"/>
              <a:gd name="connsiteX4" fmla="*/ 2105097 w 2131490"/>
              <a:gd name="connsiteY4" fmla="*/ 440680 h 982247"/>
              <a:gd name="connsiteX5" fmla="*/ 2026169 w 2131490"/>
              <a:gd name="connsiteY5" fmla="*/ 182483 h 982247"/>
              <a:gd name="connsiteX6" fmla="*/ 1521747 w 2131490"/>
              <a:gd name="connsiteY6" fmla="*/ 0 h 982247"/>
              <a:gd name="connsiteX7" fmla="*/ 877515 w 2131490"/>
              <a:gd name="connsiteY7" fmla="*/ 105734 h 982247"/>
              <a:gd name="connsiteX8" fmla="*/ 631125 w 2131490"/>
              <a:gd name="connsiteY8" fmla="*/ 163483 h 982247"/>
              <a:gd name="connsiteX9" fmla="*/ 529556 w 2131490"/>
              <a:gd name="connsiteY9" fmla="*/ 152630 h 982247"/>
              <a:gd name="connsiteX10" fmla="*/ 112335 w 2131490"/>
              <a:gd name="connsiteY10" fmla="*/ 214200 h 982247"/>
              <a:gd name="connsiteX0" fmla="*/ 112335 w 2131490"/>
              <a:gd name="connsiteY0" fmla="*/ 108466 h 876513"/>
              <a:gd name="connsiteX1" fmla="*/ 6004 w 2131490"/>
              <a:gd name="connsiteY1" fmla="*/ 505001 h 876513"/>
              <a:gd name="connsiteX2" fmla="*/ 826695 w 2131490"/>
              <a:gd name="connsiteY2" fmla="*/ 622742 h 876513"/>
              <a:gd name="connsiteX3" fmla="*/ 1952746 w 2131490"/>
              <a:gd name="connsiteY3" fmla="*/ 876513 h 876513"/>
              <a:gd name="connsiteX4" fmla="*/ 2105097 w 2131490"/>
              <a:gd name="connsiteY4" fmla="*/ 334946 h 876513"/>
              <a:gd name="connsiteX5" fmla="*/ 2026169 w 2131490"/>
              <a:gd name="connsiteY5" fmla="*/ 76749 h 876513"/>
              <a:gd name="connsiteX6" fmla="*/ 1510613 w 2131490"/>
              <a:gd name="connsiteY6" fmla="*/ 104352 h 876513"/>
              <a:gd name="connsiteX7" fmla="*/ 877515 w 2131490"/>
              <a:gd name="connsiteY7" fmla="*/ 0 h 876513"/>
              <a:gd name="connsiteX8" fmla="*/ 631125 w 2131490"/>
              <a:gd name="connsiteY8" fmla="*/ 57749 h 876513"/>
              <a:gd name="connsiteX9" fmla="*/ 529556 w 2131490"/>
              <a:gd name="connsiteY9" fmla="*/ 46896 h 876513"/>
              <a:gd name="connsiteX10" fmla="*/ 112335 w 2131490"/>
              <a:gd name="connsiteY10" fmla="*/ 108466 h 876513"/>
              <a:gd name="connsiteX0" fmla="*/ 112335 w 2131490"/>
              <a:gd name="connsiteY0" fmla="*/ 61570 h 829617"/>
              <a:gd name="connsiteX1" fmla="*/ 6004 w 2131490"/>
              <a:gd name="connsiteY1" fmla="*/ 458105 h 829617"/>
              <a:gd name="connsiteX2" fmla="*/ 826695 w 2131490"/>
              <a:gd name="connsiteY2" fmla="*/ 575846 h 829617"/>
              <a:gd name="connsiteX3" fmla="*/ 1952746 w 2131490"/>
              <a:gd name="connsiteY3" fmla="*/ 829617 h 829617"/>
              <a:gd name="connsiteX4" fmla="*/ 2105097 w 2131490"/>
              <a:gd name="connsiteY4" fmla="*/ 288050 h 829617"/>
              <a:gd name="connsiteX5" fmla="*/ 2026169 w 2131490"/>
              <a:gd name="connsiteY5" fmla="*/ 29853 h 829617"/>
              <a:gd name="connsiteX6" fmla="*/ 1510613 w 2131490"/>
              <a:gd name="connsiteY6" fmla="*/ 57456 h 829617"/>
              <a:gd name="connsiteX7" fmla="*/ 870835 w 2131490"/>
              <a:gd name="connsiteY7" fmla="*/ 40640 h 829617"/>
              <a:gd name="connsiteX8" fmla="*/ 631125 w 2131490"/>
              <a:gd name="connsiteY8" fmla="*/ 10853 h 829617"/>
              <a:gd name="connsiteX9" fmla="*/ 529556 w 2131490"/>
              <a:gd name="connsiteY9" fmla="*/ 0 h 829617"/>
              <a:gd name="connsiteX10" fmla="*/ 112335 w 2131490"/>
              <a:gd name="connsiteY10" fmla="*/ 61570 h 829617"/>
              <a:gd name="connsiteX0" fmla="*/ 112335 w 2131490"/>
              <a:gd name="connsiteY0" fmla="*/ 61570 h 829617"/>
              <a:gd name="connsiteX1" fmla="*/ 6004 w 2131490"/>
              <a:gd name="connsiteY1" fmla="*/ 458105 h 829617"/>
              <a:gd name="connsiteX2" fmla="*/ 826695 w 2131490"/>
              <a:gd name="connsiteY2" fmla="*/ 575846 h 829617"/>
              <a:gd name="connsiteX3" fmla="*/ 1952746 w 2131490"/>
              <a:gd name="connsiteY3" fmla="*/ 829617 h 829617"/>
              <a:gd name="connsiteX4" fmla="*/ 2105097 w 2131490"/>
              <a:gd name="connsiteY4" fmla="*/ 288050 h 829617"/>
              <a:gd name="connsiteX5" fmla="*/ 2026169 w 2131490"/>
              <a:gd name="connsiteY5" fmla="*/ 29853 h 829617"/>
              <a:gd name="connsiteX6" fmla="*/ 1510613 w 2131490"/>
              <a:gd name="connsiteY6" fmla="*/ 57456 h 829617"/>
              <a:gd name="connsiteX7" fmla="*/ 870835 w 2131490"/>
              <a:gd name="connsiteY7" fmla="*/ 40640 h 829617"/>
              <a:gd name="connsiteX8" fmla="*/ 626672 w 2131490"/>
              <a:gd name="connsiteY8" fmla="*/ 72128 h 829617"/>
              <a:gd name="connsiteX9" fmla="*/ 529556 w 2131490"/>
              <a:gd name="connsiteY9" fmla="*/ 0 h 829617"/>
              <a:gd name="connsiteX10" fmla="*/ 112335 w 2131490"/>
              <a:gd name="connsiteY10" fmla="*/ 61570 h 829617"/>
              <a:gd name="connsiteX0" fmla="*/ 112335 w 2131490"/>
              <a:gd name="connsiteY0" fmla="*/ 47936 h 815983"/>
              <a:gd name="connsiteX1" fmla="*/ 6004 w 2131490"/>
              <a:gd name="connsiteY1" fmla="*/ 444471 h 815983"/>
              <a:gd name="connsiteX2" fmla="*/ 826695 w 2131490"/>
              <a:gd name="connsiteY2" fmla="*/ 562212 h 815983"/>
              <a:gd name="connsiteX3" fmla="*/ 1952746 w 2131490"/>
              <a:gd name="connsiteY3" fmla="*/ 815983 h 815983"/>
              <a:gd name="connsiteX4" fmla="*/ 2105097 w 2131490"/>
              <a:gd name="connsiteY4" fmla="*/ 274416 h 815983"/>
              <a:gd name="connsiteX5" fmla="*/ 2026169 w 2131490"/>
              <a:gd name="connsiteY5" fmla="*/ 16219 h 815983"/>
              <a:gd name="connsiteX6" fmla="*/ 1510613 w 2131490"/>
              <a:gd name="connsiteY6" fmla="*/ 43822 h 815983"/>
              <a:gd name="connsiteX7" fmla="*/ 870835 w 2131490"/>
              <a:gd name="connsiteY7" fmla="*/ 27006 h 815983"/>
              <a:gd name="connsiteX8" fmla="*/ 626672 w 2131490"/>
              <a:gd name="connsiteY8" fmla="*/ 58494 h 815983"/>
              <a:gd name="connsiteX9" fmla="*/ 433804 w 2131490"/>
              <a:gd name="connsiteY9" fmla="*/ 117670 h 815983"/>
              <a:gd name="connsiteX10" fmla="*/ 112335 w 2131490"/>
              <a:gd name="connsiteY10" fmla="*/ 47936 h 815983"/>
              <a:gd name="connsiteX0" fmla="*/ 112335 w 2131490"/>
              <a:gd name="connsiteY0" fmla="*/ 47936 h 815983"/>
              <a:gd name="connsiteX1" fmla="*/ 6004 w 2131490"/>
              <a:gd name="connsiteY1" fmla="*/ 444471 h 815983"/>
              <a:gd name="connsiteX2" fmla="*/ 826695 w 2131490"/>
              <a:gd name="connsiteY2" fmla="*/ 562212 h 815983"/>
              <a:gd name="connsiteX3" fmla="*/ 1952746 w 2131490"/>
              <a:gd name="connsiteY3" fmla="*/ 815983 h 815983"/>
              <a:gd name="connsiteX4" fmla="*/ 2105097 w 2131490"/>
              <a:gd name="connsiteY4" fmla="*/ 274416 h 815983"/>
              <a:gd name="connsiteX5" fmla="*/ 2026169 w 2131490"/>
              <a:gd name="connsiteY5" fmla="*/ 16219 h 815983"/>
              <a:gd name="connsiteX6" fmla="*/ 1510613 w 2131490"/>
              <a:gd name="connsiteY6" fmla="*/ 43822 h 815983"/>
              <a:gd name="connsiteX7" fmla="*/ 870835 w 2131490"/>
              <a:gd name="connsiteY7" fmla="*/ 27006 h 815983"/>
              <a:gd name="connsiteX8" fmla="*/ 626672 w 2131490"/>
              <a:gd name="connsiteY8" fmla="*/ 58494 h 815983"/>
              <a:gd name="connsiteX9" fmla="*/ 433804 w 2131490"/>
              <a:gd name="connsiteY9" fmla="*/ 117670 h 815983"/>
              <a:gd name="connsiteX10" fmla="*/ 112335 w 2131490"/>
              <a:gd name="connsiteY10" fmla="*/ 47936 h 815983"/>
              <a:gd name="connsiteX0" fmla="*/ 112335 w 2131490"/>
              <a:gd name="connsiteY0" fmla="*/ 47936 h 815983"/>
              <a:gd name="connsiteX1" fmla="*/ 6004 w 2131490"/>
              <a:gd name="connsiteY1" fmla="*/ 444471 h 815983"/>
              <a:gd name="connsiteX2" fmla="*/ 826695 w 2131490"/>
              <a:gd name="connsiteY2" fmla="*/ 562212 h 815983"/>
              <a:gd name="connsiteX3" fmla="*/ 1952746 w 2131490"/>
              <a:gd name="connsiteY3" fmla="*/ 815983 h 815983"/>
              <a:gd name="connsiteX4" fmla="*/ 2105097 w 2131490"/>
              <a:gd name="connsiteY4" fmla="*/ 274416 h 815983"/>
              <a:gd name="connsiteX5" fmla="*/ 2026169 w 2131490"/>
              <a:gd name="connsiteY5" fmla="*/ 16219 h 815983"/>
              <a:gd name="connsiteX6" fmla="*/ 1510613 w 2131490"/>
              <a:gd name="connsiteY6" fmla="*/ 43822 h 815983"/>
              <a:gd name="connsiteX7" fmla="*/ 870835 w 2131490"/>
              <a:gd name="connsiteY7" fmla="*/ 27006 h 815983"/>
              <a:gd name="connsiteX8" fmla="*/ 626672 w 2131490"/>
              <a:gd name="connsiteY8" fmla="*/ 58494 h 815983"/>
              <a:gd name="connsiteX9" fmla="*/ 433804 w 2131490"/>
              <a:gd name="connsiteY9" fmla="*/ 117670 h 815983"/>
              <a:gd name="connsiteX10" fmla="*/ 112335 w 2131490"/>
              <a:gd name="connsiteY10" fmla="*/ 47936 h 815983"/>
              <a:gd name="connsiteX0" fmla="*/ 112335 w 2131490"/>
              <a:gd name="connsiteY0" fmla="*/ 47936 h 815983"/>
              <a:gd name="connsiteX1" fmla="*/ 6004 w 2131490"/>
              <a:gd name="connsiteY1" fmla="*/ 444471 h 815983"/>
              <a:gd name="connsiteX2" fmla="*/ 1085559 w 2131490"/>
              <a:gd name="connsiteY2" fmla="*/ 496560 h 815983"/>
              <a:gd name="connsiteX3" fmla="*/ 1952746 w 2131490"/>
              <a:gd name="connsiteY3" fmla="*/ 815983 h 815983"/>
              <a:gd name="connsiteX4" fmla="*/ 2105097 w 2131490"/>
              <a:gd name="connsiteY4" fmla="*/ 274416 h 815983"/>
              <a:gd name="connsiteX5" fmla="*/ 2026169 w 2131490"/>
              <a:gd name="connsiteY5" fmla="*/ 16219 h 815983"/>
              <a:gd name="connsiteX6" fmla="*/ 1510613 w 2131490"/>
              <a:gd name="connsiteY6" fmla="*/ 43822 h 815983"/>
              <a:gd name="connsiteX7" fmla="*/ 870835 w 2131490"/>
              <a:gd name="connsiteY7" fmla="*/ 27006 h 815983"/>
              <a:gd name="connsiteX8" fmla="*/ 626672 w 2131490"/>
              <a:gd name="connsiteY8" fmla="*/ 58494 h 815983"/>
              <a:gd name="connsiteX9" fmla="*/ 433804 w 2131490"/>
              <a:gd name="connsiteY9" fmla="*/ 117670 h 815983"/>
              <a:gd name="connsiteX10" fmla="*/ 112335 w 2131490"/>
              <a:gd name="connsiteY10" fmla="*/ 47936 h 815983"/>
              <a:gd name="connsiteX0" fmla="*/ 112335 w 2131490"/>
              <a:gd name="connsiteY0" fmla="*/ 47936 h 815983"/>
              <a:gd name="connsiteX1" fmla="*/ 6004 w 2131490"/>
              <a:gd name="connsiteY1" fmla="*/ 444471 h 815983"/>
              <a:gd name="connsiteX2" fmla="*/ 1085559 w 2131490"/>
              <a:gd name="connsiteY2" fmla="*/ 496560 h 815983"/>
              <a:gd name="connsiteX3" fmla="*/ 1952746 w 2131490"/>
              <a:gd name="connsiteY3" fmla="*/ 815983 h 815983"/>
              <a:gd name="connsiteX4" fmla="*/ 2105097 w 2131490"/>
              <a:gd name="connsiteY4" fmla="*/ 274416 h 815983"/>
              <a:gd name="connsiteX5" fmla="*/ 2026169 w 2131490"/>
              <a:gd name="connsiteY5" fmla="*/ 16219 h 815983"/>
              <a:gd name="connsiteX6" fmla="*/ 1510613 w 2131490"/>
              <a:gd name="connsiteY6" fmla="*/ 43822 h 815983"/>
              <a:gd name="connsiteX7" fmla="*/ 870835 w 2131490"/>
              <a:gd name="connsiteY7" fmla="*/ 27006 h 815983"/>
              <a:gd name="connsiteX8" fmla="*/ 626672 w 2131490"/>
              <a:gd name="connsiteY8" fmla="*/ 58494 h 815983"/>
              <a:gd name="connsiteX9" fmla="*/ 433804 w 2131490"/>
              <a:gd name="connsiteY9" fmla="*/ 117670 h 815983"/>
              <a:gd name="connsiteX10" fmla="*/ 112335 w 2131490"/>
              <a:gd name="connsiteY10" fmla="*/ 47936 h 815983"/>
              <a:gd name="connsiteX0" fmla="*/ 112335 w 2131490"/>
              <a:gd name="connsiteY0" fmla="*/ 47936 h 815983"/>
              <a:gd name="connsiteX1" fmla="*/ 6004 w 2131490"/>
              <a:gd name="connsiteY1" fmla="*/ 444471 h 815983"/>
              <a:gd name="connsiteX2" fmla="*/ 1085559 w 2131490"/>
              <a:gd name="connsiteY2" fmla="*/ 496560 h 815983"/>
              <a:gd name="connsiteX3" fmla="*/ 1952746 w 2131490"/>
              <a:gd name="connsiteY3" fmla="*/ 815983 h 815983"/>
              <a:gd name="connsiteX4" fmla="*/ 2105097 w 2131490"/>
              <a:gd name="connsiteY4" fmla="*/ 274416 h 815983"/>
              <a:gd name="connsiteX5" fmla="*/ 2026169 w 2131490"/>
              <a:gd name="connsiteY5" fmla="*/ 16219 h 815983"/>
              <a:gd name="connsiteX6" fmla="*/ 1510613 w 2131490"/>
              <a:gd name="connsiteY6" fmla="*/ 43822 h 815983"/>
              <a:gd name="connsiteX7" fmla="*/ 870835 w 2131490"/>
              <a:gd name="connsiteY7" fmla="*/ 27006 h 815983"/>
              <a:gd name="connsiteX8" fmla="*/ 626672 w 2131490"/>
              <a:gd name="connsiteY8" fmla="*/ 58494 h 815983"/>
              <a:gd name="connsiteX9" fmla="*/ 433804 w 2131490"/>
              <a:gd name="connsiteY9" fmla="*/ 117670 h 815983"/>
              <a:gd name="connsiteX10" fmla="*/ 112335 w 2131490"/>
              <a:gd name="connsiteY10" fmla="*/ 47936 h 815983"/>
              <a:gd name="connsiteX0" fmla="*/ 112335 w 2131490"/>
              <a:gd name="connsiteY0" fmla="*/ 47936 h 815983"/>
              <a:gd name="connsiteX1" fmla="*/ 6004 w 2131490"/>
              <a:gd name="connsiteY1" fmla="*/ 444471 h 815983"/>
              <a:gd name="connsiteX2" fmla="*/ 1083889 w 2131490"/>
              <a:gd name="connsiteY2" fmla="*/ 529386 h 815983"/>
              <a:gd name="connsiteX3" fmla="*/ 1952746 w 2131490"/>
              <a:gd name="connsiteY3" fmla="*/ 815983 h 815983"/>
              <a:gd name="connsiteX4" fmla="*/ 2105097 w 2131490"/>
              <a:gd name="connsiteY4" fmla="*/ 274416 h 815983"/>
              <a:gd name="connsiteX5" fmla="*/ 2026169 w 2131490"/>
              <a:gd name="connsiteY5" fmla="*/ 16219 h 815983"/>
              <a:gd name="connsiteX6" fmla="*/ 1510613 w 2131490"/>
              <a:gd name="connsiteY6" fmla="*/ 43822 h 815983"/>
              <a:gd name="connsiteX7" fmla="*/ 870835 w 2131490"/>
              <a:gd name="connsiteY7" fmla="*/ 27006 h 815983"/>
              <a:gd name="connsiteX8" fmla="*/ 626672 w 2131490"/>
              <a:gd name="connsiteY8" fmla="*/ 58494 h 815983"/>
              <a:gd name="connsiteX9" fmla="*/ 433804 w 2131490"/>
              <a:gd name="connsiteY9" fmla="*/ 117670 h 815983"/>
              <a:gd name="connsiteX10" fmla="*/ 112335 w 2131490"/>
              <a:gd name="connsiteY10" fmla="*/ 47936 h 815983"/>
              <a:gd name="connsiteX0" fmla="*/ 112335 w 2131490"/>
              <a:gd name="connsiteY0" fmla="*/ 47936 h 815983"/>
              <a:gd name="connsiteX1" fmla="*/ 6004 w 2131490"/>
              <a:gd name="connsiteY1" fmla="*/ 444471 h 815983"/>
              <a:gd name="connsiteX2" fmla="*/ 1083889 w 2131490"/>
              <a:gd name="connsiteY2" fmla="*/ 529386 h 815983"/>
              <a:gd name="connsiteX3" fmla="*/ 1952746 w 2131490"/>
              <a:gd name="connsiteY3" fmla="*/ 815983 h 815983"/>
              <a:gd name="connsiteX4" fmla="*/ 2105097 w 2131490"/>
              <a:gd name="connsiteY4" fmla="*/ 274416 h 815983"/>
              <a:gd name="connsiteX5" fmla="*/ 2026169 w 2131490"/>
              <a:gd name="connsiteY5" fmla="*/ 16219 h 815983"/>
              <a:gd name="connsiteX6" fmla="*/ 1510613 w 2131490"/>
              <a:gd name="connsiteY6" fmla="*/ 43822 h 815983"/>
              <a:gd name="connsiteX7" fmla="*/ 870835 w 2131490"/>
              <a:gd name="connsiteY7" fmla="*/ 27006 h 815983"/>
              <a:gd name="connsiteX8" fmla="*/ 626672 w 2131490"/>
              <a:gd name="connsiteY8" fmla="*/ 58494 h 815983"/>
              <a:gd name="connsiteX9" fmla="*/ 433804 w 2131490"/>
              <a:gd name="connsiteY9" fmla="*/ 117670 h 815983"/>
              <a:gd name="connsiteX10" fmla="*/ 112335 w 2131490"/>
              <a:gd name="connsiteY10" fmla="*/ 47936 h 815983"/>
              <a:gd name="connsiteX0" fmla="*/ 112335 w 2131490"/>
              <a:gd name="connsiteY0" fmla="*/ 47936 h 815983"/>
              <a:gd name="connsiteX1" fmla="*/ 6004 w 2131490"/>
              <a:gd name="connsiteY1" fmla="*/ 444471 h 815983"/>
              <a:gd name="connsiteX2" fmla="*/ 1083889 w 2131490"/>
              <a:gd name="connsiteY2" fmla="*/ 529386 h 815983"/>
              <a:gd name="connsiteX3" fmla="*/ 1952746 w 2131490"/>
              <a:gd name="connsiteY3" fmla="*/ 815983 h 815983"/>
              <a:gd name="connsiteX4" fmla="*/ 2105097 w 2131490"/>
              <a:gd name="connsiteY4" fmla="*/ 274416 h 815983"/>
              <a:gd name="connsiteX5" fmla="*/ 2026169 w 2131490"/>
              <a:gd name="connsiteY5" fmla="*/ 16219 h 815983"/>
              <a:gd name="connsiteX6" fmla="*/ 1510613 w 2131490"/>
              <a:gd name="connsiteY6" fmla="*/ 43822 h 815983"/>
              <a:gd name="connsiteX7" fmla="*/ 870835 w 2131490"/>
              <a:gd name="connsiteY7" fmla="*/ 27006 h 815983"/>
              <a:gd name="connsiteX8" fmla="*/ 626672 w 2131490"/>
              <a:gd name="connsiteY8" fmla="*/ 58494 h 815983"/>
              <a:gd name="connsiteX9" fmla="*/ 433804 w 2131490"/>
              <a:gd name="connsiteY9" fmla="*/ 117670 h 815983"/>
              <a:gd name="connsiteX10" fmla="*/ 112335 w 2131490"/>
              <a:gd name="connsiteY10" fmla="*/ 47936 h 8159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131490" h="815983">
                <a:moveTo>
                  <a:pt x="112335" y="47936"/>
                </a:moveTo>
                <a:cubicBezTo>
                  <a:pt x="8603" y="188868"/>
                  <a:pt x="-12460" y="238423"/>
                  <a:pt x="6004" y="444471"/>
                </a:cubicBezTo>
                <a:cubicBezTo>
                  <a:pt x="198145" y="636357"/>
                  <a:pt x="760620" y="534326"/>
                  <a:pt x="1083889" y="529386"/>
                </a:cubicBezTo>
                <a:cubicBezTo>
                  <a:pt x="1393895" y="532422"/>
                  <a:pt x="1627937" y="545826"/>
                  <a:pt x="1952746" y="815983"/>
                </a:cubicBezTo>
                <a:cubicBezTo>
                  <a:pt x="2090865" y="757178"/>
                  <a:pt x="2178045" y="344074"/>
                  <a:pt x="2105097" y="274416"/>
                </a:cubicBezTo>
                <a:cubicBezTo>
                  <a:pt x="2037364" y="143183"/>
                  <a:pt x="2149445" y="-58751"/>
                  <a:pt x="2026169" y="16219"/>
                </a:cubicBezTo>
                <a:cubicBezTo>
                  <a:pt x="1848379" y="42927"/>
                  <a:pt x="1688428" y="179549"/>
                  <a:pt x="1510613" y="43822"/>
                </a:cubicBezTo>
                <a:cubicBezTo>
                  <a:pt x="1278805" y="138558"/>
                  <a:pt x="1113726" y="70187"/>
                  <a:pt x="870835" y="27006"/>
                </a:cubicBezTo>
                <a:lnTo>
                  <a:pt x="626672" y="58494"/>
                </a:lnTo>
                <a:lnTo>
                  <a:pt x="433804" y="117670"/>
                </a:lnTo>
                <a:lnTo>
                  <a:pt x="112335" y="47936"/>
                </a:ln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nvGrpSpPr>
          <p:cNvPr id="276" name="Group 275">
            <a:extLst>
              <a:ext uri="{FF2B5EF4-FFF2-40B4-BE49-F238E27FC236}">
                <a16:creationId xmlns:a16="http://schemas.microsoft.com/office/drawing/2014/main" id="{4BA3F78A-EA9F-8040-B9A9-1E8175F0FDC3}"/>
              </a:ext>
            </a:extLst>
          </p:cNvPr>
          <p:cNvGrpSpPr/>
          <p:nvPr/>
        </p:nvGrpSpPr>
        <p:grpSpPr>
          <a:xfrm>
            <a:off x="4615018" y="4244094"/>
            <a:ext cx="354584" cy="343325"/>
            <a:chOff x="5456753" y="5025425"/>
            <a:chExt cx="646800" cy="582262"/>
          </a:xfrm>
        </p:grpSpPr>
        <p:pic>
          <p:nvPicPr>
            <p:cNvPr id="274" name="Graphic 273" descr="Mining tools">
              <a:extLst>
                <a:ext uri="{FF2B5EF4-FFF2-40B4-BE49-F238E27FC236}">
                  <a16:creationId xmlns:a16="http://schemas.microsoft.com/office/drawing/2014/main" id="{D5C6EDBB-2396-2C42-8F94-4CFFFBFFF8F8}"/>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5547207" y="5025425"/>
              <a:ext cx="359943" cy="359943"/>
            </a:xfrm>
            <a:prstGeom prst="rect">
              <a:avLst/>
            </a:prstGeom>
          </p:spPr>
        </p:pic>
        <p:sp>
          <p:nvSpPr>
            <p:cNvPr id="275" name="TextBox 274">
              <a:extLst>
                <a:ext uri="{FF2B5EF4-FFF2-40B4-BE49-F238E27FC236}">
                  <a16:creationId xmlns:a16="http://schemas.microsoft.com/office/drawing/2014/main" id="{1654DF9E-BBBE-034E-9438-9177B97E9B01}"/>
                </a:ext>
              </a:extLst>
            </p:cNvPr>
            <p:cNvSpPr txBox="1"/>
            <p:nvPr/>
          </p:nvSpPr>
          <p:spPr>
            <a:xfrm>
              <a:off x="5456753" y="5294503"/>
              <a:ext cx="646800" cy="313184"/>
            </a:xfrm>
            <a:prstGeom prst="rect">
              <a:avLst/>
            </a:prstGeom>
            <a:noFill/>
          </p:spPr>
          <p:txBody>
            <a:bodyPr wrap="none" rtlCol="0">
              <a:spAutoFit/>
            </a:bodyPr>
            <a:lstStyle/>
            <a:p>
              <a:r>
                <a:rPr lang="en-US" sz="600" dirty="0">
                  <a:solidFill>
                    <a:schemeClr val="bg1"/>
                  </a:solidFill>
                  <a:latin typeface="Century Gothic" panose="020B0502020202020204" pitchFamily="34" charset="0"/>
                </a:rPr>
                <a:t>M&amp;E</a:t>
              </a:r>
            </a:p>
          </p:txBody>
        </p:sp>
      </p:grpSp>
      <p:sp>
        <p:nvSpPr>
          <p:cNvPr id="145" name="TextBox 144">
            <a:extLst>
              <a:ext uri="{FF2B5EF4-FFF2-40B4-BE49-F238E27FC236}">
                <a16:creationId xmlns:a16="http://schemas.microsoft.com/office/drawing/2014/main" id="{491ED71F-DD39-3344-9739-829350AF73C3}"/>
              </a:ext>
            </a:extLst>
          </p:cNvPr>
          <p:cNvSpPr txBox="1"/>
          <p:nvPr/>
        </p:nvSpPr>
        <p:spPr>
          <a:xfrm rot="16200000">
            <a:off x="2943886" y="3063973"/>
            <a:ext cx="1001408" cy="369332"/>
          </a:xfrm>
          <a:prstGeom prst="rect">
            <a:avLst/>
          </a:prstGeom>
          <a:noFill/>
        </p:spPr>
        <p:txBody>
          <a:bodyPr wrap="square" rtlCol="0">
            <a:spAutoFit/>
          </a:bodyPr>
          <a:lstStyle/>
          <a:p>
            <a:pPr algn="ctr"/>
            <a:r>
              <a:rPr lang="en-US" sz="600" b="1" dirty="0">
                <a:solidFill>
                  <a:schemeClr val="bg1"/>
                </a:solidFill>
                <a:latin typeface="Century Gothic" panose="020B0502020202020204" pitchFamily="34" charset="0"/>
              </a:rPr>
              <a:t>CalSAWS </a:t>
            </a:r>
          </a:p>
          <a:p>
            <a:pPr algn="ctr"/>
            <a:r>
              <a:rPr lang="en-US" sz="600" b="1" dirty="0">
                <a:solidFill>
                  <a:schemeClr val="bg1"/>
                </a:solidFill>
                <a:latin typeface="Century Gothic" panose="020B0502020202020204" pitchFamily="34" charset="0"/>
              </a:rPr>
              <a:t>Expanded  Application</a:t>
            </a:r>
          </a:p>
        </p:txBody>
      </p:sp>
      <p:sp>
        <p:nvSpPr>
          <p:cNvPr id="147" name="Rounded Rectangle 146">
            <a:extLst>
              <a:ext uri="{FF2B5EF4-FFF2-40B4-BE49-F238E27FC236}">
                <a16:creationId xmlns:a16="http://schemas.microsoft.com/office/drawing/2014/main" id="{72289918-7686-EA40-8A48-4C9529F127FC}"/>
              </a:ext>
            </a:extLst>
          </p:cNvPr>
          <p:cNvSpPr/>
          <p:nvPr/>
        </p:nvSpPr>
        <p:spPr>
          <a:xfrm>
            <a:off x="3317632" y="4561812"/>
            <a:ext cx="501316" cy="152249"/>
          </a:xfrm>
          <a:prstGeom prst="round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50" b="1" dirty="0">
                <a:solidFill>
                  <a:schemeClr val="bg1"/>
                </a:solidFill>
                <a:latin typeface="Century Gothic" panose="020B0502020202020204" pitchFamily="34" charset="0"/>
              </a:rPr>
              <a:t>CalWORKs</a:t>
            </a:r>
          </a:p>
        </p:txBody>
      </p:sp>
      <p:sp>
        <p:nvSpPr>
          <p:cNvPr id="148" name="Rounded Rectangle 147">
            <a:extLst>
              <a:ext uri="{FF2B5EF4-FFF2-40B4-BE49-F238E27FC236}">
                <a16:creationId xmlns:a16="http://schemas.microsoft.com/office/drawing/2014/main" id="{F772D882-3929-BE45-9D49-23E25786853C}"/>
              </a:ext>
            </a:extLst>
          </p:cNvPr>
          <p:cNvSpPr/>
          <p:nvPr/>
        </p:nvSpPr>
        <p:spPr>
          <a:xfrm>
            <a:off x="3314454" y="4731720"/>
            <a:ext cx="501316" cy="152249"/>
          </a:xfrm>
          <a:prstGeom prst="round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50" b="1" dirty="0">
                <a:solidFill>
                  <a:schemeClr val="bg1"/>
                </a:solidFill>
                <a:latin typeface="Century Gothic" panose="020B0502020202020204" pitchFamily="34" charset="0"/>
              </a:rPr>
              <a:t>CalFresh</a:t>
            </a:r>
          </a:p>
        </p:txBody>
      </p:sp>
      <p:sp>
        <p:nvSpPr>
          <p:cNvPr id="149" name="Rounded Rectangle 148">
            <a:extLst>
              <a:ext uri="{FF2B5EF4-FFF2-40B4-BE49-F238E27FC236}">
                <a16:creationId xmlns:a16="http://schemas.microsoft.com/office/drawing/2014/main" id="{5981FCC7-C1EB-BE44-B87E-80D5661A0FD9}"/>
              </a:ext>
            </a:extLst>
          </p:cNvPr>
          <p:cNvSpPr/>
          <p:nvPr/>
        </p:nvSpPr>
        <p:spPr>
          <a:xfrm>
            <a:off x="3316309" y="4896824"/>
            <a:ext cx="501316" cy="152249"/>
          </a:xfrm>
          <a:prstGeom prst="round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50" b="1" dirty="0">
                <a:solidFill>
                  <a:schemeClr val="bg1"/>
                </a:solidFill>
                <a:latin typeface="Century Gothic" panose="020B0502020202020204" pitchFamily="34" charset="0"/>
              </a:rPr>
              <a:t>MediCal</a:t>
            </a:r>
          </a:p>
        </p:txBody>
      </p:sp>
      <p:sp>
        <p:nvSpPr>
          <p:cNvPr id="153" name="Rounded Rectangle 152">
            <a:extLst>
              <a:ext uri="{FF2B5EF4-FFF2-40B4-BE49-F238E27FC236}">
                <a16:creationId xmlns:a16="http://schemas.microsoft.com/office/drawing/2014/main" id="{27CC7635-5B45-2943-9244-2C5DFD4A3B6F}"/>
              </a:ext>
            </a:extLst>
          </p:cNvPr>
          <p:cNvSpPr/>
          <p:nvPr/>
        </p:nvSpPr>
        <p:spPr>
          <a:xfrm>
            <a:off x="3836535" y="4562862"/>
            <a:ext cx="501316" cy="152249"/>
          </a:xfrm>
          <a:prstGeom prst="round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50" b="1" dirty="0">
                <a:solidFill>
                  <a:schemeClr val="bg1"/>
                </a:solidFill>
                <a:latin typeface="Century Gothic" panose="020B0502020202020204" pitchFamily="34" charset="0"/>
              </a:rPr>
              <a:t>Foster Care</a:t>
            </a:r>
          </a:p>
        </p:txBody>
      </p:sp>
      <p:sp>
        <p:nvSpPr>
          <p:cNvPr id="154" name="Rounded Rectangle 153">
            <a:extLst>
              <a:ext uri="{FF2B5EF4-FFF2-40B4-BE49-F238E27FC236}">
                <a16:creationId xmlns:a16="http://schemas.microsoft.com/office/drawing/2014/main" id="{9CFE6B6E-3B42-D94D-BA9C-1762B06DF84B}"/>
              </a:ext>
            </a:extLst>
          </p:cNvPr>
          <p:cNvSpPr/>
          <p:nvPr/>
        </p:nvSpPr>
        <p:spPr>
          <a:xfrm>
            <a:off x="3833357" y="4732770"/>
            <a:ext cx="501316" cy="152249"/>
          </a:xfrm>
          <a:prstGeom prst="round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50" b="1" dirty="0">
                <a:solidFill>
                  <a:schemeClr val="bg1"/>
                </a:solidFill>
                <a:latin typeface="Century Gothic" panose="020B0502020202020204" pitchFamily="34" charset="0"/>
              </a:rPr>
              <a:t>KinGAP</a:t>
            </a:r>
          </a:p>
        </p:txBody>
      </p:sp>
      <p:sp>
        <p:nvSpPr>
          <p:cNvPr id="155" name="Rounded Rectangle 154">
            <a:extLst>
              <a:ext uri="{FF2B5EF4-FFF2-40B4-BE49-F238E27FC236}">
                <a16:creationId xmlns:a16="http://schemas.microsoft.com/office/drawing/2014/main" id="{523DB755-5101-AE42-AC88-02D24CB9CEA2}"/>
              </a:ext>
            </a:extLst>
          </p:cNvPr>
          <p:cNvSpPr/>
          <p:nvPr/>
        </p:nvSpPr>
        <p:spPr>
          <a:xfrm>
            <a:off x="3835212" y="4897874"/>
            <a:ext cx="501316" cy="152249"/>
          </a:xfrm>
          <a:prstGeom prst="round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50" b="1" dirty="0">
                <a:solidFill>
                  <a:schemeClr val="bg1"/>
                </a:solidFill>
                <a:latin typeface="Century Gothic" panose="020B0502020202020204" pitchFamily="34" charset="0"/>
              </a:rPr>
              <a:t>GA/GR (LA)</a:t>
            </a:r>
          </a:p>
        </p:txBody>
      </p:sp>
      <p:sp>
        <p:nvSpPr>
          <p:cNvPr id="156" name="Rounded Rectangle 155">
            <a:extLst>
              <a:ext uri="{FF2B5EF4-FFF2-40B4-BE49-F238E27FC236}">
                <a16:creationId xmlns:a16="http://schemas.microsoft.com/office/drawing/2014/main" id="{FF53D71E-77E2-1A48-A781-8B5B61D6CE87}"/>
              </a:ext>
            </a:extLst>
          </p:cNvPr>
          <p:cNvSpPr/>
          <p:nvPr/>
        </p:nvSpPr>
        <p:spPr>
          <a:xfrm>
            <a:off x="4098670" y="4054060"/>
            <a:ext cx="528071" cy="152249"/>
          </a:xfrm>
          <a:prstGeom prst="round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50" b="1" dirty="0">
                <a:solidFill>
                  <a:schemeClr val="bg1"/>
                </a:solidFill>
                <a:latin typeface="Century Gothic" panose="020B0502020202020204" pitchFamily="34" charset="0"/>
              </a:rPr>
              <a:t>Child Care</a:t>
            </a:r>
          </a:p>
        </p:txBody>
      </p:sp>
      <p:sp>
        <p:nvSpPr>
          <p:cNvPr id="160" name="Rounded Rectangle 159">
            <a:extLst>
              <a:ext uri="{FF2B5EF4-FFF2-40B4-BE49-F238E27FC236}">
                <a16:creationId xmlns:a16="http://schemas.microsoft.com/office/drawing/2014/main" id="{948ABD07-EC18-1A41-925E-FE894ADFB7C2}"/>
              </a:ext>
            </a:extLst>
          </p:cNvPr>
          <p:cNvSpPr/>
          <p:nvPr/>
        </p:nvSpPr>
        <p:spPr>
          <a:xfrm>
            <a:off x="4095492" y="4223968"/>
            <a:ext cx="528071" cy="152249"/>
          </a:xfrm>
          <a:prstGeom prst="round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50" b="1" dirty="0">
                <a:solidFill>
                  <a:schemeClr val="bg1"/>
                </a:solidFill>
                <a:latin typeface="Century Gothic" panose="020B0502020202020204" pitchFamily="34" charset="0"/>
              </a:rPr>
              <a:t>Refugee Assistance</a:t>
            </a:r>
          </a:p>
        </p:txBody>
      </p:sp>
      <p:sp>
        <p:nvSpPr>
          <p:cNvPr id="162" name="Rounded Rectangle 161">
            <a:extLst>
              <a:ext uri="{FF2B5EF4-FFF2-40B4-BE49-F238E27FC236}">
                <a16:creationId xmlns:a16="http://schemas.microsoft.com/office/drawing/2014/main" id="{E548DB84-D059-7B49-95E2-BA6F22F61FC9}"/>
              </a:ext>
            </a:extLst>
          </p:cNvPr>
          <p:cNvSpPr/>
          <p:nvPr/>
        </p:nvSpPr>
        <p:spPr>
          <a:xfrm>
            <a:off x="4097347" y="4390099"/>
            <a:ext cx="528071" cy="152249"/>
          </a:xfrm>
          <a:prstGeom prst="round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50" b="1" dirty="0">
                <a:solidFill>
                  <a:schemeClr val="bg1"/>
                </a:solidFill>
                <a:latin typeface="Century Gothic" panose="020B0502020202020204" pitchFamily="34" charset="0"/>
              </a:rPr>
              <a:t>CMSP</a:t>
            </a:r>
          </a:p>
        </p:txBody>
      </p:sp>
      <p:sp>
        <p:nvSpPr>
          <p:cNvPr id="164" name="Rounded Rectangle 163">
            <a:extLst>
              <a:ext uri="{FF2B5EF4-FFF2-40B4-BE49-F238E27FC236}">
                <a16:creationId xmlns:a16="http://schemas.microsoft.com/office/drawing/2014/main" id="{EF4CDE5D-D5DA-EB40-B29C-D42F43BBCFA0}"/>
              </a:ext>
            </a:extLst>
          </p:cNvPr>
          <p:cNvSpPr/>
          <p:nvPr/>
        </p:nvSpPr>
        <p:spPr>
          <a:xfrm>
            <a:off x="4353024" y="4561726"/>
            <a:ext cx="501316" cy="152249"/>
          </a:xfrm>
          <a:prstGeom prst="round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50" b="1" dirty="0">
                <a:solidFill>
                  <a:schemeClr val="bg1"/>
                </a:solidFill>
                <a:latin typeface="Century Gothic" panose="020B0502020202020204" pitchFamily="34" charset="0"/>
              </a:rPr>
              <a:t>CAPI</a:t>
            </a:r>
          </a:p>
        </p:txBody>
      </p:sp>
      <p:sp>
        <p:nvSpPr>
          <p:cNvPr id="167" name="Rounded Rectangle 166">
            <a:extLst>
              <a:ext uri="{FF2B5EF4-FFF2-40B4-BE49-F238E27FC236}">
                <a16:creationId xmlns:a16="http://schemas.microsoft.com/office/drawing/2014/main" id="{BB6F1D31-308B-E345-86B8-B9AEF68F56CB}"/>
              </a:ext>
            </a:extLst>
          </p:cNvPr>
          <p:cNvSpPr/>
          <p:nvPr/>
        </p:nvSpPr>
        <p:spPr>
          <a:xfrm>
            <a:off x="4358109" y="4731634"/>
            <a:ext cx="501316" cy="152249"/>
          </a:xfrm>
          <a:prstGeom prst="round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50" b="1" dirty="0">
                <a:solidFill>
                  <a:schemeClr val="bg1"/>
                </a:solidFill>
                <a:latin typeface="Century Gothic" panose="020B0502020202020204" pitchFamily="34" charset="0"/>
              </a:rPr>
              <a:t>AAP</a:t>
            </a:r>
          </a:p>
        </p:txBody>
      </p:sp>
      <p:sp>
        <p:nvSpPr>
          <p:cNvPr id="173" name="Rounded Rectangle 172">
            <a:extLst>
              <a:ext uri="{FF2B5EF4-FFF2-40B4-BE49-F238E27FC236}">
                <a16:creationId xmlns:a16="http://schemas.microsoft.com/office/drawing/2014/main" id="{688161CA-8B80-C74B-99D4-657CB1D27722}"/>
              </a:ext>
            </a:extLst>
          </p:cNvPr>
          <p:cNvSpPr/>
          <p:nvPr/>
        </p:nvSpPr>
        <p:spPr>
          <a:xfrm>
            <a:off x="4351701" y="4896739"/>
            <a:ext cx="501316" cy="152249"/>
          </a:xfrm>
          <a:prstGeom prst="round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50" b="1" dirty="0">
                <a:solidFill>
                  <a:schemeClr val="bg1"/>
                </a:solidFill>
                <a:latin typeface="Century Gothic" panose="020B0502020202020204" pitchFamily="34" charset="0"/>
              </a:rPr>
              <a:t>EA</a:t>
            </a:r>
          </a:p>
        </p:txBody>
      </p:sp>
      <p:sp>
        <p:nvSpPr>
          <p:cNvPr id="174" name="Rounded Rectangle 173">
            <a:extLst>
              <a:ext uri="{FF2B5EF4-FFF2-40B4-BE49-F238E27FC236}">
                <a16:creationId xmlns:a16="http://schemas.microsoft.com/office/drawing/2014/main" id="{12B9900B-3339-FE48-B9A7-50EFCBDC1AA2}"/>
              </a:ext>
            </a:extLst>
          </p:cNvPr>
          <p:cNvSpPr/>
          <p:nvPr/>
        </p:nvSpPr>
        <p:spPr>
          <a:xfrm>
            <a:off x="4652257" y="4053564"/>
            <a:ext cx="598206" cy="147608"/>
          </a:xfrm>
          <a:prstGeom prst="round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50" b="1" dirty="0">
                <a:solidFill>
                  <a:schemeClr val="bg1"/>
                </a:solidFill>
                <a:latin typeface="Century Gothic" panose="020B0502020202020204" pitchFamily="34" charset="0"/>
              </a:rPr>
              <a:t>Employment</a:t>
            </a:r>
          </a:p>
          <a:p>
            <a:pPr algn="ctr"/>
            <a:r>
              <a:rPr lang="en-US" sz="450" b="1" dirty="0">
                <a:solidFill>
                  <a:schemeClr val="bg1"/>
                </a:solidFill>
                <a:latin typeface="Century Gothic" panose="020B0502020202020204" pitchFamily="34" charset="0"/>
              </a:rPr>
              <a:t>Services</a:t>
            </a:r>
          </a:p>
        </p:txBody>
      </p:sp>
      <p:sp>
        <p:nvSpPr>
          <p:cNvPr id="9" name="Rectangle 8">
            <a:extLst>
              <a:ext uri="{FF2B5EF4-FFF2-40B4-BE49-F238E27FC236}">
                <a16:creationId xmlns:a16="http://schemas.microsoft.com/office/drawing/2014/main" id="{45059ED6-C2E3-F446-AAD4-E781D84E0B3B}"/>
              </a:ext>
            </a:extLst>
          </p:cNvPr>
          <p:cNvSpPr/>
          <p:nvPr/>
        </p:nvSpPr>
        <p:spPr>
          <a:xfrm>
            <a:off x="276287" y="5123600"/>
            <a:ext cx="202367" cy="16506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78" name="Rectangle 177">
            <a:extLst>
              <a:ext uri="{FF2B5EF4-FFF2-40B4-BE49-F238E27FC236}">
                <a16:creationId xmlns:a16="http://schemas.microsoft.com/office/drawing/2014/main" id="{CBBCB8E1-A598-EA46-B315-C72303D195F5}"/>
              </a:ext>
            </a:extLst>
          </p:cNvPr>
          <p:cNvSpPr/>
          <p:nvPr/>
        </p:nvSpPr>
        <p:spPr>
          <a:xfrm>
            <a:off x="276287" y="4890418"/>
            <a:ext cx="202367" cy="165060"/>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24" name="TextBox 23">
            <a:extLst>
              <a:ext uri="{FF2B5EF4-FFF2-40B4-BE49-F238E27FC236}">
                <a16:creationId xmlns:a16="http://schemas.microsoft.com/office/drawing/2014/main" id="{6145BC52-5F0C-F145-8483-B2150B5994C9}"/>
              </a:ext>
            </a:extLst>
          </p:cNvPr>
          <p:cNvSpPr txBox="1"/>
          <p:nvPr/>
        </p:nvSpPr>
        <p:spPr>
          <a:xfrm>
            <a:off x="454301" y="4871588"/>
            <a:ext cx="995785" cy="473206"/>
          </a:xfrm>
          <a:prstGeom prst="rect">
            <a:avLst/>
          </a:prstGeom>
          <a:noFill/>
        </p:spPr>
        <p:txBody>
          <a:bodyPr wrap="none" rtlCol="0">
            <a:spAutoFit/>
          </a:bodyPr>
          <a:lstStyle/>
          <a:p>
            <a:r>
              <a:rPr lang="en-US" sz="825" dirty="0"/>
              <a:t>Existing</a:t>
            </a:r>
          </a:p>
          <a:p>
            <a:endParaRPr lang="en-US" sz="825" dirty="0"/>
          </a:p>
          <a:p>
            <a:r>
              <a:rPr lang="en-US" sz="825" dirty="0"/>
              <a:t>New/Expanded</a:t>
            </a:r>
          </a:p>
        </p:txBody>
      </p:sp>
      <p:sp>
        <p:nvSpPr>
          <p:cNvPr id="25" name="TextBox 24">
            <a:extLst>
              <a:ext uri="{FF2B5EF4-FFF2-40B4-BE49-F238E27FC236}">
                <a16:creationId xmlns:a16="http://schemas.microsoft.com/office/drawing/2014/main" id="{BD2BE40D-925C-6C40-8072-9BD1AF1D694D}"/>
              </a:ext>
            </a:extLst>
          </p:cNvPr>
          <p:cNvSpPr txBox="1"/>
          <p:nvPr/>
        </p:nvSpPr>
        <p:spPr>
          <a:xfrm>
            <a:off x="200948" y="4652217"/>
            <a:ext cx="689612" cy="253916"/>
          </a:xfrm>
          <a:prstGeom prst="rect">
            <a:avLst/>
          </a:prstGeom>
          <a:noFill/>
        </p:spPr>
        <p:txBody>
          <a:bodyPr wrap="none" rtlCol="0">
            <a:spAutoFit/>
          </a:bodyPr>
          <a:lstStyle/>
          <a:p>
            <a:r>
              <a:rPr lang="en-US" sz="1050" dirty="0"/>
              <a:t>Legend</a:t>
            </a:r>
          </a:p>
        </p:txBody>
      </p:sp>
      <p:grpSp>
        <p:nvGrpSpPr>
          <p:cNvPr id="182" name="Group 181">
            <a:extLst>
              <a:ext uri="{FF2B5EF4-FFF2-40B4-BE49-F238E27FC236}">
                <a16:creationId xmlns:a16="http://schemas.microsoft.com/office/drawing/2014/main" id="{CF6C2EDD-6607-AF41-BE5C-0E5873261265}"/>
              </a:ext>
            </a:extLst>
          </p:cNvPr>
          <p:cNvGrpSpPr/>
          <p:nvPr/>
        </p:nvGrpSpPr>
        <p:grpSpPr>
          <a:xfrm>
            <a:off x="8160013" y="4531943"/>
            <a:ext cx="1059373" cy="606015"/>
            <a:chOff x="8438133" y="4499138"/>
            <a:chExt cx="1412497" cy="808020"/>
          </a:xfrm>
        </p:grpSpPr>
        <p:cxnSp>
          <p:nvCxnSpPr>
            <p:cNvPr id="183" name="Straight Connector 182">
              <a:extLst>
                <a:ext uri="{FF2B5EF4-FFF2-40B4-BE49-F238E27FC236}">
                  <a16:creationId xmlns:a16="http://schemas.microsoft.com/office/drawing/2014/main" id="{8597A09F-2ADA-7744-912C-EC14EF35083B}"/>
                </a:ext>
              </a:extLst>
            </p:cNvPr>
            <p:cNvCxnSpPr>
              <a:cxnSpLocks/>
            </p:cNvCxnSpPr>
            <p:nvPr/>
          </p:nvCxnSpPr>
          <p:spPr>
            <a:xfrm>
              <a:off x="8558824" y="4515951"/>
              <a:ext cx="3661" cy="791207"/>
            </a:xfrm>
            <a:prstGeom prst="line">
              <a:avLst/>
            </a:prstGeom>
            <a:ln w="28575">
              <a:solidFill>
                <a:srgbClr val="002060"/>
              </a:solidFill>
              <a:headEnd type="none"/>
              <a:tailEnd type="none"/>
            </a:ln>
            <a:effectLst/>
          </p:spPr>
          <p:style>
            <a:lnRef idx="1">
              <a:schemeClr val="accent1"/>
            </a:lnRef>
            <a:fillRef idx="0">
              <a:schemeClr val="accent1"/>
            </a:fillRef>
            <a:effectRef idx="0">
              <a:schemeClr val="accent1"/>
            </a:effectRef>
            <a:fontRef idx="minor">
              <a:schemeClr val="tx1"/>
            </a:fontRef>
          </p:style>
        </p:cxnSp>
        <p:pic>
          <p:nvPicPr>
            <p:cNvPr id="184" name="Graphic 183" descr="Flag">
              <a:extLst>
                <a:ext uri="{FF2B5EF4-FFF2-40B4-BE49-F238E27FC236}">
                  <a16:creationId xmlns:a16="http://schemas.microsoft.com/office/drawing/2014/main" id="{0C10187D-4A79-EE4B-91C6-3251BA2684A6}"/>
                </a:ext>
              </a:extLst>
            </p:cNvPr>
            <p:cNvPicPr>
              <a:picLocks noChangeAspect="1"/>
            </p:cNvPicPr>
            <p:nvPr/>
          </p:nvPicPr>
          <p:blipFill rotWithShape="1">
            <a:blip r:embed="rId9">
              <a:extLst>
                <a:ext uri="{96DAC541-7B7A-43D3-8B79-37D633B846F1}">
                  <asvg:svgBlip xmlns:asvg="http://schemas.microsoft.com/office/drawing/2016/SVG/main" r:embed="rId10"/>
                </a:ext>
              </a:extLst>
            </a:blip>
            <a:srcRect l="31060" b="49539"/>
            <a:stretch/>
          </p:blipFill>
          <p:spPr>
            <a:xfrm>
              <a:off x="8450884" y="4499138"/>
              <a:ext cx="1399746" cy="461412"/>
            </a:xfrm>
            <a:prstGeom prst="rect">
              <a:avLst/>
            </a:prstGeom>
          </p:spPr>
        </p:pic>
        <p:sp>
          <p:nvSpPr>
            <p:cNvPr id="185" name="TextBox 184">
              <a:extLst>
                <a:ext uri="{FF2B5EF4-FFF2-40B4-BE49-F238E27FC236}">
                  <a16:creationId xmlns:a16="http://schemas.microsoft.com/office/drawing/2014/main" id="{77D9F904-3218-7544-A4B3-4A577DF09AFC}"/>
                </a:ext>
              </a:extLst>
            </p:cNvPr>
            <p:cNvSpPr txBox="1"/>
            <p:nvPr/>
          </p:nvSpPr>
          <p:spPr>
            <a:xfrm>
              <a:off x="8438133" y="4562949"/>
              <a:ext cx="1168838" cy="307776"/>
            </a:xfrm>
            <a:prstGeom prst="rect">
              <a:avLst/>
            </a:prstGeom>
            <a:noFill/>
          </p:spPr>
          <p:txBody>
            <a:bodyPr wrap="square" rtlCol="0">
              <a:spAutoFit/>
            </a:bodyPr>
            <a:lstStyle/>
            <a:p>
              <a:r>
                <a:rPr lang="en-US" sz="900" b="1" i="1" dirty="0">
                  <a:solidFill>
                    <a:schemeClr val="bg1"/>
                  </a:solidFill>
                  <a:latin typeface="Century Gothic" panose="020B0502020202020204" pitchFamily="34" charset="0"/>
                </a:rPr>
                <a:t>Data Lake</a:t>
              </a:r>
            </a:p>
          </p:txBody>
        </p:sp>
      </p:grpSp>
      <p:cxnSp>
        <p:nvCxnSpPr>
          <p:cNvPr id="150" name="Straight Connector 149">
            <a:extLst>
              <a:ext uri="{FF2B5EF4-FFF2-40B4-BE49-F238E27FC236}">
                <a16:creationId xmlns:a16="http://schemas.microsoft.com/office/drawing/2014/main" id="{05274353-87E9-F34B-AFEB-BB93C45D12C2}"/>
              </a:ext>
            </a:extLst>
          </p:cNvPr>
          <p:cNvCxnSpPr>
            <a:cxnSpLocks/>
          </p:cNvCxnSpPr>
          <p:nvPr/>
        </p:nvCxnSpPr>
        <p:spPr>
          <a:xfrm>
            <a:off x="3749623" y="3893731"/>
            <a:ext cx="0" cy="640686"/>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151" name="Rounded Rectangle 150">
            <a:extLst>
              <a:ext uri="{FF2B5EF4-FFF2-40B4-BE49-F238E27FC236}">
                <a16:creationId xmlns:a16="http://schemas.microsoft.com/office/drawing/2014/main" id="{A969DB34-00F8-6C4B-9A34-7EFF8D782204}"/>
              </a:ext>
            </a:extLst>
          </p:cNvPr>
          <p:cNvSpPr/>
          <p:nvPr/>
        </p:nvSpPr>
        <p:spPr>
          <a:xfrm>
            <a:off x="3598025" y="3471537"/>
            <a:ext cx="817174" cy="152249"/>
          </a:xfrm>
          <a:prstGeom prst="round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25" b="1" dirty="0">
                <a:solidFill>
                  <a:schemeClr val="bg1"/>
                </a:solidFill>
                <a:latin typeface="Century Gothic" panose="020B0502020202020204" pitchFamily="34" charset="0"/>
              </a:rPr>
              <a:t>Consolidated Imaging</a:t>
            </a:r>
          </a:p>
        </p:txBody>
      </p:sp>
      <p:sp>
        <p:nvSpPr>
          <p:cNvPr id="152" name="Rounded Rectangle 151">
            <a:extLst>
              <a:ext uri="{FF2B5EF4-FFF2-40B4-BE49-F238E27FC236}">
                <a16:creationId xmlns:a16="http://schemas.microsoft.com/office/drawing/2014/main" id="{70EA7B72-EDF9-6347-B5BF-43C28C15B47F}"/>
              </a:ext>
            </a:extLst>
          </p:cNvPr>
          <p:cNvSpPr/>
          <p:nvPr/>
        </p:nvSpPr>
        <p:spPr>
          <a:xfrm>
            <a:off x="4443835" y="2887010"/>
            <a:ext cx="817174" cy="190332"/>
          </a:xfrm>
          <a:prstGeom prst="roundRect">
            <a:avLst/>
          </a:prstGeom>
          <a:solidFill>
            <a:srgbClr val="FFC000"/>
          </a:solidFill>
          <a:ln w="317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25" b="1" dirty="0">
                <a:solidFill>
                  <a:schemeClr val="bg1"/>
                </a:solidFill>
                <a:latin typeface="Century Gothic" panose="020B0502020202020204" pitchFamily="34" charset="0"/>
              </a:rPr>
              <a:t>58-County Task Management</a:t>
            </a:r>
          </a:p>
        </p:txBody>
      </p:sp>
      <p:sp>
        <p:nvSpPr>
          <p:cNvPr id="3" name="Title 2">
            <a:extLst>
              <a:ext uri="{FF2B5EF4-FFF2-40B4-BE49-F238E27FC236}">
                <a16:creationId xmlns:a16="http://schemas.microsoft.com/office/drawing/2014/main" id="{6B7E5A5B-A8E5-4B27-9DD6-CCF4D2E7A066}"/>
              </a:ext>
            </a:extLst>
          </p:cNvPr>
          <p:cNvSpPr>
            <a:spLocks noGrp="1"/>
          </p:cNvSpPr>
          <p:nvPr>
            <p:ph type="title"/>
          </p:nvPr>
        </p:nvSpPr>
        <p:spPr/>
        <p:txBody>
          <a:bodyPr/>
          <a:lstStyle/>
          <a:p>
            <a:r>
              <a:rPr lang="en-US" dirty="0"/>
              <a:t>Our future State</a:t>
            </a:r>
          </a:p>
        </p:txBody>
      </p:sp>
      <p:sp>
        <p:nvSpPr>
          <p:cNvPr id="4" name="Text Placeholder 3">
            <a:extLst>
              <a:ext uri="{FF2B5EF4-FFF2-40B4-BE49-F238E27FC236}">
                <a16:creationId xmlns:a16="http://schemas.microsoft.com/office/drawing/2014/main" id="{268C46CB-8E86-4D11-A890-F29678E1B864}"/>
              </a:ext>
            </a:extLst>
          </p:cNvPr>
          <p:cNvSpPr>
            <a:spLocks noGrp="1"/>
          </p:cNvSpPr>
          <p:nvPr>
            <p:ph type="body" sz="quarter" idx="10"/>
          </p:nvPr>
        </p:nvSpPr>
        <p:spPr/>
        <p:txBody>
          <a:bodyPr/>
          <a:lstStyle/>
          <a:p>
            <a:r>
              <a:rPr lang="en-US" dirty="0"/>
              <a:t>58-County Task Management</a:t>
            </a:r>
          </a:p>
        </p:txBody>
      </p:sp>
      <p:sp>
        <p:nvSpPr>
          <p:cNvPr id="6" name="TextBox 5">
            <a:extLst>
              <a:ext uri="{FF2B5EF4-FFF2-40B4-BE49-F238E27FC236}">
                <a16:creationId xmlns:a16="http://schemas.microsoft.com/office/drawing/2014/main" id="{AC6E13A3-EE52-4C65-BD33-2BCA7889B502}"/>
              </a:ext>
            </a:extLst>
          </p:cNvPr>
          <p:cNvSpPr txBox="1"/>
          <p:nvPr/>
        </p:nvSpPr>
        <p:spPr>
          <a:xfrm>
            <a:off x="39337" y="5942683"/>
            <a:ext cx="8882743" cy="338554"/>
          </a:xfrm>
          <a:prstGeom prst="rect">
            <a:avLst/>
          </a:prstGeom>
          <a:noFill/>
        </p:spPr>
        <p:txBody>
          <a:bodyPr wrap="square" rtlCol="0">
            <a:spAutoFit/>
          </a:bodyPr>
          <a:lstStyle/>
          <a:p>
            <a:r>
              <a:rPr lang="en-US" sz="1600" dirty="0"/>
              <a:t>Implement unified 58-County Task Management Solution in CalSAWS.</a:t>
            </a:r>
          </a:p>
        </p:txBody>
      </p:sp>
    </p:spTree>
    <p:extLst>
      <p:ext uri="{BB962C8B-B14F-4D97-AF65-F5344CB8AC3E}">
        <p14:creationId xmlns:p14="http://schemas.microsoft.com/office/powerpoint/2010/main" val="425409534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1E95D0-DDDF-4A5E-9DEB-118492E39B89}"/>
              </a:ext>
            </a:extLst>
          </p:cNvPr>
          <p:cNvSpPr>
            <a:spLocks noGrp="1"/>
          </p:cNvSpPr>
          <p:nvPr>
            <p:ph type="title"/>
          </p:nvPr>
        </p:nvSpPr>
        <p:spPr>
          <a:xfrm>
            <a:off x="292260" y="13536"/>
            <a:ext cx="8614634" cy="535392"/>
          </a:xfrm>
        </p:spPr>
        <p:txBody>
          <a:bodyPr/>
          <a:lstStyle/>
          <a:p>
            <a:r>
              <a:rPr lang="en-US" dirty="0"/>
              <a:t>Revised CalSAWS DD&amp;I Project Schedule</a:t>
            </a:r>
          </a:p>
        </p:txBody>
      </p:sp>
      <p:sp>
        <p:nvSpPr>
          <p:cNvPr id="3" name="Text Placeholder 2">
            <a:extLst>
              <a:ext uri="{FF2B5EF4-FFF2-40B4-BE49-F238E27FC236}">
                <a16:creationId xmlns:a16="http://schemas.microsoft.com/office/drawing/2014/main" id="{F5894FCE-CE04-4494-BFA5-18828F1BBD5C}"/>
              </a:ext>
            </a:extLst>
          </p:cNvPr>
          <p:cNvSpPr>
            <a:spLocks noGrp="1"/>
          </p:cNvSpPr>
          <p:nvPr>
            <p:ph type="body" sz="quarter" idx="10"/>
          </p:nvPr>
        </p:nvSpPr>
        <p:spPr/>
        <p:txBody>
          <a:bodyPr/>
          <a:lstStyle/>
          <a:p>
            <a:r>
              <a:rPr lang="en-US" dirty="0"/>
              <a:t>Functional Area Overview: Task Management</a:t>
            </a:r>
          </a:p>
        </p:txBody>
      </p:sp>
      <p:graphicFrame>
        <p:nvGraphicFramePr>
          <p:cNvPr id="7" name="Table 6">
            <a:extLst>
              <a:ext uri="{FF2B5EF4-FFF2-40B4-BE49-F238E27FC236}">
                <a16:creationId xmlns:a16="http://schemas.microsoft.com/office/drawing/2014/main" id="{445B994D-F646-46CE-ABB3-51D506F643F4}"/>
              </a:ext>
            </a:extLst>
          </p:cNvPr>
          <p:cNvGraphicFramePr>
            <a:graphicFrameLocks noGrp="1"/>
          </p:cNvGraphicFramePr>
          <p:nvPr>
            <p:extLst/>
          </p:nvPr>
        </p:nvGraphicFramePr>
        <p:xfrm>
          <a:off x="548640" y="1192696"/>
          <a:ext cx="7498080" cy="4245371"/>
        </p:xfrm>
        <a:graphic>
          <a:graphicData uri="http://schemas.openxmlformats.org/drawingml/2006/table">
            <a:tbl>
              <a:tblPr firstRow="1" bandRow="1">
                <a:tableStyleId>{5C22544A-7EE6-4342-B048-85BDC9FD1C3A}</a:tableStyleId>
              </a:tblPr>
              <a:tblGrid>
                <a:gridCol w="2560320">
                  <a:extLst>
                    <a:ext uri="{9D8B030D-6E8A-4147-A177-3AD203B41FA5}">
                      <a16:colId xmlns:a16="http://schemas.microsoft.com/office/drawing/2014/main" val="3970559001"/>
                    </a:ext>
                  </a:extLst>
                </a:gridCol>
                <a:gridCol w="4937760">
                  <a:extLst>
                    <a:ext uri="{9D8B030D-6E8A-4147-A177-3AD203B41FA5}">
                      <a16:colId xmlns:a16="http://schemas.microsoft.com/office/drawing/2014/main" val="1636301045"/>
                    </a:ext>
                  </a:extLst>
                </a:gridCol>
              </a:tblGrid>
              <a:tr h="404891">
                <a:tc>
                  <a:txBody>
                    <a:bodyPr/>
                    <a:lstStyle/>
                    <a:p>
                      <a:r>
                        <a:rPr lang="en-US" dirty="0"/>
                        <a:t>Category</a:t>
                      </a:r>
                    </a:p>
                  </a:txBody>
                  <a:tcPr/>
                </a:tc>
                <a:tc>
                  <a:txBody>
                    <a:bodyPr/>
                    <a:lstStyle/>
                    <a:p>
                      <a:r>
                        <a:rPr lang="en-US" dirty="0"/>
                        <a:t>Description</a:t>
                      </a:r>
                    </a:p>
                  </a:txBody>
                  <a:tcPr/>
                </a:tc>
                <a:extLst>
                  <a:ext uri="{0D108BD9-81ED-4DB2-BD59-A6C34878D82A}">
                    <a16:rowId xmlns:a16="http://schemas.microsoft.com/office/drawing/2014/main" val="2211418119"/>
                  </a:ext>
                </a:extLst>
              </a:tr>
              <a:tr h="404891">
                <a:tc>
                  <a:txBody>
                    <a:bodyPr/>
                    <a:lstStyle/>
                    <a:p>
                      <a:r>
                        <a:rPr lang="en-US" dirty="0"/>
                        <a:t>Phase 1</a:t>
                      </a:r>
                    </a:p>
                  </a:txBody>
                  <a:tcPr/>
                </a:tc>
                <a:tc>
                  <a:txBody>
                    <a:bodyPr/>
                    <a:lstStyle/>
                    <a:p>
                      <a:r>
                        <a:rPr lang="en-US" dirty="0"/>
                        <a:t>Core CalSAWS requirements to create a unified task management approach, inclusive of C-IV tasks and automated actions, along with integration with the 58 counties imaging solution (Releases 20.09-21.03)</a:t>
                      </a:r>
                    </a:p>
                  </a:txBody>
                  <a:tcPr/>
                </a:tc>
                <a:extLst>
                  <a:ext uri="{0D108BD9-81ED-4DB2-BD59-A6C34878D82A}">
                    <a16:rowId xmlns:a16="http://schemas.microsoft.com/office/drawing/2014/main" val="59522617"/>
                  </a:ext>
                </a:extLst>
              </a:tr>
              <a:tr h="404891">
                <a:tc>
                  <a:txBody>
                    <a:bodyPr/>
                    <a:lstStyle/>
                    <a:p>
                      <a:r>
                        <a:rPr lang="en-US" dirty="0"/>
                        <a:t>Phase 2</a:t>
                      </a:r>
                    </a:p>
                  </a:txBody>
                  <a:tcPr/>
                </a:tc>
                <a:tc>
                  <a:txBody>
                    <a:bodyPr/>
                    <a:lstStyle/>
                    <a:p>
                      <a:r>
                        <a:rPr lang="en-US" sz="1800" dirty="0"/>
                        <a:t>Additional capabilities (needed for the CalWIN counties and that will be available for all counties) will be implemented post C-IV cutover (Releases 21.05-22.01)</a:t>
                      </a:r>
                      <a:endParaRPr lang="en-US" dirty="0"/>
                    </a:p>
                  </a:txBody>
                  <a:tcPr/>
                </a:tc>
                <a:extLst>
                  <a:ext uri="{0D108BD9-81ED-4DB2-BD59-A6C34878D82A}">
                    <a16:rowId xmlns:a16="http://schemas.microsoft.com/office/drawing/2014/main" val="3671501727"/>
                  </a:ext>
                </a:extLst>
              </a:tr>
              <a:tr h="404891">
                <a:tc>
                  <a:txBody>
                    <a:bodyPr/>
                    <a:lstStyle/>
                    <a:p>
                      <a:r>
                        <a:rPr lang="en-US" dirty="0"/>
                        <a:t>Dependencies</a:t>
                      </a:r>
                    </a:p>
                  </a:txBody>
                  <a:tcPr/>
                </a:tc>
                <a:tc>
                  <a:txBody>
                    <a:bodyPr/>
                    <a:lstStyle/>
                    <a:p>
                      <a:r>
                        <a:rPr lang="en-US" dirty="0"/>
                        <a:t>Integration with imaging.</a:t>
                      </a:r>
                    </a:p>
                    <a:p>
                      <a:r>
                        <a:rPr lang="en-US" dirty="0"/>
                        <a:t>Downstream impacts to both conversion and training</a:t>
                      </a:r>
                    </a:p>
                  </a:txBody>
                  <a:tcPr/>
                </a:tc>
                <a:extLst>
                  <a:ext uri="{0D108BD9-81ED-4DB2-BD59-A6C34878D82A}">
                    <a16:rowId xmlns:a16="http://schemas.microsoft.com/office/drawing/2014/main" val="3421397554"/>
                  </a:ext>
                </a:extLst>
              </a:tr>
            </a:tbl>
          </a:graphicData>
        </a:graphic>
      </p:graphicFrame>
    </p:spTree>
    <p:extLst>
      <p:ext uri="{BB962C8B-B14F-4D97-AF65-F5344CB8AC3E}">
        <p14:creationId xmlns:p14="http://schemas.microsoft.com/office/powerpoint/2010/main" val="208681647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7" name="Sun 276">
            <a:extLst>
              <a:ext uri="{FF2B5EF4-FFF2-40B4-BE49-F238E27FC236}">
                <a16:creationId xmlns:a16="http://schemas.microsoft.com/office/drawing/2014/main" id="{FE53DACB-5190-8A45-B5DD-44FE456C759A}"/>
              </a:ext>
            </a:extLst>
          </p:cNvPr>
          <p:cNvSpPr/>
          <p:nvPr/>
        </p:nvSpPr>
        <p:spPr>
          <a:xfrm>
            <a:off x="925756" y="1391872"/>
            <a:ext cx="867542" cy="867542"/>
          </a:xfrm>
          <a:prstGeom prst="sun">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85" name="Can 84">
            <a:extLst>
              <a:ext uri="{FF2B5EF4-FFF2-40B4-BE49-F238E27FC236}">
                <a16:creationId xmlns:a16="http://schemas.microsoft.com/office/drawing/2014/main" id="{32117CBE-8866-A146-8A7C-6DE0D141A7C2}"/>
              </a:ext>
            </a:extLst>
          </p:cNvPr>
          <p:cNvSpPr/>
          <p:nvPr/>
        </p:nvSpPr>
        <p:spPr>
          <a:xfrm>
            <a:off x="6047412" y="1660823"/>
            <a:ext cx="34289" cy="2854022"/>
          </a:xfrm>
          <a:prstGeom prst="can">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nvGrpSpPr>
          <p:cNvPr id="104" name="Group 103">
            <a:extLst>
              <a:ext uri="{FF2B5EF4-FFF2-40B4-BE49-F238E27FC236}">
                <a16:creationId xmlns:a16="http://schemas.microsoft.com/office/drawing/2014/main" id="{A352DA70-B8EB-5946-BADD-A8669D2B9160}"/>
              </a:ext>
            </a:extLst>
          </p:cNvPr>
          <p:cNvGrpSpPr/>
          <p:nvPr/>
        </p:nvGrpSpPr>
        <p:grpSpPr>
          <a:xfrm>
            <a:off x="5342213" y="3026948"/>
            <a:ext cx="1358780" cy="673872"/>
            <a:chOff x="6955831" y="3797416"/>
            <a:chExt cx="1811706" cy="898496"/>
          </a:xfrm>
        </p:grpSpPr>
        <p:cxnSp>
          <p:nvCxnSpPr>
            <p:cNvPr id="100" name="Straight Connector 99">
              <a:extLst>
                <a:ext uri="{FF2B5EF4-FFF2-40B4-BE49-F238E27FC236}">
                  <a16:creationId xmlns:a16="http://schemas.microsoft.com/office/drawing/2014/main" id="{294FC360-1433-654F-AB2C-6585AB6F181D}"/>
                </a:ext>
              </a:extLst>
            </p:cNvPr>
            <p:cNvCxnSpPr>
              <a:cxnSpLocks/>
            </p:cNvCxnSpPr>
            <p:nvPr/>
          </p:nvCxnSpPr>
          <p:spPr>
            <a:xfrm flipH="1">
              <a:off x="6955831" y="3797416"/>
              <a:ext cx="389010" cy="898496"/>
            </a:xfrm>
            <a:prstGeom prst="line">
              <a:avLst/>
            </a:prstGeom>
            <a:ln w="28575">
              <a:solidFill>
                <a:srgbClr val="002060"/>
              </a:solidFill>
              <a:headEnd type="none"/>
              <a:tailEnd type="none"/>
            </a:ln>
            <a:effectLst/>
          </p:spPr>
          <p:style>
            <a:lnRef idx="1">
              <a:schemeClr val="accent1"/>
            </a:lnRef>
            <a:fillRef idx="0">
              <a:schemeClr val="accent1"/>
            </a:fillRef>
            <a:effectRef idx="0">
              <a:schemeClr val="accent1"/>
            </a:effectRef>
            <a:fontRef idx="minor">
              <a:schemeClr val="tx1"/>
            </a:fontRef>
          </p:style>
        </p:cxnSp>
        <p:pic>
          <p:nvPicPr>
            <p:cNvPr id="101" name="Graphic 100" descr="Flag">
              <a:extLst>
                <a:ext uri="{FF2B5EF4-FFF2-40B4-BE49-F238E27FC236}">
                  <a16:creationId xmlns:a16="http://schemas.microsoft.com/office/drawing/2014/main" id="{E692C87C-D2E2-B943-BEB1-CD37FD66F874}"/>
                </a:ext>
              </a:extLst>
            </p:cNvPr>
            <p:cNvPicPr>
              <a:picLocks noChangeAspect="1"/>
            </p:cNvPicPr>
            <p:nvPr/>
          </p:nvPicPr>
          <p:blipFill rotWithShape="1">
            <a:blip r:embed="rId3">
              <a:extLst>
                <a:ext uri="{96DAC541-7B7A-43D3-8B79-37D633B846F1}">
                  <asvg:svgBlip xmlns:asvg="http://schemas.microsoft.com/office/drawing/2016/SVG/main" r:embed="rId4"/>
                </a:ext>
              </a:extLst>
            </a:blip>
            <a:srcRect l="31060" b="49539"/>
            <a:stretch/>
          </p:blipFill>
          <p:spPr>
            <a:xfrm rot="1432026">
              <a:off x="7061529" y="4058468"/>
              <a:ext cx="1706008" cy="585545"/>
            </a:xfrm>
            <a:prstGeom prst="rect">
              <a:avLst/>
            </a:prstGeom>
          </p:spPr>
        </p:pic>
        <p:sp>
          <p:nvSpPr>
            <p:cNvPr id="102" name="TextBox 101">
              <a:extLst>
                <a:ext uri="{FF2B5EF4-FFF2-40B4-BE49-F238E27FC236}">
                  <a16:creationId xmlns:a16="http://schemas.microsoft.com/office/drawing/2014/main" id="{C36F9486-4A93-0141-989E-16208FC616AB}"/>
                </a:ext>
              </a:extLst>
            </p:cNvPr>
            <p:cNvSpPr txBox="1"/>
            <p:nvPr/>
          </p:nvSpPr>
          <p:spPr>
            <a:xfrm rot="1432026">
              <a:off x="7094442" y="3948645"/>
              <a:ext cx="1228349" cy="492443"/>
            </a:xfrm>
            <a:prstGeom prst="rect">
              <a:avLst/>
            </a:prstGeom>
            <a:noFill/>
          </p:spPr>
          <p:txBody>
            <a:bodyPr wrap="square" rtlCol="0">
              <a:spAutoFit/>
            </a:bodyPr>
            <a:lstStyle/>
            <a:p>
              <a:br>
                <a:rPr lang="en-US" sz="600" b="1" i="1" dirty="0">
                  <a:solidFill>
                    <a:srgbClr val="0070C0"/>
                  </a:solidFill>
                  <a:latin typeface="Century Gothic" panose="020B0502020202020204" pitchFamily="34" charset="0"/>
                </a:rPr>
              </a:br>
              <a:r>
                <a:rPr lang="en-US" sz="600" b="1" i="1" dirty="0">
                  <a:solidFill>
                    <a:srgbClr val="0070C0"/>
                  </a:solidFill>
                  <a:latin typeface="Century Gothic" panose="020B0502020202020204" pitchFamily="34" charset="0"/>
                </a:rPr>
                <a:t>70,000 system users</a:t>
              </a:r>
            </a:p>
            <a:p>
              <a:r>
                <a:rPr lang="en-US" sz="600" b="1" i="1" dirty="0">
                  <a:solidFill>
                    <a:srgbClr val="0070C0"/>
                  </a:solidFill>
                  <a:latin typeface="Century Gothic" panose="020B0502020202020204" pitchFamily="34" charset="0"/>
                </a:rPr>
                <a:t>15.7 million served</a:t>
              </a:r>
            </a:p>
          </p:txBody>
        </p:sp>
      </p:grpSp>
      <p:sp>
        <p:nvSpPr>
          <p:cNvPr id="2" name="Cloud 1">
            <a:extLst>
              <a:ext uri="{FF2B5EF4-FFF2-40B4-BE49-F238E27FC236}">
                <a16:creationId xmlns:a16="http://schemas.microsoft.com/office/drawing/2014/main" id="{902215A8-456B-B74F-B2D0-3EFA82F7A6B7}"/>
              </a:ext>
            </a:extLst>
          </p:cNvPr>
          <p:cNvSpPr/>
          <p:nvPr/>
        </p:nvSpPr>
        <p:spPr>
          <a:xfrm>
            <a:off x="1152419" y="1570763"/>
            <a:ext cx="2700566" cy="1245984"/>
          </a:xfrm>
          <a:prstGeom prst="cloud">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50" dirty="0">
                <a:ln>
                  <a:solidFill>
                    <a:schemeClr val="tx2">
                      <a:lumMod val="60000"/>
                      <a:lumOff val="40000"/>
                    </a:schemeClr>
                  </a:solidFill>
                </a:ln>
              </a:rPr>
              <a:t>AWS Cloud</a:t>
            </a:r>
          </a:p>
        </p:txBody>
      </p:sp>
      <p:sp>
        <p:nvSpPr>
          <p:cNvPr id="172" name="Freeform 171">
            <a:extLst>
              <a:ext uri="{FF2B5EF4-FFF2-40B4-BE49-F238E27FC236}">
                <a16:creationId xmlns:a16="http://schemas.microsoft.com/office/drawing/2014/main" id="{7FFA153C-447E-4F4B-B8BF-140D7621A724}"/>
              </a:ext>
            </a:extLst>
          </p:cNvPr>
          <p:cNvSpPr/>
          <p:nvPr/>
        </p:nvSpPr>
        <p:spPr>
          <a:xfrm>
            <a:off x="4988487" y="4312517"/>
            <a:ext cx="3052868" cy="1068750"/>
          </a:xfrm>
          <a:custGeom>
            <a:avLst/>
            <a:gdLst>
              <a:gd name="connsiteX0" fmla="*/ 0 w 2834640"/>
              <a:gd name="connsiteY0" fmla="*/ 1293223 h 2142309"/>
              <a:gd name="connsiteX1" fmla="*/ 0 w 2834640"/>
              <a:gd name="connsiteY1" fmla="*/ 1293223 h 2142309"/>
              <a:gd name="connsiteX2" fmla="*/ 117566 w 2834640"/>
              <a:gd name="connsiteY2" fmla="*/ 1306286 h 2142309"/>
              <a:gd name="connsiteX3" fmla="*/ 261257 w 2834640"/>
              <a:gd name="connsiteY3" fmla="*/ 1280160 h 2142309"/>
              <a:gd name="connsiteX4" fmla="*/ 378823 w 2834640"/>
              <a:gd name="connsiteY4" fmla="*/ 1254035 h 2142309"/>
              <a:gd name="connsiteX5" fmla="*/ 457200 w 2834640"/>
              <a:gd name="connsiteY5" fmla="*/ 1214846 h 2142309"/>
              <a:gd name="connsiteX6" fmla="*/ 509451 w 2834640"/>
              <a:gd name="connsiteY6" fmla="*/ 1201783 h 2142309"/>
              <a:gd name="connsiteX7" fmla="*/ 587829 w 2834640"/>
              <a:gd name="connsiteY7" fmla="*/ 1162595 h 2142309"/>
              <a:gd name="connsiteX8" fmla="*/ 627017 w 2834640"/>
              <a:gd name="connsiteY8" fmla="*/ 1136469 h 2142309"/>
              <a:gd name="connsiteX9" fmla="*/ 744583 w 2834640"/>
              <a:gd name="connsiteY9" fmla="*/ 1071155 h 2142309"/>
              <a:gd name="connsiteX10" fmla="*/ 849086 w 2834640"/>
              <a:gd name="connsiteY10" fmla="*/ 1005840 h 2142309"/>
              <a:gd name="connsiteX11" fmla="*/ 888274 w 2834640"/>
              <a:gd name="connsiteY11" fmla="*/ 992777 h 2142309"/>
              <a:gd name="connsiteX12" fmla="*/ 1005840 w 2834640"/>
              <a:gd name="connsiteY12" fmla="*/ 901337 h 2142309"/>
              <a:gd name="connsiteX13" fmla="*/ 1084217 w 2834640"/>
              <a:gd name="connsiteY13" fmla="*/ 849086 h 2142309"/>
              <a:gd name="connsiteX14" fmla="*/ 1149531 w 2834640"/>
              <a:gd name="connsiteY14" fmla="*/ 783772 h 2142309"/>
              <a:gd name="connsiteX15" fmla="*/ 1175657 w 2834640"/>
              <a:gd name="connsiteY15" fmla="*/ 744583 h 2142309"/>
              <a:gd name="connsiteX16" fmla="*/ 1254034 w 2834640"/>
              <a:gd name="connsiteY16" fmla="*/ 666206 h 2142309"/>
              <a:gd name="connsiteX17" fmla="*/ 1293223 w 2834640"/>
              <a:gd name="connsiteY17" fmla="*/ 627017 h 2142309"/>
              <a:gd name="connsiteX18" fmla="*/ 1384663 w 2834640"/>
              <a:gd name="connsiteY18" fmla="*/ 561703 h 2142309"/>
              <a:gd name="connsiteX19" fmla="*/ 1410789 w 2834640"/>
              <a:gd name="connsiteY19" fmla="*/ 522515 h 2142309"/>
              <a:gd name="connsiteX20" fmla="*/ 1489166 w 2834640"/>
              <a:gd name="connsiteY20" fmla="*/ 470263 h 2142309"/>
              <a:gd name="connsiteX21" fmla="*/ 1554480 w 2834640"/>
              <a:gd name="connsiteY21" fmla="*/ 391886 h 2142309"/>
              <a:gd name="connsiteX22" fmla="*/ 1619794 w 2834640"/>
              <a:gd name="connsiteY22" fmla="*/ 326572 h 2142309"/>
              <a:gd name="connsiteX23" fmla="*/ 1685109 w 2834640"/>
              <a:gd name="connsiteY23" fmla="*/ 248195 h 2142309"/>
              <a:gd name="connsiteX24" fmla="*/ 1750423 w 2834640"/>
              <a:gd name="connsiteY24" fmla="*/ 169817 h 2142309"/>
              <a:gd name="connsiteX25" fmla="*/ 1815737 w 2834640"/>
              <a:gd name="connsiteY25" fmla="*/ 52252 h 2142309"/>
              <a:gd name="connsiteX26" fmla="*/ 1854926 w 2834640"/>
              <a:gd name="connsiteY26" fmla="*/ 0 h 2142309"/>
              <a:gd name="connsiteX27" fmla="*/ 2612571 w 2834640"/>
              <a:gd name="connsiteY27" fmla="*/ 0 h 2142309"/>
              <a:gd name="connsiteX28" fmla="*/ 2834640 w 2834640"/>
              <a:gd name="connsiteY28" fmla="*/ 378823 h 2142309"/>
              <a:gd name="connsiteX29" fmla="*/ 2560320 w 2834640"/>
              <a:gd name="connsiteY29" fmla="*/ 731520 h 2142309"/>
              <a:gd name="connsiteX30" fmla="*/ 1985554 w 2834640"/>
              <a:gd name="connsiteY30" fmla="*/ 1097280 h 2142309"/>
              <a:gd name="connsiteX31" fmla="*/ 1593669 w 2834640"/>
              <a:gd name="connsiteY31" fmla="*/ 1815737 h 2142309"/>
              <a:gd name="connsiteX32" fmla="*/ 1593669 w 2834640"/>
              <a:gd name="connsiteY32" fmla="*/ 2103120 h 2142309"/>
              <a:gd name="connsiteX33" fmla="*/ 1476103 w 2834640"/>
              <a:gd name="connsiteY33" fmla="*/ 2142309 h 2142309"/>
              <a:gd name="connsiteX34" fmla="*/ 836023 w 2834640"/>
              <a:gd name="connsiteY34" fmla="*/ 1528355 h 2142309"/>
              <a:gd name="connsiteX35" fmla="*/ 104503 w 2834640"/>
              <a:gd name="connsiteY35" fmla="*/ 1332412 h 2142309"/>
              <a:gd name="connsiteX36" fmla="*/ 104503 w 2834640"/>
              <a:gd name="connsiteY36" fmla="*/ 1332412 h 2142309"/>
              <a:gd name="connsiteX0" fmla="*/ 0 w 2834640"/>
              <a:gd name="connsiteY0" fmla="*/ 1293223 h 2142309"/>
              <a:gd name="connsiteX1" fmla="*/ 0 w 2834640"/>
              <a:gd name="connsiteY1" fmla="*/ 1293223 h 2142309"/>
              <a:gd name="connsiteX2" fmla="*/ 117566 w 2834640"/>
              <a:gd name="connsiteY2" fmla="*/ 1306286 h 2142309"/>
              <a:gd name="connsiteX3" fmla="*/ 261257 w 2834640"/>
              <a:gd name="connsiteY3" fmla="*/ 1280160 h 2142309"/>
              <a:gd name="connsiteX4" fmla="*/ 378823 w 2834640"/>
              <a:gd name="connsiteY4" fmla="*/ 1254035 h 2142309"/>
              <a:gd name="connsiteX5" fmla="*/ 457200 w 2834640"/>
              <a:gd name="connsiteY5" fmla="*/ 1214846 h 2142309"/>
              <a:gd name="connsiteX6" fmla="*/ 509451 w 2834640"/>
              <a:gd name="connsiteY6" fmla="*/ 1201783 h 2142309"/>
              <a:gd name="connsiteX7" fmla="*/ 587829 w 2834640"/>
              <a:gd name="connsiteY7" fmla="*/ 1162595 h 2142309"/>
              <a:gd name="connsiteX8" fmla="*/ 627017 w 2834640"/>
              <a:gd name="connsiteY8" fmla="*/ 1136469 h 2142309"/>
              <a:gd name="connsiteX9" fmla="*/ 744583 w 2834640"/>
              <a:gd name="connsiteY9" fmla="*/ 1071155 h 2142309"/>
              <a:gd name="connsiteX10" fmla="*/ 849086 w 2834640"/>
              <a:gd name="connsiteY10" fmla="*/ 1005840 h 2142309"/>
              <a:gd name="connsiteX11" fmla="*/ 888274 w 2834640"/>
              <a:gd name="connsiteY11" fmla="*/ 992777 h 2142309"/>
              <a:gd name="connsiteX12" fmla="*/ 1005840 w 2834640"/>
              <a:gd name="connsiteY12" fmla="*/ 901337 h 2142309"/>
              <a:gd name="connsiteX13" fmla="*/ 1084217 w 2834640"/>
              <a:gd name="connsiteY13" fmla="*/ 849086 h 2142309"/>
              <a:gd name="connsiteX14" fmla="*/ 1149531 w 2834640"/>
              <a:gd name="connsiteY14" fmla="*/ 783772 h 2142309"/>
              <a:gd name="connsiteX15" fmla="*/ 1175657 w 2834640"/>
              <a:gd name="connsiteY15" fmla="*/ 744583 h 2142309"/>
              <a:gd name="connsiteX16" fmla="*/ 1254034 w 2834640"/>
              <a:gd name="connsiteY16" fmla="*/ 666206 h 2142309"/>
              <a:gd name="connsiteX17" fmla="*/ 1293223 w 2834640"/>
              <a:gd name="connsiteY17" fmla="*/ 627017 h 2142309"/>
              <a:gd name="connsiteX18" fmla="*/ 1384663 w 2834640"/>
              <a:gd name="connsiteY18" fmla="*/ 561703 h 2142309"/>
              <a:gd name="connsiteX19" fmla="*/ 1410789 w 2834640"/>
              <a:gd name="connsiteY19" fmla="*/ 522515 h 2142309"/>
              <a:gd name="connsiteX20" fmla="*/ 1489166 w 2834640"/>
              <a:gd name="connsiteY20" fmla="*/ 470263 h 2142309"/>
              <a:gd name="connsiteX21" fmla="*/ 1554480 w 2834640"/>
              <a:gd name="connsiteY21" fmla="*/ 391886 h 2142309"/>
              <a:gd name="connsiteX22" fmla="*/ 1619794 w 2834640"/>
              <a:gd name="connsiteY22" fmla="*/ 326572 h 2142309"/>
              <a:gd name="connsiteX23" fmla="*/ 1685109 w 2834640"/>
              <a:gd name="connsiteY23" fmla="*/ 248195 h 2142309"/>
              <a:gd name="connsiteX24" fmla="*/ 1750423 w 2834640"/>
              <a:gd name="connsiteY24" fmla="*/ 169817 h 2142309"/>
              <a:gd name="connsiteX25" fmla="*/ 1815737 w 2834640"/>
              <a:gd name="connsiteY25" fmla="*/ 52252 h 2142309"/>
              <a:gd name="connsiteX26" fmla="*/ 1854926 w 2834640"/>
              <a:gd name="connsiteY26" fmla="*/ 0 h 2142309"/>
              <a:gd name="connsiteX27" fmla="*/ 2612571 w 2834640"/>
              <a:gd name="connsiteY27" fmla="*/ 0 h 2142309"/>
              <a:gd name="connsiteX28" fmla="*/ 2834640 w 2834640"/>
              <a:gd name="connsiteY28" fmla="*/ 378823 h 2142309"/>
              <a:gd name="connsiteX29" fmla="*/ 2560320 w 2834640"/>
              <a:gd name="connsiteY29" fmla="*/ 731520 h 2142309"/>
              <a:gd name="connsiteX30" fmla="*/ 1985554 w 2834640"/>
              <a:gd name="connsiteY30" fmla="*/ 1097280 h 2142309"/>
              <a:gd name="connsiteX31" fmla="*/ 1593669 w 2834640"/>
              <a:gd name="connsiteY31" fmla="*/ 1815737 h 2142309"/>
              <a:gd name="connsiteX32" fmla="*/ 1593669 w 2834640"/>
              <a:gd name="connsiteY32" fmla="*/ 2103120 h 2142309"/>
              <a:gd name="connsiteX33" fmla="*/ 1476103 w 2834640"/>
              <a:gd name="connsiteY33" fmla="*/ 2142309 h 2142309"/>
              <a:gd name="connsiteX34" fmla="*/ 836023 w 2834640"/>
              <a:gd name="connsiteY34" fmla="*/ 1528355 h 2142309"/>
              <a:gd name="connsiteX35" fmla="*/ 104503 w 2834640"/>
              <a:gd name="connsiteY35" fmla="*/ 1332412 h 2142309"/>
              <a:gd name="connsiteX36" fmla="*/ 13063 w 2834640"/>
              <a:gd name="connsiteY36" fmla="*/ 1423852 h 2142309"/>
              <a:gd name="connsiteX0" fmla="*/ 0 w 2834640"/>
              <a:gd name="connsiteY0" fmla="*/ 1293223 h 2142309"/>
              <a:gd name="connsiteX1" fmla="*/ 0 w 2834640"/>
              <a:gd name="connsiteY1" fmla="*/ 1293223 h 2142309"/>
              <a:gd name="connsiteX2" fmla="*/ 117566 w 2834640"/>
              <a:gd name="connsiteY2" fmla="*/ 1306286 h 2142309"/>
              <a:gd name="connsiteX3" fmla="*/ 261257 w 2834640"/>
              <a:gd name="connsiteY3" fmla="*/ 1280160 h 2142309"/>
              <a:gd name="connsiteX4" fmla="*/ 378823 w 2834640"/>
              <a:gd name="connsiteY4" fmla="*/ 1254035 h 2142309"/>
              <a:gd name="connsiteX5" fmla="*/ 457200 w 2834640"/>
              <a:gd name="connsiteY5" fmla="*/ 1214846 h 2142309"/>
              <a:gd name="connsiteX6" fmla="*/ 509451 w 2834640"/>
              <a:gd name="connsiteY6" fmla="*/ 1201783 h 2142309"/>
              <a:gd name="connsiteX7" fmla="*/ 587829 w 2834640"/>
              <a:gd name="connsiteY7" fmla="*/ 1162595 h 2142309"/>
              <a:gd name="connsiteX8" fmla="*/ 627017 w 2834640"/>
              <a:gd name="connsiteY8" fmla="*/ 1136469 h 2142309"/>
              <a:gd name="connsiteX9" fmla="*/ 744583 w 2834640"/>
              <a:gd name="connsiteY9" fmla="*/ 1071155 h 2142309"/>
              <a:gd name="connsiteX10" fmla="*/ 849086 w 2834640"/>
              <a:gd name="connsiteY10" fmla="*/ 1005840 h 2142309"/>
              <a:gd name="connsiteX11" fmla="*/ 888274 w 2834640"/>
              <a:gd name="connsiteY11" fmla="*/ 992777 h 2142309"/>
              <a:gd name="connsiteX12" fmla="*/ 1005840 w 2834640"/>
              <a:gd name="connsiteY12" fmla="*/ 901337 h 2142309"/>
              <a:gd name="connsiteX13" fmla="*/ 1084217 w 2834640"/>
              <a:gd name="connsiteY13" fmla="*/ 849086 h 2142309"/>
              <a:gd name="connsiteX14" fmla="*/ 1149531 w 2834640"/>
              <a:gd name="connsiteY14" fmla="*/ 783772 h 2142309"/>
              <a:gd name="connsiteX15" fmla="*/ 1175657 w 2834640"/>
              <a:gd name="connsiteY15" fmla="*/ 744583 h 2142309"/>
              <a:gd name="connsiteX16" fmla="*/ 1254034 w 2834640"/>
              <a:gd name="connsiteY16" fmla="*/ 666206 h 2142309"/>
              <a:gd name="connsiteX17" fmla="*/ 1293223 w 2834640"/>
              <a:gd name="connsiteY17" fmla="*/ 627017 h 2142309"/>
              <a:gd name="connsiteX18" fmla="*/ 1384663 w 2834640"/>
              <a:gd name="connsiteY18" fmla="*/ 561703 h 2142309"/>
              <a:gd name="connsiteX19" fmla="*/ 1410789 w 2834640"/>
              <a:gd name="connsiteY19" fmla="*/ 522515 h 2142309"/>
              <a:gd name="connsiteX20" fmla="*/ 1489166 w 2834640"/>
              <a:gd name="connsiteY20" fmla="*/ 470263 h 2142309"/>
              <a:gd name="connsiteX21" fmla="*/ 1554480 w 2834640"/>
              <a:gd name="connsiteY21" fmla="*/ 391886 h 2142309"/>
              <a:gd name="connsiteX22" fmla="*/ 1619794 w 2834640"/>
              <a:gd name="connsiteY22" fmla="*/ 326572 h 2142309"/>
              <a:gd name="connsiteX23" fmla="*/ 1685109 w 2834640"/>
              <a:gd name="connsiteY23" fmla="*/ 248195 h 2142309"/>
              <a:gd name="connsiteX24" fmla="*/ 1750423 w 2834640"/>
              <a:gd name="connsiteY24" fmla="*/ 169817 h 2142309"/>
              <a:gd name="connsiteX25" fmla="*/ 1815737 w 2834640"/>
              <a:gd name="connsiteY25" fmla="*/ 52252 h 2142309"/>
              <a:gd name="connsiteX26" fmla="*/ 1854926 w 2834640"/>
              <a:gd name="connsiteY26" fmla="*/ 0 h 2142309"/>
              <a:gd name="connsiteX27" fmla="*/ 2612571 w 2834640"/>
              <a:gd name="connsiteY27" fmla="*/ 0 h 2142309"/>
              <a:gd name="connsiteX28" fmla="*/ 2834640 w 2834640"/>
              <a:gd name="connsiteY28" fmla="*/ 378823 h 2142309"/>
              <a:gd name="connsiteX29" fmla="*/ 2560320 w 2834640"/>
              <a:gd name="connsiteY29" fmla="*/ 731520 h 2142309"/>
              <a:gd name="connsiteX30" fmla="*/ 1985554 w 2834640"/>
              <a:gd name="connsiteY30" fmla="*/ 1097280 h 2142309"/>
              <a:gd name="connsiteX31" fmla="*/ 1593669 w 2834640"/>
              <a:gd name="connsiteY31" fmla="*/ 1815737 h 2142309"/>
              <a:gd name="connsiteX32" fmla="*/ 1593669 w 2834640"/>
              <a:gd name="connsiteY32" fmla="*/ 2103120 h 2142309"/>
              <a:gd name="connsiteX33" fmla="*/ 1476103 w 2834640"/>
              <a:gd name="connsiteY33" fmla="*/ 2142309 h 2142309"/>
              <a:gd name="connsiteX34" fmla="*/ 757646 w 2834640"/>
              <a:gd name="connsiteY34" fmla="*/ 1593669 h 2142309"/>
              <a:gd name="connsiteX35" fmla="*/ 104503 w 2834640"/>
              <a:gd name="connsiteY35" fmla="*/ 1332412 h 2142309"/>
              <a:gd name="connsiteX36" fmla="*/ 13063 w 2834640"/>
              <a:gd name="connsiteY36" fmla="*/ 1423852 h 2142309"/>
              <a:gd name="connsiteX0" fmla="*/ 0 w 2625634"/>
              <a:gd name="connsiteY0" fmla="*/ 1293223 h 2142309"/>
              <a:gd name="connsiteX1" fmla="*/ 0 w 2625634"/>
              <a:gd name="connsiteY1" fmla="*/ 1293223 h 2142309"/>
              <a:gd name="connsiteX2" fmla="*/ 117566 w 2625634"/>
              <a:gd name="connsiteY2" fmla="*/ 1306286 h 2142309"/>
              <a:gd name="connsiteX3" fmla="*/ 261257 w 2625634"/>
              <a:gd name="connsiteY3" fmla="*/ 1280160 h 2142309"/>
              <a:gd name="connsiteX4" fmla="*/ 378823 w 2625634"/>
              <a:gd name="connsiteY4" fmla="*/ 1254035 h 2142309"/>
              <a:gd name="connsiteX5" fmla="*/ 457200 w 2625634"/>
              <a:gd name="connsiteY5" fmla="*/ 1214846 h 2142309"/>
              <a:gd name="connsiteX6" fmla="*/ 509451 w 2625634"/>
              <a:gd name="connsiteY6" fmla="*/ 1201783 h 2142309"/>
              <a:gd name="connsiteX7" fmla="*/ 587829 w 2625634"/>
              <a:gd name="connsiteY7" fmla="*/ 1162595 h 2142309"/>
              <a:gd name="connsiteX8" fmla="*/ 627017 w 2625634"/>
              <a:gd name="connsiteY8" fmla="*/ 1136469 h 2142309"/>
              <a:gd name="connsiteX9" fmla="*/ 744583 w 2625634"/>
              <a:gd name="connsiteY9" fmla="*/ 1071155 h 2142309"/>
              <a:gd name="connsiteX10" fmla="*/ 849086 w 2625634"/>
              <a:gd name="connsiteY10" fmla="*/ 1005840 h 2142309"/>
              <a:gd name="connsiteX11" fmla="*/ 888274 w 2625634"/>
              <a:gd name="connsiteY11" fmla="*/ 992777 h 2142309"/>
              <a:gd name="connsiteX12" fmla="*/ 1005840 w 2625634"/>
              <a:gd name="connsiteY12" fmla="*/ 901337 h 2142309"/>
              <a:gd name="connsiteX13" fmla="*/ 1084217 w 2625634"/>
              <a:gd name="connsiteY13" fmla="*/ 849086 h 2142309"/>
              <a:gd name="connsiteX14" fmla="*/ 1149531 w 2625634"/>
              <a:gd name="connsiteY14" fmla="*/ 783772 h 2142309"/>
              <a:gd name="connsiteX15" fmla="*/ 1175657 w 2625634"/>
              <a:gd name="connsiteY15" fmla="*/ 744583 h 2142309"/>
              <a:gd name="connsiteX16" fmla="*/ 1254034 w 2625634"/>
              <a:gd name="connsiteY16" fmla="*/ 666206 h 2142309"/>
              <a:gd name="connsiteX17" fmla="*/ 1293223 w 2625634"/>
              <a:gd name="connsiteY17" fmla="*/ 627017 h 2142309"/>
              <a:gd name="connsiteX18" fmla="*/ 1384663 w 2625634"/>
              <a:gd name="connsiteY18" fmla="*/ 561703 h 2142309"/>
              <a:gd name="connsiteX19" fmla="*/ 1410789 w 2625634"/>
              <a:gd name="connsiteY19" fmla="*/ 522515 h 2142309"/>
              <a:gd name="connsiteX20" fmla="*/ 1489166 w 2625634"/>
              <a:gd name="connsiteY20" fmla="*/ 470263 h 2142309"/>
              <a:gd name="connsiteX21" fmla="*/ 1554480 w 2625634"/>
              <a:gd name="connsiteY21" fmla="*/ 391886 h 2142309"/>
              <a:gd name="connsiteX22" fmla="*/ 1619794 w 2625634"/>
              <a:gd name="connsiteY22" fmla="*/ 326572 h 2142309"/>
              <a:gd name="connsiteX23" fmla="*/ 1685109 w 2625634"/>
              <a:gd name="connsiteY23" fmla="*/ 248195 h 2142309"/>
              <a:gd name="connsiteX24" fmla="*/ 1750423 w 2625634"/>
              <a:gd name="connsiteY24" fmla="*/ 169817 h 2142309"/>
              <a:gd name="connsiteX25" fmla="*/ 1815737 w 2625634"/>
              <a:gd name="connsiteY25" fmla="*/ 52252 h 2142309"/>
              <a:gd name="connsiteX26" fmla="*/ 1854926 w 2625634"/>
              <a:gd name="connsiteY26" fmla="*/ 0 h 2142309"/>
              <a:gd name="connsiteX27" fmla="*/ 2612571 w 2625634"/>
              <a:gd name="connsiteY27" fmla="*/ 0 h 2142309"/>
              <a:gd name="connsiteX28" fmla="*/ 2625634 w 2625634"/>
              <a:gd name="connsiteY28" fmla="*/ 365761 h 2142309"/>
              <a:gd name="connsiteX29" fmla="*/ 2560320 w 2625634"/>
              <a:gd name="connsiteY29" fmla="*/ 731520 h 2142309"/>
              <a:gd name="connsiteX30" fmla="*/ 1985554 w 2625634"/>
              <a:gd name="connsiteY30" fmla="*/ 1097280 h 2142309"/>
              <a:gd name="connsiteX31" fmla="*/ 1593669 w 2625634"/>
              <a:gd name="connsiteY31" fmla="*/ 1815737 h 2142309"/>
              <a:gd name="connsiteX32" fmla="*/ 1593669 w 2625634"/>
              <a:gd name="connsiteY32" fmla="*/ 2103120 h 2142309"/>
              <a:gd name="connsiteX33" fmla="*/ 1476103 w 2625634"/>
              <a:gd name="connsiteY33" fmla="*/ 2142309 h 2142309"/>
              <a:gd name="connsiteX34" fmla="*/ 757646 w 2625634"/>
              <a:gd name="connsiteY34" fmla="*/ 1593669 h 2142309"/>
              <a:gd name="connsiteX35" fmla="*/ 104503 w 2625634"/>
              <a:gd name="connsiteY35" fmla="*/ 1332412 h 2142309"/>
              <a:gd name="connsiteX36" fmla="*/ 13063 w 2625634"/>
              <a:gd name="connsiteY36" fmla="*/ 1423852 h 2142309"/>
              <a:gd name="connsiteX0" fmla="*/ 0 w 2625634"/>
              <a:gd name="connsiteY0" fmla="*/ 1293223 h 2142309"/>
              <a:gd name="connsiteX1" fmla="*/ 0 w 2625634"/>
              <a:gd name="connsiteY1" fmla="*/ 1293223 h 2142309"/>
              <a:gd name="connsiteX2" fmla="*/ 117566 w 2625634"/>
              <a:gd name="connsiteY2" fmla="*/ 1306286 h 2142309"/>
              <a:gd name="connsiteX3" fmla="*/ 261257 w 2625634"/>
              <a:gd name="connsiteY3" fmla="*/ 1280160 h 2142309"/>
              <a:gd name="connsiteX4" fmla="*/ 378823 w 2625634"/>
              <a:gd name="connsiteY4" fmla="*/ 1254035 h 2142309"/>
              <a:gd name="connsiteX5" fmla="*/ 457200 w 2625634"/>
              <a:gd name="connsiteY5" fmla="*/ 1214846 h 2142309"/>
              <a:gd name="connsiteX6" fmla="*/ 509451 w 2625634"/>
              <a:gd name="connsiteY6" fmla="*/ 1201783 h 2142309"/>
              <a:gd name="connsiteX7" fmla="*/ 587829 w 2625634"/>
              <a:gd name="connsiteY7" fmla="*/ 1162595 h 2142309"/>
              <a:gd name="connsiteX8" fmla="*/ 627017 w 2625634"/>
              <a:gd name="connsiteY8" fmla="*/ 1136469 h 2142309"/>
              <a:gd name="connsiteX9" fmla="*/ 744583 w 2625634"/>
              <a:gd name="connsiteY9" fmla="*/ 1071155 h 2142309"/>
              <a:gd name="connsiteX10" fmla="*/ 849086 w 2625634"/>
              <a:gd name="connsiteY10" fmla="*/ 1005840 h 2142309"/>
              <a:gd name="connsiteX11" fmla="*/ 888274 w 2625634"/>
              <a:gd name="connsiteY11" fmla="*/ 992777 h 2142309"/>
              <a:gd name="connsiteX12" fmla="*/ 1005840 w 2625634"/>
              <a:gd name="connsiteY12" fmla="*/ 901337 h 2142309"/>
              <a:gd name="connsiteX13" fmla="*/ 1084217 w 2625634"/>
              <a:gd name="connsiteY13" fmla="*/ 849086 h 2142309"/>
              <a:gd name="connsiteX14" fmla="*/ 1149531 w 2625634"/>
              <a:gd name="connsiteY14" fmla="*/ 783772 h 2142309"/>
              <a:gd name="connsiteX15" fmla="*/ 1175657 w 2625634"/>
              <a:gd name="connsiteY15" fmla="*/ 744583 h 2142309"/>
              <a:gd name="connsiteX16" fmla="*/ 1254034 w 2625634"/>
              <a:gd name="connsiteY16" fmla="*/ 666206 h 2142309"/>
              <a:gd name="connsiteX17" fmla="*/ 1293223 w 2625634"/>
              <a:gd name="connsiteY17" fmla="*/ 627017 h 2142309"/>
              <a:gd name="connsiteX18" fmla="*/ 1384663 w 2625634"/>
              <a:gd name="connsiteY18" fmla="*/ 561703 h 2142309"/>
              <a:gd name="connsiteX19" fmla="*/ 1410789 w 2625634"/>
              <a:gd name="connsiteY19" fmla="*/ 522515 h 2142309"/>
              <a:gd name="connsiteX20" fmla="*/ 1489166 w 2625634"/>
              <a:gd name="connsiteY20" fmla="*/ 470263 h 2142309"/>
              <a:gd name="connsiteX21" fmla="*/ 1554480 w 2625634"/>
              <a:gd name="connsiteY21" fmla="*/ 391886 h 2142309"/>
              <a:gd name="connsiteX22" fmla="*/ 1619794 w 2625634"/>
              <a:gd name="connsiteY22" fmla="*/ 326572 h 2142309"/>
              <a:gd name="connsiteX23" fmla="*/ 1685109 w 2625634"/>
              <a:gd name="connsiteY23" fmla="*/ 248195 h 2142309"/>
              <a:gd name="connsiteX24" fmla="*/ 1750423 w 2625634"/>
              <a:gd name="connsiteY24" fmla="*/ 169817 h 2142309"/>
              <a:gd name="connsiteX25" fmla="*/ 1815737 w 2625634"/>
              <a:gd name="connsiteY25" fmla="*/ 52252 h 2142309"/>
              <a:gd name="connsiteX26" fmla="*/ 1854926 w 2625634"/>
              <a:gd name="connsiteY26" fmla="*/ 0 h 2142309"/>
              <a:gd name="connsiteX27" fmla="*/ 2612571 w 2625634"/>
              <a:gd name="connsiteY27" fmla="*/ 0 h 2142309"/>
              <a:gd name="connsiteX28" fmla="*/ 2625634 w 2625634"/>
              <a:gd name="connsiteY28" fmla="*/ 365761 h 2142309"/>
              <a:gd name="connsiteX29" fmla="*/ 2416629 w 2625634"/>
              <a:gd name="connsiteY29" fmla="*/ 744583 h 2142309"/>
              <a:gd name="connsiteX30" fmla="*/ 1985554 w 2625634"/>
              <a:gd name="connsiteY30" fmla="*/ 1097280 h 2142309"/>
              <a:gd name="connsiteX31" fmla="*/ 1593669 w 2625634"/>
              <a:gd name="connsiteY31" fmla="*/ 1815737 h 2142309"/>
              <a:gd name="connsiteX32" fmla="*/ 1593669 w 2625634"/>
              <a:gd name="connsiteY32" fmla="*/ 2103120 h 2142309"/>
              <a:gd name="connsiteX33" fmla="*/ 1476103 w 2625634"/>
              <a:gd name="connsiteY33" fmla="*/ 2142309 h 2142309"/>
              <a:gd name="connsiteX34" fmla="*/ 757646 w 2625634"/>
              <a:gd name="connsiteY34" fmla="*/ 1593669 h 2142309"/>
              <a:gd name="connsiteX35" fmla="*/ 104503 w 2625634"/>
              <a:gd name="connsiteY35" fmla="*/ 1332412 h 2142309"/>
              <a:gd name="connsiteX36" fmla="*/ 13063 w 2625634"/>
              <a:gd name="connsiteY36" fmla="*/ 1423852 h 2142309"/>
              <a:gd name="connsiteX0" fmla="*/ 188626 w 2814260"/>
              <a:gd name="connsiteY0" fmla="*/ 1293223 h 2142309"/>
              <a:gd name="connsiteX1" fmla="*/ 188626 w 2814260"/>
              <a:gd name="connsiteY1" fmla="*/ 1293223 h 2142309"/>
              <a:gd name="connsiteX2" fmla="*/ 306192 w 2814260"/>
              <a:gd name="connsiteY2" fmla="*/ 1306286 h 2142309"/>
              <a:gd name="connsiteX3" fmla="*/ 449883 w 2814260"/>
              <a:gd name="connsiteY3" fmla="*/ 1280160 h 2142309"/>
              <a:gd name="connsiteX4" fmla="*/ 567449 w 2814260"/>
              <a:gd name="connsiteY4" fmla="*/ 1254035 h 2142309"/>
              <a:gd name="connsiteX5" fmla="*/ 645826 w 2814260"/>
              <a:gd name="connsiteY5" fmla="*/ 1214846 h 2142309"/>
              <a:gd name="connsiteX6" fmla="*/ 698077 w 2814260"/>
              <a:gd name="connsiteY6" fmla="*/ 1201783 h 2142309"/>
              <a:gd name="connsiteX7" fmla="*/ 776455 w 2814260"/>
              <a:gd name="connsiteY7" fmla="*/ 1162595 h 2142309"/>
              <a:gd name="connsiteX8" fmla="*/ 815643 w 2814260"/>
              <a:gd name="connsiteY8" fmla="*/ 1136469 h 2142309"/>
              <a:gd name="connsiteX9" fmla="*/ 933209 w 2814260"/>
              <a:gd name="connsiteY9" fmla="*/ 1071155 h 2142309"/>
              <a:gd name="connsiteX10" fmla="*/ 1037712 w 2814260"/>
              <a:gd name="connsiteY10" fmla="*/ 1005840 h 2142309"/>
              <a:gd name="connsiteX11" fmla="*/ 1076900 w 2814260"/>
              <a:gd name="connsiteY11" fmla="*/ 992777 h 2142309"/>
              <a:gd name="connsiteX12" fmla="*/ 1194466 w 2814260"/>
              <a:gd name="connsiteY12" fmla="*/ 901337 h 2142309"/>
              <a:gd name="connsiteX13" fmla="*/ 1272843 w 2814260"/>
              <a:gd name="connsiteY13" fmla="*/ 849086 h 2142309"/>
              <a:gd name="connsiteX14" fmla="*/ 1338157 w 2814260"/>
              <a:gd name="connsiteY14" fmla="*/ 783772 h 2142309"/>
              <a:gd name="connsiteX15" fmla="*/ 1364283 w 2814260"/>
              <a:gd name="connsiteY15" fmla="*/ 744583 h 2142309"/>
              <a:gd name="connsiteX16" fmla="*/ 1442660 w 2814260"/>
              <a:gd name="connsiteY16" fmla="*/ 666206 h 2142309"/>
              <a:gd name="connsiteX17" fmla="*/ 1481849 w 2814260"/>
              <a:gd name="connsiteY17" fmla="*/ 627017 h 2142309"/>
              <a:gd name="connsiteX18" fmla="*/ 1573289 w 2814260"/>
              <a:gd name="connsiteY18" fmla="*/ 561703 h 2142309"/>
              <a:gd name="connsiteX19" fmla="*/ 1599415 w 2814260"/>
              <a:gd name="connsiteY19" fmla="*/ 522515 h 2142309"/>
              <a:gd name="connsiteX20" fmla="*/ 1677792 w 2814260"/>
              <a:gd name="connsiteY20" fmla="*/ 470263 h 2142309"/>
              <a:gd name="connsiteX21" fmla="*/ 1743106 w 2814260"/>
              <a:gd name="connsiteY21" fmla="*/ 391886 h 2142309"/>
              <a:gd name="connsiteX22" fmla="*/ 1808420 w 2814260"/>
              <a:gd name="connsiteY22" fmla="*/ 326572 h 2142309"/>
              <a:gd name="connsiteX23" fmla="*/ 1873735 w 2814260"/>
              <a:gd name="connsiteY23" fmla="*/ 248195 h 2142309"/>
              <a:gd name="connsiteX24" fmla="*/ 1939049 w 2814260"/>
              <a:gd name="connsiteY24" fmla="*/ 169817 h 2142309"/>
              <a:gd name="connsiteX25" fmla="*/ 2004363 w 2814260"/>
              <a:gd name="connsiteY25" fmla="*/ 52252 h 2142309"/>
              <a:gd name="connsiteX26" fmla="*/ 2043552 w 2814260"/>
              <a:gd name="connsiteY26" fmla="*/ 0 h 2142309"/>
              <a:gd name="connsiteX27" fmla="*/ 2801197 w 2814260"/>
              <a:gd name="connsiteY27" fmla="*/ 0 h 2142309"/>
              <a:gd name="connsiteX28" fmla="*/ 2814260 w 2814260"/>
              <a:gd name="connsiteY28" fmla="*/ 365761 h 2142309"/>
              <a:gd name="connsiteX29" fmla="*/ 2605255 w 2814260"/>
              <a:gd name="connsiteY29" fmla="*/ 744583 h 2142309"/>
              <a:gd name="connsiteX30" fmla="*/ 2174180 w 2814260"/>
              <a:gd name="connsiteY30" fmla="*/ 1097280 h 2142309"/>
              <a:gd name="connsiteX31" fmla="*/ 1782295 w 2814260"/>
              <a:gd name="connsiteY31" fmla="*/ 1815737 h 2142309"/>
              <a:gd name="connsiteX32" fmla="*/ 1782295 w 2814260"/>
              <a:gd name="connsiteY32" fmla="*/ 2103120 h 2142309"/>
              <a:gd name="connsiteX33" fmla="*/ 1664729 w 2814260"/>
              <a:gd name="connsiteY33" fmla="*/ 2142309 h 2142309"/>
              <a:gd name="connsiteX34" fmla="*/ 946272 w 2814260"/>
              <a:gd name="connsiteY34" fmla="*/ 1593669 h 2142309"/>
              <a:gd name="connsiteX35" fmla="*/ 293129 w 2814260"/>
              <a:gd name="connsiteY35" fmla="*/ 1332412 h 2142309"/>
              <a:gd name="connsiteX36" fmla="*/ 0 w 2814260"/>
              <a:gd name="connsiteY36" fmla="*/ 1368185 h 2142309"/>
              <a:gd name="connsiteX0" fmla="*/ 201689 w 2827323"/>
              <a:gd name="connsiteY0" fmla="*/ 1293223 h 2142309"/>
              <a:gd name="connsiteX1" fmla="*/ 0 w 2827323"/>
              <a:gd name="connsiteY1" fmla="*/ 1344608 h 2142309"/>
              <a:gd name="connsiteX2" fmla="*/ 319255 w 2827323"/>
              <a:gd name="connsiteY2" fmla="*/ 1306286 h 2142309"/>
              <a:gd name="connsiteX3" fmla="*/ 462946 w 2827323"/>
              <a:gd name="connsiteY3" fmla="*/ 1280160 h 2142309"/>
              <a:gd name="connsiteX4" fmla="*/ 580512 w 2827323"/>
              <a:gd name="connsiteY4" fmla="*/ 1254035 h 2142309"/>
              <a:gd name="connsiteX5" fmla="*/ 658889 w 2827323"/>
              <a:gd name="connsiteY5" fmla="*/ 1214846 h 2142309"/>
              <a:gd name="connsiteX6" fmla="*/ 711140 w 2827323"/>
              <a:gd name="connsiteY6" fmla="*/ 1201783 h 2142309"/>
              <a:gd name="connsiteX7" fmla="*/ 789518 w 2827323"/>
              <a:gd name="connsiteY7" fmla="*/ 1162595 h 2142309"/>
              <a:gd name="connsiteX8" fmla="*/ 828706 w 2827323"/>
              <a:gd name="connsiteY8" fmla="*/ 1136469 h 2142309"/>
              <a:gd name="connsiteX9" fmla="*/ 946272 w 2827323"/>
              <a:gd name="connsiteY9" fmla="*/ 1071155 h 2142309"/>
              <a:gd name="connsiteX10" fmla="*/ 1050775 w 2827323"/>
              <a:gd name="connsiteY10" fmla="*/ 1005840 h 2142309"/>
              <a:gd name="connsiteX11" fmla="*/ 1089963 w 2827323"/>
              <a:gd name="connsiteY11" fmla="*/ 992777 h 2142309"/>
              <a:gd name="connsiteX12" fmla="*/ 1207529 w 2827323"/>
              <a:gd name="connsiteY12" fmla="*/ 901337 h 2142309"/>
              <a:gd name="connsiteX13" fmla="*/ 1285906 w 2827323"/>
              <a:gd name="connsiteY13" fmla="*/ 849086 h 2142309"/>
              <a:gd name="connsiteX14" fmla="*/ 1351220 w 2827323"/>
              <a:gd name="connsiteY14" fmla="*/ 783772 h 2142309"/>
              <a:gd name="connsiteX15" fmla="*/ 1377346 w 2827323"/>
              <a:gd name="connsiteY15" fmla="*/ 744583 h 2142309"/>
              <a:gd name="connsiteX16" fmla="*/ 1455723 w 2827323"/>
              <a:gd name="connsiteY16" fmla="*/ 666206 h 2142309"/>
              <a:gd name="connsiteX17" fmla="*/ 1494912 w 2827323"/>
              <a:gd name="connsiteY17" fmla="*/ 627017 h 2142309"/>
              <a:gd name="connsiteX18" fmla="*/ 1586352 w 2827323"/>
              <a:gd name="connsiteY18" fmla="*/ 561703 h 2142309"/>
              <a:gd name="connsiteX19" fmla="*/ 1612478 w 2827323"/>
              <a:gd name="connsiteY19" fmla="*/ 522515 h 2142309"/>
              <a:gd name="connsiteX20" fmla="*/ 1690855 w 2827323"/>
              <a:gd name="connsiteY20" fmla="*/ 470263 h 2142309"/>
              <a:gd name="connsiteX21" fmla="*/ 1756169 w 2827323"/>
              <a:gd name="connsiteY21" fmla="*/ 391886 h 2142309"/>
              <a:gd name="connsiteX22" fmla="*/ 1821483 w 2827323"/>
              <a:gd name="connsiteY22" fmla="*/ 326572 h 2142309"/>
              <a:gd name="connsiteX23" fmla="*/ 1886798 w 2827323"/>
              <a:gd name="connsiteY23" fmla="*/ 248195 h 2142309"/>
              <a:gd name="connsiteX24" fmla="*/ 1952112 w 2827323"/>
              <a:gd name="connsiteY24" fmla="*/ 169817 h 2142309"/>
              <a:gd name="connsiteX25" fmla="*/ 2017426 w 2827323"/>
              <a:gd name="connsiteY25" fmla="*/ 52252 h 2142309"/>
              <a:gd name="connsiteX26" fmla="*/ 2056615 w 2827323"/>
              <a:gd name="connsiteY26" fmla="*/ 0 h 2142309"/>
              <a:gd name="connsiteX27" fmla="*/ 2814260 w 2827323"/>
              <a:gd name="connsiteY27" fmla="*/ 0 h 2142309"/>
              <a:gd name="connsiteX28" fmla="*/ 2827323 w 2827323"/>
              <a:gd name="connsiteY28" fmla="*/ 365761 h 2142309"/>
              <a:gd name="connsiteX29" fmla="*/ 2618318 w 2827323"/>
              <a:gd name="connsiteY29" fmla="*/ 744583 h 2142309"/>
              <a:gd name="connsiteX30" fmla="*/ 2187243 w 2827323"/>
              <a:gd name="connsiteY30" fmla="*/ 1097280 h 2142309"/>
              <a:gd name="connsiteX31" fmla="*/ 1795358 w 2827323"/>
              <a:gd name="connsiteY31" fmla="*/ 1815737 h 2142309"/>
              <a:gd name="connsiteX32" fmla="*/ 1795358 w 2827323"/>
              <a:gd name="connsiteY32" fmla="*/ 2103120 h 2142309"/>
              <a:gd name="connsiteX33" fmla="*/ 1677792 w 2827323"/>
              <a:gd name="connsiteY33" fmla="*/ 2142309 h 2142309"/>
              <a:gd name="connsiteX34" fmla="*/ 959335 w 2827323"/>
              <a:gd name="connsiteY34" fmla="*/ 1593669 h 2142309"/>
              <a:gd name="connsiteX35" fmla="*/ 306192 w 2827323"/>
              <a:gd name="connsiteY35" fmla="*/ 1332412 h 2142309"/>
              <a:gd name="connsiteX36" fmla="*/ 13063 w 2827323"/>
              <a:gd name="connsiteY36" fmla="*/ 1368185 h 2142309"/>
              <a:gd name="connsiteX0" fmla="*/ 201689 w 2827323"/>
              <a:gd name="connsiteY0" fmla="*/ 1293223 h 2142309"/>
              <a:gd name="connsiteX1" fmla="*/ 0 w 2827323"/>
              <a:gd name="connsiteY1" fmla="*/ 1344608 h 2142309"/>
              <a:gd name="connsiteX2" fmla="*/ 319255 w 2827323"/>
              <a:gd name="connsiteY2" fmla="*/ 1306286 h 2142309"/>
              <a:gd name="connsiteX3" fmla="*/ 462946 w 2827323"/>
              <a:gd name="connsiteY3" fmla="*/ 1280160 h 2142309"/>
              <a:gd name="connsiteX4" fmla="*/ 580512 w 2827323"/>
              <a:gd name="connsiteY4" fmla="*/ 1254035 h 2142309"/>
              <a:gd name="connsiteX5" fmla="*/ 658889 w 2827323"/>
              <a:gd name="connsiteY5" fmla="*/ 1214846 h 2142309"/>
              <a:gd name="connsiteX6" fmla="*/ 711140 w 2827323"/>
              <a:gd name="connsiteY6" fmla="*/ 1201783 h 2142309"/>
              <a:gd name="connsiteX7" fmla="*/ 789518 w 2827323"/>
              <a:gd name="connsiteY7" fmla="*/ 1162595 h 2142309"/>
              <a:gd name="connsiteX8" fmla="*/ 828706 w 2827323"/>
              <a:gd name="connsiteY8" fmla="*/ 1136469 h 2142309"/>
              <a:gd name="connsiteX9" fmla="*/ 946272 w 2827323"/>
              <a:gd name="connsiteY9" fmla="*/ 1071155 h 2142309"/>
              <a:gd name="connsiteX10" fmla="*/ 1050775 w 2827323"/>
              <a:gd name="connsiteY10" fmla="*/ 1005840 h 2142309"/>
              <a:gd name="connsiteX11" fmla="*/ 1089963 w 2827323"/>
              <a:gd name="connsiteY11" fmla="*/ 992777 h 2142309"/>
              <a:gd name="connsiteX12" fmla="*/ 1207529 w 2827323"/>
              <a:gd name="connsiteY12" fmla="*/ 901337 h 2142309"/>
              <a:gd name="connsiteX13" fmla="*/ 1285906 w 2827323"/>
              <a:gd name="connsiteY13" fmla="*/ 849086 h 2142309"/>
              <a:gd name="connsiteX14" fmla="*/ 1351220 w 2827323"/>
              <a:gd name="connsiteY14" fmla="*/ 783772 h 2142309"/>
              <a:gd name="connsiteX15" fmla="*/ 1377346 w 2827323"/>
              <a:gd name="connsiteY15" fmla="*/ 744583 h 2142309"/>
              <a:gd name="connsiteX16" fmla="*/ 1455723 w 2827323"/>
              <a:gd name="connsiteY16" fmla="*/ 666206 h 2142309"/>
              <a:gd name="connsiteX17" fmla="*/ 1494912 w 2827323"/>
              <a:gd name="connsiteY17" fmla="*/ 627017 h 2142309"/>
              <a:gd name="connsiteX18" fmla="*/ 1586352 w 2827323"/>
              <a:gd name="connsiteY18" fmla="*/ 561703 h 2142309"/>
              <a:gd name="connsiteX19" fmla="*/ 1612478 w 2827323"/>
              <a:gd name="connsiteY19" fmla="*/ 522515 h 2142309"/>
              <a:gd name="connsiteX20" fmla="*/ 1690855 w 2827323"/>
              <a:gd name="connsiteY20" fmla="*/ 470263 h 2142309"/>
              <a:gd name="connsiteX21" fmla="*/ 1756169 w 2827323"/>
              <a:gd name="connsiteY21" fmla="*/ 391886 h 2142309"/>
              <a:gd name="connsiteX22" fmla="*/ 1821483 w 2827323"/>
              <a:gd name="connsiteY22" fmla="*/ 326572 h 2142309"/>
              <a:gd name="connsiteX23" fmla="*/ 1886798 w 2827323"/>
              <a:gd name="connsiteY23" fmla="*/ 248195 h 2142309"/>
              <a:gd name="connsiteX24" fmla="*/ 1952112 w 2827323"/>
              <a:gd name="connsiteY24" fmla="*/ 169817 h 2142309"/>
              <a:gd name="connsiteX25" fmla="*/ 2017426 w 2827323"/>
              <a:gd name="connsiteY25" fmla="*/ 52252 h 2142309"/>
              <a:gd name="connsiteX26" fmla="*/ 2056615 w 2827323"/>
              <a:gd name="connsiteY26" fmla="*/ 0 h 2142309"/>
              <a:gd name="connsiteX27" fmla="*/ 2814260 w 2827323"/>
              <a:gd name="connsiteY27" fmla="*/ 0 h 2142309"/>
              <a:gd name="connsiteX28" fmla="*/ 2827323 w 2827323"/>
              <a:gd name="connsiteY28" fmla="*/ 365761 h 2142309"/>
              <a:gd name="connsiteX29" fmla="*/ 2618318 w 2827323"/>
              <a:gd name="connsiteY29" fmla="*/ 744583 h 2142309"/>
              <a:gd name="connsiteX30" fmla="*/ 2187243 w 2827323"/>
              <a:gd name="connsiteY30" fmla="*/ 1097280 h 2142309"/>
              <a:gd name="connsiteX31" fmla="*/ 1795358 w 2827323"/>
              <a:gd name="connsiteY31" fmla="*/ 1815737 h 2142309"/>
              <a:gd name="connsiteX32" fmla="*/ 1795358 w 2827323"/>
              <a:gd name="connsiteY32" fmla="*/ 2103120 h 2142309"/>
              <a:gd name="connsiteX33" fmla="*/ 1677792 w 2827323"/>
              <a:gd name="connsiteY33" fmla="*/ 2142309 h 2142309"/>
              <a:gd name="connsiteX34" fmla="*/ 959335 w 2827323"/>
              <a:gd name="connsiteY34" fmla="*/ 1593669 h 2142309"/>
              <a:gd name="connsiteX35" fmla="*/ 270336 w 2827323"/>
              <a:gd name="connsiteY35" fmla="*/ 1400926 h 2142309"/>
              <a:gd name="connsiteX36" fmla="*/ 13063 w 2827323"/>
              <a:gd name="connsiteY36" fmla="*/ 1368185 h 2142309"/>
              <a:gd name="connsiteX0" fmla="*/ 201689 w 2827323"/>
              <a:gd name="connsiteY0" fmla="*/ 1293223 h 2189412"/>
              <a:gd name="connsiteX1" fmla="*/ 0 w 2827323"/>
              <a:gd name="connsiteY1" fmla="*/ 1344608 h 2189412"/>
              <a:gd name="connsiteX2" fmla="*/ 319255 w 2827323"/>
              <a:gd name="connsiteY2" fmla="*/ 1306286 h 2189412"/>
              <a:gd name="connsiteX3" fmla="*/ 462946 w 2827323"/>
              <a:gd name="connsiteY3" fmla="*/ 1280160 h 2189412"/>
              <a:gd name="connsiteX4" fmla="*/ 580512 w 2827323"/>
              <a:gd name="connsiteY4" fmla="*/ 1254035 h 2189412"/>
              <a:gd name="connsiteX5" fmla="*/ 658889 w 2827323"/>
              <a:gd name="connsiteY5" fmla="*/ 1214846 h 2189412"/>
              <a:gd name="connsiteX6" fmla="*/ 711140 w 2827323"/>
              <a:gd name="connsiteY6" fmla="*/ 1201783 h 2189412"/>
              <a:gd name="connsiteX7" fmla="*/ 789518 w 2827323"/>
              <a:gd name="connsiteY7" fmla="*/ 1162595 h 2189412"/>
              <a:gd name="connsiteX8" fmla="*/ 828706 w 2827323"/>
              <a:gd name="connsiteY8" fmla="*/ 1136469 h 2189412"/>
              <a:gd name="connsiteX9" fmla="*/ 946272 w 2827323"/>
              <a:gd name="connsiteY9" fmla="*/ 1071155 h 2189412"/>
              <a:gd name="connsiteX10" fmla="*/ 1050775 w 2827323"/>
              <a:gd name="connsiteY10" fmla="*/ 1005840 h 2189412"/>
              <a:gd name="connsiteX11" fmla="*/ 1089963 w 2827323"/>
              <a:gd name="connsiteY11" fmla="*/ 992777 h 2189412"/>
              <a:gd name="connsiteX12" fmla="*/ 1207529 w 2827323"/>
              <a:gd name="connsiteY12" fmla="*/ 901337 h 2189412"/>
              <a:gd name="connsiteX13" fmla="*/ 1285906 w 2827323"/>
              <a:gd name="connsiteY13" fmla="*/ 849086 h 2189412"/>
              <a:gd name="connsiteX14" fmla="*/ 1351220 w 2827323"/>
              <a:gd name="connsiteY14" fmla="*/ 783772 h 2189412"/>
              <a:gd name="connsiteX15" fmla="*/ 1377346 w 2827323"/>
              <a:gd name="connsiteY15" fmla="*/ 744583 h 2189412"/>
              <a:gd name="connsiteX16" fmla="*/ 1455723 w 2827323"/>
              <a:gd name="connsiteY16" fmla="*/ 666206 h 2189412"/>
              <a:gd name="connsiteX17" fmla="*/ 1494912 w 2827323"/>
              <a:gd name="connsiteY17" fmla="*/ 627017 h 2189412"/>
              <a:gd name="connsiteX18" fmla="*/ 1586352 w 2827323"/>
              <a:gd name="connsiteY18" fmla="*/ 561703 h 2189412"/>
              <a:gd name="connsiteX19" fmla="*/ 1612478 w 2827323"/>
              <a:gd name="connsiteY19" fmla="*/ 522515 h 2189412"/>
              <a:gd name="connsiteX20" fmla="*/ 1690855 w 2827323"/>
              <a:gd name="connsiteY20" fmla="*/ 470263 h 2189412"/>
              <a:gd name="connsiteX21" fmla="*/ 1756169 w 2827323"/>
              <a:gd name="connsiteY21" fmla="*/ 391886 h 2189412"/>
              <a:gd name="connsiteX22" fmla="*/ 1821483 w 2827323"/>
              <a:gd name="connsiteY22" fmla="*/ 326572 h 2189412"/>
              <a:gd name="connsiteX23" fmla="*/ 1886798 w 2827323"/>
              <a:gd name="connsiteY23" fmla="*/ 248195 h 2189412"/>
              <a:gd name="connsiteX24" fmla="*/ 1952112 w 2827323"/>
              <a:gd name="connsiteY24" fmla="*/ 169817 h 2189412"/>
              <a:gd name="connsiteX25" fmla="*/ 2017426 w 2827323"/>
              <a:gd name="connsiteY25" fmla="*/ 52252 h 2189412"/>
              <a:gd name="connsiteX26" fmla="*/ 2056615 w 2827323"/>
              <a:gd name="connsiteY26" fmla="*/ 0 h 2189412"/>
              <a:gd name="connsiteX27" fmla="*/ 2814260 w 2827323"/>
              <a:gd name="connsiteY27" fmla="*/ 0 h 2189412"/>
              <a:gd name="connsiteX28" fmla="*/ 2827323 w 2827323"/>
              <a:gd name="connsiteY28" fmla="*/ 365761 h 2189412"/>
              <a:gd name="connsiteX29" fmla="*/ 2618318 w 2827323"/>
              <a:gd name="connsiteY29" fmla="*/ 744583 h 2189412"/>
              <a:gd name="connsiteX30" fmla="*/ 2187243 w 2827323"/>
              <a:gd name="connsiteY30" fmla="*/ 1097280 h 2189412"/>
              <a:gd name="connsiteX31" fmla="*/ 1795358 w 2827323"/>
              <a:gd name="connsiteY31" fmla="*/ 1815737 h 2189412"/>
              <a:gd name="connsiteX32" fmla="*/ 1795358 w 2827323"/>
              <a:gd name="connsiteY32" fmla="*/ 2103120 h 2189412"/>
              <a:gd name="connsiteX33" fmla="*/ 1601598 w 2827323"/>
              <a:gd name="connsiteY33" fmla="*/ 2189412 h 2189412"/>
              <a:gd name="connsiteX34" fmla="*/ 959335 w 2827323"/>
              <a:gd name="connsiteY34" fmla="*/ 1593669 h 2189412"/>
              <a:gd name="connsiteX35" fmla="*/ 270336 w 2827323"/>
              <a:gd name="connsiteY35" fmla="*/ 1400926 h 2189412"/>
              <a:gd name="connsiteX36" fmla="*/ 13063 w 2827323"/>
              <a:gd name="connsiteY36" fmla="*/ 1368185 h 2189412"/>
              <a:gd name="connsiteX0" fmla="*/ 201689 w 2827323"/>
              <a:gd name="connsiteY0" fmla="*/ 1293223 h 2189412"/>
              <a:gd name="connsiteX1" fmla="*/ 0 w 2827323"/>
              <a:gd name="connsiteY1" fmla="*/ 1344608 h 2189412"/>
              <a:gd name="connsiteX2" fmla="*/ 319255 w 2827323"/>
              <a:gd name="connsiteY2" fmla="*/ 1306286 h 2189412"/>
              <a:gd name="connsiteX3" fmla="*/ 462946 w 2827323"/>
              <a:gd name="connsiteY3" fmla="*/ 1280160 h 2189412"/>
              <a:gd name="connsiteX4" fmla="*/ 580512 w 2827323"/>
              <a:gd name="connsiteY4" fmla="*/ 1254035 h 2189412"/>
              <a:gd name="connsiteX5" fmla="*/ 658889 w 2827323"/>
              <a:gd name="connsiteY5" fmla="*/ 1214846 h 2189412"/>
              <a:gd name="connsiteX6" fmla="*/ 711140 w 2827323"/>
              <a:gd name="connsiteY6" fmla="*/ 1201783 h 2189412"/>
              <a:gd name="connsiteX7" fmla="*/ 789518 w 2827323"/>
              <a:gd name="connsiteY7" fmla="*/ 1162595 h 2189412"/>
              <a:gd name="connsiteX8" fmla="*/ 828706 w 2827323"/>
              <a:gd name="connsiteY8" fmla="*/ 1136469 h 2189412"/>
              <a:gd name="connsiteX9" fmla="*/ 946272 w 2827323"/>
              <a:gd name="connsiteY9" fmla="*/ 1071155 h 2189412"/>
              <a:gd name="connsiteX10" fmla="*/ 1050775 w 2827323"/>
              <a:gd name="connsiteY10" fmla="*/ 1005840 h 2189412"/>
              <a:gd name="connsiteX11" fmla="*/ 1089963 w 2827323"/>
              <a:gd name="connsiteY11" fmla="*/ 992777 h 2189412"/>
              <a:gd name="connsiteX12" fmla="*/ 1207529 w 2827323"/>
              <a:gd name="connsiteY12" fmla="*/ 901337 h 2189412"/>
              <a:gd name="connsiteX13" fmla="*/ 1285906 w 2827323"/>
              <a:gd name="connsiteY13" fmla="*/ 849086 h 2189412"/>
              <a:gd name="connsiteX14" fmla="*/ 1351220 w 2827323"/>
              <a:gd name="connsiteY14" fmla="*/ 783772 h 2189412"/>
              <a:gd name="connsiteX15" fmla="*/ 1377346 w 2827323"/>
              <a:gd name="connsiteY15" fmla="*/ 744583 h 2189412"/>
              <a:gd name="connsiteX16" fmla="*/ 1455723 w 2827323"/>
              <a:gd name="connsiteY16" fmla="*/ 666206 h 2189412"/>
              <a:gd name="connsiteX17" fmla="*/ 1494912 w 2827323"/>
              <a:gd name="connsiteY17" fmla="*/ 627017 h 2189412"/>
              <a:gd name="connsiteX18" fmla="*/ 1586352 w 2827323"/>
              <a:gd name="connsiteY18" fmla="*/ 561703 h 2189412"/>
              <a:gd name="connsiteX19" fmla="*/ 1612478 w 2827323"/>
              <a:gd name="connsiteY19" fmla="*/ 522515 h 2189412"/>
              <a:gd name="connsiteX20" fmla="*/ 1690855 w 2827323"/>
              <a:gd name="connsiteY20" fmla="*/ 470263 h 2189412"/>
              <a:gd name="connsiteX21" fmla="*/ 1756169 w 2827323"/>
              <a:gd name="connsiteY21" fmla="*/ 391886 h 2189412"/>
              <a:gd name="connsiteX22" fmla="*/ 1821483 w 2827323"/>
              <a:gd name="connsiteY22" fmla="*/ 326572 h 2189412"/>
              <a:gd name="connsiteX23" fmla="*/ 1886798 w 2827323"/>
              <a:gd name="connsiteY23" fmla="*/ 248195 h 2189412"/>
              <a:gd name="connsiteX24" fmla="*/ 1952112 w 2827323"/>
              <a:gd name="connsiteY24" fmla="*/ 169817 h 2189412"/>
              <a:gd name="connsiteX25" fmla="*/ 2017426 w 2827323"/>
              <a:gd name="connsiteY25" fmla="*/ 52252 h 2189412"/>
              <a:gd name="connsiteX26" fmla="*/ 2056615 w 2827323"/>
              <a:gd name="connsiteY26" fmla="*/ 0 h 2189412"/>
              <a:gd name="connsiteX27" fmla="*/ 2814260 w 2827323"/>
              <a:gd name="connsiteY27" fmla="*/ 0 h 2189412"/>
              <a:gd name="connsiteX28" fmla="*/ 2827323 w 2827323"/>
              <a:gd name="connsiteY28" fmla="*/ 365761 h 2189412"/>
              <a:gd name="connsiteX29" fmla="*/ 2618318 w 2827323"/>
              <a:gd name="connsiteY29" fmla="*/ 744583 h 2189412"/>
              <a:gd name="connsiteX30" fmla="*/ 2187243 w 2827323"/>
              <a:gd name="connsiteY30" fmla="*/ 1097280 h 2189412"/>
              <a:gd name="connsiteX31" fmla="*/ 1795358 w 2827323"/>
              <a:gd name="connsiteY31" fmla="*/ 1815737 h 2189412"/>
              <a:gd name="connsiteX32" fmla="*/ 1795358 w 2827323"/>
              <a:gd name="connsiteY32" fmla="*/ 2103120 h 2189412"/>
              <a:gd name="connsiteX33" fmla="*/ 1601598 w 2827323"/>
              <a:gd name="connsiteY33" fmla="*/ 2189412 h 2189412"/>
              <a:gd name="connsiteX34" fmla="*/ 959335 w 2827323"/>
              <a:gd name="connsiteY34" fmla="*/ 1593669 h 2189412"/>
              <a:gd name="connsiteX35" fmla="*/ 247927 w 2827323"/>
              <a:gd name="connsiteY35" fmla="*/ 1400926 h 2189412"/>
              <a:gd name="connsiteX36" fmla="*/ 13063 w 2827323"/>
              <a:gd name="connsiteY36" fmla="*/ 1368185 h 2189412"/>
              <a:gd name="connsiteX0" fmla="*/ 201689 w 2827323"/>
              <a:gd name="connsiteY0" fmla="*/ 1293223 h 2163720"/>
              <a:gd name="connsiteX1" fmla="*/ 0 w 2827323"/>
              <a:gd name="connsiteY1" fmla="*/ 1344608 h 2163720"/>
              <a:gd name="connsiteX2" fmla="*/ 319255 w 2827323"/>
              <a:gd name="connsiteY2" fmla="*/ 1306286 h 2163720"/>
              <a:gd name="connsiteX3" fmla="*/ 462946 w 2827323"/>
              <a:gd name="connsiteY3" fmla="*/ 1280160 h 2163720"/>
              <a:gd name="connsiteX4" fmla="*/ 580512 w 2827323"/>
              <a:gd name="connsiteY4" fmla="*/ 1254035 h 2163720"/>
              <a:gd name="connsiteX5" fmla="*/ 658889 w 2827323"/>
              <a:gd name="connsiteY5" fmla="*/ 1214846 h 2163720"/>
              <a:gd name="connsiteX6" fmla="*/ 711140 w 2827323"/>
              <a:gd name="connsiteY6" fmla="*/ 1201783 h 2163720"/>
              <a:gd name="connsiteX7" fmla="*/ 789518 w 2827323"/>
              <a:gd name="connsiteY7" fmla="*/ 1162595 h 2163720"/>
              <a:gd name="connsiteX8" fmla="*/ 828706 w 2827323"/>
              <a:gd name="connsiteY8" fmla="*/ 1136469 h 2163720"/>
              <a:gd name="connsiteX9" fmla="*/ 946272 w 2827323"/>
              <a:gd name="connsiteY9" fmla="*/ 1071155 h 2163720"/>
              <a:gd name="connsiteX10" fmla="*/ 1050775 w 2827323"/>
              <a:gd name="connsiteY10" fmla="*/ 1005840 h 2163720"/>
              <a:gd name="connsiteX11" fmla="*/ 1089963 w 2827323"/>
              <a:gd name="connsiteY11" fmla="*/ 992777 h 2163720"/>
              <a:gd name="connsiteX12" fmla="*/ 1207529 w 2827323"/>
              <a:gd name="connsiteY12" fmla="*/ 901337 h 2163720"/>
              <a:gd name="connsiteX13" fmla="*/ 1285906 w 2827323"/>
              <a:gd name="connsiteY13" fmla="*/ 849086 h 2163720"/>
              <a:gd name="connsiteX14" fmla="*/ 1351220 w 2827323"/>
              <a:gd name="connsiteY14" fmla="*/ 783772 h 2163720"/>
              <a:gd name="connsiteX15" fmla="*/ 1377346 w 2827323"/>
              <a:gd name="connsiteY15" fmla="*/ 744583 h 2163720"/>
              <a:gd name="connsiteX16" fmla="*/ 1455723 w 2827323"/>
              <a:gd name="connsiteY16" fmla="*/ 666206 h 2163720"/>
              <a:gd name="connsiteX17" fmla="*/ 1494912 w 2827323"/>
              <a:gd name="connsiteY17" fmla="*/ 627017 h 2163720"/>
              <a:gd name="connsiteX18" fmla="*/ 1586352 w 2827323"/>
              <a:gd name="connsiteY18" fmla="*/ 561703 h 2163720"/>
              <a:gd name="connsiteX19" fmla="*/ 1612478 w 2827323"/>
              <a:gd name="connsiteY19" fmla="*/ 522515 h 2163720"/>
              <a:gd name="connsiteX20" fmla="*/ 1690855 w 2827323"/>
              <a:gd name="connsiteY20" fmla="*/ 470263 h 2163720"/>
              <a:gd name="connsiteX21" fmla="*/ 1756169 w 2827323"/>
              <a:gd name="connsiteY21" fmla="*/ 391886 h 2163720"/>
              <a:gd name="connsiteX22" fmla="*/ 1821483 w 2827323"/>
              <a:gd name="connsiteY22" fmla="*/ 326572 h 2163720"/>
              <a:gd name="connsiteX23" fmla="*/ 1886798 w 2827323"/>
              <a:gd name="connsiteY23" fmla="*/ 248195 h 2163720"/>
              <a:gd name="connsiteX24" fmla="*/ 1952112 w 2827323"/>
              <a:gd name="connsiteY24" fmla="*/ 169817 h 2163720"/>
              <a:gd name="connsiteX25" fmla="*/ 2017426 w 2827323"/>
              <a:gd name="connsiteY25" fmla="*/ 52252 h 2163720"/>
              <a:gd name="connsiteX26" fmla="*/ 2056615 w 2827323"/>
              <a:gd name="connsiteY26" fmla="*/ 0 h 2163720"/>
              <a:gd name="connsiteX27" fmla="*/ 2814260 w 2827323"/>
              <a:gd name="connsiteY27" fmla="*/ 0 h 2163720"/>
              <a:gd name="connsiteX28" fmla="*/ 2827323 w 2827323"/>
              <a:gd name="connsiteY28" fmla="*/ 365761 h 2163720"/>
              <a:gd name="connsiteX29" fmla="*/ 2618318 w 2827323"/>
              <a:gd name="connsiteY29" fmla="*/ 744583 h 2163720"/>
              <a:gd name="connsiteX30" fmla="*/ 2187243 w 2827323"/>
              <a:gd name="connsiteY30" fmla="*/ 1097280 h 2163720"/>
              <a:gd name="connsiteX31" fmla="*/ 1795358 w 2827323"/>
              <a:gd name="connsiteY31" fmla="*/ 1815737 h 2163720"/>
              <a:gd name="connsiteX32" fmla="*/ 1795358 w 2827323"/>
              <a:gd name="connsiteY32" fmla="*/ 2103120 h 2163720"/>
              <a:gd name="connsiteX33" fmla="*/ 1570223 w 2827323"/>
              <a:gd name="connsiteY33" fmla="*/ 2163720 h 2163720"/>
              <a:gd name="connsiteX34" fmla="*/ 959335 w 2827323"/>
              <a:gd name="connsiteY34" fmla="*/ 1593669 h 2163720"/>
              <a:gd name="connsiteX35" fmla="*/ 247927 w 2827323"/>
              <a:gd name="connsiteY35" fmla="*/ 1400926 h 2163720"/>
              <a:gd name="connsiteX36" fmla="*/ 13063 w 2827323"/>
              <a:gd name="connsiteY36" fmla="*/ 1368185 h 2163720"/>
              <a:gd name="connsiteX0" fmla="*/ 215518 w 2841152"/>
              <a:gd name="connsiteY0" fmla="*/ 1293223 h 2163720"/>
              <a:gd name="connsiteX1" fmla="*/ 13829 w 2841152"/>
              <a:gd name="connsiteY1" fmla="*/ 1344608 h 2163720"/>
              <a:gd name="connsiteX2" fmla="*/ 333084 w 2841152"/>
              <a:gd name="connsiteY2" fmla="*/ 1306286 h 2163720"/>
              <a:gd name="connsiteX3" fmla="*/ 476775 w 2841152"/>
              <a:gd name="connsiteY3" fmla="*/ 1280160 h 2163720"/>
              <a:gd name="connsiteX4" fmla="*/ 594341 w 2841152"/>
              <a:gd name="connsiteY4" fmla="*/ 1254035 h 2163720"/>
              <a:gd name="connsiteX5" fmla="*/ 672718 w 2841152"/>
              <a:gd name="connsiteY5" fmla="*/ 1214846 h 2163720"/>
              <a:gd name="connsiteX6" fmla="*/ 724969 w 2841152"/>
              <a:gd name="connsiteY6" fmla="*/ 1201783 h 2163720"/>
              <a:gd name="connsiteX7" fmla="*/ 803347 w 2841152"/>
              <a:gd name="connsiteY7" fmla="*/ 1162595 h 2163720"/>
              <a:gd name="connsiteX8" fmla="*/ 842535 w 2841152"/>
              <a:gd name="connsiteY8" fmla="*/ 1136469 h 2163720"/>
              <a:gd name="connsiteX9" fmla="*/ 960101 w 2841152"/>
              <a:gd name="connsiteY9" fmla="*/ 1071155 h 2163720"/>
              <a:gd name="connsiteX10" fmla="*/ 1064604 w 2841152"/>
              <a:gd name="connsiteY10" fmla="*/ 1005840 h 2163720"/>
              <a:gd name="connsiteX11" fmla="*/ 1103792 w 2841152"/>
              <a:gd name="connsiteY11" fmla="*/ 992777 h 2163720"/>
              <a:gd name="connsiteX12" fmla="*/ 1221358 w 2841152"/>
              <a:gd name="connsiteY12" fmla="*/ 901337 h 2163720"/>
              <a:gd name="connsiteX13" fmla="*/ 1299735 w 2841152"/>
              <a:gd name="connsiteY13" fmla="*/ 849086 h 2163720"/>
              <a:gd name="connsiteX14" fmla="*/ 1365049 w 2841152"/>
              <a:gd name="connsiteY14" fmla="*/ 783772 h 2163720"/>
              <a:gd name="connsiteX15" fmla="*/ 1391175 w 2841152"/>
              <a:gd name="connsiteY15" fmla="*/ 744583 h 2163720"/>
              <a:gd name="connsiteX16" fmla="*/ 1469552 w 2841152"/>
              <a:gd name="connsiteY16" fmla="*/ 666206 h 2163720"/>
              <a:gd name="connsiteX17" fmla="*/ 1508741 w 2841152"/>
              <a:gd name="connsiteY17" fmla="*/ 627017 h 2163720"/>
              <a:gd name="connsiteX18" fmla="*/ 1600181 w 2841152"/>
              <a:gd name="connsiteY18" fmla="*/ 561703 h 2163720"/>
              <a:gd name="connsiteX19" fmla="*/ 1626307 w 2841152"/>
              <a:gd name="connsiteY19" fmla="*/ 522515 h 2163720"/>
              <a:gd name="connsiteX20" fmla="*/ 1704684 w 2841152"/>
              <a:gd name="connsiteY20" fmla="*/ 470263 h 2163720"/>
              <a:gd name="connsiteX21" fmla="*/ 1769998 w 2841152"/>
              <a:gd name="connsiteY21" fmla="*/ 391886 h 2163720"/>
              <a:gd name="connsiteX22" fmla="*/ 1835312 w 2841152"/>
              <a:gd name="connsiteY22" fmla="*/ 326572 h 2163720"/>
              <a:gd name="connsiteX23" fmla="*/ 1900627 w 2841152"/>
              <a:gd name="connsiteY23" fmla="*/ 248195 h 2163720"/>
              <a:gd name="connsiteX24" fmla="*/ 1965941 w 2841152"/>
              <a:gd name="connsiteY24" fmla="*/ 169817 h 2163720"/>
              <a:gd name="connsiteX25" fmla="*/ 2031255 w 2841152"/>
              <a:gd name="connsiteY25" fmla="*/ 52252 h 2163720"/>
              <a:gd name="connsiteX26" fmla="*/ 2070444 w 2841152"/>
              <a:gd name="connsiteY26" fmla="*/ 0 h 2163720"/>
              <a:gd name="connsiteX27" fmla="*/ 2828089 w 2841152"/>
              <a:gd name="connsiteY27" fmla="*/ 0 h 2163720"/>
              <a:gd name="connsiteX28" fmla="*/ 2841152 w 2841152"/>
              <a:gd name="connsiteY28" fmla="*/ 365761 h 2163720"/>
              <a:gd name="connsiteX29" fmla="*/ 2632147 w 2841152"/>
              <a:gd name="connsiteY29" fmla="*/ 744583 h 2163720"/>
              <a:gd name="connsiteX30" fmla="*/ 2201072 w 2841152"/>
              <a:gd name="connsiteY30" fmla="*/ 1097280 h 2163720"/>
              <a:gd name="connsiteX31" fmla="*/ 1809187 w 2841152"/>
              <a:gd name="connsiteY31" fmla="*/ 1815737 h 2163720"/>
              <a:gd name="connsiteX32" fmla="*/ 1809187 w 2841152"/>
              <a:gd name="connsiteY32" fmla="*/ 2103120 h 2163720"/>
              <a:gd name="connsiteX33" fmla="*/ 1584052 w 2841152"/>
              <a:gd name="connsiteY33" fmla="*/ 2163720 h 2163720"/>
              <a:gd name="connsiteX34" fmla="*/ 973164 w 2841152"/>
              <a:gd name="connsiteY34" fmla="*/ 1593669 h 2163720"/>
              <a:gd name="connsiteX35" fmla="*/ 261756 w 2841152"/>
              <a:gd name="connsiteY35" fmla="*/ 1400926 h 2163720"/>
              <a:gd name="connsiteX36" fmla="*/ 0 w 2841152"/>
              <a:gd name="connsiteY36" fmla="*/ 1363902 h 2163720"/>
              <a:gd name="connsiteX0" fmla="*/ 215518 w 2841152"/>
              <a:gd name="connsiteY0" fmla="*/ 1293223 h 2163720"/>
              <a:gd name="connsiteX1" fmla="*/ 13829 w 2841152"/>
              <a:gd name="connsiteY1" fmla="*/ 1344608 h 2163720"/>
              <a:gd name="connsiteX2" fmla="*/ 333084 w 2841152"/>
              <a:gd name="connsiteY2" fmla="*/ 1306286 h 2163720"/>
              <a:gd name="connsiteX3" fmla="*/ 476775 w 2841152"/>
              <a:gd name="connsiteY3" fmla="*/ 1280160 h 2163720"/>
              <a:gd name="connsiteX4" fmla="*/ 594341 w 2841152"/>
              <a:gd name="connsiteY4" fmla="*/ 1254035 h 2163720"/>
              <a:gd name="connsiteX5" fmla="*/ 672718 w 2841152"/>
              <a:gd name="connsiteY5" fmla="*/ 1214846 h 2163720"/>
              <a:gd name="connsiteX6" fmla="*/ 724969 w 2841152"/>
              <a:gd name="connsiteY6" fmla="*/ 1201783 h 2163720"/>
              <a:gd name="connsiteX7" fmla="*/ 803347 w 2841152"/>
              <a:gd name="connsiteY7" fmla="*/ 1162595 h 2163720"/>
              <a:gd name="connsiteX8" fmla="*/ 842535 w 2841152"/>
              <a:gd name="connsiteY8" fmla="*/ 1136469 h 2163720"/>
              <a:gd name="connsiteX9" fmla="*/ 960101 w 2841152"/>
              <a:gd name="connsiteY9" fmla="*/ 1071155 h 2163720"/>
              <a:gd name="connsiteX10" fmla="*/ 1064604 w 2841152"/>
              <a:gd name="connsiteY10" fmla="*/ 1005840 h 2163720"/>
              <a:gd name="connsiteX11" fmla="*/ 1103792 w 2841152"/>
              <a:gd name="connsiteY11" fmla="*/ 992777 h 2163720"/>
              <a:gd name="connsiteX12" fmla="*/ 1221358 w 2841152"/>
              <a:gd name="connsiteY12" fmla="*/ 901337 h 2163720"/>
              <a:gd name="connsiteX13" fmla="*/ 1299735 w 2841152"/>
              <a:gd name="connsiteY13" fmla="*/ 849086 h 2163720"/>
              <a:gd name="connsiteX14" fmla="*/ 1365049 w 2841152"/>
              <a:gd name="connsiteY14" fmla="*/ 783772 h 2163720"/>
              <a:gd name="connsiteX15" fmla="*/ 1391175 w 2841152"/>
              <a:gd name="connsiteY15" fmla="*/ 744583 h 2163720"/>
              <a:gd name="connsiteX16" fmla="*/ 1469552 w 2841152"/>
              <a:gd name="connsiteY16" fmla="*/ 666206 h 2163720"/>
              <a:gd name="connsiteX17" fmla="*/ 1508741 w 2841152"/>
              <a:gd name="connsiteY17" fmla="*/ 627017 h 2163720"/>
              <a:gd name="connsiteX18" fmla="*/ 1600181 w 2841152"/>
              <a:gd name="connsiteY18" fmla="*/ 561703 h 2163720"/>
              <a:gd name="connsiteX19" fmla="*/ 1626307 w 2841152"/>
              <a:gd name="connsiteY19" fmla="*/ 522515 h 2163720"/>
              <a:gd name="connsiteX20" fmla="*/ 1704684 w 2841152"/>
              <a:gd name="connsiteY20" fmla="*/ 470263 h 2163720"/>
              <a:gd name="connsiteX21" fmla="*/ 1769998 w 2841152"/>
              <a:gd name="connsiteY21" fmla="*/ 391886 h 2163720"/>
              <a:gd name="connsiteX22" fmla="*/ 1835312 w 2841152"/>
              <a:gd name="connsiteY22" fmla="*/ 326572 h 2163720"/>
              <a:gd name="connsiteX23" fmla="*/ 1900627 w 2841152"/>
              <a:gd name="connsiteY23" fmla="*/ 248195 h 2163720"/>
              <a:gd name="connsiteX24" fmla="*/ 1965941 w 2841152"/>
              <a:gd name="connsiteY24" fmla="*/ 169817 h 2163720"/>
              <a:gd name="connsiteX25" fmla="*/ 2031255 w 2841152"/>
              <a:gd name="connsiteY25" fmla="*/ 52252 h 2163720"/>
              <a:gd name="connsiteX26" fmla="*/ 2070444 w 2841152"/>
              <a:gd name="connsiteY26" fmla="*/ 0 h 2163720"/>
              <a:gd name="connsiteX27" fmla="*/ 2828089 w 2841152"/>
              <a:gd name="connsiteY27" fmla="*/ 0 h 2163720"/>
              <a:gd name="connsiteX28" fmla="*/ 2841152 w 2841152"/>
              <a:gd name="connsiteY28" fmla="*/ 365761 h 2163720"/>
              <a:gd name="connsiteX29" fmla="*/ 2632147 w 2841152"/>
              <a:gd name="connsiteY29" fmla="*/ 744583 h 2163720"/>
              <a:gd name="connsiteX30" fmla="*/ 2201072 w 2841152"/>
              <a:gd name="connsiteY30" fmla="*/ 1097280 h 2163720"/>
              <a:gd name="connsiteX31" fmla="*/ 1809187 w 2841152"/>
              <a:gd name="connsiteY31" fmla="*/ 1815737 h 2163720"/>
              <a:gd name="connsiteX32" fmla="*/ 1809187 w 2841152"/>
              <a:gd name="connsiteY32" fmla="*/ 2103120 h 2163720"/>
              <a:gd name="connsiteX33" fmla="*/ 1584052 w 2841152"/>
              <a:gd name="connsiteY33" fmla="*/ 2163720 h 2163720"/>
              <a:gd name="connsiteX34" fmla="*/ 973164 w 2841152"/>
              <a:gd name="connsiteY34" fmla="*/ 1593669 h 2163720"/>
              <a:gd name="connsiteX35" fmla="*/ 358715 w 2841152"/>
              <a:gd name="connsiteY35" fmla="*/ 1366344 h 2163720"/>
              <a:gd name="connsiteX36" fmla="*/ 0 w 2841152"/>
              <a:gd name="connsiteY36" fmla="*/ 1363902 h 2163720"/>
              <a:gd name="connsiteX0" fmla="*/ 215518 w 2841152"/>
              <a:gd name="connsiteY0" fmla="*/ 1293223 h 2163720"/>
              <a:gd name="connsiteX1" fmla="*/ 13829 w 2841152"/>
              <a:gd name="connsiteY1" fmla="*/ 1344608 h 2163720"/>
              <a:gd name="connsiteX2" fmla="*/ 333084 w 2841152"/>
              <a:gd name="connsiteY2" fmla="*/ 1306286 h 2163720"/>
              <a:gd name="connsiteX3" fmla="*/ 476775 w 2841152"/>
              <a:gd name="connsiteY3" fmla="*/ 1280160 h 2163720"/>
              <a:gd name="connsiteX4" fmla="*/ 594341 w 2841152"/>
              <a:gd name="connsiteY4" fmla="*/ 1254035 h 2163720"/>
              <a:gd name="connsiteX5" fmla="*/ 672718 w 2841152"/>
              <a:gd name="connsiteY5" fmla="*/ 1214846 h 2163720"/>
              <a:gd name="connsiteX6" fmla="*/ 724969 w 2841152"/>
              <a:gd name="connsiteY6" fmla="*/ 1201783 h 2163720"/>
              <a:gd name="connsiteX7" fmla="*/ 803347 w 2841152"/>
              <a:gd name="connsiteY7" fmla="*/ 1162595 h 2163720"/>
              <a:gd name="connsiteX8" fmla="*/ 842535 w 2841152"/>
              <a:gd name="connsiteY8" fmla="*/ 1136469 h 2163720"/>
              <a:gd name="connsiteX9" fmla="*/ 960101 w 2841152"/>
              <a:gd name="connsiteY9" fmla="*/ 1071155 h 2163720"/>
              <a:gd name="connsiteX10" fmla="*/ 1064604 w 2841152"/>
              <a:gd name="connsiteY10" fmla="*/ 1005840 h 2163720"/>
              <a:gd name="connsiteX11" fmla="*/ 1103792 w 2841152"/>
              <a:gd name="connsiteY11" fmla="*/ 992777 h 2163720"/>
              <a:gd name="connsiteX12" fmla="*/ 1221358 w 2841152"/>
              <a:gd name="connsiteY12" fmla="*/ 901337 h 2163720"/>
              <a:gd name="connsiteX13" fmla="*/ 1299735 w 2841152"/>
              <a:gd name="connsiteY13" fmla="*/ 849086 h 2163720"/>
              <a:gd name="connsiteX14" fmla="*/ 1365049 w 2841152"/>
              <a:gd name="connsiteY14" fmla="*/ 783772 h 2163720"/>
              <a:gd name="connsiteX15" fmla="*/ 1391175 w 2841152"/>
              <a:gd name="connsiteY15" fmla="*/ 744583 h 2163720"/>
              <a:gd name="connsiteX16" fmla="*/ 1469552 w 2841152"/>
              <a:gd name="connsiteY16" fmla="*/ 666206 h 2163720"/>
              <a:gd name="connsiteX17" fmla="*/ 1508741 w 2841152"/>
              <a:gd name="connsiteY17" fmla="*/ 627017 h 2163720"/>
              <a:gd name="connsiteX18" fmla="*/ 1600181 w 2841152"/>
              <a:gd name="connsiteY18" fmla="*/ 561703 h 2163720"/>
              <a:gd name="connsiteX19" fmla="*/ 1626307 w 2841152"/>
              <a:gd name="connsiteY19" fmla="*/ 522515 h 2163720"/>
              <a:gd name="connsiteX20" fmla="*/ 1704684 w 2841152"/>
              <a:gd name="connsiteY20" fmla="*/ 470263 h 2163720"/>
              <a:gd name="connsiteX21" fmla="*/ 1769998 w 2841152"/>
              <a:gd name="connsiteY21" fmla="*/ 391886 h 2163720"/>
              <a:gd name="connsiteX22" fmla="*/ 1835312 w 2841152"/>
              <a:gd name="connsiteY22" fmla="*/ 326572 h 2163720"/>
              <a:gd name="connsiteX23" fmla="*/ 1900627 w 2841152"/>
              <a:gd name="connsiteY23" fmla="*/ 248195 h 2163720"/>
              <a:gd name="connsiteX24" fmla="*/ 1965941 w 2841152"/>
              <a:gd name="connsiteY24" fmla="*/ 169817 h 2163720"/>
              <a:gd name="connsiteX25" fmla="*/ 2031255 w 2841152"/>
              <a:gd name="connsiteY25" fmla="*/ 52252 h 2163720"/>
              <a:gd name="connsiteX26" fmla="*/ 2070444 w 2841152"/>
              <a:gd name="connsiteY26" fmla="*/ 0 h 2163720"/>
              <a:gd name="connsiteX27" fmla="*/ 2828089 w 2841152"/>
              <a:gd name="connsiteY27" fmla="*/ 0 h 2163720"/>
              <a:gd name="connsiteX28" fmla="*/ 2841152 w 2841152"/>
              <a:gd name="connsiteY28" fmla="*/ 365761 h 2163720"/>
              <a:gd name="connsiteX29" fmla="*/ 2632147 w 2841152"/>
              <a:gd name="connsiteY29" fmla="*/ 744583 h 2163720"/>
              <a:gd name="connsiteX30" fmla="*/ 2201072 w 2841152"/>
              <a:gd name="connsiteY30" fmla="*/ 1097280 h 2163720"/>
              <a:gd name="connsiteX31" fmla="*/ 1809187 w 2841152"/>
              <a:gd name="connsiteY31" fmla="*/ 1815737 h 2163720"/>
              <a:gd name="connsiteX32" fmla="*/ 1809187 w 2841152"/>
              <a:gd name="connsiteY32" fmla="*/ 2103120 h 2163720"/>
              <a:gd name="connsiteX33" fmla="*/ 1584052 w 2841152"/>
              <a:gd name="connsiteY33" fmla="*/ 2163720 h 2163720"/>
              <a:gd name="connsiteX34" fmla="*/ 953202 w 2841152"/>
              <a:gd name="connsiteY34" fmla="*/ 1524504 h 2163720"/>
              <a:gd name="connsiteX35" fmla="*/ 358715 w 2841152"/>
              <a:gd name="connsiteY35" fmla="*/ 1366344 h 2163720"/>
              <a:gd name="connsiteX36" fmla="*/ 0 w 2841152"/>
              <a:gd name="connsiteY36" fmla="*/ 1363902 h 2163720"/>
              <a:gd name="connsiteX0" fmla="*/ 201689 w 2827323"/>
              <a:gd name="connsiteY0" fmla="*/ 1293223 h 2163720"/>
              <a:gd name="connsiteX1" fmla="*/ 0 w 2827323"/>
              <a:gd name="connsiteY1" fmla="*/ 1344608 h 2163720"/>
              <a:gd name="connsiteX2" fmla="*/ 319255 w 2827323"/>
              <a:gd name="connsiteY2" fmla="*/ 1306286 h 2163720"/>
              <a:gd name="connsiteX3" fmla="*/ 462946 w 2827323"/>
              <a:gd name="connsiteY3" fmla="*/ 1280160 h 2163720"/>
              <a:gd name="connsiteX4" fmla="*/ 580512 w 2827323"/>
              <a:gd name="connsiteY4" fmla="*/ 1254035 h 2163720"/>
              <a:gd name="connsiteX5" fmla="*/ 658889 w 2827323"/>
              <a:gd name="connsiteY5" fmla="*/ 1214846 h 2163720"/>
              <a:gd name="connsiteX6" fmla="*/ 711140 w 2827323"/>
              <a:gd name="connsiteY6" fmla="*/ 1201783 h 2163720"/>
              <a:gd name="connsiteX7" fmla="*/ 789518 w 2827323"/>
              <a:gd name="connsiteY7" fmla="*/ 1162595 h 2163720"/>
              <a:gd name="connsiteX8" fmla="*/ 828706 w 2827323"/>
              <a:gd name="connsiteY8" fmla="*/ 1136469 h 2163720"/>
              <a:gd name="connsiteX9" fmla="*/ 946272 w 2827323"/>
              <a:gd name="connsiteY9" fmla="*/ 1071155 h 2163720"/>
              <a:gd name="connsiteX10" fmla="*/ 1050775 w 2827323"/>
              <a:gd name="connsiteY10" fmla="*/ 1005840 h 2163720"/>
              <a:gd name="connsiteX11" fmla="*/ 1089963 w 2827323"/>
              <a:gd name="connsiteY11" fmla="*/ 992777 h 2163720"/>
              <a:gd name="connsiteX12" fmla="*/ 1207529 w 2827323"/>
              <a:gd name="connsiteY12" fmla="*/ 901337 h 2163720"/>
              <a:gd name="connsiteX13" fmla="*/ 1285906 w 2827323"/>
              <a:gd name="connsiteY13" fmla="*/ 849086 h 2163720"/>
              <a:gd name="connsiteX14" fmla="*/ 1351220 w 2827323"/>
              <a:gd name="connsiteY14" fmla="*/ 783772 h 2163720"/>
              <a:gd name="connsiteX15" fmla="*/ 1377346 w 2827323"/>
              <a:gd name="connsiteY15" fmla="*/ 744583 h 2163720"/>
              <a:gd name="connsiteX16" fmla="*/ 1455723 w 2827323"/>
              <a:gd name="connsiteY16" fmla="*/ 666206 h 2163720"/>
              <a:gd name="connsiteX17" fmla="*/ 1494912 w 2827323"/>
              <a:gd name="connsiteY17" fmla="*/ 627017 h 2163720"/>
              <a:gd name="connsiteX18" fmla="*/ 1586352 w 2827323"/>
              <a:gd name="connsiteY18" fmla="*/ 561703 h 2163720"/>
              <a:gd name="connsiteX19" fmla="*/ 1612478 w 2827323"/>
              <a:gd name="connsiteY19" fmla="*/ 522515 h 2163720"/>
              <a:gd name="connsiteX20" fmla="*/ 1690855 w 2827323"/>
              <a:gd name="connsiteY20" fmla="*/ 470263 h 2163720"/>
              <a:gd name="connsiteX21" fmla="*/ 1756169 w 2827323"/>
              <a:gd name="connsiteY21" fmla="*/ 391886 h 2163720"/>
              <a:gd name="connsiteX22" fmla="*/ 1821483 w 2827323"/>
              <a:gd name="connsiteY22" fmla="*/ 326572 h 2163720"/>
              <a:gd name="connsiteX23" fmla="*/ 1886798 w 2827323"/>
              <a:gd name="connsiteY23" fmla="*/ 248195 h 2163720"/>
              <a:gd name="connsiteX24" fmla="*/ 1952112 w 2827323"/>
              <a:gd name="connsiteY24" fmla="*/ 169817 h 2163720"/>
              <a:gd name="connsiteX25" fmla="*/ 2017426 w 2827323"/>
              <a:gd name="connsiteY25" fmla="*/ 52252 h 2163720"/>
              <a:gd name="connsiteX26" fmla="*/ 2056615 w 2827323"/>
              <a:gd name="connsiteY26" fmla="*/ 0 h 2163720"/>
              <a:gd name="connsiteX27" fmla="*/ 2814260 w 2827323"/>
              <a:gd name="connsiteY27" fmla="*/ 0 h 2163720"/>
              <a:gd name="connsiteX28" fmla="*/ 2827323 w 2827323"/>
              <a:gd name="connsiteY28" fmla="*/ 365761 h 2163720"/>
              <a:gd name="connsiteX29" fmla="*/ 2618318 w 2827323"/>
              <a:gd name="connsiteY29" fmla="*/ 744583 h 2163720"/>
              <a:gd name="connsiteX30" fmla="*/ 2187243 w 2827323"/>
              <a:gd name="connsiteY30" fmla="*/ 1097280 h 2163720"/>
              <a:gd name="connsiteX31" fmla="*/ 1795358 w 2827323"/>
              <a:gd name="connsiteY31" fmla="*/ 1815737 h 2163720"/>
              <a:gd name="connsiteX32" fmla="*/ 1795358 w 2827323"/>
              <a:gd name="connsiteY32" fmla="*/ 2103120 h 2163720"/>
              <a:gd name="connsiteX33" fmla="*/ 1570223 w 2827323"/>
              <a:gd name="connsiteY33" fmla="*/ 2163720 h 2163720"/>
              <a:gd name="connsiteX34" fmla="*/ 939373 w 2827323"/>
              <a:gd name="connsiteY34" fmla="*/ 1524504 h 2163720"/>
              <a:gd name="connsiteX35" fmla="*/ 344886 w 2827323"/>
              <a:gd name="connsiteY35" fmla="*/ 1366344 h 2163720"/>
              <a:gd name="connsiteX36" fmla="*/ 143016 w 2827323"/>
              <a:gd name="connsiteY36" fmla="*/ 1359580 h 2163720"/>
              <a:gd name="connsiteX0" fmla="*/ 201689 w 2827323"/>
              <a:gd name="connsiteY0" fmla="*/ 1293223 h 2163720"/>
              <a:gd name="connsiteX1" fmla="*/ 0 w 2827323"/>
              <a:gd name="connsiteY1" fmla="*/ 1344608 h 2163720"/>
              <a:gd name="connsiteX2" fmla="*/ 319255 w 2827323"/>
              <a:gd name="connsiteY2" fmla="*/ 1306286 h 2163720"/>
              <a:gd name="connsiteX3" fmla="*/ 462946 w 2827323"/>
              <a:gd name="connsiteY3" fmla="*/ 1280160 h 2163720"/>
              <a:gd name="connsiteX4" fmla="*/ 580512 w 2827323"/>
              <a:gd name="connsiteY4" fmla="*/ 1254035 h 2163720"/>
              <a:gd name="connsiteX5" fmla="*/ 658889 w 2827323"/>
              <a:gd name="connsiteY5" fmla="*/ 1214846 h 2163720"/>
              <a:gd name="connsiteX6" fmla="*/ 711140 w 2827323"/>
              <a:gd name="connsiteY6" fmla="*/ 1201783 h 2163720"/>
              <a:gd name="connsiteX7" fmla="*/ 789518 w 2827323"/>
              <a:gd name="connsiteY7" fmla="*/ 1162595 h 2163720"/>
              <a:gd name="connsiteX8" fmla="*/ 828706 w 2827323"/>
              <a:gd name="connsiteY8" fmla="*/ 1136469 h 2163720"/>
              <a:gd name="connsiteX9" fmla="*/ 946272 w 2827323"/>
              <a:gd name="connsiteY9" fmla="*/ 1071155 h 2163720"/>
              <a:gd name="connsiteX10" fmla="*/ 1050775 w 2827323"/>
              <a:gd name="connsiteY10" fmla="*/ 1005840 h 2163720"/>
              <a:gd name="connsiteX11" fmla="*/ 1089963 w 2827323"/>
              <a:gd name="connsiteY11" fmla="*/ 992777 h 2163720"/>
              <a:gd name="connsiteX12" fmla="*/ 1207529 w 2827323"/>
              <a:gd name="connsiteY12" fmla="*/ 901337 h 2163720"/>
              <a:gd name="connsiteX13" fmla="*/ 1285906 w 2827323"/>
              <a:gd name="connsiteY13" fmla="*/ 849086 h 2163720"/>
              <a:gd name="connsiteX14" fmla="*/ 1351220 w 2827323"/>
              <a:gd name="connsiteY14" fmla="*/ 783772 h 2163720"/>
              <a:gd name="connsiteX15" fmla="*/ 1377346 w 2827323"/>
              <a:gd name="connsiteY15" fmla="*/ 744583 h 2163720"/>
              <a:gd name="connsiteX16" fmla="*/ 1455723 w 2827323"/>
              <a:gd name="connsiteY16" fmla="*/ 666206 h 2163720"/>
              <a:gd name="connsiteX17" fmla="*/ 1494912 w 2827323"/>
              <a:gd name="connsiteY17" fmla="*/ 627017 h 2163720"/>
              <a:gd name="connsiteX18" fmla="*/ 1586352 w 2827323"/>
              <a:gd name="connsiteY18" fmla="*/ 561703 h 2163720"/>
              <a:gd name="connsiteX19" fmla="*/ 1612478 w 2827323"/>
              <a:gd name="connsiteY19" fmla="*/ 522515 h 2163720"/>
              <a:gd name="connsiteX20" fmla="*/ 1690855 w 2827323"/>
              <a:gd name="connsiteY20" fmla="*/ 470263 h 2163720"/>
              <a:gd name="connsiteX21" fmla="*/ 1756169 w 2827323"/>
              <a:gd name="connsiteY21" fmla="*/ 391886 h 2163720"/>
              <a:gd name="connsiteX22" fmla="*/ 1821483 w 2827323"/>
              <a:gd name="connsiteY22" fmla="*/ 326572 h 2163720"/>
              <a:gd name="connsiteX23" fmla="*/ 1886798 w 2827323"/>
              <a:gd name="connsiteY23" fmla="*/ 248195 h 2163720"/>
              <a:gd name="connsiteX24" fmla="*/ 1952112 w 2827323"/>
              <a:gd name="connsiteY24" fmla="*/ 169817 h 2163720"/>
              <a:gd name="connsiteX25" fmla="*/ 2017426 w 2827323"/>
              <a:gd name="connsiteY25" fmla="*/ 52252 h 2163720"/>
              <a:gd name="connsiteX26" fmla="*/ 2056615 w 2827323"/>
              <a:gd name="connsiteY26" fmla="*/ 0 h 2163720"/>
              <a:gd name="connsiteX27" fmla="*/ 2814260 w 2827323"/>
              <a:gd name="connsiteY27" fmla="*/ 0 h 2163720"/>
              <a:gd name="connsiteX28" fmla="*/ 2827323 w 2827323"/>
              <a:gd name="connsiteY28" fmla="*/ 365761 h 2163720"/>
              <a:gd name="connsiteX29" fmla="*/ 2618318 w 2827323"/>
              <a:gd name="connsiteY29" fmla="*/ 744583 h 2163720"/>
              <a:gd name="connsiteX30" fmla="*/ 2187243 w 2827323"/>
              <a:gd name="connsiteY30" fmla="*/ 1097280 h 2163720"/>
              <a:gd name="connsiteX31" fmla="*/ 1795358 w 2827323"/>
              <a:gd name="connsiteY31" fmla="*/ 1815737 h 2163720"/>
              <a:gd name="connsiteX32" fmla="*/ 1795358 w 2827323"/>
              <a:gd name="connsiteY32" fmla="*/ 2103120 h 2163720"/>
              <a:gd name="connsiteX33" fmla="*/ 1570223 w 2827323"/>
              <a:gd name="connsiteY33" fmla="*/ 2163720 h 2163720"/>
              <a:gd name="connsiteX34" fmla="*/ 939373 w 2827323"/>
              <a:gd name="connsiteY34" fmla="*/ 1524504 h 2163720"/>
              <a:gd name="connsiteX35" fmla="*/ 356292 w 2827323"/>
              <a:gd name="connsiteY35" fmla="*/ 1362021 h 2163720"/>
              <a:gd name="connsiteX36" fmla="*/ 143016 w 2827323"/>
              <a:gd name="connsiteY36" fmla="*/ 1359580 h 2163720"/>
              <a:gd name="connsiteX0" fmla="*/ 201689 w 2827323"/>
              <a:gd name="connsiteY0" fmla="*/ 1293223 h 2163720"/>
              <a:gd name="connsiteX1" fmla="*/ 0 w 2827323"/>
              <a:gd name="connsiteY1" fmla="*/ 1344608 h 2163720"/>
              <a:gd name="connsiteX2" fmla="*/ 319255 w 2827323"/>
              <a:gd name="connsiteY2" fmla="*/ 1306286 h 2163720"/>
              <a:gd name="connsiteX3" fmla="*/ 462946 w 2827323"/>
              <a:gd name="connsiteY3" fmla="*/ 1280160 h 2163720"/>
              <a:gd name="connsiteX4" fmla="*/ 580512 w 2827323"/>
              <a:gd name="connsiteY4" fmla="*/ 1254035 h 2163720"/>
              <a:gd name="connsiteX5" fmla="*/ 658889 w 2827323"/>
              <a:gd name="connsiteY5" fmla="*/ 1214846 h 2163720"/>
              <a:gd name="connsiteX6" fmla="*/ 711140 w 2827323"/>
              <a:gd name="connsiteY6" fmla="*/ 1201783 h 2163720"/>
              <a:gd name="connsiteX7" fmla="*/ 789518 w 2827323"/>
              <a:gd name="connsiteY7" fmla="*/ 1162595 h 2163720"/>
              <a:gd name="connsiteX8" fmla="*/ 828706 w 2827323"/>
              <a:gd name="connsiteY8" fmla="*/ 1136469 h 2163720"/>
              <a:gd name="connsiteX9" fmla="*/ 946272 w 2827323"/>
              <a:gd name="connsiteY9" fmla="*/ 1071155 h 2163720"/>
              <a:gd name="connsiteX10" fmla="*/ 1050775 w 2827323"/>
              <a:gd name="connsiteY10" fmla="*/ 1005840 h 2163720"/>
              <a:gd name="connsiteX11" fmla="*/ 1089963 w 2827323"/>
              <a:gd name="connsiteY11" fmla="*/ 992777 h 2163720"/>
              <a:gd name="connsiteX12" fmla="*/ 1207529 w 2827323"/>
              <a:gd name="connsiteY12" fmla="*/ 901337 h 2163720"/>
              <a:gd name="connsiteX13" fmla="*/ 1285906 w 2827323"/>
              <a:gd name="connsiteY13" fmla="*/ 849086 h 2163720"/>
              <a:gd name="connsiteX14" fmla="*/ 1351220 w 2827323"/>
              <a:gd name="connsiteY14" fmla="*/ 783772 h 2163720"/>
              <a:gd name="connsiteX15" fmla="*/ 1377346 w 2827323"/>
              <a:gd name="connsiteY15" fmla="*/ 744583 h 2163720"/>
              <a:gd name="connsiteX16" fmla="*/ 1455723 w 2827323"/>
              <a:gd name="connsiteY16" fmla="*/ 666206 h 2163720"/>
              <a:gd name="connsiteX17" fmla="*/ 1494912 w 2827323"/>
              <a:gd name="connsiteY17" fmla="*/ 627017 h 2163720"/>
              <a:gd name="connsiteX18" fmla="*/ 1586352 w 2827323"/>
              <a:gd name="connsiteY18" fmla="*/ 561703 h 2163720"/>
              <a:gd name="connsiteX19" fmla="*/ 1612478 w 2827323"/>
              <a:gd name="connsiteY19" fmla="*/ 522515 h 2163720"/>
              <a:gd name="connsiteX20" fmla="*/ 1690855 w 2827323"/>
              <a:gd name="connsiteY20" fmla="*/ 470263 h 2163720"/>
              <a:gd name="connsiteX21" fmla="*/ 1756169 w 2827323"/>
              <a:gd name="connsiteY21" fmla="*/ 391886 h 2163720"/>
              <a:gd name="connsiteX22" fmla="*/ 1821483 w 2827323"/>
              <a:gd name="connsiteY22" fmla="*/ 326572 h 2163720"/>
              <a:gd name="connsiteX23" fmla="*/ 1886798 w 2827323"/>
              <a:gd name="connsiteY23" fmla="*/ 248195 h 2163720"/>
              <a:gd name="connsiteX24" fmla="*/ 1952112 w 2827323"/>
              <a:gd name="connsiteY24" fmla="*/ 169817 h 2163720"/>
              <a:gd name="connsiteX25" fmla="*/ 2017426 w 2827323"/>
              <a:gd name="connsiteY25" fmla="*/ 52252 h 2163720"/>
              <a:gd name="connsiteX26" fmla="*/ 2056615 w 2827323"/>
              <a:gd name="connsiteY26" fmla="*/ 0 h 2163720"/>
              <a:gd name="connsiteX27" fmla="*/ 2814260 w 2827323"/>
              <a:gd name="connsiteY27" fmla="*/ 0 h 2163720"/>
              <a:gd name="connsiteX28" fmla="*/ 2827323 w 2827323"/>
              <a:gd name="connsiteY28" fmla="*/ 365761 h 2163720"/>
              <a:gd name="connsiteX29" fmla="*/ 2618318 w 2827323"/>
              <a:gd name="connsiteY29" fmla="*/ 744583 h 2163720"/>
              <a:gd name="connsiteX30" fmla="*/ 2187243 w 2827323"/>
              <a:gd name="connsiteY30" fmla="*/ 1097280 h 2163720"/>
              <a:gd name="connsiteX31" fmla="*/ 1795358 w 2827323"/>
              <a:gd name="connsiteY31" fmla="*/ 1815737 h 2163720"/>
              <a:gd name="connsiteX32" fmla="*/ 1795358 w 2827323"/>
              <a:gd name="connsiteY32" fmla="*/ 2103120 h 2163720"/>
              <a:gd name="connsiteX33" fmla="*/ 1570223 w 2827323"/>
              <a:gd name="connsiteY33" fmla="*/ 2163720 h 2163720"/>
              <a:gd name="connsiteX34" fmla="*/ 936522 w 2827323"/>
              <a:gd name="connsiteY34" fmla="*/ 1502890 h 2163720"/>
              <a:gd name="connsiteX35" fmla="*/ 356292 w 2827323"/>
              <a:gd name="connsiteY35" fmla="*/ 1362021 h 2163720"/>
              <a:gd name="connsiteX36" fmla="*/ 143016 w 2827323"/>
              <a:gd name="connsiteY36" fmla="*/ 1359580 h 2163720"/>
              <a:gd name="connsiteX0" fmla="*/ 201689 w 2827323"/>
              <a:gd name="connsiteY0" fmla="*/ 1293223 h 2181011"/>
              <a:gd name="connsiteX1" fmla="*/ 0 w 2827323"/>
              <a:gd name="connsiteY1" fmla="*/ 1344608 h 2181011"/>
              <a:gd name="connsiteX2" fmla="*/ 319255 w 2827323"/>
              <a:gd name="connsiteY2" fmla="*/ 1306286 h 2181011"/>
              <a:gd name="connsiteX3" fmla="*/ 462946 w 2827323"/>
              <a:gd name="connsiteY3" fmla="*/ 1280160 h 2181011"/>
              <a:gd name="connsiteX4" fmla="*/ 580512 w 2827323"/>
              <a:gd name="connsiteY4" fmla="*/ 1254035 h 2181011"/>
              <a:gd name="connsiteX5" fmla="*/ 658889 w 2827323"/>
              <a:gd name="connsiteY5" fmla="*/ 1214846 h 2181011"/>
              <a:gd name="connsiteX6" fmla="*/ 711140 w 2827323"/>
              <a:gd name="connsiteY6" fmla="*/ 1201783 h 2181011"/>
              <a:gd name="connsiteX7" fmla="*/ 789518 w 2827323"/>
              <a:gd name="connsiteY7" fmla="*/ 1162595 h 2181011"/>
              <a:gd name="connsiteX8" fmla="*/ 828706 w 2827323"/>
              <a:gd name="connsiteY8" fmla="*/ 1136469 h 2181011"/>
              <a:gd name="connsiteX9" fmla="*/ 946272 w 2827323"/>
              <a:gd name="connsiteY9" fmla="*/ 1071155 h 2181011"/>
              <a:gd name="connsiteX10" fmla="*/ 1050775 w 2827323"/>
              <a:gd name="connsiteY10" fmla="*/ 1005840 h 2181011"/>
              <a:gd name="connsiteX11" fmla="*/ 1089963 w 2827323"/>
              <a:gd name="connsiteY11" fmla="*/ 992777 h 2181011"/>
              <a:gd name="connsiteX12" fmla="*/ 1207529 w 2827323"/>
              <a:gd name="connsiteY12" fmla="*/ 901337 h 2181011"/>
              <a:gd name="connsiteX13" fmla="*/ 1285906 w 2827323"/>
              <a:gd name="connsiteY13" fmla="*/ 849086 h 2181011"/>
              <a:gd name="connsiteX14" fmla="*/ 1351220 w 2827323"/>
              <a:gd name="connsiteY14" fmla="*/ 783772 h 2181011"/>
              <a:gd name="connsiteX15" fmla="*/ 1377346 w 2827323"/>
              <a:gd name="connsiteY15" fmla="*/ 744583 h 2181011"/>
              <a:gd name="connsiteX16" fmla="*/ 1455723 w 2827323"/>
              <a:gd name="connsiteY16" fmla="*/ 666206 h 2181011"/>
              <a:gd name="connsiteX17" fmla="*/ 1494912 w 2827323"/>
              <a:gd name="connsiteY17" fmla="*/ 627017 h 2181011"/>
              <a:gd name="connsiteX18" fmla="*/ 1586352 w 2827323"/>
              <a:gd name="connsiteY18" fmla="*/ 561703 h 2181011"/>
              <a:gd name="connsiteX19" fmla="*/ 1612478 w 2827323"/>
              <a:gd name="connsiteY19" fmla="*/ 522515 h 2181011"/>
              <a:gd name="connsiteX20" fmla="*/ 1690855 w 2827323"/>
              <a:gd name="connsiteY20" fmla="*/ 470263 h 2181011"/>
              <a:gd name="connsiteX21" fmla="*/ 1756169 w 2827323"/>
              <a:gd name="connsiteY21" fmla="*/ 391886 h 2181011"/>
              <a:gd name="connsiteX22" fmla="*/ 1821483 w 2827323"/>
              <a:gd name="connsiteY22" fmla="*/ 326572 h 2181011"/>
              <a:gd name="connsiteX23" fmla="*/ 1886798 w 2827323"/>
              <a:gd name="connsiteY23" fmla="*/ 248195 h 2181011"/>
              <a:gd name="connsiteX24" fmla="*/ 1952112 w 2827323"/>
              <a:gd name="connsiteY24" fmla="*/ 169817 h 2181011"/>
              <a:gd name="connsiteX25" fmla="*/ 2017426 w 2827323"/>
              <a:gd name="connsiteY25" fmla="*/ 52252 h 2181011"/>
              <a:gd name="connsiteX26" fmla="*/ 2056615 w 2827323"/>
              <a:gd name="connsiteY26" fmla="*/ 0 h 2181011"/>
              <a:gd name="connsiteX27" fmla="*/ 2814260 w 2827323"/>
              <a:gd name="connsiteY27" fmla="*/ 0 h 2181011"/>
              <a:gd name="connsiteX28" fmla="*/ 2827323 w 2827323"/>
              <a:gd name="connsiteY28" fmla="*/ 365761 h 2181011"/>
              <a:gd name="connsiteX29" fmla="*/ 2618318 w 2827323"/>
              <a:gd name="connsiteY29" fmla="*/ 744583 h 2181011"/>
              <a:gd name="connsiteX30" fmla="*/ 2187243 w 2827323"/>
              <a:gd name="connsiteY30" fmla="*/ 1097280 h 2181011"/>
              <a:gd name="connsiteX31" fmla="*/ 1795358 w 2827323"/>
              <a:gd name="connsiteY31" fmla="*/ 1815737 h 2181011"/>
              <a:gd name="connsiteX32" fmla="*/ 1795358 w 2827323"/>
              <a:gd name="connsiteY32" fmla="*/ 2103120 h 2181011"/>
              <a:gd name="connsiteX33" fmla="*/ 1555965 w 2827323"/>
              <a:gd name="connsiteY33" fmla="*/ 2181011 h 2181011"/>
              <a:gd name="connsiteX34" fmla="*/ 936522 w 2827323"/>
              <a:gd name="connsiteY34" fmla="*/ 1502890 h 2181011"/>
              <a:gd name="connsiteX35" fmla="*/ 356292 w 2827323"/>
              <a:gd name="connsiteY35" fmla="*/ 1362021 h 2181011"/>
              <a:gd name="connsiteX36" fmla="*/ 143016 w 2827323"/>
              <a:gd name="connsiteY36" fmla="*/ 1359580 h 2181011"/>
              <a:gd name="connsiteX0" fmla="*/ 201689 w 2827323"/>
              <a:gd name="connsiteY0" fmla="*/ 1293223 h 2181011"/>
              <a:gd name="connsiteX1" fmla="*/ 0 w 2827323"/>
              <a:gd name="connsiteY1" fmla="*/ 1344608 h 2181011"/>
              <a:gd name="connsiteX2" fmla="*/ 319255 w 2827323"/>
              <a:gd name="connsiteY2" fmla="*/ 1306286 h 2181011"/>
              <a:gd name="connsiteX3" fmla="*/ 462946 w 2827323"/>
              <a:gd name="connsiteY3" fmla="*/ 1280160 h 2181011"/>
              <a:gd name="connsiteX4" fmla="*/ 580512 w 2827323"/>
              <a:gd name="connsiteY4" fmla="*/ 1254035 h 2181011"/>
              <a:gd name="connsiteX5" fmla="*/ 658889 w 2827323"/>
              <a:gd name="connsiteY5" fmla="*/ 1214846 h 2181011"/>
              <a:gd name="connsiteX6" fmla="*/ 711140 w 2827323"/>
              <a:gd name="connsiteY6" fmla="*/ 1201783 h 2181011"/>
              <a:gd name="connsiteX7" fmla="*/ 789518 w 2827323"/>
              <a:gd name="connsiteY7" fmla="*/ 1162595 h 2181011"/>
              <a:gd name="connsiteX8" fmla="*/ 828706 w 2827323"/>
              <a:gd name="connsiteY8" fmla="*/ 1136469 h 2181011"/>
              <a:gd name="connsiteX9" fmla="*/ 946272 w 2827323"/>
              <a:gd name="connsiteY9" fmla="*/ 1071155 h 2181011"/>
              <a:gd name="connsiteX10" fmla="*/ 1050775 w 2827323"/>
              <a:gd name="connsiteY10" fmla="*/ 1005840 h 2181011"/>
              <a:gd name="connsiteX11" fmla="*/ 1089963 w 2827323"/>
              <a:gd name="connsiteY11" fmla="*/ 992777 h 2181011"/>
              <a:gd name="connsiteX12" fmla="*/ 1207529 w 2827323"/>
              <a:gd name="connsiteY12" fmla="*/ 901337 h 2181011"/>
              <a:gd name="connsiteX13" fmla="*/ 1285906 w 2827323"/>
              <a:gd name="connsiteY13" fmla="*/ 849086 h 2181011"/>
              <a:gd name="connsiteX14" fmla="*/ 1351220 w 2827323"/>
              <a:gd name="connsiteY14" fmla="*/ 783772 h 2181011"/>
              <a:gd name="connsiteX15" fmla="*/ 1377346 w 2827323"/>
              <a:gd name="connsiteY15" fmla="*/ 744583 h 2181011"/>
              <a:gd name="connsiteX16" fmla="*/ 1455723 w 2827323"/>
              <a:gd name="connsiteY16" fmla="*/ 666206 h 2181011"/>
              <a:gd name="connsiteX17" fmla="*/ 1494912 w 2827323"/>
              <a:gd name="connsiteY17" fmla="*/ 627017 h 2181011"/>
              <a:gd name="connsiteX18" fmla="*/ 1586352 w 2827323"/>
              <a:gd name="connsiteY18" fmla="*/ 561703 h 2181011"/>
              <a:gd name="connsiteX19" fmla="*/ 1612478 w 2827323"/>
              <a:gd name="connsiteY19" fmla="*/ 522515 h 2181011"/>
              <a:gd name="connsiteX20" fmla="*/ 1690855 w 2827323"/>
              <a:gd name="connsiteY20" fmla="*/ 470263 h 2181011"/>
              <a:gd name="connsiteX21" fmla="*/ 1756169 w 2827323"/>
              <a:gd name="connsiteY21" fmla="*/ 391886 h 2181011"/>
              <a:gd name="connsiteX22" fmla="*/ 1821483 w 2827323"/>
              <a:gd name="connsiteY22" fmla="*/ 326572 h 2181011"/>
              <a:gd name="connsiteX23" fmla="*/ 1886798 w 2827323"/>
              <a:gd name="connsiteY23" fmla="*/ 248195 h 2181011"/>
              <a:gd name="connsiteX24" fmla="*/ 1952112 w 2827323"/>
              <a:gd name="connsiteY24" fmla="*/ 169817 h 2181011"/>
              <a:gd name="connsiteX25" fmla="*/ 2017426 w 2827323"/>
              <a:gd name="connsiteY25" fmla="*/ 52252 h 2181011"/>
              <a:gd name="connsiteX26" fmla="*/ 2056615 w 2827323"/>
              <a:gd name="connsiteY26" fmla="*/ 0 h 2181011"/>
              <a:gd name="connsiteX27" fmla="*/ 2814260 w 2827323"/>
              <a:gd name="connsiteY27" fmla="*/ 0 h 2181011"/>
              <a:gd name="connsiteX28" fmla="*/ 2827323 w 2827323"/>
              <a:gd name="connsiteY28" fmla="*/ 365761 h 2181011"/>
              <a:gd name="connsiteX29" fmla="*/ 2618318 w 2827323"/>
              <a:gd name="connsiteY29" fmla="*/ 744583 h 2181011"/>
              <a:gd name="connsiteX30" fmla="*/ 2187243 w 2827323"/>
              <a:gd name="connsiteY30" fmla="*/ 1097280 h 2181011"/>
              <a:gd name="connsiteX31" fmla="*/ 1795358 w 2827323"/>
              <a:gd name="connsiteY31" fmla="*/ 1815737 h 2181011"/>
              <a:gd name="connsiteX32" fmla="*/ 1795358 w 2827323"/>
              <a:gd name="connsiteY32" fmla="*/ 2103120 h 2181011"/>
              <a:gd name="connsiteX33" fmla="*/ 1555965 w 2827323"/>
              <a:gd name="connsiteY33" fmla="*/ 2181011 h 2181011"/>
              <a:gd name="connsiteX34" fmla="*/ 945077 w 2827323"/>
              <a:gd name="connsiteY34" fmla="*/ 1520181 h 2181011"/>
              <a:gd name="connsiteX35" fmla="*/ 356292 w 2827323"/>
              <a:gd name="connsiteY35" fmla="*/ 1362021 h 2181011"/>
              <a:gd name="connsiteX36" fmla="*/ 143016 w 2827323"/>
              <a:gd name="connsiteY36" fmla="*/ 1359580 h 2181011"/>
              <a:gd name="connsiteX0" fmla="*/ 201689 w 2827323"/>
              <a:gd name="connsiteY0" fmla="*/ 1293223 h 2220592"/>
              <a:gd name="connsiteX1" fmla="*/ 0 w 2827323"/>
              <a:gd name="connsiteY1" fmla="*/ 1344608 h 2220592"/>
              <a:gd name="connsiteX2" fmla="*/ 319255 w 2827323"/>
              <a:gd name="connsiteY2" fmla="*/ 1306286 h 2220592"/>
              <a:gd name="connsiteX3" fmla="*/ 462946 w 2827323"/>
              <a:gd name="connsiteY3" fmla="*/ 1280160 h 2220592"/>
              <a:gd name="connsiteX4" fmla="*/ 580512 w 2827323"/>
              <a:gd name="connsiteY4" fmla="*/ 1254035 h 2220592"/>
              <a:gd name="connsiteX5" fmla="*/ 658889 w 2827323"/>
              <a:gd name="connsiteY5" fmla="*/ 1214846 h 2220592"/>
              <a:gd name="connsiteX6" fmla="*/ 711140 w 2827323"/>
              <a:gd name="connsiteY6" fmla="*/ 1201783 h 2220592"/>
              <a:gd name="connsiteX7" fmla="*/ 789518 w 2827323"/>
              <a:gd name="connsiteY7" fmla="*/ 1162595 h 2220592"/>
              <a:gd name="connsiteX8" fmla="*/ 828706 w 2827323"/>
              <a:gd name="connsiteY8" fmla="*/ 1136469 h 2220592"/>
              <a:gd name="connsiteX9" fmla="*/ 946272 w 2827323"/>
              <a:gd name="connsiteY9" fmla="*/ 1071155 h 2220592"/>
              <a:gd name="connsiteX10" fmla="*/ 1050775 w 2827323"/>
              <a:gd name="connsiteY10" fmla="*/ 1005840 h 2220592"/>
              <a:gd name="connsiteX11" fmla="*/ 1089963 w 2827323"/>
              <a:gd name="connsiteY11" fmla="*/ 992777 h 2220592"/>
              <a:gd name="connsiteX12" fmla="*/ 1207529 w 2827323"/>
              <a:gd name="connsiteY12" fmla="*/ 901337 h 2220592"/>
              <a:gd name="connsiteX13" fmla="*/ 1285906 w 2827323"/>
              <a:gd name="connsiteY13" fmla="*/ 849086 h 2220592"/>
              <a:gd name="connsiteX14" fmla="*/ 1351220 w 2827323"/>
              <a:gd name="connsiteY14" fmla="*/ 783772 h 2220592"/>
              <a:gd name="connsiteX15" fmla="*/ 1377346 w 2827323"/>
              <a:gd name="connsiteY15" fmla="*/ 744583 h 2220592"/>
              <a:gd name="connsiteX16" fmla="*/ 1455723 w 2827323"/>
              <a:gd name="connsiteY16" fmla="*/ 666206 h 2220592"/>
              <a:gd name="connsiteX17" fmla="*/ 1494912 w 2827323"/>
              <a:gd name="connsiteY17" fmla="*/ 627017 h 2220592"/>
              <a:gd name="connsiteX18" fmla="*/ 1586352 w 2827323"/>
              <a:gd name="connsiteY18" fmla="*/ 561703 h 2220592"/>
              <a:gd name="connsiteX19" fmla="*/ 1612478 w 2827323"/>
              <a:gd name="connsiteY19" fmla="*/ 522515 h 2220592"/>
              <a:gd name="connsiteX20" fmla="*/ 1690855 w 2827323"/>
              <a:gd name="connsiteY20" fmla="*/ 470263 h 2220592"/>
              <a:gd name="connsiteX21" fmla="*/ 1756169 w 2827323"/>
              <a:gd name="connsiteY21" fmla="*/ 391886 h 2220592"/>
              <a:gd name="connsiteX22" fmla="*/ 1821483 w 2827323"/>
              <a:gd name="connsiteY22" fmla="*/ 326572 h 2220592"/>
              <a:gd name="connsiteX23" fmla="*/ 1886798 w 2827323"/>
              <a:gd name="connsiteY23" fmla="*/ 248195 h 2220592"/>
              <a:gd name="connsiteX24" fmla="*/ 1952112 w 2827323"/>
              <a:gd name="connsiteY24" fmla="*/ 169817 h 2220592"/>
              <a:gd name="connsiteX25" fmla="*/ 2017426 w 2827323"/>
              <a:gd name="connsiteY25" fmla="*/ 52252 h 2220592"/>
              <a:gd name="connsiteX26" fmla="*/ 2056615 w 2827323"/>
              <a:gd name="connsiteY26" fmla="*/ 0 h 2220592"/>
              <a:gd name="connsiteX27" fmla="*/ 2814260 w 2827323"/>
              <a:gd name="connsiteY27" fmla="*/ 0 h 2220592"/>
              <a:gd name="connsiteX28" fmla="*/ 2827323 w 2827323"/>
              <a:gd name="connsiteY28" fmla="*/ 365761 h 2220592"/>
              <a:gd name="connsiteX29" fmla="*/ 2618318 w 2827323"/>
              <a:gd name="connsiteY29" fmla="*/ 744583 h 2220592"/>
              <a:gd name="connsiteX30" fmla="*/ 2187243 w 2827323"/>
              <a:gd name="connsiteY30" fmla="*/ 1097280 h 2220592"/>
              <a:gd name="connsiteX31" fmla="*/ 1795358 w 2827323"/>
              <a:gd name="connsiteY31" fmla="*/ 1815737 h 2220592"/>
              <a:gd name="connsiteX32" fmla="*/ 1795358 w 2827323"/>
              <a:gd name="connsiteY32" fmla="*/ 2103120 h 2220592"/>
              <a:gd name="connsiteX33" fmla="*/ 1257365 w 2827323"/>
              <a:gd name="connsiteY33" fmla="*/ 2220592 h 2220592"/>
              <a:gd name="connsiteX34" fmla="*/ 945077 w 2827323"/>
              <a:gd name="connsiteY34" fmla="*/ 1520181 h 2220592"/>
              <a:gd name="connsiteX35" fmla="*/ 356292 w 2827323"/>
              <a:gd name="connsiteY35" fmla="*/ 1362021 h 2220592"/>
              <a:gd name="connsiteX36" fmla="*/ 143016 w 2827323"/>
              <a:gd name="connsiteY36" fmla="*/ 1359580 h 2220592"/>
              <a:gd name="connsiteX0" fmla="*/ 58673 w 2684307"/>
              <a:gd name="connsiteY0" fmla="*/ 1293223 h 2220592"/>
              <a:gd name="connsiteX1" fmla="*/ 1451508 w 2684307"/>
              <a:gd name="connsiteY1" fmla="*/ 1225865 h 2220592"/>
              <a:gd name="connsiteX2" fmla="*/ 176239 w 2684307"/>
              <a:gd name="connsiteY2" fmla="*/ 1306286 h 2220592"/>
              <a:gd name="connsiteX3" fmla="*/ 319930 w 2684307"/>
              <a:gd name="connsiteY3" fmla="*/ 1280160 h 2220592"/>
              <a:gd name="connsiteX4" fmla="*/ 437496 w 2684307"/>
              <a:gd name="connsiteY4" fmla="*/ 1254035 h 2220592"/>
              <a:gd name="connsiteX5" fmla="*/ 515873 w 2684307"/>
              <a:gd name="connsiteY5" fmla="*/ 1214846 h 2220592"/>
              <a:gd name="connsiteX6" fmla="*/ 568124 w 2684307"/>
              <a:gd name="connsiteY6" fmla="*/ 1201783 h 2220592"/>
              <a:gd name="connsiteX7" fmla="*/ 646502 w 2684307"/>
              <a:gd name="connsiteY7" fmla="*/ 1162595 h 2220592"/>
              <a:gd name="connsiteX8" fmla="*/ 685690 w 2684307"/>
              <a:gd name="connsiteY8" fmla="*/ 1136469 h 2220592"/>
              <a:gd name="connsiteX9" fmla="*/ 803256 w 2684307"/>
              <a:gd name="connsiteY9" fmla="*/ 1071155 h 2220592"/>
              <a:gd name="connsiteX10" fmla="*/ 907759 w 2684307"/>
              <a:gd name="connsiteY10" fmla="*/ 1005840 h 2220592"/>
              <a:gd name="connsiteX11" fmla="*/ 946947 w 2684307"/>
              <a:gd name="connsiteY11" fmla="*/ 992777 h 2220592"/>
              <a:gd name="connsiteX12" fmla="*/ 1064513 w 2684307"/>
              <a:gd name="connsiteY12" fmla="*/ 901337 h 2220592"/>
              <a:gd name="connsiteX13" fmla="*/ 1142890 w 2684307"/>
              <a:gd name="connsiteY13" fmla="*/ 849086 h 2220592"/>
              <a:gd name="connsiteX14" fmla="*/ 1208204 w 2684307"/>
              <a:gd name="connsiteY14" fmla="*/ 783772 h 2220592"/>
              <a:gd name="connsiteX15" fmla="*/ 1234330 w 2684307"/>
              <a:gd name="connsiteY15" fmla="*/ 744583 h 2220592"/>
              <a:gd name="connsiteX16" fmla="*/ 1312707 w 2684307"/>
              <a:gd name="connsiteY16" fmla="*/ 666206 h 2220592"/>
              <a:gd name="connsiteX17" fmla="*/ 1351896 w 2684307"/>
              <a:gd name="connsiteY17" fmla="*/ 627017 h 2220592"/>
              <a:gd name="connsiteX18" fmla="*/ 1443336 w 2684307"/>
              <a:gd name="connsiteY18" fmla="*/ 561703 h 2220592"/>
              <a:gd name="connsiteX19" fmla="*/ 1469462 w 2684307"/>
              <a:gd name="connsiteY19" fmla="*/ 522515 h 2220592"/>
              <a:gd name="connsiteX20" fmla="*/ 1547839 w 2684307"/>
              <a:gd name="connsiteY20" fmla="*/ 470263 h 2220592"/>
              <a:gd name="connsiteX21" fmla="*/ 1613153 w 2684307"/>
              <a:gd name="connsiteY21" fmla="*/ 391886 h 2220592"/>
              <a:gd name="connsiteX22" fmla="*/ 1678467 w 2684307"/>
              <a:gd name="connsiteY22" fmla="*/ 326572 h 2220592"/>
              <a:gd name="connsiteX23" fmla="*/ 1743782 w 2684307"/>
              <a:gd name="connsiteY23" fmla="*/ 248195 h 2220592"/>
              <a:gd name="connsiteX24" fmla="*/ 1809096 w 2684307"/>
              <a:gd name="connsiteY24" fmla="*/ 169817 h 2220592"/>
              <a:gd name="connsiteX25" fmla="*/ 1874410 w 2684307"/>
              <a:gd name="connsiteY25" fmla="*/ 52252 h 2220592"/>
              <a:gd name="connsiteX26" fmla="*/ 1913599 w 2684307"/>
              <a:gd name="connsiteY26" fmla="*/ 0 h 2220592"/>
              <a:gd name="connsiteX27" fmla="*/ 2671244 w 2684307"/>
              <a:gd name="connsiteY27" fmla="*/ 0 h 2220592"/>
              <a:gd name="connsiteX28" fmla="*/ 2684307 w 2684307"/>
              <a:gd name="connsiteY28" fmla="*/ 365761 h 2220592"/>
              <a:gd name="connsiteX29" fmla="*/ 2475302 w 2684307"/>
              <a:gd name="connsiteY29" fmla="*/ 744583 h 2220592"/>
              <a:gd name="connsiteX30" fmla="*/ 2044227 w 2684307"/>
              <a:gd name="connsiteY30" fmla="*/ 1097280 h 2220592"/>
              <a:gd name="connsiteX31" fmla="*/ 1652342 w 2684307"/>
              <a:gd name="connsiteY31" fmla="*/ 1815737 h 2220592"/>
              <a:gd name="connsiteX32" fmla="*/ 1652342 w 2684307"/>
              <a:gd name="connsiteY32" fmla="*/ 2103120 h 2220592"/>
              <a:gd name="connsiteX33" fmla="*/ 1114349 w 2684307"/>
              <a:gd name="connsiteY33" fmla="*/ 2220592 h 2220592"/>
              <a:gd name="connsiteX34" fmla="*/ 802061 w 2684307"/>
              <a:gd name="connsiteY34" fmla="*/ 1520181 h 2220592"/>
              <a:gd name="connsiteX35" fmla="*/ 213276 w 2684307"/>
              <a:gd name="connsiteY35" fmla="*/ 1362021 h 2220592"/>
              <a:gd name="connsiteX36" fmla="*/ 0 w 2684307"/>
              <a:gd name="connsiteY36" fmla="*/ 1359580 h 2220592"/>
              <a:gd name="connsiteX0" fmla="*/ 0 w 2625634"/>
              <a:gd name="connsiteY0" fmla="*/ 1293223 h 2220592"/>
              <a:gd name="connsiteX1" fmla="*/ 1392835 w 2625634"/>
              <a:gd name="connsiteY1" fmla="*/ 1225865 h 2220592"/>
              <a:gd name="connsiteX2" fmla="*/ 117566 w 2625634"/>
              <a:gd name="connsiteY2" fmla="*/ 1306286 h 2220592"/>
              <a:gd name="connsiteX3" fmla="*/ 261257 w 2625634"/>
              <a:gd name="connsiteY3" fmla="*/ 1280160 h 2220592"/>
              <a:gd name="connsiteX4" fmla="*/ 378823 w 2625634"/>
              <a:gd name="connsiteY4" fmla="*/ 1254035 h 2220592"/>
              <a:gd name="connsiteX5" fmla="*/ 457200 w 2625634"/>
              <a:gd name="connsiteY5" fmla="*/ 1214846 h 2220592"/>
              <a:gd name="connsiteX6" fmla="*/ 509451 w 2625634"/>
              <a:gd name="connsiteY6" fmla="*/ 1201783 h 2220592"/>
              <a:gd name="connsiteX7" fmla="*/ 587829 w 2625634"/>
              <a:gd name="connsiteY7" fmla="*/ 1162595 h 2220592"/>
              <a:gd name="connsiteX8" fmla="*/ 627017 w 2625634"/>
              <a:gd name="connsiteY8" fmla="*/ 1136469 h 2220592"/>
              <a:gd name="connsiteX9" fmla="*/ 744583 w 2625634"/>
              <a:gd name="connsiteY9" fmla="*/ 1071155 h 2220592"/>
              <a:gd name="connsiteX10" fmla="*/ 849086 w 2625634"/>
              <a:gd name="connsiteY10" fmla="*/ 1005840 h 2220592"/>
              <a:gd name="connsiteX11" fmla="*/ 888274 w 2625634"/>
              <a:gd name="connsiteY11" fmla="*/ 992777 h 2220592"/>
              <a:gd name="connsiteX12" fmla="*/ 1005840 w 2625634"/>
              <a:gd name="connsiteY12" fmla="*/ 901337 h 2220592"/>
              <a:gd name="connsiteX13" fmla="*/ 1084217 w 2625634"/>
              <a:gd name="connsiteY13" fmla="*/ 849086 h 2220592"/>
              <a:gd name="connsiteX14" fmla="*/ 1149531 w 2625634"/>
              <a:gd name="connsiteY14" fmla="*/ 783772 h 2220592"/>
              <a:gd name="connsiteX15" fmla="*/ 1175657 w 2625634"/>
              <a:gd name="connsiteY15" fmla="*/ 744583 h 2220592"/>
              <a:gd name="connsiteX16" fmla="*/ 1254034 w 2625634"/>
              <a:gd name="connsiteY16" fmla="*/ 666206 h 2220592"/>
              <a:gd name="connsiteX17" fmla="*/ 1293223 w 2625634"/>
              <a:gd name="connsiteY17" fmla="*/ 627017 h 2220592"/>
              <a:gd name="connsiteX18" fmla="*/ 1384663 w 2625634"/>
              <a:gd name="connsiteY18" fmla="*/ 561703 h 2220592"/>
              <a:gd name="connsiteX19" fmla="*/ 1410789 w 2625634"/>
              <a:gd name="connsiteY19" fmla="*/ 522515 h 2220592"/>
              <a:gd name="connsiteX20" fmla="*/ 1489166 w 2625634"/>
              <a:gd name="connsiteY20" fmla="*/ 470263 h 2220592"/>
              <a:gd name="connsiteX21" fmla="*/ 1554480 w 2625634"/>
              <a:gd name="connsiteY21" fmla="*/ 391886 h 2220592"/>
              <a:gd name="connsiteX22" fmla="*/ 1619794 w 2625634"/>
              <a:gd name="connsiteY22" fmla="*/ 326572 h 2220592"/>
              <a:gd name="connsiteX23" fmla="*/ 1685109 w 2625634"/>
              <a:gd name="connsiteY23" fmla="*/ 248195 h 2220592"/>
              <a:gd name="connsiteX24" fmla="*/ 1750423 w 2625634"/>
              <a:gd name="connsiteY24" fmla="*/ 169817 h 2220592"/>
              <a:gd name="connsiteX25" fmla="*/ 1815737 w 2625634"/>
              <a:gd name="connsiteY25" fmla="*/ 52252 h 2220592"/>
              <a:gd name="connsiteX26" fmla="*/ 1854926 w 2625634"/>
              <a:gd name="connsiteY26" fmla="*/ 0 h 2220592"/>
              <a:gd name="connsiteX27" fmla="*/ 2612571 w 2625634"/>
              <a:gd name="connsiteY27" fmla="*/ 0 h 2220592"/>
              <a:gd name="connsiteX28" fmla="*/ 2625634 w 2625634"/>
              <a:gd name="connsiteY28" fmla="*/ 365761 h 2220592"/>
              <a:gd name="connsiteX29" fmla="*/ 2416629 w 2625634"/>
              <a:gd name="connsiteY29" fmla="*/ 744583 h 2220592"/>
              <a:gd name="connsiteX30" fmla="*/ 1985554 w 2625634"/>
              <a:gd name="connsiteY30" fmla="*/ 1097280 h 2220592"/>
              <a:gd name="connsiteX31" fmla="*/ 1593669 w 2625634"/>
              <a:gd name="connsiteY31" fmla="*/ 1815737 h 2220592"/>
              <a:gd name="connsiteX32" fmla="*/ 1593669 w 2625634"/>
              <a:gd name="connsiteY32" fmla="*/ 2103120 h 2220592"/>
              <a:gd name="connsiteX33" fmla="*/ 1055676 w 2625634"/>
              <a:gd name="connsiteY33" fmla="*/ 2220592 h 2220592"/>
              <a:gd name="connsiteX34" fmla="*/ 743388 w 2625634"/>
              <a:gd name="connsiteY34" fmla="*/ 1520181 h 2220592"/>
              <a:gd name="connsiteX35" fmla="*/ 154603 w 2625634"/>
              <a:gd name="connsiteY35" fmla="*/ 1362021 h 2220592"/>
              <a:gd name="connsiteX36" fmla="*/ 1046147 w 2625634"/>
              <a:gd name="connsiteY36" fmla="*/ 1339790 h 2220592"/>
              <a:gd name="connsiteX0" fmla="*/ 0 w 2625634"/>
              <a:gd name="connsiteY0" fmla="*/ 1293223 h 2220592"/>
              <a:gd name="connsiteX1" fmla="*/ 1392835 w 2625634"/>
              <a:gd name="connsiteY1" fmla="*/ 1225865 h 2220592"/>
              <a:gd name="connsiteX2" fmla="*/ 117566 w 2625634"/>
              <a:gd name="connsiteY2" fmla="*/ 1306286 h 2220592"/>
              <a:gd name="connsiteX3" fmla="*/ 261257 w 2625634"/>
              <a:gd name="connsiteY3" fmla="*/ 1280160 h 2220592"/>
              <a:gd name="connsiteX4" fmla="*/ 378823 w 2625634"/>
              <a:gd name="connsiteY4" fmla="*/ 1254035 h 2220592"/>
              <a:gd name="connsiteX5" fmla="*/ 457200 w 2625634"/>
              <a:gd name="connsiteY5" fmla="*/ 1214846 h 2220592"/>
              <a:gd name="connsiteX6" fmla="*/ 509451 w 2625634"/>
              <a:gd name="connsiteY6" fmla="*/ 1201783 h 2220592"/>
              <a:gd name="connsiteX7" fmla="*/ 587829 w 2625634"/>
              <a:gd name="connsiteY7" fmla="*/ 1162595 h 2220592"/>
              <a:gd name="connsiteX8" fmla="*/ 627017 w 2625634"/>
              <a:gd name="connsiteY8" fmla="*/ 1136469 h 2220592"/>
              <a:gd name="connsiteX9" fmla="*/ 744583 w 2625634"/>
              <a:gd name="connsiteY9" fmla="*/ 1071155 h 2220592"/>
              <a:gd name="connsiteX10" fmla="*/ 849086 w 2625634"/>
              <a:gd name="connsiteY10" fmla="*/ 1005840 h 2220592"/>
              <a:gd name="connsiteX11" fmla="*/ 888274 w 2625634"/>
              <a:gd name="connsiteY11" fmla="*/ 992777 h 2220592"/>
              <a:gd name="connsiteX12" fmla="*/ 1005840 w 2625634"/>
              <a:gd name="connsiteY12" fmla="*/ 901337 h 2220592"/>
              <a:gd name="connsiteX13" fmla="*/ 1084217 w 2625634"/>
              <a:gd name="connsiteY13" fmla="*/ 849086 h 2220592"/>
              <a:gd name="connsiteX14" fmla="*/ 1149531 w 2625634"/>
              <a:gd name="connsiteY14" fmla="*/ 783772 h 2220592"/>
              <a:gd name="connsiteX15" fmla="*/ 1175657 w 2625634"/>
              <a:gd name="connsiteY15" fmla="*/ 744583 h 2220592"/>
              <a:gd name="connsiteX16" fmla="*/ 1254034 w 2625634"/>
              <a:gd name="connsiteY16" fmla="*/ 666206 h 2220592"/>
              <a:gd name="connsiteX17" fmla="*/ 1293223 w 2625634"/>
              <a:gd name="connsiteY17" fmla="*/ 627017 h 2220592"/>
              <a:gd name="connsiteX18" fmla="*/ 1384663 w 2625634"/>
              <a:gd name="connsiteY18" fmla="*/ 561703 h 2220592"/>
              <a:gd name="connsiteX19" fmla="*/ 1410789 w 2625634"/>
              <a:gd name="connsiteY19" fmla="*/ 522515 h 2220592"/>
              <a:gd name="connsiteX20" fmla="*/ 1489166 w 2625634"/>
              <a:gd name="connsiteY20" fmla="*/ 470263 h 2220592"/>
              <a:gd name="connsiteX21" fmla="*/ 1554480 w 2625634"/>
              <a:gd name="connsiteY21" fmla="*/ 391886 h 2220592"/>
              <a:gd name="connsiteX22" fmla="*/ 1619794 w 2625634"/>
              <a:gd name="connsiteY22" fmla="*/ 326572 h 2220592"/>
              <a:gd name="connsiteX23" fmla="*/ 1685109 w 2625634"/>
              <a:gd name="connsiteY23" fmla="*/ 248195 h 2220592"/>
              <a:gd name="connsiteX24" fmla="*/ 1750423 w 2625634"/>
              <a:gd name="connsiteY24" fmla="*/ 169817 h 2220592"/>
              <a:gd name="connsiteX25" fmla="*/ 1815737 w 2625634"/>
              <a:gd name="connsiteY25" fmla="*/ 52252 h 2220592"/>
              <a:gd name="connsiteX26" fmla="*/ 1854926 w 2625634"/>
              <a:gd name="connsiteY26" fmla="*/ 0 h 2220592"/>
              <a:gd name="connsiteX27" fmla="*/ 2612571 w 2625634"/>
              <a:gd name="connsiteY27" fmla="*/ 0 h 2220592"/>
              <a:gd name="connsiteX28" fmla="*/ 2625634 w 2625634"/>
              <a:gd name="connsiteY28" fmla="*/ 365761 h 2220592"/>
              <a:gd name="connsiteX29" fmla="*/ 2416629 w 2625634"/>
              <a:gd name="connsiteY29" fmla="*/ 744583 h 2220592"/>
              <a:gd name="connsiteX30" fmla="*/ 1985554 w 2625634"/>
              <a:gd name="connsiteY30" fmla="*/ 1097280 h 2220592"/>
              <a:gd name="connsiteX31" fmla="*/ 1593669 w 2625634"/>
              <a:gd name="connsiteY31" fmla="*/ 1815737 h 2220592"/>
              <a:gd name="connsiteX32" fmla="*/ 1593669 w 2625634"/>
              <a:gd name="connsiteY32" fmla="*/ 2103120 h 2220592"/>
              <a:gd name="connsiteX33" fmla="*/ 1055676 w 2625634"/>
              <a:gd name="connsiteY33" fmla="*/ 2220592 h 2220592"/>
              <a:gd name="connsiteX34" fmla="*/ 743388 w 2625634"/>
              <a:gd name="connsiteY34" fmla="*/ 1520181 h 2220592"/>
              <a:gd name="connsiteX35" fmla="*/ 1086235 w 2625634"/>
              <a:gd name="connsiteY35" fmla="*/ 1401602 h 2220592"/>
              <a:gd name="connsiteX36" fmla="*/ 1046147 w 2625634"/>
              <a:gd name="connsiteY36" fmla="*/ 1339790 h 2220592"/>
              <a:gd name="connsiteX0" fmla="*/ 849898 w 2508068"/>
              <a:gd name="connsiteY0" fmla="*/ 1134899 h 2220592"/>
              <a:gd name="connsiteX1" fmla="*/ 1275269 w 2508068"/>
              <a:gd name="connsiteY1" fmla="*/ 1225865 h 2220592"/>
              <a:gd name="connsiteX2" fmla="*/ 0 w 2508068"/>
              <a:gd name="connsiteY2" fmla="*/ 1306286 h 2220592"/>
              <a:gd name="connsiteX3" fmla="*/ 143691 w 2508068"/>
              <a:gd name="connsiteY3" fmla="*/ 1280160 h 2220592"/>
              <a:gd name="connsiteX4" fmla="*/ 261257 w 2508068"/>
              <a:gd name="connsiteY4" fmla="*/ 1254035 h 2220592"/>
              <a:gd name="connsiteX5" fmla="*/ 339634 w 2508068"/>
              <a:gd name="connsiteY5" fmla="*/ 1214846 h 2220592"/>
              <a:gd name="connsiteX6" fmla="*/ 391885 w 2508068"/>
              <a:gd name="connsiteY6" fmla="*/ 1201783 h 2220592"/>
              <a:gd name="connsiteX7" fmla="*/ 470263 w 2508068"/>
              <a:gd name="connsiteY7" fmla="*/ 1162595 h 2220592"/>
              <a:gd name="connsiteX8" fmla="*/ 509451 w 2508068"/>
              <a:gd name="connsiteY8" fmla="*/ 1136469 h 2220592"/>
              <a:gd name="connsiteX9" fmla="*/ 627017 w 2508068"/>
              <a:gd name="connsiteY9" fmla="*/ 1071155 h 2220592"/>
              <a:gd name="connsiteX10" fmla="*/ 731520 w 2508068"/>
              <a:gd name="connsiteY10" fmla="*/ 1005840 h 2220592"/>
              <a:gd name="connsiteX11" fmla="*/ 770708 w 2508068"/>
              <a:gd name="connsiteY11" fmla="*/ 992777 h 2220592"/>
              <a:gd name="connsiteX12" fmla="*/ 888274 w 2508068"/>
              <a:gd name="connsiteY12" fmla="*/ 901337 h 2220592"/>
              <a:gd name="connsiteX13" fmla="*/ 966651 w 2508068"/>
              <a:gd name="connsiteY13" fmla="*/ 849086 h 2220592"/>
              <a:gd name="connsiteX14" fmla="*/ 1031965 w 2508068"/>
              <a:gd name="connsiteY14" fmla="*/ 783772 h 2220592"/>
              <a:gd name="connsiteX15" fmla="*/ 1058091 w 2508068"/>
              <a:gd name="connsiteY15" fmla="*/ 744583 h 2220592"/>
              <a:gd name="connsiteX16" fmla="*/ 1136468 w 2508068"/>
              <a:gd name="connsiteY16" fmla="*/ 666206 h 2220592"/>
              <a:gd name="connsiteX17" fmla="*/ 1175657 w 2508068"/>
              <a:gd name="connsiteY17" fmla="*/ 627017 h 2220592"/>
              <a:gd name="connsiteX18" fmla="*/ 1267097 w 2508068"/>
              <a:gd name="connsiteY18" fmla="*/ 561703 h 2220592"/>
              <a:gd name="connsiteX19" fmla="*/ 1293223 w 2508068"/>
              <a:gd name="connsiteY19" fmla="*/ 522515 h 2220592"/>
              <a:gd name="connsiteX20" fmla="*/ 1371600 w 2508068"/>
              <a:gd name="connsiteY20" fmla="*/ 470263 h 2220592"/>
              <a:gd name="connsiteX21" fmla="*/ 1436914 w 2508068"/>
              <a:gd name="connsiteY21" fmla="*/ 391886 h 2220592"/>
              <a:gd name="connsiteX22" fmla="*/ 1502228 w 2508068"/>
              <a:gd name="connsiteY22" fmla="*/ 326572 h 2220592"/>
              <a:gd name="connsiteX23" fmla="*/ 1567543 w 2508068"/>
              <a:gd name="connsiteY23" fmla="*/ 248195 h 2220592"/>
              <a:gd name="connsiteX24" fmla="*/ 1632857 w 2508068"/>
              <a:gd name="connsiteY24" fmla="*/ 169817 h 2220592"/>
              <a:gd name="connsiteX25" fmla="*/ 1698171 w 2508068"/>
              <a:gd name="connsiteY25" fmla="*/ 52252 h 2220592"/>
              <a:gd name="connsiteX26" fmla="*/ 1737360 w 2508068"/>
              <a:gd name="connsiteY26" fmla="*/ 0 h 2220592"/>
              <a:gd name="connsiteX27" fmla="*/ 2495005 w 2508068"/>
              <a:gd name="connsiteY27" fmla="*/ 0 h 2220592"/>
              <a:gd name="connsiteX28" fmla="*/ 2508068 w 2508068"/>
              <a:gd name="connsiteY28" fmla="*/ 365761 h 2220592"/>
              <a:gd name="connsiteX29" fmla="*/ 2299063 w 2508068"/>
              <a:gd name="connsiteY29" fmla="*/ 744583 h 2220592"/>
              <a:gd name="connsiteX30" fmla="*/ 1867988 w 2508068"/>
              <a:gd name="connsiteY30" fmla="*/ 1097280 h 2220592"/>
              <a:gd name="connsiteX31" fmla="*/ 1476103 w 2508068"/>
              <a:gd name="connsiteY31" fmla="*/ 1815737 h 2220592"/>
              <a:gd name="connsiteX32" fmla="*/ 1476103 w 2508068"/>
              <a:gd name="connsiteY32" fmla="*/ 2103120 h 2220592"/>
              <a:gd name="connsiteX33" fmla="*/ 938110 w 2508068"/>
              <a:gd name="connsiteY33" fmla="*/ 2220592 h 2220592"/>
              <a:gd name="connsiteX34" fmla="*/ 625822 w 2508068"/>
              <a:gd name="connsiteY34" fmla="*/ 1520181 h 2220592"/>
              <a:gd name="connsiteX35" fmla="*/ 968669 w 2508068"/>
              <a:gd name="connsiteY35" fmla="*/ 1401602 h 2220592"/>
              <a:gd name="connsiteX36" fmla="*/ 928581 w 2508068"/>
              <a:gd name="connsiteY36" fmla="*/ 1339790 h 2220592"/>
              <a:gd name="connsiteX0" fmla="*/ 746196 w 2404366"/>
              <a:gd name="connsiteY0" fmla="*/ 1134899 h 2220592"/>
              <a:gd name="connsiteX1" fmla="*/ 1171567 w 2404366"/>
              <a:gd name="connsiteY1" fmla="*/ 1225865 h 2220592"/>
              <a:gd name="connsiteX2" fmla="*/ 798070 w 2404366"/>
              <a:gd name="connsiteY2" fmla="*/ 1583354 h 2220592"/>
              <a:gd name="connsiteX3" fmla="*/ 39989 w 2404366"/>
              <a:gd name="connsiteY3" fmla="*/ 1280160 h 2220592"/>
              <a:gd name="connsiteX4" fmla="*/ 157555 w 2404366"/>
              <a:gd name="connsiteY4" fmla="*/ 1254035 h 2220592"/>
              <a:gd name="connsiteX5" fmla="*/ 235932 w 2404366"/>
              <a:gd name="connsiteY5" fmla="*/ 1214846 h 2220592"/>
              <a:gd name="connsiteX6" fmla="*/ 288183 w 2404366"/>
              <a:gd name="connsiteY6" fmla="*/ 1201783 h 2220592"/>
              <a:gd name="connsiteX7" fmla="*/ 366561 w 2404366"/>
              <a:gd name="connsiteY7" fmla="*/ 1162595 h 2220592"/>
              <a:gd name="connsiteX8" fmla="*/ 405749 w 2404366"/>
              <a:gd name="connsiteY8" fmla="*/ 1136469 h 2220592"/>
              <a:gd name="connsiteX9" fmla="*/ 523315 w 2404366"/>
              <a:gd name="connsiteY9" fmla="*/ 1071155 h 2220592"/>
              <a:gd name="connsiteX10" fmla="*/ 627818 w 2404366"/>
              <a:gd name="connsiteY10" fmla="*/ 1005840 h 2220592"/>
              <a:gd name="connsiteX11" fmla="*/ 667006 w 2404366"/>
              <a:gd name="connsiteY11" fmla="*/ 992777 h 2220592"/>
              <a:gd name="connsiteX12" fmla="*/ 784572 w 2404366"/>
              <a:gd name="connsiteY12" fmla="*/ 901337 h 2220592"/>
              <a:gd name="connsiteX13" fmla="*/ 862949 w 2404366"/>
              <a:gd name="connsiteY13" fmla="*/ 849086 h 2220592"/>
              <a:gd name="connsiteX14" fmla="*/ 928263 w 2404366"/>
              <a:gd name="connsiteY14" fmla="*/ 783772 h 2220592"/>
              <a:gd name="connsiteX15" fmla="*/ 954389 w 2404366"/>
              <a:gd name="connsiteY15" fmla="*/ 744583 h 2220592"/>
              <a:gd name="connsiteX16" fmla="*/ 1032766 w 2404366"/>
              <a:gd name="connsiteY16" fmla="*/ 666206 h 2220592"/>
              <a:gd name="connsiteX17" fmla="*/ 1071955 w 2404366"/>
              <a:gd name="connsiteY17" fmla="*/ 627017 h 2220592"/>
              <a:gd name="connsiteX18" fmla="*/ 1163395 w 2404366"/>
              <a:gd name="connsiteY18" fmla="*/ 561703 h 2220592"/>
              <a:gd name="connsiteX19" fmla="*/ 1189521 w 2404366"/>
              <a:gd name="connsiteY19" fmla="*/ 522515 h 2220592"/>
              <a:gd name="connsiteX20" fmla="*/ 1267898 w 2404366"/>
              <a:gd name="connsiteY20" fmla="*/ 470263 h 2220592"/>
              <a:gd name="connsiteX21" fmla="*/ 1333212 w 2404366"/>
              <a:gd name="connsiteY21" fmla="*/ 391886 h 2220592"/>
              <a:gd name="connsiteX22" fmla="*/ 1398526 w 2404366"/>
              <a:gd name="connsiteY22" fmla="*/ 326572 h 2220592"/>
              <a:gd name="connsiteX23" fmla="*/ 1463841 w 2404366"/>
              <a:gd name="connsiteY23" fmla="*/ 248195 h 2220592"/>
              <a:gd name="connsiteX24" fmla="*/ 1529155 w 2404366"/>
              <a:gd name="connsiteY24" fmla="*/ 169817 h 2220592"/>
              <a:gd name="connsiteX25" fmla="*/ 1594469 w 2404366"/>
              <a:gd name="connsiteY25" fmla="*/ 52252 h 2220592"/>
              <a:gd name="connsiteX26" fmla="*/ 1633658 w 2404366"/>
              <a:gd name="connsiteY26" fmla="*/ 0 h 2220592"/>
              <a:gd name="connsiteX27" fmla="*/ 2391303 w 2404366"/>
              <a:gd name="connsiteY27" fmla="*/ 0 h 2220592"/>
              <a:gd name="connsiteX28" fmla="*/ 2404366 w 2404366"/>
              <a:gd name="connsiteY28" fmla="*/ 365761 h 2220592"/>
              <a:gd name="connsiteX29" fmla="*/ 2195361 w 2404366"/>
              <a:gd name="connsiteY29" fmla="*/ 744583 h 2220592"/>
              <a:gd name="connsiteX30" fmla="*/ 1764286 w 2404366"/>
              <a:gd name="connsiteY30" fmla="*/ 1097280 h 2220592"/>
              <a:gd name="connsiteX31" fmla="*/ 1372401 w 2404366"/>
              <a:gd name="connsiteY31" fmla="*/ 1815737 h 2220592"/>
              <a:gd name="connsiteX32" fmla="*/ 1372401 w 2404366"/>
              <a:gd name="connsiteY32" fmla="*/ 2103120 h 2220592"/>
              <a:gd name="connsiteX33" fmla="*/ 834408 w 2404366"/>
              <a:gd name="connsiteY33" fmla="*/ 2220592 h 2220592"/>
              <a:gd name="connsiteX34" fmla="*/ 522120 w 2404366"/>
              <a:gd name="connsiteY34" fmla="*/ 1520181 h 2220592"/>
              <a:gd name="connsiteX35" fmla="*/ 864967 w 2404366"/>
              <a:gd name="connsiteY35" fmla="*/ 1401602 h 2220592"/>
              <a:gd name="connsiteX36" fmla="*/ 824879 w 2404366"/>
              <a:gd name="connsiteY36" fmla="*/ 1339790 h 2220592"/>
              <a:gd name="connsiteX0" fmla="*/ 625782 w 2283952"/>
              <a:gd name="connsiteY0" fmla="*/ 1134899 h 2220592"/>
              <a:gd name="connsiteX1" fmla="*/ 1051153 w 2283952"/>
              <a:gd name="connsiteY1" fmla="*/ 1225865 h 2220592"/>
              <a:gd name="connsiteX2" fmla="*/ 677656 w 2283952"/>
              <a:gd name="connsiteY2" fmla="*/ 1583354 h 2220592"/>
              <a:gd name="connsiteX3" fmla="*/ 546635 w 2283952"/>
              <a:gd name="connsiteY3" fmla="*/ 1181207 h 2220592"/>
              <a:gd name="connsiteX4" fmla="*/ 37141 w 2283952"/>
              <a:gd name="connsiteY4" fmla="*/ 1254035 h 2220592"/>
              <a:gd name="connsiteX5" fmla="*/ 115518 w 2283952"/>
              <a:gd name="connsiteY5" fmla="*/ 1214846 h 2220592"/>
              <a:gd name="connsiteX6" fmla="*/ 167769 w 2283952"/>
              <a:gd name="connsiteY6" fmla="*/ 1201783 h 2220592"/>
              <a:gd name="connsiteX7" fmla="*/ 246147 w 2283952"/>
              <a:gd name="connsiteY7" fmla="*/ 1162595 h 2220592"/>
              <a:gd name="connsiteX8" fmla="*/ 285335 w 2283952"/>
              <a:gd name="connsiteY8" fmla="*/ 1136469 h 2220592"/>
              <a:gd name="connsiteX9" fmla="*/ 402901 w 2283952"/>
              <a:gd name="connsiteY9" fmla="*/ 1071155 h 2220592"/>
              <a:gd name="connsiteX10" fmla="*/ 507404 w 2283952"/>
              <a:gd name="connsiteY10" fmla="*/ 1005840 h 2220592"/>
              <a:gd name="connsiteX11" fmla="*/ 546592 w 2283952"/>
              <a:gd name="connsiteY11" fmla="*/ 992777 h 2220592"/>
              <a:gd name="connsiteX12" fmla="*/ 664158 w 2283952"/>
              <a:gd name="connsiteY12" fmla="*/ 901337 h 2220592"/>
              <a:gd name="connsiteX13" fmla="*/ 742535 w 2283952"/>
              <a:gd name="connsiteY13" fmla="*/ 849086 h 2220592"/>
              <a:gd name="connsiteX14" fmla="*/ 807849 w 2283952"/>
              <a:gd name="connsiteY14" fmla="*/ 783772 h 2220592"/>
              <a:gd name="connsiteX15" fmla="*/ 833975 w 2283952"/>
              <a:gd name="connsiteY15" fmla="*/ 744583 h 2220592"/>
              <a:gd name="connsiteX16" fmla="*/ 912352 w 2283952"/>
              <a:gd name="connsiteY16" fmla="*/ 666206 h 2220592"/>
              <a:gd name="connsiteX17" fmla="*/ 951541 w 2283952"/>
              <a:gd name="connsiteY17" fmla="*/ 627017 h 2220592"/>
              <a:gd name="connsiteX18" fmla="*/ 1042981 w 2283952"/>
              <a:gd name="connsiteY18" fmla="*/ 561703 h 2220592"/>
              <a:gd name="connsiteX19" fmla="*/ 1069107 w 2283952"/>
              <a:gd name="connsiteY19" fmla="*/ 522515 h 2220592"/>
              <a:gd name="connsiteX20" fmla="*/ 1147484 w 2283952"/>
              <a:gd name="connsiteY20" fmla="*/ 470263 h 2220592"/>
              <a:gd name="connsiteX21" fmla="*/ 1212798 w 2283952"/>
              <a:gd name="connsiteY21" fmla="*/ 391886 h 2220592"/>
              <a:gd name="connsiteX22" fmla="*/ 1278112 w 2283952"/>
              <a:gd name="connsiteY22" fmla="*/ 326572 h 2220592"/>
              <a:gd name="connsiteX23" fmla="*/ 1343427 w 2283952"/>
              <a:gd name="connsiteY23" fmla="*/ 248195 h 2220592"/>
              <a:gd name="connsiteX24" fmla="*/ 1408741 w 2283952"/>
              <a:gd name="connsiteY24" fmla="*/ 169817 h 2220592"/>
              <a:gd name="connsiteX25" fmla="*/ 1474055 w 2283952"/>
              <a:gd name="connsiteY25" fmla="*/ 52252 h 2220592"/>
              <a:gd name="connsiteX26" fmla="*/ 1513244 w 2283952"/>
              <a:gd name="connsiteY26" fmla="*/ 0 h 2220592"/>
              <a:gd name="connsiteX27" fmla="*/ 2270889 w 2283952"/>
              <a:gd name="connsiteY27" fmla="*/ 0 h 2220592"/>
              <a:gd name="connsiteX28" fmla="*/ 2283952 w 2283952"/>
              <a:gd name="connsiteY28" fmla="*/ 365761 h 2220592"/>
              <a:gd name="connsiteX29" fmla="*/ 2074947 w 2283952"/>
              <a:gd name="connsiteY29" fmla="*/ 744583 h 2220592"/>
              <a:gd name="connsiteX30" fmla="*/ 1643872 w 2283952"/>
              <a:gd name="connsiteY30" fmla="*/ 1097280 h 2220592"/>
              <a:gd name="connsiteX31" fmla="*/ 1251987 w 2283952"/>
              <a:gd name="connsiteY31" fmla="*/ 1815737 h 2220592"/>
              <a:gd name="connsiteX32" fmla="*/ 1251987 w 2283952"/>
              <a:gd name="connsiteY32" fmla="*/ 2103120 h 2220592"/>
              <a:gd name="connsiteX33" fmla="*/ 713994 w 2283952"/>
              <a:gd name="connsiteY33" fmla="*/ 2220592 h 2220592"/>
              <a:gd name="connsiteX34" fmla="*/ 401706 w 2283952"/>
              <a:gd name="connsiteY34" fmla="*/ 1520181 h 2220592"/>
              <a:gd name="connsiteX35" fmla="*/ 744553 w 2283952"/>
              <a:gd name="connsiteY35" fmla="*/ 1401602 h 2220592"/>
              <a:gd name="connsiteX36" fmla="*/ 704465 w 2283952"/>
              <a:gd name="connsiteY36" fmla="*/ 1339790 h 2220592"/>
              <a:gd name="connsiteX0" fmla="*/ 531511 w 2189681"/>
              <a:gd name="connsiteY0" fmla="*/ 1134899 h 2220592"/>
              <a:gd name="connsiteX1" fmla="*/ 956882 w 2189681"/>
              <a:gd name="connsiteY1" fmla="*/ 1225865 h 2220592"/>
              <a:gd name="connsiteX2" fmla="*/ 583385 w 2189681"/>
              <a:gd name="connsiteY2" fmla="*/ 1583354 h 2220592"/>
              <a:gd name="connsiteX3" fmla="*/ 452364 w 2189681"/>
              <a:gd name="connsiteY3" fmla="*/ 1181207 h 2220592"/>
              <a:gd name="connsiteX4" fmla="*/ 456462 w 2189681"/>
              <a:gd name="connsiteY4" fmla="*/ 1194663 h 2220592"/>
              <a:gd name="connsiteX5" fmla="*/ 21247 w 2189681"/>
              <a:gd name="connsiteY5" fmla="*/ 1214846 h 2220592"/>
              <a:gd name="connsiteX6" fmla="*/ 73498 w 2189681"/>
              <a:gd name="connsiteY6" fmla="*/ 1201783 h 2220592"/>
              <a:gd name="connsiteX7" fmla="*/ 151876 w 2189681"/>
              <a:gd name="connsiteY7" fmla="*/ 1162595 h 2220592"/>
              <a:gd name="connsiteX8" fmla="*/ 191064 w 2189681"/>
              <a:gd name="connsiteY8" fmla="*/ 1136469 h 2220592"/>
              <a:gd name="connsiteX9" fmla="*/ 308630 w 2189681"/>
              <a:gd name="connsiteY9" fmla="*/ 1071155 h 2220592"/>
              <a:gd name="connsiteX10" fmla="*/ 413133 w 2189681"/>
              <a:gd name="connsiteY10" fmla="*/ 1005840 h 2220592"/>
              <a:gd name="connsiteX11" fmla="*/ 452321 w 2189681"/>
              <a:gd name="connsiteY11" fmla="*/ 992777 h 2220592"/>
              <a:gd name="connsiteX12" fmla="*/ 569887 w 2189681"/>
              <a:gd name="connsiteY12" fmla="*/ 901337 h 2220592"/>
              <a:gd name="connsiteX13" fmla="*/ 648264 w 2189681"/>
              <a:gd name="connsiteY13" fmla="*/ 849086 h 2220592"/>
              <a:gd name="connsiteX14" fmla="*/ 713578 w 2189681"/>
              <a:gd name="connsiteY14" fmla="*/ 783772 h 2220592"/>
              <a:gd name="connsiteX15" fmla="*/ 739704 w 2189681"/>
              <a:gd name="connsiteY15" fmla="*/ 744583 h 2220592"/>
              <a:gd name="connsiteX16" fmla="*/ 818081 w 2189681"/>
              <a:gd name="connsiteY16" fmla="*/ 666206 h 2220592"/>
              <a:gd name="connsiteX17" fmla="*/ 857270 w 2189681"/>
              <a:gd name="connsiteY17" fmla="*/ 627017 h 2220592"/>
              <a:gd name="connsiteX18" fmla="*/ 948710 w 2189681"/>
              <a:gd name="connsiteY18" fmla="*/ 561703 h 2220592"/>
              <a:gd name="connsiteX19" fmla="*/ 974836 w 2189681"/>
              <a:gd name="connsiteY19" fmla="*/ 522515 h 2220592"/>
              <a:gd name="connsiteX20" fmla="*/ 1053213 w 2189681"/>
              <a:gd name="connsiteY20" fmla="*/ 470263 h 2220592"/>
              <a:gd name="connsiteX21" fmla="*/ 1118527 w 2189681"/>
              <a:gd name="connsiteY21" fmla="*/ 391886 h 2220592"/>
              <a:gd name="connsiteX22" fmla="*/ 1183841 w 2189681"/>
              <a:gd name="connsiteY22" fmla="*/ 326572 h 2220592"/>
              <a:gd name="connsiteX23" fmla="*/ 1249156 w 2189681"/>
              <a:gd name="connsiteY23" fmla="*/ 248195 h 2220592"/>
              <a:gd name="connsiteX24" fmla="*/ 1314470 w 2189681"/>
              <a:gd name="connsiteY24" fmla="*/ 169817 h 2220592"/>
              <a:gd name="connsiteX25" fmla="*/ 1379784 w 2189681"/>
              <a:gd name="connsiteY25" fmla="*/ 52252 h 2220592"/>
              <a:gd name="connsiteX26" fmla="*/ 1418973 w 2189681"/>
              <a:gd name="connsiteY26" fmla="*/ 0 h 2220592"/>
              <a:gd name="connsiteX27" fmla="*/ 2176618 w 2189681"/>
              <a:gd name="connsiteY27" fmla="*/ 0 h 2220592"/>
              <a:gd name="connsiteX28" fmla="*/ 2189681 w 2189681"/>
              <a:gd name="connsiteY28" fmla="*/ 365761 h 2220592"/>
              <a:gd name="connsiteX29" fmla="*/ 1980676 w 2189681"/>
              <a:gd name="connsiteY29" fmla="*/ 744583 h 2220592"/>
              <a:gd name="connsiteX30" fmla="*/ 1549601 w 2189681"/>
              <a:gd name="connsiteY30" fmla="*/ 1097280 h 2220592"/>
              <a:gd name="connsiteX31" fmla="*/ 1157716 w 2189681"/>
              <a:gd name="connsiteY31" fmla="*/ 1815737 h 2220592"/>
              <a:gd name="connsiteX32" fmla="*/ 1157716 w 2189681"/>
              <a:gd name="connsiteY32" fmla="*/ 2103120 h 2220592"/>
              <a:gd name="connsiteX33" fmla="*/ 619723 w 2189681"/>
              <a:gd name="connsiteY33" fmla="*/ 2220592 h 2220592"/>
              <a:gd name="connsiteX34" fmla="*/ 307435 w 2189681"/>
              <a:gd name="connsiteY34" fmla="*/ 1520181 h 2220592"/>
              <a:gd name="connsiteX35" fmla="*/ 650282 w 2189681"/>
              <a:gd name="connsiteY35" fmla="*/ 1401602 h 2220592"/>
              <a:gd name="connsiteX36" fmla="*/ 610194 w 2189681"/>
              <a:gd name="connsiteY36" fmla="*/ 1339790 h 2220592"/>
              <a:gd name="connsiteX0" fmla="*/ 531511 w 2189681"/>
              <a:gd name="connsiteY0" fmla="*/ 1134899 h 2220592"/>
              <a:gd name="connsiteX1" fmla="*/ 956882 w 2189681"/>
              <a:gd name="connsiteY1" fmla="*/ 1225865 h 2220592"/>
              <a:gd name="connsiteX2" fmla="*/ 583385 w 2189681"/>
              <a:gd name="connsiteY2" fmla="*/ 1583354 h 2220592"/>
              <a:gd name="connsiteX3" fmla="*/ 452364 w 2189681"/>
              <a:gd name="connsiteY3" fmla="*/ 1181207 h 2220592"/>
              <a:gd name="connsiteX4" fmla="*/ 456462 w 2189681"/>
              <a:gd name="connsiteY4" fmla="*/ 1194663 h 2220592"/>
              <a:gd name="connsiteX5" fmla="*/ 21247 w 2189681"/>
              <a:gd name="connsiteY5" fmla="*/ 1214846 h 2220592"/>
              <a:gd name="connsiteX6" fmla="*/ 73498 w 2189681"/>
              <a:gd name="connsiteY6" fmla="*/ 1201783 h 2220592"/>
              <a:gd name="connsiteX7" fmla="*/ 151876 w 2189681"/>
              <a:gd name="connsiteY7" fmla="*/ 1162595 h 2220592"/>
              <a:gd name="connsiteX8" fmla="*/ 191064 w 2189681"/>
              <a:gd name="connsiteY8" fmla="*/ 1136469 h 2220592"/>
              <a:gd name="connsiteX9" fmla="*/ 308630 w 2189681"/>
              <a:gd name="connsiteY9" fmla="*/ 1071155 h 2220592"/>
              <a:gd name="connsiteX10" fmla="*/ 413133 w 2189681"/>
              <a:gd name="connsiteY10" fmla="*/ 1005840 h 2220592"/>
              <a:gd name="connsiteX11" fmla="*/ 452321 w 2189681"/>
              <a:gd name="connsiteY11" fmla="*/ 992777 h 2220592"/>
              <a:gd name="connsiteX12" fmla="*/ 569887 w 2189681"/>
              <a:gd name="connsiteY12" fmla="*/ 901337 h 2220592"/>
              <a:gd name="connsiteX13" fmla="*/ 648264 w 2189681"/>
              <a:gd name="connsiteY13" fmla="*/ 849086 h 2220592"/>
              <a:gd name="connsiteX14" fmla="*/ 713578 w 2189681"/>
              <a:gd name="connsiteY14" fmla="*/ 783772 h 2220592"/>
              <a:gd name="connsiteX15" fmla="*/ 739704 w 2189681"/>
              <a:gd name="connsiteY15" fmla="*/ 744583 h 2220592"/>
              <a:gd name="connsiteX16" fmla="*/ 818081 w 2189681"/>
              <a:gd name="connsiteY16" fmla="*/ 666206 h 2220592"/>
              <a:gd name="connsiteX17" fmla="*/ 857270 w 2189681"/>
              <a:gd name="connsiteY17" fmla="*/ 627017 h 2220592"/>
              <a:gd name="connsiteX18" fmla="*/ 948710 w 2189681"/>
              <a:gd name="connsiteY18" fmla="*/ 561703 h 2220592"/>
              <a:gd name="connsiteX19" fmla="*/ 974836 w 2189681"/>
              <a:gd name="connsiteY19" fmla="*/ 522515 h 2220592"/>
              <a:gd name="connsiteX20" fmla="*/ 1053213 w 2189681"/>
              <a:gd name="connsiteY20" fmla="*/ 470263 h 2220592"/>
              <a:gd name="connsiteX21" fmla="*/ 1118527 w 2189681"/>
              <a:gd name="connsiteY21" fmla="*/ 391886 h 2220592"/>
              <a:gd name="connsiteX22" fmla="*/ 1183841 w 2189681"/>
              <a:gd name="connsiteY22" fmla="*/ 326572 h 2220592"/>
              <a:gd name="connsiteX23" fmla="*/ 1249156 w 2189681"/>
              <a:gd name="connsiteY23" fmla="*/ 248195 h 2220592"/>
              <a:gd name="connsiteX24" fmla="*/ 1314470 w 2189681"/>
              <a:gd name="connsiteY24" fmla="*/ 169817 h 2220592"/>
              <a:gd name="connsiteX25" fmla="*/ 1379784 w 2189681"/>
              <a:gd name="connsiteY25" fmla="*/ 52252 h 2220592"/>
              <a:gd name="connsiteX26" fmla="*/ 1418973 w 2189681"/>
              <a:gd name="connsiteY26" fmla="*/ 0 h 2220592"/>
              <a:gd name="connsiteX27" fmla="*/ 2176618 w 2189681"/>
              <a:gd name="connsiteY27" fmla="*/ 0 h 2220592"/>
              <a:gd name="connsiteX28" fmla="*/ 2189681 w 2189681"/>
              <a:gd name="connsiteY28" fmla="*/ 365761 h 2220592"/>
              <a:gd name="connsiteX29" fmla="*/ 1980676 w 2189681"/>
              <a:gd name="connsiteY29" fmla="*/ 744583 h 2220592"/>
              <a:gd name="connsiteX30" fmla="*/ 1549601 w 2189681"/>
              <a:gd name="connsiteY30" fmla="*/ 1097280 h 2220592"/>
              <a:gd name="connsiteX31" fmla="*/ 1157716 w 2189681"/>
              <a:gd name="connsiteY31" fmla="*/ 1815737 h 2220592"/>
              <a:gd name="connsiteX32" fmla="*/ 1157716 w 2189681"/>
              <a:gd name="connsiteY32" fmla="*/ 2103120 h 2220592"/>
              <a:gd name="connsiteX33" fmla="*/ 619723 w 2189681"/>
              <a:gd name="connsiteY33" fmla="*/ 2220592 h 2220592"/>
              <a:gd name="connsiteX34" fmla="*/ 552287 w 2189681"/>
              <a:gd name="connsiteY34" fmla="*/ 1817040 h 2220592"/>
              <a:gd name="connsiteX35" fmla="*/ 650282 w 2189681"/>
              <a:gd name="connsiteY35" fmla="*/ 1401602 h 2220592"/>
              <a:gd name="connsiteX36" fmla="*/ 610194 w 2189681"/>
              <a:gd name="connsiteY36" fmla="*/ 1339790 h 2220592"/>
              <a:gd name="connsiteX0" fmla="*/ 531511 w 2189681"/>
              <a:gd name="connsiteY0" fmla="*/ 1134899 h 2220592"/>
              <a:gd name="connsiteX1" fmla="*/ 956882 w 2189681"/>
              <a:gd name="connsiteY1" fmla="*/ 1225865 h 2220592"/>
              <a:gd name="connsiteX2" fmla="*/ 551941 w 2189681"/>
              <a:gd name="connsiteY2" fmla="*/ 1251600 h 2220592"/>
              <a:gd name="connsiteX3" fmla="*/ 583385 w 2189681"/>
              <a:gd name="connsiteY3" fmla="*/ 1583354 h 2220592"/>
              <a:gd name="connsiteX4" fmla="*/ 452364 w 2189681"/>
              <a:gd name="connsiteY4" fmla="*/ 1181207 h 2220592"/>
              <a:gd name="connsiteX5" fmla="*/ 456462 w 2189681"/>
              <a:gd name="connsiteY5" fmla="*/ 1194663 h 2220592"/>
              <a:gd name="connsiteX6" fmla="*/ 21247 w 2189681"/>
              <a:gd name="connsiteY6" fmla="*/ 1214846 h 2220592"/>
              <a:gd name="connsiteX7" fmla="*/ 73498 w 2189681"/>
              <a:gd name="connsiteY7" fmla="*/ 1201783 h 2220592"/>
              <a:gd name="connsiteX8" fmla="*/ 151876 w 2189681"/>
              <a:gd name="connsiteY8" fmla="*/ 1162595 h 2220592"/>
              <a:gd name="connsiteX9" fmla="*/ 191064 w 2189681"/>
              <a:gd name="connsiteY9" fmla="*/ 1136469 h 2220592"/>
              <a:gd name="connsiteX10" fmla="*/ 308630 w 2189681"/>
              <a:gd name="connsiteY10" fmla="*/ 1071155 h 2220592"/>
              <a:gd name="connsiteX11" fmla="*/ 413133 w 2189681"/>
              <a:gd name="connsiteY11" fmla="*/ 1005840 h 2220592"/>
              <a:gd name="connsiteX12" fmla="*/ 452321 w 2189681"/>
              <a:gd name="connsiteY12" fmla="*/ 992777 h 2220592"/>
              <a:gd name="connsiteX13" fmla="*/ 569887 w 2189681"/>
              <a:gd name="connsiteY13" fmla="*/ 901337 h 2220592"/>
              <a:gd name="connsiteX14" fmla="*/ 648264 w 2189681"/>
              <a:gd name="connsiteY14" fmla="*/ 849086 h 2220592"/>
              <a:gd name="connsiteX15" fmla="*/ 713578 w 2189681"/>
              <a:gd name="connsiteY15" fmla="*/ 783772 h 2220592"/>
              <a:gd name="connsiteX16" fmla="*/ 739704 w 2189681"/>
              <a:gd name="connsiteY16" fmla="*/ 744583 h 2220592"/>
              <a:gd name="connsiteX17" fmla="*/ 818081 w 2189681"/>
              <a:gd name="connsiteY17" fmla="*/ 666206 h 2220592"/>
              <a:gd name="connsiteX18" fmla="*/ 857270 w 2189681"/>
              <a:gd name="connsiteY18" fmla="*/ 627017 h 2220592"/>
              <a:gd name="connsiteX19" fmla="*/ 948710 w 2189681"/>
              <a:gd name="connsiteY19" fmla="*/ 561703 h 2220592"/>
              <a:gd name="connsiteX20" fmla="*/ 974836 w 2189681"/>
              <a:gd name="connsiteY20" fmla="*/ 522515 h 2220592"/>
              <a:gd name="connsiteX21" fmla="*/ 1053213 w 2189681"/>
              <a:gd name="connsiteY21" fmla="*/ 470263 h 2220592"/>
              <a:gd name="connsiteX22" fmla="*/ 1118527 w 2189681"/>
              <a:gd name="connsiteY22" fmla="*/ 391886 h 2220592"/>
              <a:gd name="connsiteX23" fmla="*/ 1183841 w 2189681"/>
              <a:gd name="connsiteY23" fmla="*/ 326572 h 2220592"/>
              <a:gd name="connsiteX24" fmla="*/ 1249156 w 2189681"/>
              <a:gd name="connsiteY24" fmla="*/ 248195 h 2220592"/>
              <a:gd name="connsiteX25" fmla="*/ 1314470 w 2189681"/>
              <a:gd name="connsiteY25" fmla="*/ 169817 h 2220592"/>
              <a:gd name="connsiteX26" fmla="*/ 1379784 w 2189681"/>
              <a:gd name="connsiteY26" fmla="*/ 52252 h 2220592"/>
              <a:gd name="connsiteX27" fmla="*/ 1418973 w 2189681"/>
              <a:gd name="connsiteY27" fmla="*/ 0 h 2220592"/>
              <a:gd name="connsiteX28" fmla="*/ 2176618 w 2189681"/>
              <a:gd name="connsiteY28" fmla="*/ 0 h 2220592"/>
              <a:gd name="connsiteX29" fmla="*/ 2189681 w 2189681"/>
              <a:gd name="connsiteY29" fmla="*/ 365761 h 2220592"/>
              <a:gd name="connsiteX30" fmla="*/ 1980676 w 2189681"/>
              <a:gd name="connsiteY30" fmla="*/ 744583 h 2220592"/>
              <a:gd name="connsiteX31" fmla="*/ 1549601 w 2189681"/>
              <a:gd name="connsiteY31" fmla="*/ 1097280 h 2220592"/>
              <a:gd name="connsiteX32" fmla="*/ 1157716 w 2189681"/>
              <a:gd name="connsiteY32" fmla="*/ 1815737 h 2220592"/>
              <a:gd name="connsiteX33" fmla="*/ 1157716 w 2189681"/>
              <a:gd name="connsiteY33" fmla="*/ 2103120 h 2220592"/>
              <a:gd name="connsiteX34" fmla="*/ 619723 w 2189681"/>
              <a:gd name="connsiteY34" fmla="*/ 2220592 h 2220592"/>
              <a:gd name="connsiteX35" fmla="*/ 552287 w 2189681"/>
              <a:gd name="connsiteY35" fmla="*/ 1817040 h 2220592"/>
              <a:gd name="connsiteX36" fmla="*/ 650282 w 2189681"/>
              <a:gd name="connsiteY36" fmla="*/ 1401602 h 2220592"/>
              <a:gd name="connsiteX37" fmla="*/ 610194 w 2189681"/>
              <a:gd name="connsiteY37" fmla="*/ 1339790 h 2220592"/>
              <a:gd name="connsiteX0" fmla="*/ 531511 w 2189681"/>
              <a:gd name="connsiteY0" fmla="*/ 1134899 h 2220592"/>
              <a:gd name="connsiteX1" fmla="*/ 568702 w 2189681"/>
              <a:gd name="connsiteY1" fmla="*/ 1206074 h 2220592"/>
              <a:gd name="connsiteX2" fmla="*/ 551941 w 2189681"/>
              <a:gd name="connsiteY2" fmla="*/ 1251600 h 2220592"/>
              <a:gd name="connsiteX3" fmla="*/ 583385 w 2189681"/>
              <a:gd name="connsiteY3" fmla="*/ 1583354 h 2220592"/>
              <a:gd name="connsiteX4" fmla="*/ 452364 w 2189681"/>
              <a:gd name="connsiteY4" fmla="*/ 1181207 h 2220592"/>
              <a:gd name="connsiteX5" fmla="*/ 456462 w 2189681"/>
              <a:gd name="connsiteY5" fmla="*/ 1194663 h 2220592"/>
              <a:gd name="connsiteX6" fmla="*/ 21247 w 2189681"/>
              <a:gd name="connsiteY6" fmla="*/ 1214846 h 2220592"/>
              <a:gd name="connsiteX7" fmla="*/ 73498 w 2189681"/>
              <a:gd name="connsiteY7" fmla="*/ 1201783 h 2220592"/>
              <a:gd name="connsiteX8" fmla="*/ 151876 w 2189681"/>
              <a:gd name="connsiteY8" fmla="*/ 1162595 h 2220592"/>
              <a:gd name="connsiteX9" fmla="*/ 191064 w 2189681"/>
              <a:gd name="connsiteY9" fmla="*/ 1136469 h 2220592"/>
              <a:gd name="connsiteX10" fmla="*/ 308630 w 2189681"/>
              <a:gd name="connsiteY10" fmla="*/ 1071155 h 2220592"/>
              <a:gd name="connsiteX11" fmla="*/ 413133 w 2189681"/>
              <a:gd name="connsiteY11" fmla="*/ 1005840 h 2220592"/>
              <a:gd name="connsiteX12" fmla="*/ 452321 w 2189681"/>
              <a:gd name="connsiteY12" fmla="*/ 992777 h 2220592"/>
              <a:gd name="connsiteX13" fmla="*/ 569887 w 2189681"/>
              <a:gd name="connsiteY13" fmla="*/ 901337 h 2220592"/>
              <a:gd name="connsiteX14" fmla="*/ 648264 w 2189681"/>
              <a:gd name="connsiteY14" fmla="*/ 849086 h 2220592"/>
              <a:gd name="connsiteX15" fmla="*/ 713578 w 2189681"/>
              <a:gd name="connsiteY15" fmla="*/ 783772 h 2220592"/>
              <a:gd name="connsiteX16" fmla="*/ 739704 w 2189681"/>
              <a:gd name="connsiteY16" fmla="*/ 744583 h 2220592"/>
              <a:gd name="connsiteX17" fmla="*/ 818081 w 2189681"/>
              <a:gd name="connsiteY17" fmla="*/ 666206 h 2220592"/>
              <a:gd name="connsiteX18" fmla="*/ 857270 w 2189681"/>
              <a:gd name="connsiteY18" fmla="*/ 627017 h 2220592"/>
              <a:gd name="connsiteX19" fmla="*/ 948710 w 2189681"/>
              <a:gd name="connsiteY19" fmla="*/ 561703 h 2220592"/>
              <a:gd name="connsiteX20" fmla="*/ 974836 w 2189681"/>
              <a:gd name="connsiteY20" fmla="*/ 522515 h 2220592"/>
              <a:gd name="connsiteX21" fmla="*/ 1053213 w 2189681"/>
              <a:gd name="connsiteY21" fmla="*/ 470263 h 2220592"/>
              <a:gd name="connsiteX22" fmla="*/ 1118527 w 2189681"/>
              <a:gd name="connsiteY22" fmla="*/ 391886 h 2220592"/>
              <a:gd name="connsiteX23" fmla="*/ 1183841 w 2189681"/>
              <a:gd name="connsiteY23" fmla="*/ 326572 h 2220592"/>
              <a:gd name="connsiteX24" fmla="*/ 1249156 w 2189681"/>
              <a:gd name="connsiteY24" fmla="*/ 248195 h 2220592"/>
              <a:gd name="connsiteX25" fmla="*/ 1314470 w 2189681"/>
              <a:gd name="connsiteY25" fmla="*/ 169817 h 2220592"/>
              <a:gd name="connsiteX26" fmla="*/ 1379784 w 2189681"/>
              <a:gd name="connsiteY26" fmla="*/ 52252 h 2220592"/>
              <a:gd name="connsiteX27" fmla="*/ 1418973 w 2189681"/>
              <a:gd name="connsiteY27" fmla="*/ 0 h 2220592"/>
              <a:gd name="connsiteX28" fmla="*/ 2176618 w 2189681"/>
              <a:gd name="connsiteY28" fmla="*/ 0 h 2220592"/>
              <a:gd name="connsiteX29" fmla="*/ 2189681 w 2189681"/>
              <a:gd name="connsiteY29" fmla="*/ 365761 h 2220592"/>
              <a:gd name="connsiteX30" fmla="*/ 1980676 w 2189681"/>
              <a:gd name="connsiteY30" fmla="*/ 744583 h 2220592"/>
              <a:gd name="connsiteX31" fmla="*/ 1549601 w 2189681"/>
              <a:gd name="connsiteY31" fmla="*/ 1097280 h 2220592"/>
              <a:gd name="connsiteX32" fmla="*/ 1157716 w 2189681"/>
              <a:gd name="connsiteY32" fmla="*/ 1815737 h 2220592"/>
              <a:gd name="connsiteX33" fmla="*/ 1157716 w 2189681"/>
              <a:gd name="connsiteY33" fmla="*/ 2103120 h 2220592"/>
              <a:gd name="connsiteX34" fmla="*/ 619723 w 2189681"/>
              <a:gd name="connsiteY34" fmla="*/ 2220592 h 2220592"/>
              <a:gd name="connsiteX35" fmla="*/ 552287 w 2189681"/>
              <a:gd name="connsiteY35" fmla="*/ 1817040 h 2220592"/>
              <a:gd name="connsiteX36" fmla="*/ 650282 w 2189681"/>
              <a:gd name="connsiteY36" fmla="*/ 1401602 h 2220592"/>
              <a:gd name="connsiteX37" fmla="*/ 610194 w 2189681"/>
              <a:gd name="connsiteY37" fmla="*/ 1339790 h 2220592"/>
              <a:gd name="connsiteX0" fmla="*/ 531511 w 2189681"/>
              <a:gd name="connsiteY0" fmla="*/ 1134899 h 2220592"/>
              <a:gd name="connsiteX1" fmla="*/ 568702 w 2189681"/>
              <a:gd name="connsiteY1" fmla="*/ 1206074 h 2220592"/>
              <a:gd name="connsiteX2" fmla="*/ 551941 w 2189681"/>
              <a:gd name="connsiteY2" fmla="*/ 1251600 h 2220592"/>
              <a:gd name="connsiteX3" fmla="*/ 583385 w 2189681"/>
              <a:gd name="connsiteY3" fmla="*/ 1583354 h 2220592"/>
              <a:gd name="connsiteX4" fmla="*/ 452364 w 2189681"/>
              <a:gd name="connsiteY4" fmla="*/ 1181207 h 2220592"/>
              <a:gd name="connsiteX5" fmla="*/ 456462 w 2189681"/>
              <a:gd name="connsiteY5" fmla="*/ 1194663 h 2220592"/>
              <a:gd name="connsiteX6" fmla="*/ 21247 w 2189681"/>
              <a:gd name="connsiteY6" fmla="*/ 1214846 h 2220592"/>
              <a:gd name="connsiteX7" fmla="*/ 73498 w 2189681"/>
              <a:gd name="connsiteY7" fmla="*/ 1201783 h 2220592"/>
              <a:gd name="connsiteX8" fmla="*/ 151876 w 2189681"/>
              <a:gd name="connsiteY8" fmla="*/ 1162595 h 2220592"/>
              <a:gd name="connsiteX9" fmla="*/ 191064 w 2189681"/>
              <a:gd name="connsiteY9" fmla="*/ 1136469 h 2220592"/>
              <a:gd name="connsiteX10" fmla="*/ 308630 w 2189681"/>
              <a:gd name="connsiteY10" fmla="*/ 1071155 h 2220592"/>
              <a:gd name="connsiteX11" fmla="*/ 413133 w 2189681"/>
              <a:gd name="connsiteY11" fmla="*/ 1005840 h 2220592"/>
              <a:gd name="connsiteX12" fmla="*/ 452321 w 2189681"/>
              <a:gd name="connsiteY12" fmla="*/ 992777 h 2220592"/>
              <a:gd name="connsiteX13" fmla="*/ 569887 w 2189681"/>
              <a:gd name="connsiteY13" fmla="*/ 901337 h 2220592"/>
              <a:gd name="connsiteX14" fmla="*/ 648264 w 2189681"/>
              <a:gd name="connsiteY14" fmla="*/ 849086 h 2220592"/>
              <a:gd name="connsiteX15" fmla="*/ 713578 w 2189681"/>
              <a:gd name="connsiteY15" fmla="*/ 783772 h 2220592"/>
              <a:gd name="connsiteX16" fmla="*/ 739704 w 2189681"/>
              <a:gd name="connsiteY16" fmla="*/ 744583 h 2220592"/>
              <a:gd name="connsiteX17" fmla="*/ 818081 w 2189681"/>
              <a:gd name="connsiteY17" fmla="*/ 666206 h 2220592"/>
              <a:gd name="connsiteX18" fmla="*/ 857270 w 2189681"/>
              <a:gd name="connsiteY18" fmla="*/ 627017 h 2220592"/>
              <a:gd name="connsiteX19" fmla="*/ 948710 w 2189681"/>
              <a:gd name="connsiteY19" fmla="*/ 561703 h 2220592"/>
              <a:gd name="connsiteX20" fmla="*/ 974836 w 2189681"/>
              <a:gd name="connsiteY20" fmla="*/ 522515 h 2220592"/>
              <a:gd name="connsiteX21" fmla="*/ 1053213 w 2189681"/>
              <a:gd name="connsiteY21" fmla="*/ 470263 h 2220592"/>
              <a:gd name="connsiteX22" fmla="*/ 1118527 w 2189681"/>
              <a:gd name="connsiteY22" fmla="*/ 391886 h 2220592"/>
              <a:gd name="connsiteX23" fmla="*/ 1183841 w 2189681"/>
              <a:gd name="connsiteY23" fmla="*/ 326572 h 2220592"/>
              <a:gd name="connsiteX24" fmla="*/ 1249156 w 2189681"/>
              <a:gd name="connsiteY24" fmla="*/ 248195 h 2220592"/>
              <a:gd name="connsiteX25" fmla="*/ 1314470 w 2189681"/>
              <a:gd name="connsiteY25" fmla="*/ 169817 h 2220592"/>
              <a:gd name="connsiteX26" fmla="*/ 1379784 w 2189681"/>
              <a:gd name="connsiteY26" fmla="*/ 52252 h 2220592"/>
              <a:gd name="connsiteX27" fmla="*/ 1418973 w 2189681"/>
              <a:gd name="connsiteY27" fmla="*/ 0 h 2220592"/>
              <a:gd name="connsiteX28" fmla="*/ 2176618 w 2189681"/>
              <a:gd name="connsiteY28" fmla="*/ 0 h 2220592"/>
              <a:gd name="connsiteX29" fmla="*/ 2189681 w 2189681"/>
              <a:gd name="connsiteY29" fmla="*/ 365761 h 2220592"/>
              <a:gd name="connsiteX30" fmla="*/ 1980676 w 2189681"/>
              <a:gd name="connsiteY30" fmla="*/ 744583 h 2220592"/>
              <a:gd name="connsiteX31" fmla="*/ 1549601 w 2189681"/>
              <a:gd name="connsiteY31" fmla="*/ 1097280 h 2220592"/>
              <a:gd name="connsiteX32" fmla="*/ 1157716 w 2189681"/>
              <a:gd name="connsiteY32" fmla="*/ 1815737 h 2220592"/>
              <a:gd name="connsiteX33" fmla="*/ 1157716 w 2189681"/>
              <a:gd name="connsiteY33" fmla="*/ 2103120 h 2220592"/>
              <a:gd name="connsiteX34" fmla="*/ 619723 w 2189681"/>
              <a:gd name="connsiteY34" fmla="*/ 2220592 h 2220592"/>
              <a:gd name="connsiteX35" fmla="*/ 552287 w 2189681"/>
              <a:gd name="connsiteY35" fmla="*/ 1817040 h 2220592"/>
              <a:gd name="connsiteX36" fmla="*/ 572646 w 2189681"/>
              <a:gd name="connsiteY36" fmla="*/ 1421392 h 2220592"/>
              <a:gd name="connsiteX37" fmla="*/ 610194 w 2189681"/>
              <a:gd name="connsiteY37" fmla="*/ 1339790 h 2220592"/>
              <a:gd name="connsiteX0" fmla="*/ 458633 w 2116803"/>
              <a:gd name="connsiteY0" fmla="*/ 1134899 h 2220592"/>
              <a:gd name="connsiteX1" fmla="*/ 495824 w 2116803"/>
              <a:gd name="connsiteY1" fmla="*/ 1206074 h 2220592"/>
              <a:gd name="connsiteX2" fmla="*/ 479063 w 2116803"/>
              <a:gd name="connsiteY2" fmla="*/ 1251600 h 2220592"/>
              <a:gd name="connsiteX3" fmla="*/ 510507 w 2116803"/>
              <a:gd name="connsiteY3" fmla="*/ 1583354 h 2220592"/>
              <a:gd name="connsiteX4" fmla="*/ 379486 w 2116803"/>
              <a:gd name="connsiteY4" fmla="*/ 1181207 h 2220592"/>
              <a:gd name="connsiteX5" fmla="*/ 383584 w 2116803"/>
              <a:gd name="connsiteY5" fmla="*/ 1194663 h 2220592"/>
              <a:gd name="connsiteX6" fmla="*/ 402241 w 2116803"/>
              <a:gd name="connsiteY6" fmla="*/ 1115893 h 2220592"/>
              <a:gd name="connsiteX7" fmla="*/ 620 w 2116803"/>
              <a:gd name="connsiteY7" fmla="*/ 1201783 h 2220592"/>
              <a:gd name="connsiteX8" fmla="*/ 78998 w 2116803"/>
              <a:gd name="connsiteY8" fmla="*/ 1162595 h 2220592"/>
              <a:gd name="connsiteX9" fmla="*/ 118186 w 2116803"/>
              <a:gd name="connsiteY9" fmla="*/ 1136469 h 2220592"/>
              <a:gd name="connsiteX10" fmla="*/ 235752 w 2116803"/>
              <a:gd name="connsiteY10" fmla="*/ 1071155 h 2220592"/>
              <a:gd name="connsiteX11" fmla="*/ 340255 w 2116803"/>
              <a:gd name="connsiteY11" fmla="*/ 1005840 h 2220592"/>
              <a:gd name="connsiteX12" fmla="*/ 379443 w 2116803"/>
              <a:gd name="connsiteY12" fmla="*/ 992777 h 2220592"/>
              <a:gd name="connsiteX13" fmla="*/ 497009 w 2116803"/>
              <a:gd name="connsiteY13" fmla="*/ 901337 h 2220592"/>
              <a:gd name="connsiteX14" fmla="*/ 575386 w 2116803"/>
              <a:gd name="connsiteY14" fmla="*/ 849086 h 2220592"/>
              <a:gd name="connsiteX15" fmla="*/ 640700 w 2116803"/>
              <a:gd name="connsiteY15" fmla="*/ 783772 h 2220592"/>
              <a:gd name="connsiteX16" fmla="*/ 666826 w 2116803"/>
              <a:gd name="connsiteY16" fmla="*/ 744583 h 2220592"/>
              <a:gd name="connsiteX17" fmla="*/ 745203 w 2116803"/>
              <a:gd name="connsiteY17" fmla="*/ 666206 h 2220592"/>
              <a:gd name="connsiteX18" fmla="*/ 784392 w 2116803"/>
              <a:gd name="connsiteY18" fmla="*/ 627017 h 2220592"/>
              <a:gd name="connsiteX19" fmla="*/ 875832 w 2116803"/>
              <a:gd name="connsiteY19" fmla="*/ 561703 h 2220592"/>
              <a:gd name="connsiteX20" fmla="*/ 901958 w 2116803"/>
              <a:gd name="connsiteY20" fmla="*/ 522515 h 2220592"/>
              <a:gd name="connsiteX21" fmla="*/ 980335 w 2116803"/>
              <a:gd name="connsiteY21" fmla="*/ 470263 h 2220592"/>
              <a:gd name="connsiteX22" fmla="*/ 1045649 w 2116803"/>
              <a:gd name="connsiteY22" fmla="*/ 391886 h 2220592"/>
              <a:gd name="connsiteX23" fmla="*/ 1110963 w 2116803"/>
              <a:gd name="connsiteY23" fmla="*/ 326572 h 2220592"/>
              <a:gd name="connsiteX24" fmla="*/ 1176278 w 2116803"/>
              <a:gd name="connsiteY24" fmla="*/ 248195 h 2220592"/>
              <a:gd name="connsiteX25" fmla="*/ 1241592 w 2116803"/>
              <a:gd name="connsiteY25" fmla="*/ 169817 h 2220592"/>
              <a:gd name="connsiteX26" fmla="*/ 1306906 w 2116803"/>
              <a:gd name="connsiteY26" fmla="*/ 52252 h 2220592"/>
              <a:gd name="connsiteX27" fmla="*/ 1346095 w 2116803"/>
              <a:gd name="connsiteY27" fmla="*/ 0 h 2220592"/>
              <a:gd name="connsiteX28" fmla="*/ 2103740 w 2116803"/>
              <a:gd name="connsiteY28" fmla="*/ 0 h 2220592"/>
              <a:gd name="connsiteX29" fmla="*/ 2116803 w 2116803"/>
              <a:gd name="connsiteY29" fmla="*/ 365761 h 2220592"/>
              <a:gd name="connsiteX30" fmla="*/ 1907798 w 2116803"/>
              <a:gd name="connsiteY30" fmla="*/ 744583 h 2220592"/>
              <a:gd name="connsiteX31" fmla="*/ 1476723 w 2116803"/>
              <a:gd name="connsiteY31" fmla="*/ 1097280 h 2220592"/>
              <a:gd name="connsiteX32" fmla="*/ 1084838 w 2116803"/>
              <a:gd name="connsiteY32" fmla="*/ 1815737 h 2220592"/>
              <a:gd name="connsiteX33" fmla="*/ 1084838 w 2116803"/>
              <a:gd name="connsiteY33" fmla="*/ 2103120 h 2220592"/>
              <a:gd name="connsiteX34" fmla="*/ 546845 w 2116803"/>
              <a:gd name="connsiteY34" fmla="*/ 2220592 h 2220592"/>
              <a:gd name="connsiteX35" fmla="*/ 479409 w 2116803"/>
              <a:gd name="connsiteY35" fmla="*/ 1817040 h 2220592"/>
              <a:gd name="connsiteX36" fmla="*/ 499768 w 2116803"/>
              <a:gd name="connsiteY36" fmla="*/ 1421392 h 2220592"/>
              <a:gd name="connsiteX37" fmla="*/ 537316 w 2116803"/>
              <a:gd name="connsiteY37" fmla="*/ 1339790 h 2220592"/>
              <a:gd name="connsiteX0" fmla="*/ 393266 w 2051436"/>
              <a:gd name="connsiteY0" fmla="*/ 1134899 h 2220592"/>
              <a:gd name="connsiteX1" fmla="*/ 430457 w 2051436"/>
              <a:gd name="connsiteY1" fmla="*/ 1206074 h 2220592"/>
              <a:gd name="connsiteX2" fmla="*/ 413696 w 2051436"/>
              <a:gd name="connsiteY2" fmla="*/ 1251600 h 2220592"/>
              <a:gd name="connsiteX3" fmla="*/ 445140 w 2051436"/>
              <a:gd name="connsiteY3" fmla="*/ 1583354 h 2220592"/>
              <a:gd name="connsiteX4" fmla="*/ 314119 w 2051436"/>
              <a:gd name="connsiteY4" fmla="*/ 1181207 h 2220592"/>
              <a:gd name="connsiteX5" fmla="*/ 318217 w 2051436"/>
              <a:gd name="connsiteY5" fmla="*/ 1194663 h 2220592"/>
              <a:gd name="connsiteX6" fmla="*/ 336874 w 2051436"/>
              <a:gd name="connsiteY6" fmla="*/ 1115893 h 2220592"/>
              <a:gd name="connsiteX7" fmla="*/ 305517 w 2051436"/>
              <a:gd name="connsiteY7" fmla="*/ 1083040 h 2220592"/>
              <a:gd name="connsiteX8" fmla="*/ 13631 w 2051436"/>
              <a:gd name="connsiteY8" fmla="*/ 1162595 h 2220592"/>
              <a:gd name="connsiteX9" fmla="*/ 52819 w 2051436"/>
              <a:gd name="connsiteY9" fmla="*/ 1136469 h 2220592"/>
              <a:gd name="connsiteX10" fmla="*/ 170385 w 2051436"/>
              <a:gd name="connsiteY10" fmla="*/ 1071155 h 2220592"/>
              <a:gd name="connsiteX11" fmla="*/ 274888 w 2051436"/>
              <a:gd name="connsiteY11" fmla="*/ 1005840 h 2220592"/>
              <a:gd name="connsiteX12" fmla="*/ 314076 w 2051436"/>
              <a:gd name="connsiteY12" fmla="*/ 992777 h 2220592"/>
              <a:gd name="connsiteX13" fmla="*/ 431642 w 2051436"/>
              <a:gd name="connsiteY13" fmla="*/ 901337 h 2220592"/>
              <a:gd name="connsiteX14" fmla="*/ 510019 w 2051436"/>
              <a:gd name="connsiteY14" fmla="*/ 849086 h 2220592"/>
              <a:gd name="connsiteX15" fmla="*/ 575333 w 2051436"/>
              <a:gd name="connsiteY15" fmla="*/ 783772 h 2220592"/>
              <a:gd name="connsiteX16" fmla="*/ 601459 w 2051436"/>
              <a:gd name="connsiteY16" fmla="*/ 744583 h 2220592"/>
              <a:gd name="connsiteX17" fmla="*/ 679836 w 2051436"/>
              <a:gd name="connsiteY17" fmla="*/ 666206 h 2220592"/>
              <a:gd name="connsiteX18" fmla="*/ 719025 w 2051436"/>
              <a:gd name="connsiteY18" fmla="*/ 627017 h 2220592"/>
              <a:gd name="connsiteX19" fmla="*/ 810465 w 2051436"/>
              <a:gd name="connsiteY19" fmla="*/ 561703 h 2220592"/>
              <a:gd name="connsiteX20" fmla="*/ 836591 w 2051436"/>
              <a:gd name="connsiteY20" fmla="*/ 522515 h 2220592"/>
              <a:gd name="connsiteX21" fmla="*/ 914968 w 2051436"/>
              <a:gd name="connsiteY21" fmla="*/ 470263 h 2220592"/>
              <a:gd name="connsiteX22" fmla="*/ 980282 w 2051436"/>
              <a:gd name="connsiteY22" fmla="*/ 391886 h 2220592"/>
              <a:gd name="connsiteX23" fmla="*/ 1045596 w 2051436"/>
              <a:gd name="connsiteY23" fmla="*/ 326572 h 2220592"/>
              <a:gd name="connsiteX24" fmla="*/ 1110911 w 2051436"/>
              <a:gd name="connsiteY24" fmla="*/ 248195 h 2220592"/>
              <a:gd name="connsiteX25" fmla="*/ 1176225 w 2051436"/>
              <a:gd name="connsiteY25" fmla="*/ 169817 h 2220592"/>
              <a:gd name="connsiteX26" fmla="*/ 1241539 w 2051436"/>
              <a:gd name="connsiteY26" fmla="*/ 52252 h 2220592"/>
              <a:gd name="connsiteX27" fmla="*/ 1280728 w 2051436"/>
              <a:gd name="connsiteY27" fmla="*/ 0 h 2220592"/>
              <a:gd name="connsiteX28" fmla="*/ 2038373 w 2051436"/>
              <a:gd name="connsiteY28" fmla="*/ 0 h 2220592"/>
              <a:gd name="connsiteX29" fmla="*/ 2051436 w 2051436"/>
              <a:gd name="connsiteY29" fmla="*/ 365761 h 2220592"/>
              <a:gd name="connsiteX30" fmla="*/ 1842431 w 2051436"/>
              <a:gd name="connsiteY30" fmla="*/ 744583 h 2220592"/>
              <a:gd name="connsiteX31" fmla="*/ 1411356 w 2051436"/>
              <a:gd name="connsiteY31" fmla="*/ 1097280 h 2220592"/>
              <a:gd name="connsiteX32" fmla="*/ 1019471 w 2051436"/>
              <a:gd name="connsiteY32" fmla="*/ 1815737 h 2220592"/>
              <a:gd name="connsiteX33" fmla="*/ 1019471 w 2051436"/>
              <a:gd name="connsiteY33" fmla="*/ 2103120 h 2220592"/>
              <a:gd name="connsiteX34" fmla="*/ 481478 w 2051436"/>
              <a:gd name="connsiteY34" fmla="*/ 2220592 h 2220592"/>
              <a:gd name="connsiteX35" fmla="*/ 414042 w 2051436"/>
              <a:gd name="connsiteY35" fmla="*/ 1817040 h 2220592"/>
              <a:gd name="connsiteX36" fmla="*/ 434401 w 2051436"/>
              <a:gd name="connsiteY36" fmla="*/ 1421392 h 2220592"/>
              <a:gd name="connsiteX37" fmla="*/ 471949 w 2051436"/>
              <a:gd name="connsiteY37" fmla="*/ 1339790 h 2220592"/>
              <a:gd name="connsiteX0" fmla="*/ 379641 w 2037811"/>
              <a:gd name="connsiteY0" fmla="*/ 1134899 h 2220592"/>
              <a:gd name="connsiteX1" fmla="*/ 416832 w 2037811"/>
              <a:gd name="connsiteY1" fmla="*/ 1206074 h 2220592"/>
              <a:gd name="connsiteX2" fmla="*/ 400071 w 2037811"/>
              <a:gd name="connsiteY2" fmla="*/ 1251600 h 2220592"/>
              <a:gd name="connsiteX3" fmla="*/ 431515 w 2037811"/>
              <a:gd name="connsiteY3" fmla="*/ 1583354 h 2220592"/>
              <a:gd name="connsiteX4" fmla="*/ 300494 w 2037811"/>
              <a:gd name="connsiteY4" fmla="*/ 1181207 h 2220592"/>
              <a:gd name="connsiteX5" fmla="*/ 304592 w 2037811"/>
              <a:gd name="connsiteY5" fmla="*/ 1194663 h 2220592"/>
              <a:gd name="connsiteX6" fmla="*/ 323249 w 2037811"/>
              <a:gd name="connsiteY6" fmla="*/ 1115893 h 2220592"/>
              <a:gd name="connsiteX7" fmla="*/ 291892 w 2037811"/>
              <a:gd name="connsiteY7" fmla="*/ 1083040 h 2220592"/>
              <a:gd name="connsiteX8" fmla="*/ 6 w 2037811"/>
              <a:gd name="connsiteY8" fmla="*/ 1162595 h 2220592"/>
              <a:gd name="connsiteX9" fmla="*/ 301962 w 2037811"/>
              <a:gd name="connsiteY9" fmla="*/ 1037517 h 2220592"/>
              <a:gd name="connsiteX10" fmla="*/ 156760 w 2037811"/>
              <a:gd name="connsiteY10" fmla="*/ 1071155 h 2220592"/>
              <a:gd name="connsiteX11" fmla="*/ 261263 w 2037811"/>
              <a:gd name="connsiteY11" fmla="*/ 1005840 h 2220592"/>
              <a:gd name="connsiteX12" fmla="*/ 300451 w 2037811"/>
              <a:gd name="connsiteY12" fmla="*/ 992777 h 2220592"/>
              <a:gd name="connsiteX13" fmla="*/ 418017 w 2037811"/>
              <a:gd name="connsiteY13" fmla="*/ 901337 h 2220592"/>
              <a:gd name="connsiteX14" fmla="*/ 496394 w 2037811"/>
              <a:gd name="connsiteY14" fmla="*/ 849086 h 2220592"/>
              <a:gd name="connsiteX15" fmla="*/ 561708 w 2037811"/>
              <a:gd name="connsiteY15" fmla="*/ 783772 h 2220592"/>
              <a:gd name="connsiteX16" fmla="*/ 587834 w 2037811"/>
              <a:gd name="connsiteY16" fmla="*/ 744583 h 2220592"/>
              <a:gd name="connsiteX17" fmla="*/ 666211 w 2037811"/>
              <a:gd name="connsiteY17" fmla="*/ 666206 h 2220592"/>
              <a:gd name="connsiteX18" fmla="*/ 705400 w 2037811"/>
              <a:gd name="connsiteY18" fmla="*/ 627017 h 2220592"/>
              <a:gd name="connsiteX19" fmla="*/ 796840 w 2037811"/>
              <a:gd name="connsiteY19" fmla="*/ 561703 h 2220592"/>
              <a:gd name="connsiteX20" fmla="*/ 822966 w 2037811"/>
              <a:gd name="connsiteY20" fmla="*/ 522515 h 2220592"/>
              <a:gd name="connsiteX21" fmla="*/ 901343 w 2037811"/>
              <a:gd name="connsiteY21" fmla="*/ 470263 h 2220592"/>
              <a:gd name="connsiteX22" fmla="*/ 966657 w 2037811"/>
              <a:gd name="connsiteY22" fmla="*/ 391886 h 2220592"/>
              <a:gd name="connsiteX23" fmla="*/ 1031971 w 2037811"/>
              <a:gd name="connsiteY23" fmla="*/ 326572 h 2220592"/>
              <a:gd name="connsiteX24" fmla="*/ 1097286 w 2037811"/>
              <a:gd name="connsiteY24" fmla="*/ 248195 h 2220592"/>
              <a:gd name="connsiteX25" fmla="*/ 1162600 w 2037811"/>
              <a:gd name="connsiteY25" fmla="*/ 169817 h 2220592"/>
              <a:gd name="connsiteX26" fmla="*/ 1227914 w 2037811"/>
              <a:gd name="connsiteY26" fmla="*/ 52252 h 2220592"/>
              <a:gd name="connsiteX27" fmla="*/ 1267103 w 2037811"/>
              <a:gd name="connsiteY27" fmla="*/ 0 h 2220592"/>
              <a:gd name="connsiteX28" fmla="*/ 2024748 w 2037811"/>
              <a:gd name="connsiteY28" fmla="*/ 0 h 2220592"/>
              <a:gd name="connsiteX29" fmla="*/ 2037811 w 2037811"/>
              <a:gd name="connsiteY29" fmla="*/ 365761 h 2220592"/>
              <a:gd name="connsiteX30" fmla="*/ 1828806 w 2037811"/>
              <a:gd name="connsiteY30" fmla="*/ 744583 h 2220592"/>
              <a:gd name="connsiteX31" fmla="*/ 1397731 w 2037811"/>
              <a:gd name="connsiteY31" fmla="*/ 1097280 h 2220592"/>
              <a:gd name="connsiteX32" fmla="*/ 1005846 w 2037811"/>
              <a:gd name="connsiteY32" fmla="*/ 1815737 h 2220592"/>
              <a:gd name="connsiteX33" fmla="*/ 1005846 w 2037811"/>
              <a:gd name="connsiteY33" fmla="*/ 2103120 h 2220592"/>
              <a:gd name="connsiteX34" fmla="*/ 467853 w 2037811"/>
              <a:gd name="connsiteY34" fmla="*/ 2220592 h 2220592"/>
              <a:gd name="connsiteX35" fmla="*/ 400417 w 2037811"/>
              <a:gd name="connsiteY35" fmla="*/ 1817040 h 2220592"/>
              <a:gd name="connsiteX36" fmla="*/ 420776 w 2037811"/>
              <a:gd name="connsiteY36" fmla="*/ 1421392 h 2220592"/>
              <a:gd name="connsiteX37" fmla="*/ 458324 w 2037811"/>
              <a:gd name="connsiteY37" fmla="*/ 1339790 h 2220592"/>
              <a:gd name="connsiteX0" fmla="*/ 223386 w 1881556"/>
              <a:gd name="connsiteY0" fmla="*/ 1134899 h 2220592"/>
              <a:gd name="connsiteX1" fmla="*/ 260577 w 1881556"/>
              <a:gd name="connsiteY1" fmla="*/ 1206074 h 2220592"/>
              <a:gd name="connsiteX2" fmla="*/ 243816 w 1881556"/>
              <a:gd name="connsiteY2" fmla="*/ 1251600 h 2220592"/>
              <a:gd name="connsiteX3" fmla="*/ 275260 w 1881556"/>
              <a:gd name="connsiteY3" fmla="*/ 1583354 h 2220592"/>
              <a:gd name="connsiteX4" fmla="*/ 144239 w 1881556"/>
              <a:gd name="connsiteY4" fmla="*/ 1181207 h 2220592"/>
              <a:gd name="connsiteX5" fmla="*/ 148337 w 1881556"/>
              <a:gd name="connsiteY5" fmla="*/ 1194663 h 2220592"/>
              <a:gd name="connsiteX6" fmla="*/ 166994 w 1881556"/>
              <a:gd name="connsiteY6" fmla="*/ 1115893 h 2220592"/>
              <a:gd name="connsiteX7" fmla="*/ 135637 w 1881556"/>
              <a:gd name="connsiteY7" fmla="*/ 1083040 h 2220592"/>
              <a:gd name="connsiteX8" fmla="*/ 219987 w 1881556"/>
              <a:gd name="connsiteY8" fmla="*/ 1024061 h 2220592"/>
              <a:gd name="connsiteX9" fmla="*/ 145707 w 1881556"/>
              <a:gd name="connsiteY9" fmla="*/ 1037517 h 2220592"/>
              <a:gd name="connsiteX10" fmla="*/ 505 w 1881556"/>
              <a:gd name="connsiteY10" fmla="*/ 1071155 h 2220592"/>
              <a:gd name="connsiteX11" fmla="*/ 105008 w 1881556"/>
              <a:gd name="connsiteY11" fmla="*/ 1005840 h 2220592"/>
              <a:gd name="connsiteX12" fmla="*/ 144196 w 1881556"/>
              <a:gd name="connsiteY12" fmla="*/ 992777 h 2220592"/>
              <a:gd name="connsiteX13" fmla="*/ 261762 w 1881556"/>
              <a:gd name="connsiteY13" fmla="*/ 901337 h 2220592"/>
              <a:gd name="connsiteX14" fmla="*/ 340139 w 1881556"/>
              <a:gd name="connsiteY14" fmla="*/ 849086 h 2220592"/>
              <a:gd name="connsiteX15" fmla="*/ 405453 w 1881556"/>
              <a:gd name="connsiteY15" fmla="*/ 783772 h 2220592"/>
              <a:gd name="connsiteX16" fmla="*/ 431579 w 1881556"/>
              <a:gd name="connsiteY16" fmla="*/ 744583 h 2220592"/>
              <a:gd name="connsiteX17" fmla="*/ 509956 w 1881556"/>
              <a:gd name="connsiteY17" fmla="*/ 666206 h 2220592"/>
              <a:gd name="connsiteX18" fmla="*/ 549145 w 1881556"/>
              <a:gd name="connsiteY18" fmla="*/ 627017 h 2220592"/>
              <a:gd name="connsiteX19" fmla="*/ 640585 w 1881556"/>
              <a:gd name="connsiteY19" fmla="*/ 561703 h 2220592"/>
              <a:gd name="connsiteX20" fmla="*/ 666711 w 1881556"/>
              <a:gd name="connsiteY20" fmla="*/ 522515 h 2220592"/>
              <a:gd name="connsiteX21" fmla="*/ 745088 w 1881556"/>
              <a:gd name="connsiteY21" fmla="*/ 470263 h 2220592"/>
              <a:gd name="connsiteX22" fmla="*/ 810402 w 1881556"/>
              <a:gd name="connsiteY22" fmla="*/ 391886 h 2220592"/>
              <a:gd name="connsiteX23" fmla="*/ 875716 w 1881556"/>
              <a:gd name="connsiteY23" fmla="*/ 326572 h 2220592"/>
              <a:gd name="connsiteX24" fmla="*/ 941031 w 1881556"/>
              <a:gd name="connsiteY24" fmla="*/ 248195 h 2220592"/>
              <a:gd name="connsiteX25" fmla="*/ 1006345 w 1881556"/>
              <a:gd name="connsiteY25" fmla="*/ 169817 h 2220592"/>
              <a:gd name="connsiteX26" fmla="*/ 1071659 w 1881556"/>
              <a:gd name="connsiteY26" fmla="*/ 52252 h 2220592"/>
              <a:gd name="connsiteX27" fmla="*/ 1110848 w 1881556"/>
              <a:gd name="connsiteY27" fmla="*/ 0 h 2220592"/>
              <a:gd name="connsiteX28" fmla="*/ 1868493 w 1881556"/>
              <a:gd name="connsiteY28" fmla="*/ 0 h 2220592"/>
              <a:gd name="connsiteX29" fmla="*/ 1881556 w 1881556"/>
              <a:gd name="connsiteY29" fmla="*/ 365761 h 2220592"/>
              <a:gd name="connsiteX30" fmla="*/ 1672551 w 1881556"/>
              <a:gd name="connsiteY30" fmla="*/ 744583 h 2220592"/>
              <a:gd name="connsiteX31" fmla="*/ 1241476 w 1881556"/>
              <a:gd name="connsiteY31" fmla="*/ 1097280 h 2220592"/>
              <a:gd name="connsiteX32" fmla="*/ 849591 w 1881556"/>
              <a:gd name="connsiteY32" fmla="*/ 1815737 h 2220592"/>
              <a:gd name="connsiteX33" fmla="*/ 849591 w 1881556"/>
              <a:gd name="connsiteY33" fmla="*/ 2103120 h 2220592"/>
              <a:gd name="connsiteX34" fmla="*/ 311598 w 1881556"/>
              <a:gd name="connsiteY34" fmla="*/ 2220592 h 2220592"/>
              <a:gd name="connsiteX35" fmla="*/ 244162 w 1881556"/>
              <a:gd name="connsiteY35" fmla="*/ 1817040 h 2220592"/>
              <a:gd name="connsiteX36" fmla="*/ 264521 w 1881556"/>
              <a:gd name="connsiteY36" fmla="*/ 1421392 h 2220592"/>
              <a:gd name="connsiteX37" fmla="*/ 302069 w 1881556"/>
              <a:gd name="connsiteY37" fmla="*/ 1339790 h 2220592"/>
              <a:gd name="connsiteX0" fmla="*/ 120039 w 1778209"/>
              <a:gd name="connsiteY0" fmla="*/ 1134899 h 2220592"/>
              <a:gd name="connsiteX1" fmla="*/ 157230 w 1778209"/>
              <a:gd name="connsiteY1" fmla="*/ 1206074 h 2220592"/>
              <a:gd name="connsiteX2" fmla="*/ 140469 w 1778209"/>
              <a:gd name="connsiteY2" fmla="*/ 1251600 h 2220592"/>
              <a:gd name="connsiteX3" fmla="*/ 171913 w 1778209"/>
              <a:gd name="connsiteY3" fmla="*/ 1583354 h 2220592"/>
              <a:gd name="connsiteX4" fmla="*/ 40892 w 1778209"/>
              <a:gd name="connsiteY4" fmla="*/ 1181207 h 2220592"/>
              <a:gd name="connsiteX5" fmla="*/ 44990 w 1778209"/>
              <a:gd name="connsiteY5" fmla="*/ 1194663 h 2220592"/>
              <a:gd name="connsiteX6" fmla="*/ 63647 w 1778209"/>
              <a:gd name="connsiteY6" fmla="*/ 1115893 h 2220592"/>
              <a:gd name="connsiteX7" fmla="*/ 32290 w 1778209"/>
              <a:gd name="connsiteY7" fmla="*/ 1083040 h 2220592"/>
              <a:gd name="connsiteX8" fmla="*/ 116640 w 1778209"/>
              <a:gd name="connsiteY8" fmla="*/ 1024061 h 2220592"/>
              <a:gd name="connsiteX9" fmla="*/ 42360 w 1778209"/>
              <a:gd name="connsiteY9" fmla="*/ 1037517 h 2220592"/>
              <a:gd name="connsiteX10" fmla="*/ 100206 w 1778209"/>
              <a:gd name="connsiteY10" fmla="*/ 952411 h 2220592"/>
              <a:gd name="connsiteX11" fmla="*/ 1661 w 1778209"/>
              <a:gd name="connsiteY11" fmla="*/ 1005840 h 2220592"/>
              <a:gd name="connsiteX12" fmla="*/ 40849 w 1778209"/>
              <a:gd name="connsiteY12" fmla="*/ 992777 h 2220592"/>
              <a:gd name="connsiteX13" fmla="*/ 158415 w 1778209"/>
              <a:gd name="connsiteY13" fmla="*/ 901337 h 2220592"/>
              <a:gd name="connsiteX14" fmla="*/ 236792 w 1778209"/>
              <a:gd name="connsiteY14" fmla="*/ 849086 h 2220592"/>
              <a:gd name="connsiteX15" fmla="*/ 302106 w 1778209"/>
              <a:gd name="connsiteY15" fmla="*/ 783772 h 2220592"/>
              <a:gd name="connsiteX16" fmla="*/ 328232 w 1778209"/>
              <a:gd name="connsiteY16" fmla="*/ 744583 h 2220592"/>
              <a:gd name="connsiteX17" fmla="*/ 406609 w 1778209"/>
              <a:gd name="connsiteY17" fmla="*/ 666206 h 2220592"/>
              <a:gd name="connsiteX18" fmla="*/ 445798 w 1778209"/>
              <a:gd name="connsiteY18" fmla="*/ 627017 h 2220592"/>
              <a:gd name="connsiteX19" fmla="*/ 537238 w 1778209"/>
              <a:gd name="connsiteY19" fmla="*/ 561703 h 2220592"/>
              <a:gd name="connsiteX20" fmla="*/ 563364 w 1778209"/>
              <a:gd name="connsiteY20" fmla="*/ 522515 h 2220592"/>
              <a:gd name="connsiteX21" fmla="*/ 641741 w 1778209"/>
              <a:gd name="connsiteY21" fmla="*/ 470263 h 2220592"/>
              <a:gd name="connsiteX22" fmla="*/ 707055 w 1778209"/>
              <a:gd name="connsiteY22" fmla="*/ 391886 h 2220592"/>
              <a:gd name="connsiteX23" fmla="*/ 772369 w 1778209"/>
              <a:gd name="connsiteY23" fmla="*/ 326572 h 2220592"/>
              <a:gd name="connsiteX24" fmla="*/ 837684 w 1778209"/>
              <a:gd name="connsiteY24" fmla="*/ 248195 h 2220592"/>
              <a:gd name="connsiteX25" fmla="*/ 902998 w 1778209"/>
              <a:gd name="connsiteY25" fmla="*/ 169817 h 2220592"/>
              <a:gd name="connsiteX26" fmla="*/ 968312 w 1778209"/>
              <a:gd name="connsiteY26" fmla="*/ 52252 h 2220592"/>
              <a:gd name="connsiteX27" fmla="*/ 1007501 w 1778209"/>
              <a:gd name="connsiteY27" fmla="*/ 0 h 2220592"/>
              <a:gd name="connsiteX28" fmla="*/ 1765146 w 1778209"/>
              <a:gd name="connsiteY28" fmla="*/ 0 h 2220592"/>
              <a:gd name="connsiteX29" fmla="*/ 1778209 w 1778209"/>
              <a:gd name="connsiteY29" fmla="*/ 365761 h 2220592"/>
              <a:gd name="connsiteX30" fmla="*/ 1569204 w 1778209"/>
              <a:gd name="connsiteY30" fmla="*/ 744583 h 2220592"/>
              <a:gd name="connsiteX31" fmla="*/ 1138129 w 1778209"/>
              <a:gd name="connsiteY31" fmla="*/ 1097280 h 2220592"/>
              <a:gd name="connsiteX32" fmla="*/ 746244 w 1778209"/>
              <a:gd name="connsiteY32" fmla="*/ 1815737 h 2220592"/>
              <a:gd name="connsiteX33" fmla="*/ 746244 w 1778209"/>
              <a:gd name="connsiteY33" fmla="*/ 2103120 h 2220592"/>
              <a:gd name="connsiteX34" fmla="*/ 208251 w 1778209"/>
              <a:gd name="connsiteY34" fmla="*/ 2220592 h 2220592"/>
              <a:gd name="connsiteX35" fmla="*/ 140815 w 1778209"/>
              <a:gd name="connsiteY35" fmla="*/ 1817040 h 2220592"/>
              <a:gd name="connsiteX36" fmla="*/ 161174 w 1778209"/>
              <a:gd name="connsiteY36" fmla="*/ 1421392 h 2220592"/>
              <a:gd name="connsiteX37" fmla="*/ 198722 w 1778209"/>
              <a:gd name="connsiteY37" fmla="*/ 1339790 h 2220592"/>
              <a:gd name="connsiteX0" fmla="*/ 120039 w 1778209"/>
              <a:gd name="connsiteY0" fmla="*/ 1134899 h 2220592"/>
              <a:gd name="connsiteX1" fmla="*/ 157230 w 1778209"/>
              <a:gd name="connsiteY1" fmla="*/ 1206074 h 2220592"/>
              <a:gd name="connsiteX2" fmla="*/ 140469 w 1778209"/>
              <a:gd name="connsiteY2" fmla="*/ 1251600 h 2220592"/>
              <a:gd name="connsiteX3" fmla="*/ 171913 w 1778209"/>
              <a:gd name="connsiteY3" fmla="*/ 1583354 h 2220592"/>
              <a:gd name="connsiteX4" fmla="*/ 40892 w 1778209"/>
              <a:gd name="connsiteY4" fmla="*/ 1181207 h 2220592"/>
              <a:gd name="connsiteX5" fmla="*/ 44990 w 1778209"/>
              <a:gd name="connsiteY5" fmla="*/ 1194663 h 2220592"/>
              <a:gd name="connsiteX6" fmla="*/ 63647 w 1778209"/>
              <a:gd name="connsiteY6" fmla="*/ 1115893 h 2220592"/>
              <a:gd name="connsiteX7" fmla="*/ 32290 w 1778209"/>
              <a:gd name="connsiteY7" fmla="*/ 1083040 h 2220592"/>
              <a:gd name="connsiteX8" fmla="*/ 116640 w 1778209"/>
              <a:gd name="connsiteY8" fmla="*/ 1024061 h 2220592"/>
              <a:gd name="connsiteX9" fmla="*/ 42360 w 1778209"/>
              <a:gd name="connsiteY9" fmla="*/ 1037517 h 2220592"/>
              <a:gd name="connsiteX10" fmla="*/ 100206 w 1778209"/>
              <a:gd name="connsiteY10" fmla="*/ 952411 h 2220592"/>
              <a:gd name="connsiteX11" fmla="*/ 1661 w 1778209"/>
              <a:gd name="connsiteY11" fmla="*/ 1005840 h 2220592"/>
              <a:gd name="connsiteX12" fmla="*/ 40849 w 1778209"/>
              <a:gd name="connsiteY12" fmla="*/ 992777 h 2220592"/>
              <a:gd name="connsiteX13" fmla="*/ 158415 w 1778209"/>
              <a:gd name="connsiteY13" fmla="*/ 901337 h 2220592"/>
              <a:gd name="connsiteX14" fmla="*/ 236792 w 1778209"/>
              <a:gd name="connsiteY14" fmla="*/ 849086 h 2220592"/>
              <a:gd name="connsiteX15" fmla="*/ 302106 w 1778209"/>
              <a:gd name="connsiteY15" fmla="*/ 783772 h 2220592"/>
              <a:gd name="connsiteX16" fmla="*/ 328232 w 1778209"/>
              <a:gd name="connsiteY16" fmla="*/ 744583 h 2220592"/>
              <a:gd name="connsiteX17" fmla="*/ 406609 w 1778209"/>
              <a:gd name="connsiteY17" fmla="*/ 666206 h 2220592"/>
              <a:gd name="connsiteX18" fmla="*/ 445798 w 1778209"/>
              <a:gd name="connsiteY18" fmla="*/ 627017 h 2220592"/>
              <a:gd name="connsiteX19" fmla="*/ 537238 w 1778209"/>
              <a:gd name="connsiteY19" fmla="*/ 561703 h 2220592"/>
              <a:gd name="connsiteX20" fmla="*/ 563364 w 1778209"/>
              <a:gd name="connsiteY20" fmla="*/ 522515 h 2220592"/>
              <a:gd name="connsiteX21" fmla="*/ 641741 w 1778209"/>
              <a:gd name="connsiteY21" fmla="*/ 470263 h 2220592"/>
              <a:gd name="connsiteX22" fmla="*/ 707055 w 1778209"/>
              <a:gd name="connsiteY22" fmla="*/ 391886 h 2220592"/>
              <a:gd name="connsiteX23" fmla="*/ 772369 w 1778209"/>
              <a:gd name="connsiteY23" fmla="*/ 326572 h 2220592"/>
              <a:gd name="connsiteX24" fmla="*/ 837684 w 1778209"/>
              <a:gd name="connsiteY24" fmla="*/ 248195 h 2220592"/>
              <a:gd name="connsiteX25" fmla="*/ 902998 w 1778209"/>
              <a:gd name="connsiteY25" fmla="*/ 169817 h 2220592"/>
              <a:gd name="connsiteX26" fmla="*/ 968312 w 1778209"/>
              <a:gd name="connsiteY26" fmla="*/ 52252 h 2220592"/>
              <a:gd name="connsiteX27" fmla="*/ 1007501 w 1778209"/>
              <a:gd name="connsiteY27" fmla="*/ 0 h 2220592"/>
              <a:gd name="connsiteX28" fmla="*/ 1765146 w 1778209"/>
              <a:gd name="connsiteY28" fmla="*/ 0 h 2220592"/>
              <a:gd name="connsiteX29" fmla="*/ 1778209 w 1778209"/>
              <a:gd name="connsiteY29" fmla="*/ 365761 h 2220592"/>
              <a:gd name="connsiteX30" fmla="*/ 1569204 w 1778209"/>
              <a:gd name="connsiteY30" fmla="*/ 744583 h 2220592"/>
              <a:gd name="connsiteX31" fmla="*/ 1138129 w 1778209"/>
              <a:gd name="connsiteY31" fmla="*/ 1097280 h 2220592"/>
              <a:gd name="connsiteX32" fmla="*/ 746244 w 1778209"/>
              <a:gd name="connsiteY32" fmla="*/ 1815737 h 2220592"/>
              <a:gd name="connsiteX33" fmla="*/ 654565 w 1778209"/>
              <a:gd name="connsiteY33" fmla="*/ 1986323 h 2220592"/>
              <a:gd name="connsiteX34" fmla="*/ 208251 w 1778209"/>
              <a:gd name="connsiteY34" fmla="*/ 2220592 h 2220592"/>
              <a:gd name="connsiteX35" fmla="*/ 140815 w 1778209"/>
              <a:gd name="connsiteY35" fmla="*/ 1817040 h 2220592"/>
              <a:gd name="connsiteX36" fmla="*/ 161174 w 1778209"/>
              <a:gd name="connsiteY36" fmla="*/ 1421392 h 2220592"/>
              <a:gd name="connsiteX37" fmla="*/ 198722 w 1778209"/>
              <a:gd name="connsiteY37" fmla="*/ 1339790 h 22205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778209" h="2220592">
                <a:moveTo>
                  <a:pt x="120039" y="1134899"/>
                </a:moveTo>
                <a:lnTo>
                  <a:pt x="157230" y="1206074"/>
                </a:lnTo>
                <a:cubicBezTo>
                  <a:pt x="143680" y="1214652"/>
                  <a:pt x="154019" y="1243022"/>
                  <a:pt x="140469" y="1251600"/>
                </a:cubicBezTo>
                <a:lnTo>
                  <a:pt x="171913" y="1583354"/>
                </a:lnTo>
                <a:cubicBezTo>
                  <a:pt x="249071" y="1572613"/>
                  <a:pt x="62046" y="1245989"/>
                  <a:pt x="40892" y="1181207"/>
                </a:cubicBezTo>
                <a:cubicBezTo>
                  <a:pt x="19738" y="1116425"/>
                  <a:pt x="41198" y="1205549"/>
                  <a:pt x="44990" y="1194663"/>
                </a:cubicBezTo>
                <a:cubicBezTo>
                  <a:pt x="48783" y="1183777"/>
                  <a:pt x="65764" y="1134497"/>
                  <a:pt x="63647" y="1115893"/>
                </a:cubicBezTo>
                <a:cubicBezTo>
                  <a:pt x="61530" y="1097289"/>
                  <a:pt x="14873" y="1087394"/>
                  <a:pt x="32290" y="1083040"/>
                </a:cubicBezTo>
                <a:cubicBezTo>
                  <a:pt x="144605" y="1008163"/>
                  <a:pt x="114962" y="1031648"/>
                  <a:pt x="116640" y="1024061"/>
                </a:cubicBezTo>
                <a:cubicBezTo>
                  <a:pt x="118318" y="1016474"/>
                  <a:pt x="45099" y="1049459"/>
                  <a:pt x="42360" y="1037517"/>
                </a:cubicBezTo>
                <a:cubicBezTo>
                  <a:pt x="39621" y="1025575"/>
                  <a:pt x="106989" y="957691"/>
                  <a:pt x="100206" y="952411"/>
                </a:cubicBezTo>
                <a:cubicBezTo>
                  <a:pt x="93423" y="947132"/>
                  <a:pt x="11554" y="999112"/>
                  <a:pt x="1661" y="1005840"/>
                </a:cubicBezTo>
                <a:cubicBezTo>
                  <a:pt x="-8232" y="1012568"/>
                  <a:pt x="28812" y="999464"/>
                  <a:pt x="40849" y="992777"/>
                </a:cubicBezTo>
                <a:cubicBezTo>
                  <a:pt x="192071" y="908765"/>
                  <a:pt x="63208" y="975386"/>
                  <a:pt x="158415" y="901337"/>
                </a:cubicBezTo>
                <a:cubicBezTo>
                  <a:pt x="183200" y="882060"/>
                  <a:pt x="236792" y="849086"/>
                  <a:pt x="236792" y="849086"/>
                </a:cubicBezTo>
                <a:cubicBezTo>
                  <a:pt x="306462" y="744580"/>
                  <a:pt x="215020" y="870858"/>
                  <a:pt x="302106" y="783772"/>
                </a:cubicBezTo>
                <a:cubicBezTo>
                  <a:pt x="313207" y="772671"/>
                  <a:pt x="317802" y="756317"/>
                  <a:pt x="328232" y="744583"/>
                </a:cubicBezTo>
                <a:cubicBezTo>
                  <a:pt x="352778" y="716968"/>
                  <a:pt x="380483" y="692332"/>
                  <a:pt x="406609" y="666206"/>
                </a:cubicBezTo>
                <a:cubicBezTo>
                  <a:pt x="419672" y="653143"/>
                  <a:pt x="431019" y="638101"/>
                  <a:pt x="445798" y="627017"/>
                </a:cubicBezTo>
                <a:cubicBezTo>
                  <a:pt x="510609" y="578409"/>
                  <a:pt x="479934" y="599905"/>
                  <a:pt x="537238" y="561703"/>
                </a:cubicBezTo>
                <a:cubicBezTo>
                  <a:pt x="545947" y="548640"/>
                  <a:pt x="551549" y="532853"/>
                  <a:pt x="563364" y="522515"/>
                </a:cubicBezTo>
                <a:cubicBezTo>
                  <a:pt x="586994" y="501838"/>
                  <a:pt x="641741" y="470263"/>
                  <a:pt x="641741" y="470263"/>
                </a:cubicBezTo>
                <a:cubicBezTo>
                  <a:pt x="706603" y="372969"/>
                  <a:pt x="623240" y="492464"/>
                  <a:pt x="707055" y="391886"/>
                </a:cubicBezTo>
                <a:cubicBezTo>
                  <a:pt x="761483" y="326572"/>
                  <a:pt x="700524" y="374468"/>
                  <a:pt x="772369" y="326572"/>
                </a:cubicBezTo>
                <a:cubicBezTo>
                  <a:pt x="837240" y="229266"/>
                  <a:pt x="753861" y="348783"/>
                  <a:pt x="837684" y="248195"/>
                </a:cubicBezTo>
                <a:cubicBezTo>
                  <a:pt x="928624" y="139067"/>
                  <a:pt x="788498" y="284317"/>
                  <a:pt x="902998" y="169817"/>
                </a:cubicBezTo>
                <a:cubicBezTo>
                  <a:pt x="925990" y="100841"/>
                  <a:pt x="908423" y="142085"/>
                  <a:pt x="968312" y="52252"/>
                </a:cubicBezTo>
                <a:cubicBezTo>
                  <a:pt x="997853" y="7940"/>
                  <a:pt x="983337" y="24164"/>
                  <a:pt x="1007501" y="0"/>
                </a:cubicBezTo>
                <a:lnTo>
                  <a:pt x="1765146" y="0"/>
                </a:lnTo>
                <a:lnTo>
                  <a:pt x="1778209" y="365761"/>
                </a:lnTo>
                <a:lnTo>
                  <a:pt x="1569204" y="744583"/>
                </a:lnTo>
                <a:lnTo>
                  <a:pt x="1138129" y="1097280"/>
                </a:lnTo>
                <a:lnTo>
                  <a:pt x="746244" y="1815737"/>
                </a:lnTo>
                <a:lnTo>
                  <a:pt x="654565" y="1986323"/>
                </a:lnTo>
                <a:lnTo>
                  <a:pt x="208251" y="2220592"/>
                </a:lnTo>
                <a:cubicBezTo>
                  <a:pt x="4622" y="2000315"/>
                  <a:pt x="344444" y="2037317"/>
                  <a:pt x="140815" y="1817040"/>
                </a:cubicBezTo>
                <a:cubicBezTo>
                  <a:pt x="-96321" y="1752792"/>
                  <a:pt x="323368" y="1459687"/>
                  <a:pt x="161174" y="1421392"/>
                </a:cubicBezTo>
                <a:cubicBezTo>
                  <a:pt x="-1020" y="1383098"/>
                  <a:pt x="229202" y="1309310"/>
                  <a:pt x="198722" y="1339790"/>
                </a:cubicBezTo>
              </a:path>
            </a:pathLst>
          </a:custGeom>
          <a:blipFill dpi="0" rotWithShape="1">
            <a:blip r:embed="rId5">
              <a:alphaModFix amt="16000"/>
            </a:blip>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350" dirty="0"/>
          </a:p>
        </p:txBody>
      </p:sp>
      <p:sp>
        <p:nvSpPr>
          <p:cNvPr id="270" name="Freeform 269">
            <a:extLst>
              <a:ext uri="{FF2B5EF4-FFF2-40B4-BE49-F238E27FC236}">
                <a16:creationId xmlns:a16="http://schemas.microsoft.com/office/drawing/2014/main" id="{78BE8431-D33A-4B48-9CD3-9608E88487F7}"/>
              </a:ext>
            </a:extLst>
          </p:cNvPr>
          <p:cNvSpPr/>
          <p:nvPr/>
        </p:nvSpPr>
        <p:spPr>
          <a:xfrm flipH="1">
            <a:off x="1998942" y="4324762"/>
            <a:ext cx="1759711" cy="1048319"/>
          </a:xfrm>
          <a:custGeom>
            <a:avLst/>
            <a:gdLst>
              <a:gd name="connsiteX0" fmla="*/ 14364 w 1571702"/>
              <a:gd name="connsiteY0" fmla="*/ 528638 h 1114425"/>
              <a:gd name="connsiteX1" fmla="*/ 14364 w 1571702"/>
              <a:gd name="connsiteY1" fmla="*/ 528638 h 1114425"/>
              <a:gd name="connsiteX2" fmla="*/ 185814 w 1571702"/>
              <a:gd name="connsiteY2" fmla="*/ 471488 h 1114425"/>
              <a:gd name="connsiteX3" fmla="*/ 228677 w 1571702"/>
              <a:gd name="connsiteY3" fmla="*/ 442913 h 1114425"/>
              <a:gd name="connsiteX4" fmla="*/ 314402 w 1571702"/>
              <a:gd name="connsiteY4" fmla="*/ 414338 h 1114425"/>
              <a:gd name="connsiteX5" fmla="*/ 400127 w 1571702"/>
              <a:gd name="connsiteY5" fmla="*/ 357188 h 1114425"/>
              <a:gd name="connsiteX6" fmla="*/ 485852 w 1571702"/>
              <a:gd name="connsiteY6" fmla="*/ 328613 h 1114425"/>
              <a:gd name="connsiteX7" fmla="*/ 528714 w 1571702"/>
              <a:gd name="connsiteY7" fmla="*/ 300038 h 1114425"/>
              <a:gd name="connsiteX8" fmla="*/ 614439 w 1571702"/>
              <a:gd name="connsiteY8" fmla="*/ 271463 h 1114425"/>
              <a:gd name="connsiteX9" fmla="*/ 657302 w 1571702"/>
              <a:gd name="connsiteY9" fmla="*/ 242888 h 1114425"/>
              <a:gd name="connsiteX10" fmla="*/ 700164 w 1571702"/>
              <a:gd name="connsiteY10" fmla="*/ 228600 h 1114425"/>
              <a:gd name="connsiteX11" fmla="*/ 828752 w 1571702"/>
              <a:gd name="connsiteY11" fmla="*/ 157163 h 1114425"/>
              <a:gd name="connsiteX12" fmla="*/ 871614 w 1571702"/>
              <a:gd name="connsiteY12" fmla="*/ 128588 h 1114425"/>
              <a:gd name="connsiteX13" fmla="*/ 914477 w 1571702"/>
              <a:gd name="connsiteY13" fmla="*/ 42863 h 1114425"/>
              <a:gd name="connsiteX14" fmla="*/ 900189 w 1571702"/>
              <a:gd name="connsiteY14" fmla="*/ 0 h 1114425"/>
              <a:gd name="connsiteX15" fmla="*/ 1571702 w 1571702"/>
              <a:gd name="connsiteY15" fmla="*/ 0 h 1114425"/>
              <a:gd name="connsiteX16" fmla="*/ 1357389 w 1571702"/>
              <a:gd name="connsiteY16" fmla="*/ 514350 h 1114425"/>
              <a:gd name="connsiteX17" fmla="*/ 328689 w 1571702"/>
              <a:gd name="connsiteY17" fmla="*/ 1114425 h 1114425"/>
              <a:gd name="connsiteX18" fmla="*/ 71514 w 1571702"/>
              <a:gd name="connsiteY18" fmla="*/ 814388 h 1114425"/>
              <a:gd name="connsiteX19" fmla="*/ 28652 w 1571702"/>
              <a:gd name="connsiteY19" fmla="*/ 700088 h 1114425"/>
              <a:gd name="connsiteX20" fmla="*/ 77 w 1571702"/>
              <a:gd name="connsiteY20" fmla="*/ 585788 h 1114425"/>
              <a:gd name="connsiteX21" fmla="*/ 77 w 1571702"/>
              <a:gd name="connsiteY21" fmla="*/ 585788 h 1114425"/>
              <a:gd name="connsiteX22" fmla="*/ 14364 w 1571702"/>
              <a:gd name="connsiteY22" fmla="*/ 528638 h 1114425"/>
              <a:gd name="connsiteX0" fmla="*/ 14364 w 1571702"/>
              <a:gd name="connsiteY0" fmla="*/ 528638 h 1133880"/>
              <a:gd name="connsiteX1" fmla="*/ 14364 w 1571702"/>
              <a:gd name="connsiteY1" fmla="*/ 528638 h 1133880"/>
              <a:gd name="connsiteX2" fmla="*/ 185814 w 1571702"/>
              <a:gd name="connsiteY2" fmla="*/ 471488 h 1133880"/>
              <a:gd name="connsiteX3" fmla="*/ 228677 w 1571702"/>
              <a:gd name="connsiteY3" fmla="*/ 442913 h 1133880"/>
              <a:gd name="connsiteX4" fmla="*/ 314402 w 1571702"/>
              <a:gd name="connsiteY4" fmla="*/ 414338 h 1133880"/>
              <a:gd name="connsiteX5" fmla="*/ 400127 w 1571702"/>
              <a:gd name="connsiteY5" fmla="*/ 357188 h 1133880"/>
              <a:gd name="connsiteX6" fmla="*/ 485852 w 1571702"/>
              <a:gd name="connsiteY6" fmla="*/ 328613 h 1133880"/>
              <a:gd name="connsiteX7" fmla="*/ 528714 w 1571702"/>
              <a:gd name="connsiteY7" fmla="*/ 300038 h 1133880"/>
              <a:gd name="connsiteX8" fmla="*/ 614439 w 1571702"/>
              <a:gd name="connsiteY8" fmla="*/ 271463 h 1133880"/>
              <a:gd name="connsiteX9" fmla="*/ 657302 w 1571702"/>
              <a:gd name="connsiteY9" fmla="*/ 242888 h 1133880"/>
              <a:gd name="connsiteX10" fmla="*/ 700164 w 1571702"/>
              <a:gd name="connsiteY10" fmla="*/ 228600 h 1133880"/>
              <a:gd name="connsiteX11" fmla="*/ 828752 w 1571702"/>
              <a:gd name="connsiteY11" fmla="*/ 157163 h 1133880"/>
              <a:gd name="connsiteX12" fmla="*/ 871614 w 1571702"/>
              <a:gd name="connsiteY12" fmla="*/ 128588 h 1133880"/>
              <a:gd name="connsiteX13" fmla="*/ 914477 w 1571702"/>
              <a:gd name="connsiteY13" fmla="*/ 42863 h 1133880"/>
              <a:gd name="connsiteX14" fmla="*/ 900189 w 1571702"/>
              <a:gd name="connsiteY14" fmla="*/ 0 h 1133880"/>
              <a:gd name="connsiteX15" fmla="*/ 1571702 w 1571702"/>
              <a:gd name="connsiteY15" fmla="*/ 0 h 1133880"/>
              <a:gd name="connsiteX16" fmla="*/ 1357389 w 1571702"/>
              <a:gd name="connsiteY16" fmla="*/ 514350 h 1133880"/>
              <a:gd name="connsiteX17" fmla="*/ 315719 w 1571702"/>
              <a:gd name="connsiteY17" fmla="*/ 1133880 h 1133880"/>
              <a:gd name="connsiteX18" fmla="*/ 71514 w 1571702"/>
              <a:gd name="connsiteY18" fmla="*/ 814388 h 1133880"/>
              <a:gd name="connsiteX19" fmla="*/ 28652 w 1571702"/>
              <a:gd name="connsiteY19" fmla="*/ 700088 h 1133880"/>
              <a:gd name="connsiteX20" fmla="*/ 77 w 1571702"/>
              <a:gd name="connsiteY20" fmla="*/ 585788 h 1133880"/>
              <a:gd name="connsiteX21" fmla="*/ 77 w 1571702"/>
              <a:gd name="connsiteY21" fmla="*/ 585788 h 1133880"/>
              <a:gd name="connsiteX22" fmla="*/ 14364 w 1571702"/>
              <a:gd name="connsiteY22" fmla="*/ 528638 h 1133880"/>
              <a:gd name="connsiteX0" fmla="*/ 14364 w 1571702"/>
              <a:gd name="connsiteY0" fmla="*/ 528638 h 1133880"/>
              <a:gd name="connsiteX1" fmla="*/ 14364 w 1571702"/>
              <a:gd name="connsiteY1" fmla="*/ 528638 h 1133880"/>
              <a:gd name="connsiteX2" fmla="*/ 185814 w 1571702"/>
              <a:gd name="connsiteY2" fmla="*/ 471488 h 1133880"/>
              <a:gd name="connsiteX3" fmla="*/ 228677 w 1571702"/>
              <a:gd name="connsiteY3" fmla="*/ 442913 h 1133880"/>
              <a:gd name="connsiteX4" fmla="*/ 314402 w 1571702"/>
              <a:gd name="connsiteY4" fmla="*/ 414338 h 1133880"/>
              <a:gd name="connsiteX5" fmla="*/ 400127 w 1571702"/>
              <a:gd name="connsiteY5" fmla="*/ 357188 h 1133880"/>
              <a:gd name="connsiteX6" fmla="*/ 485852 w 1571702"/>
              <a:gd name="connsiteY6" fmla="*/ 328613 h 1133880"/>
              <a:gd name="connsiteX7" fmla="*/ 528714 w 1571702"/>
              <a:gd name="connsiteY7" fmla="*/ 300038 h 1133880"/>
              <a:gd name="connsiteX8" fmla="*/ 614439 w 1571702"/>
              <a:gd name="connsiteY8" fmla="*/ 271463 h 1133880"/>
              <a:gd name="connsiteX9" fmla="*/ 657302 w 1571702"/>
              <a:gd name="connsiteY9" fmla="*/ 242888 h 1133880"/>
              <a:gd name="connsiteX10" fmla="*/ 700164 w 1571702"/>
              <a:gd name="connsiteY10" fmla="*/ 228600 h 1133880"/>
              <a:gd name="connsiteX11" fmla="*/ 828752 w 1571702"/>
              <a:gd name="connsiteY11" fmla="*/ 157163 h 1133880"/>
              <a:gd name="connsiteX12" fmla="*/ 871614 w 1571702"/>
              <a:gd name="connsiteY12" fmla="*/ 128588 h 1133880"/>
              <a:gd name="connsiteX13" fmla="*/ 914477 w 1571702"/>
              <a:gd name="connsiteY13" fmla="*/ 42863 h 1133880"/>
              <a:gd name="connsiteX14" fmla="*/ 900189 w 1571702"/>
              <a:gd name="connsiteY14" fmla="*/ 0 h 1133880"/>
              <a:gd name="connsiteX15" fmla="*/ 1571702 w 1571702"/>
              <a:gd name="connsiteY15" fmla="*/ 0 h 1133880"/>
              <a:gd name="connsiteX16" fmla="*/ 1357389 w 1571702"/>
              <a:gd name="connsiteY16" fmla="*/ 514350 h 1133880"/>
              <a:gd name="connsiteX17" fmla="*/ 315719 w 1571702"/>
              <a:gd name="connsiteY17" fmla="*/ 1133880 h 1133880"/>
              <a:gd name="connsiteX18" fmla="*/ 71514 w 1571702"/>
              <a:gd name="connsiteY18" fmla="*/ 814388 h 1133880"/>
              <a:gd name="connsiteX19" fmla="*/ 28652 w 1571702"/>
              <a:gd name="connsiteY19" fmla="*/ 700088 h 1133880"/>
              <a:gd name="connsiteX20" fmla="*/ 77 w 1571702"/>
              <a:gd name="connsiteY20" fmla="*/ 585788 h 1133880"/>
              <a:gd name="connsiteX21" fmla="*/ 77 w 1571702"/>
              <a:gd name="connsiteY21" fmla="*/ 585788 h 1133880"/>
              <a:gd name="connsiteX22" fmla="*/ 14364 w 1571702"/>
              <a:gd name="connsiteY22" fmla="*/ 528638 h 1133880"/>
              <a:gd name="connsiteX0" fmla="*/ 14364 w 1571702"/>
              <a:gd name="connsiteY0" fmla="*/ 528638 h 956080"/>
              <a:gd name="connsiteX1" fmla="*/ 14364 w 1571702"/>
              <a:gd name="connsiteY1" fmla="*/ 528638 h 956080"/>
              <a:gd name="connsiteX2" fmla="*/ 185814 w 1571702"/>
              <a:gd name="connsiteY2" fmla="*/ 471488 h 956080"/>
              <a:gd name="connsiteX3" fmla="*/ 228677 w 1571702"/>
              <a:gd name="connsiteY3" fmla="*/ 442913 h 956080"/>
              <a:gd name="connsiteX4" fmla="*/ 314402 w 1571702"/>
              <a:gd name="connsiteY4" fmla="*/ 414338 h 956080"/>
              <a:gd name="connsiteX5" fmla="*/ 400127 w 1571702"/>
              <a:gd name="connsiteY5" fmla="*/ 357188 h 956080"/>
              <a:gd name="connsiteX6" fmla="*/ 485852 w 1571702"/>
              <a:gd name="connsiteY6" fmla="*/ 328613 h 956080"/>
              <a:gd name="connsiteX7" fmla="*/ 528714 w 1571702"/>
              <a:gd name="connsiteY7" fmla="*/ 300038 h 956080"/>
              <a:gd name="connsiteX8" fmla="*/ 614439 w 1571702"/>
              <a:gd name="connsiteY8" fmla="*/ 271463 h 956080"/>
              <a:gd name="connsiteX9" fmla="*/ 657302 w 1571702"/>
              <a:gd name="connsiteY9" fmla="*/ 242888 h 956080"/>
              <a:gd name="connsiteX10" fmla="*/ 700164 w 1571702"/>
              <a:gd name="connsiteY10" fmla="*/ 228600 h 956080"/>
              <a:gd name="connsiteX11" fmla="*/ 828752 w 1571702"/>
              <a:gd name="connsiteY11" fmla="*/ 157163 h 956080"/>
              <a:gd name="connsiteX12" fmla="*/ 871614 w 1571702"/>
              <a:gd name="connsiteY12" fmla="*/ 128588 h 956080"/>
              <a:gd name="connsiteX13" fmla="*/ 914477 w 1571702"/>
              <a:gd name="connsiteY13" fmla="*/ 42863 h 956080"/>
              <a:gd name="connsiteX14" fmla="*/ 900189 w 1571702"/>
              <a:gd name="connsiteY14" fmla="*/ 0 h 956080"/>
              <a:gd name="connsiteX15" fmla="*/ 1571702 w 1571702"/>
              <a:gd name="connsiteY15" fmla="*/ 0 h 956080"/>
              <a:gd name="connsiteX16" fmla="*/ 1357389 w 1571702"/>
              <a:gd name="connsiteY16" fmla="*/ 514350 h 956080"/>
              <a:gd name="connsiteX17" fmla="*/ 607819 w 1571702"/>
              <a:gd name="connsiteY17" fmla="*/ 956080 h 956080"/>
              <a:gd name="connsiteX18" fmla="*/ 71514 w 1571702"/>
              <a:gd name="connsiteY18" fmla="*/ 814388 h 956080"/>
              <a:gd name="connsiteX19" fmla="*/ 28652 w 1571702"/>
              <a:gd name="connsiteY19" fmla="*/ 700088 h 956080"/>
              <a:gd name="connsiteX20" fmla="*/ 77 w 1571702"/>
              <a:gd name="connsiteY20" fmla="*/ 585788 h 956080"/>
              <a:gd name="connsiteX21" fmla="*/ 77 w 1571702"/>
              <a:gd name="connsiteY21" fmla="*/ 585788 h 956080"/>
              <a:gd name="connsiteX22" fmla="*/ 14364 w 1571702"/>
              <a:gd name="connsiteY22" fmla="*/ 528638 h 956080"/>
              <a:gd name="connsiteX0" fmla="*/ 15174 w 1572512"/>
              <a:gd name="connsiteY0" fmla="*/ 528638 h 956080"/>
              <a:gd name="connsiteX1" fmla="*/ 15174 w 1572512"/>
              <a:gd name="connsiteY1" fmla="*/ 528638 h 956080"/>
              <a:gd name="connsiteX2" fmla="*/ 186624 w 1572512"/>
              <a:gd name="connsiteY2" fmla="*/ 471488 h 956080"/>
              <a:gd name="connsiteX3" fmla="*/ 229487 w 1572512"/>
              <a:gd name="connsiteY3" fmla="*/ 442913 h 956080"/>
              <a:gd name="connsiteX4" fmla="*/ 315212 w 1572512"/>
              <a:gd name="connsiteY4" fmla="*/ 414338 h 956080"/>
              <a:gd name="connsiteX5" fmla="*/ 400937 w 1572512"/>
              <a:gd name="connsiteY5" fmla="*/ 357188 h 956080"/>
              <a:gd name="connsiteX6" fmla="*/ 486662 w 1572512"/>
              <a:gd name="connsiteY6" fmla="*/ 328613 h 956080"/>
              <a:gd name="connsiteX7" fmla="*/ 529524 w 1572512"/>
              <a:gd name="connsiteY7" fmla="*/ 300038 h 956080"/>
              <a:gd name="connsiteX8" fmla="*/ 615249 w 1572512"/>
              <a:gd name="connsiteY8" fmla="*/ 271463 h 956080"/>
              <a:gd name="connsiteX9" fmla="*/ 658112 w 1572512"/>
              <a:gd name="connsiteY9" fmla="*/ 242888 h 956080"/>
              <a:gd name="connsiteX10" fmla="*/ 700974 w 1572512"/>
              <a:gd name="connsiteY10" fmla="*/ 228600 h 956080"/>
              <a:gd name="connsiteX11" fmla="*/ 829562 w 1572512"/>
              <a:gd name="connsiteY11" fmla="*/ 157163 h 956080"/>
              <a:gd name="connsiteX12" fmla="*/ 872424 w 1572512"/>
              <a:gd name="connsiteY12" fmla="*/ 128588 h 956080"/>
              <a:gd name="connsiteX13" fmla="*/ 915287 w 1572512"/>
              <a:gd name="connsiteY13" fmla="*/ 42863 h 956080"/>
              <a:gd name="connsiteX14" fmla="*/ 900999 w 1572512"/>
              <a:gd name="connsiteY14" fmla="*/ 0 h 956080"/>
              <a:gd name="connsiteX15" fmla="*/ 1572512 w 1572512"/>
              <a:gd name="connsiteY15" fmla="*/ 0 h 956080"/>
              <a:gd name="connsiteX16" fmla="*/ 1358199 w 1572512"/>
              <a:gd name="connsiteY16" fmla="*/ 514350 h 956080"/>
              <a:gd name="connsiteX17" fmla="*/ 608629 w 1572512"/>
              <a:gd name="connsiteY17" fmla="*/ 956080 h 956080"/>
              <a:gd name="connsiteX18" fmla="*/ 224724 w 1572512"/>
              <a:gd name="connsiteY18" fmla="*/ 750888 h 956080"/>
              <a:gd name="connsiteX19" fmla="*/ 29462 w 1572512"/>
              <a:gd name="connsiteY19" fmla="*/ 700088 h 956080"/>
              <a:gd name="connsiteX20" fmla="*/ 887 w 1572512"/>
              <a:gd name="connsiteY20" fmla="*/ 585788 h 956080"/>
              <a:gd name="connsiteX21" fmla="*/ 887 w 1572512"/>
              <a:gd name="connsiteY21" fmla="*/ 585788 h 956080"/>
              <a:gd name="connsiteX22" fmla="*/ 15174 w 1572512"/>
              <a:gd name="connsiteY22" fmla="*/ 528638 h 956080"/>
              <a:gd name="connsiteX0" fmla="*/ 15174 w 1572512"/>
              <a:gd name="connsiteY0" fmla="*/ 528638 h 908455"/>
              <a:gd name="connsiteX1" fmla="*/ 15174 w 1572512"/>
              <a:gd name="connsiteY1" fmla="*/ 528638 h 908455"/>
              <a:gd name="connsiteX2" fmla="*/ 186624 w 1572512"/>
              <a:gd name="connsiteY2" fmla="*/ 471488 h 908455"/>
              <a:gd name="connsiteX3" fmla="*/ 229487 w 1572512"/>
              <a:gd name="connsiteY3" fmla="*/ 442913 h 908455"/>
              <a:gd name="connsiteX4" fmla="*/ 315212 w 1572512"/>
              <a:gd name="connsiteY4" fmla="*/ 414338 h 908455"/>
              <a:gd name="connsiteX5" fmla="*/ 400937 w 1572512"/>
              <a:gd name="connsiteY5" fmla="*/ 357188 h 908455"/>
              <a:gd name="connsiteX6" fmla="*/ 486662 w 1572512"/>
              <a:gd name="connsiteY6" fmla="*/ 328613 h 908455"/>
              <a:gd name="connsiteX7" fmla="*/ 529524 w 1572512"/>
              <a:gd name="connsiteY7" fmla="*/ 300038 h 908455"/>
              <a:gd name="connsiteX8" fmla="*/ 615249 w 1572512"/>
              <a:gd name="connsiteY8" fmla="*/ 271463 h 908455"/>
              <a:gd name="connsiteX9" fmla="*/ 658112 w 1572512"/>
              <a:gd name="connsiteY9" fmla="*/ 242888 h 908455"/>
              <a:gd name="connsiteX10" fmla="*/ 700974 w 1572512"/>
              <a:gd name="connsiteY10" fmla="*/ 228600 h 908455"/>
              <a:gd name="connsiteX11" fmla="*/ 829562 w 1572512"/>
              <a:gd name="connsiteY11" fmla="*/ 157163 h 908455"/>
              <a:gd name="connsiteX12" fmla="*/ 872424 w 1572512"/>
              <a:gd name="connsiteY12" fmla="*/ 128588 h 908455"/>
              <a:gd name="connsiteX13" fmla="*/ 915287 w 1572512"/>
              <a:gd name="connsiteY13" fmla="*/ 42863 h 908455"/>
              <a:gd name="connsiteX14" fmla="*/ 900999 w 1572512"/>
              <a:gd name="connsiteY14" fmla="*/ 0 h 908455"/>
              <a:gd name="connsiteX15" fmla="*/ 1572512 w 1572512"/>
              <a:gd name="connsiteY15" fmla="*/ 0 h 908455"/>
              <a:gd name="connsiteX16" fmla="*/ 1358199 w 1572512"/>
              <a:gd name="connsiteY16" fmla="*/ 514350 h 908455"/>
              <a:gd name="connsiteX17" fmla="*/ 681654 w 1572512"/>
              <a:gd name="connsiteY17" fmla="*/ 908455 h 908455"/>
              <a:gd name="connsiteX18" fmla="*/ 224724 w 1572512"/>
              <a:gd name="connsiteY18" fmla="*/ 750888 h 908455"/>
              <a:gd name="connsiteX19" fmla="*/ 29462 w 1572512"/>
              <a:gd name="connsiteY19" fmla="*/ 700088 h 908455"/>
              <a:gd name="connsiteX20" fmla="*/ 887 w 1572512"/>
              <a:gd name="connsiteY20" fmla="*/ 585788 h 908455"/>
              <a:gd name="connsiteX21" fmla="*/ 887 w 1572512"/>
              <a:gd name="connsiteY21" fmla="*/ 585788 h 908455"/>
              <a:gd name="connsiteX22" fmla="*/ 15174 w 1572512"/>
              <a:gd name="connsiteY22" fmla="*/ 528638 h 908455"/>
              <a:gd name="connsiteX0" fmla="*/ 23147 w 1580485"/>
              <a:gd name="connsiteY0" fmla="*/ 528638 h 908455"/>
              <a:gd name="connsiteX1" fmla="*/ 23147 w 1580485"/>
              <a:gd name="connsiteY1" fmla="*/ 528638 h 908455"/>
              <a:gd name="connsiteX2" fmla="*/ 194597 w 1580485"/>
              <a:gd name="connsiteY2" fmla="*/ 471488 h 908455"/>
              <a:gd name="connsiteX3" fmla="*/ 237460 w 1580485"/>
              <a:gd name="connsiteY3" fmla="*/ 442913 h 908455"/>
              <a:gd name="connsiteX4" fmla="*/ 323185 w 1580485"/>
              <a:gd name="connsiteY4" fmla="*/ 414338 h 908455"/>
              <a:gd name="connsiteX5" fmla="*/ 408910 w 1580485"/>
              <a:gd name="connsiteY5" fmla="*/ 357188 h 908455"/>
              <a:gd name="connsiteX6" fmla="*/ 494635 w 1580485"/>
              <a:gd name="connsiteY6" fmla="*/ 328613 h 908455"/>
              <a:gd name="connsiteX7" fmla="*/ 537497 w 1580485"/>
              <a:gd name="connsiteY7" fmla="*/ 300038 h 908455"/>
              <a:gd name="connsiteX8" fmla="*/ 623222 w 1580485"/>
              <a:gd name="connsiteY8" fmla="*/ 271463 h 908455"/>
              <a:gd name="connsiteX9" fmla="*/ 666085 w 1580485"/>
              <a:gd name="connsiteY9" fmla="*/ 242888 h 908455"/>
              <a:gd name="connsiteX10" fmla="*/ 708947 w 1580485"/>
              <a:gd name="connsiteY10" fmla="*/ 228600 h 908455"/>
              <a:gd name="connsiteX11" fmla="*/ 837535 w 1580485"/>
              <a:gd name="connsiteY11" fmla="*/ 157163 h 908455"/>
              <a:gd name="connsiteX12" fmla="*/ 880397 w 1580485"/>
              <a:gd name="connsiteY12" fmla="*/ 128588 h 908455"/>
              <a:gd name="connsiteX13" fmla="*/ 923260 w 1580485"/>
              <a:gd name="connsiteY13" fmla="*/ 42863 h 908455"/>
              <a:gd name="connsiteX14" fmla="*/ 908972 w 1580485"/>
              <a:gd name="connsiteY14" fmla="*/ 0 h 908455"/>
              <a:gd name="connsiteX15" fmla="*/ 1580485 w 1580485"/>
              <a:gd name="connsiteY15" fmla="*/ 0 h 908455"/>
              <a:gd name="connsiteX16" fmla="*/ 1366172 w 1580485"/>
              <a:gd name="connsiteY16" fmla="*/ 514350 h 908455"/>
              <a:gd name="connsiteX17" fmla="*/ 689627 w 1580485"/>
              <a:gd name="connsiteY17" fmla="*/ 908455 h 908455"/>
              <a:gd name="connsiteX18" fmla="*/ 378747 w 1580485"/>
              <a:gd name="connsiteY18" fmla="*/ 773113 h 908455"/>
              <a:gd name="connsiteX19" fmla="*/ 37435 w 1580485"/>
              <a:gd name="connsiteY19" fmla="*/ 700088 h 908455"/>
              <a:gd name="connsiteX20" fmla="*/ 8860 w 1580485"/>
              <a:gd name="connsiteY20" fmla="*/ 585788 h 908455"/>
              <a:gd name="connsiteX21" fmla="*/ 8860 w 1580485"/>
              <a:gd name="connsiteY21" fmla="*/ 585788 h 908455"/>
              <a:gd name="connsiteX22" fmla="*/ 23147 w 1580485"/>
              <a:gd name="connsiteY22" fmla="*/ 528638 h 908455"/>
              <a:gd name="connsiteX0" fmla="*/ 23147 w 1580485"/>
              <a:gd name="connsiteY0" fmla="*/ 528638 h 908455"/>
              <a:gd name="connsiteX1" fmla="*/ 23147 w 1580485"/>
              <a:gd name="connsiteY1" fmla="*/ 528638 h 908455"/>
              <a:gd name="connsiteX2" fmla="*/ 194597 w 1580485"/>
              <a:gd name="connsiteY2" fmla="*/ 471488 h 908455"/>
              <a:gd name="connsiteX3" fmla="*/ 237460 w 1580485"/>
              <a:gd name="connsiteY3" fmla="*/ 442913 h 908455"/>
              <a:gd name="connsiteX4" fmla="*/ 323185 w 1580485"/>
              <a:gd name="connsiteY4" fmla="*/ 414338 h 908455"/>
              <a:gd name="connsiteX5" fmla="*/ 408910 w 1580485"/>
              <a:gd name="connsiteY5" fmla="*/ 357188 h 908455"/>
              <a:gd name="connsiteX6" fmla="*/ 494635 w 1580485"/>
              <a:gd name="connsiteY6" fmla="*/ 328613 h 908455"/>
              <a:gd name="connsiteX7" fmla="*/ 537497 w 1580485"/>
              <a:gd name="connsiteY7" fmla="*/ 300038 h 908455"/>
              <a:gd name="connsiteX8" fmla="*/ 623222 w 1580485"/>
              <a:gd name="connsiteY8" fmla="*/ 271463 h 908455"/>
              <a:gd name="connsiteX9" fmla="*/ 666085 w 1580485"/>
              <a:gd name="connsiteY9" fmla="*/ 242888 h 908455"/>
              <a:gd name="connsiteX10" fmla="*/ 708947 w 1580485"/>
              <a:gd name="connsiteY10" fmla="*/ 228600 h 908455"/>
              <a:gd name="connsiteX11" fmla="*/ 837535 w 1580485"/>
              <a:gd name="connsiteY11" fmla="*/ 157163 h 908455"/>
              <a:gd name="connsiteX12" fmla="*/ 880397 w 1580485"/>
              <a:gd name="connsiteY12" fmla="*/ 128588 h 908455"/>
              <a:gd name="connsiteX13" fmla="*/ 923260 w 1580485"/>
              <a:gd name="connsiteY13" fmla="*/ 42863 h 908455"/>
              <a:gd name="connsiteX14" fmla="*/ 908972 w 1580485"/>
              <a:gd name="connsiteY14" fmla="*/ 0 h 908455"/>
              <a:gd name="connsiteX15" fmla="*/ 1580485 w 1580485"/>
              <a:gd name="connsiteY15" fmla="*/ 0 h 908455"/>
              <a:gd name="connsiteX16" fmla="*/ 1366172 w 1580485"/>
              <a:gd name="connsiteY16" fmla="*/ 514350 h 908455"/>
              <a:gd name="connsiteX17" fmla="*/ 689627 w 1580485"/>
              <a:gd name="connsiteY17" fmla="*/ 908455 h 908455"/>
              <a:gd name="connsiteX18" fmla="*/ 378747 w 1580485"/>
              <a:gd name="connsiteY18" fmla="*/ 773113 h 908455"/>
              <a:gd name="connsiteX19" fmla="*/ 37435 w 1580485"/>
              <a:gd name="connsiteY19" fmla="*/ 700088 h 908455"/>
              <a:gd name="connsiteX20" fmla="*/ 8860 w 1580485"/>
              <a:gd name="connsiteY20" fmla="*/ 585788 h 908455"/>
              <a:gd name="connsiteX21" fmla="*/ 8860 w 1580485"/>
              <a:gd name="connsiteY21" fmla="*/ 585788 h 908455"/>
              <a:gd name="connsiteX22" fmla="*/ 23147 w 1580485"/>
              <a:gd name="connsiteY22" fmla="*/ 528638 h 908455"/>
              <a:gd name="connsiteX0" fmla="*/ 14287 w 1571625"/>
              <a:gd name="connsiteY0" fmla="*/ 528638 h 908455"/>
              <a:gd name="connsiteX1" fmla="*/ 14287 w 1571625"/>
              <a:gd name="connsiteY1" fmla="*/ 528638 h 908455"/>
              <a:gd name="connsiteX2" fmla="*/ 185737 w 1571625"/>
              <a:gd name="connsiteY2" fmla="*/ 471488 h 908455"/>
              <a:gd name="connsiteX3" fmla="*/ 228600 w 1571625"/>
              <a:gd name="connsiteY3" fmla="*/ 442913 h 908455"/>
              <a:gd name="connsiteX4" fmla="*/ 314325 w 1571625"/>
              <a:gd name="connsiteY4" fmla="*/ 414338 h 908455"/>
              <a:gd name="connsiteX5" fmla="*/ 400050 w 1571625"/>
              <a:gd name="connsiteY5" fmla="*/ 357188 h 908455"/>
              <a:gd name="connsiteX6" fmla="*/ 485775 w 1571625"/>
              <a:gd name="connsiteY6" fmla="*/ 328613 h 908455"/>
              <a:gd name="connsiteX7" fmla="*/ 528637 w 1571625"/>
              <a:gd name="connsiteY7" fmla="*/ 300038 h 908455"/>
              <a:gd name="connsiteX8" fmla="*/ 614362 w 1571625"/>
              <a:gd name="connsiteY8" fmla="*/ 271463 h 908455"/>
              <a:gd name="connsiteX9" fmla="*/ 657225 w 1571625"/>
              <a:gd name="connsiteY9" fmla="*/ 242888 h 908455"/>
              <a:gd name="connsiteX10" fmla="*/ 700087 w 1571625"/>
              <a:gd name="connsiteY10" fmla="*/ 228600 h 908455"/>
              <a:gd name="connsiteX11" fmla="*/ 828675 w 1571625"/>
              <a:gd name="connsiteY11" fmla="*/ 157163 h 908455"/>
              <a:gd name="connsiteX12" fmla="*/ 871537 w 1571625"/>
              <a:gd name="connsiteY12" fmla="*/ 128588 h 908455"/>
              <a:gd name="connsiteX13" fmla="*/ 914400 w 1571625"/>
              <a:gd name="connsiteY13" fmla="*/ 42863 h 908455"/>
              <a:gd name="connsiteX14" fmla="*/ 900112 w 1571625"/>
              <a:gd name="connsiteY14" fmla="*/ 0 h 908455"/>
              <a:gd name="connsiteX15" fmla="*/ 1571625 w 1571625"/>
              <a:gd name="connsiteY15" fmla="*/ 0 h 908455"/>
              <a:gd name="connsiteX16" fmla="*/ 1357312 w 1571625"/>
              <a:gd name="connsiteY16" fmla="*/ 514350 h 908455"/>
              <a:gd name="connsiteX17" fmla="*/ 680767 w 1571625"/>
              <a:gd name="connsiteY17" fmla="*/ 908455 h 908455"/>
              <a:gd name="connsiteX18" fmla="*/ 369887 w 1571625"/>
              <a:gd name="connsiteY18" fmla="*/ 773113 h 908455"/>
              <a:gd name="connsiteX19" fmla="*/ 238125 w 1571625"/>
              <a:gd name="connsiteY19" fmla="*/ 677863 h 908455"/>
              <a:gd name="connsiteX20" fmla="*/ 0 w 1571625"/>
              <a:gd name="connsiteY20" fmla="*/ 585788 h 908455"/>
              <a:gd name="connsiteX21" fmla="*/ 0 w 1571625"/>
              <a:gd name="connsiteY21" fmla="*/ 585788 h 908455"/>
              <a:gd name="connsiteX22" fmla="*/ 14287 w 1571625"/>
              <a:gd name="connsiteY22" fmla="*/ 528638 h 908455"/>
              <a:gd name="connsiteX0" fmla="*/ 14287 w 1571625"/>
              <a:gd name="connsiteY0" fmla="*/ 528638 h 908455"/>
              <a:gd name="connsiteX1" fmla="*/ 14287 w 1571625"/>
              <a:gd name="connsiteY1" fmla="*/ 528638 h 908455"/>
              <a:gd name="connsiteX2" fmla="*/ 185737 w 1571625"/>
              <a:gd name="connsiteY2" fmla="*/ 471488 h 908455"/>
              <a:gd name="connsiteX3" fmla="*/ 228600 w 1571625"/>
              <a:gd name="connsiteY3" fmla="*/ 442913 h 908455"/>
              <a:gd name="connsiteX4" fmla="*/ 314325 w 1571625"/>
              <a:gd name="connsiteY4" fmla="*/ 414338 h 908455"/>
              <a:gd name="connsiteX5" fmla="*/ 400050 w 1571625"/>
              <a:gd name="connsiteY5" fmla="*/ 357188 h 908455"/>
              <a:gd name="connsiteX6" fmla="*/ 485775 w 1571625"/>
              <a:gd name="connsiteY6" fmla="*/ 328613 h 908455"/>
              <a:gd name="connsiteX7" fmla="*/ 528637 w 1571625"/>
              <a:gd name="connsiteY7" fmla="*/ 300038 h 908455"/>
              <a:gd name="connsiteX8" fmla="*/ 614362 w 1571625"/>
              <a:gd name="connsiteY8" fmla="*/ 271463 h 908455"/>
              <a:gd name="connsiteX9" fmla="*/ 657225 w 1571625"/>
              <a:gd name="connsiteY9" fmla="*/ 242888 h 908455"/>
              <a:gd name="connsiteX10" fmla="*/ 700087 w 1571625"/>
              <a:gd name="connsiteY10" fmla="*/ 228600 h 908455"/>
              <a:gd name="connsiteX11" fmla="*/ 828675 w 1571625"/>
              <a:gd name="connsiteY11" fmla="*/ 157163 h 908455"/>
              <a:gd name="connsiteX12" fmla="*/ 871537 w 1571625"/>
              <a:gd name="connsiteY12" fmla="*/ 128588 h 908455"/>
              <a:gd name="connsiteX13" fmla="*/ 914400 w 1571625"/>
              <a:gd name="connsiteY13" fmla="*/ 42863 h 908455"/>
              <a:gd name="connsiteX14" fmla="*/ 900112 w 1571625"/>
              <a:gd name="connsiteY14" fmla="*/ 0 h 908455"/>
              <a:gd name="connsiteX15" fmla="*/ 1571625 w 1571625"/>
              <a:gd name="connsiteY15" fmla="*/ 0 h 908455"/>
              <a:gd name="connsiteX16" fmla="*/ 1357312 w 1571625"/>
              <a:gd name="connsiteY16" fmla="*/ 514350 h 908455"/>
              <a:gd name="connsiteX17" fmla="*/ 680767 w 1571625"/>
              <a:gd name="connsiteY17" fmla="*/ 908455 h 908455"/>
              <a:gd name="connsiteX18" fmla="*/ 369887 w 1571625"/>
              <a:gd name="connsiteY18" fmla="*/ 773113 h 908455"/>
              <a:gd name="connsiteX19" fmla="*/ 238125 w 1571625"/>
              <a:gd name="connsiteY19" fmla="*/ 677863 h 908455"/>
              <a:gd name="connsiteX20" fmla="*/ 0 w 1571625"/>
              <a:gd name="connsiteY20" fmla="*/ 585788 h 908455"/>
              <a:gd name="connsiteX21" fmla="*/ 171450 w 1571625"/>
              <a:gd name="connsiteY21" fmla="*/ 588963 h 908455"/>
              <a:gd name="connsiteX22" fmla="*/ 14287 w 1571625"/>
              <a:gd name="connsiteY22" fmla="*/ 528638 h 908455"/>
              <a:gd name="connsiteX0" fmla="*/ 0 w 1557338"/>
              <a:gd name="connsiteY0" fmla="*/ 528638 h 908455"/>
              <a:gd name="connsiteX1" fmla="*/ 0 w 1557338"/>
              <a:gd name="connsiteY1" fmla="*/ 528638 h 908455"/>
              <a:gd name="connsiteX2" fmla="*/ 171450 w 1557338"/>
              <a:gd name="connsiteY2" fmla="*/ 471488 h 908455"/>
              <a:gd name="connsiteX3" fmla="*/ 214313 w 1557338"/>
              <a:gd name="connsiteY3" fmla="*/ 442913 h 908455"/>
              <a:gd name="connsiteX4" fmla="*/ 300038 w 1557338"/>
              <a:gd name="connsiteY4" fmla="*/ 414338 h 908455"/>
              <a:gd name="connsiteX5" fmla="*/ 385763 w 1557338"/>
              <a:gd name="connsiteY5" fmla="*/ 357188 h 908455"/>
              <a:gd name="connsiteX6" fmla="*/ 471488 w 1557338"/>
              <a:gd name="connsiteY6" fmla="*/ 328613 h 908455"/>
              <a:gd name="connsiteX7" fmla="*/ 514350 w 1557338"/>
              <a:gd name="connsiteY7" fmla="*/ 300038 h 908455"/>
              <a:gd name="connsiteX8" fmla="*/ 600075 w 1557338"/>
              <a:gd name="connsiteY8" fmla="*/ 271463 h 908455"/>
              <a:gd name="connsiteX9" fmla="*/ 642938 w 1557338"/>
              <a:gd name="connsiteY9" fmla="*/ 242888 h 908455"/>
              <a:gd name="connsiteX10" fmla="*/ 685800 w 1557338"/>
              <a:gd name="connsiteY10" fmla="*/ 228600 h 908455"/>
              <a:gd name="connsiteX11" fmla="*/ 814388 w 1557338"/>
              <a:gd name="connsiteY11" fmla="*/ 157163 h 908455"/>
              <a:gd name="connsiteX12" fmla="*/ 857250 w 1557338"/>
              <a:gd name="connsiteY12" fmla="*/ 128588 h 908455"/>
              <a:gd name="connsiteX13" fmla="*/ 900113 w 1557338"/>
              <a:gd name="connsiteY13" fmla="*/ 42863 h 908455"/>
              <a:gd name="connsiteX14" fmla="*/ 885825 w 1557338"/>
              <a:gd name="connsiteY14" fmla="*/ 0 h 908455"/>
              <a:gd name="connsiteX15" fmla="*/ 1557338 w 1557338"/>
              <a:gd name="connsiteY15" fmla="*/ 0 h 908455"/>
              <a:gd name="connsiteX16" fmla="*/ 1343025 w 1557338"/>
              <a:gd name="connsiteY16" fmla="*/ 514350 h 908455"/>
              <a:gd name="connsiteX17" fmla="*/ 666480 w 1557338"/>
              <a:gd name="connsiteY17" fmla="*/ 908455 h 908455"/>
              <a:gd name="connsiteX18" fmla="*/ 355600 w 1557338"/>
              <a:gd name="connsiteY18" fmla="*/ 773113 h 908455"/>
              <a:gd name="connsiteX19" fmla="*/ 223838 w 1557338"/>
              <a:gd name="connsiteY19" fmla="*/ 677863 h 908455"/>
              <a:gd name="connsiteX20" fmla="*/ 182563 w 1557338"/>
              <a:gd name="connsiteY20" fmla="*/ 633413 h 908455"/>
              <a:gd name="connsiteX21" fmla="*/ 157163 w 1557338"/>
              <a:gd name="connsiteY21" fmla="*/ 588963 h 908455"/>
              <a:gd name="connsiteX22" fmla="*/ 0 w 1557338"/>
              <a:gd name="connsiteY22" fmla="*/ 528638 h 908455"/>
              <a:gd name="connsiteX0" fmla="*/ 0 w 1557338"/>
              <a:gd name="connsiteY0" fmla="*/ 528638 h 908455"/>
              <a:gd name="connsiteX1" fmla="*/ 0 w 1557338"/>
              <a:gd name="connsiteY1" fmla="*/ 528638 h 908455"/>
              <a:gd name="connsiteX2" fmla="*/ 171450 w 1557338"/>
              <a:gd name="connsiteY2" fmla="*/ 471488 h 908455"/>
              <a:gd name="connsiteX3" fmla="*/ 214313 w 1557338"/>
              <a:gd name="connsiteY3" fmla="*/ 442913 h 908455"/>
              <a:gd name="connsiteX4" fmla="*/ 300038 w 1557338"/>
              <a:gd name="connsiteY4" fmla="*/ 414338 h 908455"/>
              <a:gd name="connsiteX5" fmla="*/ 385763 w 1557338"/>
              <a:gd name="connsiteY5" fmla="*/ 357188 h 908455"/>
              <a:gd name="connsiteX6" fmla="*/ 471488 w 1557338"/>
              <a:gd name="connsiteY6" fmla="*/ 328613 h 908455"/>
              <a:gd name="connsiteX7" fmla="*/ 514350 w 1557338"/>
              <a:gd name="connsiteY7" fmla="*/ 300038 h 908455"/>
              <a:gd name="connsiteX8" fmla="*/ 600075 w 1557338"/>
              <a:gd name="connsiteY8" fmla="*/ 271463 h 908455"/>
              <a:gd name="connsiteX9" fmla="*/ 642938 w 1557338"/>
              <a:gd name="connsiteY9" fmla="*/ 242888 h 908455"/>
              <a:gd name="connsiteX10" fmla="*/ 685800 w 1557338"/>
              <a:gd name="connsiteY10" fmla="*/ 228600 h 908455"/>
              <a:gd name="connsiteX11" fmla="*/ 814388 w 1557338"/>
              <a:gd name="connsiteY11" fmla="*/ 157163 h 908455"/>
              <a:gd name="connsiteX12" fmla="*/ 857250 w 1557338"/>
              <a:gd name="connsiteY12" fmla="*/ 128588 h 908455"/>
              <a:gd name="connsiteX13" fmla="*/ 900113 w 1557338"/>
              <a:gd name="connsiteY13" fmla="*/ 42863 h 908455"/>
              <a:gd name="connsiteX14" fmla="*/ 885825 w 1557338"/>
              <a:gd name="connsiteY14" fmla="*/ 0 h 908455"/>
              <a:gd name="connsiteX15" fmla="*/ 1557338 w 1557338"/>
              <a:gd name="connsiteY15" fmla="*/ 0 h 908455"/>
              <a:gd name="connsiteX16" fmla="*/ 1343025 w 1557338"/>
              <a:gd name="connsiteY16" fmla="*/ 514350 h 908455"/>
              <a:gd name="connsiteX17" fmla="*/ 666480 w 1557338"/>
              <a:gd name="connsiteY17" fmla="*/ 908455 h 908455"/>
              <a:gd name="connsiteX18" fmla="*/ 355600 w 1557338"/>
              <a:gd name="connsiteY18" fmla="*/ 773113 h 908455"/>
              <a:gd name="connsiteX19" fmla="*/ 223838 w 1557338"/>
              <a:gd name="connsiteY19" fmla="*/ 677863 h 908455"/>
              <a:gd name="connsiteX20" fmla="*/ 185738 w 1557338"/>
              <a:gd name="connsiteY20" fmla="*/ 652463 h 908455"/>
              <a:gd name="connsiteX21" fmla="*/ 157163 w 1557338"/>
              <a:gd name="connsiteY21" fmla="*/ 588963 h 908455"/>
              <a:gd name="connsiteX22" fmla="*/ 0 w 1557338"/>
              <a:gd name="connsiteY22" fmla="*/ 528638 h 908455"/>
              <a:gd name="connsiteX0" fmla="*/ 76200 w 1557338"/>
              <a:gd name="connsiteY0" fmla="*/ 509588 h 908455"/>
              <a:gd name="connsiteX1" fmla="*/ 0 w 1557338"/>
              <a:gd name="connsiteY1" fmla="*/ 528638 h 908455"/>
              <a:gd name="connsiteX2" fmla="*/ 171450 w 1557338"/>
              <a:gd name="connsiteY2" fmla="*/ 471488 h 908455"/>
              <a:gd name="connsiteX3" fmla="*/ 214313 w 1557338"/>
              <a:gd name="connsiteY3" fmla="*/ 442913 h 908455"/>
              <a:gd name="connsiteX4" fmla="*/ 300038 w 1557338"/>
              <a:gd name="connsiteY4" fmla="*/ 414338 h 908455"/>
              <a:gd name="connsiteX5" fmla="*/ 385763 w 1557338"/>
              <a:gd name="connsiteY5" fmla="*/ 357188 h 908455"/>
              <a:gd name="connsiteX6" fmla="*/ 471488 w 1557338"/>
              <a:gd name="connsiteY6" fmla="*/ 328613 h 908455"/>
              <a:gd name="connsiteX7" fmla="*/ 514350 w 1557338"/>
              <a:gd name="connsiteY7" fmla="*/ 300038 h 908455"/>
              <a:gd name="connsiteX8" fmla="*/ 600075 w 1557338"/>
              <a:gd name="connsiteY8" fmla="*/ 271463 h 908455"/>
              <a:gd name="connsiteX9" fmla="*/ 642938 w 1557338"/>
              <a:gd name="connsiteY9" fmla="*/ 242888 h 908455"/>
              <a:gd name="connsiteX10" fmla="*/ 685800 w 1557338"/>
              <a:gd name="connsiteY10" fmla="*/ 228600 h 908455"/>
              <a:gd name="connsiteX11" fmla="*/ 814388 w 1557338"/>
              <a:gd name="connsiteY11" fmla="*/ 157163 h 908455"/>
              <a:gd name="connsiteX12" fmla="*/ 857250 w 1557338"/>
              <a:gd name="connsiteY12" fmla="*/ 128588 h 908455"/>
              <a:gd name="connsiteX13" fmla="*/ 900113 w 1557338"/>
              <a:gd name="connsiteY13" fmla="*/ 42863 h 908455"/>
              <a:gd name="connsiteX14" fmla="*/ 885825 w 1557338"/>
              <a:gd name="connsiteY14" fmla="*/ 0 h 908455"/>
              <a:gd name="connsiteX15" fmla="*/ 1557338 w 1557338"/>
              <a:gd name="connsiteY15" fmla="*/ 0 h 908455"/>
              <a:gd name="connsiteX16" fmla="*/ 1343025 w 1557338"/>
              <a:gd name="connsiteY16" fmla="*/ 514350 h 908455"/>
              <a:gd name="connsiteX17" fmla="*/ 666480 w 1557338"/>
              <a:gd name="connsiteY17" fmla="*/ 908455 h 908455"/>
              <a:gd name="connsiteX18" fmla="*/ 355600 w 1557338"/>
              <a:gd name="connsiteY18" fmla="*/ 773113 h 908455"/>
              <a:gd name="connsiteX19" fmla="*/ 223838 w 1557338"/>
              <a:gd name="connsiteY19" fmla="*/ 677863 h 908455"/>
              <a:gd name="connsiteX20" fmla="*/ 185738 w 1557338"/>
              <a:gd name="connsiteY20" fmla="*/ 652463 h 908455"/>
              <a:gd name="connsiteX21" fmla="*/ 157163 w 1557338"/>
              <a:gd name="connsiteY21" fmla="*/ 588963 h 908455"/>
              <a:gd name="connsiteX22" fmla="*/ 76200 w 1557338"/>
              <a:gd name="connsiteY22" fmla="*/ 509588 h 908455"/>
              <a:gd name="connsiteX0" fmla="*/ 12700 w 1493838"/>
              <a:gd name="connsiteY0" fmla="*/ 509588 h 908455"/>
              <a:gd name="connsiteX1" fmla="*/ 0 w 1493838"/>
              <a:gd name="connsiteY1" fmla="*/ 503238 h 908455"/>
              <a:gd name="connsiteX2" fmla="*/ 107950 w 1493838"/>
              <a:gd name="connsiteY2" fmla="*/ 471488 h 908455"/>
              <a:gd name="connsiteX3" fmla="*/ 150813 w 1493838"/>
              <a:gd name="connsiteY3" fmla="*/ 442913 h 908455"/>
              <a:gd name="connsiteX4" fmla="*/ 236538 w 1493838"/>
              <a:gd name="connsiteY4" fmla="*/ 414338 h 908455"/>
              <a:gd name="connsiteX5" fmla="*/ 322263 w 1493838"/>
              <a:gd name="connsiteY5" fmla="*/ 357188 h 908455"/>
              <a:gd name="connsiteX6" fmla="*/ 407988 w 1493838"/>
              <a:gd name="connsiteY6" fmla="*/ 328613 h 908455"/>
              <a:gd name="connsiteX7" fmla="*/ 450850 w 1493838"/>
              <a:gd name="connsiteY7" fmla="*/ 300038 h 908455"/>
              <a:gd name="connsiteX8" fmla="*/ 536575 w 1493838"/>
              <a:gd name="connsiteY8" fmla="*/ 271463 h 908455"/>
              <a:gd name="connsiteX9" fmla="*/ 579438 w 1493838"/>
              <a:gd name="connsiteY9" fmla="*/ 242888 h 908455"/>
              <a:gd name="connsiteX10" fmla="*/ 622300 w 1493838"/>
              <a:gd name="connsiteY10" fmla="*/ 228600 h 908455"/>
              <a:gd name="connsiteX11" fmla="*/ 750888 w 1493838"/>
              <a:gd name="connsiteY11" fmla="*/ 157163 h 908455"/>
              <a:gd name="connsiteX12" fmla="*/ 793750 w 1493838"/>
              <a:gd name="connsiteY12" fmla="*/ 128588 h 908455"/>
              <a:gd name="connsiteX13" fmla="*/ 836613 w 1493838"/>
              <a:gd name="connsiteY13" fmla="*/ 42863 h 908455"/>
              <a:gd name="connsiteX14" fmla="*/ 822325 w 1493838"/>
              <a:gd name="connsiteY14" fmla="*/ 0 h 908455"/>
              <a:gd name="connsiteX15" fmla="*/ 1493838 w 1493838"/>
              <a:gd name="connsiteY15" fmla="*/ 0 h 908455"/>
              <a:gd name="connsiteX16" fmla="*/ 1279525 w 1493838"/>
              <a:gd name="connsiteY16" fmla="*/ 514350 h 908455"/>
              <a:gd name="connsiteX17" fmla="*/ 602980 w 1493838"/>
              <a:gd name="connsiteY17" fmla="*/ 908455 h 908455"/>
              <a:gd name="connsiteX18" fmla="*/ 292100 w 1493838"/>
              <a:gd name="connsiteY18" fmla="*/ 773113 h 908455"/>
              <a:gd name="connsiteX19" fmla="*/ 160338 w 1493838"/>
              <a:gd name="connsiteY19" fmla="*/ 677863 h 908455"/>
              <a:gd name="connsiteX20" fmla="*/ 122238 w 1493838"/>
              <a:gd name="connsiteY20" fmla="*/ 652463 h 908455"/>
              <a:gd name="connsiteX21" fmla="*/ 93663 w 1493838"/>
              <a:gd name="connsiteY21" fmla="*/ 588963 h 908455"/>
              <a:gd name="connsiteX22" fmla="*/ 12700 w 1493838"/>
              <a:gd name="connsiteY22" fmla="*/ 509588 h 908455"/>
              <a:gd name="connsiteX0" fmla="*/ 12700 w 1493838"/>
              <a:gd name="connsiteY0" fmla="*/ 509588 h 908455"/>
              <a:gd name="connsiteX1" fmla="*/ 0 w 1493838"/>
              <a:gd name="connsiteY1" fmla="*/ 503238 h 908455"/>
              <a:gd name="connsiteX2" fmla="*/ 107950 w 1493838"/>
              <a:gd name="connsiteY2" fmla="*/ 471488 h 908455"/>
              <a:gd name="connsiteX3" fmla="*/ 150813 w 1493838"/>
              <a:gd name="connsiteY3" fmla="*/ 442913 h 908455"/>
              <a:gd name="connsiteX4" fmla="*/ 236538 w 1493838"/>
              <a:gd name="connsiteY4" fmla="*/ 414338 h 908455"/>
              <a:gd name="connsiteX5" fmla="*/ 322263 w 1493838"/>
              <a:gd name="connsiteY5" fmla="*/ 357188 h 908455"/>
              <a:gd name="connsiteX6" fmla="*/ 407988 w 1493838"/>
              <a:gd name="connsiteY6" fmla="*/ 328613 h 908455"/>
              <a:gd name="connsiteX7" fmla="*/ 450850 w 1493838"/>
              <a:gd name="connsiteY7" fmla="*/ 300038 h 908455"/>
              <a:gd name="connsiteX8" fmla="*/ 536575 w 1493838"/>
              <a:gd name="connsiteY8" fmla="*/ 271463 h 908455"/>
              <a:gd name="connsiteX9" fmla="*/ 579438 w 1493838"/>
              <a:gd name="connsiteY9" fmla="*/ 242888 h 908455"/>
              <a:gd name="connsiteX10" fmla="*/ 622300 w 1493838"/>
              <a:gd name="connsiteY10" fmla="*/ 228600 h 908455"/>
              <a:gd name="connsiteX11" fmla="*/ 750888 w 1493838"/>
              <a:gd name="connsiteY11" fmla="*/ 157163 h 908455"/>
              <a:gd name="connsiteX12" fmla="*/ 793750 w 1493838"/>
              <a:gd name="connsiteY12" fmla="*/ 128588 h 908455"/>
              <a:gd name="connsiteX13" fmla="*/ 836613 w 1493838"/>
              <a:gd name="connsiteY13" fmla="*/ 42863 h 908455"/>
              <a:gd name="connsiteX14" fmla="*/ 822325 w 1493838"/>
              <a:gd name="connsiteY14" fmla="*/ 0 h 908455"/>
              <a:gd name="connsiteX15" fmla="*/ 1493838 w 1493838"/>
              <a:gd name="connsiteY15" fmla="*/ 0 h 908455"/>
              <a:gd name="connsiteX16" fmla="*/ 1279525 w 1493838"/>
              <a:gd name="connsiteY16" fmla="*/ 514350 h 908455"/>
              <a:gd name="connsiteX17" fmla="*/ 602980 w 1493838"/>
              <a:gd name="connsiteY17" fmla="*/ 908455 h 908455"/>
              <a:gd name="connsiteX18" fmla="*/ 292100 w 1493838"/>
              <a:gd name="connsiteY18" fmla="*/ 773113 h 908455"/>
              <a:gd name="connsiteX19" fmla="*/ 160338 w 1493838"/>
              <a:gd name="connsiteY19" fmla="*/ 677863 h 908455"/>
              <a:gd name="connsiteX20" fmla="*/ 122238 w 1493838"/>
              <a:gd name="connsiteY20" fmla="*/ 652463 h 908455"/>
              <a:gd name="connsiteX21" fmla="*/ 93663 w 1493838"/>
              <a:gd name="connsiteY21" fmla="*/ 588963 h 908455"/>
              <a:gd name="connsiteX22" fmla="*/ 12700 w 1493838"/>
              <a:gd name="connsiteY22" fmla="*/ 509588 h 908455"/>
              <a:gd name="connsiteX0" fmla="*/ 12700 w 1493838"/>
              <a:gd name="connsiteY0" fmla="*/ 509588 h 938029"/>
              <a:gd name="connsiteX1" fmla="*/ 0 w 1493838"/>
              <a:gd name="connsiteY1" fmla="*/ 503238 h 938029"/>
              <a:gd name="connsiteX2" fmla="*/ 107950 w 1493838"/>
              <a:gd name="connsiteY2" fmla="*/ 471488 h 938029"/>
              <a:gd name="connsiteX3" fmla="*/ 150813 w 1493838"/>
              <a:gd name="connsiteY3" fmla="*/ 442913 h 938029"/>
              <a:gd name="connsiteX4" fmla="*/ 236538 w 1493838"/>
              <a:gd name="connsiteY4" fmla="*/ 414338 h 938029"/>
              <a:gd name="connsiteX5" fmla="*/ 322263 w 1493838"/>
              <a:gd name="connsiteY5" fmla="*/ 357188 h 938029"/>
              <a:gd name="connsiteX6" fmla="*/ 407988 w 1493838"/>
              <a:gd name="connsiteY6" fmla="*/ 328613 h 938029"/>
              <a:gd name="connsiteX7" fmla="*/ 450850 w 1493838"/>
              <a:gd name="connsiteY7" fmla="*/ 300038 h 938029"/>
              <a:gd name="connsiteX8" fmla="*/ 536575 w 1493838"/>
              <a:gd name="connsiteY8" fmla="*/ 271463 h 938029"/>
              <a:gd name="connsiteX9" fmla="*/ 579438 w 1493838"/>
              <a:gd name="connsiteY9" fmla="*/ 242888 h 938029"/>
              <a:gd name="connsiteX10" fmla="*/ 622300 w 1493838"/>
              <a:gd name="connsiteY10" fmla="*/ 228600 h 938029"/>
              <a:gd name="connsiteX11" fmla="*/ 750888 w 1493838"/>
              <a:gd name="connsiteY11" fmla="*/ 157163 h 938029"/>
              <a:gd name="connsiteX12" fmla="*/ 793750 w 1493838"/>
              <a:gd name="connsiteY12" fmla="*/ 128588 h 938029"/>
              <a:gd name="connsiteX13" fmla="*/ 836613 w 1493838"/>
              <a:gd name="connsiteY13" fmla="*/ 42863 h 938029"/>
              <a:gd name="connsiteX14" fmla="*/ 822325 w 1493838"/>
              <a:gd name="connsiteY14" fmla="*/ 0 h 938029"/>
              <a:gd name="connsiteX15" fmla="*/ 1493838 w 1493838"/>
              <a:gd name="connsiteY15" fmla="*/ 0 h 938029"/>
              <a:gd name="connsiteX16" fmla="*/ 1279525 w 1493838"/>
              <a:gd name="connsiteY16" fmla="*/ 514350 h 938029"/>
              <a:gd name="connsiteX17" fmla="*/ 406581 w 1493838"/>
              <a:gd name="connsiteY17" fmla="*/ 938029 h 938029"/>
              <a:gd name="connsiteX18" fmla="*/ 292100 w 1493838"/>
              <a:gd name="connsiteY18" fmla="*/ 773113 h 938029"/>
              <a:gd name="connsiteX19" fmla="*/ 160338 w 1493838"/>
              <a:gd name="connsiteY19" fmla="*/ 677863 h 938029"/>
              <a:gd name="connsiteX20" fmla="*/ 122238 w 1493838"/>
              <a:gd name="connsiteY20" fmla="*/ 652463 h 938029"/>
              <a:gd name="connsiteX21" fmla="*/ 93663 w 1493838"/>
              <a:gd name="connsiteY21" fmla="*/ 588963 h 938029"/>
              <a:gd name="connsiteX22" fmla="*/ 12700 w 1493838"/>
              <a:gd name="connsiteY22" fmla="*/ 509588 h 9380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493838" h="938029">
                <a:moveTo>
                  <a:pt x="12700" y="509588"/>
                </a:moveTo>
                <a:lnTo>
                  <a:pt x="0" y="503238"/>
                </a:lnTo>
                <a:cubicBezTo>
                  <a:pt x="57150" y="484188"/>
                  <a:pt x="82815" y="481542"/>
                  <a:pt x="107950" y="471488"/>
                </a:cubicBezTo>
                <a:cubicBezTo>
                  <a:pt x="133085" y="461434"/>
                  <a:pt x="135121" y="449887"/>
                  <a:pt x="150813" y="442913"/>
                </a:cubicBezTo>
                <a:cubicBezTo>
                  <a:pt x="178338" y="430680"/>
                  <a:pt x="236538" y="414338"/>
                  <a:pt x="236538" y="414338"/>
                </a:cubicBezTo>
                <a:cubicBezTo>
                  <a:pt x="265113" y="395288"/>
                  <a:pt x="289682" y="368048"/>
                  <a:pt x="322263" y="357188"/>
                </a:cubicBezTo>
                <a:lnTo>
                  <a:pt x="407988" y="328613"/>
                </a:lnTo>
                <a:cubicBezTo>
                  <a:pt x="422275" y="319088"/>
                  <a:pt x="435159" y="307012"/>
                  <a:pt x="450850" y="300038"/>
                </a:cubicBezTo>
                <a:cubicBezTo>
                  <a:pt x="478375" y="287805"/>
                  <a:pt x="536575" y="271463"/>
                  <a:pt x="536575" y="271463"/>
                </a:cubicBezTo>
                <a:cubicBezTo>
                  <a:pt x="550863" y="261938"/>
                  <a:pt x="564079" y="250567"/>
                  <a:pt x="579438" y="242888"/>
                </a:cubicBezTo>
                <a:cubicBezTo>
                  <a:pt x="592908" y="236153"/>
                  <a:pt x="609135" y="235914"/>
                  <a:pt x="622300" y="228600"/>
                </a:cubicBezTo>
                <a:cubicBezTo>
                  <a:pt x="769677" y="146723"/>
                  <a:pt x="653903" y="189490"/>
                  <a:pt x="750888" y="157163"/>
                </a:cubicBezTo>
                <a:cubicBezTo>
                  <a:pt x="765175" y="147638"/>
                  <a:pt x="781608" y="140730"/>
                  <a:pt x="793750" y="128588"/>
                </a:cubicBezTo>
                <a:cubicBezTo>
                  <a:pt x="821446" y="100892"/>
                  <a:pt x="824992" y="77723"/>
                  <a:pt x="836613" y="42863"/>
                </a:cubicBezTo>
                <a:lnTo>
                  <a:pt x="822325" y="0"/>
                </a:lnTo>
                <a:lnTo>
                  <a:pt x="1493838" y="0"/>
                </a:lnTo>
                <a:lnTo>
                  <a:pt x="1279525" y="514350"/>
                </a:lnTo>
                <a:cubicBezTo>
                  <a:pt x="1054010" y="645718"/>
                  <a:pt x="632096" y="806661"/>
                  <a:pt x="406581" y="938029"/>
                </a:cubicBezTo>
                <a:cubicBezTo>
                  <a:pt x="270528" y="860377"/>
                  <a:pt x="405252" y="863735"/>
                  <a:pt x="292100" y="773113"/>
                </a:cubicBezTo>
                <a:cubicBezTo>
                  <a:pt x="277813" y="735013"/>
                  <a:pt x="188648" y="697971"/>
                  <a:pt x="160338" y="677863"/>
                </a:cubicBezTo>
                <a:cubicBezTo>
                  <a:pt x="132028" y="657755"/>
                  <a:pt x="122238" y="709161"/>
                  <a:pt x="122238" y="652463"/>
                </a:cubicBezTo>
                <a:lnTo>
                  <a:pt x="93663" y="588963"/>
                </a:lnTo>
                <a:lnTo>
                  <a:pt x="12700" y="509588"/>
                </a:lnTo>
                <a:close/>
              </a:path>
            </a:pathLst>
          </a:custGeom>
          <a:blipFill dpi="0" rotWithShape="1">
            <a:blip r:embed="rId5">
              <a:alphaModFix amt="16000"/>
            </a:blip>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350" dirty="0"/>
          </a:p>
        </p:txBody>
      </p:sp>
      <p:pic>
        <p:nvPicPr>
          <p:cNvPr id="96" name="Picture 95">
            <a:extLst>
              <a:ext uri="{FF2B5EF4-FFF2-40B4-BE49-F238E27FC236}">
                <a16:creationId xmlns:a16="http://schemas.microsoft.com/office/drawing/2014/main" id="{8FD5A2FF-FC9F-C04C-B3F3-3C8C5D306BB2}"/>
              </a:ext>
            </a:extLst>
          </p:cNvPr>
          <p:cNvPicPr>
            <a:picLocks noChangeAspect="1"/>
          </p:cNvPicPr>
          <p:nvPr/>
        </p:nvPicPr>
        <p:blipFill rotWithShape="1">
          <a:blip r:embed="rId6">
            <a:duotone>
              <a:schemeClr val="bg2">
                <a:shade val="45000"/>
                <a:satMod val="135000"/>
              </a:schemeClr>
              <a:prstClr val="white"/>
            </a:duotone>
          </a:blip>
          <a:srcRect l="70460" r="791" b="-15907"/>
          <a:stretch/>
        </p:blipFill>
        <p:spPr>
          <a:xfrm>
            <a:off x="3727063" y="1892702"/>
            <a:ext cx="2320349" cy="865406"/>
          </a:xfrm>
          <a:prstGeom prst="rect">
            <a:avLst/>
          </a:prstGeom>
        </p:spPr>
      </p:pic>
      <p:grpSp>
        <p:nvGrpSpPr>
          <p:cNvPr id="46" name="Group 45">
            <a:extLst>
              <a:ext uri="{FF2B5EF4-FFF2-40B4-BE49-F238E27FC236}">
                <a16:creationId xmlns:a16="http://schemas.microsoft.com/office/drawing/2014/main" id="{504A816D-03C2-A849-B7A9-8070AAE99123}"/>
              </a:ext>
            </a:extLst>
          </p:cNvPr>
          <p:cNvGrpSpPr/>
          <p:nvPr/>
        </p:nvGrpSpPr>
        <p:grpSpPr>
          <a:xfrm>
            <a:off x="3011418" y="1167109"/>
            <a:ext cx="2601706" cy="3926609"/>
            <a:chOff x="860257" y="1792705"/>
            <a:chExt cx="2261937" cy="3886200"/>
          </a:xfrm>
          <a:gradFill>
            <a:gsLst>
              <a:gs pos="23000">
                <a:srgbClr val="99BB44"/>
              </a:gs>
              <a:gs pos="44000">
                <a:schemeClr val="accent6">
                  <a:lumMod val="60000"/>
                  <a:lumOff val="40000"/>
                </a:schemeClr>
              </a:gs>
              <a:gs pos="67000">
                <a:schemeClr val="accent6">
                  <a:lumMod val="40000"/>
                  <a:lumOff val="60000"/>
                </a:schemeClr>
              </a:gs>
              <a:gs pos="89000">
                <a:srgbClr val="99BB44"/>
              </a:gs>
            </a:gsLst>
            <a:lin ang="5400000" scaled="1"/>
          </a:gradFill>
        </p:grpSpPr>
        <p:sp>
          <p:nvSpPr>
            <p:cNvPr id="59" name="Rectangle 58">
              <a:extLst>
                <a:ext uri="{FF2B5EF4-FFF2-40B4-BE49-F238E27FC236}">
                  <a16:creationId xmlns:a16="http://schemas.microsoft.com/office/drawing/2014/main" id="{3A085008-0D25-9C4E-8B0C-8E6D0D33C10F}"/>
                </a:ext>
              </a:extLst>
            </p:cNvPr>
            <p:cNvSpPr/>
            <p:nvPr/>
          </p:nvSpPr>
          <p:spPr>
            <a:xfrm>
              <a:off x="1094874" y="3429000"/>
              <a:ext cx="1792705" cy="224990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60" name="Triangle 59">
              <a:extLst>
                <a:ext uri="{FF2B5EF4-FFF2-40B4-BE49-F238E27FC236}">
                  <a16:creationId xmlns:a16="http://schemas.microsoft.com/office/drawing/2014/main" id="{A42D72DC-060B-C745-AD97-7559C39FFBAC}"/>
                </a:ext>
              </a:extLst>
            </p:cNvPr>
            <p:cNvSpPr/>
            <p:nvPr/>
          </p:nvSpPr>
          <p:spPr>
            <a:xfrm>
              <a:off x="860257" y="1792705"/>
              <a:ext cx="2261937" cy="1636295"/>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sp>
        <p:nvSpPr>
          <p:cNvPr id="47" name="Rounded Rectangle 46">
            <a:extLst>
              <a:ext uri="{FF2B5EF4-FFF2-40B4-BE49-F238E27FC236}">
                <a16:creationId xmlns:a16="http://schemas.microsoft.com/office/drawing/2014/main" id="{F6F5B259-33BD-D64E-B559-ABAA0501E1BF}"/>
              </a:ext>
            </a:extLst>
          </p:cNvPr>
          <p:cNvSpPr/>
          <p:nvPr/>
        </p:nvSpPr>
        <p:spPr>
          <a:xfrm>
            <a:off x="3258640" y="5102683"/>
            <a:ext cx="2101152" cy="271358"/>
          </a:xfrm>
          <a:prstGeom prst="round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50" b="1" dirty="0">
                <a:latin typeface="Century Gothic" panose="020B0502020202020204" pitchFamily="34" charset="0"/>
              </a:rPr>
              <a:t>Expanded LRS Tech Foundation</a:t>
            </a:r>
          </a:p>
        </p:txBody>
      </p:sp>
      <p:sp>
        <p:nvSpPr>
          <p:cNvPr id="51" name="TextBox 50">
            <a:extLst>
              <a:ext uri="{FF2B5EF4-FFF2-40B4-BE49-F238E27FC236}">
                <a16:creationId xmlns:a16="http://schemas.microsoft.com/office/drawing/2014/main" id="{979ED01B-39FD-FB41-9B48-08A3D03DAE14}"/>
              </a:ext>
            </a:extLst>
          </p:cNvPr>
          <p:cNvSpPr txBox="1"/>
          <p:nvPr/>
        </p:nvSpPr>
        <p:spPr>
          <a:xfrm>
            <a:off x="3201948" y="3703413"/>
            <a:ext cx="950436" cy="196208"/>
          </a:xfrm>
          <a:prstGeom prst="rect">
            <a:avLst/>
          </a:prstGeom>
          <a:noFill/>
        </p:spPr>
        <p:txBody>
          <a:bodyPr wrap="square" rtlCol="0">
            <a:spAutoFit/>
          </a:bodyPr>
          <a:lstStyle/>
          <a:p>
            <a:pPr algn="ctr"/>
            <a:r>
              <a:rPr lang="en-US" sz="675" b="1" dirty="0">
                <a:solidFill>
                  <a:schemeClr val="bg1"/>
                </a:solidFill>
                <a:latin typeface="Century Gothic" panose="020B0502020202020204" pitchFamily="34" charset="0"/>
              </a:rPr>
              <a:t>Core Application</a:t>
            </a:r>
          </a:p>
        </p:txBody>
      </p:sp>
      <p:grpSp>
        <p:nvGrpSpPr>
          <p:cNvPr id="35" name="Group 34">
            <a:extLst>
              <a:ext uri="{FF2B5EF4-FFF2-40B4-BE49-F238E27FC236}">
                <a16:creationId xmlns:a16="http://schemas.microsoft.com/office/drawing/2014/main" id="{5DA8F2B6-E728-6646-BD5C-7A7EDA6EE080}"/>
              </a:ext>
            </a:extLst>
          </p:cNvPr>
          <p:cNvGrpSpPr/>
          <p:nvPr/>
        </p:nvGrpSpPr>
        <p:grpSpPr>
          <a:xfrm>
            <a:off x="3044251" y="1206556"/>
            <a:ext cx="2526626" cy="1677041"/>
            <a:chOff x="4414820" y="1883871"/>
            <a:chExt cx="3368834" cy="1823206"/>
          </a:xfrm>
        </p:grpSpPr>
        <p:grpSp>
          <p:nvGrpSpPr>
            <p:cNvPr id="92" name="Group 91">
              <a:extLst>
                <a:ext uri="{FF2B5EF4-FFF2-40B4-BE49-F238E27FC236}">
                  <a16:creationId xmlns:a16="http://schemas.microsoft.com/office/drawing/2014/main" id="{2A8F69FF-D174-3B44-943D-BF259953EA31}"/>
                </a:ext>
              </a:extLst>
            </p:cNvPr>
            <p:cNvGrpSpPr/>
            <p:nvPr/>
          </p:nvGrpSpPr>
          <p:grpSpPr>
            <a:xfrm>
              <a:off x="4414820" y="1883871"/>
              <a:ext cx="3368834" cy="1823206"/>
              <a:chOff x="308115" y="1875483"/>
              <a:chExt cx="3368834" cy="1823206"/>
            </a:xfrm>
          </p:grpSpPr>
          <p:cxnSp>
            <p:nvCxnSpPr>
              <p:cNvPr id="94" name="Straight Connector 93">
                <a:extLst>
                  <a:ext uri="{FF2B5EF4-FFF2-40B4-BE49-F238E27FC236}">
                    <a16:creationId xmlns:a16="http://schemas.microsoft.com/office/drawing/2014/main" id="{F6BA8A27-182E-3D46-A7E8-67A103CB547F}"/>
                  </a:ext>
                </a:extLst>
              </p:cNvPr>
              <p:cNvCxnSpPr>
                <a:cxnSpLocks/>
              </p:cNvCxnSpPr>
              <p:nvPr/>
            </p:nvCxnSpPr>
            <p:spPr>
              <a:xfrm flipV="1">
                <a:off x="308115" y="1920177"/>
                <a:ext cx="1681396" cy="1768157"/>
              </a:xfrm>
              <a:prstGeom prst="line">
                <a:avLst/>
              </a:prstGeom>
              <a:ln w="762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99" name="Straight Connector 98">
                <a:extLst>
                  <a:ext uri="{FF2B5EF4-FFF2-40B4-BE49-F238E27FC236}">
                    <a16:creationId xmlns:a16="http://schemas.microsoft.com/office/drawing/2014/main" id="{EC228069-7948-344C-A15E-1D63814599EF}"/>
                  </a:ext>
                </a:extLst>
              </p:cNvPr>
              <p:cNvCxnSpPr>
                <a:cxnSpLocks/>
              </p:cNvCxnSpPr>
              <p:nvPr/>
            </p:nvCxnSpPr>
            <p:spPr>
              <a:xfrm flipH="1" flipV="1">
                <a:off x="1980267" y="1875483"/>
                <a:ext cx="1696682" cy="1823206"/>
              </a:xfrm>
              <a:prstGeom prst="line">
                <a:avLst/>
              </a:prstGeom>
              <a:ln w="76200">
                <a:solidFill>
                  <a:schemeClr val="bg1"/>
                </a:solidFill>
              </a:ln>
            </p:spPr>
            <p:style>
              <a:lnRef idx="1">
                <a:schemeClr val="accent1"/>
              </a:lnRef>
              <a:fillRef idx="0">
                <a:schemeClr val="accent1"/>
              </a:fillRef>
              <a:effectRef idx="0">
                <a:schemeClr val="accent1"/>
              </a:effectRef>
              <a:fontRef idx="minor">
                <a:schemeClr val="tx1"/>
              </a:fontRef>
            </p:style>
          </p:cxnSp>
        </p:grpSp>
        <p:cxnSp>
          <p:nvCxnSpPr>
            <p:cNvPr id="115" name="Straight Connector 114">
              <a:extLst>
                <a:ext uri="{FF2B5EF4-FFF2-40B4-BE49-F238E27FC236}">
                  <a16:creationId xmlns:a16="http://schemas.microsoft.com/office/drawing/2014/main" id="{8FA660D4-F7B5-A041-89E6-2BDCE7F8E895}"/>
                </a:ext>
              </a:extLst>
            </p:cNvPr>
            <p:cNvCxnSpPr>
              <a:cxnSpLocks/>
            </p:cNvCxnSpPr>
            <p:nvPr/>
          </p:nvCxnSpPr>
          <p:spPr>
            <a:xfrm>
              <a:off x="4730853" y="3617551"/>
              <a:ext cx="274932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117" name="Rounded Rectangle 116">
            <a:extLst>
              <a:ext uri="{FF2B5EF4-FFF2-40B4-BE49-F238E27FC236}">
                <a16:creationId xmlns:a16="http://schemas.microsoft.com/office/drawing/2014/main" id="{9BC9C73D-327F-0D4B-9B96-D6839F2C81EC}"/>
              </a:ext>
            </a:extLst>
          </p:cNvPr>
          <p:cNvSpPr/>
          <p:nvPr/>
        </p:nvSpPr>
        <p:spPr>
          <a:xfrm>
            <a:off x="3376557" y="2601180"/>
            <a:ext cx="1886084" cy="170590"/>
          </a:xfrm>
          <a:prstGeom prst="round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 b="1" dirty="0">
                <a:solidFill>
                  <a:schemeClr val="bg1"/>
                </a:solidFill>
                <a:latin typeface="Century Gothic" panose="020B0502020202020204" pitchFamily="34" charset="0"/>
              </a:rPr>
              <a:t>Contact Center Integration</a:t>
            </a:r>
          </a:p>
        </p:txBody>
      </p:sp>
      <p:sp>
        <p:nvSpPr>
          <p:cNvPr id="118" name="Rounded Rectangle 117">
            <a:extLst>
              <a:ext uri="{FF2B5EF4-FFF2-40B4-BE49-F238E27FC236}">
                <a16:creationId xmlns:a16="http://schemas.microsoft.com/office/drawing/2014/main" id="{FE4D48E6-C14E-BF44-956F-E9DA956522B4}"/>
              </a:ext>
            </a:extLst>
          </p:cNvPr>
          <p:cNvSpPr/>
          <p:nvPr/>
        </p:nvSpPr>
        <p:spPr>
          <a:xfrm>
            <a:off x="3482066" y="2395030"/>
            <a:ext cx="758667" cy="165393"/>
          </a:xfrm>
          <a:prstGeom prst="round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 b="1" dirty="0">
                <a:solidFill>
                  <a:schemeClr val="bg1"/>
                </a:solidFill>
                <a:latin typeface="Century Gothic" panose="020B0502020202020204" pitchFamily="34" charset="0"/>
              </a:rPr>
              <a:t>Help Desk 1/2</a:t>
            </a:r>
          </a:p>
        </p:txBody>
      </p:sp>
      <p:sp>
        <p:nvSpPr>
          <p:cNvPr id="119" name="Rounded Rectangle 118">
            <a:extLst>
              <a:ext uri="{FF2B5EF4-FFF2-40B4-BE49-F238E27FC236}">
                <a16:creationId xmlns:a16="http://schemas.microsoft.com/office/drawing/2014/main" id="{1D30D923-349E-994A-AE3A-A387E3E55D09}"/>
              </a:ext>
            </a:extLst>
          </p:cNvPr>
          <p:cNvSpPr/>
          <p:nvPr/>
        </p:nvSpPr>
        <p:spPr>
          <a:xfrm>
            <a:off x="4279798" y="2392497"/>
            <a:ext cx="835995" cy="170600"/>
          </a:xfrm>
          <a:prstGeom prst="round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 b="1" dirty="0">
                <a:solidFill>
                  <a:schemeClr val="bg1"/>
                </a:solidFill>
                <a:latin typeface="Century Gothic" panose="020B0502020202020204" pitchFamily="34" charset="0"/>
              </a:rPr>
              <a:t>Help Desk 3</a:t>
            </a:r>
          </a:p>
        </p:txBody>
      </p:sp>
      <p:sp>
        <p:nvSpPr>
          <p:cNvPr id="120" name="Rounded Rectangle 119">
            <a:extLst>
              <a:ext uri="{FF2B5EF4-FFF2-40B4-BE49-F238E27FC236}">
                <a16:creationId xmlns:a16="http://schemas.microsoft.com/office/drawing/2014/main" id="{31AE39FB-22C5-A74E-B66B-176E8C3C41E3}"/>
              </a:ext>
            </a:extLst>
          </p:cNvPr>
          <p:cNvSpPr/>
          <p:nvPr/>
        </p:nvSpPr>
        <p:spPr>
          <a:xfrm>
            <a:off x="3687610" y="2183566"/>
            <a:ext cx="1272512" cy="168712"/>
          </a:xfrm>
          <a:prstGeom prst="round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 b="1" dirty="0">
                <a:solidFill>
                  <a:schemeClr val="bg1"/>
                </a:solidFill>
                <a:latin typeface="Century Gothic" panose="020B0502020202020204" pitchFamily="34" charset="0"/>
              </a:rPr>
              <a:t>Expanded Central Print</a:t>
            </a:r>
          </a:p>
        </p:txBody>
      </p:sp>
      <p:grpSp>
        <p:nvGrpSpPr>
          <p:cNvPr id="41" name="Group 40">
            <a:extLst>
              <a:ext uri="{FF2B5EF4-FFF2-40B4-BE49-F238E27FC236}">
                <a16:creationId xmlns:a16="http://schemas.microsoft.com/office/drawing/2014/main" id="{DCB46225-519D-7345-A198-C12708E0FD62}"/>
              </a:ext>
            </a:extLst>
          </p:cNvPr>
          <p:cNvGrpSpPr/>
          <p:nvPr/>
        </p:nvGrpSpPr>
        <p:grpSpPr>
          <a:xfrm>
            <a:off x="4868596" y="4246137"/>
            <a:ext cx="412396" cy="839195"/>
            <a:chOff x="6094182" y="4507805"/>
            <a:chExt cx="549861" cy="1118926"/>
          </a:xfrm>
        </p:grpSpPr>
        <p:sp>
          <p:nvSpPr>
            <p:cNvPr id="125" name="Rectangle 124">
              <a:extLst>
                <a:ext uri="{FF2B5EF4-FFF2-40B4-BE49-F238E27FC236}">
                  <a16:creationId xmlns:a16="http://schemas.microsoft.com/office/drawing/2014/main" id="{AFF4821C-CD42-9744-890F-00D45B4B5899}"/>
                </a:ext>
              </a:extLst>
            </p:cNvPr>
            <p:cNvSpPr/>
            <p:nvPr/>
          </p:nvSpPr>
          <p:spPr>
            <a:xfrm>
              <a:off x="6162445" y="4507805"/>
              <a:ext cx="406400" cy="938441"/>
            </a:xfrm>
            <a:prstGeom prst="rect">
              <a:avLst/>
            </a:prstGeom>
            <a:solidFill>
              <a:srgbClr val="FFF9F5"/>
            </a:solidFill>
            <a:ln w="3810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126" name="Oval 125">
              <a:extLst>
                <a:ext uri="{FF2B5EF4-FFF2-40B4-BE49-F238E27FC236}">
                  <a16:creationId xmlns:a16="http://schemas.microsoft.com/office/drawing/2014/main" id="{7F76474D-21C4-F549-A381-828A2292324F}"/>
                </a:ext>
              </a:extLst>
            </p:cNvPr>
            <p:cNvSpPr/>
            <p:nvPr/>
          </p:nvSpPr>
          <p:spPr>
            <a:xfrm>
              <a:off x="6453543" y="4945728"/>
              <a:ext cx="64008" cy="62593"/>
            </a:xfrm>
            <a:prstGeom prst="ellipse">
              <a:avLst/>
            </a:prstGeom>
            <a:solidFill>
              <a:schemeClr val="bg1">
                <a:lumMod val="50000"/>
              </a:schemeClr>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27" name="Rectangle 126">
              <a:extLst>
                <a:ext uri="{FF2B5EF4-FFF2-40B4-BE49-F238E27FC236}">
                  <a16:creationId xmlns:a16="http://schemas.microsoft.com/office/drawing/2014/main" id="{F8F50860-B690-1340-A301-2A7326C34C6E}"/>
                </a:ext>
              </a:extLst>
            </p:cNvPr>
            <p:cNvSpPr/>
            <p:nvPr/>
          </p:nvSpPr>
          <p:spPr>
            <a:xfrm>
              <a:off x="6094768" y="5446246"/>
              <a:ext cx="549275" cy="9226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128" name="Rectangle 127">
              <a:extLst>
                <a:ext uri="{FF2B5EF4-FFF2-40B4-BE49-F238E27FC236}">
                  <a16:creationId xmlns:a16="http://schemas.microsoft.com/office/drawing/2014/main" id="{6F1C6C6E-0619-A447-9CB1-02EE2EB662D4}"/>
                </a:ext>
              </a:extLst>
            </p:cNvPr>
            <p:cNvSpPr/>
            <p:nvPr/>
          </p:nvSpPr>
          <p:spPr>
            <a:xfrm>
              <a:off x="6094182" y="5534465"/>
              <a:ext cx="549275" cy="92266"/>
            </a:xfrm>
            <a:prstGeom prst="rect">
              <a:avLst/>
            </a:prstGeom>
            <a:solidFill>
              <a:schemeClr val="bg1">
                <a:lumMod val="9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grpSp>
      <p:grpSp>
        <p:nvGrpSpPr>
          <p:cNvPr id="42" name="Group 41">
            <a:extLst>
              <a:ext uri="{FF2B5EF4-FFF2-40B4-BE49-F238E27FC236}">
                <a16:creationId xmlns:a16="http://schemas.microsoft.com/office/drawing/2014/main" id="{701ADF1E-C5DE-9C4D-8AE3-434519E5794D}"/>
              </a:ext>
            </a:extLst>
          </p:cNvPr>
          <p:cNvGrpSpPr/>
          <p:nvPr/>
        </p:nvGrpSpPr>
        <p:grpSpPr>
          <a:xfrm>
            <a:off x="3443741" y="3893236"/>
            <a:ext cx="611764" cy="640686"/>
            <a:chOff x="4900311" y="3906781"/>
            <a:chExt cx="529390" cy="938463"/>
          </a:xfrm>
        </p:grpSpPr>
        <p:sp>
          <p:nvSpPr>
            <p:cNvPr id="122" name="Rectangle 121">
              <a:extLst>
                <a:ext uri="{FF2B5EF4-FFF2-40B4-BE49-F238E27FC236}">
                  <a16:creationId xmlns:a16="http://schemas.microsoft.com/office/drawing/2014/main" id="{F4637DBC-D47B-B345-A396-3E55692AE9E3}"/>
                </a:ext>
              </a:extLst>
            </p:cNvPr>
            <p:cNvSpPr/>
            <p:nvPr/>
          </p:nvSpPr>
          <p:spPr>
            <a:xfrm>
              <a:off x="4900311" y="3906781"/>
              <a:ext cx="529390" cy="938463"/>
            </a:xfrm>
            <a:prstGeom prst="rect">
              <a:avLst/>
            </a:prstGeom>
            <a:solidFill>
              <a:srgbClr val="FFF9F5"/>
            </a:solidFill>
            <a:ln w="3810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cxnSp>
          <p:nvCxnSpPr>
            <p:cNvPr id="123" name="Straight Connector 122">
              <a:extLst>
                <a:ext uri="{FF2B5EF4-FFF2-40B4-BE49-F238E27FC236}">
                  <a16:creationId xmlns:a16="http://schemas.microsoft.com/office/drawing/2014/main" id="{F6E67ACC-6A94-9545-A1A6-54E516B41F01}"/>
                </a:ext>
              </a:extLst>
            </p:cNvPr>
            <p:cNvCxnSpPr>
              <a:cxnSpLocks/>
              <a:stCxn id="122" idx="0"/>
              <a:endCxn id="122" idx="2"/>
            </p:cNvCxnSpPr>
            <p:nvPr/>
          </p:nvCxnSpPr>
          <p:spPr>
            <a:xfrm>
              <a:off x="5165006" y="3906781"/>
              <a:ext cx="0" cy="938463"/>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24" name="Straight Connector 123">
              <a:extLst>
                <a:ext uri="{FF2B5EF4-FFF2-40B4-BE49-F238E27FC236}">
                  <a16:creationId xmlns:a16="http://schemas.microsoft.com/office/drawing/2014/main" id="{8A0FD10D-C664-DB4B-B2CD-A2F650215CDF}"/>
                </a:ext>
              </a:extLst>
            </p:cNvPr>
            <p:cNvCxnSpPr>
              <a:stCxn id="122" idx="1"/>
              <a:endCxn id="122" idx="3"/>
            </p:cNvCxnSpPr>
            <p:nvPr/>
          </p:nvCxnSpPr>
          <p:spPr>
            <a:xfrm>
              <a:off x="4900311" y="4376013"/>
              <a:ext cx="529390" cy="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50" name="TextBox 49">
              <a:extLst>
                <a:ext uri="{FF2B5EF4-FFF2-40B4-BE49-F238E27FC236}">
                  <a16:creationId xmlns:a16="http://schemas.microsoft.com/office/drawing/2014/main" id="{2ADC20CA-91C5-5C4B-9FD1-44524BB9E3C7}"/>
                </a:ext>
              </a:extLst>
            </p:cNvPr>
            <p:cNvSpPr txBox="1"/>
            <p:nvPr/>
          </p:nvSpPr>
          <p:spPr>
            <a:xfrm>
              <a:off x="4927871" y="3934288"/>
              <a:ext cx="479081" cy="371931"/>
            </a:xfrm>
            <a:prstGeom prst="rect">
              <a:avLst/>
            </a:prstGeom>
            <a:solidFill>
              <a:srgbClr val="FFC000"/>
            </a:solidFill>
          </p:spPr>
          <p:txBody>
            <a:bodyPr wrap="square" rtlCol="0">
              <a:spAutoFit/>
            </a:bodyPr>
            <a:lstStyle/>
            <a:p>
              <a:r>
                <a:rPr lang="en-US" sz="525" b="1" dirty="0">
                  <a:solidFill>
                    <a:schemeClr val="bg1"/>
                  </a:solidFill>
                  <a:latin typeface="Century Gothic" panose="020B0502020202020204" pitchFamily="34" charset="0"/>
                </a:rPr>
                <a:t>Statewide Portal</a:t>
              </a:r>
            </a:p>
          </p:txBody>
        </p:sp>
      </p:grpSp>
      <p:sp>
        <p:nvSpPr>
          <p:cNvPr id="129" name="TextBox 128">
            <a:extLst>
              <a:ext uri="{FF2B5EF4-FFF2-40B4-BE49-F238E27FC236}">
                <a16:creationId xmlns:a16="http://schemas.microsoft.com/office/drawing/2014/main" id="{52D71C61-528D-3A4D-A05F-E9669070F7CA}"/>
              </a:ext>
            </a:extLst>
          </p:cNvPr>
          <p:cNvSpPr txBox="1"/>
          <p:nvPr/>
        </p:nvSpPr>
        <p:spPr>
          <a:xfrm>
            <a:off x="4887175" y="4294479"/>
            <a:ext cx="437940" cy="276999"/>
          </a:xfrm>
          <a:prstGeom prst="rect">
            <a:avLst/>
          </a:prstGeom>
          <a:noFill/>
        </p:spPr>
        <p:txBody>
          <a:bodyPr wrap="none" rtlCol="0">
            <a:spAutoFit/>
          </a:bodyPr>
          <a:lstStyle/>
          <a:p>
            <a:r>
              <a:rPr lang="en-US" sz="600" dirty="0">
                <a:latin typeface="Century Gothic" panose="020B0502020202020204" pitchFamily="34" charset="0"/>
              </a:rPr>
              <a:t>Lobby </a:t>
            </a:r>
          </a:p>
          <a:p>
            <a:r>
              <a:rPr lang="en-US" sz="600" dirty="0">
                <a:latin typeface="Century Gothic" panose="020B0502020202020204" pitchFamily="34" charset="0"/>
              </a:rPr>
              <a:t>Mgmt</a:t>
            </a:r>
          </a:p>
        </p:txBody>
      </p:sp>
      <p:pic>
        <p:nvPicPr>
          <p:cNvPr id="130" name="Picture 129">
            <a:extLst>
              <a:ext uri="{FF2B5EF4-FFF2-40B4-BE49-F238E27FC236}">
                <a16:creationId xmlns:a16="http://schemas.microsoft.com/office/drawing/2014/main" id="{9315CB9F-2CFE-384C-8871-4B0B5DD8DBA7}"/>
              </a:ext>
            </a:extLst>
          </p:cNvPr>
          <p:cNvPicPr>
            <a:picLocks noChangeAspect="1"/>
          </p:cNvPicPr>
          <p:nvPr/>
        </p:nvPicPr>
        <p:blipFill rotWithShape="1">
          <a:blip r:embed="rId6">
            <a:duotone>
              <a:schemeClr val="bg2">
                <a:shade val="45000"/>
                <a:satMod val="135000"/>
              </a:schemeClr>
              <a:prstClr val="white"/>
            </a:duotone>
          </a:blip>
          <a:srcRect l="71202" r="2269" b="-15907"/>
          <a:stretch/>
        </p:blipFill>
        <p:spPr>
          <a:xfrm rot="21349289">
            <a:off x="6080274" y="1714468"/>
            <a:ext cx="3065911" cy="865406"/>
          </a:xfrm>
          <a:prstGeom prst="rect">
            <a:avLst/>
          </a:prstGeom>
        </p:spPr>
      </p:pic>
      <p:sp>
        <p:nvSpPr>
          <p:cNvPr id="131" name="Rounded Rectangle 130">
            <a:extLst>
              <a:ext uri="{FF2B5EF4-FFF2-40B4-BE49-F238E27FC236}">
                <a16:creationId xmlns:a16="http://schemas.microsoft.com/office/drawing/2014/main" id="{96EFB114-1CDE-6646-A66E-8B076CFA924C}"/>
              </a:ext>
            </a:extLst>
          </p:cNvPr>
          <p:cNvSpPr/>
          <p:nvPr/>
        </p:nvSpPr>
        <p:spPr>
          <a:xfrm>
            <a:off x="3597641" y="2889131"/>
            <a:ext cx="817174" cy="190332"/>
          </a:xfrm>
          <a:prstGeom prst="round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25" b="1" dirty="0">
                <a:solidFill>
                  <a:schemeClr val="bg1"/>
                </a:solidFill>
                <a:latin typeface="Century Gothic" panose="020B0502020202020204" pitchFamily="34" charset="0"/>
              </a:rPr>
              <a:t>57-County GA/GR</a:t>
            </a:r>
          </a:p>
        </p:txBody>
      </p:sp>
      <p:sp>
        <p:nvSpPr>
          <p:cNvPr id="132" name="Rounded Rectangle 131">
            <a:extLst>
              <a:ext uri="{FF2B5EF4-FFF2-40B4-BE49-F238E27FC236}">
                <a16:creationId xmlns:a16="http://schemas.microsoft.com/office/drawing/2014/main" id="{3F813621-149E-C446-A65D-9119EE869AC4}"/>
              </a:ext>
            </a:extLst>
          </p:cNvPr>
          <p:cNvSpPr/>
          <p:nvPr/>
        </p:nvSpPr>
        <p:spPr>
          <a:xfrm>
            <a:off x="3601633" y="3107711"/>
            <a:ext cx="817174" cy="152249"/>
          </a:xfrm>
          <a:prstGeom prst="roundRect">
            <a:avLst/>
          </a:prstGeom>
          <a:solidFill>
            <a:srgbClr val="FFC000"/>
          </a:solid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25" b="1" dirty="0">
                <a:solidFill>
                  <a:schemeClr val="bg1"/>
                </a:solidFill>
                <a:latin typeface="Century Gothic" panose="020B0502020202020204" pitchFamily="34" charset="0"/>
              </a:rPr>
              <a:t>Non-State Forms</a:t>
            </a:r>
          </a:p>
        </p:txBody>
      </p:sp>
      <p:sp>
        <p:nvSpPr>
          <p:cNvPr id="133" name="Rounded Rectangle 132">
            <a:extLst>
              <a:ext uri="{FF2B5EF4-FFF2-40B4-BE49-F238E27FC236}">
                <a16:creationId xmlns:a16="http://schemas.microsoft.com/office/drawing/2014/main" id="{CC6EE1EE-A385-B549-8864-5A93F706AAE4}"/>
              </a:ext>
            </a:extLst>
          </p:cNvPr>
          <p:cNvSpPr/>
          <p:nvPr/>
        </p:nvSpPr>
        <p:spPr>
          <a:xfrm>
            <a:off x="3597641" y="3288163"/>
            <a:ext cx="817174" cy="152249"/>
          </a:xfrm>
          <a:prstGeom prst="round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25" b="1" dirty="0">
                <a:solidFill>
                  <a:schemeClr val="bg1"/>
                </a:solidFill>
                <a:latin typeface="Century Gothic" panose="020B0502020202020204" pitchFamily="34" charset="0"/>
              </a:rPr>
              <a:t>Analytics</a:t>
            </a:r>
          </a:p>
        </p:txBody>
      </p:sp>
      <p:sp>
        <p:nvSpPr>
          <p:cNvPr id="135" name="Rounded Rectangle 134">
            <a:extLst>
              <a:ext uri="{FF2B5EF4-FFF2-40B4-BE49-F238E27FC236}">
                <a16:creationId xmlns:a16="http://schemas.microsoft.com/office/drawing/2014/main" id="{0EC1217A-79AA-5B4E-9808-51AA724E3A69}"/>
              </a:ext>
            </a:extLst>
          </p:cNvPr>
          <p:cNvSpPr/>
          <p:nvPr/>
        </p:nvSpPr>
        <p:spPr>
          <a:xfrm>
            <a:off x="4443129" y="3111591"/>
            <a:ext cx="817174" cy="152249"/>
          </a:xfrm>
          <a:prstGeom prst="round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25" b="1" dirty="0">
                <a:solidFill>
                  <a:schemeClr val="bg1"/>
                </a:solidFill>
                <a:latin typeface="Century Gothic" panose="020B0502020202020204" pitchFamily="34" charset="0"/>
              </a:rPr>
              <a:t>APIs</a:t>
            </a:r>
          </a:p>
        </p:txBody>
      </p:sp>
      <p:sp>
        <p:nvSpPr>
          <p:cNvPr id="136" name="Rounded Rectangle 135">
            <a:extLst>
              <a:ext uri="{FF2B5EF4-FFF2-40B4-BE49-F238E27FC236}">
                <a16:creationId xmlns:a16="http://schemas.microsoft.com/office/drawing/2014/main" id="{153EE406-7C36-F640-8D78-4A2826A4A3FA}"/>
              </a:ext>
            </a:extLst>
          </p:cNvPr>
          <p:cNvSpPr/>
          <p:nvPr/>
        </p:nvSpPr>
        <p:spPr>
          <a:xfrm>
            <a:off x="4442178" y="3294140"/>
            <a:ext cx="817174" cy="152249"/>
          </a:xfrm>
          <a:prstGeom prst="round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25" b="1" dirty="0">
                <a:solidFill>
                  <a:schemeClr val="bg1"/>
                </a:solidFill>
                <a:latin typeface="Century Gothic" panose="020B0502020202020204" pitchFamily="34" charset="0"/>
              </a:rPr>
              <a:t>FCED</a:t>
            </a:r>
          </a:p>
        </p:txBody>
      </p:sp>
      <p:cxnSp>
        <p:nvCxnSpPr>
          <p:cNvPr id="139" name="Straight Connector 138">
            <a:extLst>
              <a:ext uri="{FF2B5EF4-FFF2-40B4-BE49-F238E27FC236}">
                <a16:creationId xmlns:a16="http://schemas.microsoft.com/office/drawing/2014/main" id="{8048B738-6426-1B4A-AA7D-AD195C13F083}"/>
              </a:ext>
            </a:extLst>
          </p:cNvPr>
          <p:cNvCxnSpPr>
            <a:cxnSpLocks/>
          </p:cNvCxnSpPr>
          <p:nvPr/>
        </p:nvCxnSpPr>
        <p:spPr>
          <a:xfrm>
            <a:off x="3281277" y="3689652"/>
            <a:ext cx="2040682"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141" name="Rounded Rectangle 140">
            <a:extLst>
              <a:ext uri="{FF2B5EF4-FFF2-40B4-BE49-F238E27FC236}">
                <a16:creationId xmlns:a16="http://schemas.microsoft.com/office/drawing/2014/main" id="{8C789AD2-82E1-A14C-BA1D-C3DA30497E56}"/>
              </a:ext>
            </a:extLst>
          </p:cNvPr>
          <p:cNvSpPr/>
          <p:nvPr/>
        </p:nvSpPr>
        <p:spPr>
          <a:xfrm>
            <a:off x="4454027" y="3469353"/>
            <a:ext cx="817174" cy="152249"/>
          </a:xfrm>
          <a:prstGeom prst="round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25" b="1" dirty="0">
                <a:solidFill>
                  <a:schemeClr val="bg1"/>
                </a:solidFill>
                <a:latin typeface="Century Gothic" panose="020B0502020202020204" pitchFamily="34" charset="0"/>
              </a:rPr>
              <a:t>Converted Ancillary Systems (Core)</a:t>
            </a:r>
          </a:p>
        </p:txBody>
      </p:sp>
      <p:grpSp>
        <p:nvGrpSpPr>
          <p:cNvPr id="187" name="Group 186">
            <a:extLst>
              <a:ext uri="{FF2B5EF4-FFF2-40B4-BE49-F238E27FC236}">
                <a16:creationId xmlns:a16="http://schemas.microsoft.com/office/drawing/2014/main" id="{AB79355F-5E59-B247-86BB-693C3FDD2CF6}"/>
              </a:ext>
            </a:extLst>
          </p:cNvPr>
          <p:cNvGrpSpPr/>
          <p:nvPr/>
        </p:nvGrpSpPr>
        <p:grpSpPr>
          <a:xfrm>
            <a:off x="1878324" y="3168869"/>
            <a:ext cx="1014287" cy="1157235"/>
            <a:chOff x="8846956" y="3195411"/>
            <a:chExt cx="1352382" cy="1542980"/>
          </a:xfrm>
        </p:grpSpPr>
        <p:grpSp>
          <p:nvGrpSpPr>
            <p:cNvPr id="157" name="Group 156">
              <a:extLst>
                <a:ext uri="{FF2B5EF4-FFF2-40B4-BE49-F238E27FC236}">
                  <a16:creationId xmlns:a16="http://schemas.microsoft.com/office/drawing/2014/main" id="{342ADB22-7D47-D04A-A9E6-BE60568FFE45}"/>
                </a:ext>
              </a:extLst>
            </p:cNvPr>
            <p:cNvGrpSpPr/>
            <p:nvPr/>
          </p:nvGrpSpPr>
          <p:grpSpPr>
            <a:xfrm>
              <a:off x="8846956" y="3195411"/>
              <a:ext cx="1352382" cy="1542980"/>
              <a:chOff x="365051" y="2678080"/>
              <a:chExt cx="2630144" cy="3000824"/>
            </a:xfrm>
            <a:solidFill>
              <a:srgbClr val="E6C975"/>
            </a:solidFill>
          </p:grpSpPr>
          <p:grpSp>
            <p:nvGrpSpPr>
              <p:cNvPr id="158" name="Group 157">
                <a:extLst>
                  <a:ext uri="{FF2B5EF4-FFF2-40B4-BE49-F238E27FC236}">
                    <a16:creationId xmlns:a16="http://schemas.microsoft.com/office/drawing/2014/main" id="{F7E40E1C-9E7B-FD4D-B351-793392BB87AD}"/>
                  </a:ext>
                </a:extLst>
              </p:cNvPr>
              <p:cNvGrpSpPr/>
              <p:nvPr/>
            </p:nvGrpSpPr>
            <p:grpSpPr>
              <a:xfrm>
                <a:off x="365051" y="2678080"/>
                <a:ext cx="2630144" cy="3000824"/>
                <a:chOff x="860257" y="1792705"/>
                <a:chExt cx="2261937" cy="3886200"/>
              </a:xfrm>
              <a:grpFill/>
            </p:grpSpPr>
            <p:sp>
              <p:nvSpPr>
                <p:cNvPr id="165" name="Rectangle 164">
                  <a:extLst>
                    <a:ext uri="{FF2B5EF4-FFF2-40B4-BE49-F238E27FC236}">
                      <a16:creationId xmlns:a16="http://schemas.microsoft.com/office/drawing/2014/main" id="{4B0BE5BE-36FE-D144-A144-78C371E25AB7}"/>
                    </a:ext>
                  </a:extLst>
                </p:cNvPr>
                <p:cNvSpPr/>
                <p:nvPr/>
              </p:nvSpPr>
              <p:spPr>
                <a:xfrm>
                  <a:off x="1094874" y="3429000"/>
                  <a:ext cx="1792705" cy="2249905"/>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66" name="Triangle 165">
                  <a:extLst>
                    <a:ext uri="{FF2B5EF4-FFF2-40B4-BE49-F238E27FC236}">
                      <a16:creationId xmlns:a16="http://schemas.microsoft.com/office/drawing/2014/main" id="{7E48BDA7-F1B4-8745-B35D-DA5C85E4EC4C}"/>
                    </a:ext>
                  </a:extLst>
                </p:cNvPr>
                <p:cNvSpPr/>
                <p:nvPr/>
              </p:nvSpPr>
              <p:spPr>
                <a:xfrm>
                  <a:off x="860257" y="1792705"/>
                  <a:ext cx="2261937" cy="1636295"/>
                </a:xfrm>
                <a:prstGeom prst="triangl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sp>
            <p:nvSpPr>
              <p:cNvPr id="159" name="Rectangle 158">
                <a:extLst>
                  <a:ext uri="{FF2B5EF4-FFF2-40B4-BE49-F238E27FC236}">
                    <a16:creationId xmlns:a16="http://schemas.microsoft.com/office/drawing/2014/main" id="{D65DB4B9-082E-CA4F-A2E1-ECCF1F5F15F4}"/>
                  </a:ext>
                </a:extLst>
              </p:cNvPr>
              <p:cNvSpPr/>
              <p:nvPr/>
            </p:nvSpPr>
            <p:spPr>
              <a:xfrm>
                <a:off x="857955" y="4383980"/>
                <a:ext cx="1631338" cy="1259040"/>
              </a:xfrm>
              <a:prstGeom prst="rect">
                <a:avLst/>
              </a:prstGeom>
              <a:solidFill>
                <a:schemeClr val="accent4">
                  <a:lumMod val="40000"/>
                  <a:lumOff val="60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cxnSp>
            <p:nvCxnSpPr>
              <p:cNvPr id="161" name="Straight Connector 160">
                <a:extLst>
                  <a:ext uri="{FF2B5EF4-FFF2-40B4-BE49-F238E27FC236}">
                    <a16:creationId xmlns:a16="http://schemas.microsoft.com/office/drawing/2014/main" id="{7A59BCE1-9B27-DF42-8B1E-06B95EFC1F99}"/>
                  </a:ext>
                </a:extLst>
              </p:cNvPr>
              <p:cNvCxnSpPr>
                <a:cxnSpLocks/>
              </p:cNvCxnSpPr>
              <p:nvPr/>
            </p:nvCxnSpPr>
            <p:spPr>
              <a:xfrm flipV="1">
                <a:off x="550898" y="3996175"/>
                <a:ext cx="2192203" cy="16082"/>
              </a:xfrm>
              <a:prstGeom prst="line">
                <a:avLst/>
              </a:prstGeom>
              <a:grpFill/>
              <a:ln>
                <a:solidFill>
                  <a:schemeClr val="bg1"/>
                </a:solidFill>
              </a:ln>
            </p:spPr>
            <p:style>
              <a:lnRef idx="1">
                <a:schemeClr val="accent1"/>
              </a:lnRef>
              <a:fillRef idx="0">
                <a:schemeClr val="accent1"/>
              </a:fillRef>
              <a:effectRef idx="0">
                <a:schemeClr val="accent1"/>
              </a:effectRef>
              <a:fontRef idx="minor">
                <a:schemeClr val="tx1"/>
              </a:fontRef>
            </p:style>
          </p:cxnSp>
        </p:grpSp>
        <p:cxnSp>
          <p:nvCxnSpPr>
            <p:cNvPr id="168" name="Straight Connector 167">
              <a:extLst>
                <a:ext uri="{FF2B5EF4-FFF2-40B4-BE49-F238E27FC236}">
                  <a16:creationId xmlns:a16="http://schemas.microsoft.com/office/drawing/2014/main" id="{A6EC11FC-8C1C-734B-AC12-BF714D8696B4}"/>
                </a:ext>
              </a:extLst>
            </p:cNvPr>
            <p:cNvCxnSpPr>
              <a:cxnSpLocks/>
            </p:cNvCxnSpPr>
            <p:nvPr/>
          </p:nvCxnSpPr>
          <p:spPr>
            <a:xfrm>
              <a:off x="9532219" y="4066775"/>
              <a:ext cx="0" cy="647380"/>
            </a:xfrm>
            <a:prstGeom prst="line">
              <a:avLst/>
            </a:prstGeom>
          </p:spPr>
          <p:style>
            <a:lnRef idx="1">
              <a:schemeClr val="accent1"/>
            </a:lnRef>
            <a:fillRef idx="0">
              <a:schemeClr val="accent1"/>
            </a:fillRef>
            <a:effectRef idx="0">
              <a:schemeClr val="accent1"/>
            </a:effectRef>
            <a:fontRef idx="minor">
              <a:schemeClr val="tx1"/>
            </a:fontRef>
          </p:style>
        </p:cxnSp>
        <p:sp>
          <p:nvSpPr>
            <p:cNvPr id="169" name="Oval 168">
              <a:extLst>
                <a:ext uri="{FF2B5EF4-FFF2-40B4-BE49-F238E27FC236}">
                  <a16:creationId xmlns:a16="http://schemas.microsoft.com/office/drawing/2014/main" id="{EDC3D8E7-012C-E54E-9A73-FC6B99D412B4}"/>
                </a:ext>
              </a:extLst>
            </p:cNvPr>
            <p:cNvSpPr/>
            <p:nvPr/>
          </p:nvSpPr>
          <p:spPr>
            <a:xfrm>
              <a:off x="9450980" y="4350657"/>
              <a:ext cx="64008" cy="62593"/>
            </a:xfrm>
            <a:prstGeom prst="ellipse">
              <a:avLst/>
            </a:prstGeom>
            <a:solidFill>
              <a:schemeClr val="bg1">
                <a:lumMod val="50000"/>
              </a:schemeClr>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70" name="Oval 169">
              <a:extLst>
                <a:ext uri="{FF2B5EF4-FFF2-40B4-BE49-F238E27FC236}">
                  <a16:creationId xmlns:a16="http://schemas.microsoft.com/office/drawing/2014/main" id="{070293B1-CDE8-274C-A88D-5345D80CB831}"/>
                </a:ext>
              </a:extLst>
            </p:cNvPr>
            <p:cNvSpPr/>
            <p:nvPr/>
          </p:nvSpPr>
          <p:spPr>
            <a:xfrm>
              <a:off x="9563482" y="4347590"/>
              <a:ext cx="64008" cy="62593"/>
            </a:xfrm>
            <a:prstGeom prst="ellipse">
              <a:avLst/>
            </a:prstGeom>
            <a:solidFill>
              <a:schemeClr val="bg1">
                <a:lumMod val="50000"/>
              </a:schemeClr>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71" name="TextBox 170">
              <a:extLst>
                <a:ext uri="{FF2B5EF4-FFF2-40B4-BE49-F238E27FC236}">
                  <a16:creationId xmlns:a16="http://schemas.microsoft.com/office/drawing/2014/main" id="{520DC287-267C-A741-B680-46F052F0DA0E}"/>
                </a:ext>
              </a:extLst>
            </p:cNvPr>
            <p:cNvSpPr txBox="1"/>
            <p:nvPr/>
          </p:nvSpPr>
          <p:spPr>
            <a:xfrm>
              <a:off x="9253141" y="3632614"/>
              <a:ext cx="601018" cy="276999"/>
            </a:xfrm>
            <a:prstGeom prst="rect">
              <a:avLst/>
            </a:prstGeom>
            <a:noFill/>
          </p:spPr>
          <p:txBody>
            <a:bodyPr wrap="none" rtlCol="0">
              <a:spAutoFit/>
            </a:bodyPr>
            <a:lstStyle/>
            <a:p>
              <a:r>
                <a:rPr lang="en-US" sz="750" b="1" dirty="0">
                  <a:solidFill>
                    <a:schemeClr val="bg1"/>
                  </a:solidFill>
                  <a:latin typeface="Century Gothic" panose="020B0502020202020204" pitchFamily="34" charset="0"/>
                </a:rPr>
                <a:t>OCAT</a:t>
              </a:r>
            </a:p>
          </p:txBody>
        </p:sp>
        <p:grpSp>
          <p:nvGrpSpPr>
            <p:cNvPr id="88" name="Group 87">
              <a:extLst>
                <a:ext uri="{FF2B5EF4-FFF2-40B4-BE49-F238E27FC236}">
                  <a16:creationId xmlns:a16="http://schemas.microsoft.com/office/drawing/2014/main" id="{B6772977-873F-1441-8053-DF787A5606BB}"/>
                </a:ext>
              </a:extLst>
            </p:cNvPr>
            <p:cNvGrpSpPr/>
            <p:nvPr/>
          </p:nvGrpSpPr>
          <p:grpSpPr>
            <a:xfrm flipH="1">
              <a:off x="8881973" y="3245520"/>
              <a:ext cx="1271567" cy="645827"/>
              <a:chOff x="542461" y="1870368"/>
              <a:chExt cx="2892939" cy="2323871"/>
            </a:xfrm>
          </p:grpSpPr>
          <p:cxnSp>
            <p:nvCxnSpPr>
              <p:cNvPr id="89" name="Straight Connector 88">
                <a:extLst>
                  <a:ext uri="{FF2B5EF4-FFF2-40B4-BE49-F238E27FC236}">
                    <a16:creationId xmlns:a16="http://schemas.microsoft.com/office/drawing/2014/main" id="{26FCC19D-CA6F-FD49-89CE-A2CAADBC8DF3}"/>
                  </a:ext>
                </a:extLst>
              </p:cNvPr>
              <p:cNvCxnSpPr>
                <a:cxnSpLocks/>
              </p:cNvCxnSpPr>
              <p:nvPr/>
            </p:nvCxnSpPr>
            <p:spPr>
              <a:xfrm flipV="1">
                <a:off x="542461" y="1870368"/>
                <a:ext cx="1470878" cy="2238239"/>
              </a:xfrm>
              <a:prstGeom prst="line">
                <a:avLst/>
              </a:prstGeom>
              <a:ln w="762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90" name="Straight Connector 89">
                <a:extLst>
                  <a:ext uri="{FF2B5EF4-FFF2-40B4-BE49-F238E27FC236}">
                    <a16:creationId xmlns:a16="http://schemas.microsoft.com/office/drawing/2014/main" id="{5065B96E-0915-554B-B6E7-D9F70902ABC9}"/>
                  </a:ext>
                </a:extLst>
              </p:cNvPr>
              <p:cNvCxnSpPr>
                <a:cxnSpLocks/>
              </p:cNvCxnSpPr>
              <p:nvPr/>
            </p:nvCxnSpPr>
            <p:spPr>
              <a:xfrm flipH="1" flipV="1">
                <a:off x="1949436" y="1893307"/>
                <a:ext cx="1485964" cy="2300932"/>
              </a:xfrm>
              <a:prstGeom prst="line">
                <a:avLst/>
              </a:prstGeom>
              <a:ln w="76200">
                <a:solidFill>
                  <a:schemeClr val="bg1"/>
                </a:solidFill>
              </a:ln>
            </p:spPr>
            <p:style>
              <a:lnRef idx="1">
                <a:schemeClr val="accent1"/>
              </a:lnRef>
              <a:fillRef idx="0">
                <a:schemeClr val="accent1"/>
              </a:fillRef>
              <a:effectRef idx="0">
                <a:schemeClr val="accent1"/>
              </a:effectRef>
              <a:fontRef idx="minor">
                <a:schemeClr val="tx1"/>
              </a:fontRef>
            </p:style>
          </p:cxnSp>
        </p:grpSp>
      </p:grpSp>
      <p:sp>
        <p:nvSpPr>
          <p:cNvPr id="98" name="TextBox 97">
            <a:extLst>
              <a:ext uri="{FF2B5EF4-FFF2-40B4-BE49-F238E27FC236}">
                <a16:creationId xmlns:a16="http://schemas.microsoft.com/office/drawing/2014/main" id="{93D90094-72EC-8C4D-8587-4F190765747C}"/>
              </a:ext>
            </a:extLst>
          </p:cNvPr>
          <p:cNvSpPr txBox="1"/>
          <p:nvPr/>
        </p:nvSpPr>
        <p:spPr>
          <a:xfrm rot="21383768">
            <a:off x="6829091" y="2003764"/>
            <a:ext cx="1302280" cy="161583"/>
          </a:xfrm>
          <a:prstGeom prst="rect">
            <a:avLst/>
          </a:prstGeom>
          <a:noFill/>
        </p:spPr>
        <p:txBody>
          <a:bodyPr wrap="none" rtlCol="0">
            <a:prstTxWarp prst="textArchDown">
              <a:avLst/>
            </a:prstTxWarp>
            <a:spAutoFit/>
          </a:bodyPr>
          <a:lstStyle/>
          <a:p>
            <a:r>
              <a:rPr lang="en-US" sz="600" dirty="0">
                <a:latin typeface="Century Gothic" panose="020B0502020202020204" pitchFamily="34" charset="0"/>
              </a:rPr>
              <a:t>eHIT, State, and Federal interfaces</a:t>
            </a:r>
          </a:p>
        </p:txBody>
      </p:sp>
      <p:grpSp>
        <p:nvGrpSpPr>
          <p:cNvPr id="12" name="Group 11">
            <a:extLst>
              <a:ext uri="{FF2B5EF4-FFF2-40B4-BE49-F238E27FC236}">
                <a16:creationId xmlns:a16="http://schemas.microsoft.com/office/drawing/2014/main" id="{0672E765-A371-EB47-A1A3-2D5E228BAF1B}"/>
              </a:ext>
            </a:extLst>
          </p:cNvPr>
          <p:cNvGrpSpPr/>
          <p:nvPr/>
        </p:nvGrpSpPr>
        <p:grpSpPr>
          <a:xfrm>
            <a:off x="6258688" y="3163657"/>
            <a:ext cx="683987" cy="1157235"/>
            <a:chOff x="8344918" y="3075209"/>
            <a:chExt cx="911982" cy="1542980"/>
          </a:xfrm>
        </p:grpSpPr>
        <p:sp>
          <p:nvSpPr>
            <p:cNvPr id="200" name="Rectangle 199">
              <a:extLst>
                <a:ext uri="{FF2B5EF4-FFF2-40B4-BE49-F238E27FC236}">
                  <a16:creationId xmlns:a16="http://schemas.microsoft.com/office/drawing/2014/main" id="{D6CED482-3884-AF45-A891-57AF952F7DD2}"/>
                </a:ext>
              </a:extLst>
            </p:cNvPr>
            <p:cNvSpPr/>
            <p:nvPr/>
          </p:nvSpPr>
          <p:spPr>
            <a:xfrm>
              <a:off x="8439512" y="3724885"/>
              <a:ext cx="722794" cy="893304"/>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01" name="Triangle 200">
              <a:extLst>
                <a:ext uri="{FF2B5EF4-FFF2-40B4-BE49-F238E27FC236}">
                  <a16:creationId xmlns:a16="http://schemas.microsoft.com/office/drawing/2014/main" id="{43EDBDD2-1632-4D4F-A49C-A7E867D44A03}"/>
                </a:ext>
              </a:extLst>
            </p:cNvPr>
            <p:cNvSpPr/>
            <p:nvPr/>
          </p:nvSpPr>
          <p:spPr>
            <a:xfrm>
              <a:off x="8344918" y="3075209"/>
              <a:ext cx="911982" cy="649676"/>
            </a:xfrm>
            <a:prstGeom prst="triangl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grpSp>
        <p:nvGrpSpPr>
          <p:cNvPr id="14" name="Group 13">
            <a:extLst>
              <a:ext uri="{FF2B5EF4-FFF2-40B4-BE49-F238E27FC236}">
                <a16:creationId xmlns:a16="http://schemas.microsoft.com/office/drawing/2014/main" id="{D8AA13B2-524C-C142-B63D-33881987951B}"/>
              </a:ext>
            </a:extLst>
          </p:cNvPr>
          <p:cNvGrpSpPr/>
          <p:nvPr/>
        </p:nvGrpSpPr>
        <p:grpSpPr>
          <a:xfrm>
            <a:off x="6307020" y="3671966"/>
            <a:ext cx="570097" cy="635088"/>
            <a:chOff x="8409359" y="3752954"/>
            <a:chExt cx="760129" cy="846784"/>
          </a:xfrm>
        </p:grpSpPr>
        <p:sp>
          <p:nvSpPr>
            <p:cNvPr id="198" name="Rectangle 197">
              <a:extLst>
                <a:ext uri="{FF2B5EF4-FFF2-40B4-BE49-F238E27FC236}">
                  <a16:creationId xmlns:a16="http://schemas.microsoft.com/office/drawing/2014/main" id="{11A61A38-A477-E34D-ADB5-0922CBE5B443}"/>
                </a:ext>
              </a:extLst>
            </p:cNvPr>
            <p:cNvSpPr/>
            <p:nvPr/>
          </p:nvSpPr>
          <p:spPr>
            <a:xfrm>
              <a:off x="8515829" y="3952358"/>
              <a:ext cx="565654" cy="647380"/>
            </a:xfrm>
            <a:prstGeom prst="rect">
              <a:avLst/>
            </a:prstGeom>
            <a:solidFill>
              <a:schemeClr val="accent4">
                <a:lumMod val="40000"/>
                <a:lumOff val="60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cxnSp>
          <p:nvCxnSpPr>
            <p:cNvPr id="199" name="Straight Connector 198">
              <a:extLst>
                <a:ext uri="{FF2B5EF4-FFF2-40B4-BE49-F238E27FC236}">
                  <a16:creationId xmlns:a16="http://schemas.microsoft.com/office/drawing/2014/main" id="{B5731C53-7573-7546-B2C6-71DB7F9F0446}"/>
                </a:ext>
              </a:extLst>
            </p:cNvPr>
            <p:cNvCxnSpPr>
              <a:cxnSpLocks/>
            </p:cNvCxnSpPr>
            <p:nvPr/>
          </p:nvCxnSpPr>
          <p:spPr>
            <a:xfrm flipV="1">
              <a:off x="8409359" y="3752954"/>
              <a:ext cx="760129" cy="8269"/>
            </a:xfrm>
            <a:prstGeom prst="line">
              <a:avLst/>
            </a:prstGeom>
            <a:solidFill>
              <a:srgbClr val="E6C975"/>
            </a:solidFill>
            <a:ln>
              <a:solidFill>
                <a:schemeClr val="bg1"/>
              </a:solidFill>
            </a:ln>
          </p:spPr>
          <p:style>
            <a:lnRef idx="1">
              <a:schemeClr val="accent1"/>
            </a:lnRef>
            <a:fillRef idx="0">
              <a:schemeClr val="accent1"/>
            </a:fillRef>
            <a:effectRef idx="0">
              <a:schemeClr val="accent1"/>
            </a:effectRef>
            <a:fontRef idx="minor">
              <a:schemeClr val="tx1"/>
            </a:fontRef>
          </p:style>
        </p:cxnSp>
      </p:grpSp>
      <p:cxnSp>
        <p:nvCxnSpPr>
          <p:cNvPr id="190" name="Straight Connector 189">
            <a:extLst>
              <a:ext uri="{FF2B5EF4-FFF2-40B4-BE49-F238E27FC236}">
                <a16:creationId xmlns:a16="http://schemas.microsoft.com/office/drawing/2014/main" id="{9AB0CA3C-CA3A-BD44-AB1F-D7B2738610CB}"/>
              </a:ext>
            </a:extLst>
          </p:cNvPr>
          <p:cNvCxnSpPr>
            <a:cxnSpLocks/>
          </p:cNvCxnSpPr>
          <p:nvPr/>
        </p:nvCxnSpPr>
        <p:spPr>
          <a:xfrm>
            <a:off x="6605270" y="3817180"/>
            <a:ext cx="0" cy="485535"/>
          </a:xfrm>
          <a:prstGeom prst="line">
            <a:avLst/>
          </a:prstGeom>
        </p:spPr>
        <p:style>
          <a:lnRef idx="1">
            <a:schemeClr val="accent1"/>
          </a:lnRef>
          <a:fillRef idx="0">
            <a:schemeClr val="accent1"/>
          </a:fillRef>
          <a:effectRef idx="0">
            <a:schemeClr val="accent1"/>
          </a:effectRef>
          <a:fontRef idx="minor">
            <a:schemeClr val="tx1"/>
          </a:fontRef>
        </p:style>
      </p:cxnSp>
      <p:sp>
        <p:nvSpPr>
          <p:cNvPr id="191" name="Oval 190">
            <a:extLst>
              <a:ext uri="{FF2B5EF4-FFF2-40B4-BE49-F238E27FC236}">
                <a16:creationId xmlns:a16="http://schemas.microsoft.com/office/drawing/2014/main" id="{ADC240C7-4916-4440-B4D4-AB2EAE5FFDD4}"/>
              </a:ext>
            </a:extLst>
          </p:cNvPr>
          <p:cNvSpPr/>
          <p:nvPr/>
        </p:nvSpPr>
        <p:spPr>
          <a:xfrm>
            <a:off x="6564182" y="4030092"/>
            <a:ext cx="32373" cy="46945"/>
          </a:xfrm>
          <a:prstGeom prst="ellipse">
            <a:avLst/>
          </a:prstGeom>
          <a:solidFill>
            <a:schemeClr val="bg1">
              <a:lumMod val="50000"/>
            </a:schemeClr>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92" name="Oval 191">
            <a:extLst>
              <a:ext uri="{FF2B5EF4-FFF2-40B4-BE49-F238E27FC236}">
                <a16:creationId xmlns:a16="http://schemas.microsoft.com/office/drawing/2014/main" id="{A41A4CF6-E600-0A42-A628-86765839E349}"/>
              </a:ext>
            </a:extLst>
          </p:cNvPr>
          <p:cNvSpPr/>
          <p:nvPr/>
        </p:nvSpPr>
        <p:spPr>
          <a:xfrm>
            <a:off x="6621082" y="4027791"/>
            <a:ext cx="32373" cy="46945"/>
          </a:xfrm>
          <a:prstGeom prst="ellipse">
            <a:avLst/>
          </a:prstGeom>
          <a:solidFill>
            <a:schemeClr val="bg1">
              <a:lumMod val="50000"/>
            </a:schemeClr>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cxnSp>
        <p:nvCxnSpPr>
          <p:cNvPr id="195" name="Straight Connector 194">
            <a:extLst>
              <a:ext uri="{FF2B5EF4-FFF2-40B4-BE49-F238E27FC236}">
                <a16:creationId xmlns:a16="http://schemas.microsoft.com/office/drawing/2014/main" id="{6B3D8937-4453-D041-8733-A6552905418F}"/>
              </a:ext>
            </a:extLst>
          </p:cNvPr>
          <p:cNvCxnSpPr>
            <a:cxnSpLocks/>
          </p:cNvCxnSpPr>
          <p:nvPr/>
        </p:nvCxnSpPr>
        <p:spPr>
          <a:xfrm flipH="1" flipV="1">
            <a:off x="6585627" y="3201239"/>
            <a:ext cx="326983" cy="466522"/>
          </a:xfrm>
          <a:prstGeom prst="line">
            <a:avLst/>
          </a:prstGeom>
          <a:ln w="762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96" name="Straight Connector 195">
            <a:extLst>
              <a:ext uri="{FF2B5EF4-FFF2-40B4-BE49-F238E27FC236}">
                <a16:creationId xmlns:a16="http://schemas.microsoft.com/office/drawing/2014/main" id="{6313301A-384A-014E-9EF4-9B18F82922D5}"/>
              </a:ext>
            </a:extLst>
          </p:cNvPr>
          <p:cNvCxnSpPr>
            <a:cxnSpLocks/>
          </p:cNvCxnSpPr>
          <p:nvPr/>
        </p:nvCxnSpPr>
        <p:spPr>
          <a:xfrm flipV="1">
            <a:off x="6256650" y="3215545"/>
            <a:ext cx="330336" cy="479589"/>
          </a:xfrm>
          <a:prstGeom prst="line">
            <a:avLst/>
          </a:prstGeom>
          <a:ln w="76200">
            <a:solidFill>
              <a:schemeClr val="bg1"/>
            </a:solidFill>
          </a:ln>
        </p:spPr>
        <p:style>
          <a:lnRef idx="1">
            <a:schemeClr val="accent1"/>
          </a:lnRef>
          <a:fillRef idx="0">
            <a:schemeClr val="accent1"/>
          </a:fillRef>
          <a:effectRef idx="0">
            <a:schemeClr val="accent1"/>
          </a:effectRef>
          <a:fontRef idx="minor">
            <a:schemeClr val="tx1"/>
          </a:fontRef>
        </p:style>
      </p:cxnSp>
      <p:grpSp>
        <p:nvGrpSpPr>
          <p:cNvPr id="17" name="Group 16">
            <a:extLst>
              <a:ext uri="{FF2B5EF4-FFF2-40B4-BE49-F238E27FC236}">
                <a16:creationId xmlns:a16="http://schemas.microsoft.com/office/drawing/2014/main" id="{71516B44-DDCE-6F41-BB4D-2BBA03ED8D44}"/>
              </a:ext>
            </a:extLst>
          </p:cNvPr>
          <p:cNvGrpSpPr/>
          <p:nvPr/>
        </p:nvGrpSpPr>
        <p:grpSpPr>
          <a:xfrm>
            <a:off x="6813726" y="3158380"/>
            <a:ext cx="683987" cy="1157235"/>
            <a:chOff x="9084968" y="3068173"/>
            <a:chExt cx="911982" cy="1542980"/>
          </a:xfrm>
        </p:grpSpPr>
        <p:grpSp>
          <p:nvGrpSpPr>
            <p:cNvPr id="16" name="Group 15">
              <a:extLst>
                <a:ext uri="{FF2B5EF4-FFF2-40B4-BE49-F238E27FC236}">
                  <a16:creationId xmlns:a16="http://schemas.microsoft.com/office/drawing/2014/main" id="{CB5DAD7D-3AFB-D942-91C2-9E7A90AD8E6A}"/>
                </a:ext>
              </a:extLst>
            </p:cNvPr>
            <p:cNvGrpSpPr/>
            <p:nvPr/>
          </p:nvGrpSpPr>
          <p:grpSpPr>
            <a:xfrm>
              <a:off x="9084968" y="3068173"/>
              <a:ext cx="911982" cy="1542980"/>
              <a:chOff x="9084968" y="3068173"/>
              <a:chExt cx="911982" cy="1542980"/>
            </a:xfrm>
          </p:grpSpPr>
          <p:sp>
            <p:nvSpPr>
              <p:cNvPr id="213" name="Rectangle 212">
                <a:extLst>
                  <a:ext uri="{FF2B5EF4-FFF2-40B4-BE49-F238E27FC236}">
                    <a16:creationId xmlns:a16="http://schemas.microsoft.com/office/drawing/2014/main" id="{E233F9BC-3AFD-6649-9E30-2386A8BCB46B}"/>
                  </a:ext>
                </a:extLst>
              </p:cNvPr>
              <p:cNvSpPr/>
              <p:nvPr/>
            </p:nvSpPr>
            <p:spPr>
              <a:xfrm>
                <a:off x="9179562" y="3717849"/>
                <a:ext cx="722794" cy="893304"/>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14" name="Triangle 213">
                <a:extLst>
                  <a:ext uri="{FF2B5EF4-FFF2-40B4-BE49-F238E27FC236}">
                    <a16:creationId xmlns:a16="http://schemas.microsoft.com/office/drawing/2014/main" id="{D896FA76-DF71-424B-A750-B76FB63A9FE2}"/>
                  </a:ext>
                </a:extLst>
              </p:cNvPr>
              <p:cNvSpPr/>
              <p:nvPr/>
            </p:nvSpPr>
            <p:spPr>
              <a:xfrm>
                <a:off x="9084968" y="3068173"/>
                <a:ext cx="911982" cy="649676"/>
              </a:xfrm>
              <a:prstGeom prst="triangl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sp>
          <p:nvSpPr>
            <p:cNvPr id="211" name="Rectangle 210">
              <a:extLst>
                <a:ext uri="{FF2B5EF4-FFF2-40B4-BE49-F238E27FC236}">
                  <a16:creationId xmlns:a16="http://schemas.microsoft.com/office/drawing/2014/main" id="{4FFD78E6-BD1D-324B-B2BF-586EC63CAAF5}"/>
                </a:ext>
              </a:extLst>
            </p:cNvPr>
            <p:cNvSpPr/>
            <p:nvPr/>
          </p:nvSpPr>
          <p:spPr>
            <a:xfrm>
              <a:off x="9255879" y="3945322"/>
              <a:ext cx="565654" cy="647380"/>
            </a:xfrm>
            <a:prstGeom prst="rect">
              <a:avLst/>
            </a:prstGeom>
            <a:solidFill>
              <a:schemeClr val="accent4">
                <a:lumMod val="40000"/>
                <a:lumOff val="60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cxnSp>
          <p:nvCxnSpPr>
            <p:cNvPr id="212" name="Straight Connector 211">
              <a:extLst>
                <a:ext uri="{FF2B5EF4-FFF2-40B4-BE49-F238E27FC236}">
                  <a16:creationId xmlns:a16="http://schemas.microsoft.com/office/drawing/2014/main" id="{E1C428C8-A73F-0744-8E4C-0017A3F6BBBE}"/>
                </a:ext>
              </a:extLst>
            </p:cNvPr>
            <p:cNvCxnSpPr>
              <a:cxnSpLocks/>
            </p:cNvCxnSpPr>
            <p:nvPr/>
          </p:nvCxnSpPr>
          <p:spPr>
            <a:xfrm flipV="1">
              <a:off x="9149409" y="3745918"/>
              <a:ext cx="760129" cy="8269"/>
            </a:xfrm>
            <a:prstGeom prst="line">
              <a:avLst/>
            </a:prstGeom>
            <a:solidFill>
              <a:srgbClr val="E6C975"/>
            </a:solidFill>
            <a:ln>
              <a:solidFill>
                <a:schemeClr val="bg1"/>
              </a:solidFill>
            </a:ln>
          </p:spPr>
          <p:style>
            <a:lnRef idx="1">
              <a:schemeClr val="accent1"/>
            </a:lnRef>
            <a:fillRef idx="0">
              <a:schemeClr val="accent1"/>
            </a:fillRef>
            <a:effectRef idx="0">
              <a:schemeClr val="accent1"/>
            </a:effectRef>
            <a:fontRef idx="minor">
              <a:schemeClr val="tx1"/>
            </a:fontRef>
          </p:style>
        </p:cxnSp>
      </p:grpSp>
      <p:cxnSp>
        <p:nvCxnSpPr>
          <p:cNvPr id="204" name="Straight Connector 203">
            <a:extLst>
              <a:ext uri="{FF2B5EF4-FFF2-40B4-BE49-F238E27FC236}">
                <a16:creationId xmlns:a16="http://schemas.microsoft.com/office/drawing/2014/main" id="{91535CE6-3712-9E46-87E0-E314859F08CC}"/>
              </a:ext>
            </a:extLst>
          </p:cNvPr>
          <p:cNvCxnSpPr>
            <a:cxnSpLocks/>
          </p:cNvCxnSpPr>
          <p:nvPr/>
        </p:nvCxnSpPr>
        <p:spPr>
          <a:xfrm>
            <a:off x="7160308" y="3811903"/>
            <a:ext cx="0" cy="485535"/>
          </a:xfrm>
          <a:prstGeom prst="line">
            <a:avLst/>
          </a:prstGeom>
        </p:spPr>
        <p:style>
          <a:lnRef idx="1">
            <a:schemeClr val="accent1"/>
          </a:lnRef>
          <a:fillRef idx="0">
            <a:schemeClr val="accent1"/>
          </a:fillRef>
          <a:effectRef idx="0">
            <a:schemeClr val="accent1"/>
          </a:effectRef>
          <a:fontRef idx="minor">
            <a:schemeClr val="tx1"/>
          </a:fontRef>
        </p:style>
      </p:cxnSp>
      <p:sp>
        <p:nvSpPr>
          <p:cNvPr id="205" name="Oval 204">
            <a:extLst>
              <a:ext uri="{FF2B5EF4-FFF2-40B4-BE49-F238E27FC236}">
                <a16:creationId xmlns:a16="http://schemas.microsoft.com/office/drawing/2014/main" id="{593389FB-0234-0A4C-AA54-D798DC04C994}"/>
              </a:ext>
            </a:extLst>
          </p:cNvPr>
          <p:cNvSpPr/>
          <p:nvPr/>
        </p:nvSpPr>
        <p:spPr>
          <a:xfrm>
            <a:off x="7119220" y="4024815"/>
            <a:ext cx="32373" cy="46945"/>
          </a:xfrm>
          <a:prstGeom prst="ellipse">
            <a:avLst/>
          </a:prstGeom>
          <a:solidFill>
            <a:schemeClr val="bg1">
              <a:lumMod val="50000"/>
            </a:schemeClr>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06" name="Oval 205">
            <a:extLst>
              <a:ext uri="{FF2B5EF4-FFF2-40B4-BE49-F238E27FC236}">
                <a16:creationId xmlns:a16="http://schemas.microsoft.com/office/drawing/2014/main" id="{D5756714-4F11-5943-B6BF-C0E537077ECD}"/>
              </a:ext>
            </a:extLst>
          </p:cNvPr>
          <p:cNvSpPr/>
          <p:nvPr/>
        </p:nvSpPr>
        <p:spPr>
          <a:xfrm>
            <a:off x="7176119" y="4022514"/>
            <a:ext cx="32373" cy="46945"/>
          </a:xfrm>
          <a:prstGeom prst="ellipse">
            <a:avLst/>
          </a:prstGeom>
          <a:solidFill>
            <a:schemeClr val="bg1">
              <a:lumMod val="50000"/>
            </a:schemeClr>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nvGrpSpPr>
          <p:cNvPr id="15" name="Group 14">
            <a:extLst>
              <a:ext uri="{FF2B5EF4-FFF2-40B4-BE49-F238E27FC236}">
                <a16:creationId xmlns:a16="http://schemas.microsoft.com/office/drawing/2014/main" id="{20205997-16BA-C846-BF17-6988A15F2995}"/>
              </a:ext>
            </a:extLst>
          </p:cNvPr>
          <p:cNvGrpSpPr/>
          <p:nvPr/>
        </p:nvGrpSpPr>
        <p:grpSpPr>
          <a:xfrm>
            <a:off x="6811688" y="3195962"/>
            <a:ext cx="655959" cy="493895"/>
            <a:chOff x="9082250" y="3118282"/>
            <a:chExt cx="874612" cy="658527"/>
          </a:xfrm>
        </p:grpSpPr>
        <p:cxnSp>
          <p:nvCxnSpPr>
            <p:cNvPr id="208" name="Straight Connector 207">
              <a:extLst>
                <a:ext uri="{FF2B5EF4-FFF2-40B4-BE49-F238E27FC236}">
                  <a16:creationId xmlns:a16="http://schemas.microsoft.com/office/drawing/2014/main" id="{624DF0F6-E99D-234E-A1F9-BC759EFBFFD8}"/>
                </a:ext>
              </a:extLst>
            </p:cNvPr>
            <p:cNvCxnSpPr>
              <a:cxnSpLocks/>
            </p:cNvCxnSpPr>
            <p:nvPr/>
          </p:nvCxnSpPr>
          <p:spPr>
            <a:xfrm flipH="1" flipV="1">
              <a:off x="9520885" y="3118282"/>
              <a:ext cx="435977" cy="622029"/>
            </a:xfrm>
            <a:prstGeom prst="line">
              <a:avLst/>
            </a:prstGeom>
            <a:ln w="762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09" name="Straight Connector 208">
              <a:extLst>
                <a:ext uri="{FF2B5EF4-FFF2-40B4-BE49-F238E27FC236}">
                  <a16:creationId xmlns:a16="http://schemas.microsoft.com/office/drawing/2014/main" id="{5EF11539-B3C0-8343-AFB8-DA59C795232A}"/>
                </a:ext>
              </a:extLst>
            </p:cNvPr>
            <p:cNvCxnSpPr>
              <a:cxnSpLocks/>
            </p:cNvCxnSpPr>
            <p:nvPr/>
          </p:nvCxnSpPr>
          <p:spPr>
            <a:xfrm flipV="1">
              <a:off x="9082250" y="3137357"/>
              <a:ext cx="440448" cy="639452"/>
            </a:xfrm>
            <a:prstGeom prst="line">
              <a:avLst/>
            </a:prstGeom>
            <a:ln w="762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18" name="Group 17">
            <a:extLst>
              <a:ext uri="{FF2B5EF4-FFF2-40B4-BE49-F238E27FC236}">
                <a16:creationId xmlns:a16="http://schemas.microsoft.com/office/drawing/2014/main" id="{99579852-FED0-844B-998F-5ED70094CF8A}"/>
              </a:ext>
            </a:extLst>
          </p:cNvPr>
          <p:cNvGrpSpPr/>
          <p:nvPr/>
        </p:nvGrpSpPr>
        <p:grpSpPr>
          <a:xfrm>
            <a:off x="7369896" y="3158416"/>
            <a:ext cx="683987" cy="1157235"/>
            <a:chOff x="9826528" y="3068221"/>
            <a:chExt cx="911982" cy="1542980"/>
          </a:xfrm>
        </p:grpSpPr>
        <p:sp>
          <p:nvSpPr>
            <p:cNvPr id="239" name="Rectangle 238">
              <a:extLst>
                <a:ext uri="{FF2B5EF4-FFF2-40B4-BE49-F238E27FC236}">
                  <a16:creationId xmlns:a16="http://schemas.microsoft.com/office/drawing/2014/main" id="{BBEFD7D0-AF4C-844B-90D8-716F9494961E}"/>
                </a:ext>
              </a:extLst>
            </p:cNvPr>
            <p:cNvSpPr/>
            <p:nvPr/>
          </p:nvSpPr>
          <p:spPr>
            <a:xfrm>
              <a:off x="9921122" y="3717897"/>
              <a:ext cx="722794" cy="893304"/>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40" name="Triangle 239">
              <a:extLst>
                <a:ext uri="{FF2B5EF4-FFF2-40B4-BE49-F238E27FC236}">
                  <a16:creationId xmlns:a16="http://schemas.microsoft.com/office/drawing/2014/main" id="{0A36832B-5FE4-A54F-AD88-62303CEDF980}"/>
                </a:ext>
              </a:extLst>
            </p:cNvPr>
            <p:cNvSpPr/>
            <p:nvPr/>
          </p:nvSpPr>
          <p:spPr>
            <a:xfrm>
              <a:off x="9826528" y="3068221"/>
              <a:ext cx="911982" cy="649676"/>
            </a:xfrm>
            <a:prstGeom prst="triangl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grpSp>
        <p:nvGrpSpPr>
          <p:cNvPr id="19" name="Group 18">
            <a:extLst>
              <a:ext uri="{FF2B5EF4-FFF2-40B4-BE49-F238E27FC236}">
                <a16:creationId xmlns:a16="http://schemas.microsoft.com/office/drawing/2014/main" id="{9C73895E-5305-E64C-A82A-5B389DB5A58F}"/>
              </a:ext>
            </a:extLst>
          </p:cNvPr>
          <p:cNvGrpSpPr/>
          <p:nvPr/>
        </p:nvGrpSpPr>
        <p:grpSpPr>
          <a:xfrm>
            <a:off x="7418227" y="3666725"/>
            <a:ext cx="570097" cy="635088"/>
            <a:chOff x="9890969" y="3745966"/>
            <a:chExt cx="760129" cy="846784"/>
          </a:xfrm>
        </p:grpSpPr>
        <p:sp>
          <p:nvSpPr>
            <p:cNvPr id="237" name="Rectangle 236">
              <a:extLst>
                <a:ext uri="{FF2B5EF4-FFF2-40B4-BE49-F238E27FC236}">
                  <a16:creationId xmlns:a16="http://schemas.microsoft.com/office/drawing/2014/main" id="{9D3C17B1-94E0-9240-83D6-AEBD4992326F}"/>
                </a:ext>
              </a:extLst>
            </p:cNvPr>
            <p:cNvSpPr/>
            <p:nvPr/>
          </p:nvSpPr>
          <p:spPr>
            <a:xfrm>
              <a:off x="9997439" y="3945370"/>
              <a:ext cx="565654" cy="647380"/>
            </a:xfrm>
            <a:prstGeom prst="rect">
              <a:avLst/>
            </a:prstGeom>
            <a:solidFill>
              <a:schemeClr val="accent4">
                <a:lumMod val="40000"/>
                <a:lumOff val="60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cxnSp>
          <p:nvCxnSpPr>
            <p:cNvPr id="238" name="Straight Connector 237">
              <a:extLst>
                <a:ext uri="{FF2B5EF4-FFF2-40B4-BE49-F238E27FC236}">
                  <a16:creationId xmlns:a16="http://schemas.microsoft.com/office/drawing/2014/main" id="{3A5116F6-C54E-8745-9D37-BC1037F84D9F}"/>
                </a:ext>
              </a:extLst>
            </p:cNvPr>
            <p:cNvCxnSpPr>
              <a:cxnSpLocks/>
            </p:cNvCxnSpPr>
            <p:nvPr/>
          </p:nvCxnSpPr>
          <p:spPr>
            <a:xfrm flipV="1">
              <a:off x="9890969" y="3745966"/>
              <a:ext cx="760129" cy="8269"/>
            </a:xfrm>
            <a:prstGeom prst="line">
              <a:avLst/>
            </a:prstGeom>
            <a:solidFill>
              <a:srgbClr val="E6C975"/>
            </a:solidFill>
            <a:ln>
              <a:solidFill>
                <a:schemeClr val="bg1"/>
              </a:solidFill>
            </a:ln>
          </p:spPr>
          <p:style>
            <a:lnRef idx="1">
              <a:schemeClr val="accent1"/>
            </a:lnRef>
            <a:fillRef idx="0">
              <a:schemeClr val="accent1"/>
            </a:fillRef>
            <a:effectRef idx="0">
              <a:schemeClr val="accent1"/>
            </a:effectRef>
            <a:fontRef idx="minor">
              <a:schemeClr val="tx1"/>
            </a:fontRef>
          </p:style>
        </p:cxnSp>
      </p:grpSp>
      <p:cxnSp>
        <p:nvCxnSpPr>
          <p:cNvPr id="230" name="Straight Connector 229">
            <a:extLst>
              <a:ext uri="{FF2B5EF4-FFF2-40B4-BE49-F238E27FC236}">
                <a16:creationId xmlns:a16="http://schemas.microsoft.com/office/drawing/2014/main" id="{BD6E0B47-5A67-BA49-9FC3-2152FFF96FC0}"/>
              </a:ext>
            </a:extLst>
          </p:cNvPr>
          <p:cNvCxnSpPr>
            <a:cxnSpLocks/>
          </p:cNvCxnSpPr>
          <p:nvPr/>
        </p:nvCxnSpPr>
        <p:spPr>
          <a:xfrm>
            <a:off x="7716478" y="3811939"/>
            <a:ext cx="0" cy="485535"/>
          </a:xfrm>
          <a:prstGeom prst="line">
            <a:avLst/>
          </a:prstGeom>
        </p:spPr>
        <p:style>
          <a:lnRef idx="1">
            <a:schemeClr val="accent1"/>
          </a:lnRef>
          <a:fillRef idx="0">
            <a:schemeClr val="accent1"/>
          </a:fillRef>
          <a:effectRef idx="0">
            <a:schemeClr val="accent1"/>
          </a:effectRef>
          <a:fontRef idx="minor">
            <a:schemeClr val="tx1"/>
          </a:fontRef>
        </p:style>
      </p:cxnSp>
      <p:sp>
        <p:nvSpPr>
          <p:cNvPr id="231" name="Oval 230">
            <a:extLst>
              <a:ext uri="{FF2B5EF4-FFF2-40B4-BE49-F238E27FC236}">
                <a16:creationId xmlns:a16="http://schemas.microsoft.com/office/drawing/2014/main" id="{65F539FC-9BE2-F149-9770-AAB5BFA7FEF1}"/>
              </a:ext>
            </a:extLst>
          </p:cNvPr>
          <p:cNvSpPr/>
          <p:nvPr/>
        </p:nvSpPr>
        <p:spPr>
          <a:xfrm>
            <a:off x="7675390" y="4024851"/>
            <a:ext cx="32373" cy="46945"/>
          </a:xfrm>
          <a:prstGeom prst="ellipse">
            <a:avLst/>
          </a:prstGeom>
          <a:solidFill>
            <a:schemeClr val="bg1">
              <a:lumMod val="50000"/>
            </a:schemeClr>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32" name="Oval 231">
            <a:extLst>
              <a:ext uri="{FF2B5EF4-FFF2-40B4-BE49-F238E27FC236}">
                <a16:creationId xmlns:a16="http://schemas.microsoft.com/office/drawing/2014/main" id="{E6F778E2-005E-B04C-893E-AD9AF88BD9C4}"/>
              </a:ext>
            </a:extLst>
          </p:cNvPr>
          <p:cNvSpPr/>
          <p:nvPr/>
        </p:nvSpPr>
        <p:spPr>
          <a:xfrm>
            <a:off x="7732289" y="4022550"/>
            <a:ext cx="32373" cy="46945"/>
          </a:xfrm>
          <a:prstGeom prst="ellipse">
            <a:avLst/>
          </a:prstGeom>
          <a:solidFill>
            <a:schemeClr val="bg1">
              <a:lumMod val="50000"/>
            </a:schemeClr>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cxnSp>
        <p:nvCxnSpPr>
          <p:cNvPr id="234" name="Straight Connector 233">
            <a:extLst>
              <a:ext uri="{FF2B5EF4-FFF2-40B4-BE49-F238E27FC236}">
                <a16:creationId xmlns:a16="http://schemas.microsoft.com/office/drawing/2014/main" id="{30A250B5-8CAA-F349-8F8F-E1DA90F8E1D7}"/>
              </a:ext>
            </a:extLst>
          </p:cNvPr>
          <p:cNvCxnSpPr>
            <a:cxnSpLocks/>
          </p:cNvCxnSpPr>
          <p:nvPr/>
        </p:nvCxnSpPr>
        <p:spPr>
          <a:xfrm flipH="1" flipV="1">
            <a:off x="7696834" y="3195998"/>
            <a:ext cx="326983" cy="466522"/>
          </a:xfrm>
          <a:prstGeom prst="line">
            <a:avLst/>
          </a:prstGeom>
          <a:ln w="762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35" name="Straight Connector 234">
            <a:extLst>
              <a:ext uri="{FF2B5EF4-FFF2-40B4-BE49-F238E27FC236}">
                <a16:creationId xmlns:a16="http://schemas.microsoft.com/office/drawing/2014/main" id="{BC6D79E2-2F5D-2F4E-9BF4-EE77E060EDFD}"/>
              </a:ext>
            </a:extLst>
          </p:cNvPr>
          <p:cNvCxnSpPr>
            <a:cxnSpLocks/>
          </p:cNvCxnSpPr>
          <p:nvPr/>
        </p:nvCxnSpPr>
        <p:spPr>
          <a:xfrm flipV="1">
            <a:off x="7367858" y="3210304"/>
            <a:ext cx="330337" cy="479589"/>
          </a:xfrm>
          <a:prstGeom prst="line">
            <a:avLst/>
          </a:prstGeom>
          <a:ln w="76200">
            <a:solidFill>
              <a:schemeClr val="bg1"/>
            </a:solidFill>
          </a:ln>
        </p:spPr>
        <p:style>
          <a:lnRef idx="1">
            <a:schemeClr val="accent1"/>
          </a:lnRef>
          <a:fillRef idx="0">
            <a:schemeClr val="accent1"/>
          </a:fillRef>
          <a:effectRef idx="0">
            <a:schemeClr val="accent1"/>
          </a:effectRef>
          <a:fontRef idx="minor">
            <a:schemeClr val="tx1"/>
          </a:fontRef>
        </p:style>
      </p:cxnSp>
      <p:grpSp>
        <p:nvGrpSpPr>
          <p:cNvPr id="21" name="Group 20">
            <a:extLst>
              <a:ext uri="{FF2B5EF4-FFF2-40B4-BE49-F238E27FC236}">
                <a16:creationId xmlns:a16="http://schemas.microsoft.com/office/drawing/2014/main" id="{A55FF06F-B35E-D14B-92A5-5AE6CAA78F5D}"/>
              </a:ext>
            </a:extLst>
          </p:cNvPr>
          <p:cNvGrpSpPr/>
          <p:nvPr/>
        </p:nvGrpSpPr>
        <p:grpSpPr>
          <a:xfrm>
            <a:off x="7936914" y="3150290"/>
            <a:ext cx="683987" cy="1157235"/>
            <a:chOff x="10582552" y="3057386"/>
            <a:chExt cx="911982" cy="1542980"/>
          </a:xfrm>
        </p:grpSpPr>
        <p:grpSp>
          <p:nvGrpSpPr>
            <p:cNvPr id="20" name="Group 19">
              <a:extLst>
                <a:ext uri="{FF2B5EF4-FFF2-40B4-BE49-F238E27FC236}">
                  <a16:creationId xmlns:a16="http://schemas.microsoft.com/office/drawing/2014/main" id="{0895A854-0650-ED49-8C87-5B4FC6A2643B}"/>
                </a:ext>
              </a:extLst>
            </p:cNvPr>
            <p:cNvGrpSpPr/>
            <p:nvPr/>
          </p:nvGrpSpPr>
          <p:grpSpPr>
            <a:xfrm>
              <a:off x="10582552" y="3057386"/>
              <a:ext cx="911982" cy="1542980"/>
              <a:chOff x="10582552" y="3057386"/>
              <a:chExt cx="911982" cy="1542980"/>
            </a:xfrm>
          </p:grpSpPr>
          <p:sp>
            <p:nvSpPr>
              <p:cNvPr id="252" name="Rectangle 251">
                <a:extLst>
                  <a:ext uri="{FF2B5EF4-FFF2-40B4-BE49-F238E27FC236}">
                    <a16:creationId xmlns:a16="http://schemas.microsoft.com/office/drawing/2014/main" id="{777CED94-CC83-9744-BF8C-98C4ABC59910}"/>
                  </a:ext>
                </a:extLst>
              </p:cNvPr>
              <p:cNvSpPr/>
              <p:nvPr/>
            </p:nvSpPr>
            <p:spPr>
              <a:xfrm>
                <a:off x="10677146" y="3707062"/>
                <a:ext cx="722794" cy="893304"/>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53" name="Triangle 252">
                <a:extLst>
                  <a:ext uri="{FF2B5EF4-FFF2-40B4-BE49-F238E27FC236}">
                    <a16:creationId xmlns:a16="http://schemas.microsoft.com/office/drawing/2014/main" id="{21C74C09-B701-054F-8EE5-FBEB3313C7D7}"/>
                  </a:ext>
                </a:extLst>
              </p:cNvPr>
              <p:cNvSpPr/>
              <p:nvPr/>
            </p:nvSpPr>
            <p:spPr>
              <a:xfrm>
                <a:off x="10582552" y="3057386"/>
                <a:ext cx="911982" cy="649676"/>
              </a:xfrm>
              <a:prstGeom prst="triangl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sp>
          <p:nvSpPr>
            <p:cNvPr id="250" name="Rectangle 249">
              <a:extLst>
                <a:ext uri="{FF2B5EF4-FFF2-40B4-BE49-F238E27FC236}">
                  <a16:creationId xmlns:a16="http://schemas.microsoft.com/office/drawing/2014/main" id="{CA6588A9-C9DA-BC4B-B77E-1DA65B433434}"/>
                </a:ext>
              </a:extLst>
            </p:cNvPr>
            <p:cNvSpPr/>
            <p:nvPr/>
          </p:nvSpPr>
          <p:spPr>
            <a:xfrm>
              <a:off x="10753463" y="3934535"/>
              <a:ext cx="565654" cy="647380"/>
            </a:xfrm>
            <a:prstGeom prst="rect">
              <a:avLst/>
            </a:prstGeom>
            <a:solidFill>
              <a:schemeClr val="accent4">
                <a:lumMod val="40000"/>
                <a:lumOff val="60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cxnSp>
          <p:nvCxnSpPr>
            <p:cNvPr id="251" name="Straight Connector 250">
              <a:extLst>
                <a:ext uri="{FF2B5EF4-FFF2-40B4-BE49-F238E27FC236}">
                  <a16:creationId xmlns:a16="http://schemas.microsoft.com/office/drawing/2014/main" id="{6B1A2253-6DEF-9E4F-AAA5-E9B0A377284E}"/>
                </a:ext>
              </a:extLst>
            </p:cNvPr>
            <p:cNvCxnSpPr>
              <a:cxnSpLocks/>
            </p:cNvCxnSpPr>
            <p:nvPr/>
          </p:nvCxnSpPr>
          <p:spPr>
            <a:xfrm flipV="1">
              <a:off x="10646993" y="3735131"/>
              <a:ext cx="760129" cy="8269"/>
            </a:xfrm>
            <a:prstGeom prst="line">
              <a:avLst/>
            </a:prstGeom>
            <a:solidFill>
              <a:srgbClr val="E6C975"/>
            </a:solidFill>
            <a:ln>
              <a:solidFill>
                <a:schemeClr val="bg1"/>
              </a:solidFill>
            </a:ln>
          </p:spPr>
          <p:style>
            <a:lnRef idx="1">
              <a:schemeClr val="accent1"/>
            </a:lnRef>
            <a:fillRef idx="0">
              <a:schemeClr val="accent1"/>
            </a:fillRef>
            <a:effectRef idx="0">
              <a:schemeClr val="accent1"/>
            </a:effectRef>
            <a:fontRef idx="minor">
              <a:schemeClr val="tx1"/>
            </a:fontRef>
          </p:style>
        </p:cxnSp>
      </p:grpSp>
      <p:cxnSp>
        <p:nvCxnSpPr>
          <p:cNvPr id="243" name="Straight Connector 242">
            <a:extLst>
              <a:ext uri="{FF2B5EF4-FFF2-40B4-BE49-F238E27FC236}">
                <a16:creationId xmlns:a16="http://schemas.microsoft.com/office/drawing/2014/main" id="{C74E3D37-97AC-334D-A480-611631F94021}"/>
              </a:ext>
            </a:extLst>
          </p:cNvPr>
          <p:cNvCxnSpPr>
            <a:cxnSpLocks/>
          </p:cNvCxnSpPr>
          <p:nvPr/>
        </p:nvCxnSpPr>
        <p:spPr>
          <a:xfrm>
            <a:off x="8283496" y="3803813"/>
            <a:ext cx="0" cy="485535"/>
          </a:xfrm>
          <a:prstGeom prst="line">
            <a:avLst/>
          </a:prstGeom>
        </p:spPr>
        <p:style>
          <a:lnRef idx="1">
            <a:schemeClr val="accent1"/>
          </a:lnRef>
          <a:fillRef idx="0">
            <a:schemeClr val="accent1"/>
          </a:fillRef>
          <a:effectRef idx="0">
            <a:schemeClr val="accent1"/>
          </a:effectRef>
          <a:fontRef idx="minor">
            <a:schemeClr val="tx1"/>
          </a:fontRef>
        </p:style>
      </p:cxnSp>
      <p:sp>
        <p:nvSpPr>
          <p:cNvPr id="244" name="Oval 243">
            <a:extLst>
              <a:ext uri="{FF2B5EF4-FFF2-40B4-BE49-F238E27FC236}">
                <a16:creationId xmlns:a16="http://schemas.microsoft.com/office/drawing/2014/main" id="{5131691E-CA91-A441-BC80-B115262E8AE1}"/>
              </a:ext>
            </a:extLst>
          </p:cNvPr>
          <p:cNvSpPr/>
          <p:nvPr/>
        </p:nvSpPr>
        <p:spPr>
          <a:xfrm>
            <a:off x="8242408" y="4016724"/>
            <a:ext cx="32373" cy="46945"/>
          </a:xfrm>
          <a:prstGeom prst="ellipse">
            <a:avLst/>
          </a:prstGeom>
          <a:solidFill>
            <a:schemeClr val="bg1">
              <a:lumMod val="50000"/>
            </a:schemeClr>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45" name="Oval 244">
            <a:extLst>
              <a:ext uri="{FF2B5EF4-FFF2-40B4-BE49-F238E27FC236}">
                <a16:creationId xmlns:a16="http://schemas.microsoft.com/office/drawing/2014/main" id="{468D7019-D581-9F4C-950D-72774B2A455C}"/>
              </a:ext>
            </a:extLst>
          </p:cNvPr>
          <p:cNvSpPr/>
          <p:nvPr/>
        </p:nvSpPr>
        <p:spPr>
          <a:xfrm>
            <a:off x="8299307" y="4014424"/>
            <a:ext cx="32373" cy="46945"/>
          </a:xfrm>
          <a:prstGeom prst="ellipse">
            <a:avLst/>
          </a:prstGeom>
          <a:solidFill>
            <a:schemeClr val="bg1">
              <a:lumMod val="50000"/>
            </a:schemeClr>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nvGrpSpPr>
          <p:cNvPr id="11" name="Group 10">
            <a:extLst>
              <a:ext uri="{FF2B5EF4-FFF2-40B4-BE49-F238E27FC236}">
                <a16:creationId xmlns:a16="http://schemas.microsoft.com/office/drawing/2014/main" id="{F50D7ABE-2E90-B749-98E9-E017DDE35114}"/>
              </a:ext>
            </a:extLst>
          </p:cNvPr>
          <p:cNvGrpSpPr/>
          <p:nvPr/>
        </p:nvGrpSpPr>
        <p:grpSpPr>
          <a:xfrm>
            <a:off x="7934876" y="3187872"/>
            <a:ext cx="655959" cy="493895"/>
            <a:chOff x="10579834" y="3107495"/>
            <a:chExt cx="874612" cy="658527"/>
          </a:xfrm>
        </p:grpSpPr>
        <p:cxnSp>
          <p:nvCxnSpPr>
            <p:cNvPr id="247" name="Straight Connector 246">
              <a:extLst>
                <a:ext uri="{FF2B5EF4-FFF2-40B4-BE49-F238E27FC236}">
                  <a16:creationId xmlns:a16="http://schemas.microsoft.com/office/drawing/2014/main" id="{0B9AD6E0-6390-9248-AB17-F5D947FF0E79}"/>
                </a:ext>
              </a:extLst>
            </p:cNvPr>
            <p:cNvCxnSpPr>
              <a:cxnSpLocks/>
            </p:cNvCxnSpPr>
            <p:nvPr/>
          </p:nvCxnSpPr>
          <p:spPr>
            <a:xfrm flipH="1" flipV="1">
              <a:off x="11018469" y="3107495"/>
              <a:ext cx="435977" cy="622029"/>
            </a:xfrm>
            <a:prstGeom prst="line">
              <a:avLst/>
            </a:prstGeom>
            <a:ln w="762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48" name="Straight Connector 247">
              <a:extLst>
                <a:ext uri="{FF2B5EF4-FFF2-40B4-BE49-F238E27FC236}">
                  <a16:creationId xmlns:a16="http://schemas.microsoft.com/office/drawing/2014/main" id="{C6B1D166-DA36-1D4D-8CD7-65A406A725BF}"/>
                </a:ext>
              </a:extLst>
            </p:cNvPr>
            <p:cNvCxnSpPr>
              <a:cxnSpLocks/>
            </p:cNvCxnSpPr>
            <p:nvPr/>
          </p:nvCxnSpPr>
          <p:spPr>
            <a:xfrm flipV="1">
              <a:off x="10579834" y="3126570"/>
              <a:ext cx="440448" cy="639452"/>
            </a:xfrm>
            <a:prstGeom prst="line">
              <a:avLst/>
            </a:prstGeom>
            <a:ln w="762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10" name="Group 9">
            <a:extLst>
              <a:ext uri="{FF2B5EF4-FFF2-40B4-BE49-F238E27FC236}">
                <a16:creationId xmlns:a16="http://schemas.microsoft.com/office/drawing/2014/main" id="{D4CEB889-8C22-714C-86BA-8B0199B393CF}"/>
              </a:ext>
            </a:extLst>
          </p:cNvPr>
          <p:cNvGrpSpPr/>
          <p:nvPr/>
        </p:nvGrpSpPr>
        <p:grpSpPr>
          <a:xfrm>
            <a:off x="8490559" y="3146714"/>
            <a:ext cx="683987" cy="1157235"/>
            <a:chOff x="11320746" y="3052619"/>
            <a:chExt cx="911982" cy="1542980"/>
          </a:xfrm>
        </p:grpSpPr>
        <p:sp>
          <p:nvSpPr>
            <p:cNvPr id="265" name="Rectangle 264">
              <a:extLst>
                <a:ext uri="{FF2B5EF4-FFF2-40B4-BE49-F238E27FC236}">
                  <a16:creationId xmlns:a16="http://schemas.microsoft.com/office/drawing/2014/main" id="{CF024075-61EB-F04E-9712-FC4E04271A68}"/>
                </a:ext>
              </a:extLst>
            </p:cNvPr>
            <p:cNvSpPr/>
            <p:nvPr/>
          </p:nvSpPr>
          <p:spPr>
            <a:xfrm>
              <a:off x="11415340" y="3702295"/>
              <a:ext cx="722794" cy="893304"/>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66" name="Triangle 265">
              <a:extLst>
                <a:ext uri="{FF2B5EF4-FFF2-40B4-BE49-F238E27FC236}">
                  <a16:creationId xmlns:a16="http://schemas.microsoft.com/office/drawing/2014/main" id="{0CDCF9A2-5F5B-134D-8B0F-6A1500C4FD56}"/>
                </a:ext>
              </a:extLst>
            </p:cNvPr>
            <p:cNvSpPr/>
            <p:nvPr/>
          </p:nvSpPr>
          <p:spPr>
            <a:xfrm>
              <a:off x="11320746" y="3052619"/>
              <a:ext cx="911982" cy="649676"/>
            </a:xfrm>
            <a:prstGeom prst="triangl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grpSp>
        <p:nvGrpSpPr>
          <p:cNvPr id="23" name="Group 22">
            <a:extLst>
              <a:ext uri="{FF2B5EF4-FFF2-40B4-BE49-F238E27FC236}">
                <a16:creationId xmlns:a16="http://schemas.microsoft.com/office/drawing/2014/main" id="{1F9B92E1-1439-5240-A0D5-F2F04D2D09C7}"/>
              </a:ext>
            </a:extLst>
          </p:cNvPr>
          <p:cNvGrpSpPr/>
          <p:nvPr/>
        </p:nvGrpSpPr>
        <p:grpSpPr>
          <a:xfrm>
            <a:off x="8538891" y="3655023"/>
            <a:ext cx="570097" cy="635088"/>
            <a:chOff x="11385187" y="3730364"/>
            <a:chExt cx="760129" cy="846784"/>
          </a:xfrm>
        </p:grpSpPr>
        <p:sp>
          <p:nvSpPr>
            <p:cNvPr id="263" name="Rectangle 262">
              <a:extLst>
                <a:ext uri="{FF2B5EF4-FFF2-40B4-BE49-F238E27FC236}">
                  <a16:creationId xmlns:a16="http://schemas.microsoft.com/office/drawing/2014/main" id="{D52C0A44-CACD-3D4B-BE10-94DEF4F25EC0}"/>
                </a:ext>
              </a:extLst>
            </p:cNvPr>
            <p:cNvSpPr/>
            <p:nvPr/>
          </p:nvSpPr>
          <p:spPr>
            <a:xfrm>
              <a:off x="11491657" y="3929768"/>
              <a:ext cx="565654" cy="647380"/>
            </a:xfrm>
            <a:prstGeom prst="rect">
              <a:avLst/>
            </a:prstGeom>
            <a:solidFill>
              <a:schemeClr val="accent4">
                <a:lumMod val="40000"/>
                <a:lumOff val="60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cxnSp>
          <p:nvCxnSpPr>
            <p:cNvPr id="264" name="Straight Connector 263">
              <a:extLst>
                <a:ext uri="{FF2B5EF4-FFF2-40B4-BE49-F238E27FC236}">
                  <a16:creationId xmlns:a16="http://schemas.microsoft.com/office/drawing/2014/main" id="{F6AAFAA1-F0AC-824F-9475-E0B8A1DCA4BE}"/>
                </a:ext>
              </a:extLst>
            </p:cNvPr>
            <p:cNvCxnSpPr>
              <a:cxnSpLocks/>
            </p:cNvCxnSpPr>
            <p:nvPr/>
          </p:nvCxnSpPr>
          <p:spPr>
            <a:xfrm flipV="1">
              <a:off x="11385187" y="3730364"/>
              <a:ext cx="760129" cy="8269"/>
            </a:xfrm>
            <a:prstGeom prst="line">
              <a:avLst/>
            </a:prstGeom>
            <a:solidFill>
              <a:srgbClr val="E6C975"/>
            </a:solidFill>
            <a:ln>
              <a:solidFill>
                <a:schemeClr val="bg1"/>
              </a:solidFill>
            </a:ln>
          </p:spPr>
          <p:style>
            <a:lnRef idx="1">
              <a:schemeClr val="accent1"/>
            </a:lnRef>
            <a:fillRef idx="0">
              <a:schemeClr val="accent1"/>
            </a:fillRef>
            <a:effectRef idx="0">
              <a:schemeClr val="accent1"/>
            </a:effectRef>
            <a:fontRef idx="minor">
              <a:schemeClr val="tx1"/>
            </a:fontRef>
          </p:style>
        </p:cxnSp>
      </p:grpSp>
      <p:cxnSp>
        <p:nvCxnSpPr>
          <p:cNvPr id="256" name="Straight Connector 255">
            <a:extLst>
              <a:ext uri="{FF2B5EF4-FFF2-40B4-BE49-F238E27FC236}">
                <a16:creationId xmlns:a16="http://schemas.microsoft.com/office/drawing/2014/main" id="{9A9EEA36-0C21-104A-9249-C73465FD4FB4}"/>
              </a:ext>
            </a:extLst>
          </p:cNvPr>
          <p:cNvCxnSpPr>
            <a:cxnSpLocks/>
          </p:cNvCxnSpPr>
          <p:nvPr/>
        </p:nvCxnSpPr>
        <p:spPr>
          <a:xfrm>
            <a:off x="8837141" y="3800237"/>
            <a:ext cx="0" cy="485535"/>
          </a:xfrm>
          <a:prstGeom prst="line">
            <a:avLst/>
          </a:prstGeom>
        </p:spPr>
        <p:style>
          <a:lnRef idx="1">
            <a:schemeClr val="accent1"/>
          </a:lnRef>
          <a:fillRef idx="0">
            <a:schemeClr val="accent1"/>
          </a:fillRef>
          <a:effectRef idx="0">
            <a:schemeClr val="accent1"/>
          </a:effectRef>
          <a:fontRef idx="minor">
            <a:schemeClr val="tx1"/>
          </a:fontRef>
        </p:style>
      </p:cxnSp>
      <p:sp>
        <p:nvSpPr>
          <p:cNvPr id="257" name="Oval 256">
            <a:extLst>
              <a:ext uri="{FF2B5EF4-FFF2-40B4-BE49-F238E27FC236}">
                <a16:creationId xmlns:a16="http://schemas.microsoft.com/office/drawing/2014/main" id="{DEAFC1CB-328D-D14E-8827-EA242487091E}"/>
              </a:ext>
            </a:extLst>
          </p:cNvPr>
          <p:cNvSpPr/>
          <p:nvPr/>
        </p:nvSpPr>
        <p:spPr>
          <a:xfrm>
            <a:off x="8796053" y="4013149"/>
            <a:ext cx="32373" cy="46945"/>
          </a:xfrm>
          <a:prstGeom prst="ellipse">
            <a:avLst/>
          </a:prstGeom>
          <a:solidFill>
            <a:schemeClr val="bg1">
              <a:lumMod val="50000"/>
            </a:schemeClr>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58" name="Oval 257">
            <a:extLst>
              <a:ext uri="{FF2B5EF4-FFF2-40B4-BE49-F238E27FC236}">
                <a16:creationId xmlns:a16="http://schemas.microsoft.com/office/drawing/2014/main" id="{23C635C1-3D7B-FE41-9E6B-BB113A3543B5}"/>
              </a:ext>
            </a:extLst>
          </p:cNvPr>
          <p:cNvSpPr/>
          <p:nvPr/>
        </p:nvSpPr>
        <p:spPr>
          <a:xfrm>
            <a:off x="8852953" y="4010849"/>
            <a:ext cx="32373" cy="46945"/>
          </a:xfrm>
          <a:prstGeom prst="ellipse">
            <a:avLst/>
          </a:prstGeom>
          <a:solidFill>
            <a:schemeClr val="bg1">
              <a:lumMod val="50000"/>
            </a:schemeClr>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nvGrpSpPr>
          <p:cNvPr id="22" name="Group 21">
            <a:extLst>
              <a:ext uri="{FF2B5EF4-FFF2-40B4-BE49-F238E27FC236}">
                <a16:creationId xmlns:a16="http://schemas.microsoft.com/office/drawing/2014/main" id="{B7D3F60B-3ECA-4B48-969D-CB7D181A666A}"/>
              </a:ext>
            </a:extLst>
          </p:cNvPr>
          <p:cNvGrpSpPr/>
          <p:nvPr/>
        </p:nvGrpSpPr>
        <p:grpSpPr>
          <a:xfrm>
            <a:off x="8488521" y="3184297"/>
            <a:ext cx="655959" cy="493895"/>
            <a:chOff x="11318028" y="3102728"/>
            <a:chExt cx="874612" cy="658527"/>
          </a:xfrm>
        </p:grpSpPr>
        <p:cxnSp>
          <p:nvCxnSpPr>
            <p:cNvPr id="260" name="Straight Connector 259">
              <a:extLst>
                <a:ext uri="{FF2B5EF4-FFF2-40B4-BE49-F238E27FC236}">
                  <a16:creationId xmlns:a16="http://schemas.microsoft.com/office/drawing/2014/main" id="{DC4D8293-2537-2E4E-B200-73067777530D}"/>
                </a:ext>
              </a:extLst>
            </p:cNvPr>
            <p:cNvCxnSpPr>
              <a:cxnSpLocks/>
            </p:cNvCxnSpPr>
            <p:nvPr/>
          </p:nvCxnSpPr>
          <p:spPr>
            <a:xfrm flipH="1" flipV="1">
              <a:off x="11756663" y="3102728"/>
              <a:ext cx="435977" cy="622029"/>
            </a:xfrm>
            <a:prstGeom prst="line">
              <a:avLst/>
            </a:prstGeom>
            <a:ln w="762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61" name="Straight Connector 260">
              <a:extLst>
                <a:ext uri="{FF2B5EF4-FFF2-40B4-BE49-F238E27FC236}">
                  <a16:creationId xmlns:a16="http://schemas.microsoft.com/office/drawing/2014/main" id="{553EA4F0-6C55-2A45-A480-EEA6FBEACEFD}"/>
                </a:ext>
              </a:extLst>
            </p:cNvPr>
            <p:cNvCxnSpPr>
              <a:cxnSpLocks/>
            </p:cNvCxnSpPr>
            <p:nvPr/>
          </p:nvCxnSpPr>
          <p:spPr>
            <a:xfrm flipV="1">
              <a:off x="11318028" y="3121803"/>
              <a:ext cx="440448" cy="639452"/>
            </a:xfrm>
            <a:prstGeom prst="line">
              <a:avLst/>
            </a:prstGeom>
            <a:ln w="76200">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269" name="TextBox 268">
            <a:extLst>
              <a:ext uri="{FF2B5EF4-FFF2-40B4-BE49-F238E27FC236}">
                <a16:creationId xmlns:a16="http://schemas.microsoft.com/office/drawing/2014/main" id="{AE2AB55A-7DD1-1840-8D56-62295340AF26}"/>
              </a:ext>
            </a:extLst>
          </p:cNvPr>
          <p:cNvSpPr txBox="1"/>
          <p:nvPr/>
        </p:nvSpPr>
        <p:spPr>
          <a:xfrm>
            <a:off x="6308364" y="3652763"/>
            <a:ext cx="2806787" cy="219291"/>
          </a:xfrm>
          <a:prstGeom prst="rect">
            <a:avLst/>
          </a:prstGeom>
          <a:noFill/>
        </p:spPr>
        <p:txBody>
          <a:bodyPr wrap="square" rtlCol="0">
            <a:spAutoFit/>
          </a:bodyPr>
          <a:lstStyle/>
          <a:p>
            <a:pPr algn="ctr"/>
            <a:r>
              <a:rPr lang="en-US" sz="825" b="1" dirty="0">
                <a:solidFill>
                  <a:schemeClr val="bg1"/>
                </a:solidFill>
                <a:latin typeface="Century Gothic" panose="020B0502020202020204" pitchFamily="34" charset="0"/>
              </a:rPr>
              <a:t>Ancillary Systems (Non-Core)</a:t>
            </a:r>
          </a:p>
        </p:txBody>
      </p:sp>
      <p:sp>
        <p:nvSpPr>
          <p:cNvPr id="272" name="Freeform 271">
            <a:extLst>
              <a:ext uri="{FF2B5EF4-FFF2-40B4-BE49-F238E27FC236}">
                <a16:creationId xmlns:a16="http://schemas.microsoft.com/office/drawing/2014/main" id="{1FC8CC9F-66AB-CE4F-AB95-70A59812A3EB}"/>
              </a:ext>
            </a:extLst>
          </p:cNvPr>
          <p:cNvSpPr/>
          <p:nvPr/>
        </p:nvSpPr>
        <p:spPr>
          <a:xfrm flipV="1">
            <a:off x="23718" y="5099582"/>
            <a:ext cx="9117376" cy="887893"/>
          </a:xfrm>
          <a:custGeom>
            <a:avLst/>
            <a:gdLst>
              <a:gd name="connsiteX0" fmla="*/ 444500 w 2425700"/>
              <a:gd name="connsiteY0" fmla="*/ 355600 h 952500"/>
              <a:gd name="connsiteX1" fmla="*/ 0 w 2425700"/>
              <a:gd name="connsiteY1" fmla="*/ 800100 h 952500"/>
              <a:gd name="connsiteX2" fmla="*/ 1054100 w 2425700"/>
              <a:gd name="connsiteY2" fmla="*/ 952500 h 952500"/>
              <a:gd name="connsiteX3" fmla="*/ 1955800 w 2425700"/>
              <a:gd name="connsiteY3" fmla="*/ 711200 h 952500"/>
              <a:gd name="connsiteX4" fmla="*/ 2425700 w 2425700"/>
              <a:gd name="connsiteY4" fmla="*/ 393700 h 952500"/>
              <a:gd name="connsiteX5" fmla="*/ 2222500 w 2425700"/>
              <a:gd name="connsiteY5" fmla="*/ 0 h 952500"/>
              <a:gd name="connsiteX6" fmla="*/ 1778000 w 2425700"/>
              <a:gd name="connsiteY6" fmla="*/ 177800 h 952500"/>
              <a:gd name="connsiteX7" fmla="*/ 1016000 w 2425700"/>
              <a:gd name="connsiteY7" fmla="*/ 406400 h 952500"/>
              <a:gd name="connsiteX8" fmla="*/ 787400 w 2425700"/>
              <a:gd name="connsiteY8" fmla="*/ 406400 h 952500"/>
              <a:gd name="connsiteX9" fmla="*/ 774700 w 2425700"/>
              <a:gd name="connsiteY9" fmla="*/ 406400 h 952500"/>
              <a:gd name="connsiteX10" fmla="*/ 444500 w 2425700"/>
              <a:gd name="connsiteY10" fmla="*/ 355600 h 952500"/>
              <a:gd name="connsiteX0" fmla="*/ 444500 w 2425700"/>
              <a:gd name="connsiteY0" fmla="*/ 355600 h 952500"/>
              <a:gd name="connsiteX1" fmla="*/ 0 w 2425700"/>
              <a:gd name="connsiteY1" fmla="*/ 800100 h 952500"/>
              <a:gd name="connsiteX2" fmla="*/ 1054100 w 2425700"/>
              <a:gd name="connsiteY2" fmla="*/ 952500 h 952500"/>
              <a:gd name="connsiteX3" fmla="*/ 1955800 w 2425700"/>
              <a:gd name="connsiteY3" fmla="*/ 711200 h 952500"/>
              <a:gd name="connsiteX4" fmla="*/ 2425700 w 2425700"/>
              <a:gd name="connsiteY4" fmla="*/ 393700 h 952500"/>
              <a:gd name="connsiteX5" fmla="*/ 2222500 w 2425700"/>
              <a:gd name="connsiteY5" fmla="*/ 0 h 952500"/>
              <a:gd name="connsiteX6" fmla="*/ 1778000 w 2425700"/>
              <a:gd name="connsiteY6" fmla="*/ 177800 h 952500"/>
              <a:gd name="connsiteX7" fmla="*/ 1016000 w 2425700"/>
              <a:gd name="connsiteY7" fmla="*/ 406400 h 952500"/>
              <a:gd name="connsiteX8" fmla="*/ 787400 w 2425700"/>
              <a:gd name="connsiteY8" fmla="*/ 406400 h 952500"/>
              <a:gd name="connsiteX9" fmla="*/ 774700 w 2425700"/>
              <a:gd name="connsiteY9" fmla="*/ 406400 h 952500"/>
              <a:gd name="connsiteX10" fmla="*/ 444500 w 2425700"/>
              <a:gd name="connsiteY10" fmla="*/ 355600 h 952500"/>
              <a:gd name="connsiteX0" fmla="*/ 444500 w 2425700"/>
              <a:gd name="connsiteY0" fmla="*/ 355600 h 952500"/>
              <a:gd name="connsiteX1" fmla="*/ 0 w 2425700"/>
              <a:gd name="connsiteY1" fmla="*/ 800100 h 952500"/>
              <a:gd name="connsiteX2" fmla="*/ 1054100 w 2425700"/>
              <a:gd name="connsiteY2" fmla="*/ 952500 h 952500"/>
              <a:gd name="connsiteX3" fmla="*/ 1955800 w 2425700"/>
              <a:gd name="connsiteY3" fmla="*/ 711200 h 952500"/>
              <a:gd name="connsiteX4" fmla="*/ 2425700 w 2425700"/>
              <a:gd name="connsiteY4" fmla="*/ 393700 h 952500"/>
              <a:gd name="connsiteX5" fmla="*/ 2222500 w 2425700"/>
              <a:gd name="connsiteY5" fmla="*/ 0 h 952500"/>
              <a:gd name="connsiteX6" fmla="*/ 1778000 w 2425700"/>
              <a:gd name="connsiteY6" fmla="*/ 177800 h 952500"/>
              <a:gd name="connsiteX7" fmla="*/ 1038218 w 2425700"/>
              <a:gd name="connsiteY7" fmla="*/ 80816 h 952500"/>
              <a:gd name="connsiteX8" fmla="*/ 787400 w 2425700"/>
              <a:gd name="connsiteY8" fmla="*/ 406400 h 952500"/>
              <a:gd name="connsiteX9" fmla="*/ 774700 w 2425700"/>
              <a:gd name="connsiteY9" fmla="*/ 406400 h 952500"/>
              <a:gd name="connsiteX10" fmla="*/ 444500 w 2425700"/>
              <a:gd name="connsiteY10" fmla="*/ 355600 h 952500"/>
              <a:gd name="connsiteX0" fmla="*/ 444500 w 2425700"/>
              <a:gd name="connsiteY0" fmla="*/ 355600 h 952500"/>
              <a:gd name="connsiteX1" fmla="*/ 0 w 2425700"/>
              <a:gd name="connsiteY1" fmla="*/ 800100 h 952500"/>
              <a:gd name="connsiteX2" fmla="*/ 1054100 w 2425700"/>
              <a:gd name="connsiteY2" fmla="*/ 952500 h 952500"/>
              <a:gd name="connsiteX3" fmla="*/ 1955800 w 2425700"/>
              <a:gd name="connsiteY3" fmla="*/ 711200 h 952500"/>
              <a:gd name="connsiteX4" fmla="*/ 2425700 w 2425700"/>
              <a:gd name="connsiteY4" fmla="*/ 393700 h 952500"/>
              <a:gd name="connsiteX5" fmla="*/ 2222500 w 2425700"/>
              <a:gd name="connsiteY5" fmla="*/ 0 h 952500"/>
              <a:gd name="connsiteX6" fmla="*/ 1778000 w 2425700"/>
              <a:gd name="connsiteY6" fmla="*/ 177800 h 952500"/>
              <a:gd name="connsiteX7" fmla="*/ 1038218 w 2425700"/>
              <a:gd name="connsiteY7" fmla="*/ 80816 h 952500"/>
              <a:gd name="connsiteX8" fmla="*/ 787400 w 2425700"/>
              <a:gd name="connsiteY8" fmla="*/ 406400 h 952500"/>
              <a:gd name="connsiteX9" fmla="*/ 696939 w 2425700"/>
              <a:gd name="connsiteY9" fmla="*/ 232755 h 952500"/>
              <a:gd name="connsiteX10" fmla="*/ 444500 w 2425700"/>
              <a:gd name="connsiteY10" fmla="*/ 355600 h 952500"/>
              <a:gd name="connsiteX0" fmla="*/ 444500 w 2425700"/>
              <a:gd name="connsiteY0" fmla="*/ 355600 h 952500"/>
              <a:gd name="connsiteX1" fmla="*/ 0 w 2425700"/>
              <a:gd name="connsiteY1" fmla="*/ 800100 h 952500"/>
              <a:gd name="connsiteX2" fmla="*/ 1054100 w 2425700"/>
              <a:gd name="connsiteY2" fmla="*/ 952500 h 952500"/>
              <a:gd name="connsiteX3" fmla="*/ 1955800 w 2425700"/>
              <a:gd name="connsiteY3" fmla="*/ 711200 h 952500"/>
              <a:gd name="connsiteX4" fmla="*/ 2425700 w 2425700"/>
              <a:gd name="connsiteY4" fmla="*/ 393700 h 952500"/>
              <a:gd name="connsiteX5" fmla="*/ 2222500 w 2425700"/>
              <a:gd name="connsiteY5" fmla="*/ 0 h 952500"/>
              <a:gd name="connsiteX6" fmla="*/ 1778000 w 2425700"/>
              <a:gd name="connsiteY6" fmla="*/ 177800 h 952500"/>
              <a:gd name="connsiteX7" fmla="*/ 1038218 w 2425700"/>
              <a:gd name="connsiteY7" fmla="*/ 80816 h 952500"/>
              <a:gd name="connsiteX8" fmla="*/ 798508 w 2425700"/>
              <a:gd name="connsiteY8" fmla="*/ 243608 h 952500"/>
              <a:gd name="connsiteX9" fmla="*/ 696939 w 2425700"/>
              <a:gd name="connsiteY9" fmla="*/ 232755 h 952500"/>
              <a:gd name="connsiteX10" fmla="*/ 444500 w 2425700"/>
              <a:gd name="connsiteY10" fmla="*/ 355600 h 952500"/>
              <a:gd name="connsiteX0" fmla="*/ 444500 w 2425700"/>
              <a:gd name="connsiteY0" fmla="*/ 355600 h 952500"/>
              <a:gd name="connsiteX1" fmla="*/ 0 w 2425700"/>
              <a:gd name="connsiteY1" fmla="*/ 800100 h 952500"/>
              <a:gd name="connsiteX2" fmla="*/ 1054100 w 2425700"/>
              <a:gd name="connsiteY2" fmla="*/ 952500 h 952500"/>
              <a:gd name="connsiteX3" fmla="*/ 1955800 w 2425700"/>
              <a:gd name="connsiteY3" fmla="*/ 711200 h 952500"/>
              <a:gd name="connsiteX4" fmla="*/ 2425700 w 2425700"/>
              <a:gd name="connsiteY4" fmla="*/ 393700 h 952500"/>
              <a:gd name="connsiteX5" fmla="*/ 2222500 w 2425700"/>
              <a:gd name="connsiteY5" fmla="*/ 0 h 952500"/>
              <a:gd name="connsiteX6" fmla="*/ 1689130 w 2425700"/>
              <a:gd name="connsiteY6" fmla="*/ 80125 h 952500"/>
              <a:gd name="connsiteX7" fmla="*/ 1038218 w 2425700"/>
              <a:gd name="connsiteY7" fmla="*/ 80816 h 952500"/>
              <a:gd name="connsiteX8" fmla="*/ 798508 w 2425700"/>
              <a:gd name="connsiteY8" fmla="*/ 243608 h 952500"/>
              <a:gd name="connsiteX9" fmla="*/ 696939 w 2425700"/>
              <a:gd name="connsiteY9" fmla="*/ 232755 h 952500"/>
              <a:gd name="connsiteX10" fmla="*/ 444500 w 2425700"/>
              <a:gd name="connsiteY10" fmla="*/ 355600 h 952500"/>
              <a:gd name="connsiteX0" fmla="*/ 444500 w 2425700"/>
              <a:gd name="connsiteY0" fmla="*/ 355600 h 952500"/>
              <a:gd name="connsiteX1" fmla="*/ 0 w 2425700"/>
              <a:gd name="connsiteY1" fmla="*/ 800100 h 952500"/>
              <a:gd name="connsiteX2" fmla="*/ 1054100 w 2425700"/>
              <a:gd name="connsiteY2" fmla="*/ 952500 h 952500"/>
              <a:gd name="connsiteX3" fmla="*/ 1955800 w 2425700"/>
              <a:gd name="connsiteY3" fmla="*/ 711200 h 952500"/>
              <a:gd name="connsiteX4" fmla="*/ 2425700 w 2425700"/>
              <a:gd name="connsiteY4" fmla="*/ 393700 h 952500"/>
              <a:gd name="connsiteX5" fmla="*/ 2222500 w 2425700"/>
              <a:gd name="connsiteY5" fmla="*/ 0 h 952500"/>
              <a:gd name="connsiteX6" fmla="*/ 1689130 w 2425700"/>
              <a:gd name="connsiteY6" fmla="*/ 80125 h 952500"/>
              <a:gd name="connsiteX7" fmla="*/ 1038218 w 2425700"/>
              <a:gd name="connsiteY7" fmla="*/ 80816 h 952500"/>
              <a:gd name="connsiteX8" fmla="*/ 798508 w 2425700"/>
              <a:gd name="connsiteY8" fmla="*/ 243608 h 952500"/>
              <a:gd name="connsiteX9" fmla="*/ 696939 w 2425700"/>
              <a:gd name="connsiteY9" fmla="*/ 232755 h 952500"/>
              <a:gd name="connsiteX10" fmla="*/ 444500 w 2425700"/>
              <a:gd name="connsiteY10" fmla="*/ 355600 h 952500"/>
              <a:gd name="connsiteX0" fmla="*/ 444500 w 2425700"/>
              <a:gd name="connsiteY0" fmla="*/ 355600 h 952500"/>
              <a:gd name="connsiteX1" fmla="*/ 0 w 2425700"/>
              <a:gd name="connsiteY1" fmla="*/ 800100 h 952500"/>
              <a:gd name="connsiteX2" fmla="*/ 1054100 w 2425700"/>
              <a:gd name="connsiteY2" fmla="*/ 952500 h 952500"/>
              <a:gd name="connsiteX3" fmla="*/ 1955800 w 2425700"/>
              <a:gd name="connsiteY3" fmla="*/ 711200 h 952500"/>
              <a:gd name="connsiteX4" fmla="*/ 2425700 w 2425700"/>
              <a:gd name="connsiteY4" fmla="*/ 393700 h 952500"/>
              <a:gd name="connsiteX5" fmla="*/ 2222500 w 2425700"/>
              <a:gd name="connsiteY5" fmla="*/ 0 h 952500"/>
              <a:gd name="connsiteX6" fmla="*/ 1689130 w 2425700"/>
              <a:gd name="connsiteY6" fmla="*/ 80125 h 952500"/>
              <a:gd name="connsiteX7" fmla="*/ 1038218 w 2425700"/>
              <a:gd name="connsiteY7" fmla="*/ 80816 h 952500"/>
              <a:gd name="connsiteX8" fmla="*/ 798508 w 2425700"/>
              <a:gd name="connsiteY8" fmla="*/ 243608 h 952500"/>
              <a:gd name="connsiteX9" fmla="*/ 696939 w 2425700"/>
              <a:gd name="connsiteY9" fmla="*/ 232755 h 952500"/>
              <a:gd name="connsiteX10" fmla="*/ 444500 w 2425700"/>
              <a:gd name="connsiteY10" fmla="*/ 355600 h 952500"/>
              <a:gd name="connsiteX0" fmla="*/ 444500 w 2425700"/>
              <a:gd name="connsiteY0" fmla="*/ 366341 h 963241"/>
              <a:gd name="connsiteX1" fmla="*/ 0 w 2425700"/>
              <a:gd name="connsiteY1" fmla="*/ 810841 h 963241"/>
              <a:gd name="connsiteX2" fmla="*/ 1054100 w 2425700"/>
              <a:gd name="connsiteY2" fmla="*/ 963241 h 963241"/>
              <a:gd name="connsiteX3" fmla="*/ 1955800 w 2425700"/>
              <a:gd name="connsiteY3" fmla="*/ 721941 h 963241"/>
              <a:gd name="connsiteX4" fmla="*/ 2425700 w 2425700"/>
              <a:gd name="connsiteY4" fmla="*/ 404441 h 963241"/>
              <a:gd name="connsiteX5" fmla="*/ 2222500 w 2425700"/>
              <a:gd name="connsiteY5" fmla="*/ 10741 h 963241"/>
              <a:gd name="connsiteX6" fmla="*/ 1689130 w 2425700"/>
              <a:gd name="connsiteY6" fmla="*/ 90866 h 963241"/>
              <a:gd name="connsiteX7" fmla="*/ 1038218 w 2425700"/>
              <a:gd name="connsiteY7" fmla="*/ 91557 h 963241"/>
              <a:gd name="connsiteX8" fmla="*/ 798508 w 2425700"/>
              <a:gd name="connsiteY8" fmla="*/ 254349 h 963241"/>
              <a:gd name="connsiteX9" fmla="*/ 696939 w 2425700"/>
              <a:gd name="connsiteY9" fmla="*/ 243496 h 963241"/>
              <a:gd name="connsiteX10" fmla="*/ 444500 w 2425700"/>
              <a:gd name="connsiteY10" fmla="*/ 366341 h 963241"/>
              <a:gd name="connsiteX0" fmla="*/ 444500 w 2267476"/>
              <a:gd name="connsiteY0" fmla="*/ 366960 h 963860"/>
              <a:gd name="connsiteX1" fmla="*/ 0 w 2267476"/>
              <a:gd name="connsiteY1" fmla="*/ 811460 h 963860"/>
              <a:gd name="connsiteX2" fmla="*/ 1054100 w 2267476"/>
              <a:gd name="connsiteY2" fmla="*/ 963860 h 963860"/>
              <a:gd name="connsiteX3" fmla="*/ 1955800 w 2267476"/>
              <a:gd name="connsiteY3" fmla="*/ 722560 h 963860"/>
              <a:gd name="connsiteX4" fmla="*/ 2236851 w 2267476"/>
              <a:gd name="connsiteY4" fmla="*/ 383354 h 963860"/>
              <a:gd name="connsiteX5" fmla="*/ 2222500 w 2267476"/>
              <a:gd name="connsiteY5" fmla="*/ 11360 h 963860"/>
              <a:gd name="connsiteX6" fmla="*/ 1689130 w 2267476"/>
              <a:gd name="connsiteY6" fmla="*/ 91485 h 963860"/>
              <a:gd name="connsiteX7" fmla="*/ 1038218 w 2267476"/>
              <a:gd name="connsiteY7" fmla="*/ 92176 h 963860"/>
              <a:gd name="connsiteX8" fmla="*/ 798508 w 2267476"/>
              <a:gd name="connsiteY8" fmla="*/ 254968 h 963860"/>
              <a:gd name="connsiteX9" fmla="*/ 696939 w 2267476"/>
              <a:gd name="connsiteY9" fmla="*/ 244115 h 963860"/>
              <a:gd name="connsiteX10" fmla="*/ 444500 w 2267476"/>
              <a:gd name="connsiteY10" fmla="*/ 366960 h 963860"/>
              <a:gd name="connsiteX0" fmla="*/ 444500 w 2267476"/>
              <a:gd name="connsiteY0" fmla="*/ 366960 h 963860"/>
              <a:gd name="connsiteX1" fmla="*/ 0 w 2267476"/>
              <a:gd name="connsiteY1" fmla="*/ 811460 h 963860"/>
              <a:gd name="connsiteX2" fmla="*/ 1054100 w 2267476"/>
              <a:gd name="connsiteY2" fmla="*/ 963860 h 963860"/>
              <a:gd name="connsiteX3" fmla="*/ 1955800 w 2267476"/>
              <a:gd name="connsiteY3" fmla="*/ 722560 h 963860"/>
              <a:gd name="connsiteX4" fmla="*/ 2236851 w 2267476"/>
              <a:gd name="connsiteY4" fmla="*/ 383354 h 963860"/>
              <a:gd name="connsiteX5" fmla="*/ 2222500 w 2267476"/>
              <a:gd name="connsiteY5" fmla="*/ 11360 h 963860"/>
              <a:gd name="connsiteX6" fmla="*/ 1689130 w 2267476"/>
              <a:gd name="connsiteY6" fmla="*/ 91485 h 963860"/>
              <a:gd name="connsiteX7" fmla="*/ 1038218 w 2267476"/>
              <a:gd name="connsiteY7" fmla="*/ 92176 h 963860"/>
              <a:gd name="connsiteX8" fmla="*/ 798508 w 2267476"/>
              <a:gd name="connsiteY8" fmla="*/ 254968 h 963860"/>
              <a:gd name="connsiteX9" fmla="*/ 696939 w 2267476"/>
              <a:gd name="connsiteY9" fmla="*/ 244115 h 963860"/>
              <a:gd name="connsiteX10" fmla="*/ 444500 w 2267476"/>
              <a:gd name="connsiteY10" fmla="*/ 366960 h 963860"/>
              <a:gd name="connsiteX0" fmla="*/ 444500 w 2269239"/>
              <a:gd name="connsiteY0" fmla="*/ 366960 h 963860"/>
              <a:gd name="connsiteX1" fmla="*/ 0 w 2269239"/>
              <a:gd name="connsiteY1" fmla="*/ 811460 h 963860"/>
              <a:gd name="connsiteX2" fmla="*/ 1054100 w 2269239"/>
              <a:gd name="connsiteY2" fmla="*/ 963860 h 963860"/>
              <a:gd name="connsiteX3" fmla="*/ 2155758 w 2269239"/>
              <a:gd name="connsiteY3" fmla="*/ 863646 h 963860"/>
              <a:gd name="connsiteX4" fmla="*/ 2236851 w 2269239"/>
              <a:gd name="connsiteY4" fmla="*/ 383354 h 963860"/>
              <a:gd name="connsiteX5" fmla="*/ 2222500 w 2269239"/>
              <a:gd name="connsiteY5" fmla="*/ 11360 h 963860"/>
              <a:gd name="connsiteX6" fmla="*/ 1689130 w 2269239"/>
              <a:gd name="connsiteY6" fmla="*/ 91485 h 963860"/>
              <a:gd name="connsiteX7" fmla="*/ 1038218 w 2269239"/>
              <a:gd name="connsiteY7" fmla="*/ 92176 h 963860"/>
              <a:gd name="connsiteX8" fmla="*/ 798508 w 2269239"/>
              <a:gd name="connsiteY8" fmla="*/ 254968 h 963860"/>
              <a:gd name="connsiteX9" fmla="*/ 696939 w 2269239"/>
              <a:gd name="connsiteY9" fmla="*/ 244115 h 963860"/>
              <a:gd name="connsiteX10" fmla="*/ 444500 w 2269239"/>
              <a:gd name="connsiteY10" fmla="*/ 366960 h 963860"/>
              <a:gd name="connsiteX0" fmla="*/ 444500 w 2279687"/>
              <a:gd name="connsiteY0" fmla="*/ 366960 h 963860"/>
              <a:gd name="connsiteX1" fmla="*/ 0 w 2279687"/>
              <a:gd name="connsiteY1" fmla="*/ 811460 h 963860"/>
              <a:gd name="connsiteX2" fmla="*/ 1054100 w 2279687"/>
              <a:gd name="connsiteY2" fmla="*/ 963860 h 963860"/>
              <a:gd name="connsiteX3" fmla="*/ 2155758 w 2279687"/>
              <a:gd name="connsiteY3" fmla="*/ 863646 h 963860"/>
              <a:gd name="connsiteX4" fmla="*/ 2236851 w 2279687"/>
              <a:gd name="connsiteY4" fmla="*/ 383354 h 963860"/>
              <a:gd name="connsiteX5" fmla="*/ 2222500 w 2279687"/>
              <a:gd name="connsiteY5" fmla="*/ 11360 h 963860"/>
              <a:gd name="connsiteX6" fmla="*/ 1689130 w 2279687"/>
              <a:gd name="connsiteY6" fmla="*/ 91485 h 963860"/>
              <a:gd name="connsiteX7" fmla="*/ 1038218 w 2279687"/>
              <a:gd name="connsiteY7" fmla="*/ 92176 h 963860"/>
              <a:gd name="connsiteX8" fmla="*/ 798508 w 2279687"/>
              <a:gd name="connsiteY8" fmla="*/ 254968 h 963860"/>
              <a:gd name="connsiteX9" fmla="*/ 696939 w 2279687"/>
              <a:gd name="connsiteY9" fmla="*/ 244115 h 963860"/>
              <a:gd name="connsiteX10" fmla="*/ 444500 w 2279687"/>
              <a:gd name="connsiteY10" fmla="*/ 366960 h 963860"/>
              <a:gd name="connsiteX0" fmla="*/ 444500 w 2279687"/>
              <a:gd name="connsiteY0" fmla="*/ 366960 h 963860"/>
              <a:gd name="connsiteX1" fmla="*/ 0 w 2279687"/>
              <a:gd name="connsiteY1" fmla="*/ 811460 h 963860"/>
              <a:gd name="connsiteX2" fmla="*/ 1054100 w 2279687"/>
              <a:gd name="connsiteY2" fmla="*/ 963860 h 963860"/>
              <a:gd name="connsiteX3" fmla="*/ 2155758 w 2279687"/>
              <a:gd name="connsiteY3" fmla="*/ 863646 h 963860"/>
              <a:gd name="connsiteX4" fmla="*/ 2236851 w 2279687"/>
              <a:gd name="connsiteY4" fmla="*/ 383354 h 963860"/>
              <a:gd name="connsiteX5" fmla="*/ 2222500 w 2279687"/>
              <a:gd name="connsiteY5" fmla="*/ 11360 h 963860"/>
              <a:gd name="connsiteX6" fmla="*/ 1689130 w 2279687"/>
              <a:gd name="connsiteY6" fmla="*/ 91485 h 963860"/>
              <a:gd name="connsiteX7" fmla="*/ 1038218 w 2279687"/>
              <a:gd name="connsiteY7" fmla="*/ 92176 h 963860"/>
              <a:gd name="connsiteX8" fmla="*/ 798508 w 2279687"/>
              <a:gd name="connsiteY8" fmla="*/ 254968 h 963860"/>
              <a:gd name="connsiteX9" fmla="*/ 696939 w 2279687"/>
              <a:gd name="connsiteY9" fmla="*/ 244115 h 963860"/>
              <a:gd name="connsiteX10" fmla="*/ 444500 w 2279687"/>
              <a:gd name="connsiteY10" fmla="*/ 366960 h 963860"/>
              <a:gd name="connsiteX0" fmla="*/ 444500 w 2279687"/>
              <a:gd name="connsiteY0" fmla="*/ 366960 h 898743"/>
              <a:gd name="connsiteX1" fmla="*/ 0 w 2279687"/>
              <a:gd name="connsiteY1" fmla="*/ 811460 h 898743"/>
              <a:gd name="connsiteX2" fmla="*/ 1009665 w 2279687"/>
              <a:gd name="connsiteY2" fmla="*/ 898743 h 898743"/>
              <a:gd name="connsiteX3" fmla="*/ 2155758 w 2279687"/>
              <a:gd name="connsiteY3" fmla="*/ 863646 h 898743"/>
              <a:gd name="connsiteX4" fmla="*/ 2236851 w 2279687"/>
              <a:gd name="connsiteY4" fmla="*/ 383354 h 898743"/>
              <a:gd name="connsiteX5" fmla="*/ 2222500 w 2279687"/>
              <a:gd name="connsiteY5" fmla="*/ 11360 h 898743"/>
              <a:gd name="connsiteX6" fmla="*/ 1689130 w 2279687"/>
              <a:gd name="connsiteY6" fmla="*/ 91485 h 898743"/>
              <a:gd name="connsiteX7" fmla="*/ 1038218 w 2279687"/>
              <a:gd name="connsiteY7" fmla="*/ 92176 h 898743"/>
              <a:gd name="connsiteX8" fmla="*/ 798508 w 2279687"/>
              <a:gd name="connsiteY8" fmla="*/ 254968 h 898743"/>
              <a:gd name="connsiteX9" fmla="*/ 696939 w 2279687"/>
              <a:gd name="connsiteY9" fmla="*/ 244115 h 898743"/>
              <a:gd name="connsiteX10" fmla="*/ 444500 w 2279687"/>
              <a:gd name="connsiteY10" fmla="*/ 366960 h 898743"/>
              <a:gd name="connsiteX0" fmla="*/ 444500 w 2279687"/>
              <a:gd name="connsiteY0" fmla="*/ 366960 h 927508"/>
              <a:gd name="connsiteX1" fmla="*/ 0 w 2279687"/>
              <a:gd name="connsiteY1" fmla="*/ 811460 h 927508"/>
              <a:gd name="connsiteX2" fmla="*/ 1009665 w 2279687"/>
              <a:gd name="connsiteY2" fmla="*/ 898743 h 927508"/>
              <a:gd name="connsiteX3" fmla="*/ 2155758 w 2279687"/>
              <a:gd name="connsiteY3" fmla="*/ 863646 h 927508"/>
              <a:gd name="connsiteX4" fmla="*/ 2236851 w 2279687"/>
              <a:gd name="connsiteY4" fmla="*/ 383354 h 927508"/>
              <a:gd name="connsiteX5" fmla="*/ 2222500 w 2279687"/>
              <a:gd name="connsiteY5" fmla="*/ 11360 h 927508"/>
              <a:gd name="connsiteX6" fmla="*/ 1689130 w 2279687"/>
              <a:gd name="connsiteY6" fmla="*/ 91485 h 927508"/>
              <a:gd name="connsiteX7" fmla="*/ 1038218 w 2279687"/>
              <a:gd name="connsiteY7" fmla="*/ 92176 h 927508"/>
              <a:gd name="connsiteX8" fmla="*/ 798508 w 2279687"/>
              <a:gd name="connsiteY8" fmla="*/ 254968 h 927508"/>
              <a:gd name="connsiteX9" fmla="*/ 696939 w 2279687"/>
              <a:gd name="connsiteY9" fmla="*/ 244115 h 927508"/>
              <a:gd name="connsiteX10" fmla="*/ 444500 w 2279687"/>
              <a:gd name="connsiteY10" fmla="*/ 366960 h 927508"/>
              <a:gd name="connsiteX0" fmla="*/ 444500 w 2279687"/>
              <a:gd name="connsiteY0" fmla="*/ 366960 h 927508"/>
              <a:gd name="connsiteX1" fmla="*/ 0 w 2279687"/>
              <a:gd name="connsiteY1" fmla="*/ 811460 h 927508"/>
              <a:gd name="connsiteX2" fmla="*/ 1009665 w 2279687"/>
              <a:gd name="connsiteY2" fmla="*/ 898743 h 927508"/>
              <a:gd name="connsiteX3" fmla="*/ 2155758 w 2279687"/>
              <a:gd name="connsiteY3" fmla="*/ 863646 h 927508"/>
              <a:gd name="connsiteX4" fmla="*/ 2236851 w 2279687"/>
              <a:gd name="connsiteY4" fmla="*/ 383354 h 927508"/>
              <a:gd name="connsiteX5" fmla="*/ 2222500 w 2279687"/>
              <a:gd name="connsiteY5" fmla="*/ 11360 h 927508"/>
              <a:gd name="connsiteX6" fmla="*/ 1689130 w 2279687"/>
              <a:gd name="connsiteY6" fmla="*/ 91485 h 927508"/>
              <a:gd name="connsiteX7" fmla="*/ 1038218 w 2279687"/>
              <a:gd name="connsiteY7" fmla="*/ 92176 h 927508"/>
              <a:gd name="connsiteX8" fmla="*/ 798508 w 2279687"/>
              <a:gd name="connsiteY8" fmla="*/ 254968 h 927508"/>
              <a:gd name="connsiteX9" fmla="*/ 696939 w 2279687"/>
              <a:gd name="connsiteY9" fmla="*/ 244115 h 927508"/>
              <a:gd name="connsiteX10" fmla="*/ 444500 w 2279687"/>
              <a:gd name="connsiteY10" fmla="*/ 366960 h 927508"/>
              <a:gd name="connsiteX0" fmla="*/ 311195 w 2146382"/>
              <a:gd name="connsiteY0" fmla="*/ 366960 h 924891"/>
              <a:gd name="connsiteX1" fmla="*/ 0 w 2146382"/>
              <a:gd name="connsiteY1" fmla="*/ 789755 h 924891"/>
              <a:gd name="connsiteX2" fmla="*/ 876360 w 2146382"/>
              <a:gd name="connsiteY2" fmla="*/ 898743 h 924891"/>
              <a:gd name="connsiteX3" fmla="*/ 2022453 w 2146382"/>
              <a:gd name="connsiteY3" fmla="*/ 863646 h 924891"/>
              <a:gd name="connsiteX4" fmla="*/ 2103546 w 2146382"/>
              <a:gd name="connsiteY4" fmla="*/ 383354 h 924891"/>
              <a:gd name="connsiteX5" fmla="*/ 2089195 w 2146382"/>
              <a:gd name="connsiteY5" fmla="*/ 11360 h 924891"/>
              <a:gd name="connsiteX6" fmla="*/ 1555825 w 2146382"/>
              <a:gd name="connsiteY6" fmla="*/ 91485 h 924891"/>
              <a:gd name="connsiteX7" fmla="*/ 904913 w 2146382"/>
              <a:gd name="connsiteY7" fmla="*/ 92176 h 924891"/>
              <a:gd name="connsiteX8" fmla="*/ 665203 w 2146382"/>
              <a:gd name="connsiteY8" fmla="*/ 254968 h 924891"/>
              <a:gd name="connsiteX9" fmla="*/ 563634 w 2146382"/>
              <a:gd name="connsiteY9" fmla="*/ 244115 h 924891"/>
              <a:gd name="connsiteX10" fmla="*/ 311195 w 2146382"/>
              <a:gd name="connsiteY10" fmla="*/ 366960 h 924891"/>
              <a:gd name="connsiteX0" fmla="*/ 311195 w 2146382"/>
              <a:gd name="connsiteY0" fmla="*/ 366960 h 954663"/>
              <a:gd name="connsiteX1" fmla="*/ 0 w 2146382"/>
              <a:gd name="connsiteY1" fmla="*/ 789755 h 954663"/>
              <a:gd name="connsiteX2" fmla="*/ 876360 w 2146382"/>
              <a:gd name="connsiteY2" fmla="*/ 898743 h 954663"/>
              <a:gd name="connsiteX3" fmla="*/ 2022453 w 2146382"/>
              <a:gd name="connsiteY3" fmla="*/ 863646 h 954663"/>
              <a:gd name="connsiteX4" fmla="*/ 2103546 w 2146382"/>
              <a:gd name="connsiteY4" fmla="*/ 383354 h 954663"/>
              <a:gd name="connsiteX5" fmla="*/ 2089195 w 2146382"/>
              <a:gd name="connsiteY5" fmla="*/ 11360 h 954663"/>
              <a:gd name="connsiteX6" fmla="*/ 1555825 w 2146382"/>
              <a:gd name="connsiteY6" fmla="*/ 91485 h 954663"/>
              <a:gd name="connsiteX7" fmla="*/ 904913 w 2146382"/>
              <a:gd name="connsiteY7" fmla="*/ 92176 h 954663"/>
              <a:gd name="connsiteX8" fmla="*/ 665203 w 2146382"/>
              <a:gd name="connsiteY8" fmla="*/ 254968 h 954663"/>
              <a:gd name="connsiteX9" fmla="*/ 563634 w 2146382"/>
              <a:gd name="connsiteY9" fmla="*/ 244115 h 954663"/>
              <a:gd name="connsiteX10" fmla="*/ 311195 w 2146382"/>
              <a:gd name="connsiteY10" fmla="*/ 366960 h 954663"/>
              <a:gd name="connsiteX0" fmla="*/ 312261 w 2147448"/>
              <a:gd name="connsiteY0" fmla="*/ 366960 h 954663"/>
              <a:gd name="connsiteX1" fmla="*/ 1066 w 2147448"/>
              <a:gd name="connsiteY1" fmla="*/ 789755 h 954663"/>
              <a:gd name="connsiteX2" fmla="*/ 877426 w 2147448"/>
              <a:gd name="connsiteY2" fmla="*/ 898743 h 954663"/>
              <a:gd name="connsiteX3" fmla="*/ 2023519 w 2147448"/>
              <a:gd name="connsiteY3" fmla="*/ 863646 h 954663"/>
              <a:gd name="connsiteX4" fmla="*/ 2104612 w 2147448"/>
              <a:gd name="connsiteY4" fmla="*/ 383354 h 954663"/>
              <a:gd name="connsiteX5" fmla="*/ 2090261 w 2147448"/>
              <a:gd name="connsiteY5" fmla="*/ 11360 h 954663"/>
              <a:gd name="connsiteX6" fmla="*/ 1556891 w 2147448"/>
              <a:gd name="connsiteY6" fmla="*/ 91485 h 954663"/>
              <a:gd name="connsiteX7" fmla="*/ 905979 w 2147448"/>
              <a:gd name="connsiteY7" fmla="*/ 92176 h 954663"/>
              <a:gd name="connsiteX8" fmla="*/ 666269 w 2147448"/>
              <a:gd name="connsiteY8" fmla="*/ 254968 h 954663"/>
              <a:gd name="connsiteX9" fmla="*/ 564700 w 2147448"/>
              <a:gd name="connsiteY9" fmla="*/ 244115 h 954663"/>
              <a:gd name="connsiteX10" fmla="*/ 312261 w 2147448"/>
              <a:gd name="connsiteY10" fmla="*/ 366960 h 954663"/>
              <a:gd name="connsiteX0" fmla="*/ 312261 w 2147448"/>
              <a:gd name="connsiteY0" fmla="*/ 366960 h 954663"/>
              <a:gd name="connsiteX1" fmla="*/ 1066 w 2147448"/>
              <a:gd name="connsiteY1" fmla="*/ 789755 h 954663"/>
              <a:gd name="connsiteX2" fmla="*/ 877426 w 2147448"/>
              <a:gd name="connsiteY2" fmla="*/ 898743 h 954663"/>
              <a:gd name="connsiteX3" fmla="*/ 2023519 w 2147448"/>
              <a:gd name="connsiteY3" fmla="*/ 863646 h 954663"/>
              <a:gd name="connsiteX4" fmla="*/ 2104612 w 2147448"/>
              <a:gd name="connsiteY4" fmla="*/ 383354 h 954663"/>
              <a:gd name="connsiteX5" fmla="*/ 2090261 w 2147448"/>
              <a:gd name="connsiteY5" fmla="*/ 11360 h 954663"/>
              <a:gd name="connsiteX6" fmla="*/ 1556891 w 2147448"/>
              <a:gd name="connsiteY6" fmla="*/ 91485 h 954663"/>
              <a:gd name="connsiteX7" fmla="*/ 912659 w 2147448"/>
              <a:gd name="connsiteY7" fmla="*/ 197219 h 954663"/>
              <a:gd name="connsiteX8" fmla="*/ 666269 w 2147448"/>
              <a:gd name="connsiteY8" fmla="*/ 254968 h 954663"/>
              <a:gd name="connsiteX9" fmla="*/ 564700 w 2147448"/>
              <a:gd name="connsiteY9" fmla="*/ 244115 h 954663"/>
              <a:gd name="connsiteX10" fmla="*/ 312261 w 2147448"/>
              <a:gd name="connsiteY10" fmla="*/ 366960 h 954663"/>
              <a:gd name="connsiteX0" fmla="*/ 149685 w 2149654"/>
              <a:gd name="connsiteY0" fmla="*/ 305685 h 954663"/>
              <a:gd name="connsiteX1" fmla="*/ 3272 w 2149654"/>
              <a:gd name="connsiteY1" fmla="*/ 789755 h 954663"/>
              <a:gd name="connsiteX2" fmla="*/ 879632 w 2149654"/>
              <a:gd name="connsiteY2" fmla="*/ 898743 h 954663"/>
              <a:gd name="connsiteX3" fmla="*/ 2025725 w 2149654"/>
              <a:gd name="connsiteY3" fmla="*/ 863646 h 954663"/>
              <a:gd name="connsiteX4" fmla="*/ 2106818 w 2149654"/>
              <a:gd name="connsiteY4" fmla="*/ 383354 h 954663"/>
              <a:gd name="connsiteX5" fmla="*/ 2092467 w 2149654"/>
              <a:gd name="connsiteY5" fmla="*/ 11360 h 954663"/>
              <a:gd name="connsiteX6" fmla="*/ 1559097 w 2149654"/>
              <a:gd name="connsiteY6" fmla="*/ 91485 h 954663"/>
              <a:gd name="connsiteX7" fmla="*/ 914865 w 2149654"/>
              <a:gd name="connsiteY7" fmla="*/ 197219 h 954663"/>
              <a:gd name="connsiteX8" fmla="*/ 668475 w 2149654"/>
              <a:gd name="connsiteY8" fmla="*/ 254968 h 954663"/>
              <a:gd name="connsiteX9" fmla="*/ 566906 w 2149654"/>
              <a:gd name="connsiteY9" fmla="*/ 244115 h 954663"/>
              <a:gd name="connsiteX10" fmla="*/ 149685 w 2149654"/>
              <a:gd name="connsiteY10" fmla="*/ 305685 h 954663"/>
              <a:gd name="connsiteX0" fmla="*/ 112335 w 2112304"/>
              <a:gd name="connsiteY0" fmla="*/ 305685 h 933157"/>
              <a:gd name="connsiteX1" fmla="*/ 6004 w 2112304"/>
              <a:gd name="connsiteY1" fmla="*/ 702220 h 933157"/>
              <a:gd name="connsiteX2" fmla="*/ 842282 w 2112304"/>
              <a:gd name="connsiteY2" fmla="*/ 898743 h 933157"/>
              <a:gd name="connsiteX3" fmla="*/ 1988375 w 2112304"/>
              <a:gd name="connsiteY3" fmla="*/ 863646 h 933157"/>
              <a:gd name="connsiteX4" fmla="*/ 2069468 w 2112304"/>
              <a:gd name="connsiteY4" fmla="*/ 383354 h 933157"/>
              <a:gd name="connsiteX5" fmla="*/ 2055117 w 2112304"/>
              <a:gd name="connsiteY5" fmla="*/ 11360 h 933157"/>
              <a:gd name="connsiteX6" fmla="*/ 1521747 w 2112304"/>
              <a:gd name="connsiteY6" fmla="*/ 91485 h 933157"/>
              <a:gd name="connsiteX7" fmla="*/ 877515 w 2112304"/>
              <a:gd name="connsiteY7" fmla="*/ 197219 h 933157"/>
              <a:gd name="connsiteX8" fmla="*/ 631125 w 2112304"/>
              <a:gd name="connsiteY8" fmla="*/ 254968 h 933157"/>
              <a:gd name="connsiteX9" fmla="*/ 529556 w 2112304"/>
              <a:gd name="connsiteY9" fmla="*/ 244115 h 933157"/>
              <a:gd name="connsiteX10" fmla="*/ 112335 w 2112304"/>
              <a:gd name="connsiteY10" fmla="*/ 305685 h 933157"/>
              <a:gd name="connsiteX0" fmla="*/ 112335 w 2112304"/>
              <a:gd name="connsiteY0" fmla="*/ 214200 h 841672"/>
              <a:gd name="connsiteX1" fmla="*/ 6004 w 2112304"/>
              <a:gd name="connsiteY1" fmla="*/ 610735 h 841672"/>
              <a:gd name="connsiteX2" fmla="*/ 842282 w 2112304"/>
              <a:gd name="connsiteY2" fmla="*/ 807258 h 841672"/>
              <a:gd name="connsiteX3" fmla="*/ 1988375 w 2112304"/>
              <a:gd name="connsiteY3" fmla="*/ 772161 h 841672"/>
              <a:gd name="connsiteX4" fmla="*/ 2069468 w 2112304"/>
              <a:gd name="connsiteY4" fmla="*/ 291869 h 841672"/>
              <a:gd name="connsiteX5" fmla="*/ 2026169 w 2112304"/>
              <a:gd name="connsiteY5" fmla="*/ 182483 h 841672"/>
              <a:gd name="connsiteX6" fmla="*/ 1521747 w 2112304"/>
              <a:gd name="connsiteY6" fmla="*/ 0 h 841672"/>
              <a:gd name="connsiteX7" fmla="*/ 877515 w 2112304"/>
              <a:gd name="connsiteY7" fmla="*/ 105734 h 841672"/>
              <a:gd name="connsiteX8" fmla="*/ 631125 w 2112304"/>
              <a:gd name="connsiteY8" fmla="*/ 163483 h 841672"/>
              <a:gd name="connsiteX9" fmla="*/ 529556 w 2112304"/>
              <a:gd name="connsiteY9" fmla="*/ 152630 h 841672"/>
              <a:gd name="connsiteX10" fmla="*/ 112335 w 2112304"/>
              <a:gd name="connsiteY10" fmla="*/ 214200 h 841672"/>
              <a:gd name="connsiteX0" fmla="*/ 112335 w 2138177"/>
              <a:gd name="connsiteY0" fmla="*/ 214200 h 841672"/>
              <a:gd name="connsiteX1" fmla="*/ 6004 w 2138177"/>
              <a:gd name="connsiteY1" fmla="*/ 610735 h 841672"/>
              <a:gd name="connsiteX2" fmla="*/ 842282 w 2138177"/>
              <a:gd name="connsiteY2" fmla="*/ 807258 h 841672"/>
              <a:gd name="connsiteX3" fmla="*/ 1988375 w 2138177"/>
              <a:gd name="connsiteY3" fmla="*/ 772161 h 841672"/>
              <a:gd name="connsiteX4" fmla="*/ 2105097 w 2138177"/>
              <a:gd name="connsiteY4" fmla="*/ 440680 h 841672"/>
              <a:gd name="connsiteX5" fmla="*/ 2026169 w 2138177"/>
              <a:gd name="connsiteY5" fmla="*/ 182483 h 841672"/>
              <a:gd name="connsiteX6" fmla="*/ 1521747 w 2138177"/>
              <a:gd name="connsiteY6" fmla="*/ 0 h 841672"/>
              <a:gd name="connsiteX7" fmla="*/ 877515 w 2138177"/>
              <a:gd name="connsiteY7" fmla="*/ 105734 h 841672"/>
              <a:gd name="connsiteX8" fmla="*/ 631125 w 2138177"/>
              <a:gd name="connsiteY8" fmla="*/ 163483 h 841672"/>
              <a:gd name="connsiteX9" fmla="*/ 529556 w 2138177"/>
              <a:gd name="connsiteY9" fmla="*/ 152630 h 841672"/>
              <a:gd name="connsiteX10" fmla="*/ 112335 w 2138177"/>
              <a:gd name="connsiteY10" fmla="*/ 214200 h 841672"/>
              <a:gd name="connsiteX0" fmla="*/ 112335 w 2131490"/>
              <a:gd name="connsiteY0" fmla="*/ 214200 h 982247"/>
              <a:gd name="connsiteX1" fmla="*/ 6004 w 2131490"/>
              <a:gd name="connsiteY1" fmla="*/ 610735 h 982247"/>
              <a:gd name="connsiteX2" fmla="*/ 842282 w 2131490"/>
              <a:gd name="connsiteY2" fmla="*/ 807258 h 982247"/>
              <a:gd name="connsiteX3" fmla="*/ 1952746 w 2131490"/>
              <a:gd name="connsiteY3" fmla="*/ 982247 h 982247"/>
              <a:gd name="connsiteX4" fmla="*/ 2105097 w 2131490"/>
              <a:gd name="connsiteY4" fmla="*/ 440680 h 982247"/>
              <a:gd name="connsiteX5" fmla="*/ 2026169 w 2131490"/>
              <a:gd name="connsiteY5" fmla="*/ 182483 h 982247"/>
              <a:gd name="connsiteX6" fmla="*/ 1521747 w 2131490"/>
              <a:gd name="connsiteY6" fmla="*/ 0 h 982247"/>
              <a:gd name="connsiteX7" fmla="*/ 877515 w 2131490"/>
              <a:gd name="connsiteY7" fmla="*/ 105734 h 982247"/>
              <a:gd name="connsiteX8" fmla="*/ 631125 w 2131490"/>
              <a:gd name="connsiteY8" fmla="*/ 163483 h 982247"/>
              <a:gd name="connsiteX9" fmla="*/ 529556 w 2131490"/>
              <a:gd name="connsiteY9" fmla="*/ 152630 h 982247"/>
              <a:gd name="connsiteX10" fmla="*/ 112335 w 2131490"/>
              <a:gd name="connsiteY10" fmla="*/ 214200 h 982247"/>
              <a:gd name="connsiteX0" fmla="*/ 112335 w 2131490"/>
              <a:gd name="connsiteY0" fmla="*/ 214200 h 982247"/>
              <a:gd name="connsiteX1" fmla="*/ 6004 w 2131490"/>
              <a:gd name="connsiteY1" fmla="*/ 610735 h 982247"/>
              <a:gd name="connsiteX2" fmla="*/ 842282 w 2131490"/>
              <a:gd name="connsiteY2" fmla="*/ 807258 h 982247"/>
              <a:gd name="connsiteX3" fmla="*/ 1952746 w 2131490"/>
              <a:gd name="connsiteY3" fmla="*/ 982247 h 982247"/>
              <a:gd name="connsiteX4" fmla="*/ 2105097 w 2131490"/>
              <a:gd name="connsiteY4" fmla="*/ 440680 h 982247"/>
              <a:gd name="connsiteX5" fmla="*/ 2026169 w 2131490"/>
              <a:gd name="connsiteY5" fmla="*/ 182483 h 982247"/>
              <a:gd name="connsiteX6" fmla="*/ 1521747 w 2131490"/>
              <a:gd name="connsiteY6" fmla="*/ 0 h 982247"/>
              <a:gd name="connsiteX7" fmla="*/ 877515 w 2131490"/>
              <a:gd name="connsiteY7" fmla="*/ 105734 h 982247"/>
              <a:gd name="connsiteX8" fmla="*/ 631125 w 2131490"/>
              <a:gd name="connsiteY8" fmla="*/ 163483 h 982247"/>
              <a:gd name="connsiteX9" fmla="*/ 529556 w 2131490"/>
              <a:gd name="connsiteY9" fmla="*/ 152630 h 982247"/>
              <a:gd name="connsiteX10" fmla="*/ 112335 w 2131490"/>
              <a:gd name="connsiteY10" fmla="*/ 214200 h 982247"/>
              <a:gd name="connsiteX0" fmla="*/ 112335 w 2131490"/>
              <a:gd name="connsiteY0" fmla="*/ 214200 h 982247"/>
              <a:gd name="connsiteX1" fmla="*/ 6004 w 2131490"/>
              <a:gd name="connsiteY1" fmla="*/ 610735 h 982247"/>
              <a:gd name="connsiteX2" fmla="*/ 826695 w 2131490"/>
              <a:gd name="connsiteY2" fmla="*/ 728476 h 982247"/>
              <a:gd name="connsiteX3" fmla="*/ 1952746 w 2131490"/>
              <a:gd name="connsiteY3" fmla="*/ 982247 h 982247"/>
              <a:gd name="connsiteX4" fmla="*/ 2105097 w 2131490"/>
              <a:gd name="connsiteY4" fmla="*/ 440680 h 982247"/>
              <a:gd name="connsiteX5" fmla="*/ 2026169 w 2131490"/>
              <a:gd name="connsiteY5" fmla="*/ 182483 h 982247"/>
              <a:gd name="connsiteX6" fmla="*/ 1521747 w 2131490"/>
              <a:gd name="connsiteY6" fmla="*/ 0 h 982247"/>
              <a:gd name="connsiteX7" fmla="*/ 877515 w 2131490"/>
              <a:gd name="connsiteY7" fmla="*/ 105734 h 982247"/>
              <a:gd name="connsiteX8" fmla="*/ 631125 w 2131490"/>
              <a:gd name="connsiteY8" fmla="*/ 163483 h 982247"/>
              <a:gd name="connsiteX9" fmla="*/ 529556 w 2131490"/>
              <a:gd name="connsiteY9" fmla="*/ 152630 h 982247"/>
              <a:gd name="connsiteX10" fmla="*/ 112335 w 2131490"/>
              <a:gd name="connsiteY10" fmla="*/ 214200 h 982247"/>
              <a:gd name="connsiteX0" fmla="*/ 112335 w 2131490"/>
              <a:gd name="connsiteY0" fmla="*/ 108466 h 876513"/>
              <a:gd name="connsiteX1" fmla="*/ 6004 w 2131490"/>
              <a:gd name="connsiteY1" fmla="*/ 505001 h 876513"/>
              <a:gd name="connsiteX2" fmla="*/ 826695 w 2131490"/>
              <a:gd name="connsiteY2" fmla="*/ 622742 h 876513"/>
              <a:gd name="connsiteX3" fmla="*/ 1952746 w 2131490"/>
              <a:gd name="connsiteY3" fmla="*/ 876513 h 876513"/>
              <a:gd name="connsiteX4" fmla="*/ 2105097 w 2131490"/>
              <a:gd name="connsiteY4" fmla="*/ 334946 h 876513"/>
              <a:gd name="connsiteX5" fmla="*/ 2026169 w 2131490"/>
              <a:gd name="connsiteY5" fmla="*/ 76749 h 876513"/>
              <a:gd name="connsiteX6" fmla="*/ 1510613 w 2131490"/>
              <a:gd name="connsiteY6" fmla="*/ 104352 h 876513"/>
              <a:gd name="connsiteX7" fmla="*/ 877515 w 2131490"/>
              <a:gd name="connsiteY7" fmla="*/ 0 h 876513"/>
              <a:gd name="connsiteX8" fmla="*/ 631125 w 2131490"/>
              <a:gd name="connsiteY8" fmla="*/ 57749 h 876513"/>
              <a:gd name="connsiteX9" fmla="*/ 529556 w 2131490"/>
              <a:gd name="connsiteY9" fmla="*/ 46896 h 876513"/>
              <a:gd name="connsiteX10" fmla="*/ 112335 w 2131490"/>
              <a:gd name="connsiteY10" fmla="*/ 108466 h 876513"/>
              <a:gd name="connsiteX0" fmla="*/ 112335 w 2131490"/>
              <a:gd name="connsiteY0" fmla="*/ 61570 h 829617"/>
              <a:gd name="connsiteX1" fmla="*/ 6004 w 2131490"/>
              <a:gd name="connsiteY1" fmla="*/ 458105 h 829617"/>
              <a:gd name="connsiteX2" fmla="*/ 826695 w 2131490"/>
              <a:gd name="connsiteY2" fmla="*/ 575846 h 829617"/>
              <a:gd name="connsiteX3" fmla="*/ 1952746 w 2131490"/>
              <a:gd name="connsiteY3" fmla="*/ 829617 h 829617"/>
              <a:gd name="connsiteX4" fmla="*/ 2105097 w 2131490"/>
              <a:gd name="connsiteY4" fmla="*/ 288050 h 829617"/>
              <a:gd name="connsiteX5" fmla="*/ 2026169 w 2131490"/>
              <a:gd name="connsiteY5" fmla="*/ 29853 h 829617"/>
              <a:gd name="connsiteX6" fmla="*/ 1510613 w 2131490"/>
              <a:gd name="connsiteY6" fmla="*/ 57456 h 829617"/>
              <a:gd name="connsiteX7" fmla="*/ 870835 w 2131490"/>
              <a:gd name="connsiteY7" fmla="*/ 40640 h 829617"/>
              <a:gd name="connsiteX8" fmla="*/ 631125 w 2131490"/>
              <a:gd name="connsiteY8" fmla="*/ 10853 h 829617"/>
              <a:gd name="connsiteX9" fmla="*/ 529556 w 2131490"/>
              <a:gd name="connsiteY9" fmla="*/ 0 h 829617"/>
              <a:gd name="connsiteX10" fmla="*/ 112335 w 2131490"/>
              <a:gd name="connsiteY10" fmla="*/ 61570 h 829617"/>
              <a:gd name="connsiteX0" fmla="*/ 112335 w 2131490"/>
              <a:gd name="connsiteY0" fmla="*/ 61570 h 829617"/>
              <a:gd name="connsiteX1" fmla="*/ 6004 w 2131490"/>
              <a:gd name="connsiteY1" fmla="*/ 458105 h 829617"/>
              <a:gd name="connsiteX2" fmla="*/ 826695 w 2131490"/>
              <a:gd name="connsiteY2" fmla="*/ 575846 h 829617"/>
              <a:gd name="connsiteX3" fmla="*/ 1952746 w 2131490"/>
              <a:gd name="connsiteY3" fmla="*/ 829617 h 829617"/>
              <a:gd name="connsiteX4" fmla="*/ 2105097 w 2131490"/>
              <a:gd name="connsiteY4" fmla="*/ 288050 h 829617"/>
              <a:gd name="connsiteX5" fmla="*/ 2026169 w 2131490"/>
              <a:gd name="connsiteY5" fmla="*/ 29853 h 829617"/>
              <a:gd name="connsiteX6" fmla="*/ 1510613 w 2131490"/>
              <a:gd name="connsiteY6" fmla="*/ 57456 h 829617"/>
              <a:gd name="connsiteX7" fmla="*/ 870835 w 2131490"/>
              <a:gd name="connsiteY7" fmla="*/ 40640 h 829617"/>
              <a:gd name="connsiteX8" fmla="*/ 626672 w 2131490"/>
              <a:gd name="connsiteY8" fmla="*/ 72128 h 829617"/>
              <a:gd name="connsiteX9" fmla="*/ 529556 w 2131490"/>
              <a:gd name="connsiteY9" fmla="*/ 0 h 829617"/>
              <a:gd name="connsiteX10" fmla="*/ 112335 w 2131490"/>
              <a:gd name="connsiteY10" fmla="*/ 61570 h 829617"/>
              <a:gd name="connsiteX0" fmla="*/ 112335 w 2131490"/>
              <a:gd name="connsiteY0" fmla="*/ 47936 h 815983"/>
              <a:gd name="connsiteX1" fmla="*/ 6004 w 2131490"/>
              <a:gd name="connsiteY1" fmla="*/ 444471 h 815983"/>
              <a:gd name="connsiteX2" fmla="*/ 826695 w 2131490"/>
              <a:gd name="connsiteY2" fmla="*/ 562212 h 815983"/>
              <a:gd name="connsiteX3" fmla="*/ 1952746 w 2131490"/>
              <a:gd name="connsiteY3" fmla="*/ 815983 h 815983"/>
              <a:gd name="connsiteX4" fmla="*/ 2105097 w 2131490"/>
              <a:gd name="connsiteY4" fmla="*/ 274416 h 815983"/>
              <a:gd name="connsiteX5" fmla="*/ 2026169 w 2131490"/>
              <a:gd name="connsiteY5" fmla="*/ 16219 h 815983"/>
              <a:gd name="connsiteX6" fmla="*/ 1510613 w 2131490"/>
              <a:gd name="connsiteY6" fmla="*/ 43822 h 815983"/>
              <a:gd name="connsiteX7" fmla="*/ 870835 w 2131490"/>
              <a:gd name="connsiteY7" fmla="*/ 27006 h 815983"/>
              <a:gd name="connsiteX8" fmla="*/ 626672 w 2131490"/>
              <a:gd name="connsiteY8" fmla="*/ 58494 h 815983"/>
              <a:gd name="connsiteX9" fmla="*/ 433804 w 2131490"/>
              <a:gd name="connsiteY9" fmla="*/ 117670 h 815983"/>
              <a:gd name="connsiteX10" fmla="*/ 112335 w 2131490"/>
              <a:gd name="connsiteY10" fmla="*/ 47936 h 815983"/>
              <a:gd name="connsiteX0" fmla="*/ 112335 w 2131490"/>
              <a:gd name="connsiteY0" fmla="*/ 47936 h 815983"/>
              <a:gd name="connsiteX1" fmla="*/ 6004 w 2131490"/>
              <a:gd name="connsiteY1" fmla="*/ 444471 h 815983"/>
              <a:gd name="connsiteX2" fmla="*/ 826695 w 2131490"/>
              <a:gd name="connsiteY2" fmla="*/ 562212 h 815983"/>
              <a:gd name="connsiteX3" fmla="*/ 1952746 w 2131490"/>
              <a:gd name="connsiteY3" fmla="*/ 815983 h 815983"/>
              <a:gd name="connsiteX4" fmla="*/ 2105097 w 2131490"/>
              <a:gd name="connsiteY4" fmla="*/ 274416 h 815983"/>
              <a:gd name="connsiteX5" fmla="*/ 2026169 w 2131490"/>
              <a:gd name="connsiteY5" fmla="*/ 16219 h 815983"/>
              <a:gd name="connsiteX6" fmla="*/ 1510613 w 2131490"/>
              <a:gd name="connsiteY6" fmla="*/ 43822 h 815983"/>
              <a:gd name="connsiteX7" fmla="*/ 870835 w 2131490"/>
              <a:gd name="connsiteY7" fmla="*/ 27006 h 815983"/>
              <a:gd name="connsiteX8" fmla="*/ 626672 w 2131490"/>
              <a:gd name="connsiteY8" fmla="*/ 58494 h 815983"/>
              <a:gd name="connsiteX9" fmla="*/ 433804 w 2131490"/>
              <a:gd name="connsiteY9" fmla="*/ 117670 h 815983"/>
              <a:gd name="connsiteX10" fmla="*/ 112335 w 2131490"/>
              <a:gd name="connsiteY10" fmla="*/ 47936 h 815983"/>
              <a:gd name="connsiteX0" fmla="*/ 112335 w 2131490"/>
              <a:gd name="connsiteY0" fmla="*/ 47936 h 815983"/>
              <a:gd name="connsiteX1" fmla="*/ 6004 w 2131490"/>
              <a:gd name="connsiteY1" fmla="*/ 444471 h 815983"/>
              <a:gd name="connsiteX2" fmla="*/ 826695 w 2131490"/>
              <a:gd name="connsiteY2" fmla="*/ 562212 h 815983"/>
              <a:gd name="connsiteX3" fmla="*/ 1952746 w 2131490"/>
              <a:gd name="connsiteY3" fmla="*/ 815983 h 815983"/>
              <a:gd name="connsiteX4" fmla="*/ 2105097 w 2131490"/>
              <a:gd name="connsiteY4" fmla="*/ 274416 h 815983"/>
              <a:gd name="connsiteX5" fmla="*/ 2026169 w 2131490"/>
              <a:gd name="connsiteY5" fmla="*/ 16219 h 815983"/>
              <a:gd name="connsiteX6" fmla="*/ 1510613 w 2131490"/>
              <a:gd name="connsiteY6" fmla="*/ 43822 h 815983"/>
              <a:gd name="connsiteX7" fmla="*/ 870835 w 2131490"/>
              <a:gd name="connsiteY7" fmla="*/ 27006 h 815983"/>
              <a:gd name="connsiteX8" fmla="*/ 626672 w 2131490"/>
              <a:gd name="connsiteY8" fmla="*/ 58494 h 815983"/>
              <a:gd name="connsiteX9" fmla="*/ 433804 w 2131490"/>
              <a:gd name="connsiteY9" fmla="*/ 117670 h 815983"/>
              <a:gd name="connsiteX10" fmla="*/ 112335 w 2131490"/>
              <a:gd name="connsiteY10" fmla="*/ 47936 h 815983"/>
              <a:gd name="connsiteX0" fmla="*/ 112335 w 2131490"/>
              <a:gd name="connsiteY0" fmla="*/ 47936 h 815983"/>
              <a:gd name="connsiteX1" fmla="*/ 6004 w 2131490"/>
              <a:gd name="connsiteY1" fmla="*/ 444471 h 815983"/>
              <a:gd name="connsiteX2" fmla="*/ 1085559 w 2131490"/>
              <a:gd name="connsiteY2" fmla="*/ 496560 h 815983"/>
              <a:gd name="connsiteX3" fmla="*/ 1952746 w 2131490"/>
              <a:gd name="connsiteY3" fmla="*/ 815983 h 815983"/>
              <a:gd name="connsiteX4" fmla="*/ 2105097 w 2131490"/>
              <a:gd name="connsiteY4" fmla="*/ 274416 h 815983"/>
              <a:gd name="connsiteX5" fmla="*/ 2026169 w 2131490"/>
              <a:gd name="connsiteY5" fmla="*/ 16219 h 815983"/>
              <a:gd name="connsiteX6" fmla="*/ 1510613 w 2131490"/>
              <a:gd name="connsiteY6" fmla="*/ 43822 h 815983"/>
              <a:gd name="connsiteX7" fmla="*/ 870835 w 2131490"/>
              <a:gd name="connsiteY7" fmla="*/ 27006 h 815983"/>
              <a:gd name="connsiteX8" fmla="*/ 626672 w 2131490"/>
              <a:gd name="connsiteY8" fmla="*/ 58494 h 815983"/>
              <a:gd name="connsiteX9" fmla="*/ 433804 w 2131490"/>
              <a:gd name="connsiteY9" fmla="*/ 117670 h 815983"/>
              <a:gd name="connsiteX10" fmla="*/ 112335 w 2131490"/>
              <a:gd name="connsiteY10" fmla="*/ 47936 h 815983"/>
              <a:gd name="connsiteX0" fmla="*/ 112335 w 2131490"/>
              <a:gd name="connsiteY0" fmla="*/ 47936 h 815983"/>
              <a:gd name="connsiteX1" fmla="*/ 6004 w 2131490"/>
              <a:gd name="connsiteY1" fmla="*/ 444471 h 815983"/>
              <a:gd name="connsiteX2" fmla="*/ 1085559 w 2131490"/>
              <a:gd name="connsiteY2" fmla="*/ 496560 h 815983"/>
              <a:gd name="connsiteX3" fmla="*/ 1952746 w 2131490"/>
              <a:gd name="connsiteY3" fmla="*/ 815983 h 815983"/>
              <a:gd name="connsiteX4" fmla="*/ 2105097 w 2131490"/>
              <a:gd name="connsiteY4" fmla="*/ 274416 h 815983"/>
              <a:gd name="connsiteX5" fmla="*/ 2026169 w 2131490"/>
              <a:gd name="connsiteY5" fmla="*/ 16219 h 815983"/>
              <a:gd name="connsiteX6" fmla="*/ 1510613 w 2131490"/>
              <a:gd name="connsiteY6" fmla="*/ 43822 h 815983"/>
              <a:gd name="connsiteX7" fmla="*/ 870835 w 2131490"/>
              <a:gd name="connsiteY7" fmla="*/ 27006 h 815983"/>
              <a:gd name="connsiteX8" fmla="*/ 626672 w 2131490"/>
              <a:gd name="connsiteY8" fmla="*/ 58494 h 815983"/>
              <a:gd name="connsiteX9" fmla="*/ 433804 w 2131490"/>
              <a:gd name="connsiteY9" fmla="*/ 117670 h 815983"/>
              <a:gd name="connsiteX10" fmla="*/ 112335 w 2131490"/>
              <a:gd name="connsiteY10" fmla="*/ 47936 h 815983"/>
              <a:gd name="connsiteX0" fmla="*/ 112335 w 2131490"/>
              <a:gd name="connsiteY0" fmla="*/ 47936 h 815983"/>
              <a:gd name="connsiteX1" fmla="*/ 6004 w 2131490"/>
              <a:gd name="connsiteY1" fmla="*/ 444471 h 815983"/>
              <a:gd name="connsiteX2" fmla="*/ 1085559 w 2131490"/>
              <a:gd name="connsiteY2" fmla="*/ 496560 h 815983"/>
              <a:gd name="connsiteX3" fmla="*/ 1952746 w 2131490"/>
              <a:gd name="connsiteY3" fmla="*/ 815983 h 815983"/>
              <a:gd name="connsiteX4" fmla="*/ 2105097 w 2131490"/>
              <a:gd name="connsiteY4" fmla="*/ 274416 h 815983"/>
              <a:gd name="connsiteX5" fmla="*/ 2026169 w 2131490"/>
              <a:gd name="connsiteY5" fmla="*/ 16219 h 815983"/>
              <a:gd name="connsiteX6" fmla="*/ 1510613 w 2131490"/>
              <a:gd name="connsiteY6" fmla="*/ 43822 h 815983"/>
              <a:gd name="connsiteX7" fmla="*/ 870835 w 2131490"/>
              <a:gd name="connsiteY7" fmla="*/ 27006 h 815983"/>
              <a:gd name="connsiteX8" fmla="*/ 626672 w 2131490"/>
              <a:gd name="connsiteY8" fmla="*/ 58494 h 815983"/>
              <a:gd name="connsiteX9" fmla="*/ 433804 w 2131490"/>
              <a:gd name="connsiteY9" fmla="*/ 117670 h 815983"/>
              <a:gd name="connsiteX10" fmla="*/ 112335 w 2131490"/>
              <a:gd name="connsiteY10" fmla="*/ 47936 h 815983"/>
              <a:gd name="connsiteX0" fmla="*/ 112335 w 2131490"/>
              <a:gd name="connsiteY0" fmla="*/ 47936 h 815983"/>
              <a:gd name="connsiteX1" fmla="*/ 6004 w 2131490"/>
              <a:gd name="connsiteY1" fmla="*/ 444471 h 815983"/>
              <a:gd name="connsiteX2" fmla="*/ 1083889 w 2131490"/>
              <a:gd name="connsiteY2" fmla="*/ 529386 h 815983"/>
              <a:gd name="connsiteX3" fmla="*/ 1952746 w 2131490"/>
              <a:gd name="connsiteY3" fmla="*/ 815983 h 815983"/>
              <a:gd name="connsiteX4" fmla="*/ 2105097 w 2131490"/>
              <a:gd name="connsiteY4" fmla="*/ 274416 h 815983"/>
              <a:gd name="connsiteX5" fmla="*/ 2026169 w 2131490"/>
              <a:gd name="connsiteY5" fmla="*/ 16219 h 815983"/>
              <a:gd name="connsiteX6" fmla="*/ 1510613 w 2131490"/>
              <a:gd name="connsiteY6" fmla="*/ 43822 h 815983"/>
              <a:gd name="connsiteX7" fmla="*/ 870835 w 2131490"/>
              <a:gd name="connsiteY7" fmla="*/ 27006 h 815983"/>
              <a:gd name="connsiteX8" fmla="*/ 626672 w 2131490"/>
              <a:gd name="connsiteY8" fmla="*/ 58494 h 815983"/>
              <a:gd name="connsiteX9" fmla="*/ 433804 w 2131490"/>
              <a:gd name="connsiteY9" fmla="*/ 117670 h 815983"/>
              <a:gd name="connsiteX10" fmla="*/ 112335 w 2131490"/>
              <a:gd name="connsiteY10" fmla="*/ 47936 h 815983"/>
              <a:gd name="connsiteX0" fmla="*/ 112335 w 2131490"/>
              <a:gd name="connsiteY0" fmla="*/ 47936 h 815983"/>
              <a:gd name="connsiteX1" fmla="*/ 6004 w 2131490"/>
              <a:gd name="connsiteY1" fmla="*/ 444471 h 815983"/>
              <a:gd name="connsiteX2" fmla="*/ 1083889 w 2131490"/>
              <a:gd name="connsiteY2" fmla="*/ 529386 h 815983"/>
              <a:gd name="connsiteX3" fmla="*/ 1952746 w 2131490"/>
              <a:gd name="connsiteY3" fmla="*/ 815983 h 815983"/>
              <a:gd name="connsiteX4" fmla="*/ 2105097 w 2131490"/>
              <a:gd name="connsiteY4" fmla="*/ 274416 h 815983"/>
              <a:gd name="connsiteX5" fmla="*/ 2026169 w 2131490"/>
              <a:gd name="connsiteY5" fmla="*/ 16219 h 815983"/>
              <a:gd name="connsiteX6" fmla="*/ 1510613 w 2131490"/>
              <a:gd name="connsiteY6" fmla="*/ 43822 h 815983"/>
              <a:gd name="connsiteX7" fmla="*/ 870835 w 2131490"/>
              <a:gd name="connsiteY7" fmla="*/ 27006 h 815983"/>
              <a:gd name="connsiteX8" fmla="*/ 626672 w 2131490"/>
              <a:gd name="connsiteY8" fmla="*/ 58494 h 815983"/>
              <a:gd name="connsiteX9" fmla="*/ 433804 w 2131490"/>
              <a:gd name="connsiteY9" fmla="*/ 117670 h 815983"/>
              <a:gd name="connsiteX10" fmla="*/ 112335 w 2131490"/>
              <a:gd name="connsiteY10" fmla="*/ 47936 h 815983"/>
              <a:gd name="connsiteX0" fmla="*/ 112335 w 2131490"/>
              <a:gd name="connsiteY0" fmla="*/ 47936 h 815983"/>
              <a:gd name="connsiteX1" fmla="*/ 6004 w 2131490"/>
              <a:gd name="connsiteY1" fmla="*/ 444471 h 815983"/>
              <a:gd name="connsiteX2" fmla="*/ 1083889 w 2131490"/>
              <a:gd name="connsiteY2" fmla="*/ 529386 h 815983"/>
              <a:gd name="connsiteX3" fmla="*/ 1952746 w 2131490"/>
              <a:gd name="connsiteY3" fmla="*/ 815983 h 815983"/>
              <a:gd name="connsiteX4" fmla="*/ 2105097 w 2131490"/>
              <a:gd name="connsiteY4" fmla="*/ 274416 h 815983"/>
              <a:gd name="connsiteX5" fmla="*/ 2026169 w 2131490"/>
              <a:gd name="connsiteY5" fmla="*/ 16219 h 815983"/>
              <a:gd name="connsiteX6" fmla="*/ 1510613 w 2131490"/>
              <a:gd name="connsiteY6" fmla="*/ 43822 h 815983"/>
              <a:gd name="connsiteX7" fmla="*/ 870835 w 2131490"/>
              <a:gd name="connsiteY7" fmla="*/ 27006 h 815983"/>
              <a:gd name="connsiteX8" fmla="*/ 626672 w 2131490"/>
              <a:gd name="connsiteY8" fmla="*/ 58494 h 815983"/>
              <a:gd name="connsiteX9" fmla="*/ 433804 w 2131490"/>
              <a:gd name="connsiteY9" fmla="*/ 117670 h 815983"/>
              <a:gd name="connsiteX10" fmla="*/ 112335 w 2131490"/>
              <a:gd name="connsiteY10" fmla="*/ 47936 h 8159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131490" h="815983">
                <a:moveTo>
                  <a:pt x="112335" y="47936"/>
                </a:moveTo>
                <a:cubicBezTo>
                  <a:pt x="8603" y="188868"/>
                  <a:pt x="-12460" y="238423"/>
                  <a:pt x="6004" y="444471"/>
                </a:cubicBezTo>
                <a:cubicBezTo>
                  <a:pt x="198145" y="636357"/>
                  <a:pt x="760620" y="534326"/>
                  <a:pt x="1083889" y="529386"/>
                </a:cubicBezTo>
                <a:cubicBezTo>
                  <a:pt x="1393895" y="532422"/>
                  <a:pt x="1627937" y="545826"/>
                  <a:pt x="1952746" y="815983"/>
                </a:cubicBezTo>
                <a:cubicBezTo>
                  <a:pt x="2090865" y="757178"/>
                  <a:pt x="2178045" y="344074"/>
                  <a:pt x="2105097" y="274416"/>
                </a:cubicBezTo>
                <a:cubicBezTo>
                  <a:pt x="2037364" y="143183"/>
                  <a:pt x="2149445" y="-58751"/>
                  <a:pt x="2026169" y="16219"/>
                </a:cubicBezTo>
                <a:cubicBezTo>
                  <a:pt x="1848379" y="42927"/>
                  <a:pt x="1688428" y="179549"/>
                  <a:pt x="1510613" y="43822"/>
                </a:cubicBezTo>
                <a:cubicBezTo>
                  <a:pt x="1278805" y="138558"/>
                  <a:pt x="1113726" y="70187"/>
                  <a:pt x="870835" y="27006"/>
                </a:cubicBezTo>
                <a:lnTo>
                  <a:pt x="626672" y="58494"/>
                </a:lnTo>
                <a:lnTo>
                  <a:pt x="433804" y="117670"/>
                </a:lnTo>
                <a:lnTo>
                  <a:pt x="112335" y="47936"/>
                </a:ln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nvGrpSpPr>
          <p:cNvPr id="276" name="Group 275">
            <a:extLst>
              <a:ext uri="{FF2B5EF4-FFF2-40B4-BE49-F238E27FC236}">
                <a16:creationId xmlns:a16="http://schemas.microsoft.com/office/drawing/2014/main" id="{4BA3F78A-EA9F-8040-B9A9-1E8175F0FDC3}"/>
              </a:ext>
            </a:extLst>
          </p:cNvPr>
          <p:cNvGrpSpPr/>
          <p:nvPr/>
        </p:nvGrpSpPr>
        <p:grpSpPr>
          <a:xfrm>
            <a:off x="4615018" y="4244094"/>
            <a:ext cx="354584" cy="343325"/>
            <a:chOff x="5456753" y="5025425"/>
            <a:chExt cx="646800" cy="582262"/>
          </a:xfrm>
        </p:grpSpPr>
        <p:pic>
          <p:nvPicPr>
            <p:cNvPr id="274" name="Graphic 273" descr="Mining tools">
              <a:extLst>
                <a:ext uri="{FF2B5EF4-FFF2-40B4-BE49-F238E27FC236}">
                  <a16:creationId xmlns:a16="http://schemas.microsoft.com/office/drawing/2014/main" id="{D5C6EDBB-2396-2C42-8F94-4CFFFBFFF8F8}"/>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5547207" y="5025425"/>
              <a:ext cx="359943" cy="359943"/>
            </a:xfrm>
            <a:prstGeom prst="rect">
              <a:avLst/>
            </a:prstGeom>
          </p:spPr>
        </p:pic>
        <p:sp>
          <p:nvSpPr>
            <p:cNvPr id="275" name="TextBox 274">
              <a:extLst>
                <a:ext uri="{FF2B5EF4-FFF2-40B4-BE49-F238E27FC236}">
                  <a16:creationId xmlns:a16="http://schemas.microsoft.com/office/drawing/2014/main" id="{1654DF9E-BBBE-034E-9438-9177B97E9B01}"/>
                </a:ext>
              </a:extLst>
            </p:cNvPr>
            <p:cNvSpPr txBox="1"/>
            <p:nvPr/>
          </p:nvSpPr>
          <p:spPr>
            <a:xfrm>
              <a:off x="5456753" y="5294503"/>
              <a:ext cx="646800" cy="313184"/>
            </a:xfrm>
            <a:prstGeom prst="rect">
              <a:avLst/>
            </a:prstGeom>
            <a:noFill/>
          </p:spPr>
          <p:txBody>
            <a:bodyPr wrap="none" rtlCol="0">
              <a:spAutoFit/>
            </a:bodyPr>
            <a:lstStyle/>
            <a:p>
              <a:r>
                <a:rPr lang="en-US" sz="600" dirty="0">
                  <a:solidFill>
                    <a:schemeClr val="bg1"/>
                  </a:solidFill>
                  <a:latin typeface="Century Gothic" panose="020B0502020202020204" pitchFamily="34" charset="0"/>
                </a:rPr>
                <a:t>M&amp;E</a:t>
              </a:r>
            </a:p>
          </p:txBody>
        </p:sp>
      </p:grpSp>
      <p:sp>
        <p:nvSpPr>
          <p:cNvPr id="145" name="TextBox 144">
            <a:extLst>
              <a:ext uri="{FF2B5EF4-FFF2-40B4-BE49-F238E27FC236}">
                <a16:creationId xmlns:a16="http://schemas.microsoft.com/office/drawing/2014/main" id="{491ED71F-DD39-3344-9739-829350AF73C3}"/>
              </a:ext>
            </a:extLst>
          </p:cNvPr>
          <p:cNvSpPr txBox="1"/>
          <p:nvPr/>
        </p:nvSpPr>
        <p:spPr>
          <a:xfrm rot="16200000">
            <a:off x="2943886" y="3063973"/>
            <a:ext cx="1001408" cy="369332"/>
          </a:xfrm>
          <a:prstGeom prst="rect">
            <a:avLst/>
          </a:prstGeom>
          <a:noFill/>
        </p:spPr>
        <p:txBody>
          <a:bodyPr wrap="square" rtlCol="0">
            <a:spAutoFit/>
          </a:bodyPr>
          <a:lstStyle/>
          <a:p>
            <a:pPr algn="ctr"/>
            <a:r>
              <a:rPr lang="en-US" sz="600" b="1" dirty="0">
                <a:solidFill>
                  <a:schemeClr val="bg1"/>
                </a:solidFill>
                <a:latin typeface="Century Gothic" panose="020B0502020202020204" pitchFamily="34" charset="0"/>
              </a:rPr>
              <a:t>CalSAWS </a:t>
            </a:r>
          </a:p>
          <a:p>
            <a:pPr algn="ctr"/>
            <a:r>
              <a:rPr lang="en-US" sz="600" b="1" dirty="0">
                <a:solidFill>
                  <a:schemeClr val="bg1"/>
                </a:solidFill>
                <a:latin typeface="Century Gothic" panose="020B0502020202020204" pitchFamily="34" charset="0"/>
              </a:rPr>
              <a:t>Expanded  Application</a:t>
            </a:r>
          </a:p>
        </p:txBody>
      </p:sp>
      <p:sp>
        <p:nvSpPr>
          <p:cNvPr id="147" name="Rounded Rectangle 146">
            <a:extLst>
              <a:ext uri="{FF2B5EF4-FFF2-40B4-BE49-F238E27FC236}">
                <a16:creationId xmlns:a16="http://schemas.microsoft.com/office/drawing/2014/main" id="{72289918-7686-EA40-8A48-4C9529F127FC}"/>
              </a:ext>
            </a:extLst>
          </p:cNvPr>
          <p:cNvSpPr/>
          <p:nvPr/>
        </p:nvSpPr>
        <p:spPr>
          <a:xfrm>
            <a:off x="3317632" y="4561812"/>
            <a:ext cx="501316" cy="152249"/>
          </a:xfrm>
          <a:prstGeom prst="round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50" b="1" dirty="0">
                <a:solidFill>
                  <a:schemeClr val="bg1"/>
                </a:solidFill>
                <a:latin typeface="Century Gothic" panose="020B0502020202020204" pitchFamily="34" charset="0"/>
              </a:rPr>
              <a:t>CalWORKs</a:t>
            </a:r>
          </a:p>
        </p:txBody>
      </p:sp>
      <p:sp>
        <p:nvSpPr>
          <p:cNvPr id="148" name="Rounded Rectangle 147">
            <a:extLst>
              <a:ext uri="{FF2B5EF4-FFF2-40B4-BE49-F238E27FC236}">
                <a16:creationId xmlns:a16="http://schemas.microsoft.com/office/drawing/2014/main" id="{F772D882-3929-BE45-9D49-23E25786853C}"/>
              </a:ext>
            </a:extLst>
          </p:cNvPr>
          <p:cNvSpPr/>
          <p:nvPr/>
        </p:nvSpPr>
        <p:spPr>
          <a:xfrm>
            <a:off x="3314454" y="4731720"/>
            <a:ext cx="501316" cy="152249"/>
          </a:xfrm>
          <a:prstGeom prst="round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50" b="1" dirty="0">
                <a:solidFill>
                  <a:schemeClr val="bg1"/>
                </a:solidFill>
                <a:latin typeface="Century Gothic" panose="020B0502020202020204" pitchFamily="34" charset="0"/>
              </a:rPr>
              <a:t>CalFresh</a:t>
            </a:r>
          </a:p>
        </p:txBody>
      </p:sp>
      <p:sp>
        <p:nvSpPr>
          <p:cNvPr id="149" name="Rounded Rectangle 148">
            <a:extLst>
              <a:ext uri="{FF2B5EF4-FFF2-40B4-BE49-F238E27FC236}">
                <a16:creationId xmlns:a16="http://schemas.microsoft.com/office/drawing/2014/main" id="{5981FCC7-C1EB-BE44-B87E-80D5661A0FD9}"/>
              </a:ext>
            </a:extLst>
          </p:cNvPr>
          <p:cNvSpPr/>
          <p:nvPr/>
        </p:nvSpPr>
        <p:spPr>
          <a:xfrm>
            <a:off x="3316309" y="4896824"/>
            <a:ext cx="501316" cy="152249"/>
          </a:xfrm>
          <a:prstGeom prst="round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50" b="1" dirty="0">
                <a:solidFill>
                  <a:schemeClr val="bg1"/>
                </a:solidFill>
                <a:latin typeface="Century Gothic" panose="020B0502020202020204" pitchFamily="34" charset="0"/>
              </a:rPr>
              <a:t>MediCal</a:t>
            </a:r>
          </a:p>
        </p:txBody>
      </p:sp>
      <p:sp>
        <p:nvSpPr>
          <p:cNvPr id="153" name="Rounded Rectangle 152">
            <a:extLst>
              <a:ext uri="{FF2B5EF4-FFF2-40B4-BE49-F238E27FC236}">
                <a16:creationId xmlns:a16="http://schemas.microsoft.com/office/drawing/2014/main" id="{27CC7635-5B45-2943-9244-2C5DFD4A3B6F}"/>
              </a:ext>
            </a:extLst>
          </p:cNvPr>
          <p:cNvSpPr/>
          <p:nvPr/>
        </p:nvSpPr>
        <p:spPr>
          <a:xfrm>
            <a:off x="3836535" y="4562862"/>
            <a:ext cx="501316" cy="152249"/>
          </a:xfrm>
          <a:prstGeom prst="round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50" b="1" dirty="0">
                <a:solidFill>
                  <a:schemeClr val="bg1"/>
                </a:solidFill>
                <a:latin typeface="Century Gothic" panose="020B0502020202020204" pitchFamily="34" charset="0"/>
              </a:rPr>
              <a:t>Foster Care</a:t>
            </a:r>
          </a:p>
        </p:txBody>
      </p:sp>
      <p:sp>
        <p:nvSpPr>
          <p:cNvPr id="154" name="Rounded Rectangle 153">
            <a:extLst>
              <a:ext uri="{FF2B5EF4-FFF2-40B4-BE49-F238E27FC236}">
                <a16:creationId xmlns:a16="http://schemas.microsoft.com/office/drawing/2014/main" id="{9CFE6B6E-3B42-D94D-BA9C-1762B06DF84B}"/>
              </a:ext>
            </a:extLst>
          </p:cNvPr>
          <p:cNvSpPr/>
          <p:nvPr/>
        </p:nvSpPr>
        <p:spPr>
          <a:xfrm>
            <a:off x="3833357" y="4732770"/>
            <a:ext cx="501316" cy="152249"/>
          </a:xfrm>
          <a:prstGeom prst="round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50" b="1" dirty="0">
                <a:solidFill>
                  <a:schemeClr val="bg1"/>
                </a:solidFill>
                <a:latin typeface="Century Gothic" panose="020B0502020202020204" pitchFamily="34" charset="0"/>
              </a:rPr>
              <a:t>KinGAP</a:t>
            </a:r>
          </a:p>
        </p:txBody>
      </p:sp>
      <p:sp>
        <p:nvSpPr>
          <p:cNvPr id="155" name="Rounded Rectangle 154">
            <a:extLst>
              <a:ext uri="{FF2B5EF4-FFF2-40B4-BE49-F238E27FC236}">
                <a16:creationId xmlns:a16="http://schemas.microsoft.com/office/drawing/2014/main" id="{523DB755-5101-AE42-AC88-02D24CB9CEA2}"/>
              </a:ext>
            </a:extLst>
          </p:cNvPr>
          <p:cNvSpPr/>
          <p:nvPr/>
        </p:nvSpPr>
        <p:spPr>
          <a:xfrm>
            <a:off x="3835212" y="4897874"/>
            <a:ext cx="501316" cy="152249"/>
          </a:xfrm>
          <a:prstGeom prst="round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50" b="1" dirty="0">
                <a:solidFill>
                  <a:schemeClr val="bg1"/>
                </a:solidFill>
                <a:latin typeface="Century Gothic" panose="020B0502020202020204" pitchFamily="34" charset="0"/>
              </a:rPr>
              <a:t>GA/GR (LA)</a:t>
            </a:r>
          </a:p>
        </p:txBody>
      </p:sp>
      <p:sp>
        <p:nvSpPr>
          <p:cNvPr id="156" name="Rounded Rectangle 155">
            <a:extLst>
              <a:ext uri="{FF2B5EF4-FFF2-40B4-BE49-F238E27FC236}">
                <a16:creationId xmlns:a16="http://schemas.microsoft.com/office/drawing/2014/main" id="{FF53D71E-77E2-1A48-A781-8B5B61D6CE87}"/>
              </a:ext>
            </a:extLst>
          </p:cNvPr>
          <p:cNvSpPr/>
          <p:nvPr/>
        </p:nvSpPr>
        <p:spPr>
          <a:xfrm>
            <a:off x="4098670" y="4054060"/>
            <a:ext cx="528071" cy="152249"/>
          </a:xfrm>
          <a:prstGeom prst="round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50" b="1" dirty="0">
                <a:solidFill>
                  <a:schemeClr val="bg1"/>
                </a:solidFill>
                <a:latin typeface="Century Gothic" panose="020B0502020202020204" pitchFamily="34" charset="0"/>
              </a:rPr>
              <a:t>Child Care</a:t>
            </a:r>
          </a:p>
        </p:txBody>
      </p:sp>
      <p:sp>
        <p:nvSpPr>
          <p:cNvPr id="160" name="Rounded Rectangle 159">
            <a:extLst>
              <a:ext uri="{FF2B5EF4-FFF2-40B4-BE49-F238E27FC236}">
                <a16:creationId xmlns:a16="http://schemas.microsoft.com/office/drawing/2014/main" id="{948ABD07-EC18-1A41-925E-FE894ADFB7C2}"/>
              </a:ext>
            </a:extLst>
          </p:cNvPr>
          <p:cNvSpPr/>
          <p:nvPr/>
        </p:nvSpPr>
        <p:spPr>
          <a:xfrm>
            <a:off x="4095492" y="4223968"/>
            <a:ext cx="528071" cy="152249"/>
          </a:xfrm>
          <a:prstGeom prst="round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50" b="1" dirty="0">
                <a:solidFill>
                  <a:schemeClr val="bg1"/>
                </a:solidFill>
                <a:latin typeface="Century Gothic" panose="020B0502020202020204" pitchFamily="34" charset="0"/>
              </a:rPr>
              <a:t>Refugee Assistance</a:t>
            </a:r>
          </a:p>
        </p:txBody>
      </p:sp>
      <p:sp>
        <p:nvSpPr>
          <p:cNvPr id="162" name="Rounded Rectangle 161">
            <a:extLst>
              <a:ext uri="{FF2B5EF4-FFF2-40B4-BE49-F238E27FC236}">
                <a16:creationId xmlns:a16="http://schemas.microsoft.com/office/drawing/2014/main" id="{E548DB84-D059-7B49-95E2-BA6F22F61FC9}"/>
              </a:ext>
            </a:extLst>
          </p:cNvPr>
          <p:cNvSpPr/>
          <p:nvPr/>
        </p:nvSpPr>
        <p:spPr>
          <a:xfrm>
            <a:off x="4097347" y="4390099"/>
            <a:ext cx="528071" cy="152249"/>
          </a:xfrm>
          <a:prstGeom prst="round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50" b="1" dirty="0">
                <a:solidFill>
                  <a:schemeClr val="bg1"/>
                </a:solidFill>
                <a:latin typeface="Century Gothic" panose="020B0502020202020204" pitchFamily="34" charset="0"/>
              </a:rPr>
              <a:t>CMSP</a:t>
            </a:r>
          </a:p>
        </p:txBody>
      </p:sp>
      <p:sp>
        <p:nvSpPr>
          <p:cNvPr id="164" name="Rounded Rectangle 163">
            <a:extLst>
              <a:ext uri="{FF2B5EF4-FFF2-40B4-BE49-F238E27FC236}">
                <a16:creationId xmlns:a16="http://schemas.microsoft.com/office/drawing/2014/main" id="{EF4CDE5D-D5DA-EB40-B29C-D42F43BBCFA0}"/>
              </a:ext>
            </a:extLst>
          </p:cNvPr>
          <p:cNvSpPr/>
          <p:nvPr/>
        </p:nvSpPr>
        <p:spPr>
          <a:xfrm>
            <a:off x="4353024" y="4561726"/>
            <a:ext cx="501316" cy="152249"/>
          </a:xfrm>
          <a:prstGeom prst="round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50" b="1" dirty="0">
                <a:solidFill>
                  <a:schemeClr val="bg1"/>
                </a:solidFill>
                <a:latin typeface="Century Gothic" panose="020B0502020202020204" pitchFamily="34" charset="0"/>
              </a:rPr>
              <a:t>CAPI</a:t>
            </a:r>
          </a:p>
        </p:txBody>
      </p:sp>
      <p:sp>
        <p:nvSpPr>
          <p:cNvPr id="167" name="Rounded Rectangle 166">
            <a:extLst>
              <a:ext uri="{FF2B5EF4-FFF2-40B4-BE49-F238E27FC236}">
                <a16:creationId xmlns:a16="http://schemas.microsoft.com/office/drawing/2014/main" id="{BB6F1D31-308B-E345-86B8-B9AEF68F56CB}"/>
              </a:ext>
            </a:extLst>
          </p:cNvPr>
          <p:cNvSpPr/>
          <p:nvPr/>
        </p:nvSpPr>
        <p:spPr>
          <a:xfrm>
            <a:off x="4358109" y="4731634"/>
            <a:ext cx="501316" cy="152249"/>
          </a:xfrm>
          <a:prstGeom prst="round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50" b="1" dirty="0">
                <a:solidFill>
                  <a:schemeClr val="bg1"/>
                </a:solidFill>
                <a:latin typeface="Century Gothic" panose="020B0502020202020204" pitchFamily="34" charset="0"/>
              </a:rPr>
              <a:t>AAP</a:t>
            </a:r>
          </a:p>
        </p:txBody>
      </p:sp>
      <p:sp>
        <p:nvSpPr>
          <p:cNvPr id="173" name="Rounded Rectangle 172">
            <a:extLst>
              <a:ext uri="{FF2B5EF4-FFF2-40B4-BE49-F238E27FC236}">
                <a16:creationId xmlns:a16="http://schemas.microsoft.com/office/drawing/2014/main" id="{688161CA-8B80-C74B-99D4-657CB1D27722}"/>
              </a:ext>
            </a:extLst>
          </p:cNvPr>
          <p:cNvSpPr/>
          <p:nvPr/>
        </p:nvSpPr>
        <p:spPr>
          <a:xfrm>
            <a:off x="4351701" y="4896739"/>
            <a:ext cx="501316" cy="152249"/>
          </a:xfrm>
          <a:prstGeom prst="round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50" b="1" dirty="0">
                <a:solidFill>
                  <a:schemeClr val="bg1"/>
                </a:solidFill>
                <a:latin typeface="Century Gothic" panose="020B0502020202020204" pitchFamily="34" charset="0"/>
              </a:rPr>
              <a:t>EA</a:t>
            </a:r>
          </a:p>
        </p:txBody>
      </p:sp>
      <p:sp>
        <p:nvSpPr>
          <p:cNvPr id="174" name="Rounded Rectangle 173">
            <a:extLst>
              <a:ext uri="{FF2B5EF4-FFF2-40B4-BE49-F238E27FC236}">
                <a16:creationId xmlns:a16="http://schemas.microsoft.com/office/drawing/2014/main" id="{12B9900B-3339-FE48-B9A7-50EFCBDC1AA2}"/>
              </a:ext>
            </a:extLst>
          </p:cNvPr>
          <p:cNvSpPr/>
          <p:nvPr/>
        </p:nvSpPr>
        <p:spPr>
          <a:xfrm>
            <a:off x="4652257" y="4053564"/>
            <a:ext cx="598206" cy="147608"/>
          </a:xfrm>
          <a:prstGeom prst="round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50" b="1" dirty="0">
                <a:solidFill>
                  <a:schemeClr val="bg1"/>
                </a:solidFill>
                <a:latin typeface="Century Gothic" panose="020B0502020202020204" pitchFamily="34" charset="0"/>
              </a:rPr>
              <a:t>Employment</a:t>
            </a:r>
          </a:p>
          <a:p>
            <a:pPr algn="ctr"/>
            <a:r>
              <a:rPr lang="en-US" sz="450" b="1" dirty="0">
                <a:solidFill>
                  <a:schemeClr val="bg1"/>
                </a:solidFill>
                <a:latin typeface="Century Gothic" panose="020B0502020202020204" pitchFamily="34" charset="0"/>
              </a:rPr>
              <a:t>Services</a:t>
            </a:r>
          </a:p>
        </p:txBody>
      </p:sp>
      <p:sp>
        <p:nvSpPr>
          <p:cNvPr id="9" name="Rectangle 8">
            <a:extLst>
              <a:ext uri="{FF2B5EF4-FFF2-40B4-BE49-F238E27FC236}">
                <a16:creationId xmlns:a16="http://schemas.microsoft.com/office/drawing/2014/main" id="{45059ED6-C2E3-F446-AAD4-E781D84E0B3B}"/>
              </a:ext>
            </a:extLst>
          </p:cNvPr>
          <p:cNvSpPr/>
          <p:nvPr/>
        </p:nvSpPr>
        <p:spPr>
          <a:xfrm>
            <a:off x="276287" y="5123600"/>
            <a:ext cx="202367" cy="16506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78" name="Rectangle 177">
            <a:extLst>
              <a:ext uri="{FF2B5EF4-FFF2-40B4-BE49-F238E27FC236}">
                <a16:creationId xmlns:a16="http://schemas.microsoft.com/office/drawing/2014/main" id="{CBBCB8E1-A598-EA46-B315-C72303D195F5}"/>
              </a:ext>
            </a:extLst>
          </p:cNvPr>
          <p:cNvSpPr/>
          <p:nvPr/>
        </p:nvSpPr>
        <p:spPr>
          <a:xfrm>
            <a:off x="276287" y="4890418"/>
            <a:ext cx="202367" cy="165060"/>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24" name="TextBox 23">
            <a:extLst>
              <a:ext uri="{FF2B5EF4-FFF2-40B4-BE49-F238E27FC236}">
                <a16:creationId xmlns:a16="http://schemas.microsoft.com/office/drawing/2014/main" id="{6145BC52-5F0C-F145-8483-B2150B5994C9}"/>
              </a:ext>
            </a:extLst>
          </p:cNvPr>
          <p:cNvSpPr txBox="1"/>
          <p:nvPr/>
        </p:nvSpPr>
        <p:spPr>
          <a:xfrm>
            <a:off x="454301" y="4871588"/>
            <a:ext cx="995785" cy="473206"/>
          </a:xfrm>
          <a:prstGeom prst="rect">
            <a:avLst/>
          </a:prstGeom>
          <a:noFill/>
        </p:spPr>
        <p:txBody>
          <a:bodyPr wrap="none" rtlCol="0">
            <a:spAutoFit/>
          </a:bodyPr>
          <a:lstStyle/>
          <a:p>
            <a:r>
              <a:rPr lang="en-US" sz="825" dirty="0"/>
              <a:t>Existing</a:t>
            </a:r>
          </a:p>
          <a:p>
            <a:endParaRPr lang="en-US" sz="825" dirty="0"/>
          </a:p>
          <a:p>
            <a:r>
              <a:rPr lang="en-US" sz="825" dirty="0"/>
              <a:t>New/Expanded</a:t>
            </a:r>
          </a:p>
        </p:txBody>
      </p:sp>
      <p:sp>
        <p:nvSpPr>
          <p:cNvPr id="25" name="TextBox 24">
            <a:extLst>
              <a:ext uri="{FF2B5EF4-FFF2-40B4-BE49-F238E27FC236}">
                <a16:creationId xmlns:a16="http://schemas.microsoft.com/office/drawing/2014/main" id="{BD2BE40D-925C-6C40-8072-9BD1AF1D694D}"/>
              </a:ext>
            </a:extLst>
          </p:cNvPr>
          <p:cNvSpPr txBox="1"/>
          <p:nvPr/>
        </p:nvSpPr>
        <p:spPr>
          <a:xfrm>
            <a:off x="200948" y="4652217"/>
            <a:ext cx="689612" cy="253916"/>
          </a:xfrm>
          <a:prstGeom prst="rect">
            <a:avLst/>
          </a:prstGeom>
          <a:noFill/>
        </p:spPr>
        <p:txBody>
          <a:bodyPr wrap="none" rtlCol="0">
            <a:spAutoFit/>
          </a:bodyPr>
          <a:lstStyle/>
          <a:p>
            <a:r>
              <a:rPr lang="en-US" sz="1050" dirty="0"/>
              <a:t>Legend</a:t>
            </a:r>
          </a:p>
        </p:txBody>
      </p:sp>
      <p:grpSp>
        <p:nvGrpSpPr>
          <p:cNvPr id="182" name="Group 181">
            <a:extLst>
              <a:ext uri="{FF2B5EF4-FFF2-40B4-BE49-F238E27FC236}">
                <a16:creationId xmlns:a16="http://schemas.microsoft.com/office/drawing/2014/main" id="{CF6C2EDD-6607-AF41-BE5C-0E5873261265}"/>
              </a:ext>
            </a:extLst>
          </p:cNvPr>
          <p:cNvGrpSpPr/>
          <p:nvPr/>
        </p:nvGrpSpPr>
        <p:grpSpPr>
          <a:xfrm>
            <a:off x="8160013" y="4531943"/>
            <a:ext cx="1059373" cy="606015"/>
            <a:chOff x="8438133" y="4499138"/>
            <a:chExt cx="1412497" cy="808020"/>
          </a:xfrm>
        </p:grpSpPr>
        <p:cxnSp>
          <p:nvCxnSpPr>
            <p:cNvPr id="183" name="Straight Connector 182">
              <a:extLst>
                <a:ext uri="{FF2B5EF4-FFF2-40B4-BE49-F238E27FC236}">
                  <a16:creationId xmlns:a16="http://schemas.microsoft.com/office/drawing/2014/main" id="{8597A09F-2ADA-7744-912C-EC14EF35083B}"/>
                </a:ext>
              </a:extLst>
            </p:cNvPr>
            <p:cNvCxnSpPr>
              <a:cxnSpLocks/>
            </p:cNvCxnSpPr>
            <p:nvPr/>
          </p:nvCxnSpPr>
          <p:spPr>
            <a:xfrm>
              <a:off x="8558824" y="4515951"/>
              <a:ext cx="3661" cy="791207"/>
            </a:xfrm>
            <a:prstGeom prst="line">
              <a:avLst/>
            </a:prstGeom>
            <a:ln w="28575">
              <a:solidFill>
                <a:srgbClr val="002060"/>
              </a:solidFill>
              <a:headEnd type="none"/>
              <a:tailEnd type="none"/>
            </a:ln>
            <a:effectLst/>
          </p:spPr>
          <p:style>
            <a:lnRef idx="1">
              <a:schemeClr val="accent1"/>
            </a:lnRef>
            <a:fillRef idx="0">
              <a:schemeClr val="accent1"/>
            </a:fillRef>
            <a:effectRef idx="0">
              <a:schemeClr val="accent1"/>
            </a:effectRef>
            <a:fontRef idx="minor">
              <a:schemeClr val="tx1"/>
            </a:fontRef>
          </p:style>
        </p:cxnSp>
        <p:pic>
          <p:nvPicPr>
            <p:cNvPr id="184" name="Graphic 183" descr="Flag">
              <a:extLst>
                <a:ext uri="{FF2B5EF4-FFF2-40B4-BE49-F238E27FC236}">
                  <a16:creationId xmlns:a16="http://schemas.microsoft.com/office/drawing/2014/main" id="{0C10187D-4A79-EE4B-91C6-3251BA2684A6}"/>
                </a:ext>
              </a:extLst>
            </p:cNvPr>
            <p:cNvPicPr>
              <a:picLocks noChangeAspect="1"/>
            </p:cNvPicPr>
            <p:nvPr/>
          </p:nvPicPr>
          <p:blipFill rotWithShape="1">
            <a:blip r:embed="rId9">
              <a:extLst>
                <a:ext uri="{96DAC541-7B7A-43D3-8B79-37D633B846F1}">
                  <asvg:svgBlip xmlns:asvg="http://schemas.microsoft.com/office/drawing/2016/SVG/main" r:embed="rId10"/>
                </a:ext>
              </a:extLst>
            </a:blip>
            <a:srcRect l="31060" b="49539"/>
            <a:stretch/>
          </p:blipFill>
          <p:spPr>
            <a:xfrm>
              <a:off x="8450884" y="4499138"/>
              <a:ext cx="1399746" cy="461412"/>
            </a:xfrm>
            <a:prstGeom prst="rect">
              <a:avLst/>
            </a:prstGeom>
          </p:spPr>
        </p:pic>
        <p:sp>
          <p:nvSpPr>
            <p:cNvPr id="185" name="TextBox 184">
              <a:extLst>
                <a:ext uri="{FF2B5EF4-FFF2-40B4-BE49-F238E27FC236}">
                  <a16:creationId xmlns:a16="http://schemas.microsoft.com/office/drawing/2014/main" id="{77D9F904-3218-7544-A4B3-4A577DF09AFC}"/>
                </a:ext>
              </a:extLst>
            </p:cNvPr>
            <p:cNvSpPr txBox="1"/>
            <p:nvPr/>
          </p:nvSpPr>
          <p:spPr>
            <a:xfrm>
              <a:off x="8438133" y="4562949"/>
              <a:ext cx="1168838" cy="307776"/>
            </a:xfrm>
            <a:prstGeom prst="rect">
              <a:avLst/>
            </a:prstGeom>
            <a:noFill/>
          </p:spPr>
          <p:txBody>
            <a:bodyPr wrap="square" rtlCol="0">
              <a:spAutoFit/>
            </a:bodyPr>
            <a:lstStyle/>
            <a:p>
              <a:r>
                <a:rPr lang="en-US" sz="900" b="1" i="1" dirty="0">
                  <a:solidFill>
                    <a:schemeClr val="bg1"/>
                  </a:solidFill>
                  <a:latin typeface="Century Gothic" panose="020B0502020202020204" pitchFamily="34" charset="0"/>
                </a:rPr>
                <a:t>Data Lake</a:t>
              </a:r>
            </a:p>
          </p:txBody>
        </p:sp>
      </p:grpSp>
      <p:cxnSp>
        <p:nvCxnSpPr>
          <p:cNvPr id="150" name="Straight Connector 149">
            <a:extLst>
              <a:ext uri="{FF2B5EF4-FFF2-40B4-BE49-F238E27FC236}">
                <a16:creationId xmlns:a16="http://schemas.microsoft.com/office/drawing/2014/main" id="{05274353-87E9-F34B-AFEB-BB93C45D12C2}"/>
              </a:ext>
            </a:extLst>
          </p:cNvPr>
          <p:cNvCxnSpPr>
            <a:cxnSpLocks/>
          </p:cNvCxnSpPr>
          <p:nvPr/>
        </p:nvCxnSpPr>
        <p:spPr>
          <a:xfrm>
            <a:off x="3749623" y="3893731"/>
            <a:ext cx="0" cy="640686"/>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151" name="Rounded Rectangle 150">
            <a:extLst>
              <a:ext uri="{FF2B5EF4-FFF2-40B4-BE49-F238E27FC236}">
                <a16:creationId xmlns:a16="http://schemas.microsoft.com/office/drawing/2014/main" id="{A969DB34-00F8-6C4B-9A34-7EFF8D782204}"/>
              </a:ext>
            </a:extLst>
          </p:cNvPr>
          <p:cNvSpPr/>
          <p:nvPr/>
        </p:nvSpPr>
        <p:spPr>
          <a:xfrm>
            <a:off x="3598025" y="3471537"/>
            <a:ext cx="817174" cy="152249"/>
          </a:xfrm>
          <a:prstGeom prst="round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25" b="1" dirty="0">
                <a:solidFill>
                  <a:schemeClr val="bg1"/>
                </a:solidFill>
                <a:latin typeface="Century Gothic" panose="020B0502020202020204" pitchFamily="34" charset="0"/>
              </a:rPr>
              <a:t>Consolidated Imaging</a:t>
            </a:r>
          </a:p>
        </p:txBody>
      </p:sp>
      <p:sp>
        <p:nvSpPr>
          <p:cNvPr id="152" name="Rounded Rectangle 151">
            <a:extLst>
              <a:ext uri="{FF2B5EF4-FFF2-40B4-BE49-F238E27FC236}">
                <a16:creationId xmlns:a16="http://schemas.microsoft.com/office/drawing/2014/main" id="{70EA7B72-EDF9-6347-B5BF-43C28C15B47F}"/>
              </a:ext>
            </a:extLst>
          </p:cNvPr>
          <p:cNvSpPr/>
          <p:nvPr/>
        </p:nvSpPr>
        <p:spPr>
          <a:xfrm>
            <a:off x="4443835" y="2887010"/>
            <a:ext cx="817174" cy="190332"/>
          </a:xfrm>
          <a:prstGeom prst="round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25" b="1" dirty="0">
                <a:solidFill>
                  <a:schemeClr val="bg1"/>
                </a:solidFill>
                <a:latin typeface="Century Gothic" panose="020B0502020202020204" pitchFamily="34" charset="0"/>
              </a:rPr>
              <a:t>58-County Task Management</a:t>
            </a:r>
          </a:p>
        </p:txBody>
      </p:sp>
      <p:sp>
        <p:nvSpPr>
          <p:cNvPr id="3" name="Title 2">
            <a:extLst>
              <a:ext uri="{FF2B5EF4-FFF2-40B4-BE49-F238E27FC236}">
                <a16:creationId xmlns:a16="http://schemas.microsoft.com/office/drawing/2014/main" id="{6B7E5A5B-A8E5-4B27-9DD6-CCF4D2E7A066}"/>
              </a:ext>
            </a:extLst>
          </p:cNvPr>
          <p:cNvSpPr>
            <a:spLocks noGrp="1"/>
          </p:cNvSpPr>
          <p:nvPr>
            <p:ph type="title"/>
          </p:nvPr>
        </p:nvSpPr>
        <p:spPr/>
        <p:txBody>
          <a:bodyPr/>
          <a:lstStyle/>
          <a:p>
            <a:r>
              <a:rPr lang="en-US" dirty="0"/>
              <a:t>Our future State</a:t>
            </a:r>
          </a:p>
        </p:txBody>
      </p:sp>
      <p:sp>
        <p:nvSpPr>
          <p:cNvPr id="4" name="Text Placeholder 3">
            <a:extLst>
              <a:ext uri="{FF2B5EF4-FFF2-40B4-BE49-F238E27FC236}">
                <a16:creationId xmlns:a16="http://schemas.microsoft.com/office/drawing/2014/main" id="{268C46CB-8E86-4D11-A890-F29678E1B864}"/>
              </a:ext>
            </a:extLst>
          </p:cNvPr>
          <p:cNvSpPr>
            <a:spLocks noGrp="1"/>
          </p:cNvSpPr>
          <p:nvPr>
            <p:ph type="body" sz="quarter" idx="10"/>
          </p:nvPr>
        </p:nvSpPr>
        <p:spPr/>
        <p:txBody>
          <a:bodyPr>
            <a:normAutofit/>
          </a:bodyPr>
          <a:lstStyle/>
          <a:p>
            <a:r>
              <a:rPr lang="en-US" dirty="0"/>
              <a:t>Non-State Forms</a:t>
            </a:r>
          </a:p>
        </p:txBody>
      </p:sp>
      <p:sp>
        <p:nvSpPr>
          <p:cNvPr id="6" name="TextBox 5">
            <a:extLst>
              <a:ext uri="{FF2B5EF4-FFF2-40B4-BE49-F238E27FC236}">
                <a16:creationId xmlns:a16="http://schemas.microsoft.com/office/drawing/2014/main" id="{AC6E13A3-EE52-4C65-BD33-2BCA7889B502}"/>
              </a:ext>
            </a:extLst>
          </p:cNvPr>
          <p:cNvSpPr txBox="1"/>
          <p:nvPr/>
        </p:nvSpPr>
        <p:spPr>
          <a:xfrm>
            <a:off x="39337" y="5942683"/>
            <a:ext cx="8882743" cy="338554"/>
          </a:xfrm>
          <a:prstGeom prst="rect">
            <a:avLst/>
          </a:prstGeom>
          <a:noFill/>
        </p:spPr>
        <p:txBody>
          <a:bodyPr wrap="square" rtlCol="0">
            <a:spAutoFit/>
          </a:bodyPr>
          <a:lstStyle/>
          <a:p>
            <a:r>
              <a:rPr lang="en-US" sz="1600" dirty="0"/>
              <a:t>Implement a single set of Non-State Forms for 58 Counties. </a:t>
            </a:r>
          </a:p>
        </p:txBody>
      </p:sp>
    </p:spTree>
    <p:extLst>
      <p:ext uri="{BB962C8B-B14F-4D97-AF65-F5344CB8AC3E}">
        <p14:creationId xmlns:p14="http://schemas.microsoft.com/office/powerpoint/2010/main" val="41489024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1E95D0-DDDF-4A5E-9DEB-118492E39B89}"/>
              </a:ext>
            </a:extLst>
          </p:cNvPr>
          <p:cNvSpPr>
            <a:spLocks noGrp="1"/>
          </p:cNvSpPr>
          <p:nvPr>
            <p:ph type="title"/>
          </p:nvPr>
        </p:nvSpPr>
        <p:spPr>
          <a:xfrm>
            <a:off x="292260" y="13536"/>
            <a:ext cx="8614634" cy="535392"/>
          </a:xfrm>
        </p:spPr>
        <p:txBody>
          <a:bodyPr/>
          <a:lstStyle/>
          <a:p>
            <a:r>
              <a:rPr lang="en-US" dirty="0"/>
              <a:t>Revised CalSAWS DD&amp;I Project Schedule</a:t>
            </a:r>
          </a:p>
        </p:txBody>
      </p:sp>
      <p:sp>
        <p:nvSpPr>
          <p:cNvPr id="3" name="Text Placeholder 2">
            <a:extLst>
              <a:ext uri="{FF2B5EF4-FFF2-40B4-BE49-F238E27FC236}">
                <a16:creationId xmlns:a16="http://schemas.microsoft.com/office/drawing/2014/main" id="{F5894FCE-CE04-4494-BFA5-18828F1BBD5C}"/>
              </a:ext>
            </a:extLst>
          </p:cNvPr>
          <p:cNvSpPr>
            <a:spLocks noGrp="1"/>
          </p:cNvSpPr>
          <p:nvPr>
            <p:ph type="body" sz="quarter" idx="10"/>
          </p:nvPr>
        </p:nvSpPr>
        <p:spPr/>
        <p:txBody>
          <a:bodyPr/>
          <a:lstStyle/>
          <a:p>
            <a:r>
              <a:rPr lang="en-US" dirty="0"/>
              <a:t>Functional Area Overview: Non State Forms</a:t>
            </a:r>
          </a:p>
        </p:txBody>
      </p:sp>
      <p:graphicFrame>
        <p:nvGraphicFramePr>
          <p:cNvPr id="7" name="Table 6">
            <a:extLst>
              <a:ext uri="{FF2B5EF4-FFF2-40B4-BE49-F238E27FC236}">
                <a16:creationId xmlns:a16="http://schemas.microsoft.com/office/drawing/2014/main" id="{445B994D-F646-46CE-ABB3-51D506F643F4}"/>
              </a:ext>
            </a:extLst>
          </p:cNvPr>
          <p:cNvGraphicFramePr>
            <a:graphicFrameLocks noGrp="1"/>
          </p:cNvGraphicFramePr>
          <p:nvPr>
            <p:extLst/>
          </p:nvPr>
        </p:nvGraphicFramePr>
        <p:xfrm>
          <a:off x="548640" y="1192696"/>
          <a:ext cx="7498080" cy="2325131"/>
        </p:xfrm>
        <a:graphic>
          <a:graphicData uri="http://schemas.openxmlformats.org/drawingml/2006/table">
            <a:tbl>
              <a:tblPr firstRow="1" bandRow="1">
                <a:tableStyleId>{5C22544A-7EE6-4342-B048-85BDC9FD1C3A}</a:tableStyleId>
              </a:tblPr>
              <a:tblGrid>
                <a:gridCol w="2560320">
                  <a:extLst>
                    <a:ext uri="{9D8B030D-6E8A-4147-A177-3AD203B41FA5}">
                      <a16:colId xmlns:a16="http://schemas.microsoft.com/office/drawing/2014/main" val="3970559001"/>
                    </a:ext>
                  </a:extLst>
                </a:gridCol>
                <a:gridCol w="4937760">
                  <a:extLst>
                    <a:ext uri="{9D8B030D-6E8A-4147-A177-3AD203B41FA5}">
                      <a16:colId xmlns:a16="http://schemas.microsoft.com/office/drawing/2014/main" val="1636301045"/>
                    </a:ext>
                  </a:extLst>
                </a:gridCol>
              </a:tblGrid>
              <a:tr h="404891">
                <a:tc>
                  <a:txBody>
                    <a:bodyPr/>
                    <a:lstStyle/>
                    <a:p>
                      <a:r>
                        <a:rPr lang="en-US" dirty="0"/>
                        <a:t>Category</a:t>
                      </a:r>
                    </a:p>
                  </a:txBody>
                  <a:tcPr/>
                </a:tc>
                <a:tc>
                  <a:txBody>
                    <a:bodyPr/>
                    <a:lstStyle/>
                    <a:p>
                      <a:r>
                        <a:rPr lang="en-US" dirty="0"/>
                        <a:t>Description</a:t>
                      </a:r>
                    </a:p>
                  </a:txBody>
                  <a:tcPr/>
                </a:tc>
                <a:extLst>
                  <a:ext uri="{0D108BD9-81ED-4DB2-BD59-A6C34878D82A}">
                    <a16:rowId xmlns:a16="http://schemas.microsoft.com/office/drawing/2014/main" val="2211418119"/>
                  </a:ext>
                </a:extLst>
              </a:tr>
              <a:tr h="404891">
                <a:tc>
                  <a:txBody>
                    <a:bodyPr/>
                    <a:lstStyle/>
                    <a:p>
                      <a:r>
                        <a:rPr lang="en-US" dirty="0"/>
                        <a:t>Phase 1</a:t>
                      </a:r>
                    </a:p>
                  </a:txBody>
                  <a:tcPr/>
                </a:tc>
                <a:tc>
                  <a:txBody>
                    <a:bodyPr/>
                    <a:lstStyle/>
                    <a:p>
                      <a:r>
                        <a:rPr lang="en-US" dirty="0"/>
                        <a:t>Non State Forms in English and Spanish (Releases 20.11-21.05)</a:t>
                      </a:r>
                    </a:p>
                  </a:txBody>
                  <a:tcPr/>
                </a:tc>
                <a:extLst>
                  <a:ext uri="{0D108BD9-81ED-4DB2-BD59-A6C34878D82A}">
                    <a16:rowId xmlns:a16="http://schemas.microsoft.com/office/drawing/2014/main" val="59522617"/>
                  </a:ext>
                </a:extLst>
              </a:tr>
              <a:tr h="404891">
                <a:tc>
                  <a:txBody>
                    <a:bodyPr/>
                    <a:lstStyle/>
                    <a:p>
                      <a:r>
                        <a:rPr lang="en-US" dirty="0"/>
                        <a:t>Phase 2</a:t>
                      </a:r>
                    </a:p>
                  </a:txBody>
                  <a:tcPr/>
                </a:tc>
                <a:tc>
                  <a:txBody>
                    <a:bodyPr/>
                    <a:lstStyle/>
                    <a:p>
                      <a:r>
                        <a:rPr lang="en-US" dirty="0"/>
                        <a:t>Non State Forms in 13 threshold languages  (Releases 21.07-22.07)</a:t>
                      </a:r>
                    </a:p>
                  </a:txBody>
                  <a:tcPr/>
                </a:tc>
                <a:extLst>
                  <a:ext uri="{0D108BD9-81ED-4DB2-BD59-A6C34878D82A}">
                    <a16:rowId xmlns:a16="http://schemas.microsoft.com/office/drawing/2014/main" val="3671501727"/>
                  </a:ext>
                </a:extLst>
              </a:tr>
              <a:tr h="404891">
                <a:tc>
                  <a:txBody>
                    <a:bodyPr/>
                    <a:lstStyle/>
                    <a:p>
                      <a:r>
                        <a:rPr lang="en-US" dirty="0"/>
                        <a:t>Dependencies</a:t>
                      </a:r>
                    </a:p>
                  </a:txBody>
                  <a:tcPr/>
                </a:tc>
                <a:tc>
                  <a:txBody>
                    <a:bodyPr/>
                    <a:lstStyle/>
                    <a:p>
                      <a:r>
                        <a:rPr lang="en-US" dirty="0"/>
                        <a:t>An approved English version of a form is required prior to obtaining translations</a:t>
                      </a:r>
                    </a:p>
                  </a:txBody>
                  <a:tcPr/>
                </a:tc>
                <a:extLst>
                  <a:ext uri="{0D108BD9-81ED-4DB2-BD59-A6C34878D82A}">
                    <a16:rowId xmlns:a16="http://schemas.microsoft.com/office/drawing/2014/main" val="3421397554"/>
                  </a:ext>
                </a:extLst>
              </a:tr>
            </a:tbl>
          </a:graphicData>
        </a:graphic>
      </p:graphicFrame>
    </p:spTree>
    <p:extLst>
      <p:ext uri="{BB962C8B-B14F-4D97-AF65-F5344CB8AC3E}">
        <p14:creationId xmlns:p14="http://schemas.microsoft.com/office/powerpoint/2010/main" val="278197875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7" name="Sun 276">
            <a:extLst>
              <a:ext uri="{FF2B5EF4-FFF2-40B4-BE49-F238E27FC236}">
                <a16:creationId xmlns:a16="http://schemas.microsoft.com/office/drawing/2014/main" id="{FE53DACB-5190-8A45-B5DD-44FE456C759A}"/>
              </a:ext>
            </a:extLst>
          </p:cNvPr>
          <p:cNvSpPr/>
          <p:nvPr/>
        </p:nvSpPr>
        <p:spPr>
          <a:xfrm>
            <a:off x="925756" y="1391872"/>
            <a:ext cx="867542" cy="867542"/>
          </a:xfrm>
          <a:prstGeom prst="sun">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85" name="Can 84">
            <a:extLst>
              <a:ext uri="{FF2B5EF4-FFF2-40B4-BE49-F238E27FC236}">
                <a16:creationId xmlns:a16="http://schemas.microsoft.com/office/drawing/2014/main" id="{32117CBE-8866-A146-8A7C-6DE0D141A7C2}"/>
              </a:ext>
            </a:extLst>
          </p:cNvPr>
          <p:cNvSpPr/>
          <p:nvPr/>
        </p:nvSpPr>
        <p:spPr>
          <a:xfrm>
            <a:off x="6047412" y="1660823"/>
            <a:ext cx="34289" cy="2854022"/>
          </a:xfrm>
          <a:prstGeom prst="can">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nvGrpSpPr>
          <p:cNvPr id="104" name="Group 103">
            <a:extLst>
              <a:ext uri="{FF2B5EF4-FFF2-40B4-BE49-F238E27FC236}">
                <a16:creationId xmlns:a16="http://schemas.microsoft.com/office/drawing/2014/main" id="{A352DA70-B8EB-5946-BADD-A8669D2B9160}"/>
              </a:ext>
            </a:extLst>
          </p:cNvPr>
          <p:cNvGrpSpPr/>
          <p:nvPr/>
        </p:nvGrpSpPr>
        <p:grpSpPr>
          <a:xfrm>
            <a:off x="5342213" y="3026948"/>
            <a:ext cx="1358780" cy="673872"/>
            <a:chOff x="6955831" y="3797416"/>
            <a:chExt cx="1811706" cy="898496"/>
          </a:xfrm>
        </p:grpSpPr>
        <p:cxnSp>
          <p:nvCxnSpPr>
            <p:cNvPr id="100" name="Straight Connector 99">
              <a:extLst>
                <a:ext uri="{FF2B5EF4-FFF2-40B4-BE49-F238E27FC236}">
                  <a16:creationId xmlns:a16="http://schemas.microsoft.com/office/drawing/2014/main" id="{294FC360-1433-654F-AB2C-6585AB6F181D}"/>
                </a:ext>
              </a:extLst>
            </p:cNvPr>
            <p:cNvCxnSpPr>
              <a:cxnSpLocks/>
            </p:cNvCxnSpPr>
            <p:nvPr/>
          </p:nvCxnSpPr>
          <p:spPr>
            <a:xfrm flipH="1">
              <a:off x="6955831" y="3797416"/>
              <a:ext cx="389010" cy="898496"/>
            </a:xfrm>
            <a:prstGeom prst="line">
              <a:avLst/>
            </a:prstGeom>
            <a:ln w="28575">
              <a:solidFill>
                <a:srgbClr val="002060"/>
              </a:solidFill>
              <a:headEnd type="none"/>
              <a:tailEnd type="none"/>
            </a:ln>
            <a:effectLst/>
          </p:spPr>
          <p:style>
            <a:lnRef idx="1">
              <a:schemeClr val="accent1"/>
            </a:lnRef>
            <a:fillRef idx="0">
              <a:schemeClr val="accent1"/>
            </a:fillRef>
            <a:effectRef idx="0">
              <a:schemeClr val="accent1"/>
            </a:effectRef>
            <a:fontRef idx="minor">
              <a:schemeClr val="tx1"/>
            </a:fontRef>
          </p:style>
        </p:cxnSp>
        <p:pic>
          <p:nvPicPr>
            <p:cNvPr id="101" name="Graphic 100" descr="Flag">
              <a:extLst>
                <a:ext uri="{FF2B5EF4-FFF2-40B4-BE49-F238E27FC236}">
                  <a16:creationId xmlns:a16="http://schemas.microsoft.com/office/drawing/2014/main" id="{E692C87C-D2E2-B943-BEB1-CD37FD66F874}"/>
                </a:ext>
              </a:extLst>
            </p:cNvPr>
            <p:cNvPicPr>
              <a:picLocks noChangeAspect="1"/>
            </p:cNvPicPr>
            <p:nvPr/>
          </p:nvPicPr>
          <p:blipFill rotWithShape="1">
            <a:blip r:embed="rId3">
              <a:extLst>
                <a:ext uri="{96DAC541-7B7A-43D3-8B79-37D633B846F1}">
                  <asvg:svgBlip xmlns:asvg="http://schemas.microsoft.com/office/drawing/2016/SVG/main" r:embed="rId4"/>
                </a:ext>
              </a:extLst>
            </a:blip>
            <a:srcRect l="31060" b="49539"/>
            <a:stretch/>
          </p:blipFill>
          <p:spPr>
            <a:xfrm rot="1432026">
              <a:off x="7061529" y="4058468"/>
              <a:ext cx="1706008" cy="585545"/>
            </a:xfrm>
            <a:prstGeom prst="rect">
              <a:avLst/>
            </a:prstGeom>
          </p:spPr>
        </p:pic>
        <p:sp>
          <p:nvSpPr>
            <p:cNvPr id="102" name="TextBox 101">
              <a:extLst>
                <a:ext uri="{FF2B5EF4-FFF2-40B4-BE49-F238E27FC236}">
                  <a16:creationId xmlns:a16="http://schemas.microsoft.com/office/drawing/2014/main" id="{C36F9486-4A93-0141-989E-16208FC616AB}"/>
                </a:ext>
              </a:extLst>
            </p:cNvPr>
            <p:cNvSpPr txBox="1"/>
            <p:nvPr/>
          </p:nvSpPr>
          <p:spPr>
            <a:xfrm rot="1432026">
              <a:off x="7094442" y="3948645"/>
              <a:ext cx="1228349" cy="492443"/>
            </a:xfrm>
            <a:prstGeom prst="rect">
              <a:avLst/>
            </a:prstGeom>
            <a:noFill/>
          </p:spPr>
          <p:txBody>
            <a:bodyPr wrap="square" rtlCol="0">
              <a:spAutoFit/>
            </a:bodyPr>
            <a:lstStyle/>
            <a:p>
              <a:br>
                <a:rPr lang="en-US" sz="600" b="1" i="1" dirty="0">
                  <a:solidFill>
                    <a:srgbClr val="0070C0"/>
                  </a:solidFill>
                  <a:latin typeface="Century Gothic" panose="020B0502020202020204" pitchFamily="34" charset="0"/>
                </a:rPr>
              </a:br>
              <a:r>
                <a:rPr lang="en-US" sz="600" b="1" i="1" dirty="0">
                  <a:solidFill>
                    <a:srgbClr val="0070C0"/>
                  </a:solidFill>
                  <a:latin typeface="Century Gothic" panose="020B0502020202020204" pitchFamily="34" charset="0"/>
                </a:rPr>
                <a:t>70,000 system users</a:t>
              </a:r>
            </a:p>
            <a:p>
              <a:r>
                <a:rPr lang="en-US" sz="600" b="1" i="1" dirty="0">
                  <a:solidFill>
                    <a:srgbClr val="0070C0"/>
                  </a:solidFill>
                  <a:latin typeface="Century Gothic" panose="020B0502020202020204" pitchFamily="34" charset="0"/>
                </a:rPr>
                <a:t>15.7 million served</a:t>
              </a:r>
            </a:p>
          </p:txBody>
        </p:sp>
      </p:grpSp>
      <p:sp>
        <p:nvSpPr>
          <p:cNvPr id="2" name="Cloud 1">
            <a:extLst>
              <a:ext uri="{FF2B5EF4-FFF2-40B4-BE49-F238E27FC236}">
                <a16:creationId xmlns:a16="http://schemas.microsoft.com/office/drawing/2014/main" id="{902215A8-456B-B74F-B2D0-3EFA82F7A6B7}"/>
              </a:ext>
            </a:extLst>
          </p:cNvPr>
          <p:cNvSpPr/>
          <p:nvPr/>
        </p:nvSpPr>
        <p:spPr>
          <a:xfrm>
            <a:off x="1152419" y="1570763"/>
            <a:ext cx="2700566" cy="1245984"/>
          </a:xfrm>
          <a:prstGeom prst="cloud">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50" dirty="0">
                <a:ln>
                  <a:solidFill>
                    <a:schemeClr val="tx2">
                      <a:lumMod val="60000"/>
                      <a:lumOff val="40000"/>
                    </a:schemeClr>
                  </a:solidFill>
                </a:ln>
              </a:rPr>
              <a:t>AWS Cloud</a:t>
            </a:r>
          </a:p>
        </p:txBody>
      </p:sp>
      <p:sp>
        <p:nvSpPr>
          <p:cNvPr id="172" name="Freeform 171">
            <a:extLst>
              <a:ext uri="{FF2B5EF4-FFF2-40B4-BE49-F238E27FC236}">
                <a16:creationId xmlns:a16="http://schemas.microsoft.com/office/drawing/2014/main" id="{7FFA153C-447E-4F4B-B8BF-140D7621A724}"/>
              </a:ext>
            </a:extLst>
          </p:cNvPr>
          <p:cNvSpPr/>
          <p:nvPr/>
        </p:nvSpPr>
        <p:spPr>
          <a:xfrm>
            <a:off x="4988487" y="4312517"/>
            <a:ext cx="3052868" cy="1068750"/>
          </a:xfrm>
          <a:custGeom>
            <a:avLst/>
            <a:gdLst>
              <a:gd name="connsiteX0" fmla="*/ 0 w 2834640"/>
              <a:gd name="connsiteY0" fmla="*/ 1293223 h 2142309"/>
              <a:gd name="connsiteX1" fmla="*/ 0 w 2834640"/>
              <a:gd name="connsiteY1" fmla="*/ 1293223 h 2142309"/>
              <a:gd name="connsiteX2" fmla="*/ 117566 w 2834640"/>
              <a:gd name="connsiteY2" fmla="*/ 1306286 h 2142309"/>
              <a:gd name="connsiteX3" fmla="*/ 261257 w 2834640"/>
              <a:gd name="connsiteY3" fmla="*/ 1280160 h 2142309"/>
              <a:gd name="connsiteX4" fmla="*/ 378823 w 2834640"/>
              <a:gd name="connsiteY4" fmla="*/ 1254035 h 2142309"/>
              <a:gd name="connsiteX5" fmla="*/ 457200 w 2834640"/>
              <a:gd name="connsiteY5" fmla="*/ 1214846 h 2142309"/>
              <a:gd name="connsiteX6" fmla="*/ 509451 w 2834640"/>
              <a:gd name="connsiteY6" fmla="*/ 1201783 h 2142309"/>
              <a:gd name="connsiteX7" fmla="*/ 587829 w 2834640"/>
              <a:gd name="connsiteY7" fmla="*/ 1162595 h 2142309"/>
              <a:gd name="connsiteX8" fmla="*/ 627017 w 2834640"/>
              <a:gd name="connsiteY8" fmla="*/ 1136469 h 2142309"/>
              <a:gd name="connsiteX9" fmla="*/ 744583 w 2834640"/>
              <a:gd name="connsiteY9" fmla="*/ 1071155 h 2142309"/>
              <a:gd name="connsiteX10" fmla="*/ 849086 w 2834640"/>
              <a:gd name="connsiteY10" fmla="*/ 1005840 h 2142309"/>
              <a:gd name="connsiteX11" fmla="*/ 888274 w 2834640"/>
              <a:gd name="connsiteY11" fmla="*/ 992777 h 2142309"/>
              <a:gd name="connsiteX12" fmla="*/ 1005840 w 2834640"/>
              <a:gd name="connsiteY12" fmla="*/ 901337 h 2142309"/>
              <a:gd name="connsiteX13" fmla="*/ 1084217 w 2834640"/>
              <a:gd name="connsiteY13" fmla="*/ 849086 h 2142309"/>
              <a:gd name="connsiteX14" fmla="*/ 1149531 w 2834640"/>
              <a:gd name="connsiteY14" fmla="*/ 783772 h 2142309"/>
              <a:gd name="connsiteX15" fmla="*/ 1175657 w 2834640"/>
              <a:gd name="connsiteY15" fmla="*/ 744583 h 2142309"/>
              <a:gd name="connsiteX16" fmla="*/ 1254034 w 2834640"/>
              <a:gd name="connsiteY16" fmla="*/ 666206 h 2142309"/>
              <a:gd name="connsiteX17" fmla="*/ 1293223 w 2834640"/>
              <a:gd name="connsiteY17" fmla="*/ 627017 h 2142309"/>
              <a:gd name="connsiteX18" fmla="*/ 1384663 w 2834640"/>
              <a:gd name="connsiteY18" fmla="*/ 561703 h 2142309"/>
              <a:gd name="connsiteX19" fmla="*/ 1410789 w 2834640"/>
              <a:gd name="connsiteY19" fmla="*/ 522515 h 2142309"/>
              <a:gd name="connsiteX20" fmla="*/ 1489166 w 2834640"/>
              <a:gd name="connsiteY20" fmla="*/ 470263 h 2142309"/>
              <a:gd name="connsiteX21" fmla="*/ 1554480 w 2834640"/>
              <a:gd name="connsiteY21" fmla="*/ 391886 h 2142309"/>
              <a:gd name="connsiteX22" fmla="*/ 1619794 w 2834640"/>
              <a:gd name="connsiteY22" fmla="*/ 326572 h 2142309"/>
              <a:gd name="connsiteX23" fmla="*/ 1685109 w 2834640"/>
              <a:gd name="connsiteY23" fmla="*/ 248195 h 2142309"/>
              <a:gd name="connsiteX24" fmla="*/ 1750423 w 2834640"/>
              <a:gd name="connsiteY24" fmla="*/ 169817 h 2142309"/>
              <a:gd name="connsiteX25" fmla="*/ 1815737 w 2834640"/>
              <a:gd name="connsiteY25" fmla="*/ 52252 h 2142309"/>
              <a:gd name="connsiteX26" fmla="*/ 1854926 w 2834640"/>
              <a:gd name="connsiteY26" fmla="*/ 0 h 2142309"/>
              <a:gd name="connsiteX27" fmla="*/ 2612571 w 2834640"/>
              <a:gd name="connsiteY27" fmla="*/ 0 h 2142309"/>
              <a:gd name="connsiteX28" fmla="*/ 2834640 w 2834640"/>
              <a:gd name="connsiteY28" fmla="*/ 378823 h 2142309"/>
              <a:gd name="connsiteX29" fmla="*/ 2560320 w 2834640"/>
              <a:gd name="connsiteY29" fmla="*/ 731520 h 2142309"/>
              <a:gd name="connsiteX30" fmla="*/ 1985554 w 2834640"/>
              <a:gd name="connsiteY30" fmla="*/ 1097280 h 2142309"/>
              <a:gd name="connsiteX31" fmla="*/ 1593669 w 2834640"/>
              <a:gd name="connsiteY31" fmla="*/ 1815737 h 2142309"/>
              <a:gd name="connsiteX32" fmla="*/ 1593669 w 2834640"/>
              <a:gd name="connsiteY32" fmla="*/ 2103120 h 2142309"/>
              <a:gd name="connsiteX33" fmla="*/ 1476103 w 2834640"/>
              <a:gd name="connsiteY33" fmla="*/ 2142309 h 2142309"/>
              <a:gd name="connsiteX34" fmla="*/ 836023 w 2834640"/>
              <a:gd name="connsiteY34" fmla="*/ 1528355 h 2142309"/>
              <a:gd name="connsiteX35" fmla="*/ 104503 w 2834640"/>
              <a:gd name="connsiteY35" fmla="*/ 1332412 h 2142309"/>
              <a:gd name="connsiteX36" fmla="*/ 104503 w 2834640"/>
              <a:gd name="connsiteY36" fmla="*/ 1332412 h 2142309"/>
              <a:gd name="connsiteX0" fmla="*/ 0 w 2834640"/>
              <a:gd name="connsiteY0" fmla="*/ 1293223 h 2142309"/>
              <a:gd name="connsiteX1" fmla="*/ 0 w 2834640"/>
              <a:gd name="connsiteY1" fmla="*/ 1293223 h 2142309"/>
              <a:gd name="connsiteX2" fmla="*/ 117566 w 2834640"/>
              <a:gd name="connsiteY2" fmla="*/ 1306286 h 2142309"/>
              <a:gd name="connsiteX3" fmla="*/ 261257 w 2834640"/>
              <a:gd name="connsiteY3" fmla="*/ 1280160 h 2142309"/>
              <a:gd name="connsiteX4" fmla="*/ 378823 w 2834640"/>
              <a:gd name="connsiteY4" fmla="*/ 1254035 h 2142309"/>
              <a:gd name="connsiteX5" fmla="*/ 457200 w 2834640"/>
              <a:gd name="connsiteY5" fmla="*/ 1214846 h 2142309"/>
              <a:gd name="connsiteX6" fmla="*/ 509451 w 2834640"/>
              <a:gd name="connsiteY6" fmla="*/ 1201783 h 2142309"/>
              <a:gd name="connsiteX7" fmla="*/ 587829 w 2834640"/>
              <a:gd name="connsiteY7" fmla="*/ 1162595 h 2142309"/>
              <a:gd name="connsiteX8" fmla="*/ 627017 w 2834640"/>
              <a:gd name="connsiteY8" fmla="*/ 1136469 h 2142309"/>
              <a:gd name="connsiteX9" fmla="*/ 744583 w 2834640"/>
              <a:gd name="connsiteY9" fmla="*/ 1071155 h 2142309"/>
              <a:gd name="connsiteX10" fmla="*/ 849086 w 2834640"/>
              <a:gd name="connsiteY10" fmla="*/ 1005840 h 2142309"/>
              <a:gd name="connsiteX11" fmla="*/ 888274 w 2834640"/>
              <a:gd name="connsiteY11" fmla="*/ 992777 h 2142309"/>
              <a:gd name="connsiteX12" fmla="*/ 1005840 w 2834640"/>
              <a:gd name="connsiteY12" fmla="*/ 901337 h 2142309"/>
              <a:gd name="connsiteX13" fmla="*/ 1084217 w 2834640"/>
              <a:gd name="connsiteY13" fmla="*/ 849086 h 2142309"/>
              <a:gd name="connsiteX14" fmla="*/ 1149531 w 2834640"/>
              <a:gd name="connsiteY14" fmla="*/ 783772 h 2142309"/>
              <a:gd name="connsiteX15" fmla="*/ 1175657 w 2834640"/>
              <a:gd name="connsiteY15" fmla="*/ 744583 h 2142309"/>
              <a:gd name="connsiteX16" fmla="*/ 1254034 w 2834640"/>
              <a:gd name="connsiteY16" fmla="*/ 666206 h 2142309"/>
              <a:gd name="connsiteX17" fmla="*/ 1293223 w 2834640"/>
              <a:gd name="connsiteY17" fmla="*/ 627017 h 2142309"/>
              <a:gd name="connsiteX18" fmla="*/ 1384663 w 2834640"/>
              <a:gd name="connsiteY18" fmla="*/ 561703 h 2142309"/>
              <a:gd name="connsiteX19" fmla="*/ 1410789 w 2834640"/>
              <a:gd name="connsiteY19" fmla="*/ 522515 h 2142309"/>
              <a:gd name="connsiteX20" fmla="*/ 1489166 w 2834640"/>
              <a:gd name="connsiteY20" fmla="*/ 470263 h 2142309"/>
              <a:gd name="connsiteX21" fmla="*/ 1554480 w 2834640"/>
              <a:gd name="connsiteY21" fmla="*/ 391886 h 2142309"/>
              <a:gd name="connsiteX22" fmla="*/ 1619794 w 2834640"/>
              <a:gd name="connsiteY22" fmla="*/ 326572 h 2142309"/>
              <a:gd name="connsiteX23" fmla="*/ 1685109 w 2834640"/>
              <a:gd name="connsiteY23" fmla="*/ 248195 h 2142309"/>
              <a:gd name="connsiteX24" fmla="*/ 1750423 w 2834640"/>
              <a:gd name="connsiteY24" fmla="*/ 169817 h 2142309"/>
              <a:gd name="connsiteX25" fmla="*/ 1815737 w 2834640"/>
              <a:gd name="connsiteY25" fmla="*/ 52252 h 2142309"/>
              <a:gd name="connsiteX26" fmla="*/ 1854926 w 2834640"/>
              <a:gd name="connsiteY26" fmla="*/ 0 h 2142309"/>
              <a:gd name="connsiteX27" fmla="*/ 2612571 w 2834640"/>
              <a:gd name="connsiteY27" fmla="*/ 0 h 2142309"/>
              <a:gd name="connsiteX28" fmla="*/ 2834640 w 2834640"/>
              <a:gd name="connsiteY28" fmla="*/ 378823 h 2142309"/>
              <a:gd name="connsiteX29" fmla="*/ 2560320 w 2834640"/>
              <a:gd name="connsiteY29" fmla="*/ 731520 h 2142309"/>
              <a:gd name="connsiteX30" fmla="*/ 1985554 w 2834640"/>
              <a:gd name="connsiteY30" fmla="*/ 1097280 h 2142309"/>
              <a:gd name="connsiteX31" fmla="*/ 1593669 w 2834640"/>
              <a:gd name="connsiteY31" fmla="*/ 1815737 h 2142309"/>
              <a:gd name="connsiteX32" fmla="*/ 1593669 w 2834640"/>
              <a:gd name="connsiteY32" fmla="*/ 2103120 h 2142309"/>
              <a:gd name="connsiteX33" fmla="*/ 1476103 w 2834640"/>
              <a:gd name="connsiteY33" fmla="*/ 2142309 h 2142309"/>
              <a:gd name="connsiteX34" fmla="*/ 836023 w 2834640"/>
              <a:gd name="connsiteY34" fmla="*/ 1528355 h 2142309"/>
              <a:gd name="connsiteX35" fmla="*/ 104503 w 2834640"/>
              <a:gd name="connsiteY35" fmla="*/ 1332412 h 2142309"/>
              <a:gd name="connsiteX36" fmla="*/ 13063 w 2834640"/>
              <a:gd name="connsiteY36" fmla="*/ 1423852 h 2142309"/>
              <a:gd name="connsiteX0" fmla="*/ 0 w 2834640"/>
              <a:gd name="connsiteY0" fmla="*/ 1293223 h 2142309"/>
              <a:gd name="connsiteX1" fmla="*/ 0 w 2834640"/>
              <a:gd name="connsiteY1" fmla="*/ 1293223 h 2142309"/>
              <a:gd name="connsiteX2" fmla="*/ 117566 w 2834640"/>
              <a:gd name="connsiteY2" fmla="*/ 1306286 h 2142309"/>
              <a:gd name="connsiteX3" fmla="*/ 261257 w 2834640"/>
              <a:gd name="connsiteY3" fmla="*/ 1280160 h 2142309"/>
              <a:gd name="connsiteX4" fmla="*/ 378823 w 2834640"/>
              <a:gd name="connsiteY4" fmla="*/ 1254035 h 2142309"/>
              <a:gd name="connsiteX5" fmla="*/ 457200 w 2834640"/>
              <a:gd name="connsiteY5" fmla="*/ 1214846 h 2142309"/>
              <a:gd name="connsiteX6" fmla="*/ 509451 w 2834640"/>
              <a:gd name="connsiteY6" fmla="*/ 1201783 h 2142309"/>
              <a:gd name="connsiteX7" fmla="*/ 587829 w 2834640"/>
              <a:gd name="connsiteY7" fmla="*/ 1162595 h 2142309"/>
              <a:gd name="connsiteX8" fmla="*/ 627017 w 2834640"/>
              <a:gd name="connsiteY8" fmla="*/ 1136469 h 2142309"/>
              <a:gd name="connsiteX9" fmla="*/ 744583 w 2834640"/>
              <a:gd name="connsiteY9" fmla="*/ 1071155 h 2142309"/>
              <a:gd name="connsiteX10" fmla="*/ 849086 w 2834640"/>
              <a:gd name="connsiteY10" fmla="*/ 1005840 h 2142309"/>
              <a:gd name="connsiteX11" fmla="*/ 888274 w 2834640"/>
              <a:gd name="connsiteY11" fmla="*/ 992777 h 2142309"/>
              <a:gd name="connsiteX12" fmla="*/ 1005840 w 2834640"/>
              <a:gd name="connsiteY12" fmla="*/ 901337 h 2142309"/>
              <a:gd name="connsiteX13" fmla="*/ 1084217 w 2834640"/>
              <a:gd name="connsiteY13" fmla="*/ 849086 h 2142309"/>
              <a:gd name="connsiteX14" fmla="*/ 1149531 w 2834640"/>
              <a:gd name="connsiteY14" fmla="*/ 783772 h 2142309"/>
              <a:gd name="connsiteX15" fmla="*/ 1175657 w 2834640"/>
              <a:gd name="connsiteY15" fmla="*/ 744583 h 2142309"/>
              <a:gd name="connsiteX16" fmla="*/ 1254034 w 2834640"/>
              <a:gd name="connsiteY16" fmla="*/ 666206 h 2142309"/>
              <a:gd name="connsiteX17" fmla="*/ 1293223 w 2834640"/>
              <a:gd name="connsiteY17" fmla="*/ 627017 h 2142309"/>
              <a:gd name="connsiteX18" fmla="*/ 1384663 w 2834640"/>
              <a:gd name="connsiteY18" fmla="*/ 561703 h 2142309"/>
              <a:gd name="connsiteX19" fmla="*/ 1410789 w 2834640"/>
              <a:gd name="connsiteY19" fmla="*/ 522515 h 2142309"/>
              <a:gd name="connsiteX20" fmla="*/ 1489166 w 2834640"/>
              <a:gd name="connsiteY20" fmla="*/ 470263 h 2142309"/>
              <a:gd name="connsiteX21" fmla="*/ 1554480 w 2834640"/>
              <a:gd name="connsiteY21" fmla="*/ 391886 h 2142309"/>
              <a:gd name="connsiteX22" fmla="*/ 1619794 w 2834640"/>
              <a:gd name="connsiteY22" fmla="*/ 326572 h 2142309"/>
              <a:gd name="connsiteX23" fmla="*/ 1685109 w 2834640"/>
              <a:gd name="connsiteY23" fmla="*/ 248195 h 2142309"/>
              <a:gd name="connsiteX24" fmla="*/ 1750423 w 2834640"/>
              <a:gd name="connsiteY24" fmla="*/ 169817 h 2142309"/>
              <a:gd name="connsiteX25" fmla="*/ 1815737 w 2834640"/>
              <a:gd name="connsiteY25" fmla="*/ 52252 h 2142309"/>
              <a:gd name="connsiteX26" fmla="*/ 1854926 w 2834640"/>
              <a:gd name="connsiteY26" fmla="*/ 0 h 2142309"/>
              <a:gd name="connsiteX27" fmla="*/ 2612571 w 2834640"/>
              <a:gd name="connsiteY27" fmla="*/ 0 h 2142309"/>
              <a:gd name="connsiteX28" fmla="*/ 2834640 w 2834640"/>
              <a:gd name="connsiteY28" fmla="*/ 378823 h 2142309"/>
              <a:gd name="connsiteX29" fmla="*/ 2560320 w 2834640"/>
              <a:gd name="connsiteY29" fmla="*/ 731520 h 2142309"/>
              <a:gd name="connsiteX30" fmla="*/ 1985554 w 2834640"/>
              <a:gd name="connsiteY30" fmla="*/ 1097280 h 2142309"/>
              <a:gd name="connsiteX31" fmla="*/ 1593669 w 2834640"/>
              <a:gd name="connsiteY31" fmla="*/ 1815737 h 2142309"/>
              <a:gd name="connsiteX32" fmla="*/ 1593669 w 2834640"/>
              <a:gd name="connsiteY32" fmla="*/ 2103120 h 2142309"/>
              <a:gd name="connsiteX33" fmla="*/ 1476103 w 2834640"/>
              <a:gd name="connsiteY33" fmla="*/ 2142309 h 2142309"/>
              <a:gd name="connsiteX34" fmla="*/ 757646 w 2834640"/>
              <a:gd name="connsiteY34" fmla="*/ 1593669 h 2142309"/>
              <a:gd name="connsiteX35" fmla="*/ 104503 w 2834640"/>
              <a:gd name="connsiteY35" fmla="*/ 1332412 h 2142309"/>
              <a:gd name="connsiteX36" fmla="*/ 13063 w 2834640"/>
              <a:gd name="connsiteY36" fmla="*/ 1423852 h 2142309"/>
              <a:gd name="connsiteX0" fmla="*/ 0 w 2625634"/>
              <a:gd name="connsiteY0" fmla="*/ 1293223 h 2142309"/>
              <a:gd name="connsiteX1" fmla="*/ 0 w 2625634"/>
              <a:gd name="connsiteY1" fmla="*/ 1293223 h 2142309"/>
              <a:gd name="connsiteX2" fmla="*/ 117566 w 2625634"/>
              <a:gd name="connsiteY2" fmla="*/ 1306286 h 2142309"/>
              <a:gd name="connsiteX3" fmla="*/ 261257 w 2625634"/>
              <a:gd name="connsiteY3" fmla="*/ 1280160 h 2142309"/>
              <a:gd name="connsiteX4" fmla="*/ 378823 w 2625634"/>
              <a:gd name="connsiteY4" fmla="*/ 1254035 h 2142309"/>
              <a:gd name="connsiteX5" fmla="*/ 457200 w 2625634"/>
              <a:gd name="connsiteY5" fmla="*/ 1214846 h 2142309"/>
              <a:gd name="connsiteX6" fmla="*/ 509451 w 2625634"/>
              <a:gd name="connsiteY6" fmla="*/ 1201783 h 2142309"/>
              <a:gd name="connsiteX7" fmla="*/ 587829 w 2625634"/>
              <a:gd name="connsiteY7" fmla="*/ 1162595 h 2142309"/>
              <a:gd name="connsiteX8" fmla="*/ 627017 w 2625634"/>
              <a:gd name="connsiteY8" fmla="*/ 1136469 h 2142309"/>
              <a:gd name="connsiteX9" fmla="*/ 744583 w 2625634"/>
              <a:gd name="connsiteY9" fmla="*/ 1071155 h 2142309"/>
              <a:gd name="connsiteX10" fmla="*/ 849086 w 2625634"/>
              <a:gd name="connsiteY10" fmla="*/ 1005840 h 2142309"/>
              <a:gd name="connsiteX11" fmla="*/ 888274 w 2625634"/>
              <a:gd name="connsiteY11" fmla="*/ 992777 h 2142309"/>
              <a:gd name="connsiteX12" fmla="*/ 1005840 w 2625634"/>
              <a:gd name="connsiteY12" fmla="*/ 901337 h 2142309"/>
              <a:gd name="connsiteX13" fmla="*/ 1084217 w 2625634"/>
              <a:gd name="connsiteY13" fmla="*/ 849086 h 2142309"/>
              <a:gd name="connsiteX14" fmla="*/ 1149531 w 2625634"/>
              <a:gd name="connsiteY14" fmla="*/ 783772 h 2142309"/>
              <a:gd name="connsiteX15" fmla="*/ 1175657 w 2625634"/>
              <a:gd name="connsiteY15" fmla="*/ 744583 h 2142309"/>
              <a:gd name="connsiteX16" fmla="*/ 1254034 w 2625634"/>
              <a:gd name="connsiteY16" fmla="*/ 666206 h 2142309"/>
              <a:gd name="connsiteX17" fmla="*/ 1293223 w 2625634"/>
              <a:gd name="connsiteY17" fmla="*/ 627017 h 2142309"/>
              <a:gd name="connsiteX18" fmla="*/ 1384663 w 2625634"/>
              <a:gd name="connsiteY18" fmla="*/ 561703 h 2142309"/>
              <a:gd name="connsiteX19" fmla="*/ 1410789 w 2625634"/>
              <a:gd name="connsiteY19" fmla="*/ 522515 h 2142309"/>
              <a:gd name="connsiteX20" fmla="*/ 1489166 w 2625634"/>
              <a:gd name="connsiteY20" fmla="*/ 470263 h 2142309"/>
              <a:gd name="connsiteX21" fmla="*/ 1554480 w 2625634"/>
              <a:gd name="connsiteY21" fmla="*/ 391886 h 2142309"/>
              <a:gd name="connsiteX22" fmla="*/ 1619794 w 2625634"/>
              <a:gd name="connsiteY22" fmla="*/ 326572 h 2142309"/>
              <a:gd name="connsiteX23" fmla="*/ 1685109 w 2625634"/>
              <a:gd name="connsiteY23" fmla="*/ 248195 h 2142309"/>
              <a:gd name="connsiteX24" fmla="*/ 1750423 w 2625634"/>
              <a:gd name="connsiteY24" fmla="*/ 169817 h 2142309"/>
              <a:gd name="connsiteX25" fmla="*/ 1815737 w 2625634"/>
              <a:gd name="connsiteY25" fmla="*/ 52252 h 2142309"/>
              <a:gd name="connsiteX26" fmla="*/ 1854926 w 2625634"/>
              <a:gd name="connsiteY26" fmla="*/ 0 h 2142309"/>
              <a:gd name="connsiteX27" fmla="*/ 2612571 w 2625634"/>
              <a:gd name="connsiteY27" fmla="*/ 0 h 2142309"/>
              <a:gd name="connsiteX28" fmla="*/ 2625634 w 2625634"/>
              <a:gd name="connsiteY28" fmla="*/ 365761 h 2142309"/>
              <a:gd name="connsiteX29" fmla="*/ 2560320 w 2625634"/>
              <a:gd name="connsiteY29" fmla="*/ 731520 h 2142309"/>
              <a:gd name="connsiteX30" fmla="*/ 1985554 w 2625634"/>
              <a:gd name="connsiteY30" fmla="*/ 1097280 h 2142309"/>
              <a:gd name="connsiteX31" fmla="*/ 1593669 w 2625634"/>
              <a:gd name="connsiteY31" fmla="*/ 1815737 h 2142309"/>
              <a:gd name="connsiteX32" fmla="*/ 1593669 w 2625634"/>
              <a:gd name="connsiteY32" fmla="*/ 2103120 h 2142309"/>
              <a:gd name="connsiteX33" fmla="*/ 1476103 w 2625634"/>
              <a:gd name="connsiteY33" fmla="*/ 2142309 h 2142309"/>
              <a:gd name="connsiteX34" fmla="*/ 757646 w 2625634"/>
              <a:gd name="connsiteY34" fmla="*/ 1593669 h 2142309"/>
              <a:gd name="connsiteX35" fmla="*/ 104503 w 2625634"/>
              <a:gd name="connsiteY35" fmla="*/ 1332412 h 2142309"/>
              <a:gd name="connsiteX36" fmla="*/ 13063 w 2625634"/>
              <a:gd name="connsiteY36" fmla="*/ 1423852 h 2142309"/>
              <a:gd name="connsiteX0" fmla="*/ 0 w 2625634"/>
              <a:gd name="connsiteY0" fmla="*/ 1293223 h 2142309"/>
              <a:gd name="connsiteX1" fmla="*/ 0 w 2625634"/>
              <a:gd name="connsiteY1" fmla="*/ 1293223 h 2142309"/>
              <a:gd name="connsiteX2" fmla="*/ 117566 w 2625634"/>
              <a:gd name="connsiteY2" fmla="*/ 1306286 h 2142309"/>
              <a:gd name="connsiteX3" fmla="*/ 261257 w 2625634"/>
              <a:gd name="connsiteY3" fmla="*/ 1280160 h 2142309"/>
              <a:gd name="connsiteX4" fmla="*/ 378823 w 2625634"/>
              <a:gd name="connsiteY4" fmla="*/ 1254035 h 2142309"/>
              <a:gd name="connsiteX5" fmla="*/ 457200 w 2625634"/>
              <a:gd name="connsiteY5" fmla="*/ 1214846 h 2142309"/>
              <a:gd name="connsiteX6" fmla="*/ 509451 w 2625634"/>
              <a:gd name="connsiteY6" fmla="*/ 1201783 h 2142309"/>
              <a:gd name="connsiteX7" fmla="*/ 587829 w 2625634"/>
              <a:gd name="connsiteY7" fmla="*/ 1162595 h 2142309"/>
              <a:gd name="connsiteX8" fmla="*/ 627017 w 2625634"/>
              <a:gd name="connsiteY8" fmla="*/ 1136469 h 2142309"/>
              <a:gd name="connsiteX9" fmla="*/ 744583 w 2625634"/>
              <a:gd name="connsiteY9" fmla="*/ 1071155 h 2142309"/>
              <a:gd name="connsiteX10" fmla="*/ 849086 w 2625634"/>
              <a:gd name="connsiteY10" fmla="*/ 1005840 h 2142309"/>
              <a:gd name="connsiteX11" fmla="*/ 888274 w 2625634"/>
              <a:gd name="connsiteY11" fmla="*/ 992777 h 2142309"/>
              <a:gd name="connsiteX12" fmla="*/ 1005840 w 2625634"/>
              <a:gd name="connsiteY12" fmla="*/ 901337 h 2142309"/>
              <a:gd name="connsiteX13" fmla="*/ 1084217 w 2625634"/>
              <a:gd name="connsiteY13" fmla="*/ 849086 h 2142309"/>
              <a:gd name="connsiteX14" fmla="*/ 1149531 w 2625634"/>
              <a:gd name="connsiteY14" fmla="*/ 783772 h 2142309"/>
              <a:gd name="connsiteX15" fmla="*/ 1175657 w 2625634"/>
              <a:gd name="connsiteY15" fmla="*/ 744583 h 2142309"/>
              <a:gd name="connsiteX16" fmla="*/ 1254034 w 2625634"/>
              <a:gd name="connsiteY16" fmla="*/ 666206 h 2142309"/>
              <a:gd name="connsiteX17" fmla="*/ 1293223 w 2625634"/>
              <a:gd name="connsiteY17" fmla="*/ 627017 h 2142309"/>
              <a:gd name="connsiteX18" fmla="*/ 1384663 w 2625634"/>
              <a:gd name="connsiteY18" fmla="*/ 561703 h 2142309"/>
              <a:gd name="connsiteX19" fmla="*/ 1410789 w 2625634"/>
              <a:gd name="connsiteY19" fmla="*/ 522515 h 2142309"/>
              <a:gd name="connsiteX20" fmla="*/ 1489166 w 2625634"/>
              <a:gd name="connsiteY20" fmla="*/ 470263 h 2142309"/>
              <a:gd name="connsiteX21" fmla="*/ 1554480 w 2625634"/>
              <a:gd name="connsiteY21" fmla="*/ 391886 h 2142309"/>
              <a:gd name="connsiteX22" fmla="*/ 1619794 w 2625634"/>
              <a:gd name="connsiteY22" fmla="*/ 326572 h 2142309"/>
              <a:gd name="connsiteX23" fmla="*/ 1685109 w 2625634"/>
              <a:gd name="connsiteY23" fmla="*/ 248195 h 2142309"/>
              <a:gd name="connsiteX24" fmla="*/ 1750423 w 2625634"/>
              <a:gd name="connsiteY24" fmla="*/ 169817 h 2142309"/>
              <a:gd name="connsiteX25" fmla="*/ 1815737 w 2625634"/>
              <a:gd name="connsiteY25" fmla="*/ 52252 h 2142309"/>
              <a:gd name="connsiteX26" fmla="*/ 1854926 w 2625634"/>
              <a:gd name="connsiteY26" fmla="*/ 0 h 2142309"/>
              <a:gd name="connsiteX27" fmla="*/ 2612571 w 2625634"/>
              <a:gd name="connsiteY27" fmla="*/ 0 h 2142309"/>
              <a:gd name="connsiteX28" fmla="*/ 2625634 w 2625634"/>
              <a:gd name="connsiteY28" fmla="*/ 365761 h 2142309"/>
              <a:gd name="connsiteX29" fmla="*/ 2416629 w 2625634"/>
              <a:gd name="connsiteY29" fmla="*/ 744583 h 2142309"/>
              <a:gd name="connsiteX30" fmla="*/ 1985554 w 2625634"/>
              <a:gd name="connsiteY30" fmla="*/ 1097280 h 2142309"/>
              <a:gd name="connsiteX31" fmla="*/ 1593669 w 2625634"/>
              <a:gd name="connsiteY31" fmla="*/ 1815737 h 2142309"/>
              <a:gd name="connsiteX32" fmla="*/ 1593669 w 2625634"/>
              <a:gd name="connsiteY32" fmla="*/ 2103120 h 2142309"/>
              <a:gd name="connsiteX33" fmla="*/ 1476103 w 2625634"/>
              <a:gd name="connsiteY33" fmla="*/ 2142309 h 2142309"/>
              <a:gd name="connsiteX34" fmla="*/ 757646 w 2625634"/>
              <a:gd name="connsiteY34" fmla="*/ 1593669 h 2142309"/>
              <a:gd name="connsiteX35" fmla="*/ 104503 w 2625634"/>
              <a:gd name="connsiteY35" fmla="*/ 1332412 h 2142309"/>
              <a:gd name="connsiteX36" fmla="*/ 13063 w 2625634"/>
              <a:gd name="connsiteY36" fmla="*/ 1423852 h 2142309"/>
              <a:gd name="connsiteX0" fmla="*/ 188626 w 2814260"/>
              <a:gd name="connsiteY0" fmla="*/ 1293223 h 2142309"/>
              <a:gd name="connsiteX1" fmla="*/ 188626 w 2814260"/>
              <a:gd name="connsiteY1" fmla="*/ 1293223 h 2142309"/>
              <a:gd name="connsiteX2" fmla="*/ 306192 w 2814260"/>
              <a:gd name="connsiteY2" fmla="*/ 1306286 h 2142309"/>
              <a:gd name="connsiteX3" fmla="*/ 449883 w 2814260"/>
              <a:gd name="connsiteY3" fmla="*/ 1280160 h 2142309"/>
              <a:gd name="connsiteX4" fmla="*/ 567449 w 2814260"/>
              <a:gd name="connsiteY4" fmla="*/ 1254035 h 2142309"/>
              <a:gd name="connsiteX5" fmla="*/ 645826 w 2814260"/>
              <a:gd name="connsiteY5" fmla="*/ 1214846 h 2142309"/>
              <a:gd name="connsiteX6" fmla="*/ 698077 w 2814260"/>
              <a:gd name="connsiteY6" fmla="*/ 1201783 h 2142309"/>
              <a:gd name="connsiteX7" fmla="*/ 776455 w 2814260"/>
              <a:gd name="connsiteY7" fmla="*/ 1162595 h 2142309"/>
              <a:gd name="connsiteX8" fmla="*/ 815643 w 2814260"/>
              <a:gd name="connsiteY8" fmla="*/ 1136469 h 2142309"/>
              <a:gd name="connsiteX9" fmla="*/ 933209 w 2814260"/>
              <a:gd name="connsiteY9" fmla="*/ 1071155 h 2142309"/>
              <a:gd name="connsiteX10" fmla="*/ 1037712 w 2814260"/>
              <a:gd name="connsiteY10" fmla="*/ 1005840 h 2142309"/>
              <a:gd name="connsiteX11" fmla="*/ 1076900 w 2814260"/>
              <a:gd name="connsiteY11" fmla="*/ 992777 h 2142309"/>
              <a:gd name="connsiteX12" fmla="*/ 1194466 w 2814260"/>
              <a:gd name="connsiteY12" fmla="*/ 901337 h 2142309"/>
              <a:gd name="connsiteX13" fmla="*/ 1272843 w 2814260"/>
              <a:gd name="connsiteY13" fmla="*/ 849086 h 2142309"/>
              <a:gd name="connsiteX14" fmla="*/ 1338157 w 2814260"/>
              <a:gd name="connsiteY14" fmla="*/ 783772 h 2142309"/>
              <a:gd name="connsiteX15" fmla="*/ 1364283 w 2814260"/>
              <a:gd name="connsiteY15" fmla="*/ 744583 h 2142309"/>
              <a:gd name="connsiteX16" fmla="*/ 1442660 w 2814260"/>
              <a:gd name="connsiteY16" fmla="*/ 666206 h 2142309"/>
              <a:gd name="connsiteX17" fmla="*/ 1481849 w 2814260"/>
              <a:gd name="connsiteY17" fmla="*/ 627017 h 2142309"/>
              <a:gd name="connsiteX18" fmla="*/ 1573289 w 2814260"/>
              <a:gd name="connsiteY18" fmla="*/ 561703 h 2142309"/>
              <a:gd name="connsiteX19" fmla="*/ 1599415 w 2814260"/>
              <a:gd name="connsiteY19" fmla="*/ 522515 h 2142309"/>
              <a:gd name="connsiteX20" fmla="*/ 1677792 w 2814260"/>
              <a:gd name="connsiteY20" fmla="*/ 470263 h 2142309"/>
              <a:gd name="connsiteX21" fmla="*/ 1743106 w 2814260"/>
              <a:gd name="connsiteY21" fmla="*/ 391886 h 2142309"/>
              <a:gd name="connsiteX22" fmla="*/ 1808420 w 2814260"/>
              <a:gd name="connsiteY22" fmla="*/ 326572 h 2142309"/>
              <a:gd name="connsiteX23" fmla="*/ 1873735 w 2814260"/>
              <a:gd name="connsiteY23" fmla="*/ 248195 h 2142309"/>
              <a:gd name="connsiteX24" fmla="*/ 1939049 w 2814260"/>
              <a:gd name="connsiteY24" fmla="*/ 169817 h 2142309"/>
              <a:gd name="connsiteX25" fmla="*/ 2004363 w 2814260"/>
              <a:gd name="connsiteY25" fmla="*/ 52252 h 2142309"/>
              <a:gd name="connsiteX26" fmla="*/ 2043552 w 2814260"/>
              <a:gd name="connsiteY26" fmla="*/ 0 h 2142309"/>
              <a:gd name="connsiteX27" fmla="*/ 2801197 w 2814260"/>
              <a:gd name="connsiteY27" fmla="*/ 0 h 2142309"/>
              <a:gd name="connsiteX28" fmla="*/ 2814260 w 2814260"/>
              <a:gd name="connsiteY28" fmla="*/ 365761 h 2142309"/>
              <a:gd name="connsiteX29" fmla="*/ 2605255 w 2814260"/>
              <a:gd name="connsiteY29" fmla="*/ 744583 h 2142309"/>
              <a:gd name="connsiteX30" fmla="*/ 2174180 w 2814260"/>
              <a:gd name="connsiteY30" fmla="*/ 1097280 h 2142309"/>
              <a:gd name="connsiteX31" fmla="*/ 1782295 w 2814260"/>
              <a:gd name="connsiteY31" fmla="*/ 1815737 h 2142309"/>
              <a:gd name="connsiteX32" fmla="*/ 1782295 w 2814260"/>
              <a:gd name="connsiteY32" fmla="*/ 2103120 h 2142309"/>
              <a:gd name="connsiteX33" fmla="*/ 1664729 w 2814260"/>
              <a:gd name="connsiteY33" fmla="*/ 2142309 h 2142309"/>
              <a:gd name="connsiteX34" fmla="*/ 946272 w 2814260"/>
              <a:gd name="connsiteY34" fmla="*/ 1593669 h 2142309"/>
              <a:gd name="connsiteX35" fmla="*/ 293129 w 2814260"/>
              <a:gd name="connsiteY35" fmla="*/ 1332412 h 2142309"/>
              <a:gd name="connsiteX36" fmla="*/ 0 w 2814260"/>
              <a:gd name="connsiteY36" fmla="*/ 1368185 h 2142309"/>
              <a:gd name="connsiteX0" fmla="*/ 201689 w 2827323"/>
              <a:gd name="connsiteY0" fmla="*/ 1293223 h 2142309"/>
              <a:gd name="connsiteX1" fmla="*/ 0 w 2827323"/>
              <a:gd name="connsiteY1" fmla="*/ 1344608 h 2142309"/>
              <a:gd name="connsiteX2" fmla="*/ 319255 w 2827323"/>
              <a:gd name="connsiteY2" fmla="*/ 1306286 h 2142309"/>
              <a:gd name="connsiteX3" fmla="*/ 462946 w 2827323"/>
              <a:gd name="connsiteY3" fmla="*/ 1280160 h 2142309"/>
              <a:gd name="connsiteX4" fmla="*/ 580512 w 2827323"/>
              <a:gd name="connsiteY4" fmla="*/ 1254035 h 2142309"/>
              <a:gd name="connsiteX5" fmla="*/ 658889 w 2827323"/>
              <a:gd name="connsiteY5" fmla="*/ 1214846 h 2142309"/>
              <a:gd name="connsiteX6" fmla="*/ 711140 w 2827323"/>
              <a:gd name="connsiteY6" fmla="*/ 1201783 h 2142309"/>
              <a:gd name="connsiteX7" fmla="*/ 789518 w 2827323"/>
              <a:gd name="connsiteY7" fmla="*/ 1162595 h 2142309"/>
              <a:gd name="connsiteX8" fmla="*/ 828706 w 2827323"/>
              <a:gd name="connsiteY8" fmla="*/ 1136469 h 2142309"/>
              <a:gd name="connsiteX9" fmla="*/ 946272 w 2827323"/>
              <a:gd name="connsiteY9" fmla="*/ 1071155 h 2142309"/>
              <a:gd name="connsiteX10" fmla="*/ 1050775 w 2827323"/>
              <a:gd name="connsiteY10" fmla="*/ 1005840 h 2142309"/>
              <a:gd name="connsiteX11" fmla="*/ 1089963 w 2827323"/>
              <a:gd name="connsiteY11" fmla="*/ 992777 h 2142309"/>
              <a:gd name="connsiteX12" fmla="*/ 1207529 w 2827323"/>
              <a:gd name="connsiteY12" fmla="*/ 901337 h 2142309"/>
              <a:gd name="connsiteX13" fmla="*/ 1285906 w 2827323"/>
              <a:gd name="connsiteY13" fmla="*/ 849086 h 2142309"/>
              <a:gd name="connsiteX14" fmla="*/ 1351220 w 2827323"/>
              <a:gd name="connsiteY14" fmla="*/ 783772 h 2142309"/>
              <a:gd name="connsiteX15" fmla="*/ 1377346 w 2827323"/>
              <a:gd name="connsiteY15" fmla="*/ 744583 h 2142309"/>
              <a:gd name="connsiteX16" fmla="*/ 1455723 w 2827323"/>
              <a:gd name="connsiteY16" fmla="*/ 666206 h 2142309"/>
              <a:gd name="connsiteX17" fmla="*/ 1494912 w 2827323"/>
              <a:gd name="connsiteY17" fmla="*/ 627017 h 2142309"/>
              <a:gd name="connsiteX18" fmla="*/ 1586352 w 2827323"/>
              <a:gd name="connsiteY18" fmla="*/ 561703 h 2142309"/>
              <a:gd name="connsiteX19" fmla="*/ 1612478 w 2827323"/>
              <a:gd name="connsiteY19" fmla="*/ 522515 h 2142309"/>
              <a:gd name="connsiteX20" fmla="*/ 1690855 w 2827323"/>
              <a:gd name="connsiteY20" fmla="*/ 470263 h 2142309"/>
              <a:gd name="connsiteX21" fmla="*/ 1756169 w 2827323"/>
              <a:gd name="connsiteY21" fmla="*/ 391886 h 2142309"/>
              <a:gd name="connsiteX22" fmla="*/ 1821483 w 2827323"/>
              <a:gd name="connsiteY22" fmla="*/ 326572 h 2142309"/>
              <a:gd name="connsiteX23" fmla="*/ 1886798 w 2827323"/>
              <a:gd name="connsiteY23" fmla="*/ 248195 h 2142309"/>
              <a:gd name="connsiteX24" fmla="*/ 1952112 w 2827323"/>
              <a:gd name="connsiteY24" fmla="*/ 169817 h 2142309"/>
              <a:gd name="connsiteX25" fmla="*/ 2017426 w 2827323"/>
              <a:gd name="connsiteY25" fmla="*/ 52252 h 2142309"/>
              <a:gd name="connsiteX26" fmla="*/ 2056615 w 2827323"/>
              <a:gd name="connsiteY26" fmla="*/ 0 h 2142309"/>
              <a:gd name="connsiteX27" fmla="*/ 2814260 w 2827323"/>
              <a:gd name="connsiteY27" fmla="*/ 0 h 2142309"/>
              <a:gd name="connsiteX28" fmla="*/ 2827323 w 2827323"/>
              <a:gd name="connsiteY28" fmla="*/ 365761 h 2142309"/>
              <a:gd name="connsiteX29" fmla="*/ 2618318 w 2827323"/>
              <a:gd name="connsiteY29" fmla="*/ 744583 h 2142309"/>
              <a:gd name="connsiteX30" fmla="*/ 2187243 w 2827323"/>
              <a:gd name="connsiteY30" fmla="*/ 1097280 h 2142309"/>
              <a:gd name="connsiteX31" fmla="*/ 1795358 w 2827323"/>
              <a:gd name="connsiteY31" fmla="*/ 1815737 h 2142309"/>
              <a:gd name="connsiteX32" fmla="*/ 1795358 w 2827323"/>
              <a:gd name="connsiteY32" fmla="*/ 2103120 h 2142309"/>
              <a:gd name="connsiteX33" fmla="*/ 1677792 w 2827323"/>
              <a:gd name="connsiteY33" fmla="*/ 2142309 h 2142309"/>
              <a:gd name="connsiteX34" fmla="*/ 959335 w 2827323"/>
              <a:gd name="connsiteY34" fmla="*/ 1593669 h 2142309"/>
              <a:gd name="connsiteX35" fmla="*/ 306192 w 2827323"/>
              <a:gd name="connsiteY35" fmla="*/ 1332412 h 2142309"/>
              <a:gd name="connsiteX36" fmla="*/ 13063 w 2827323"/>
              <a:gd name="connsiteY36" fmla="*/ 1368185 h 2142309"/>
              <a:gd name="connsiteX0" fmla="*/ 201689 w 2827323"/>
              <a:gd name="connsiteY0" fmla="*/ 1293223 h 2142309"/>
              <a:gd name="connsiteX1" fmla="*/ 0 w 2827323"/>
              <a:gd name="connsiteY1" fmla="*/ 1344608 h 2142309"/>
              <a:gd name="connsiteX2" fmla="*/ 319255 w 2827323"/>
              <a:gd name="connsiteY2" fmla="*/ 1306286 h 2142309"/>
              <a:gd name="connsiteX3" fmla="*/ 462946 w 2827323"/>
              <a:gd name="connsiteY3" fmla="*/ 1280160 h 2142309"/>
              <a:gd name="connsiteX4" fmla="*/ 580512 w 2827323"/>
              <a:gd name="connsiteY4" fmla="*/ 1254035 h 2142309"/>
              <a:gd name="connsiteX5" fmla="*/ 658889 w 2827323"/>
              <a:gd name="connsiteY5" fmla="*/ 1214846 h 2142309"/>
              <a:gd name="connsiteX6" fmla="*/ 711140 w 2827323"/>
              <a:gd name="connsiteY6" fmla="*/ 1201783 h 2142309"/>
              <a:gd name="connsiteX7" fmla="*/ 789518 w 2827323"/>
              <a:gd name="connsiteY7" fmla="*/ 1162595 h 2142309"/>
              <a:gd name="connsiteX8" fmla="*/ 828706 w 2827323"/>
              <a:gd name="connsiteY8" fmla="*/ 1136469 h 2142309"/>
              <a:gd name="connsiteX9" fmla="*/ 946272 w 2827323"/>
              <a:gd name="connsiteY9" fmla="*/ 1071155 h 2142309"/>
              <a:gd name="connsiteX10" fmla="*/ 1050775 w 2827323"/>
              <a:gd name="connsiteY10" fmla="*/ 1005840 h 2142309"/>
              <a:gd name="connsiteX11" fmla="*/ 1089963 w 2827323"/>
              <a:gd name="connsiteY11" fmla="*/ 992777 h 2142309"/>
              <a:gd name="connsiteX12" fmla="*/ 1207529 w 2827323"/>
              <a:gd name="connsiteY12" fmla="*/ 901337 h 2142309"/>
              <a:gd name="connsiteX13" fmla="*/ 1285906 w 2827323"/>
              <a:gd name="connsiteY13" fmla="*/ 849086 h 2142309"/>
              <a:gd name="connsiteX14" fmla="*/ 1351220 w 2827323"/>
              <a:gd name="connsiteY14" fmla="*/ 783772 h 2142309"/>
              <a:gd name="connsiteX15" fmla="*/ 1377346 w 2827323"/>
              <a:gd name="connsiteY15" fmla="*/ 744583 h 2142309"/>
              <a:gd name="connsiteX16" fmla="*/ 1455723 w 2827323"/>
              <a:gd name="connsiteY16" fmla="*/ 666206 h 2142309"/>
              <a:gd name="connsiteX17" fmla="*/ 1494912 w 2827323"/>
              <a:gd name="connsiteY17" fmla="*/ 627017 h 2142309"/>
              <a:gd name="connsiteX18" fmla="*/ 1586352 w 2827323"/>
              <a:gd name="connsiteY18" fmla="*/ 561703 h 2142309"/>
              <a:gd name="connsiteX19" fmla="*/ 1612478 w 2827323"/>
              <a:gd name="connsiteY19" fmla="*/ 522515 h 2142309"/>
              <a:gd name="connsiteX20" fmla="*/ 1690855 w 2827323"/>
              <a:gd name="connsiteY20" fmla="*/ 470263 h 2142309"/>
              <a:gd name="connsiteX21" fmla="*/ 1756169 w 2827323"/>
              <a:gd name="connsiteY21" fmla="*/ 391886 h 2142309"/>
              <a:gd name="connsiteX22" fmla="*/ 1821483 w 2827323"/>
              <a:gd name="connsiteY22" fmla="*/ 326572 h 2142309"/>
              <a:gd name="connsiteX23" fmla="*/ 1886798 w 2827323"/>
              <a:gd name="connsiteY23" fmla="*/ 248195 h 2142309"/>
              <a:gd name="connsiteX24" fmla="*/ 1952112 w 2827323"/>
              <a:gd name="connsiteY24" fmla="*/ 169817 h 2142309"/>
              <a:gd name="connsiteX25" fmla="*/ 2017426 w 2827323"/>
              <a:gd name="connsiteY25" fmla="*/ 52252 h 2142309"/>
              <a:gd name="connsiteX26" fmla="*/ 2056615 w 2827323"/>
              <a:gd name="connsiteY26" fmla="*/ 0 h 2142309"/>
              <a:gd name="connsiteX27" fmla="*/ 2814260 w 2827323"/>
              <a:gd name="connsiteY27" fmla="*/ 0 h 2142309"/>
              <a:gd name="connsiteX28" fmla="*/ 2827323 w 2827323"/>
              <a:gd name="connsiteY28" fmla="*/ 365761 h 2142309"/>
              <a:gd name="connsiteX29" fmla="*/ 2618318 w 2827323"/>
              <a:gd name="connsiteY29" fmla="*/ 744583 h 2142309"/>
              <a:gd name="connsiteX30" fmla="*/ 2187243 w 2827323"/>
              <a:gd name="connsiteY30" fmla="*/ 1097280 h 2142309"/>
              <a:gd name="connsiteX31" fmla="*/ 1795358 w 2827323"/>
              <a:gd name="connsiteY31" fmla="*/ 1815737 h 2142309"/>
              <a:gd name="connsiteX32" fmla="*/ 1795358 w 2827323"/>
              <a:gd name="connsiteY32" fmla="*/ 2103120 h 2142309"/>
              <a:gd name="connsiteX33" fmla="*/ 1677792 w 2827323"/>
              <a:gd name="connsiteY33" fmla="*/ 2142309 h 2142309"/>
              <a:gd name="connsiteX34" fmla="*/ 959335 w 2827323"/>
              <a:gd name="connsiteY34" fmla="*/ 1593669 h 2142309"/>
              <a:gd name="connsiteX35" fmla="*/ 270336 w 2827323"/>
              <a:gd name="connsiteY35" fmla="*/ 1400926 h 2142309"/>
              <a:gd name="connsiteX36" fmla="*/ 13063 w 2827323"/>
              <a:gd name="connsiteY36" fmla="*/ 1368185 h 2142309"/>
              <a:gd name="connsiteX0" fmla="*/ 201689 w 2827323"/>
              <a:gd name="connsiteY0" fmla="*/ 1293223 h 2189412"/>
              <a:gd name="connsiteX1" fmla="*/ 0 w 2827323"/>
              <a:gd name="connsiteY1" fmla="*/ 1344608 h 2189412"/>
              <a:gd name="connsiteX2" fmla="*/ 319255 w 2827323"/>
              <a:gd name="connsiteY2" fmla="*/ 1306286 h 2189412"/>
              <a:gd name="connsiteX3" fmla="*/ 462946 w 2827323"/>
              <a:gd name="connsiteY3" fmla="*/ 1280160 h 2189412"/>
              <a:gd name="connsiteX4" fmla="*/ 580512 w 2827323"/>
              <a:gd name="connsiteY4" fmla="*/ 1254035 h 2189412"/>
              <a:gd name="connsiteX5" fmla="*/ 658889 w 2827323"/>
              <a:gd name="connsiteY5" fmla="*/ 1214846 h 2189412"/>
              <a:gd name="connsiteX6" fmla="*/ 711140 w 2827323"/>
              <a:gd name="connsiteY6" fmla="*/ 1201783 h 2189412"/>
              <a:gd name="connsiteX7" fmla="*/ 789518 w 2827323"/>
              <a:gd name="connsiteY7" fmla="*/ 1162595 h 2189412"/>
              <a:gd name="connsiteX8" fmla="*/ 828706 w 2827323"/>
              <a:gd name="connsiteY8" fmla="*/ 1136469 h 2189412"/>
              <a:gd name="connsiteX9" fmla="*/ 946272 w 2827323"/>
              <a:gd name="connsiteY9" fmla="*/ 1071155 h 2189412"/>
              <a:gd name="connsiteX10" fmla="*/ 1050775 w 2827323"/>
              <a:gd name="connsiteY10" fmla="*/ 1005840 h 2189412"/>
              <a:gd name="connsiteX11" fmla="*/ 1089963 w 2827323"/>
              <a:gd name="connsiteY11" fmla="*/ 992777 h 2189412"/>
              <a:gd name="connsiteX12" fmla="*/ 1207529 w 2827323"/>
              <a:gd name="connsiteY12" fmla="*/ 901337 h 2189412"/>
              <a:gd name="connsiteX13" fmla="*/ 1285906 w 2827323"/>
              <a:gd name="connsiteY13" fmla="*/ 849086 h 2189412"/>
              <a:gd name="connsiteX14" fmla="*/ 1351220 w 2827323"/>
              <a:gd name="connsiteY14" fmla="*/ 783772 h 2189412"/>
              <a:gd name="connsiteX15" fmla="*/ 1377346 w 2827323"/>
              <a:gd name="connsiteY15" fmla="*/ 744583 h 2189412"/>
              <a:gd name="connsiteX16" fmla="*/ 1455723 w 2827323"/>
              <a:gd name="connsiteY16" fmla="*/ 666206 h 2189412"/>
              <a:gd name="connsiteX17" fmla="*/ 1494912 w 2827323"/>
              <a:gd name="connsiteY17" fmla="*/ 627017 h 2189412"/>
              <a:gd name="connsiteX18" fmla="*/ 1586352 w 2827323"/>
              <a:gd name="connsiteY18" fmla="*/ 561703 h 2189412"/>
              <a:gd name="connsiteX19" fmla="*/ 1612478 w 2827323"/>
              <a:gd name="connsiteY19" fmla="*/ 522515 h 2189412"/>
              <a:gd name="connsiteX20" fmla="*/ 1690855 w 2827323"/>
              <a:gd name="connsiteY20" fmla="*/ 470263 h 2189412"/>
              <a:gd name="connsiteX21" fmla="*/ 1756169 w 2827323"/>
              <a:gd name="connsiteY21" fmla="*/ 391886 h 2189412"/>
              <a:gd name="connsiteX22" fmla="*/ 1821483 w 2827323"/>
              <a:gd name="connsiteY22" fmla="*/ 326572 h 2189412"/>
              <a:gd name="connsiteX23" fmla="*/ 1886798 w 2827323"/>
              <a:gd name="connsiteY23" fmla="*/ 248195 h 2189412"/>
              <a:gd name="connsiteX24" fmla="*/ 1952112 w 2827323"/>
              <a:gd name="connsiteY24" fmla="*/ 169817 h 2189412"/>
              <a:gd name="connsiteX25" fmla="*/ 2017426 w 2827323"/>
              <a:gd name="connsiteY25" fmla="*/ 52252 h 2189412"/>
              <a:gd name="connsiteX26" fmla="*/ 2056615 w 2827323"/>
              <a:gd name="connsiteY26" fmla="*/ 0 h 2189412"/>
              <a:gd name="connsiteX27" fmla="*/ 2814260 w 2827323"/>
              <a:gd name="connsiteY27" fmla="*/ 0 h 2189412"/>
              <a:gd name="connsiteX28" fmla="*/ 2827323 w 2827323"/>
              <a:gd name="connsiteY28" fmla="*/ 365761 h 2189412"/>
              <a:gd name="connsiteX29" fmla="*/ 2618318 w 2827323"/>
              <a:gd name="connsiteY29" fmla="*/ 744583 h 2189412"/>
              <a:gd name="connsiteX30" fmla="*/ 2187243 w 2827323"/>
              <a:gd name="connsiteY30" fmla="*/ 1097280 h 2189412"/>
              <a:gd name="connsiteX31" fmla="*/ 1795358 w 2827323"/>
              <a:gd name="connsiteY31" fmla="*/ 1815737 h 2189412"/>
              <a:gd name="connsiteX32" fmla="*/ 1795358 w 2827323"/>
              <a:gd name="connsiteY32" fmla="*/ 2103120 h 2189412"/>
              <a:gd name="connsiteX33" fmla="*/ 1601598 w 2827323"/>
              <a:gd name="connsiteY33" fmla="*/ 2189412 h 2189412"/>
              <a:gd name="connsiteX34" fmla="*/ 959335 w 2827323"/>
              <a:gd name="connsiteY34" fmla="*/ 1593669 h 2189412"/>
              <a:gd name="connsiteX35" fmla="*/ 270336 w 2827323"/>
              <a:gd name="connsiteY35" fmla="*/ 1400926 h 2189412"/>
              <a:gd name="connsiteX36" fmla="*/ 13063 w 2827323"/>
              <a:gd name="connsiteY36" fmla="*/ 1368185 h 2189412"/>
              <a:gd name="connsiteX0" fmla="*/ 201689 w 2827323"/>
              <a:gd name="connsiteY0" fmla="*/ 1293223 h 2189412"/>
              <a:gd name="connsiteX1" fmla="*/ 0 w 2827323"/>
              <a:gd name="connsiteY1" fmla="*/ 1344608 h 2189412"/>
              <a:gd name="connsiteX2" fmla="*/ 319255 w 2827323"/>
              <a:gd name="connsiteY2" fmla="*/ 1306286 h 2189412"/>
              <a:gd name="connsiteX3" fmla="*/ 462946 w 2827323"/>
              <a:gd name="connsiteY3" fmla="*/ 1280160 h 2189412"/>
              <a:gd name="connsiteX4" fmla="*/ 580512 w 2827323"/>
              <a:gd name="connsiteY4" fmla="*/ 1254035 h 2189412"/>
              <a:gd name="connsiteX5" fmla="*/ 658889 w 2827323"/>
              <a:gd name="connsiteY5" fmla="*/ 1214846 h 2189412"/>
              <a:gd name="connsiteX6" fmla="*/ 711140 w 2827323"/>
              <a:gd name="connsiteY6" fmla="*/ 1201783 h 2189412"/>
              <a:gd name="connsiteX7" fmla="*/ 789518 w 2827323"/>
              <a:gd name="connsiteY7" fmla="*/ 1162595 h 2189412"/>
              <a:gd name="connsiteX8" fmla="*/ 828706 w 2827323"/>
              <a:gd name="connsiteY8" fmla="*/ 1136469 h 2189412"/>
              <a:gd name="connsiteX9" fmla="*/ 946272 w 2827323"/>
              <a:gd name="connsiteY9" fmla="*/ 1071155 h 2189412"/>
              <a:gd name="connsiteX10" fmla="*/ 1050775 w 2827323"/>
              <a:gd name="connsiteY10" fmla="*/ 1005840 h 2189412"/>
              <a:gd name="connsiteX11" fmla="*/ 1089963 w 2827323"/>
              <a:gd name="connsiteY11" fmla="*/ 992777 h 2189412"/>
              <a:gd name="connsiteX12" fmla="*/ 1207529 w 2827323"/>
              <a:gd name="connsiteY12" fmla="*/ 901337 h 2189412"/>
              <a:gd name="connsiteX13" fmla="*/ 1285906 w 2827323"/>
              <a:gd name="connsiteY13" fmla="*/ 849086 h 2189412"/>
              <a:gd name="connsiteX14" fmla="*/ 1351220 w 2827323"/>
              <a:gd name="connsiteY14" fmla="*/ 783772 h 2189412"/>
              <a:gd name="connsiteX15" fmla="*/ 1377346 w 2827323"/>
              <a:gd name="connsiteY15" fmla="*/ 744583 h 2189412"/>
              <a:gd name="connsiteX16" fmla="*/ 1455723 w 2827323"/>
              <a:gd name="connsiteY16" fmla="*/ 666206 h 2189412"/>
              <a:gd name="connsiteX17" fmla="*/ 1494912 w 2827323"/>
              <a:gd name="connsiteY17" fmla="*/ 627017 h 2189412"/>
              <a:gd name="connsiteX18" fmla="*/ 1586352 w 2827323"/>
              <a:gd name="connsiteY18" fmla="*/ 561703 h 2189412"/>
              <a:gd name="connsiteX19" fmla="*/ 1612478 w 2827323"/>
              <a:gd name="connsiteY19" fmla="*/ 522515 h 2189412"/>
              <a:gd name="connsiteX20" fmla="*/ 1690855 w 2827323"/>
              <a:gd name="connsiteY20" fmla="*/ 470263 h 2189412"/>
              <a:gd name="connsiteX21" fmla="*/ 1756169 w 2827323"/>
              <a:gd name="connsiteY21" fmla="*/ 391886 h 2189412"/>
              <a:gd name="connsiteX22" fmla="*/ 1821483 w 2827323"/>
              <a:gd name="connsiteY22" fmla="*/ 326572 h 2189412"/>
              <a:gd name="connsiteX23" fmla="*/ 1886798 w 2827323"/>
              <a:gd name="connsiteY23" fmla="*/ 248195 h 2189412"/>
              <a:gd name="connsiteX24" fmla="*/ 1952112 w 2827323"/>
              <a:gd name="connsiteY24" fmla="*/ 169817 h 2189412"/>
              <a:gd name="connsiteX25" fmla="*/ 2017426 w 2827323"/>
              <a:gd name="connsiteY25" fmla="*/ 52252 h 2189412"/>
              <a:gd name="connsiteX26" fmla="*/ 2056615 w 2827323"/>
              <a:gd name="connsiteY26" fmla="*/ 0 h 2189412"/>
              <a:gd name="connsiteX27" fmla="*/ 2814260 w 2827323"/>
              <a:gd name="connsiteY27" fmla="*/ 0 h 2189412"/>
              <a:gd name="connsiteX28" fmla="*/ 2827323 w 2827323"/>
              <a:gd name="connsiteY28" fmla="*/ 365761 h 2189412"/>
              <a:gd name="connsiteX29" fmla="*/ 2618318 w 2827323"/>
              <a:gd name="connsiteY29" fmla="*/ 744583 h 2189412"/>
              <a:gd name="connsiteX30" fmla="*/ 2187243 w 2827323"/>
              <a:gd name="connsiteY30" fmla="*/ 1097280 h 2189412"/>
              <a:gd name="connsiteX31" fmla="*/ 1795358 w 2827323"/>
              <a:gd name="connsiteY31" fmla="*/ 1815737 h 2189412"/>
              <a:gd name="connsiteX32" fmla="*/ 1795358 w 2827323"/>
              <a:gd name="connsiteY32" fmla="*/ 2103120 h 2189412"/>
              <a:gd name="connsiteX33" fmla="*/ 1601598 w 2827323"/>
              <a:gd name="connsiteY33" fmla="*/ 2189412 h 2189412"/>
              <a:gd name="connsiteX34" fmla="*/ 959335 w 2827323"/>
              <a:gd name="connsiteY34" fmla="*/ 1593669 h 2189412"/>
              <a:gd name="connsiteX35" fmla="*/ 247927 w 2827323"/>
              <a:gd name="connsiteY35" fmla="*/ 1400926 h 2189412"/>
              <a:gd name="connsiteX36" fmla="*/ 13063 w 2827323"/>
              <a:gd name="connsiteY36" fmla="*/ 1368185 h 2189412"/>
              <a:gd name="connsiteX0" fmla="*/ 201689 w 2827323"/>
              <a:gd name="connsiteY0" fmla="*/ 1293223 h 2163720"/>
              <a:gd name="connsiteX1" fmla="*/ 0 w 2827323"/>
              <a:gd name="connsiteY1" fmla="*/ 1344608 h 2163720"/>
              <a:gd name="connsiteX2" fmla="*/ 319255 w 2827323"/>
              <a:gd name="connsiteY2" fmla="*/ 1306286 h 2163720"/>
              <a:gd name="connsiteX3" fmla="*/ 462946 w 2827323"/>
              <a:gd name="connsiteY3" fmla="*/ 1280160 h 2163720"/>
              <a:gd name="connsiteX4" fmla="*/ 580512 w 2827323"/>
              <a:gd name="connsiteY4" fmla="*/ 1254035 h 2163720"/>
              <a:gd name="connsiteX5" fmla="*/ 658889 w 2827323"/>
              <a:gd name="connsiteY5" fmla="*/ 1214846 h 2163720"/>
              <a:gd name="connsiteX6" fmla="*/ 711140 w 2827323"/>
              <a:gd name="connsiteY6" fmla="*/ 1201783 h 2163720"/>
              <a:gd name="connsiteX7" fmla="*/ 789518 w 2827323"/>
              <a:gd name="connsiteY7" fmla="*/ 1162595 h 2163720"/>
              <a:gd name="connsiteX8" fmla="*/ 828706 w 2827323"/>
              <a:gd name="connsiteY8" fmla="*/ 1136469 h 2163720"/>
              <a:gd name="connsiteX9" fmla="*/ 946272 w 2827323"/>
              <a:gd name="connsiteY9" fmla="*/ 1071155 h 2163720"/>
              <a:gd name="connsiteX10" fmla="*/ 1050775 w 2827323"/>
              <a:gd name="connsiteY10" fmla="*/ 1005840 h 2163720"/>
              <a:gd name="connsiteX11" fmla="*/ 1089963 w 2827323"/>
              <a:gd name="connsiteY11" fmla="*/ 992777 h 2163720"/>
              <a:gd name="connsiteX12" fmla="*/ 1207529 w 2827323"/>
              <a:gd name="connsiteY12" fmla="*/ 901337 h 2163720"/>
              <a:gd name="connsiteX13" fmla="*/ 1285906 w 2827323"/>
              <a:gd name="connsiteY13" fmla="*/ 849086 h 2163720"/>
              <a:gd name="connsiteX14" fmla="*/ 1351220 w 2827323"/>
              <a:gd name="connsiteY14" fmla="*/ 783772 h 2163720"/>
              <a:gd name="connsiteX15" fmla="*/ 1377346 w 2827323"/>
              <a:gd name="connsiteY15" fmla="*/ 744583 h 2163720"/>
              <a:gd name="connsiteX16" fmla="*/ 1455723 w 2827323"/>
              <a:gd name="connsiteY16" fmla="*/ 666206 h 2163720"/>
              <a:gd name="connsiteX17" fmla="*/ 1494912 w 2827323"/>
              <a:gd name="connsiteY17" fmla="*/ 627017 h 2163720"/>
              <a:gd name="connsiteX18" fmla="*/ 1586352 w 2827323"/>
              <a:gd name="connsiteY18" fmla="*/ 561703 h 2163720"/>
              <a:gd name="connsiteX19" fmla="*/ 1612478 w 2827323"/>
              <a:gd name="connsiteY19" fmla="*/ 522515 h 2163720"/>
              <a:gd name="connsiteX20" fmla="*/ 1690855 w 2827323"/>
              <a:gd name="connsiteY20" fmla="*/ 470263 h 2163720"/>
              <a:gd name="connsiteX21" fmla="*/ 1756169 w 2827323"/>
              <a:gd name="connsiteY21" fmla="*/ 391886 h 2163720"/>
              <a:gd name="connsiteX22" fmla="*/ 1821483 w 2827323"/>
              <a:gd name="connsiteY22" fmla="*/ 326572 h 2163720"/>
              <a:gd name="connsiteX23" fmla="*/ 1886798 w 2827323"/>
              <a:gd name="connsiteY23" fmla="*/ 248195 h 2163720"/>
              <a:gd name="connsiteX24" fmla="*/ 1952112 w 2827323"/>
              <a:gd name="connsiteY24" fmla="*/ 169817 h 2163720"/>
              <a:gd name="connsiteX25" fmla="*/ 2017426 w 2827323"/>
              <a:gd name="connsiteY25" fmla="*/ 52252 h 2163720"/>
              <a:gd name="connsiteX26" fmla="*/ 2056615 w 2827323"/>
              <a:gd name="connsiteY26" fmla="*/ 0 h 2163720"/>
              <a:gd name="connsiteX27" fmla="*/ 2814260 w 2827323"/>
              <a:gd name="connsiteY27" fmla="*/ 0 h 2163720"/>
              <a:gd name="connsiteX28" fmla="*/ 2827323 w 2827323"/>
              <a:gd name="connsiteY28" fmla="*/ 365761 h 2163720"/>
              <a:gd name="connsiteX29" fmla="*/ 2618318 w 2827323"/>
              <a:gd name="connsiteY29" fmla="*/ 744583 h 2163720"/>
              <a:gd name="connsiteX30" fmla="*/ 2187243 w 2827323"/>
              <a:gd name="connsiteY30" fmla="*/ 1097280 h 2163720"/>
              <a:gd name="connsiteX31" fmla="*/ 1795358 w 2827323"/>
              <a:gd name="connsiteY31" fmla="*/ 1815737 h 2163720"/>
              <a:gd name="connsiteX32" fmla="*/ 1795358 w 2827323"/>
              <a:gd name="connsiteY32" fmla="*/ 2103120 h 2163720"/>
              <a:gd name="connsiteX33" fmla="*/ 1570223 w 2827323"/>
              <a:gd name="connsiteY33" fmla="*/ 2163720 h 2163720"/>
              <a:gd name="connsiteX34" fmla="*/ 959335 w 2827323"/>
              <a:gd name="connsiteY34" fmla="*/ 1593669 h 2163720"/>
              <a:gd name="connsiteX35" fmla="*/ 247927 w 2827323"/>
              <a:gd name="connsiteY35" fmla="*/ 1400926 h 2163720"/>
              <a:gd name="connsiteX36" fmla="*/ 13063 w 2827323"/>
              <a:gd name="connsiteY36" fmla="*/ 1368185 h 2163720"/>
              <a:gd name="connsiteX0" fmla="*/ 215518 w 2841152"/>
              <a:gd name="connsiteY0" fmla="*/ 1293223 h 2163720"/>
              <a:gd name="connsiteX1" fmla="*/ 13829 w 2841152"/>
              <a:gd name="connsiteY1" fmla="*/ 1344608 h 2163720"/>
              <a:gd name="connsiteX2" fmla="*/ 333084 w 2841152"/>
              <a:gd name="connsiteY2" fmla="*/ 1306286 h 2163720"/>
              <a:gd name="connsiteX3" fmla="*/ 476775 w 2841152"/>
              <a:gd name="connsiteY3" fmla="*/ 1280160 h 2163720"/>
              <a:gd name="connsiteX4" fmla="*/ 594341 w 2841152"/>
              <a:gd name="connsiteY4" fmla="*/ 1254035 h 2163720"/>
              <a:gd name="connsiteX5" fmla="*/ 672718 w 2841152"/>
              <a:gd name="connsiteY5" fmla="*/ 1214846 h 2163720"/>
              <a:gd name="connsiteX6" fmla="*/ 724969 w 2841152"/>
              <a:gd name="connsiteY6" fmla="*/ 1201783 h 2163720"/>
              <a:gd name="connsiteX7" fmla="*/ 803347 w 2841152"/>
              <a:gd name="connsiteY7" fmla="*/ 1162595 h 2163720"/>
              <a:gd name="connsiteX8" fmla="*/ 842535 w 2841152"/>
              <a:gd name="connsiteY8" fmla="*/ 1136469 h 2163720"/>
              <a:gd name="connsiteX9" fmla="*/ 960101 w 2841152"/>
              <a:gd name="connsiteY9" fmla="*/ 1071155 h 2163720"/>
              <a:gd name="connsiteX10" fmla="*/ 1064604 w 2841152"/>
              <a:gd name="connsiteY10" fmla="*/ 1005840 h 2163720"/>
              <a:gd name="connsiteX11" fmla="*/ 1103792 w 2841152"/>
              <a:gd name="connsiteY11" fmla="*/ 992777 h 2163720"/>
              <a:gd name="connsiteX12" fmla="*/ 1221358 w 2841152"/>
              <a:gd name="connsiteY12" fmla="*/ 901337 h 2163720"/>
              <a:gd name="connsiteX13" fmla="*/ 1299735 w 2841152"/>
              <a:gd name="connsiteY13" fmla="*/ 849086 h 2163720"/>
              <a:gd name="connsiteX14" fmla="*/ 1365049 w 2841152"/>
              <a:gd name="connsiteY14" fmla="*/ 783772 h 2163720"/>
              <a:gd name="connsiteX15" fmla="*/ 1391175 w 2841152"/>
              <a:gd name="connsiteY15" fmla="*/ 744583 h 2163720"/>
              <a:gd name="connsiteX16" fmla="*/ 1469552 w 2841152"/>
              <a:gd name="connsiteY16" fmla="*/ 666206 h 2163720"/>
              <a:gd name="connsiteX17" fmla="*/ 1508741 w 2841152"/>
              <a:gd name="connsiteY17" fmla="*/ 627017 h 2163720"/>
              <a:gd name="connsiteX18" fmla="*/ 1600181 w 2841152"/>
              <a:gd name="connsiteY18" fmla="*/ 561703 h 2163720"/>
              <a:gd name="connsiteX19" fmla="*/ 1626307 w 2841152"/>
              <a:gd name="connsiteY19" fmla="*/ 522515 h 2163720"/>
              <a:gd name="connsiteX20" fmla="*/ 1704684 w 2841152"/>
              <a:gd name="connsiteY20" fmla="*/ 470263 h 2163720"/>
              <a:gd name="connsiteX21" fmla="*/ 1769998 w 2841152"/>
              <a:gd name="connsiteY21" fmla="*/ 391886 h 2163720"/>
              <a:gd name="connsiteX22" fmla="*/ 1835312 w 2841152"/>
              <a:gd name="connsiteY22" fmla="*/ 326572 h 2163720"/>
              <a:gd name="connsiteX23" fmla="*/ 1900627 w 2841152"/>
              <a:gd name="connsiteY23" fmla="*/ 248195 h 2163720"/>
              <a:gd name="connsiteX24" fmla="*/ 1965941 w 2841152"/>
              <a:gd name="connsiteY24" fmla="*/ 169817 h 2163720"/>
              <a:gd name="connsiteX25" fmla="*/ 2031255 w 2841152"/>
              <a:gd name="connsiteY25" fmla="*/ 52252 h 2163720"/>
              <a:gd name="connsiteX26" fmla="*/ 2070444 w 2841152"/>
              <a:gd name="connsiteY26" fmla="*/ 0 h 2163720"/>
              <a:gd name="connsiteX27" fmla="*/ 2828089 w 2841152"/>
              <a:gd name="connsiteY27" fmla="*/ 0 h 2163720"/>
              <a:gd name="connsiteX28" fmla="*/ 2841152 w 2841152"/>
              <a:gd name="connsiteY28" fmla="*/ 365761 h 2163720"/>
              <a:gd name="connsiteX29" fmla="*/ 2632147 w 2841152"/>
              <a:gd name="connsiteY29" fmla="*/ 744583 h 2163720"/>
              <a:gd name="connsiteX30" fmla="*/ 2201072 w 2841152"/>
              <a:gd name="connsiteY30" fmla="*/ 1097280 h 2163720"/>
              <a:gd name="connsiteX31" fmla="*/ 1809187 w 2841152"/>
              <a:gd name="connsiteY31" fmla="*/ 1815737 h 2163720"/>
              <a:gd name="connsiteX32" fmla="*/ 1809187 w 2841152"/>
              <a:gd name="connsiteY32" fmla="*/ 2103120 h 2163720"/>
              <a:gd name="connsiteX33" fmla="*/ 1584052 w 2841152"/>
              <a:gd name="connsiteY33" fmla="*/ 2163720 h 2163720"/>
              <a:gd name="connsiteX34" fmla="*/ 973164 w 2841152"/>
              <a:gd name="connsiteY34" fmla="*/ 1593669 h 2163720"/>
              <a:gd name="connsiteX35" fmla="*/ 261756 w 2841152"/>
              <a:gd name="connsiteY35" fmla="*/ 1400926 h 2163720"/>
              <a:gd name="connsiteX36" fmla="*/ 0 w 2841152"/>
              <a:gd name="connsiteY36" fmla="*/ 1363902 h 2163720"/>
              <a:gd name="connsiteX0" fmla="*/ 215518 w 2841152"/>
              <a:gd name="connsiteY0" fmla="*/ 1293223 h 2163720"/>
              <a:gd name="connsiteX1" fmla="*/ 13829 w 2841152"/>
              <a:gd name="connsiteY1" fmla="*/ 1344608 h 2163720"/>
              <a:gd name="connsiteX2" fmla="*/ 333084 w 2841152"/>
              <a:gd name="connsiteY2" fmla="*/ 1306286 h 2163720"/>
              <a:gd name="connsiteX3" fmla="*/ 476775 w 2841152"/>
              <a:gd name="connsiteY3" fmla="*/ 1280160 h 2163720"/>
              <a:gd name="connsiteX4" fmla="*/ 594341 w 2841152"/>
              <a:gd name="connsiteY4" fmla="*/ 1254035 h 2163720"/>
              <a:gd name="connsiteX5" fmla="*/ 672718 w 2841152"/>
              <a:gd name="connsiteY5" fmla="*/ 1214846 h 2163720"/>
              <a:gd name="connsiteX6" fmla="*/ 724969 w 2841152"/>
              <a:gd name="connsiteY6" fmla="*/ 1201783 h 2163720"/>
              <a:gd name="connsiteX7" fmla="*/ 803347 w 2841152"/>
              <a:gd name="connsiteY7" fmla="*/ 1162595 h 2163720"/>
              <a:gd name="connsiteX8" fmla="*/ 842535 w 2841152"/>
              <a:gd name="connsiteY8" fmla="*/ 1136469 h 2163720"/>
              <a:gd name="connsiteX9" fmla="*/ 960101 w 2841152"/>
              <a:gd name="connsiteY9" fmla="*/ 1071155 h 2163720"/>
              <a:gd name="connsiteX10" fmla="*/ 1064604 w 2841152"/>
              <a:gd name="connsiteY10" fmla="*/ 1005840 h 2163720"/>
              <a:gd name="connsiteX11" fmla="*/ 1103792 w 2841152"/>
              <a:gd name="connsiteY11" fmla="*/ 992777 h 2163720"/>
              <a:gd name="connsiteX12" fmla="*/ 1221358 w 2841152"/>
              <a:gd name="connsiteY12" fmla="*/ 901337 h 2163720"/>
              <a:gd name="connsiteX13" fmla="*/ 1299735 w 2841152"/>
              <a:gd name="connsiteY13" fmla="*/ 849086 h 2163720"/>
              <a:gd name="connsiteX14" fmla="*/ 1365049 w 2841152"/>
              <a:gd name="connsiteY14" fmla="*/ 783772 h 2163720"/>
              <a:gd name="connsiteX15" fmla="*/ 1391175 w 2841152"/>
              <a:gd name="connsiteY15" fmla="*/ 744583 h 2163720"/>
              <a:gd name="connsiteX16" fmla="*/ 1469552 w 2841152"/>
              <a:gd name="connsiteY16" fmla="*/ 666206 h 2163720"/>
              <a:gd name="connsiteX17" fmla="*/ 1508741 w 2841152"/>
              <a:gd name="connsiteY17" fmla="*/ 627017 h 2163720"/>
              <a:gd name="connsiteX18" fmla="*/ 1600181 w 2841152"/>
              <a:gd name="connsiteY18" fmla="*/ 561703 h 2163720"/>
              <a:gd name="connsiteX19" fmla="*/ 1626307 w 2841152"/>
              <a:gd name="connsiteY19" fmla="*/ 522515 h 2163720"/>
              <a:gd name="connsiteX20" fmla="*/ 1704684 w 2841152"/>
              <a:gd name="connsiteY20" fmla="*/ 470263 h 2163720"/>
              <a:gd name="connsiteX21" fmla="*/ 1769998 w 2841152"/>
              <a:gd name="connsiteY21" fmla="*/ 391886 h 2163720"/>
              <a:gd name="connsiteX22" fmla="*/ 1835312 w 2841152"/>
              <a:gd name="connsiteY22" fmla="*/ 326572 h 2163720"/>
              <a:gd name="connsiteX23" fmla="*/ 1900627 w 2841152"/>
              <a:gd name="connsiteY23" fmla="*/ 248195 h 2163720"/>
              <a:gd name="connsiteX24" fmla="*/ 1965941 w 2841152"/>
              <a:gd name="connsiteY24" fmla="*/ 169817 h 2163720"/>
              <a:gd name="connsiteX25" fmla="*/ 2031255 w 2841152"/>
              <a:gd name="connsiteY25" fmla="*/ 52252 h 2163720"/>
              <a:gd name="connsiteX26" fmla="*/ 2070444 w 2841152"/>
              <a:gd name="connsiteY26" fmla="*/ 0 h 2163720"/>
              <a:gd name="connsiteX27" fmla="*/ 2828089 w 2841152"/>
              <a:gd name="connsiteY27" fmla="*/ 0 h 2163720"/>
              <a:gd name="connsiteX28" fmla="*/ 2841152 w 2841152"/>
              <a:gd name="connsiteY28" fmla="*/ 365761 h 2163720"/>
              <a:gd name="connsiteX29" fmla="*/ 2632147 w 2841152"/>
              <a:gd name="connsiteY29" fmla="*/ 744583 h 2163720"/>
              <a:gd name="connsiteX30" fmla="*/ 2201072 w 2841152"/>
              <a:gd name="connsiteY30" fmla="*/ 1097280 h 2163720"/>
              <a:gd name="connsiteX31" fmla="*/ 1809187 w 2841152"/>
              <a:gd name="connsiteY31" fmla="*/ 1815737 h 2163720"/>
              <a:gd name="connsiteX32" fmla="*/ 1809187 w 2841152"/>
              <a:gd name="connsiteY32" fmla="*/ 2103120 h 2163720"/>
              <a:gd name="connsiteX33" fmla="*/ 1584052 w 2841152"/>
              <a:gd name="connsiteY33" fmla="*/ 2163720 h 2163720"/>
              <a:gd name="connsiteX34" fmla="*/ 973164 w 2841152"/>
              <a:gd name="connsiteY34" fmla="*/ 1593669 h 2163720"/>
              <a:gd name="connsiteX35" fmla="*/ 358715 w 2841152"/>
              <a:gd name="connsiteY35" fmla="*/ 1366344 h 2163720"/>
              <a:gd name="connsiteX36" fmla="*/ 0 w 2841152"/>
              <a:gd name="connsiteY36" fmla="*/ 1363902 h 2163720"/>
              <a:gd name="connsiteX0" fmla="*/ 215518 w 2841152"/>
              <a:gd name="connsiteY0" fmla="*/ 1293223 h 2163720"/>
              <a:gd name="connsiteX1" fmla="*/ 13829 w 2841152"/>
              <a:gd name="connsiteY1" fmla="*/ 1344608 h 2163720"/>
              <a:gd name="connsiteX2" fmla="*/ 333084 w 2841152"/>
              <a:gd name="connsiteY2" fmla="*/ 1306286 h 2163720"/>
              <a:gd name="connsiteX3" fmla="*/ 476775 w 2841152"/>
              <a:gd name="connsiteY3" fmla="*/ 1280160 h 2163720"/>
              <a:gd name="connsiteX4" fmla="*/ 594341 w 2841152"/>
              <a:gd name="connsiteY4" fmla="*/ 1254035 h 2163720"/>
              <a:gd name="connsiteX5" fmla="*/ 672718 w 2841152"/>
              <a:gd name="connsiteY5" fmla="*/ 1214846 h 2163720"/>
              <a:gd name="connsiteX6" fmla="*/ 724969 w 2841152"/>
              <a:gd name="connsiteY6" fmla="*/ 1201783 h 2163720"/>
              <a:gd name="connsiteX7" fmla="*/ 803347 w 2841152"/>
              <a:gd name="connsiteY7" fmla="*/ 1162595 h 2163720"/>
              <a:gd name="connsiteX8" fmla="*/ 842535 w 2841152"/>
              <a:gd name="connsiteY8" fmla="*/ 1136469 h 2163720"/>
              <a:gd name="connsiteX9" fmla="*/ 960101 w 2841152"/>
              <a:gd name="connsiteY9" fmla="*/ 1071155 h 2163720"/>
              <a:gd name="connsiteX10" fmla="*/ 1064604 w 2841152"/>
              <a:gd name="connsiteY10" fmla="*/ 1005840 h 2163720"/>
              <a:gd name="connsiteX11" fmla="*/ 1103792 w 2841152"/>
              <a:gd name="connsiteY11" fmla="*/ 992777 h 2163720"/>
              <a:gd name="connsiteX12" fmla="*/ 1221358 w 2841152"/>
              <a:gd name="connsiteY12" fmla="*/ 901337 h 2163720"/>
              <a:gd name="connsiteX13" fmla="*/ 1299735 w 2841152"/>
              <a:gd name="connsiteY13" fmla="*/ 849086 h 2163720"/>
              <a:gd name="connsiteX14" fmla="*/ 1365049 w 2841152"/>
              <a:gd name="connsiteY14" fmla="*/ 783772 h 2163720"/>
              <a:gd name="connsiteX15" fmla="*/ 1391175 w 2841152"/>
              <a:gd name="connsiteY15" fmla="*/ 744583 h 2163720"/>
              <a:gd name="connsiteX16" fmla="*/ 1469552 w 2841152"/>
              <a:gd name="connsiteY16" fmla="*/ 666206 h 2163720"/>
              <a:gd name="connsiteX17" fmla="*/ 1508741 w 2841152"/>
              <a:gd name="connsiteY17" fmla="*/ 627017 h 2163720"/>
              <a:gd name="connsiteX18" fmla="*/ 1600181 w 2841152"/>
              <a:gd name="connsiteY18" fmla="*/ 561703 h 2163720"/>
              <a:gd name="connsiteX19" fmla="*/ 1626307 w 2841152"/>
              <a:gd name="connsiteY19" fmla="*/ 522515 h 2163720"/>
              <a:gd name="connsiteX20" fmla="*/ 1704684 w 2841152"/>
              <a:gd name="connsiteY20" fmla="*/ 470263 h 2163720"/>
              <a:gd name="connsiteX21" fmla="*/ 1769998 w 2841152"/>
              <a:gd name="connsiteY21" fmla="*/ 391886 h 2163720"/>
              <a:gd name="connsiteX22" fmla="*/ 1835312 w 2841152"/>
              <a:gd name="connsiteY22" fmla="*/ 326572 h 2163720"/>
              <a:gd name="connsiteX23" fmla="*/ 1900627 w 2841152"/>
              <a:gd name="connsiteY23" fmla="*/ 248195 h 2163720"/>
              <a:gd name="connsiteX24" fmla="*/ 1965941 w 2841152"/>
              <a:gd name="connsiteY24" fmla="*/ 169817 h 2163720"/>
              <a:gd name="connsiteX25" fmla="*/ 2031255 w 2841152"/>
              <a:gd name="connsiteY25" fmla="*/ 52252 h 2163720"/>
              <a:gd name="connsiteX26" fmla="*/ 2070444 w 2841152"/>
              <a:gd name="connsiteY26" fmla="*/ 0 h 2163720"/>
              <a:gd name="connsiteX27" fmla="*/ 2828089 w 2841152"/>
              <a:gd name="connsiteY27" fmla="*/ 0 h 2163720"/>
              <a:gd name="connsiteX28" fmla="*/ 2841152 w 2841152"/>
              <a:gd name="connsiteY28" fmla="*/ 365761 h 2163720"/>
              <a:gd name="connsiteX29" fmla="*/ 2632147 w 2841152"/>
              <a:gd name="connsiteY29" fmla="*/ 744583 h 2163720"/>
              <a:gd name="connsiteX30" fmla="*/ 2201072 w 2841152"/>
              <a:gd name="connsiteY30" fmla="*/ 1097280 h 2163720"/>
              <a:gd name="connsiteX31" fmla="*/ 1809187 w 2841152"/>
              <a:gd name="connsiteY31" fmla="*/ 1815737 h 2163720"/>
              <a:gd name="connsiteX32" fmla="*/ 1809187 w 2841152"/>
              <a:gd name="connsiteY32" fmla="*/ 2103120 h 2163720"/>
              <a:gd name="connsiteX33" fmla="*/ 1584052 w 2841152"/>
              <a:gd name="connsiteY33" fmla="*/ 2163720 h 2163720"/>
              <a:gd name="connsiteX34" fmla="*/ 953202 w 2841152"/>
              <a:gd name="connsiteY34" fmla="*/ 1524504 h 2163720"/>
              <a:gd name="connsiteX35" fmla="*/ 358715 w 2841152"/>
              <a:gd name="connsiteY35" fmla="*/ 1366344 h 2163720"/>
              <a:gd name="connsiteX36" fmla="*/ 0 w 2841152"/>
              <a:gd name="connsiteY36" fmla="*/ 1363902 h 2163720"/>
              <a:gd name="connsiteX0" fmla="*/ 201689 w 2827323"/>
              <a:gd name="connsiteY0" fmla="*/ 1293223 h 2163720"/>
              <a:gd name="connsiteX1" fmla="*/ 0 w 2827323"/>
              <a:gd name="connsiteY1" fmla="*/ 1344608 h 2163720"/>
              <a:gd name="connsiteX2" fmla="*/ 319255 w 2827323"/>
              <a:gd name="connsiteY2" fmla="*/ 1306286 h 2163720"/>
              <a:gd name="connsiteX3" fmla="*/ 462946 w 2827323"/>
              <a:gd name="connsiteY3" fmla="*/ 1280160 h 2163720"/>
              <a:gd name="connsiteX4" fmla="*/ 580512 w 2827323"/>
              <a:gd name="connsiteY4" fmla="*/ 1254035 h 2163720"/>
              <a:gd name="connsiteX5" fmla="*/ 658889 w 2827323"/>
              <a:gd name="connsiteY5" fmla="*/ 1214846 h 2163720"/>
              <a:gd name="connsiteX6" fmla="*/ 711140 w 2827323"/>
              <a:gd name="connsiteY6" fmla="*/ 1201783 h 2163720"/>
              <a:gd name="connsiteX7" fmla="*/ 789518 w 2827323"/>
              <a:gd name="connsiteY7" fmla="*/ 1162595 h 2163720"/>
              <a:gd name="connsiteX8" fmla="*/ 828706 w 2827323"/>
              <a:gd name="connsiteY8" fmla="*/ 1136469 h 2163720"/>
              <a:gd name="connsiteX9" fmla="*/ 946272 w 2827323"/>
              <a:gd name="connsiteY9" fmla="*/ 1071155 h 2163720"/>
              <a:gd name="connsiteX10" fmla="*/ 1050775 w 2827323"/>
              <a:gd name="connsiteY10" fmla="*/ 1005840 h 2163720"/>
              <a:gd name="connsiteX11" fmla="*/ 1089963 w 2827323"/>
              <a:gd name="connsiteY11" fmla="*/ 992777 h 2163720"/>
              <a:gd name="connsiteX12" fmla="*/ 1207529 w 2827323"/>
              <a:gd name="connsiteY12" fmla="*/ 901337 h 2163720"/>
              <a:gd name="connsiteX13" fmla="*/ 1285906 w 2827323"/>
              <a:gd name="connsiteY13" fmla="*/ 849086 h 2163720"/>
              <a:gd name="connsiteX14" fmla="*/ 1351220 w 2827323"/>
              <a:gd name="connsiteY14" fmla="*/ 783772 h 2163720"/>
              <a:gd name="connsiteX15" fmla="*/ 1377346 w 2827323"/>
              <a:gd name="connsiteY15" fmla="*/ 744583 h 2163720"/>
              <a:gd name="connsiteX16" fmla="*/ 1455723 w 2827323"/>
              <a:gd name="connsiteY16" fmla="*/ 666206 h 2163720"/>
              <a:gd name="connsiteX17" fmla="*/ 1494912 w 2827323"/>
              <a:gd name="connsiteY17" fmla="*/ 627017 h 2163720"/>
              <a:gd name="connsiteX18" fmla="*/ 1586352 w 2827323"/>
              <a:gd name="connsiteY18" fmla="*/ 561703 h 2163720"/>
              <a:gd name="connsiteX19" fmla="*/ 1612478 w 2827323"/>
              <a:gd name="connsiteY19" fmla="*/ 522515 h 2163720"/>
              <a:gd name="connsiteX20" fmla="*/ 1690855 w 2827323"/>
              <a:gd name="connsiteY20" fmla="*/ 470263 h 2163720"/>
              <a:gd name="connsiteX21" fmla="*/ 1756169 w 2827323"/>
              <a:gd name="connsiteY21" fmla="*/ 391886 h 2163720"/>
              <a:gd name="connsiteX22" fmla="*/ 1821483 w 2827323"/>
              <a:gd name="connsiteY22" fmla="*/ 326572 h 2163720"/>
              <a:gd name="connsiteX23" fmla="*/ 1886798 w 2827323"/>
              <a:gd name="connsiteY23" fmla="*/ 248195 h 2163720"/>
              <a:gd name="connsiteX24" fmla="*/ 1952112 w 2827323"/>
              <a:gd name="connsiteY24" fmla="*/ 169817 h 2163720"/>
              <a:gd name="connsiteX25" fmla="*/ 2017426 w 2827323"/>
              <a:gd name="connsiteY25" fmla="*/ 52252 h 2163720"/>
              <a:gd name="connsiteX26" fmla="*/ 2056615 w 2827323"/>
              <a:gd name="connsiteY26" fmla="*/ 0 h 2163720"/>
              <a:gd name="connsiteX27" fmla="*/ 2814260 w 2827323"/>
              <a:gd name="connsiteY27" fmla="*/ 0 h 2163720"/>
              <a:gd name="connsiteX28" fmla="*/ 2827323 w 2827323"/>
              <a:gd name="connsiteY28" fmla="*/ 365761 h 2163720"/>
              <a:gd name="connsiteX29" fmla="*/ 2618318 w 2827323"/>
              <a:gd name="connsiteY29" fmla="*/ 744583 h 2163720"/>
              <a:gd name="connsiteX30" fmla="*/ 2187243 w 2827323"/>
              <a:gd name="connsiteY30" fmla="*/ 1097280 h 2163720"/>
              <a:gd name="connsiteX31" fmla="*/ 1795358 w 2827323"/>
              <a:gd name="connsiteY31" fmla="*/ 1815737 h 2163720"/>
              <a:gd name="connsiteX32" fmla="*/ 1795358 w 2827323"/>
              <a:gd name="connsiteY32" fmla="*/ 2103120 h 2163720"/>
              <a:gd name="connsiteX33" fmla="*/ 1570223 w 2827323"/>
              <a:gd name="connsiteY33" fmla="*/ 2163720 h 2163720"/>
              <a:gd name="connsiteX34" fmla="*/ 939373 w 2827323"/>
              <a:gd name="connsiteY34" fmla="*/ 1524504 h 2163720"/>
              <a:gd name="connsiteX35" fmla="*/ 344886 w 2827323"/>
              <a:gd name="connsiteY35" fmla="*/ 1366344 h 2163720"/>
              <a:gd name="connsiteX36" fmla="*/ 143016 w 2827323"/>
              <a:gd name="connsiteY36" fmla="*/ 1359580 h 2163720"/>
              <a:gd name="connsiteX0" fmla="*/ 201689 w 2827323"/>
              <a:gd name="connsiteY0" fmla="*/ 1293223 h 2163720"/>
              <a:gd name="connsiteX1" fmla="*/ 0 w 2827323"/>
              <a:gd name="connsiteY1" fmla="*/ 1344608 h 2163720"/>
              <a:gd name="connsiteX2" fmla="*/ 319255 w 2827323"/>
              <a:gd name="connsiteY2" fmla="*/ 1306286 h 2163720"/>
              <a:gd name="connsiteX3" fmla="*/ 462946 w 2827323"/>
              <a:gd name="connsiteY3" fmla="*/ 1280160 h 2163720"/>
              <a:gd name="connsiteX4" fmla="*/ 580512 w 2827323"/>
              <a:gd name="connsiteY4" fmla="*/ 1254035 h 2163720"/>
              <a:gd name="connsiteX5" fmla="*/ 658889 w 2827323"/>
              <a:gd name="connsiteY5" fmla="*/ 1214846 h 2163720"/>
              <a:gd name="connsiteX6" fmla="*/ 711140 w 2827323"/>
              <a:gd name="connsiteY6" fmla="*/ 1201783 h 2163720"/>
              <a:gd name="connsiteX7" fmla="*/ 789518 w 2827323"/>
              <a:gd name="connsiteY7" fmla="*/ 1162595 h 2163720"/>
              <a:gd name="connsiteX8" fmla="*/ 828706 w 2827323"/>
              <a:gd name="connsiteY8" fmla="*/ 1136469 h 2163720"/>
              <a:gd name="connsiteX9" fmla="*/ 946272 w 2827323"/>
              <a:gd name="connsiteY9" fmla="*/ 1071155 h 2163720"/>
              <a:gd name="connsiteX10" fmla="*/ 1050775 w 2827323"/>
              <a:gd name="connsiteY10" fmla="*/ 1005840 h 2163720"/>
              <a:gd name="connsiteX11" fmla="*/ 1089963 w 2827323"/>
              <a:gd name="connsiteY11" fmla="*/ 992777 h 2163720"/>
              <a:gd name="connsiteX12" fmla="*/ 1207529 w 2827323"/>
              <a:gd name="connsiteY12" fmla="*/ 901337 h 2163720"/>
              <a:gd name="connsiteX13" fmla="*/ 1285906 w 2827323"/>
              <a:gd name="connsiteY13" fmla="*/ 849086 h 2163720"/>
              <a:gd name="connsiteX14" fmla="*/ 1351220 w 2827323"/>
              <a:gd name="connsiteY14" fmla="*/ 783772 h 2163720"/>
              <a:gd name="connsiteX15" fmla="*/ 1377346 w 2827323"/>
              <a:gd name="connsiteY15" fmla="*/ 744583 h 2163720"/>
              <a:gd name="connsiteX16" fmla="*/ 1455723 w 2827323"/>
              <a:gd name="connsiteY16" fmla="*/ 666206 h 2163720"/>
              <a:gd name="connsiteX17" fmla="*/ 1494912 w 2827323"/>
              <a:gd name="connsiteY17" fmla="*/ 627017 h 2163720"/>
              <a:gd name="connsiteX18" fmla="*/ 1586352 w 2827323"/>
              <a:gd name="connsiteY18" fmla="*/ 561703 h 2163720"/>
              <a:gd name="connsiteX19" fmla="*/ 1612478 w 2827323"/>
              <a:gd name="connsiteY19" fmla="*/ 522515 h 2163720"/>
              <a:gd name="connsiteX20" fmla="*/ 1690855 w 2827323"/>
              <a:gd name="connsiteY20" fmla="*/ 470263 h 2163720"/>
              <a:gd name="connsiteX21" fmla="*/ 1756169 w 2827323"/>
              <a:gd name="connsiteY21" fmla="*/ 391886 h 2163720"/>
              <a:gd name="connsiteX22" fmla="*/ 1821483 w 2827323"/>
              <a:gd name="connsiteY22" fmla="*/ 326572 h 2163720"/>
              <a:gd name="connsiteX23" fmla="*/ 1886798 w 2827323"/>
              <a:gd name="connsiteY23" fmla="*/ 248195 h 2163720"/>
              <a:gd name="connsiteX24" fmla="*/ 1952112 w 2827323"/>
              <a:gd name="connsiteY24" fmla="*/ 169817 h 2163720"/>
              <a:gd name="connsiteX25" fmla="*/ 2017426 w 2827323"/>
              <a:gd name="connsiteY25" fmla="*/ 52252 h 2163720"/>
              <a:gd name="connsiteX26" fmla="*/ 2056615 w 2827323"/>
              <a:gd name="connsiteY26" fmla="*/ 0 h 2163720"/>
              <a:gd name="connsiteX27" fmla="*/ 2814260 w 2827323"/>
              <a:gd name="connsiteY27" fmla="*/ 0 h 2163720"/>
              <a:gd name="connsiteX28" fmla="*/ 2827323 w 2827323"/>
              <a:gd name="connsiteY28" fmla="*/ 365761 h 2163720"/>
              <a:gd name="connsiteX29" fmla="*/ 2618318 w 2827323"/>
              <a:gd name="connsiteY29" fmla="*/ 744583 h 2163720"/>
              <a:gd name="connsiteX30" fmla="*/ 2187243 w 2827323"/>
              <a:gd name="connsiteY30" fmla="*/ 1097280 h 2163720"/>
              <a:gd name="connsiteX31" fmla="*/ 1795358 w 2827323"/>
              <a:gd name="connsiteY31" fmla="*/ 1815737 h 2163720"/>
              <a:gd name="connsiteX32" fmla="*/ 1795358 w 2827323"/>
              <a:gd name="connsiteY32" fmla="*/ 2103120 h 2163720"/>
              <a:gd name="connsiteX33" fmla="*/ 1570223 w 2827323"/>
              <a:gd name="connsiteY33" fmla="*/ 2163720 h 2163720"/>
              <a:gd name="connsiteX34" fmla="*/ 939373 w 2827323"/>
              <a:gd name="connsiteY34" fmla="*/ 1524504 h 2163720"/>
              <a:gd name="connsiteX35" fmla="*/ 356292 w 2827323"/>
              <a:gd name="connsiteY35" fmla="*/ 1362021 h 2163720"/>
              <a:gd name="connsiteX36" fmla="*/ 143016 w 2827323"/>
              <a:gd name="connsiteY36" fmla="*/ 1359580 h 2163720"/>
              <a:gd name="connsiteX0" fmla="*/ 201689 w 2827323"/>
              <a:gd name="connsiteY0" fmla="*/ 1293223 h 2163720"/>
              <a:gd name="connsiteX1" fmla="*/ 0 w 2827323"/>
              <a:gd name="connsiteY1" fmla="*/ 1344608 h 2163720"/>
              <a:gd name="connsiteX2" fmla="*/ 319255 w 2827323"/>
              <a:gd name="connsiteY2" fmla="*/ 1306286 h 2163720"/>
              <a:gd name="connsiteX3" fmla="*/ 462946 w 2827323"/>
              <a:gd name="connsiteY3" fmla="*/ 1280160 h 2163720"/>
              <a:gd name="connsiteX4" fmla="*/ 580512 w 2827323"/>
              <a:gd name="connsiteY4" fmla="*/ 1254035 h 2163720"/>
              <a:gd name="connsiteX5" fmla="*/ 658889 w 2827323"/>
              <a:gd name="connsiteY5" fmla="*/ 1214846 h 2163720"/>
              <a:gd name="connsiteX6" fmla="*/ 711140 w 2827323"/>
              <a:gd name="connsiteY6" fmla="*/ 1201783 h 2163720"/>
              <a:gd name="connsiteX7" fmla="*/ 789518 w 2827323"/>
              <a:gd name="connsiteY7" fmla="*/ 1162595 h 2163720"/>
              <a:gd name="connsiteX8" fmla="*/ 828706 w 2827323"/>
              <a:gd name="connsiteY8" fmla="*/ 1136469 h 2163720"/>
              <a:gd name="connsiteX9" fmla="*/ 946272 w 2827323"/>
              <a:gd name="connsiteY9" fmla="*/ 1071155 h 2163720"/>
              <a:gd name="connsiteX10" fmla="*/ 1050775 w 2827323"/>
              <a:gd name="connsiteY10" fmla="*/ 1005840 h 2163720"/>
              <a:gd name="connsiteX11" fmla="*/ 1089963 w 2827323"/>
              <a:gd name="connsiteY11" fmla="*/ 992777 h 2163720"/>
              <a:gd name="connsiteX12" fmla="*/ 1207529 w 2827323"/>
              <a:gd name="connsiteY12" fmla="*/ 901337 h 2163720"/>
              <a:gd name="connsiteX13" fmla="*/ 1285906 w 2827323"/>
              <a:gd name="connsiteY13" fmla="*/ 849086 h 2163720"/>
              <a:gd name="connsiteX14" fmla="*/ 1351220 w 2827323"/>
              <a:gd name="connsiteY14" fmla="*/ 783772 h 2163720"/>
              <a:gd name="connsiteX15" fmla="*/ 1377346 w 2827323"/>
              <a:gd name="connsiteY15" fmla="*/ 744583 h 2163720"/>
              <a:gd name="connsiteX16" fmla="*/ 1455723 w 2827323"/>
              <a:gd name="connsiteY16" fmla="*/ 666206 h 2163720"/>
              <a:gd name="connsiteX17" fmla="*/ 1494912 w 2827323"/>
              <a:gd name="connsiteY17" fmla="*/ 627017 h 2163720"/>
              <a:gd name="connsiteX18" fmla="*/ 1586352 w 2827323"/>
              <a:gd name="connsiteY18" fmla="*/ 561703 h 2163720"/>
              <a:gd name="connsiteX19" fmla="*/ 1612478 w 2827323"/>
              <a:gd name="connsiteY19" fmla="*/ 522515 h 2163720"/>
              <a:gd name="connsiteX20" fmla="*/ 1690855 w 2827323"/>
              <a:gd name="connsiteY20" fmla="*/ 470263 h 2163720"/>
              <a:gd name="connsiteX21" fmla="*/ 1756169 w 2827323"/>
              <a:gd name="connsiteY21" fmla="*/ 391886 h 2163720"/>
              <a:gd name="connsiteX22" fmla="*/ 1821483 w 2827323"/>
              <a:gd name="connsiteY22" fmla="*/ 326572 h 2163720"/>
              <a:gd name="connsiteX23" fmla="*/ 1886798 w 2827323"/>
              <a:gd name="connsiteY23" fmla="*/ 248195 h 2163720"/>
              <a:gd name="connsiteX24" fmla="*/ 1952112 w 2827323"/>
              <a:gd name="connsiteY24" fmla="*/ 169817 h 2163720"/>
              <a:gd name="connsiteX25" fmla="*/ 2017426 w 2827323"/>
              <a:gd name="connsiteY25" fmla="*/ 52252 h 2163720"/>
              <a:gd name="connsiteX26" fmla="*/ 2056615 w 2827323"/>
              <a:gd name="connsiteY26" fmla="*/ 0 h 2163720"/>
              <a:gd name="connsiteX27" fmla="*/ 2814260 w 2827323"/>
              <a:gd name="connsiteY27" fmla="*/ 0 h 2163720"/>
              <a:gd name="connsiteX28" fmla="*/ 2827323 w 2827323"/>
              <a:gd name="connsiteY28" fmla="*/ 365761 h 2163720"/>
              <a:gd name="connsiteX29" fmla="*/ 2618318 w 2827323"/>
              <a:gd name="connsiteY29" fmla="*/ 744583 h 2163720"/>
              <a:gd name="connsiteX30" fmla="*/ 2187243 w 2827323"/>
              <a:gd name="connsiteY30" fmla="*/ 1097280 h 2163720"/>
              <a:gd name="connsiteX31" fmla="*/ 1795358 w 2827323"/>
              <a:gd name="connsiteY31" fmla="*/ 1815737 h 2163720"/>
              <a:gd name="connsiteX32" fmla="*/ 1795358 w 2827323"/>
              <a:gd name="connsiteY32" fmla="*/ 2103120 h 2163720"/>
              <a:gd name="connsiteX33" fmla="*/ 1570223 w 2827323"/>
              <a:gd name="connsiteY33" fmla="*/ 2163720 h 2163720"/>
              <a:gd name="connsiteX34" fmla="*/ 936522 w 2827323"/>
              <a:gd name="connsiteY34" fmla="*/ 1502890 h 2163720"/>
              <a:gd name="connsiteX35" fmla="*/ 356292 w 2827323"/>
              <a:gd name="connsiteY35" fmla="*/ 1362021 h 2163720"/>
              <a:gd name="connsiteX36" fmla="*/ 143016 w 2827323"/>
              <a:gd name="connsiteY36" fmla="*/ 1359580 h 2163720"/>
              <a:gd name="connsiteX0" fmla="*/ 201689 w 2827323"/>
              <a:gd name="connsiteY0" fmla="*/ 1293223 h 2181011"/>
              <a:gd name="connsiteX1" fmla="*/ 0 w 2827323"/>
              <a:gd name="connsiteY1" fmla="*/ 1344608 h 2181011"/>
              <a:gd name="connsiteX2" fmla="*/ 319255 w 2827323"/>
              <a:gd name="connsiteY2" fmla="*/ 1306286 h 2181011"/>
              <a:gd name="connsiteX3" fmla="*/ 462946 w 2827323"/>
              <a:gd name="connsiteY3" fmla="*/ 1280160 h 2181011"/>
              <a:gd name="connsiteX4" fmla="*/ 580512 w 2827323"/>
              <a:gd name="connsiteY4" fmla="*/ 1254035 h 2181011"/>
              <a:gd name="connsiteX5" fmla="*/ 658889 w 2827323"/>
              <a:gd name="connsiteY5" fmla="*/ 1214846 h 2181011"/>
              <a:gd name="connsiteX6" fmla="*/ 711140 w 2827323"/>
              <a:gd name="connsiteY6" fmla="*/ 1201783 h 2181011"/>
              <a:gd name="connsiteX7" fmla="*/ 789518 w 2827323"/>
              <a:gd name="connsiteY7" fmla="*/ 1162595 h 2181011"/>
              <a:gd name="connsiteX8" fmla="*/ 828706 w 2827323"/>
              <a:gd name="connsiteY8" fmla="*/ 1136469 h 2181011"/>
              <a:gd name="connsiteX9" fmla="*/ 946272 w 2827323"/>
              <a:gd name="connsiteY9" fmla="*/ 1071155 h 2181011"/>
              <a:gd name="connsiteX10" fmla="*/ 1050775 w 2827323"/>
              <a:gd name="connsiteY10" fmla="*/ 1005840 h 2181011"/>
              <a:gd name="connsiteX11" fmla="*/ 1089963 w 2827323"/>
              <a:gd name="connsiteY11" fmla="*/ 992777 h 2181011"/>
              <a:gd name="connsiteX12" fmla="*/ 1207529 w 2827323"/>
              <a:gd name="connsiteY12" fmla="*/ 901337 h 2181011"/>
              <a:gd name="connsiteX13" fmla="*/ 1285906 w 2827323"/>
              <a:gd name="connsiteY13" fmla="*/ 849086 h 2181011"/>
              <a:gd name="connsiteX14" fmla="*/ 1351220 w 2827323"/>
              <a:gd name="connsiteY14" fmla="*/ 783772 h 2181011"/>
              <a:gd name="connsiteX15" fmla="*/ 1377346 w 2827323"/>
              <a:gd name="connsiteY15" fmla="*/ 744583 h 2181011"/>
              <a:gd name="connsiteX16" fmla="*/ 1455723 w 2827323"/>
              <a:gd name="connsiteY16" fmla="*/ 666206 h 2181011"/>
              <a:gd name="connsiteX17" fmla="*/ 1494912 w 2827323"/>
              <a:gd name="connsiteY17" fmla="*/ 627017 h 2181011"/>
              <a:gd name="connsiteX18" fmla="*/ 1586352 w 2827323"/>
              <a:gd name="connsiteY18" fmla="*/ 561703 h 2181011"/>
              <a:gd name="connsiteX19" fmla="*/ 1612478 w 2827323"/>
              <a:gd name="connsiteY19" fmla="*/ 522515 h 2181011"/>
              <a:gd name="connsiteX20" fmla="*/ 1690855 w 2827323"/>
              <a:gd name="connsiteY20" fmla="*/ 470263 h 2181011"/>
              <a:gd name="connsiteX21" fmla="*/ 1756169 w 2827323"/>
              <a:gd name="connsiteY21" fmla="*/ 391886 h 2181011"/>
              <a:gd name="connsiteX22" fmla="*/ 1821483 w 2827323"/>
              <a:gd name="connsiteY22" fmla="*/ 326572 h 2181011"/>
              <a:gd name="connsiteX23" fmla="*/ 1886798 w 2827323"/>
              <a:gd name="connsiteY23" fmla="*/ 248195 h 2181011"/>
              <a:gd name="connsiteX24" fmla="*/ 1952112 w 2827323"/>
              <a:gd name="connsiteY24" fmla="*/ 169817 h 2181011"/>
              <a:gd name="connsiteX25" fmla="*/ 2017426 w 2827323"/>
              <a:gd name="connsiteY25" fmla="*/ 52252 h 2181011"/>
              <a:gd name="connsiteX26" fmla="*/ 2056615 w 2827323"/>
              <a:gd name="connsiteY26" fmla="*/ 0 h 2181011"/>
              <a:gd name="connsiteX27" fmla="*/ 2814260 w 2827323"/>
              <a:gd name="connsiteY27" fmla="*/ 0 h 2181011"/>
              <a:gd name="connsiteX28" fmla="*/ 2827323 w 2827323"/>
              <a:gd name="connsiteY28" fmla="*/ 365761 h 2181011"/>
              <a:gd name="connsiteX29" fmla="*/ 2618318 w 2827323"/>
              <a:gd name="connsiteY29" fmla="*/ 744583 h 2181011"/>
              <a:gd name="connsiteX30" fmla="*/ 2187243 w 2827323"/>
              <a:gd name="connsiteY30" fmla="*/ 1097280 h 2181011"/>
              <a:gd name="connsiteX31" fmla="*/ 1795358 w 2827323"/>
              <a:gd name="connsiteY31" fmla="*/ 1815737 h 2181011"/>
              <a:gd name="connsiteX32" fmla="*/ 1795358 w 2827323"/>
              <a:gd name="connsiteY32" fmla="*/ 2103120 h 2181011"/>
              <a:gd name="connsiteX33" fmla="*/ 1555965 w 2827323"/>
              <a:gd name="connsiteY33" fmla="*/ 2181011 h 2181011"/>
              <a:gd name="connsiteX34" fmla="*/ 936522 w 2827323"/>
              <a:gd name="connsiteY34" fmla="*/ 1502890 h 2181011"/>
              <a:gd name="connsiteX35" fmla="*/ 356292 w 2827323"/>
              <a:gd name="connsiteY35" fmla="*/ 1362021 h 2181011"/>
              <a:gd name="connsiteX36" fmla="*/ 143016 w 2827323"/>
              <a:gd name="connsiteY36" fmla="*/ 1359580 h 2181011"/>
              <a:gd name="connsiteX0" fmla="*/ 201689 w 2827323"/>
              <a:gd name="connsiteY0" fmla="*/ 1293223 h 2181011"/>
              <a:gd name="connsiteX1" fmla="*/ 0 w 2827323"/>
              <a:gd name="connsiteY1" fmla="*/ 1344608 h 2181011"/>
              <a:gd name="connsiteX2" fmla="*/ 319255 w 2827323"/>
              <a:gd name="connsiteY2" fmla="*/ 1306286 h 2181011"/>
              <a:gd name="connsiteX3" fmla="*/ 462946 w 2827323"/>
              <a:gd name="connsiteY3" fmla="*/ 1280160 h 2181011"/>
              <a:gd name="connsiteX4" fmla="*/ 580512 w 2827323"/>
              <a:gd name="connsiteY4" fmla="*/ 1254035 h 2181011"/>
              <a:gd name="connsiteX5" fmla="*/ 658889 w 2827323"/>
              <a:gd name="connsiteY5" fmla="*/ 1214846 h 2181011"/>
              <a:gd name="connsiteX6" fmla="*/ 711140 w 2827323"/>
              <a:gd name="connsiteY6" fmla="*/ 1201783 h 2181011"/>
              <a:gd name="connsiteX7" fmla="*/ 789518 w 2827323"/>
              <a:gd name="connsiteY7" fmla="*/ 1162595 h 2181011"/>
              <a:gd name="connsiteX8" fmla="*/ 828706 w 2827323"/>
              <a:gd name="connsiteY8" fmla="*/ 1136469 h 2181011"/>
              <a:gd name="connsiteX9" fmla="*/ 946272 w 2827323"/>
              <a:gd name="connsiteY9" fmla="*/ 1071155 h 2181011"/>
              <a:gd name="connsiteX10" fmla="*/ 1050775 w 2827323"/>
              <a:gd name="connsiteY10" fmla="*/ 1005840 h 2181011"/>
              <a:gd name="connsiteX11" fmla="*/ 1089963 w 2827323"/>
              <a:gd name="connsiteY11" fmla="*/ 992777 h 2181011"/>
              <a:gd name="connsiteX12" fmla="*/ 1207529 w 2827323"/>
              <a:gd name="connsiteY12" fmla="*/ 901337 h 2181011"/>
              <a:gd name="connsiteX13" fmla="*/ 1285906 w 2827323"/>
              <a:gd name="connsiteY13" fmla="*/ 849086 h 2181011"/>
              <a:gd name="connsiteX14" fmla="*/ 1351220 w 2827323"/>
              <a:gd name="connsiteY14" fmla="*/ 783772 h 2181011"/>
              <a:gd name="connsiteX15" fmla="*/ 1377346 w 2827323"/>
              <a:gd name="connsiteY15" fmla="*/ 744583 h 2181011"/>
              <a:gd name="connsiteX16" fmla="*/ 1455723 w 2827323"/>
              <a:gd name="connsiteY16" fmla="*/ 666206 h 2181011"/>
              <a:gd name="connsiteX17" fmla="*/ 1494912 w 2827323"/>
              <a:gd name="connsiteY17" fmla="*/ 627017 h 2181011"/>
              <a:gd name="connsiteX18" fmla="*/ 1586352 w 2827323"/>
              <a:gd name="connsiteY18" fmla="*/ 561703 h 2181011"/>
              <a:gd name="connsiteX19" fmla="*/ 1612478 w 2827323"/>
              <a:gd name="connsiteY19" fmla="*/ 522515 h 2181011"/>
              <a:gd name="connsiteX20" fmla="*/ 1690855 w 2827323"/>
              <a:gd name="connsiteY20" fmla="*/ 470263 h 2181011"/>
              <a:gd name="connsiteX21" fmla="*/ 1756169 w 2827323"/>
              <a:gd name="connsiteY21" fmla="*/ 391886 h 2181011"/>
              <a:gd name="connsiteX22" fmla="*/ 1821483 w 2827323"/>
              <a:gd name="connsiteY22" fmla="*/ 326572 h 2181011"/>
              <a:gd name="connsiteX23" fmla="*/ 1886798 w 2827323"/>
              <a:gd name="connsiteY23" fmla="*/ 248195 h 2181011"/>
              <a:gd name="connsiteX24" fmla="*/ 1952112 w 2827323"/>
              <a:gd name="connsiteY24" fmla="*/ 169817 h 2181011"/>
              <a:gd name="connsiteX25" fmla="*/ 2017426 w 2827323"/>
              <a:gd name="connsiteY25" fmla="*/ 52252 h 2181011"/>
              <a:gd name="connsiteX26" fmla="*/ 2056615 w 2827323"/>
              <a:gd name="connsiteY26" fmla="*/ 0 h 2181011"/>
              <a:gd name="connsiteX27" fmla="*/ 2814260 w 2827323"/>
              <a:gd name="connsiteY27" fmla="*/ 0 h 2181011"/>
              <a:gd name="connsiteX28" fmla="*/ 2827323 w 2827323"/>
              <a:gd name="connsiteY28" fmla="*/ 365761 h 2181011"/>
              <a:gd name="connsiteX29" fmla="*/ 2618318 w 2827323"/>
              <a:gd name="connsiteY29" fmla="*/ 744583 h 2181011"/>
              <a:gd name="connsiteX30" fmla="*/ 2187243 w 2827323"/>
              <a:gd name="connsiteY30" fmla="*/ 1097280 h 2181011"/>
              <a:gd name="connsiteX31" fmla="*/ 1795358 w 2827323"/>
              <a:gd name="connsiteY31" fmla="*/ 1815737 h 2181011"/>
              <a:gd name="connsiteX32" fmla="*/ 1795358 w 2827323"/>
              <a:gd name="connsiteY32" fmla="*/ 2103120 h 2181011"/>
              <a:gd name="connsiteX33" fmla="*/ 1555965 w 2827323"/>
              <a:gd name="connsiteY33" fmla="*/ 2181011 h 2181011"/>
              <a:gd name="connsiteX34" fmla="*/ 945077 w 2827323"/>
              <a:gd name="connsiteY34" fmla="*/ 1520181 h 2181011"/>
              <a:gd name="connsiteX35" fmla="*/ 356292 w 2827323"/>
              <a:gd name="connsiteY35" fmla="*/ 1362021 h 2181011"/>
              <a:gd name="connsiteX36" fmla="*/ 143016 w 2827323"/>
              <a:gd name="connsiteY36" fmla="*/ 1359580 h 2181011"/>
              <a:gd name="connsiteX0" fmla="*/ 201689 w 2827323"/>
              <a:gd name="connsiteY0" fmla="*/ 1293223 h 2220592"/>
              <a:gd name="connsiteX1" fmla="*/ 0 w 2827323"/>
              <a:gd name="connsiteY1" fmla="*/ 1344608 h 2220592"/>
              <a:gd name="connsiteX2" fmla="*/ 319255 w 2827323"/>
              <a:gd name="connsiteY2" fmla="*/ 1306286 h 2220592"/>
              <a:gd name="connsiteX3" fmla="*/ 462946 w 2827323"/>
              <a:gd name="connsiteY3" fmla="*/ 1280160 h 2220592"/>
              <a:gd name="connsiteX4" fmla="*/ 580512 w 2827323"/>
              <a:gd name="connsiteY4" fmla="*/ 1254035 h 2220592"/>
              <a:gd name="connsiteX5" fmla="*/ 658889 w 2827323"/>
              <a:gd name="connsiteY5" fmla="*/ 1214846 h 2220592"/>
              <a:gd name="connsiteX6" fmla="*/ 711140 w 2827323"/>
              <a:gd name="connsiteY6" fmla="*/ 1201783 h 2220592"/>
              <a:gd name="connsiteX7" fmla="*/ 789518 w 2827323"/>
              <a:gd name="connsiteY7" fmla="*/ 1162595 h 2220592"/>
              <a:gd name="connsiteX8" fmla="*/ 828706 w 2827323"/>
              <a:gd name="connsiteY8" fmla="*/ 1136469 h 2220592"/>
              <a:gd name="connsiteX9" fmla="*/ 946272 w 2827323"/>
              <a:gd name="connsiteY9" fmla="*/ 1071155 h 2220592"/>
              <a:gd name="connsiteX10" fmla="*/ 1050775 w 2827323"/>
              <a:gd name="connsiteY10" fmla="*/ 1005840 h 2220592"/>
              <a:gd name="connsiteX11" fmla="*/ 1089963 w 2827323"/>
              <a:gd name="connsiteY11" fmla="*/ 992777 h 2220592"/>
              <a:gd name="connsiteX12" fmla="*/ 1207529 w 2827323"/>
              <a:gd name="connsiteY12" fmla="*/ 901337 h 2220592"/>
              <a:gd name="connsiteX13" fmla="*/ 1285906 w 2827323"/>
              <a:gd name="connsiteY13" fmla="*/ 849086 h 2220592"/>
              <a:gd name="connsiteX14" fmla="*/ 1351220 w 2827323"/>
              <a:gd name="connsiteY14" fmla="*/ 783772 h 2220592"/>
              <a:gd name="connsiteX15" fmla="*/ 1377346 w 2827323"/>
              <a:gd name="connsiteY15" fmla="*/ 744583 h 2220592"/>
              <a:gd name="connsiteX16" fmla="*/ 1455723 w 2827323"/>
              <a:gd name="connsiteY16" fmla="*/ 666206 h 2220592"/>
              <a:gd name="connsiteX17" fmla="*/ 1494912 w 2827323"/>
              <a:gd name="connsiteY17" fmla="*/ 627017 h 2220592"/>
              <a:gd name="connsiteX18" fmla="*/ 1586352 w 2827323"/>
              <a:gd name="connsiteY18" fmla="*/ 561703 h 2220592"/>
              <a:gd name="connsiteX19" fmla="*/ 1612478 w 2827323"/>
              <a:gd name="connsiteY19" fmla="*/ 522515 h 2220592"/>
              <a:gd name="connsiteX20" fmla="*/ 1690855 w 2827323"/>
              <a:gd name="connsiteY20" fmla="*/ 470263 h 2220592"/>
              <a:gd name="connsiteX21" fmla="*/ 1756169 w 2827323"/>
              <a:gd name="connsiteY21" fmla="*/ 391886 h 2220592"/>
              <a:gd name="connsiteX22" fmla="*/ 1821483 w 2827323"/>
              <a:gd name="connsiteY22" fmla="*/ 326572 h 2220592"/>
              <a:gd name="connsiteX23" fmla="*/ 1886798 w 2827323"/>
              <a:gd name="connsiteY23" fmla="*/ 248195 h 2220592"/>
              <a:gd name="connsiteX24" fmla="*/ 1952112 w 2827323"/>
              <a:gd name="connsiteY24" fmla="*/ 169817 h 2220592"/>
              <a:gd name="connsiteX25" fmla="*/ 2017426 w 2827323"/>
              <a:gd name="connsiteY25" fmla="*/ 52252 h 2220592"/>
              <a:gd name="connsiteX26" fmla="*/ 2056615 w 2827323"/>
              <a:gd name="connsiteY26" fmla="*/ 0 h 2220592"/>
              <a:gd name="connsiteX27" fmla="*/ 2814260 w 2827323"/>
              <a:gd name="connsiteY27" fmla="*/ 0 h 2220592"/>
              <a:gd name="connsiteX28" fmla="*/ 2827323 w 2827323"/>
              <a:gd name="connsiteY28" fmla="*/ 365761 h 2220592"/>
              <a:gd name="connsiteX29" fmla="*/ 2618318 w 2827323"/>
              <a:gd name="connsiteY29" fmla="*/ 744583 h 2220592"/>
              <a:gd name="connsiteX30" fmla="*/ 2187243 w 2827323"/>
              <a:gd name="connsiteY30" fmla="*/ 1097280 h 2220592"/>
              <a:gd name="connsiteX31" fmla="*/ 1795358 w 2827323"/>
              <a:gd name="connsiteY31" fmla="*/ 1815737 h 2220592"/>
              <a:gd name="connsiteX32" fmla="*/ 1795358 w 2827323"/>
              <a:gd name="connsiteY32" fmla="*/ 2103120 h 2220592"/>
              <a:gd name="connsiteX33" fmla="*/ 1257365 w 2827323"/>
              <a:gd name="connsiteY33" fmla="*/ 2220592 h 2220592"/>
              <a:gd name="connsiteX34" fmla="*/ 945077 w 2827323"/>
              <a:gd name="connsiteY34" fmla="*/ 1520181 h 2220592"/>
              <a:gd name="connsiteX35" fmla="*/ 356292 w 2827323"/>
              <a:gd name="connsiteY35" fmla="*/ 1362021 h 2220592"/>
              <a:gd name="connsiteX36" fmla="*/ 143016 w 2827323"/>
              <a:gd name="connsiteY36" fmla="*/ 1359580 h 2220592"/>
              <a:gd name="connsiteX0" fmla="*/ 58673 w 2684307"/>
              <a:gd name="connsiteY0" fmla="*/ 1293223 h 2220592"/>
              <a:gd name="connsiteX1" fmla="*/ 1451508 w 2684307"/>
              <a:gd name="connsiteY1" fmla="*/ 1225865 h 2220592"/>
              <a:gd name="connsiteX2" fmla="*/ 176239 w 2684307"/>
              <a:gd name="connsiteY2" fmla="*/ 1306286 h 2220592"/>
              <a:gd name="connsiteX3" fmla="*/ 319930 w 2684307"/>
              <a:gd name="connsiteY3" fmla="*/ 1280160 h 2220592"/>
              <a:gd name="connsiteX4" fmla="*/ 437496 w 2684307"/>
              <a:gd name="connsiteY4" fmla="*/ 1254035 h 2220592"/>
              <a:gd name="connsiteX5" fmla="*/ 515873 w 2684307"/>
              <a:gd name="connsiteY5" fmla="*/ 1214846 h 2220592"/>
              <a:gd name="connsiteX6" fmla="*/ 568124 w 2684307"/>
              <a:gd name="connsiteY6" fmla="*/ 1201783 h 2220592"/>
              <a:gd name="connsiteX7" fmla="*/ 646502 w 2684307"/>
              <a:gd name="connsiteY7" fmla="*/ 1162595 h 2220592"/>
              <a:gd name="connsiteX8" fmla="*/ 685690 w 2684307"/>
              <a:gd name="connsiteY8" fmla="*/ 1136469 h 2220592"/>
              <a:gd name="connsiteX9" fmla="*/ 803256 w 2684307"/>
              <a:gd name="connsiteY9" fmla="*/ 1071155 h 2220592"/>
              <a:gd name="connsiteX10" fmla="*/ 907759 w 2684307"/>
              <a:gd name="connsiteY10" fmla="*/ 1005840 h 2220592"/>
              <a:gd name="connsiteX11" fmla="*/ 946947 w 2684307"/>
              <a:gd name="connsiteY11" fmla="*/ 992777 h 2220592"/>
              <a:gd name="connsiteX12" fmla="*/ 1064513 w 2684307"/>
              <a:gd name="connsiteY12" fmla="*/ 901337 h 2220592"/>
              <a:gd name="connsiteX13" fmla="*/ 1142890 w 2684307"/>
              <a:gd name="connsiteY13" fmla="*/ 849086 h 2220592"/>
              <a:gd name="connsiteX14" fmla="*/ 1208204 w 2684307"/>
              <a:gd name="connsiteY14" fmla="*/ 783772 h 2220592"/>
              <a:gd name="connsiteX15" fmla="*/ 1234330 w 2684307"/>
              <a:gd name="connsiteY15" fmla="*/ 744583 h 2220592"/>
              <a:gd name="connsiteX16" fmla="*/ 1312707 w 2684307"/>
              <a:gd name="connsiteY16" fmla="*/ 666206 h 2220592"/>
              <a:gd name="connsiteX17" fmla="*/ 1351896 w 2684307"/>
              <a:gd name="connsiteY17" fmla="*/ 627017 h 2220592"/>
              <a:gd name="connsiteX18" fmla="*/ 1443336 w 2684307"/>
              <a:gd name="connsiteY18" fmla="*/ 561703 h 2220592"/>
              <a:gd name="connsiteX19" fmla="*/ 1469462 w 2684307"/>
              <a:gd name="connsiteY19" fmla="*/ 522515 h 2220592"/>
              <a:gd name="connsiteX20" fmla="*/ 1547839 w 2684307"/>
              <a:gd name="connsiteY20" fmla="*/ 470263 h 2220592"/>
              <a:gd name="connsiteX21" fmla="*/ 1613153 w 2684307"/>
              <a:gd name="connsiteY21" fmla="*/ 391886 h 2220592"/>
              <a:gd name="connsiteX22" fmla="*/ 1678467 w 2684307"/>
              <a:gd name="connsiteY22" fmla="*/ 326572 h 2220592"/>
              <a:gd name="connsiteX23" fmla="*/ 1743782 w 2684307"/>
              <a:gd name="connsiteY23" fmla="*/ 248195 h 2220592"/>
              <a:gd name="connsiteX24" fmla="*/ 1809096 w 2684307"/>
              <a:gd name="connsiteY24" fmla="*/ 169817 h 2220592"/>
              <a:gd name="connsiteX25" fmla="*/ 1874410 w 2684307"/>
              <a:gd name="connsiteY25" fmla="*/ 52252 h 2220592"/>
              <a:gd name="connsiteX26" fmla="*/ 1913599 w 2684307"/>
              <a:gd name="connsiteY26" fmla="*/ 0 h 2220592"/>
              <a:gd name="connsiteX27" fmla="*/ 2671244 w 2684307"/>
              <a:gd name="connsiteY27" fmla="*/ 0 h 2220592"/>
              <a:gd name="connsiteX28" fmla="*/ 2684307 w 2684307"/>
              <a:gd name="connsiteY28" fmla="*/ 365761 h 2220592"/>
              <a:gd name="connsiteX29" fmla="*/ 2475302 w 2684307"/>
              <a:gd name="connsiteY29" fmla="*/ 744583 h 2220592"/>
              <a:gd name="connsiteX30" fmla="*/ 2044227 w 2684307"/>
              <a:gd name="connsiteY30" fmla="*/ 1097280 h 2220592"/>
              <a:gd name="connsiteX31" fmla="*/ 1652342 w 2684307"/>
              <a:gd name="connsiteY31" fmla="*/ 1815737 h 2220592"/>
              <a:gd name="connsiteX32" fmla="*/ 1652342 w 2684307"/>
              <a:gd name="connsiteY32" fmla="*/ 2103120 h 2220592"/>
              <a:gd name="connsiteX33" fmla="*/ 1114349 w 2684307"/>
              <a:gd name="connsiteY33" fmla="*/ 2220592 h 2220592"/>
              <a:gd name="connsiteX34" fmla="*/ 802061 w 2684307"/>
              <a:gd name="connsiteY34" fmla="*/ 1520181 h 2220592"/>
              <a:gd name="connsiteX35" fmla="*/ 213276 w 2684307"/>
              <a:gd name="connsiteY35" fmla="*/ 1362021 h 2220592"/>
              <a:gd name="connsiteX36" fmla="*/ 0 w 2684307"/>
              <a:gd name="connsiteY36" fmla="*/ 1359580 h 2220592"/>
              <a:gd name="connsiteX0" fmla="*/ 0 w 2625634"/>
              <a:gd name="connsiteY0" fmla="*/ 1293223 h 2220592"/>
              <a:gd name="connsiteX1" fmla="*/ 1392835 w 2625634"/>
              <a:gd name="connsiteY1" fmla="*/ 1225865 h 2220592"/>
              <a:gd name="connsiteX2" fmla="*/ 117566 w 2625634"/>
              <a:gd name="connsiteY2" fmla="*/ 1306286 h 2220592"/>
              <a:gd name="connsiteX3" fmla="*/ 261257 w 2625634"/>
              <a:gd name="connsiteY3" fmla="*/ 1280160 h 2220592"/>
              <a:gd name="connsiteX4" fmla="*/ 378823 w 2625634"/>
              <a:gd name="connsiteY4" fmla="*/ 1254035 h 2220592"/>
              <a:gd name="connsiteX5" fmla="*/ 457200 w 2625634"/>
              <a:gd name="connsiteY5" fmla="*/ 1214846 h 2220592"/>
              <a:gd name="connsiteX6" fmla="*/ 509451 w 2625634"/>
              <a:gd name="connsiteY6" fmla="*/ 1201783 h 2220592"/>
              <a:gd name="connsiteX7" fmla="*/ 587829 w 2625634"/>
              <a:gd name="connsiteY7" fmla="*/ 1162595 h 2220592"/>
              <a:gd name="connsiteX8" fmla="*/ 627017 w 2625634"/>
              <a:gd name="connsiteY8" fmla="*/ 1136469 h 2220592"/>
              <a:gd name="connsiteX9" fmla="*/ 744583 w 2625634"/>
              <a:gd name="connsiteY9" fmla="*/ 1071155 h 2220592"/>
              <a:gd name="connsiteX10" fmla="*/ 849086 w 2625634"/>
              <a:gd name="connsiteY10" fmla="*/ 1005840 h 2220592"/>
              <a:gd name="connsiteX11" fmla="*/ 888274 w 2625634"/>
              <a:gd name="connsiteY11" fmla="*/ 992777 h 2220592"/>
              <a:gd name="connsiteX12" fmla="*/ 1005840 w 2625634"/>
              <a:gd name="connsiteY12" fmla="*/ 901337 h 2220592"/>
              <a:gd name="connsiteX13" fmla="*/ 1084217 w 2625634"/>
              <a:gd name="connsiteY13" fmla="*/ 849086 h 2220592"/>
              <a:gd name="connsiteX14" fmla="*/ 1149531 w 2625634"/>
              <a:gd name="connsiteY14" fmla="*/ 783772 h 2220592"/>
              <a:gd name="connsiteX15" fmla="*/ 1175657 w 2625634"/>
              <a:gd name="connsiteY15" fmla="*/ 744583 h 2220592"/>
              <a:gd name="connsiteX16" fmla="*/ 1254034 w 2625634"/>
              <a:gd name="connsiteY16" fmla="*/ 666206 h 2220592"/>
              <a:gd name="connsiteX17" fmla="*/ 1293223 w 2625634"/>
              <a:gd name="connsiteY17" fmla="*/ 627017 h 2220592"/>
              <a:gd name="connsiteX18" fmla="*/ 1384663 w 2625634"/>
              <a:gd name="connsiteY18" fmla="*/ 561703 h 2220592"/>
              <a:gd name="connsiteX19" fmla="*/ 1410789 w 2625634"/>
              <a:gd name="connsiteY19" fmla="*/ 522515 h 2220592"/>
              <a:gd name="connsiteX20" fmla="*/ 1489166 w 2625634"/>
              <a:gd name="connsiteY20" fmla="*/ 470263 h 2220592"/>
              <a:gd name="connsiteX21" fmla="*/ 1554480 w 2625634"/>
              <a:gd name="connsiteY21" fmla="*/ 391886 h 2220592"/>
              <a:gd name="connsiteX22" fmla="*/ 1619794 w 2625634"/>
              <a:gd name="connsiteY22" fmla="*/ 326572 h 2220592"/>
              <a:gd name="connsiteX23" fmla="*/ 1685109 w 2625634"/>
              <a:gd name="connsiteY23" fmla="*/ 248195 h 2220592"/>
              <a:gd name="connsiteX24" fmla="*/ 1750423 w 2625634"/>
              <a:gd name="connsiteY24" fmla="*/ 169817 h 2220592"/>
              <a:gd name="connsiteX25" fmla="*/ 1815737 w 2625634"/>
              <a:gd name="connsiteY25" fmla="*/ 52252 h 2220592"/>
              <a:gd name="connsiteX26" fmla="*/ 1854926 w 2625634"/>
              <a:gd name="connsiteY26" fmla="*/ 0 h 2220592"/>
              <a:gd name="connsiteX27" fmla="*/ 2612571 w 2625634"/>
              <a:gd name="connsiteY27" fmla="*/ 0 h 2220592"/>
              <a:gd name="connsiteX28" fmla="*/ 2625634 w 2625634"/>
              <a:gd name="connsiteY28" fmla="*/ 365761 h 2220592"/>
              <a:gd name="connsiteX29" fmla="*/ 2416629 w 2625634"/>
              <a:gd name="connsiteY29" fmla="*/ 744583 h 2220592"/>
              <a:gd name="connsiteX30" fmla="*/ 1985554 w 2625634"/>
              <a:gd name="connsiteY30" fmla="*/ 1097280 h 2220592"/>
              <a:gd name="connsiteX31" fmla="*/ 1593669 w 2625634"/>
              <a:gd name="connsiteY31" fmla="*/ 1815737 h 2220592"/>
              <a:gd name="connsiteX32" fmla="*/ 1593669 w 2625634"/>
              <a:gd name="connsiteY32" fmla="*/ 2103120 h 2220592"/>
              <a:gd name="connsiteX33" fmla="*/ 1055676 w 2625634"/>
              <a:gd name="connsiteY33" fmla="*/ 2220592 h 2220592"/>
              <a:gd name="connsiteX34" fmla="*/ 743388 w 2625634"/>
              <a:gd name="connsiteY34" fmla="*/ 1520181 h 2220592"/>
              <a:gd name="connsiteX35" fmla="*/ 154603 w 2625634"/>
              <a:gd name="connsiteY35" fmla="*/ 1362021 h 2220592"/>
              <a:gd name="connsiteX36" fmla="*/ 1046147 w 2625634"/>
              <a:gd name="connsiteY36" fmla="*/ 1339790 h 2220592"/>
              <a:gd name="connsiteX0" fmla="*/ 0 w 2625634"/>
              <a:gd name="connsiteY0" fmla="*/ 1293223 h 2220592"/>
              <a:gd name="connsiteX1" fmla="*/ 1392835 w 2625634"/>
              <a:gd name="connsiteY1" fmla="*/ 1225865 h 2220592"/>
              <a:gd name="connsiteX2" fmla="*/ 117566 w 2625634"/>
              <a:gd name="connsiteY2" fmla="*/ 1306286 h 2220592"/>
              <a:gd name="connsiteX3" fmla="*/ 261257 w 2625634"/>
              <a:gd name="connsiteY3" fmla="*/ 1280160 h 2220592"/>
              <a:gd name="connsiteX4" fmla="*/ 378823 w 2625634"/>
              <a:gd name="connsiteY4" fmla="*/ 1254035 h 2220592"/>
              <a:gd name="connsiteX5" fmla="*/ 457200 w 2625634"/>
              <a:gd name="connsiteY5" fmla="*/ 1214846 h 2220592"/>
              <a:gd name="connsiteX6" fmla="*/ 509451 w 2625634"/>
              <a:gd name="connsiteY6" fmla="*/ 1201783 h 2220592"/>
              <a:gd name="connsiteX7" fmla="*/ 587829 w 2625634"/>
              <a:gd name="connsiteY7" fmla="*/ 1162595 h 2220592"/>
              <a:gd name="connsiteX8" fmla="*/ 627017 w 2625634"/>
              <a:gd name="connsiteY8" fmla="*/ 1136469 h 2220592"/>
              <a:gd name="connsiteX9" fmla="*/ 744583 w 2625634"/>
              <a:gd name="connsiteY9" fmla="*/ 1071155 h 2220592"/>
              <a:gd name="connsiteX10" fmla="*/ 849086 w 2625634"/>
              <a:gd name="connsiteY10" fmla="*/ 1005840 h 2220592"/>
              <a:gd name="connsiteX11" fmla="*/ 888274 w 2625634"/>
              <a:gd name="connsiteY11" fmla="*/ 992777 h 2220592"/>
              <a:gd name="connsiteX12" fmla="*/ 1005840 w 2625634"/>
              <a:gd name="connsiteY12" fmla="*/ 901337 h 2220592"/>
              <a:gd name="connsiteX13" fmla="*/ 1084217 w 2625634"/>
              <a:gd name="connsiteY13" fmla="*/ 849086 h 2220592"/>
              <a:gd name="connsiteX14" fmla="*/ 1149531 w 2625634"/>
              <a:gd name="connsiteY14" fmla="*/ 783772 h 2220592"/>
              <a:gd name="connsiteX15" fmla="*/ 1175657 w 2625634"/>
              <a:gd name="connsiteY15" fmla="*/ 744583 h 2220592"/>
              <a:gd name="connsiteX16" fmla="*/ 1254034 w 2625634"/>
              <a:gd name="connsiteY16" fmla="*/ 666206 h 2220592"/>
              <a:gd name="connsiteX17" fmla="*/ 1293223 w 2625634"/>
              <a:gd name="connsiteY17" fmla="*/ 627017 h 2220592"/>
              <a:gd name="connsiteX18" fmla="*/ 1384663 w 2625634"/>
              <a:gd name="connsiteY18" fmla="*/ 561703 h 2220592"/>
              <a:gd name="connsiteX19" fmla="*/ 1410789 w 2625634"/>
              <a:gd name="connsiteY19" fmla="*/ 522515 h 2220592"/>
              <a:gd name="connsiteX20" fmla="*/ 1489166 w 2625634"/>
              <a:gd name="connsiteY20" fmla="*/ 470263 h 2220592"/>
              <a:gd name="connsiteX21" fmla="*/ 1554480 w 2625634"/>
              <a:gd name="connsiteY21" fmla="*/ 391886 h 2220592"/>
              <a:gd name="connsiteX22" fmla="*/ 1619794 w 2625634"/>
              <a:gd name="connsiteY22" fmla="*/ 326572 h 2220592"/>
              <a:gd name="connsiteX23" fmla="*/ 1685109 w 2625634"/>
              <a:gd name="connsiteY23" fmla="*/ 248195 h 2220592"/>
              <a:gd name="connsiteX24" fmla="*/ 1750423 w 2625634"/>
              <a:gd name="connsiteY24" fmla="*/ 169817 h 2220592"/>
              <a:gd name="connsiteX25" fmla="*/ 1815737 w 2625634"/>
              <a:gd name="connsiteY25" fmla="*/ 52252 h 2220592"/>
              <a:gd name="connsiteX26" fmla="*/ 1854926 w 2625634"/>
              <a:gd name="connsiteY26" fmla="*/ 0 h 2220592"/>
              <a:gd name="connsiteX27" fmla="*/ 2612571 w 2625634"/>
              <a:gd name="connsiteY27" fmla="*/ 0 h 2220592"/>
              <a:gd name="connsiteX28" fmla="*/ 2625634 w 2625634"/>
              <a:gd name="connsiteY28" fmla="*/ 365761 h 2220592"/>
              <a:gd name="connsiteX29" fmla="*/ 2416629 w 2625634"/>
              <a:gd name="connsiteY29" fmla="*/ 744583 h 2220592"/>
              <a:gd name="connsiteX30" fmla="*/ 1985554 w 2625634"/>
              <a:gd name="connsiteY30" fmla="*/ 1097280 h 2220592"/>
              <a:gd name="connsiteX31" fmla="*/ 1593669 w 2625634"/>
              <a:gd name="connsiteY31" fmla="*/ 1815737 h 2220592"/>
              <a:gd name="connsiteX32" fmla="*/ 1593669 w 2625634"/>
              <a:gd name="connsiteY32" fmla="*/ 2103120 h 2220592"/>
              <a:gd name="connsiteX33" fmla="*/ 1055676 w 2625634"/>
              <a:gd name="connsiteY33" fmla="*/ 2220592 h 2220592"/>
              <a:gd name="connsiteX34" fmla="*/ 743388 w 2625634"/>
              <a:gd name="connsiteY34" fmla="*/ 1520181 h 2220592"/>
              <a:gd name="connsiteX35" fmla="*/ 1086235 w 2625634"/>
              <a:gd name="connsiteY35" fmla="*/ 1401602 h 2220592"/>
              <a:gd name="connsiteX36" fmla="*/ 1046147 w 2625634"/>
              <a:gd name="connsiteY36" fmla="*/ 1339790 h 2220592"/>
              <a:gd name="connsiteX0" fmla="*/ 849898 w 2508068"/>
              <a:gd name="connsiteY0" fmla="*/ 1134899 h 2220592"/>
              <a:gd name="connsiteX1" fmla="*/ 1275269 w 2508068"/>
              <a:gd name="connsiteY1" fmla="*/ 1225865 h 2220592"/>
              <a:gd name="connsiteX2" fmla="*/ 0 w 2508068"/>
              <a:gd name="connsiteY2" fmla="*/ 1306286 h 2220592"/>
              <a:gd name="connsiteX3" fmla="*/ 143691 w 2508068"/>
              <a:gd name="connsiteY3" fmla="*/ 1280160 h 2220592"/>
              <a:gd name="connsiteX4" fmla="*/ 261257 w 2508068"/>
              <a:gd name="connsiteY4" fmla="*/ 1254035 h 2220592"/>
              <a:gd name="connsiteX5" fmla="*/ 339634 w 2508068"/>
              <a:gd name="connsiteY5" fmla="*/ 1214846 h 2220592"/>
              <a:gd name="connsiteX6" fmla="*/ 391885 w 2508068"/>
              <a:gd name="connsiteY6" fmla="*/ 1201783 h 2220592"/>
              <a:gd name="connsiteX7" fmla="*/ 470263 w 2508068"/>
              <a:gd name="connsiteY7" fmla="*/ 1162595 h 2220592"/>
              <a:gd name="connsiteX8" fmla="*/ 509451 w 2508068"/>
              <a:gd name="connsiteY8" fmla="*/ 1136469 h 2220592"/>
              <a:gd name="connsiteX9" fmla="*/ 627017 w 2508068"/>
              <a:gd name="connsiteY9" fmla="*/ 1071155 h 2220592"/>
              <a:gd name="connsiteX10" fmla="*/ 731520 w 2508068"/>
              <a:gd name="connsiteY10" fmla="*/ 1005840 h 2220592"/>
              <a:gd name="connsiteX11" fmla="*/ 770708 w 2508068"/>
              <a:gd name="connsiteY11" fmla="*/ 992777 h 2220592"/>
              <a:gd name="connsiteX12" fmla="*/ 888274 w 2508068"/>
              <a:gd name="connsiteY12" fmla="*/ 901337 h 2220592"/>
              <a:gd name="connsiteX13" fmla="*/ 966651 w 2508068"/>
              <a:gd name="connsiteY13" fmla="*/ 849086 h 2220592"/>
              <a:gd name="connsiteX14" fmla="*/ 1031965 w 2508068"/>
              <a:gd name="connsiteY14" fmla="*/ 783772 h 2220592"/>
              <a:gd name="connsiteX15" fmla="*/ 1058091 w 2508068"/>
              <a:gd name="connsiteY15" fmla="*/ 744583 h 2220592"/>
              <a:gd name="connsiteX16" fmla="*/ 1136468 w 2508068"/>
              <a:gd name="connsiteY16" fmla="*/ 666206 h 2220592"/>
              <a:gd name="connsiteX17" fmla="*/ 1175657 w 2508068"/>
              <a:gd name="connsiteY17" fmla="*/ 627017 h 2220592"/>
              <a:gd name="connsiteX18" fmla="*/ 1267097 w 2508068"/>
              <a:gd name="connsiteY18" fmla="*/ 561703 h 2220592"/>
              <a:gd name="connsiteX19" fmla="*/ 1293223 w 2508068"/>
              <a:gd name="connsiteY19" fmla="*/ 522515 h 2220592"/>
              <a:gd name="connsiteX20" fmla="*/ 1371600 w 2508068"/>
              <a:gd name="connsiteY20" fmla="*/ 470263 h 2220592"/>
              <a:gd name="connsiteX21" fmla="*/ 1436914 w 2508068"/>
              <a:gd name="connsiteY21" fmla="*/ 391886 h 2220592"/>
              <a:gd name="connsiteX22" fmla="*/ 1502228 w 2508068"/>
              <a:gd name="connsiteY22" fmla="*/ 326572 h 2220592"/>
              <a:gd name="connsiteX23" fmla="*/ 1567543 w 2508068"/>
              <a:gd name="connsiteY23" fmla="*/ 248195 h 2220592"/>
              <a:gd name="connsiteX24" fmla="*/ 1632857 w 2508068"/>
              <a:gd name="connsiteY24" fmla="*/ 169817 h 2220592"/>
              <a:gd name="connsiteX25" fmla="*/ 1698171 w 2508068"/>
              <a:gd name="connsiteY25" fmla="*/ 52252 h 2220592"/>
              <a:gd name="connsiteX26" fmla="*/ 1737360 w 2508068"/>
              <a:gd name="connsiteY26" fmla="*/ 0 h 2220592"/>
              <a:gd name="connsiteX27" fmla="*/ 2495005 w 2508068"/>
              <a:gd name="connsiteY27" fmla="*/ 0 h 2220592"/>
              <a:gd name="connsiteX28" fmla="*/ 2508068 w 2508068"/>
              <a:gd name="connsiteY28" fmla="*/ 365761 h 2220592"/>
              <a:gd name="connsiteX29" fmla="*/ 2299063 w 2508068"/>
              <a:gd name="connsiteY29" fmla="*/ 744583 h 2220592"/>
              <a:gd name="connsiteX30" fmla="*/ 1867988 w 2508068"/>
              <a:gd name="connsiteY30" fmla="*/ 1097280 h 2220592"/>
              <a:gd name="connsiteX31" fmla="*/ 1476103 w 2508068"/>
              <a:gd name="connsiteY31" fmla="*/ 1815737 h 2220592"/>
              <a:gd name="connsiteX32" fmla="*/ 1476103 w 2508068"/>
              <a:gd name="connsiteY32" fmla="*/ 2103120 h 2220592"/>
              <a:gd name="connsiteX33" fmla="*/ 938110 w 2508068"/>
              <a:gd name="connsiteY33" fmla="*/ 2220592 h 2220592"/>
              <a:gd name="connsiteX34" fmla="*/ 625822 w 2508068"/>
              <a:gd name="connsiteY34" fmla="*/ 1520181 h 2220592"/>
              <a:gd name="connsiteX35" fmla="*/ 968669 w 2508068"/>
              <a:gd name="connsiteY35" fmla="*/ 1401602 h 2220592"/>
              <a:gd name="connsiteX36" fmla="*/ 928581 w 2508068"/>
              <a:gd name="connsiteY36" fmla="*/ 1339790 h 2220592"/>
              <a:gd name="connsiteX0" fmla="*/ 746196 w 2404366"/>
              <a:gd name="connsiteY0" fmla="*/ 1134899 h 2220592"/>
              <a:gd name="connsiteX1" fmla="*/ 1171567 w 2404366"/>
              <a:gd name="connsiteY1" fmla="*/ 1225865 h 2220592"/>
              <a:gd name="connsiteX2" fmla="*/ 798070 w 2404366"/>
              <a:gd name="connsiteY2" fmla="*/ 1583354 h 2220592"/>
              <a:gd name="connsiteX3" fmla="*/ 39989 w 2404366"/>
              <a:gd name="connsiteY3" fmla="*/ 1280160 h 2220592"/>
              <a:gd name="connsiteX4" fmla="*/ 157555 w 2404366"/>
              <a:gd name="connsiteY4" fmla="*/ 1254035 h 2220592"/>
              <a:gd name="connsiteX5" fmla="*/ 235932 w 2404366"/>
              <a:gd name="connsiteY5" fmla="*/ 1214846 h 2220592"/>
              <a:gd name="connsiteX6" fmla="*/ 288183 w 2404366"/>
              <a:gd name="connsiteY6" fmla="*/ 1201783 h 2220592"/>
              <a:gd name="connsiteX7" fmla="*/ 366561 w 2404366"/>
              <a:gd name="connsiteY7" fmla="*/ 1162595 h 2220592"/>
              <a:gd name="connsiteX8" fmla="*/ 405749 w 2404366"/>
              <a:gd name="connsiteY8" fmla="*/ 1136469 h 2220592"/>
              <a:gd name="connsiteX9" fmla="*/ 523315 w 2404366"/>
              <a:gd name="connsiteY9" fmla="*/ 1071155 h 2220592"/>
              <a:gd name="connsiteX10" fmla="*/ 627818 w 2404366"/>
              <a:gd name="connsiteY10" fmla="*/ 1005840 h 2220592"/>
              <a:gd name="connsiteX11" fmla="*/ 667006 w 2404366"/>
              <a:gd name="connsiteY11" fmla="*/ 992777 h 2220592"/>
              <a:gd name="connsiteX12" fmla="*/ 784572 w 2404366"/>
              <a:gd name="connsiteY12" fmla="*/ 901337 h 2220592"/>
              <a:gd name="connsiteX13" fmla="*/ 862949 w 2404366"/>
              <a:gd name="connsiteY13" fmla="*/ 849086 h 2220592"/>
              <a:gd name="connsiteX14" fmla="*/ 928263 w 2404366"/>
              <a:gd name="connsiteY14" fmla="*/ 783772 h 2220592"/>
              <a:gd name="connsiteX15" fmla="*/ 954389 w 2404366"/>
              <a:gd name="connsiteY15" fmla="*/ 744583 h 2220592"/>
              <a:gd name="connsiteX16" fmla="*/ 1032766 w 2404366"/>
              <a:gd name="connsiteY16" fmla="*/ 666206 h 2220592"/>
              <a:gd name="connsiteX17" fmla="*/ 1071955 w 2404366"/>
              <a:gd name="connsiteY17" fmla="*/ 627017 h 2220592"/>
              <a:gd name="connsiteX18" fmla="*/ 1163395 w 2404366"/>
              <a:gd name="connsiteY18" fmla="*/ 561703 h 2220592"/>
              <a:gd name="connsiteX19" fmla="*/ 1189521 w 2404366"/>
              <a:gd name="connsiteY19" fmla="*/ 522515 h 2220592"/>
              <a:gd name="connsiteX20" fmla="*/ 1267898 w 2404366"/>
              <a:gd name="connsiteY20" fmla="*/ 470263 h 2220592"/>
              <a:gd name="connsiteX21" fmla="*/ 1333212 w 2404366"/>
              <a:gd name="connsiteY21" fmla="*/ 391886 h 2220592"/>
              <a:gd name="connsiteX22" fmla="*/ 1398526 w 2404366"/>
              <a:gd name="connsiteY22" fmla="*/ 326572 h 2220592"/>
              <a:gd name="connsiteX23" fmla="*/ 1463841 w 2404366"/>
              <a:gd name="connsiteY23" fmla="*/ 248195 h 2220592"/>
              <a:gd name="connsiteX24" fmla="*/ 1529155 w 2404366"/>
              <a:gd name="connsiteY24" fmla="*/ 169817 h 2220592"/>
              <a:gd name="connsiteX25" fmla="*/ 1594469 w 2404366"/>
              <a:gd name="connsiteY25" fmla="*/ 52252 h 2220592"/>
              <a:gd name="connsiteX26" fmla="*/ 1633658 w 2404366"/>
              <a:gd name="connsiteY26" fmla="*/ 0 h 2220592"/>
              <a:gd name="connsiteX27" fmla="*/ 2391303 w 2404366"/>
              <a:gd name="connsiteY27" fmla="*/ 0 h 2220592"/>
              <a:gd name="connsiteX28" fmla="*/ 2404366 w 2404366"/>
              <a:gd name="connsiteY28" fmla="*/ 365761 h 2220592"/>
              <a:gd name="connsiteX29" fmla="*/ 2195361 w 2404366"/>
              <a:gd name="connsiteY29" fmla="*/ 744583 h 2220592"/>
              <a:gd name="connsiteX30" fmla="*/ 1764286 w 2404366"/>
              <a:gd name="connsiteY30" fmla="*/ 1097280 h 2220592"/>
              <a:gd name="connsiteX31" fmla="*/ 1372401 w 2404366"/>
              <a:gd name="connsiteY31" fmla="*/ 1815737 h 2220592"/>
              <a:gd name="connsiteX32" fmla="*/ 1372401 w 2404366"/>
              <a:gd name="connsiteY32" fmla="*/ 2103120 h 2220592"/>
              <a:gd name="connsiteX33" fmla="*/ 834408 w 2404366"/>
              <a:gd name="connsiteY33" fmla="*/ 2220592 h 2220592"/>
              <a:gd name="connsiteX34" fmla="*/ 522120 w 2404366"/>
              <a:gd name="connsiteY34" fmla="*/ 1520181 h 2220592"/>
              <a:gd name="connsiteX35" fmla="*/ 864967 w 2404366"/>
              <a:gd name="connsiteY35" fmla="*/ 1401602 h 2220592"/>
              <a:gd name="connsiteX36" fmla="*/ 824879 w 2404366"/>
              <a:gd name="connsiteY36" fmla="*/ 1339790 h 2220592"/>
              <a:gd name="connsiteX0" fmla="*/ 625782 w 2283952"/>
              <a:gd name="connsiteY0" fmla="*/ 1134899 h 2220592"/>
              <a:gd name="connsiteX1" fmla="*/ 1051153 w 2283952"/>
              <a:gd name="connsiteY1" fmla="*/ 1225865 h 2220592"/>
              <a:gd name="connsiteX2" fmla="*/ 677656 w 2283952"/>
              <a:gd name="connsiteY2" fmla="*/ 1583354 h 2220592"/>
              <a:gd name="connsiteX3" fmla="*/ 546635 w 2283952"/>
              <a:gd name="connsiteY3" fmla="*/ 1181207 h 2220592"/>
              <a:gd name="connsiteX4" fmla="*/ 37141 w 2283952"/>
              <a:gd name="connsiteY4" fmla="*/ 1254035 h 2220592"/>
              <a:gd name="connsiteX5" fmla="*/ 115518 w 2283952"/>
              <a:gd name="connsiteY5" fmla="*/ 1214846 h 2220592"/>
              <a:gd name="connsiteX6" fmla="*/ 167769 w 2283952"/>
              <a:gd name="connsiteY6" fmla="*/ 1201783 h 2220592"/>
              <a:gd name="connsiteX7" fmla="*/ 246147 w 2283952"/>
              <a:gd name="connsiteY7" fmla="*/ 1162595 h 2220592"/>
              <a:gd name="connsiteX8" fmla="*/ 285335 w 2283952"/>
              <a:gd name="connsiteY8" fmla="*/ 1136469 h 2220592"/>
              <a:gd name="connsiteX9" fmla="*/ 402901 w 2283952"/>
              <a:gd name="connsiteY9" fmla="*/ 1071155 h 2220592"/>
              <a:gd name="connsiteX10" fmla="*/ 507404 w 2283952"/>
              <a:gd name="connsiteY10" fmla="*/ 1005840 h 2220592"/>
              <a:gd name="connsiteX11" fmla="*/ 546592 w 2283952"/>
              <a:gd name="connsiteY11" fmla="*/ 992777 h 2220592"/>
              <a:gd name="connsiteX12" fmla="*/ 664158 w 2283952"/>
              <a:gd name="connsiteY12" fmla="*/ 901337 h 2220592"/>
              <a:gd name="connsiteX13" fmla="*/ 742535 w 2283952"/>
              <a:gd name="connsiteY13" fmla="*/ 849086 h 2220592"/>
              <a:gd name="connsiteX14" fmla="*/ 807849 w 2283952"/>
              <a:gd name="connsiteY14" fmla="*/ 783772 h 2220592"/>
              <a:gd name="connsiteX15" fmla="*/ 833975 w 2283952"/>
              <a:gd name="connsiteY15" fmla="*/ 744583 h 2220592"/>
              <a:gd name="connsiteX16" fmla="*/ 912352 w 2283952"/>
              <a:gd name="connsiteY16" fmla="*/ 666206 h 2220592"/>
              <a:gd name="connsiteX17" fmla="*/ 951541 w 2283952"/>
              <a:gd name="connsiteY17" fmla="*/ 627017 h 2220592"/>
              <a:gd name="connsiteX18" fmla="*/ 1042981 w 2283952"/>
              <a:gd name="connsiteY18" fmla="*/ 561703 h 2220592"/>
              <a:gd name="connsiteX19" fmla="*/ 1069107 w 2283952"/>
              <a:gd name="connsiteY19" fmla="*/ 522515 h 2220592"/>
              <a:gd name="connsiteX20" fmla="*/ 1147484 w 2283952"/>
              <a:gd name="connsiteY20" fmla="*/ 470263 h 2220592"/>
              <a:gd name="connsiteX21" fmla="*/ 1212798 w 2283952"/>
              <a:gd name="connsiteY21" fmla="*/ 391886 h 2220592"/>
              <a:gd name="connsiteX22" fmla="*/ 1278112 w 2283952"/>
              <a:gd name="connsiteY22" fmla="*/ 326572 h 2220592"/>
              <a:gd name="connsiteX23" fmla="*/ 1343427 w 2283952"/>
              <a:gd name="connsiteY23" fmla="*/ 248195 h 2220592"/>
              <a:gd name="connsiteX24" fmla="*/ 1408741 w 2283952"/>
              <a:gd name="connsiteY24" fmla="*/ 169817 h 2220592"/>
              <a:gd name="connsiteX25" fmla="*/ 1474055 w 2283952"/>
              <a:gd name="connsiteY25" fmla="*/ 52252 h 2220592"/>
              <a:gd name="connsiteX26" fmla="*/ 1513244 w 2283952"/>
              <a:gd name="connsiteY26" fmla="*/ 0 h 2220592"/>
              <a:gd name="connsiteX27" fmla="*/ 2270889 w 2283952"/>
              <a:gd name="connsiteY27" fmla="*/ 0 h 2220592"/>
              <a:gd name="connsiteX28" fmla="*/ 2283952 w 2283952"/>
              <a:gd name="connsiteY28" fmla="*/ 365761 h 2220592"/>
              <a:gd name="connsiteX29" fmla="*/ 2074947 w 2283952"/>
              <a:gd name="connsiteY29" fmla="*/ 744583 h 2220592"/>
              <a:gd name="connsiteX30" fmla="*/ 1643872 w 2283952"/>
              <a:gd name="connsiteY30" fmla="*/ 1097280 h 2220592"/>
              <a:gd name="connsiteX31" fmla="*/ 1251987 w 2283952"/>
              <a:gd name="connsiteY31" fmla="*/ 1815737 h 2220592"/>
              <a:gd name="connsiteX32" fmla="*/ 1251987 w 2283952"/>
              <a:gd name="connsiteY32" fmla="*/ 2103120 h 2220592"/>
              <a:gd name="connsiteX33" fmla="*/ 713994 w 2283952"/>
              <a:gd name="connsiteY33" fmla="*/ 2220592 h 2220592"/>
              <a:gd name="connsiteX34" fmla="*/ 401706 w 2283952"/>
              <a:gd name="connsiteY34" fmla="*/ 1520181 h 2220592"/>
              <a:gd name="connsiteX35" fmla="*/ 744553 w 2283952"/>
              <a:gd name="connsiteY35" fmla="*/ 1401602 h 2220592"/>
              <a:gd name="connsiteX36" fmla="*/ 704465 w 2283952"/>
              <a:gd name="connsiteY36" fmla="*/ 1339790 h 2220592"/>
              <a:gd name="connsiteX0" fmla="*/ 531511 w 2189681"/>
              <a:gd name="connsiteY0" fmla="*/ 1134899 h 2220592"/>
              <a:gd name="connsiteX1" fmla="*/ 956882 w 2189681"/>
              <a:gd name="connsiteY1" fmla="*/ 1225865 h 2220592"/>
              <a:gd name="connsiteX2" fmla="*/ 583385 w 2189681"/>
              <a:gd name="connsiteY2" fmla="*/ 1583354 h 2220592"/>
              <a:gd name="connsiteX3" fmla="*/ 452364 w 2189681"/>
              <a:gd name="connsiteY3" fmla="*/ 1181207 h 2220592"/>
              <a:gd name="connsiteX4" fmla="*/ 456462 w 2189681"/>
              <a:gd name="connsiteY4" fmla="*/ 1194663 h 2220592"/>
              <a:gd name="connsiteX5" fmla="*/ 21247 w 2189681"/>
              <a:gd name="connsiteY5" fmla="*/ 1214846 h 2220592"/>
              <a:gd name="connsiteX6" fmla="*/ 73498 w 2189681"/>
              <a:gd name="connsiteY6" fmla="*/ 1201783 h 2220592"/>
              <a:gd name="connsiteX7" fmla="*/ 151876 w 2189681"/>
              <a:gd name="connsiteY7" fmla="*/ 1162595 h 2220592"/>
              <a:gd name="connsiteX8" fmla="*/ 191064 w 2189681"/>
              <a:gd name="connsiteY8" fmla="*/ 1136469 h 2220592"/>
              <a:gd name="connsiteX9" fmla="*/ 308630 w 2189681"/>
              <a:gd name="connsiteY9" fmla="*/ 1071155 h 2220592"/>
              <a:gd name="connsiteX10" fmla="*/ 413133 w 2189681"/>
              <a:gd name="connsiteY10" fmla="*/ 1005840 h 2220592"/>
              <a:gd name="connsiteX11" fmla="*/ 452321 w 2189681"/>
              <a:gd name="connsiteY11" fmla="*/ 992777 h 2220592"/>
              <a:gd name="connsiteX12" fmla="*/ 569887 w 2189681"/>
              <a:gd name="connsiteY12" fmla="*/ 901337 h 2220592"/>
              <a:gd name="connsiteX13" fmla="*/ 648264 w 2189681"/>
              <a:gd name="connsiteY13" fmla="*/ 849086 h 2220592"/>
              <a:gd name="connsiteX14" fmla="*/ 713578 w 2189681"/>
              <a:gd name="connsiteY14" fmla="*/ 783772 h 2220592"/>
              <a:gd name="connsiteX15" fmla="*/ 739704 w 2189681"/>
              <a:gd name="connsiteY15" fmla="*/ 744583 h 2220592"/>
              <a:gd name="connsiteX16" fmla="*/ 818081 w 2189681"/>
              <a:gd name="connsiteY16" fmla="*/ 666206 h 2220592"/>
              <a:gd name="connsiteX17" fmla="*/ 857270 w 2189681"/>
              <a:gd name="connsiteY17" fmla="*/ 627017 h 2220592"/>
              <a:gd name="connsiteX18" fmla="*/ 948710 w 2189681"/>
              <a:gd name="connsiteY18" fmla="*/ 561703 h 2220592"/>
              <a:gd name="connsiteX19" fmla="*/ 974836 w 2189681"/>
              <a:gd name="connsiteY19" fmla="*/ 522515 h 2220592"/>
              <a:gd name="connsiteX20" fmla="*/ 1053213 w 2189681"/>
              <a:gd name="connsiteY20" fmla="*/ 470263 h 2220592"/>
              <a:gd name="connsiteX21" fmla="*/ 1118527 w 2189681"/>
              <a:gd name="connsiteY21" fmla="*/ 391886 h 2220592"/>
              <a:gd name="connsiteX22" fmla="*/ 1183841 w 2189681"/>
              <a:gd name="connsiteY22" fmla="*/ 326572 h 2220592"/>
              <a:gd name="connsiteX23" fmla="*/ 1249156 w 2189681"/>
              <a:gd name="connsiteY23" fmla="*/ 248195 h 2220592"/>
              <a:gd name="connsiteX24" fmla="*/ 1314470 w 2189681"/>
              <a:gd name="connsiteY24" fmla="*/ 169817 h 2220592"/>
              <a:gd name="connsiteX25" fmla="*/ 1379784 w 2189681"/>
              <a:gd name="connsiteY25" fmla="*/ 52252 h 2220592"/>
              <a:gd name="connsiteX26" fmla="*/ 1418973 w 2189681"/>
              <a:gd name="connsiteY26" fmla="*/ 0 h 2220592"/>
              <a:gd name="connsiteX27" fmla="*/ 2176618 w 2189681"/>
              <a:gd name="connsiteY27" fmla="*/ 0 h 2220592"/>
              <a:gd name="connsiteX28" fmla="*/ 2189681 w 2189681"/>
              <a:gd name="connsiteY28" fmla="*/ 365761 h 2220592"/>
              <a:gd name="connsiteX29" fmla="*/ 1980676 w 2189681"/>
              <a:gd name="connsiteY29" fmla="*/ 744583 h 2220592"/>
              <a:gd name="connsiteX30" fmla="*/ 1549601 w 2189681"/>
              <a:gd name="connsiteY30" fmla="*/ 1097280 h 2220592"/>
              <a:gd name="connsiteX31" fmla="*/ 1157716 w 2189681"/>
              <a:gd name="connsiteY31" fmla="*/ 1815737 h 2220592"/>
              <a:gd name="connsiteX32" fmla="*/ 1157716 w 2189681"/>
              <a:gd name="connsiteY32" fmla="*/ 2103120 h 2220592"/>
              <a:gd name="connsiteX33" fmla="*/ 619723 w 2189681"/>
              <a:gd name="connsiteY33" fmla="*/ 2220592 h 2220592"/>
              <a:gd name="connsiteX34" fmla="*/ 307435 w 2189681"/>
              <a:gd name="connsiteY34" fmla="*/ 1520181 h 2220592"/>
              <a:gd name="connsiteX35" fmla="*/ 650282 w 2189681"/>
              <a:gd name="connsiteY35" fmla="*/ 1401602 h 2220592"/>
              <a:gd name="connsiteX36" fmla="*/ 610194 w 2189681"/>
              <a:gd name="connsiteY36" fmla="*/ 1339790 h 2220592"/>
              <a:gd name="connsiteX0" fmla="*/ 531511 w 2189681"/>
              <a:gd name="connsiteY0" fmla="*/ 1134899 h 2220592"/>
              <a:gd name="connsiteX1" fmla="*/ 956882 w 2189681"/>
              <a:gd name="connsiteY1" fmla="*/ 1225865 h 2220592"/>
              <a:gd name="connsiteX2" fmla="*/ 583385 w 2189681"/>
              <a:gd name="connsiteY2" fmla="*/ 1583354 h 2220592"/>
              <a:gd name="connsiteX3" fmla="*/ 452364 w 2189681"/>
              <a:gd name="connsiteY3" fmla="*/ 1181207 h 2220592"/>
              <a:gd name="connsiteX4" fmla="*/ 456462 w 2189681"/>
              <a:gd name="connsiteY4" fmla="*/ 1194663 h 2220592"/>
              <a:gd name="connsiteX5" fmla="*/ 21247 w 2189681"/>
              <a:gd name="connsiteY5" fmla="*/ 1214846 h 2220592"/>
              <a:gd name="connsiteX6" fmla="*/ 73498 w 2189681"/>
              <a:gd name="connsiteY6" fmla="*/ 1201783 h 2220592"/>
              <a:gd name="connsiteX7" fmla="*/ 151876 w 2189681"/>
              <a:gd name="connsiteY7" fmla="*/ 1162595 h 2220592"/>
              <a:gd name="connsiteX8" fmla="*/ 191064 w 2189681"/>
              <a:gd name="connsiteY8" fmla="*/ 1136469 h 2220592"/>
              <a:gd name="connsiteX9" fmla="*/ 308630 w 2189681"/>
              <a:gd name="connsiteY9" fmla="*/ 1071155 h 2220592"/>
              <a:gd name="connsiteX10" fmla="*/ 413133 w 2189681"/>
              <a:gd name="connsiteY10" fmla="*/ 1005840 h 2220592"/>
              <a:gd name="connsiteX11" fmla="*/ 452321 w 2189681"/>
              <a:gd name="connsiteY11" fmla="*/ 992777 h 2220592"/>
              <a:gd name="connsiteX12" fmla="*/ 569887 w 2189681"/>
              <a:gd name="connsiteY12" fmla="*/ 901337 h 2220592"/>
              <a:gd name="connsiteX13" fmla="*/ 648264 w 2189681"/>
              <a:gd name="connsiteY13" fmla="*/ 849086 h 2220592"/>
              <a:gd name="connsiteX14" fmla="*/ 713578 w 2189681"/>
              <a:gd name="connsiteY14" fmla="*/ 783772 h 2220592"/>
              <a:gd name="connsiteX15" fmla="*/ 739704 w 2189681"/>
              <a:gd name="connsiteY15" fmla="*/ 744583 h 2220592"/>
              <a:gd name="connsiteX16" fmla="*/ 818081 w 2189681"/>
              <a:gd name="connsiteY16" fmla="*/ 666206 h 2220592"/>
              <a:gd name="connsiteX17" fmla="*/ 857270 w 2189681"/>
              <a:gd name="connsiteY17" fmla="*/ 627017 h 2220592"/>
              <a:gd name="connsiteX18" fmla="*/ 948710 w 2189681"/>
              <a:gd name="connsiteY18" fmla="*/ 561703 h 2220592"/>
              <a:gd name="connsiteX19" fmla="*/ 974836 w 2189681"/>
              <a:gd name="connsiteY19" fmla="*/ 522515 h 2220592"/>
              <a:gd name="connsiteX20" fmla="*/ 1053213 w 2189681"/>
              <a:gd name="connsiteY20" fmla="*/ 470263 h 2220592"/>
              <a:gd name="connsiteX21" fmla="*/ 1118527 w 2189681"/>
              <a:gd name="connsiteY21" fmla="*/ 391886 h 2220592"/>
              <a:gd name="connsiteX22" fmla="*/ 1183841 w 2189681"/>
              <a:gd name="connsiteY22" fmla="*/ 326572 h 2220592"/>
              <a:gd name="connsiteX23" fmla="*/ 1249156 w 2189681"/>
              <a:gd name="connsiteY23" fmla="*/ 248195 h 2220592"/>
              <a:gd name="connsiteX24" fmla="*/ 1314470 w 2189681"/>
              <a:gd name="connsiteY24" fmla="*/ 169817 h 2220592"/>
              <a:gd name="connsiteX25" fmla="*/ 1379784 w 2189681"/>
              <a:gd name="connsiteY25" fmla="*/ 52252 h 2220592"/>
              <a:gd name="connsiteX26" fmla="*/ 1418973 w 2189681"/>
              <a:gd name="connsiteY26" fmla="*/ 0 h 2220592"/>
              <a:gd name="connsiteX27" fmla="*/ 2176618 w 2189681"/>
              <a:gd name="connsiteY27" fmla="*/ 0 h 2220592"/>
              <a:gd name="connsiteX28" fmla="*/ 2189681 w 2189681"/>
              <a:gd name="connsiteY28" fmla="*/ 365761 h 2220592"/>
              <a:gd name="connsiteX29" fmla="*/ 1980676 w 2189681"/>
              <a:gd name="connsiteY29" fmla="*/ 744583 h 2220592"/>
              <a:gd name="connsiteX30" fmla="*/ 1549601 w 2189681"/>
              <a:gd name="connsiteY30" fmla="*/ 1097280 h 2220592"/>
              <a:gd name="connsiteX31" fmla="*/ 1157716 w 2189681"/>
              <a:gd name="connsiteY31" fmla="*/ 1815737 h 2220592"/>
              <a:gd name="connsiteX32" fmla="*/ 1157716 w 2189681"/>
              <a:gd name="connsiteY32" fmla="*/ 2103120 h 2220592"/>
              <a:gd name="connsiteX33" fmla="*/ 619723 w 2189681"/>
              <a:gd name="connsiteY33" fmla="*/ 2220592 h 2220592"/>
              <a:gd name="connsiteX34" fmla="*/ 552287 w 2189681"/>
              <a:gd name="connsiteY34" fmla="*/ 1817040 h 2220592"/>
              <a:gd name="connsiteX35" fmla="*/ 650282 w 2189681"/>
              <a:gd name="connsiteY35" fmla="*/ 1401602 h 2220592"/>
              <a:gd name="connsiteX36" fmla="*/ 610194 w 2189681"/>
              <a:gd name="connsiteY36" fmla="*/ 1339790 h 2220592"/>
              <a:gd name="connsiteX0" fmla="*/ 531511 w 2189681"/>
              <a:gd name="connsiteY0" fmla="*/ 1134899 h 2220592"/>
              <a:gd name="connsiteX1" fmla="*/ 956882 w 2189681"/>
              <a:gd name="connsiteY1" fmla="*/ 1225865 h 2220592"/>
              <a:gd name="connsiteX2" fmla="*/ 551941 w 2189681"/>
              <a:gd name="connsiteY2" fmla="*/ 1251600 h 2220592"/>
              <a:gd name="connsiteX3" fmla="*/ 583385 w 2189681"/>
              <a:gd name="connsiteY3" fmla="*/ 1583354 h 2220592"/>
              <a:gd name="connsiteX4" fmla="*/ 452364 w 2189681"/>
              <a:gd name="connsiteY4" fmla="*/ 1181207 h 2220592"/>
              <a:gd name="connsiteX5" fmla="*/ 456462 w 2189681"/>
              <a:gd name="connsiteY5" fmla="*/ 1194663 h 2220592"/>
              <a:gd name="connsiteX6" fmla="*/ 21247 w 2189681"/>
              <a:gd name="connsiteY6" fmla="*/ 1214846 h 2220592"/>
              <a:gd name="connsiteX7" fmla="*/ 73498 w 2189681"/>
              <a:gd name="connsiteY7" fmla="*/ 1201783 h 2220592"/>
              <a:gd name="connsiteX8" fmla="*/ 151876 w 2189681"/>
              <a:gd name="connsiteY8" fmla="*/ 1162595 h 2220592"/>
              <a:gd name="connsiteX9" fmla="*/ 191064 w 2189681"/>
              <a:gd name="connsiteY9" fmla="*/ 1136469 h 2220592"/>
              <a:gd name="connsiteX10" fmla="*/ 308630 w 2189681"/>
              <a:gd name="connsiteY10" fmla="*/ 1071155 h 2220592"/>
              <a:gd name="connsiteX11" fmla="*/ 413133 w 2189681"/>
              <a:gd name="connsiteY11" fmla="*/ 1005840 h 2220592"/>
              <a:gd name="connsiteX12" fmla="*/ 452321 w 2189681"/>
              <a:gd name="connsiteY12" fmla="*/ 992777 h 2220592"/>
              <a:gd name="connsiteX13" fmla="*/ 569887 w 2189681"/>
              <a:gd name="connsiteY13" fmla="*/ 901337 h 2220592"/>
              <a:gd name="connsiteX14" fmla="*/ 648264 w 2189681"/>
              <a:gd name="connsiteY14" fmla="*/ 849086 h 2220592"/>
              <a:gd name="connsiteX15" fmla="*/ 713578 w 2189681"/>
              <a:gd name="connsiteY15" fmla="*/ 783772 h 2220592"/>
              <a:gd name="connsiteX16" fmla="*/ 739704 w 2189681"/>
              <a:gd name="connsiteY16" fmla="*/ 744583 h 2220592"/>
              <a:gd name="connsiteX17" fmla="*/ 818081 w 2189681"/>
              <a:gd name="connsiteY17" fmla="*/ 666206 h 2220592"/>
              <a:gd name="connsiteX18" fmla="*/ 857270 w 2189681"/>
              <a:gd name="connsiteY18" fmla="*/ 627017 h 2220592"/>
              <a:gd name="connsiteX19" fmla="*/ 948710 w 2189681"/>
              <a:gd name="connsiteY19" fmla="*/ 561703 h 2220592"/>
              <a:gd name="connsiteX20" fmla="*/ 974836 w 2189681"/>
              <a:gd name="connsiteY20" fmla="*/ 522515 h 2220592"/>
              <a:gd name="connsiteX21" fmla="*/ 1053213 w 2189681"/>
              <a:gd name="connsiteY21" fmla="*/ 470263 h 2220592"/>
              <a:gd name="connsiteX22" fmla="*/ 1118527 w 2189681"/>
              <a:gd name="connsiteY22" fmla="*/ 391886 h 2220592"/>
              <a:gd name="connsiteX23" fmla="*/ 1183841 w 2189681"/>
              <a:gd name="connsiteY23" fmla="*/ 326572 h 2220592"/>
              <a:gd name="connsiteX24" fmla="*/ 1249156 w 2189681"/>
              <a:gd name="connsiteY24" fmla="*/ 248195 h 2220592"/>
              <a:gd name="connsiteX25" fmla="*/ 1314470 w 2189681"/>
              <a:gd name="connsiteY25" fmla="*/ 169817 h 2220592"/>
              <a:gd name="connsiteX26" fmla="*/ 1379784 w 2189681"/>
              <a:gd name="connsiteY26" fmla="*/ 52252 h 2220592"/>
              <a:gd name="connsiteX27" fmla="*/ 1418973 w 2189681"/>
              <a:gd name="connsiteY27" fmla="*/ 0 h 2220592"/>
              <a:gd name="connsiteX28" fmla="*/ 2176618 w 2189681"/>
              <a:gd name="connsiteY28" fmla="*/ 0 h 2220592"/>
              <a:gd name="connsiteX29" fmla="*/ 2189681 w 2189681"/>
              <a:gd name="connsiteY29" fmla="*/ 365761 h 2220592"/>
              <a:gd name="connsiteX30" fmla="*/ 1980676 w 2189681"/>
              <a:gd name="connsiteY30" fmla="*/ 744583 h 2220592"/>
              <a:gd name="connsiteX31" fmla="*/ 1549601 w 2189681"/>
              <a:gd name="connsiteY31" fmla="*/ 1097280 h 2220592"/>
              <a:gd name="connsiteX32" fmla="*/ 1157716 w 2189681"/>
              <a:gd name="connsiteY32" fmla="*/ 1815737 h 2220592"/>
              <a:gd name="connsiteX33" fmla="*/ 1157716 w 2189681"/>
              <a:gd name="connsiteY33" fmla="*/ 2103120 h 2220592"/>
              <a:gd name="connsiteX34" fmla="*/ 619723 w 2189681"/>
              <a:gd name="connsiteY34" fmla="*/ 2220592 h 2220592"/>
              <a:gd name="connsiteX35" fmla="*/ 552287 w 2189681"/>
              <a:gd name="connsiteY35" fmla="*/ 1817040 h 2220592"/>
              <a:gd name="connsiteX36" fmla="*/ 650282 w 2189681"/>
              <a:gd name="connsiteY36" fmla="*/ 1401602 h 2220592"/>
              <a:gd name="connsiteX37" fmla="*/ 610194 w 2189681"/>
              <a:gd name="connsiteY37" fmla="*/ 1339790 h 2220592"/>
              <a:gd name="connsiteX0" fmla="*/ 531511 w 2189681"/>
              <a:gd name="connsiteY0" fmla="*/ 1134899 h 2220592"/>
              <a:gd name="connsiteX1" fmla="*/ 568702 w 2189681"/>
              <a:gd name="connsiteY1" fmla="*/ 1206074 h 2220592"/>
              <a:gd name="connsiteX2" fmla="*/ 551941 w 2189681"/>
              <a:gd name="connsiteY2" fmla="*/ 1251600 h 2220592"/>
              <a:gd name="connsiteX3" fmla="*/ 583385 w 2189681"/>
              <a:gd name="connsiteY3" fmla="*/ 1583354 h 2220592"/>
              <a:gd name="connsiteX4" fmla="*/ 452364 w 2189681"/>
              <a:gd name="connsiteY4" fmla="*/ 1181207 h 2220592"/>
              <a:gd name="connsiteX5" fmla="*/ 456462 w 2189681"/>
              <a:gd name="connsiteY5" fmla="*/ 1194663 h 2220592"/>
              <a:gd name="connsiteX6" fmla="*/ 21247 w 2189681"/>
              <a:gd name="connsiteY6" fmla="*/ 1214846 h 2220592"/>
              <a:gd name="connsiteX7" fmla="*/ 73498 w 2189681"/>
              <a:gd name="connsiteY7" fmla="*/ 1201783 h 2220592"/>
              <a:gd name="connsiteX8" fmla="*/ 151876 w 2189681"/>
              <a:gd name="connsiteY8" fmla="*/ 1162595 h 2220592"/>
              <a:gd name="connsiteX9" fmla="*/ 191064 w 2189681"/>
              <a:gd name="connsiteY9" fmla="*/ 1136469 h 2220592"/>
              <a:gd name="connsiteX10" fmla="*/ 308630 w 2189681"/>
              <a:gd name="connsiteY10" fmla="*/ 1071155 h 2220592"/>
              <a:gd name="connsiteX11" fmla="*/ 413133 w 2189681"/>
              <a:gd name="connsiteY11" fmla="*/ 1005840 h 2220592"/>
              <a:gd name="connsiteX12" fmla="*/ 452321 w 2189681"/>
              <a:gd name="connsiteY12" fmla="*/ 992777 h 2220592"/>
              <a:gd name="connsiteX13" fmla="*/ 569887 w 2189681"/>
              <a:gd name="connsiteY13" fmla="*/ 901337 h 2220592"/>
              <a:gd name="connsiteX14" fmla="*/ 648264 w 2189681"/>
              <a:gd name="connsiteY14" fmla="*/ 849086 h 2220592"/>
              <a:gd name="connsiteX15" fmla="*/ 713578 w 2189681"/>
              <a:gd name="connsiteY15" fmla="*/ 783772 h 2220592"/>
              <a:gd name="connsiteX16" fmla="*/ 739704 w 2189681"/>
              <a:gd name="connsiteY16" fmla="*/ 744583 h 2220592"/>
              <a:gd name="connsiteX17" fmla="*/ 818081 w 2189681"/>
              <a:gd name="connsiteY17" fmla="*/ 666206 h 2220592"/>
              <a:gd name="connsiteX18" fmla="*/ 857270 w 2189681"/>
              <a:gd name="connsiteY18" fmla="*/ 627017 h 2220592"/>
              <a:gd name="connsiteX19" fmla="*/ 948710 w 2189681"/>
              <a:gd name="connsiteY19" fmla="*/ 561703 h 2220592"/>
              <a:gd name="connsiteX20" fmla="*/ 974836 w 2189681"/>
              <a:gd name="connsiteY20" fmla="*/ 522515 h 2220592"/>
              <a:gd name="connsiteX21" fmla="*/ 1053213 w 2189681"/>
              <a:gd name="connsiteY21" fmla="*/ 470263 h 2220592"/>
              <a:gd name="connsiteX22" fmla="*/ 1118527 w 2189681"/>
              <a:gd name="connsiteY22" fmla="*/ 391886 h 2220592"/>
              <a:gd name="connsiteX23" fmla="*/ 1183841 w 2189681"/>
              <a:gd name="connsiteY23" fmla="*/ 326572 h 2220592"/>
              <a:gd name="connsiteX24" fmla="*/ 1249156 w 2189681"/>
              <a:gd name="connsiteY24" fmla="*/ 248195 h 2220592"/>
              <a:gd name="connsiteX25" fmla="*/ 1314470 w 2189681"/>
              <a:gd name="connsiteY25" fmla="*/ 169817 h 2220592"/>
              <a:gd name="connsiteX26" fmla="*/ 1379784 w 2189681"/>
              <a:gd name="connsiteY26" fmla="*/ 52252 h 2220592"/>
              <a:gd name="connsiteX27" fmla="*/ 1418973 w 2189681"/>
              <a:gd name="connsiteY27" fmla="*/ 0 h 2220592"/>
              <a:gd name="connsiteX28" fmla="*/ 2176618 w 2189681"/>
              <a:gd name="connsiteY28" fmla="*/ 0 h 2220592"/>
              <a:gd name="connsiteX29" fmla="*/ 2189681 w 2189681"/>
              <a:gd name="connsiteY29" fmla="*/ 365761 h 2220592"/>
              <a:gd name="connsiteX30" fmla="*/ 1980676 w 2189681"/>
              <a:gd name="connsiteY30" fmla="*/ 744583 h 2220592"/>
              <a:gd name="connsiteX31" fmla="*/ 1549601 w 2189681"/>
              <a:gd name="connsiteY31" fmla="*/ 1097280 h 2220592"/>
              <a:gd name="connsiteX32" fmla="*/ 1157716 w 2189681"/>
              <a:gd name="connsiteY32" fmla="*/ 1815737 h 2220592"/>
              <a:gd name="connsiteX33" fmla="*/ 1157716 w 2189681"/>
              <a:gd name="connsiteY33" fmla="*/ 2103120 h 2220592"/>
              <a:gd name="connsiteX34" fmla="*/ 619723 w 2189681"/>
              <a:gd name="connsiteY34" fmla="*/ 2220592 h 2220592"/>
              <a:gd name="connsiteX35" fmla="*/ 552287 w 2189681"/>
              <a:gd name="connsiteY35" fmla="*/ 1817040 h 2220592"/>
              <a:gd name="connsiteX36" fmla="*/ 650282 w 2189681"/>
              <a:gd name="connsiteY36" fmla="*/ 1401602 h 2220592"/>
              <a:gd name="connsiteX37" fmla="*/ 610194 w 2189681"/>
              <a:gd name="connsiteY37" fmla="*/ 1339790 h 2220592"/>
              <a:gd name="connsiteX0" fmla="*/ 531511 w 2189681"/>
              <a:gd name="connsiteY0" fmla="*/ 1134899 h 2220592"/>
              <a:gd name="connsiteX1" fmla="*/ 568702 w 2189681"/>
              <a:gd name="connsiteY1" fmla="*/ 1206074 h 2220592"/>
              <a:gd name="connsiteX2" fmla="*/ 551941 w 2189681"/>
              <a:gd name="connsiteY2" fmla="*/ 1251600 h 2220592"/>
              <a:gd name="connsiteX3" fmla="*/ 583385 w 2189681"/>
              <a:gd name="connsiteY3" fmla="*/ 1583354 h 2220592"/>
              <a:gd name="connsiteX4" fmla="*/ 452364 w 2189681"/>
              <a:gd name="connsiteY4" fmla="*/ 1181207 h 2220592"/>
              <a:gd name="connsiteX5" fmla="*/ 456462 w 2189681"/>
              <a:gd name="connsiteY5" fmla="*/ 1194663 h 2220592"/>
              <a:gd name="connsiteX6" fmla="*/ 21247 w 2189681"/>
              <a:gd name="connsiteY6" fmla="*/ 1214846 h 2220592"/>
              <a:gd name="connsiteX7" fmla="*/ 73498 w 2189681"/>
              <a:gd name="connsiteY7" fmla="*/ 1201783 h 2220592"/>
              <a:gd name="connsiteX8" fmla="*/ 151876 w 2189681"/>
              <a:gd name="connsiteY8" fmla="*/ 1162595 h 2220592"/>
              <a:gd name="connsiteX9" fmla="*/ 191064 w 2189681"/>
              <a:gd name="connsiteY9" fmla="*/ 1136469 h 2220592"/>
              <a:gd name="connsiteX10" fmla="*/ 308630 w 2189681"/>
              <a:gd name="connsiteY10" fmla="*/ 1071155 h 2220592"/>
              <a:gd name="connsiteX11" fmla="*/ 413133 w 2189681"/>
              <a:gd name="connsiteY11" fmla="*/ 1005840 h 2220592"/>
              <a:gd name="connsiteX12" fmla="*/ 452321 w 2189681"/>
              <a:gd name="connsiteY12" fmla="*/ 992777 h 2220592"/>
              <a:gd name="connsiteX13" fmla="*/ 569887 w 2189681"/>
              <a:gd name="connsiteY13" fmla="*/ 901337 h 2220592"/>
              <a:gd name="connsiteX14" fmla="*/ 648264 w 2189681"/>
              <a:gd name="connsiteY14" fmla="*/ 849086 h 2220592"/>
              <a:gd name="connsiteX15" fmla="*/ 713578 w 2189681"/>
              <a:gd name="connsiteY15" fmla="*/ 783772 h 2220592"/>
              <a:gd name="connsiteX16" fmla="*/ 739704 w 2189681"/>
              <a:gd name="connsiteY16" fmla="*/ 744583 h 2220592"/>
              <a:gd name="connsiteX17" fmla="*/ 818081 w 2189681"/>
              <a:gd name="connsiteY17" fmla="*/ 666206 h 2220592"/>
              <a:gd name="connsiteX18" fmla="*/ 857270 w 2189681"/>
              <a:gd name="connsiteY18" fmla="*/ 627017 h 2220592"/>
              <a:gd name="connsiteX19" fmla="*/ 948710 w 2189681"/>
              <a:gd name="connsiteY19" fmla="*/ 561703 h 2220592"/>
              <a:gd name="connsiteX20" fmla="*/ 974836 w 2189681"/>
              <a:gd name="connsiteY20" fmla="*/ 522515 h 2220592"/>
              <a:gd name="connsiteX21" fmla="*/ 1053213 w 2189681"/>
              <a:gd name="connsiteY21" fmla="*/ 470263 h 2220592"/>
              <a:gd name="connsiteX22" fmla="*/ 1118527 w 2189681"/>
              <a:gd name="connsiteY22" fmla="*/ 391886 h 2220592"/>
              <a:gd name="connsiteX23" fmla="*/ 1183841 w 2189681"/>
              <a:gd name="connsiteY23" fmla="*/ 326572 h 2220592"/>
              <a:gd name="connsiteX24" fmla="*/ 1249156 w 2189681"/>
              <a:gd name="connsiteY24" fmla="*/ 248195 h 2220592"/>
              <a:gd name="connsiteX25" fmla="*/ 1314470 w 2189681"/>
              <a:gd name="connsiteY25" fmla="*/ 169817 h 2220592"/>
              <a:gd name="connsiteX26" fmla="*/ 1379784 w 2189681"/>
              <a:gd name="connsiteY26" fmla="*/ 52252 h 2220592"/>
              <a:gd name="connsiteX27" fmla="*/ 1418973 w 2189681"/>
              <a:gd name="connsiteY27" fmla="*/ 0 h 2220592"/>
              <a:gd name="connsiteX28" fmla="*/ 2176618 w 2189681"/>
              <a:gd name="connsiteY28" fmla="*/ 0 h 2220592"/>
              <a:gd name="connsiteX29" fmla="*/ 2189681 w 2189681"/>
              <a:gd name="connsiteY29" fmla="*/ 365761 h 2220592"/>
              <a:gd name="connsiteX30" fmla="*/ 1980676 w 2189681"/>
              <a:gd name="connsiteY30" fmla="*/ 744583 h 2220592"/>
              <a:gd name="connsiteX31" fmla="*/ 1549601 w 2189681"/>
              <a:gd name="connsiteY31" fmla="*/ 1097280 h 2220592"/>
              <a:gd name="connsiteX32" fmla="*/ 1157716 w 2189681"/>
              <a:gd name="connsiteY32" fmla="*/ 1815737 h 2220592"/>
              <a:gd name="connsiteX33" fmla="*/ 1157716 w 2189681"/>
              <a:gd name="connsiteY33" fmla="*/ 2103120 h 2220592"/>
              <a:gd name="connsiteX34" fmla="*/ 619723 w 2189681"/>
              <a:gd name="connsiteY34" fmla="*/ 2220592 h 2220592"/>
              <a:gd name="connsiteX35" fmla="*/ 552287 w 2189681"/>
              <a:gd name="connsiteY35" fmla="*/ 1817040 h 2220592"/>
              <a:gd name="connsiteX36" fmla="*/ 572646 w 2189681"/>
              <a:gd name="connsiteY36" fmla="*/ 1421392 h 2220592"/>
              <a:gd name="connsiteX37" fmla="*/ 610194 w 2189681"/>
              <a:gd name="connsiteY37" fmla="*/ 1339790 h 2220592"/>
              <a:gd name="connsiteX0" fmla="*/ 458633 w 2116803"/>
              <a:gd name="connsiteY0" fmla="*/ 1134899 h 2220592"/>
              <a:gd name="connsiteX1" fmla="*/ 495824 w 2116803"/>
              <a:gd name="connsiteY1" fmla="*/ 1206074 h 2220592"/>
              <a:gd name="connsiteX2" fmla="*/ 479063 w 2116803"/>
              <a:gd name="connsiteY2" fmla="*/ 1251600 h 2220592"/>
              <a:gd name="connsiteX3" fmla="*/ 510507 w 2116803"/>
              <a:gd name="connsiteY3" fmla="*/ 1583354 h 2220592"/>
              <a:gd name="connsiteX4" fmla="*/ 379486 w 2116803"/>
              <a:gd name="connsiteY4" fmla="*/ 1181207 h 2220592"/>
              <a:gd name="connsiteX5" fmla="*/ 383584 w 2116803"/>
              <a:gd name="connsiteY5" fmla="*/ 1194663 h 2220592"/>
              <a:gd name="connsiteX6" fmla="*/ 402241 w 2116803"/>
              <a:gd name="connsiteY6" fmla="*/ 1115893 h 2220592"/>
              <a:gd name="connsiteX7" fmla="*/ 620 w 2116803"/>
              <a:gd name="connsiteY7" fmla="*/ 1201783 h 2220592"/>
              <a:gd name="connsiteX8" fmla="*/ 78998 w 2116803"/>
              <a:gd name="connsiteY8" fmla="*/ 1162595 h 2220592"/>
              <a:gd name="connsiteX9" fmla="*/ 118186 w 2116803"/>
              <a:gd name="connsiteY9" fmla="*/ 1136469 h 2220592"/>
              <a:gd name="connsiteX10" fmla="*/ 235752 w 2116803"/>
              <a:gd name="connsiteY10" fmla="*/ 1071155 h 2220592"/>
              <a:gd name="connsiteX11" fmla="*/ 340255 w 2116803"/>
              <a:gd name="connsiteY11" fmla="*/ 1005840 h 2220592"/>
              <a:gd name="connsiteX12" fmla="*/ 379443 w 2116803"/>
              <a:gd name="connsiteY12" fmla="*/ 992777 h 2220592"/>
              <a:gd name="connsiteX13" fmla="*/ 497009 w 2116803"/>
              <a:gd name="connsiteY13" fmla="*/ 901337 h 2220592"/>
              <a:gd name="connsiteX14" fmla="*/ 575386 w 2116803"/>
              <a:gd name="connsiteY14" fmla="*/ 849086 h 2220592"/>
              <a:gd name="connsiteX15" fmla="*/ 640700 w 2116803"/>
              <a:gd name="connsiteY15" fmla="*/ 783772 h 2220592"/>
              <a:gd name="connsiteX16" fmla="*/ 666826 w 2116803"/>
              <a:gd name="connsiteY16" fmla="*/ 744583 h 2220592"/>
              <a:gd name="connsiteX17" fmla="*/ 745203 w 2116803"/>
              <a:gd name="connsiteY17" fmla="*/ 666206 h 2220592"/>
              <a:gd name="connsiteX18" fmla="*/ 784392 w 2116803"/>
              <a:gd name="connsiteY18" fmla="*/ 627017 h 2220592"/>
              <a:gd name="connsiteX19" fmla="*/ 875832 w 2116803"/>
              <a:gd name="connsiteY19" fmla="*/ 561703 h 2220592"/>
              <a:gd name="connsiteX20" fmla="*/ 901958 w 2116803"/>
              <a:gd name="connsiteY20" fmla="*/ 522515 h 2220592"/>
              <a:gd name="connsiteX21" fmla="*/ 980335 w 2116803"/>
              <a:gd name="connsiteY21" fmla="*/ 470263 h 2220592"/>
              <a:gd name="connsiteX22" fmla="*/ 1045649 w 2116803"/>
              <a:gd name="connsiteY22" fmla="*/ 391886 h 2220592"/>
              <a:gd name="connsiteX23" fmla="*/ 1110963 w 2116803"/>
              <a:gd name="connsiteY23" fmla="*/ 326572 h 2220592"/>
              <a:gd name="connsiteX24" fmla="*/ 1176278 w 2116803"/>
              <a:gd name="connsiteY24" fmla="*/ 248195 h 2220592"/>
              <a:gd name="connsiteX25" fmla="*/ 1241592 w 2116803"/>
              <a:gd name="connsiteY25" fmla="*/ 169817 h 2220592"/>
              <a:gd name="connsiteX26" fmla="*/ 1306906 w 2116803"/>
              <a:gd name="connsiteY26" fmla="*/ 52252 h 2220592"/>
              <a:gd name="connsiteX27" fmla="*/ 1346095 w 2116803"/>
              <a:gd name="connsiteY27" fmla="*/ 0 h 2220592"/>
              <a:gd name="connsiteX28" fmla="*/ 2103740 w 2116803"/>
              <a:gd name="connsiteY28" fmla="*/ 0 h 2220592"/>
              <a:gd name="connsiteX29" fmla="*/ 2116803 w 2116803"/>
              <a:gd name="connsiteY29" fmla="*/ 365761 h 2220592"/>
              <a:gd name="connsiteX30" fmla="*/ 1907798 w 2116803"/>
              <a:gd name="connsiteY30" fmla="*/ 744583 h 2220592"/>
              <a:gd name="connsiteX31" fmla="*/ 1476723 w 2116803"/>
              <a:gd name="connsiteY31" fmla="*/ 1097280 h 2220592"/>
              <a:gd name="connsiteX32" fmla="*/ 1084838 w 2116803"/>
              <a:gd name="connsiteY32" fmla="*/ 1815737 h 2220592"/>
              <a:gd name="connsiteX33" fmla="*/ 1084838 w 2116803"/>
              <a:gd name="connsiteY33" fmla="*/ 2103120 h 2220592"/>
              <a:gd name="connsiteX34" fmla="*/ 546845 w 2116803"/>
              <a:gd name="connsiteY34" fmla="*/ 2220592 h 2220592"/>
              <a:gd name="connsiteX35" fmla="*/ 479409 w 2116803"/>
              <a:gd name="connsiteY35" fmla="*/ 1817040 h 2220592"/>
              <a:gd name="connsiteX36" fmla="*/ 499768 w 2116803"/>
              <a:gd name="connsiteY36" fmla="*/ 1421392 h 2220592"/>
              <a:gd name="connsiteX37" fmla="*/ 537316 w 2116803"/>
              <a:gd name="connsiteY37" fmla="*/ 1339790 h 2220592"/>
              <a:gd name="connsiteX0" fmla="*/ 393266 w 2051436"/>
              <a:gd name="connsiteY0" fmla="*/ 1134899 h 2220592"/>
              <a:gd name="connsiteX1" fmla="*/ 430457 w 2051436"/>
              <a:gd name="connsiteY1" fmla="*/ 1206074 h 2220592"/>
              <a:gd name="connsiteX2" fmla="*/ 413696 w 2051436"/>
              <a:gd name="connsiteY2" fmla="*/ 1251600 h 2220592"/>
              <a:gd name="connsiteX3" fmla="*/ 445140 w 2051436"/>
              <a:gd name="connsiteY3" fmla="*/ 1583354 h 2220592"/>
              <a:gd name="connsiteX4" fmla="*/ 314119 w 2051436"/>
              <a:gd name="connsiteY4" fmla="*/ 1181207 h 2220592"/>
              <a:gd name="connsiteX5" fmla="*/ 318217 w 2051436"/>
              <a:gd name="connsiteY5" fmla="*/ 1194663 h 2220592"/>
              <a:gd name="connsiteX6" fmla="*/ 336874 w 2051436"/>
              <a:gd name="connsiteY6" fmla="*/ 1115893 h 2220592"/>
              <a:gd name="connsiteX7" fmla="*/ 305517 w 2051436"/>
              <a:gd name="connsiteY7" fmla="*/ 1083040 h 2220592"/>
              <a:gd name="connsiteX8" fmla="*/ 13631 w 2051436"/>
              <a:gd name="connsiteY8" fmla="*/ 1162595 h 2220592"/>
              <a:gd name="connsiteX9" fmla="*/ 52819 w 2051436"/>
              <a:gd name="connsiteY9" fmla="*/ 1136469 h 2220592"/>
              <a:gd name="connsiteX10" fmla="*/ 170385 w 2051436"/>
              <a:gd name="connsiteY10" fmla="*/ 1071155 h 2220592"/>
              <a:gd name="connsiteX11" fmla="*/ 274888 w 2051436"/>
              <a:gd name="connsiteY11" fmla="*/ 1005840 h 2220592"/>
              <a:gd name="connsiteX12" fmla="*/ 314076 w 2051436"/>
              <a:gd name="connsiteY12" fmla="*/ 992777 h 2220592"/>
              <a:gd name="connsiteX13" fmla="*/ 431642 w 2051436"/>
              <a:gd name="connsiteY13" fmla="*/ 901337 h 2220592"/>
              <a:gd name="connsiteX14" fmla="*/ 510019 w 2051436"/>
              <a:gd name="connsiteY14" fmla="*/ 849086 h 2220592"/>
              <a:gd name="connsiteX15" fmla="*/ 575333 w 2051436"/>
              <a:gd name="connsiteY15" fmla="*/ 783772 h 2220592"/>
              <a:gd name="connsiteX16" fmla="*/ 601459 w 2051436"/>
              <a:gd name="connsiteY16" fmla="*/ 744583 h 2220592"/>
              <a:gd name="connsiteX17" fmla="*/ 679836 w 2051436"/>
              <a:gd name="connsiteY17" fmla="*/ 666206 h 2220592"/>
              <a:gd name="connsiteX18" fmla="*/ 719025 w 2051436"/>
              <a:gd name="connsiteY18" fmla="*/ 627017 h 2220592"/>
              <a:gd name="connsiteX19" fmla="*/ 810465 w 2051436"/>
              <a:gd name="connsiteY19" fmla="*/ 561703 h 2220592"/>
              <a:gd name="connsiteX20" fmla="*/ 836591 w 2051436"/>
              <a:gd name="connsiteY20" fmla="*/ 522515 h 2220592"/>
              <a:gd name="connsiteX21" fmla="*/ 914968 w 2051436"/>
              <a:gd name="connsiteY21" fmla="*/ 470263 h 2220592"/>
              <a:gd name="connsiteX22" fmla="*/ 980282 w 2051436"/>
              <a:gd name="connsiteY22" fmla="*/ 391886 h 2220592"/>
              <a:gd name="connsiteX23" fmla="*/ 1045596 w 2051436"/>
              <a:gd name="connsiteY23" fmla="*/ 326572 h 2220592"/>
              <a:gd name="connsiteX24" fmla="*/ 1110911 w 2051436"/>
              <a:gd name="connsiteY24" fmla="*/ 248195 h 2220592"/>
              <a:gd name="connsiteX25" fmla="*/ 1176225 w 2051436"/>
              <a:gd name="connsiteY25" fmla="*/ 169817 h 2220592"/>
              <a:gd name="connsiteX26" fmla="*/ 1241539 w 2051436"/>
              <a:gd name="connsiteY26" fmla="*/ 52252 h 2220592"/>
              <a:gd name="connsiteX27" fmla="*/ 1280728 w 2051436"/>
              <a:gd name="connsiteY27" fmla="*/ 0 h 2220592"/>
              <a:gd name="connsiteX28" fmla="*/ 2038373 w 2051436"/>
              <a:gd name="connsiteY28" fmla="*/ 0 h 2220592"/>
              <a:gd name="connsiteX29" fmla="*/ 2051436 w 2051436"/>
              <a:gd name="connsiteY29" fmla="*/ 365761 h 2220592"/>
              <a:gd name="connsiteX30" fmla="*/ 1842431 w 2051436"/>
              <a:gd name="connsiteY30" fmla="*/ 744583 h 2220592"/>
              <a:gd name="connsiteX31" fmla="*/ 1411356 w 2051436"/>
              <a:gd name="connsiteY31" fmla="*/ 1097280 h 2220592"/>
              <a:gd name="connsiteX32" fmla="*/ 1019471 w 2051436"/>
              <a:gd name="connsiteY32" fmla="*/ 1815737 h 2220592"/>
              <a:gd name="connsiteX33" fmla="*/ 1019471 w 2051436"/>
              <a:gd name="connsiteY33" fmla="*/ 2103120 h 2220592"/>
              <a:gd name="connsiteX34" fmla="*/ 481478 w 2051436"/>
              <a:gd name="connsiteY34" fmla="*/ 2220592 h 2220592"/>
              <a:gd name="connsiteX35" fmla="*/ 414042 w 2051436"/>
              <a:gd name="connsiteY35" fmla="*/ 1817040 h 2220592"/>
              <a:gd name="connsiteX36" fmla="*/ 434401 w 2051436"/>
              <a:gd name="connsiteY36" fmla="*/ 1421392 h 2220592"/>
              <a:gd name="connsiteX37" fmla="*/ 471949 w 2051436"/>
              <a:gd name="connsiteY37" fmla="*/ 1339790 h 2220592"/>
              <a:gd name="connsiteX0" fmla="*/ 379641 w 2037811"/>
              <a:gd name="connsiteY0" fmla="*/ 1134899 h 2220592"/>
              <a:gd name="connsiteX1" fmla="*/ 416832 w 2037811"/>
              <a:gd name="connsiteY1" fmla="*/ 1206074 h 2220592"/>
              <a:gd name="connsiteX2" fmla="*/ 400071 w 2037811"/>
              <a:gd name="connsiteY2" fmla="*/ 1251600 h 2220592"/>
              <a:gd name="connsiteX3" fmla="*/ 431515 w 2037811"/>
              <a:gd name="connsiteY3" fmla="*/ 1583354 h 2220592"/>
              <a:gd name="connsiteX4" fmla="*/ 300494 w 2037811"/>
              <a:gd name="connsiteY4" fmla="*/ 1181207 h 2220592"/>
              <a:gd name="connsiteX5" fmla="*/ 304592 w 2037811"/>
              <a:gd name="connsiteY5" fmla="*/ 1194663 h 2220592"/>
              <a:gd name="connsiteX6" fmla="*/ 323249 w 2037811"/>
              <a:gd name="connsiteY6" fmla="*/ 1115893 h 2220592"/>
              <a:gd name="connsiteX7" fmla="*/ 291892 w 2037811"/>
              <a:gd name="connsiteY7" fmla="*/ 1083040 h 2220592"/>
              <a:gd name="connsiteX8" fmla="*/ 6 w 2037811"/>
              <a:gd name="connsiteY8" fmla="*/ 1162595 h 2220592"/>
              <a:gd name="connsiteX9" fmla="*/ 301962 w 2037811"/>
              <a:gd name="connsiteY9" fmla="*/ 1037517 h 2220592"/>
              <a:gd name="connsiteX10" fmla="*/ 156760 w 2037811"/>
              <a:gd name="connsiteY10" fmla="*/ 1071155 h 2220592"/>
              <a:gd name="connsiteX11" fmla="*/ 261263 w 2037811"/>
              <a:gd name="connsiteY11" fmla="*/ 1005840 h 2220592"/>
              <a:gd name="connsiteX12" fmla="*/ 300451 w 2037811"/>
              <a:gd name="connsiteY12" fmla="*/ 992777 h 2220592"/>
              <a:gd name="connsiteX13" fmla="*/ 418017 w 2037811"/>
              <a:gd name="connsiteY13" fmla="*/ 901337 h 2220592"/>
              <a:gd name="connsiteX14" fmla="*/ 496394 w 2037811"/>
              <a:gd name="connsiteY14" fmla="*/ 849086 h 2220592"/>
              <a:gd name="connsiteX15" fmla="*/ 561708 w 2037811"/>
              <a:gd name="connsiteY15" fmla="*/ 783772 h 2220592"/>
              <a:gd name="connsiteX16" fmla="*/ 587834 w 2037811"/>
              <a:gd name="connsiteY16" fmla="*/ 744583 h 2220592"/>
              <a:gd name="connsiteX17" fmla="*/ 666211 w 2037811"/>
              <a:gd name="connsiteY17" fmla="*/ 666206 h 2220592"/>
              <a:gd name="connsiteX18" fmla="*/ 705400 w 2037811"/>
              <a:gd name="connsiteY18" fmla="*/ 627017 h 2220592"/>
              <a:gd name="connsiteX19" fmla="*/ 796840 w 2037811"/>
              <a:gd name="connsiteY19" fmla="*/ 561703 h 2220592"/>
              <a:gd name="connsiteX20" fmla="*/ 822966 w 2037811"/>
              <a:gd name="connsiteY20" fmla="*/ 522515 h 2220592"/>
              <a:gd name="connsiteX21" fmla="*/ 901343 w 2037811"/>
              <a:gd name="connsiteY21" fmla="*/ 470263 h 2220592"/>
              <a:gd name="connsiteX22" fmla="*/ 966657 w 2037811"/>
              <a:gd name="connsiteY22" fmla="*/ 391886 h 2220592"/>
              <a:gd name="connsiteX23" fmla="*/ 1031971 w 2037811"/>
              <a:gd name="connsiteY23" fmla="*/ 326572 h 2220592"/>
              <a:gd name="connsiteX24" fmla="*/ 1097286 w 2037811"/>
              <a:gd name="connsiteY24" fmla="*/ 248195 h 2220592"/>
              <a:gd name="connsiteX25" fmla="*/ 1162600 w 2037811"/>
              <a:gd name="connsiteY25" fmla="*/ 169817 h 2220592"/>
              <a:gd name="connsiteX26" fmla="*/ 1227914 w 2037811"/>
              <a:gd name="connsiteY26" fmla="*/ 52252 h 2220592"/>
              <a:gd name="connsiteX27" fmla="*/ 1267103 w 2037811"/>
              <a:gd name="connsiteY27" fmla="*/ 0 h 2220592"/>
              <a:gd name="connsiteX28" fmla="*/ 2024748 w 2037811"/>
              <a:gd name="connsiteY28" fmla="*/ 0 h 2220592"/>
              <a:gd name="connsiteX29" fmla="*/ 2037811 w 2037811"/>
              <a:gd name="connsiteY29" fmla="*/ 365761 h 2220592"/>
              <a:gd name="connsiteX30" fmla="*/ 1828806 w 2037811"/>
              <a:gd name="connsiteY30" fmla="*/ 744583 h 2220592"/>
              <a:gd name="connsiteX31" fmla="*/ 1397731 w 2037811"/>
              <a:gd name="connsiteY31" fmla="*/ 1097280 h 2220592"/>
              <a:gd name="connsiteX32" fmla="*/ 1005846 w 2037811"/>
              <a:gd name="connsiteY32" fmla="*/ 1815737 h 2220592"/>
              <a:gd name="connsiteX33" fmla="*/ 1005846 w 2037811"/>
              <a:gd name="connsiteY33" fmla="*/ 2103120 h 2220592"/>
              <a:gd name="connsiteX34" fmla="*/ 467853 w 2037811"/>
              <a:gd name="connsiteY34" fmla="*/ 2220592 h 2220592"/>
              <a:gd name="connsiteX35" fmla="*/ 400417 w 2037811"/>
              <a:gd name="connsiteY35" fmla="*/ 1817040 h 2220592"/>
              <a:gd name="connsiteX36" fmla="*/ 420776 w 2037811"/>
              <a:gd name="connsiteY36" fmla="*/ 1421392 h 2220592"/>
              <a:gd name="connsiteX37" fmla="*/ 458324 w 2037811"/>
              <a:gd name="connsiteY37" fmla="*/ 1339790 h 2220592"/>
              <a:gd name="connsiteX0" fmla="*/ 223386 w 1881556"/>
              <a:gd name="connsiteY0" fmla="*/ 1134899 h 2220592"/>
              <a:gd name="connsiteX1" fmla="*/ 260577 w 1881556"/>
              <a:gd name="connsiteY1" fmla="*/ 1206074 h 2220592"/>
              <a:gd name="connsiteX2" fmla="*/ 243816 w 1881556"/>
              <a:gd name="connsiteY2" fmla="*/ 1251600 h 2220592"/>
              <a:gd name="connsiteX3" fmla="*/ 275260 w 1881556"/>
              <a:gd name="connsiteY3" fmla="*/ 1583354 h 2220592"/>
              <a:gd name="connsiteX4" fmla="*/ 144239 w 1881556"/>
              <a:gd name="connsiteY4" fmla="*/ 1181207 h 2220592"/>
              <a:gd name="connsiteX5" fmla="*/ 148337 w 1881556"/>
              <a:gd name="connsiteY5" fmla="*/ 1194663 h 2220592"/>
              <a:gd name="connsiteX6" fmla="*/ 166994 w 1881556"/>
              <a:gd name="connsiteY6" fmla="*/ 1115893 h 2220592"/>
              <a:gd name="connsiteX7" fmla="*/ 135637 w 1881556"/>
              <a:gd name="connsiteY7" fmla="*/ 1083040 h 2220592"/>
              <a:gd name="connsiteX8" fmla="*/ 219987 w 1881556"/>
              <a:gd name="connsiteY8" fmla="*/ 1024061 h 2220592"/>
              <a:gd name="connsiteX9" fmla="*/ 145707 w 1881556"/>
              <a:gd name="connsiteY9" fmla="*/ 1037517 h 2220592"/>
              <a:gd name="connsiteX10" fmla="*/ 505 w 1881556"/>
              <a:gd name="connsiteY10" fmla="*/ 1071155 h 2220592"/>
              <a:gd name="connsiteX11" fmla="*/ 105008 w 1881556"/>
              <a:gd name="connsiteY11" fmla="*/ 1005840 h 2220592"/>
              <a:gd name="connsiteX12" fmla="*/ 144196 w 1881556"/>
              <a:gd name="connsiteY12" fmla="*/ 992777 h 2220592"/>
              <a:gd name="connsiteX13" fmla="*/ 261762 w 1881556"/>
              <a:gd name="connsiteY13" fmla="*/ 901337 h 2220592"/>
              <a:gd name="connsiteX14" fmla="*/ 340139 w 1881556"/>
              <a:gd name="connsiteY14" fmla="*/ 849086 h 2220592"/>
              <a:gd name="connsiteX15" fmla="*/ 405453 w 1881556"/>
              <a:gd name="connsiteY15" fmla="*/ 783772 h 2220592"/>
              <a:gd name="connsiteX16" fmla="*/ 431579 w 1881556"/>
              <a:gd name="connsiteY16" fmla="*/ 744583 h 2220592"/>
              <a:gd name="connsiteX17" fmla="*/ 509956 w 1881556"/>
              <a:gd name="connsiteY17" fmla="*/ 666206 h 2220592"/>
              <a:gd name="connsiteX18" fmla="*/ 549145 w 1881556"/>
              <a:gd name="connsiteY18" fmla="*/ 627017 h 2220592"/>
              <a:gd name="connsiteX19" fmla="*/ 640585 w 1881556"/>
              <a:gd name="connsiteY19" fmla="*/ 561703 h 2220592"/>
              <a:gd name="connsiteX20" fmla="*/ 666711 w 1881556"/>
              <a:gd name="connsiteY20" fmla="*/ 522515 h 2220592"/>
              <a:gd name="connsiteX21" fmla="*/ 745088 w 1881556"/>
              <a:gd name="connsiteY21" fmla="*/ 470263 h 2220592"/>
              <a:gd name="connsiteX22" fmla="*/ 810402 w 1881556"/>
              <a:gd name="connsiteY22" fmla="*/ 391886 h 2220592"/>
              <a:gd name="connsiteX23" fmla="*/ 875716 w 1881556"/>
              <a:gd name="connsiteY23" fmla="*/ 326572 h 2220592"/>
              <a:gd name="connsiteX24" fmla="*/ 941031 w 1881556"/>
              <a:gd name="connsiteY24" fmla="*/ 248195 h 2220592"/>
              <a:gd name="connsiteX25" fmla="*/ 1006345 w 1881556"/>
              <a:gd name="connsiteY25" fmla="*/ 169817 h 2220592"/>
              <a:gd name="connsiteX26" fmla="*/ 1071659 w 1881556"/>
              <a:gd name="connsiteY26" fmla="*/ 52252 h 2220592"/>
              <a:gd name="connsiteX27" fmla="*/ 1110848 w 1881556"/>
              <a:gd name="connsiteY27" fmla="*/ 0 h 2220592"/>
              <a:gd name="connsiteX28" fmla="*/ 1868493 w 1881556"/>
              <a:gd name="connsiteY28" fmla="*/ 0 h 2220592"/>
              <a:gd name="connsiteX29" fmla="*/ 1881556 w 1881556"/>
              <a:gd name="connsiteY29" fmla="*/ 365761 h 2220592"/>
              <a:gd name="connsiteX30" fmla="*/ 1672551 w 1881556"/>
              <a:gd name="connsiteY30" fmla="*/ 744583 h 2220592"/>
              <a:gd name="connsiteX31" fmla="*/ 1241476 w 1881556"/>
              <a:gd name="connsiteY31" fmla="*/ 1097280 h 2220592"/>
              <a:gd name="connsiteX32" fmla="*/ 849591 w 1881556"/>
              <a:gd name="connsiteY32" fmla="*/ 1815737 h 2220592"/>
              <a:gd name="connsiteX33" fmla="*/ 849591 w 1881556"/>
              <a:gd name="connsiteY33" fmla="*/ 2103120 h 2220592"/>
              <a:gd name="connsiteX34" fmla="*/ 311598 w 1881556"/>
              <a:gd name="connsiteY34" fmla="*/ 2220592 h 2220592"/>
              <a:gd name="connsiteX35" fmla="*/ 244162 w 1881556"/>
              <a:gd name="connsiteY35" fmla="*/ 1817040 h 2220592"/>
              <a:gd name="connsiteX36" fmla="*/ 264521 w 1881556"/>
              <a:gd name="connsiteY36" fmla="*/ 1421392 h 2220592"/>
              <a:gd name="connsiteX37" fmla="*/ 302069 w 1881556"/>
              <a:gd name="connsiteY37" fmla="*/ 1339790 h 2220592"/>
              <a:gd name="connsiteX0" fmla="*/ 120039 w 1778209"/>
              <a:gd name="connsiteY0" fmla="*/ 1134899 h 2220592"/>
              <a:gd name="connsiteX1" fmla="*/ 157230 w 1778209"/>
              <a:gd name="connsiteY1" fmla="*/ 1206074 h 2220592"/>
              <a:gd name="connsiteX2" fmla="*/ 140469 w 1778209"/>
              <a:gd name="connsiteY2" fmla="*/ 1251600 h 2220592"/>
              <a:gd name="connsiteX3" fmla="*/ 171913 w 1778209"/>
              <a:gd name="connsiteY3" fmla="*/ 1583354 h 2220592"/>
              <a:gd name="connsiteX4" fmla="*/ 40892 w 1778209"/>
              <a:gd name="connsiteY4" fmla="*/ 1181207 h 2220592"/>
              <a:gd name="connsiteX5" fmla="*/ 44990 w 1778209"/>
              <a:gd name="connsiteY5" fmla="*/ 1194663 h 2220592"/>
              <a:gd name="connsiteX6" fmla="*/ 63647 w 1778209"/>
              <a:gd name="connsiteY6" fmla="*/ 1115893 h 2220592"/>
              <a:gd name="connsiteX7" fmla="*/ 32290 w 1778209"/>
              <a:gd name="connsiteY7" fmla="*/ 1083040 h 2220592"/>
              <a:gd name="connsiteX8" fmla="*/ 116640 w 1778209"/>
              <a:gd name="connsiteY8" fmla="*/ 1024061 h 2220592"/>
              <a:gd name="connsiteX9" fmla="*/ 42360 w 1778209"/>
              <a:gd name="connsiteY9" fmla="*/ 1037517 h 2220592"/>
              <a:gd name="connsiteX10" fmla="*/ 100206 w 1778209"/>
              <a:gd name="connsiteY10" fmla="*/ 952411 h 2220592"/>
              <a:gd name="connsiteX11" fmla="*/ 1661 w 1778209"/>
              <a:gd name="connsiteY11" fmla="*/ 1005840 h 2220592"/>
              <a:gd name="connsiteX12" fmla="*/ 40849 w 1778209"/>
              <a:gd name="connsiteY12" fmla="*/ 992777 h 2220592"/>
              <a:gd name="connsiteX13" fmla="*/ 158415 w 1778209"/>
              <a:gd name="connsiteY13" fmla="*/ 901337 h 2220592"/>
              <a:gd name="connsiteX14" fmla="*/ 236792 w 1778209"/>
              <a:gd name="connsiteY14" fmla="*/ 849086 h 2220592"/>
              <a:gd name="connsiteX15" fmla="*/ 302106 w 1778209"/>
              <a:gd name="connsiteY15" fmla="*/ 783772 h 2220592"/>
              <a:gd name="connsiteX16" fmla="*/ 328232 w 1778209"/>
              <a:gd name="connsiteY16" fmla="*/ 744583 h 2220592"/>
              <a:gd name="connsiteX17" fmla="*/ 406609 w 1778209"/>
              <a:gd name="connsiteY17" fmla="*/ 666206 h 2220592"/>
              <a:gd name="connsiteX18" fmla="*/ 445798 w 1778209"/>
              <a:gd name="connsiteY18" fmla="*/ 627017 h 2220592"/>
              <a:gd name="connsiteX19" fmla="*/ 537238 w 1778209"/>
              <a:gd name="connsiteY19" fmla="*/ 561703 h 2220592"/>
              <a:gd name="connsiteX20" fmla="*/ 563364 w 1778209"/>
              <a:gd name="connsiteY20" fmla="*/ 522515 h 2220592"/>
              <a:gd name="connsiteX21" fmla="*/ 641741 w 1778209"/>
              <a:gd name="connsiteY21" fmla="*/ 470263 h 2220592"/>
              <a:gd name="connsiteX22" fmla="*/ 707055 w 1778209"/>
              <a:gd name="connsiteY22" fmla="*/ 391886 h 2220592"/>
              <a:gd name="connsiteX23" fmla="*/ 772369 w 1778209"/>
              <a:gd name="connsiteY23" fmla="*/ 326572 h 2220592"/>
              <a:gd name="connsiteX24" fmla="*/ 837684 w 1778209"/>
              <a:gd name="connsiteY24" fmla="*/ 248195 h 2220592"/>
              <a:gd name="connsiteX25" fmla="*/ 902998 w 1778209"/>
              <a:gd name="connsiteY25" fmla="*/ 169817 h 2220592"/>
              <a:gd name="connsiteX26" fmla="*/ 968312 w 1778209"/>
              <a:gd name="connsiteY26" fmla="*/ 52252 h 2220592"/>
              <a:gd name="connsiteX27" fmla="*/ 1007501 w 1778209"/>
              <a:gd name="connsiteY27" fmla="*/ 0 h 2220592"/>
              <a:gd name="connsiteX28" fmla="*/ 1765146 w 1778209"/>
              <a:gd name="connsiteY28" fmla="*/ 0 h 2220592"/>
              <a:gd name="connsiteX29" fmla="*/ 1778209 w 1778209"/>
              <a:gd name="connsiteY29" fmla="*/ 365761 h 2220592"/>
              <a:gd name="connsiteX30" fmla="*/ 1569204 w 1778209"/>
              <a:gd name="connsiteY30" fmla="*/ 744583 h 2220592"/>
              <a:gd name="connsiteX31" fmla="*/ 1138129 w 1778209"/>
              <a:gd name="connsiteY31" fmla="*/ 1097280 h 2220592"/>
              <a:gd name="connsiteX32" fmla="*/ 746244 w 1778209"/>
              <a:gd name="connsiteY32" fmla="*/ 1815737 h 2220592"/>
              <a:gd name="connsiteX33" fmla="*/ 746244 w 1778209"/>
              <a:gd name="connsiteY33" fmla="*/ 2103120 h 2220592"/>
              <a:gd name="connsiteX34" fmla="*/ 208251 w 1778209"/>
              <a:gd name="connsiteY34" fmla="*/ 2220592 h 2220592"/>
              <a:gd name="connsiteX35" fmla="*/ 140815 w 1778209"/>
              <a:gd name="connsiteY35" fmla="*/ 1817040 h 2220592"/>
              <a:gd name="connsiteX36" fmla="*/ 161174 w 1778209"/>
              <a:gd name="connsiteY36" fmla="*/ 1421392 h 2220592"/>
              <a:gd name="connsiteX37" fmla="*/ 198722 w 1778209"/>
              <a:gd name="connsiteY37" fmla="*/ 1339790 h 2220592"/>
              <a:gd name="connsiteX0" fmla="*/ 120039 w 1778209"/>
              <a:gd name="connsiteY0" fmla="*/ 1134899 h 2220592"/>
              <a:gd name="connsiteX1" fmla="*/ 157230 w 1778209"/>
              <a:gd name="connsiteY1" fmla="*/ 1206074 h 2220592"/>
              <a:gd name="connsiteX2" fmla="*/ 140469 w 1778209"/>
              <a:gd name="connsiteY2" fmla="*/ 1251600 h 2220592"/>
              <a:gd name="connsiteX3" fmla="*/ 171913 w 1778209"/>
              <a:gd name="connsiteY3" fmla="*/ 1583354 h 2220592"/>
              <a:gd name="connsiteX4" fmla="*/ 40892 w 1778209"/>
              <a:gd name="connsiteY4" fmla="*/ 1181207 h 2220592"/>
              <a:gd name="connsiteX5" fmla="*/ 44990 w 1778209"/>
              <a:gd name="connsiteY5" fmla="*/ 1194663 h 2220592"/>
              <a:gd name="connsiteX6" fmla="*/ 63647 w 1778209"/>
              <a:gd name="connsiteY6" fmla="*/ 1115893 h 2220592"/>
              <a:gd name="connsiteX7" fmla="*/ 32290 w 1778209"/>
              <a:gd name="connsiteY7" fmla="*/ 1083040 h 2220592"/>
              <a:gd name="connsiteX8" fmla="*/ 116640 w 1778209"/>
              <a:gd name="connsiteY8" fmla="*/ 1024061 h 2220592"/>
              <a:gd name="connsiteX9" fmla="*/ 42360 w 1778209"/>
              <a:gd name="connsiteY9" fmla="*/ 1037517 h 2220592"/>
              <a:gd name="connsiteX10" fmla="*/ 100206 w 1778209"/>
              <a:gd name="connsiteY10" fmla="*/ 952411 h 2220592"/>
              <a:gd name="connsiteX11" fmla="*/ 1661 w 1778209"/>
              <a:gd name="connsiteY11" fmla="*/ 1005840 h 2220592"/>
              <a:gd name="connsiteX12" fmla="*/ 40849 w 1778209"/>
              <a:gd name="connsiteY12" fmla="*/ 992777 h 2220592"/>
              <a:gd name="connsiteX13" fmla="*/ 158415 w 1778209"/>
              <a:gd name="connsiteY13" fmla="*/ 901337 h 2220592"/>
              <a:gd name="connsiteX14" fmla="*/ 236792 w 1778209"/>
              <a:gd name="connsiteY14" fmla="*/ 849086 h 2220592"/>
              <a:gd name="connsiteX15" fmla="*/ 302106 w 1778209"/>
              <a:gd name="connsiteY15" fmla="*/ 783772 h 2220592"/>
              <a:gd name="connsiteX16" fmla="*/ 328232 w 1778209"/>
              <a:gd name="connsiteY16" fmla="*/ 744583 h 2220592"/>
              <a:gd name="connsiteX17" fmla="*/ 406609 w 1778209"/>
              <a:gd name="connsiteY17" fmla="*/ 666206 h 2220592"/>
              <a:gd name="connsiteX18" fmla="*/ 445798 w 1778209"/>
              <a:gd name="connsiteY18" fmla="*/ 627017 h 2220592"/>
              <a:gd name="connsiteX19" fmla="*/ 537238 w 1778209"/>
              <a:gd name="connsiteY19" fmla="*/ 561703 h 2220592"/>
              <a:gd name="connsiteX20" fmla="*/ 563364 w 1778209"/>
              <a:gd name="connsiteY20" fmla="*/ 522515 h 2220592"/>
              <a:gd name="connsiteX21" fmla="*/ 641741 w 1778209"/>
              <a:gd name="connsiteY21" fmla="*/ 470263 h 2220592"/>
              <a:gd name="connsiteX22" fmla="*/ 707055 w 1778209"/>
              <a:gd name="connsiteY22" fmla="*/ 391886 h 2220592"/>
              <a:gd name="connsiteX23" fmla="*/ 772369 w 1778209"/>
              <a:gd name="connsiteY23" fmla="*/ 326572 h 2220592"/>
              <a:gd name="connsiteX24" fmla="*/ 837684 w 1778209"/>
              <a:gd name="connsiteY24" fmla="*/ 248195 h 2220592"/>
              <a:gd name="connsiteX25" fmla="*/ 902998 w 1778209"/>
              <a:gd name="connsiteY25" fmla="*/ 169817 h 2220592"/>
              <a:gd name="connsiteX26" fmla="*/ 968312 w 1778209"/>
              <a:gd name="connsiteY26" fmla="*/ 52252 h 2220592"/>
              <a:gd name="connsiteX27" fmla="*/ 1007501 w 1778209"/>
              <a:gd name="connsiteY27" fmla="*/ 0 h 2220592"/>
              <a:gd name="connsiteX28" fmla="*/ 1765146 w 1778209"/>
              <a:gd name="connsiteY28" fmla="*/ 0 h 2220592"/>
              <a:gd name="connsiteX29" fmla="*/ 1778209 w 1778209"/>
              <a:gd name="connsiteY29" fmla="*/ 365761 h 2220592"/>
              <a:gd name="connsiteX30" fmla="*/ 1569204 w 1778209"/>
              <a:gd name="connsiteY30" fmla="*/ 744583 h 2220592"/>
              <a:gd name="connsiteX31" fmla="*/ 1138129 w 1778209"/>
              <a:gd name="connsiteY31" fmla="*/ 1097280 h 2220592"/>
              <a:gd name="connsiteX32" fmla="*/ 746244 w 1778209"/>
              <a:gd name="connsiteY32" fmla="*/ 1815737 h 2220592"/>
              <a:gd name="connsiteX33" fmla="*/ 654565 w 1778209"/>
              <a:gd name="connsiteY33" fmla="*/ 1986323 h 2220592"/>
              <a:gd name="connsiteX34" fmla="*/ 208251 w 1778209"/>
              <a:gd name="connsiteY34" fmla="*/ 2220592 h 2220592"/>
              <a:gd name="connsiteX35" fmla="*/ 140815 w 1778209"/>
              <a:gd name="connsiteY35" fmla="*/ 1817040 h 2220592"/>
              <a:gd name="connsiteX36" fmla="*/ 161174 w 1778209"/>
              <a:gd name="connsiteY36" fmla="*/ 1421392 h 2220592"/>
              <a:gd name="connsiteX37" fmla="*/ 198722 w 1778209"/>
              <a:gd name="connsiteY37" fmla="*/ 1339790 h 22205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778209" h="2220592">
                <a:moveTo>
                  <a:pt x="120039" y="1134899"/>
                </a:moveTo>
                <a:lnTo>
                  <a:pt x="157230" y="1206074"/>
                </a:lnTo>
                <a:cubicBezTo>
                  <a:pt x="143680" y="1214652"/>
                  <a:pt x="154019" y="1243022"/>
                  <a:pt x="140469" y="1251600"/>
                </a:cubicBezTo>
                <a:lnTo>
                  <a:pt x="171913" y="1583354"/>
                </a:lnTo>
                <a:cubicBezTo>
                  <a:pt x="249071" y="1572613"/>
                  <a:pt x="62046" y="1245989"/>
                  <a:pt x="40892" y="1181207"/>
                </a:cubicBezTo>
                <a:cubicBezTo>
                  <a:pt x="19738" y="1116425"/>
                  <a:pt x="41198" y="1205549"/>
                  <a:pt x="44990" y="1194663"/>
                </a:cubicBezTo>
                <a:cubicBezTo>
                  <a:pt x="48783" y="1183777"/>
                  <a:pt x="65764" y="1134497"/>
                  <a:pt x="63647" y="1115893"/>
                </a:cubicBezTo>
                <a:cubicBezTo>
                  <a:pt x="61530" y="1097289"/>
                  <a:pt x="14873" y="1087394"/>
                  <a:pt x="32290" y="1083040"/>
                </a:cubicBezTo>
                <a:cubicBezTo>
                  <a:pt x="144605" y="1008163"/>
                  <a:pt x="114962" y="1031648"/>
                  <a:pt x="116640" y="1024061"/>
                </a:cubicBezTo>
                <a:cubicBezTo>
                  <a:pt x="118318" y="1016474"/>
                  <a:pt x="45099" y="1049459"/>
                  <a:pt x="42360" y="1037517"/>
                </a:cubicBezTo>
                <a:cubicBezTo>
                  <a:pt x="39621" y="1025575"/>
                  <a:pt x="106989" y="957691"/>
                  <a:pt x="100206" y="952411"/>
                </a:cubicBezTo>
                <a:cubicBezTo>
                  <a:pt x="93423" y="947132"/>
                  <a:pt x="11554" y="999112"/>
                  <a:pt x="1661" y="1005840"/>
                </a:cubicBezTo>
                <a:cubicBezTo>
                  <a:pt x="-8232" y="1012568"/>
                  <a:pt x="28812" y="999464"/>
                  <a:pt x="40849" y="992777"/>
                </a:cubicBezTo>
                <a:cubicBezTo>
                  <a:pt x="192071" y="908765"/>
                  <a:pt x="63208" y="975386"/>
                  <a:pt x="158415" y="901337"/>
                </a:cubicBezTo>
                <a:cubicBezTo>
                  <a:pt x="183200" y="882060"/>
                  <a:pt x="236792" y="849086"/>
                  <a:pt x="236792" y="849086"/>
                </a:cubicBezTo>
                <a:cubicBezTo>
                  <a:pt x="306462" y="744580"/>
                  <a:pt x="215020" y="870858"/>
                  <a:pt x="302106" y="783772"/>
                </a:cubicBezTo>
                <a:cubicBezTo>
                  <a:pt x="313207" y="772671"/>
                  <a:pt x="317802" y="756317"/>
                  <a:pt x="328232" y="744583"/>
                </a:cubicBezTo>
                <a:cubicBezTo>
                  <a:pt x="352778" y="716968"/>
                  <a:pt x="380483" y="692332"/>
                  <a:pt x="406609" y="666206"/>
                </a:cubicBezTo>
                <a:cubicBezTo>
                  <a:pt x="419672" y="653143"/>
                  <a:pt x="431019" y="638101"/>
                  <a:pt x="445798" y="627017"/>
                </a:cubicBezTo>
                <a:cubicBezTo>
                  <a:pt x="510609" y="578409"/>
                  <a:pt x="479934" y="599905"/>
                  <a:pt x="537238" y="561703"/>
                </a:cubicBezTo>
                <a:cubicBezTo>
                  <a:pt x="545947" y="548640"/>
                  <a:pt x="551549" y="532853"/>
                  <a:pt x="563364" y="522515"/>
                </a:cubicBezTo>
                <a:cubicBezTo>
                  <a:pt x="586994" y="501838"/>
                  <a:pt x="641741" y="470263"/>
                  <a:pt x="641741" y="470263"/>
                </a:cubicBezTo>
                <a:cubicBezTo>
                  <a:pt x="706603" y="372969"/>
                  <a:pt x="623240" y="492464"/>
                  <a:pt x="707055" y="391886"/>
                </a:cubicBezTo>
                <a:cubicBezTo>
                  <a:pt x="761483" y="326572"/>
                  <a:pt x="700524" y="374468"/>
                  <a:pt x="772369" y="326572"/>
                </a:cubicBezTo>
                <a:cubicBezTo>
                  <a:pt x="837240" y="229266"/>
                  <a:pt x="753861" y="348783"/>
                  <a:pt x="837684" y="248195"/>
                </a:cubicBezTo>
                <a:cubicBezTo>
                  <a:pt x="928624" y="139067"/>
                  <a:pt x="788498" y="284317"/>
                  <a:pt x="902998" y="169817"/>
                </a:cubicBezTo>
                <a:cubicBezTo>
                  <a:pt x="925990" y="100841"/>
                  <a:pt x="908423" y="142085"/>
                  <a:pt x="968312" y="52252"/>
                </a:cubicBezTo>
                <a:cubicBezTo>
                  <a:pt x="997853" y="7940"/>
                  <a:pt x="983337" y="24164"/>
                  <a:pt x="1007501" y="0"/>
                </a:cubicBezTo>
                <a:lnTo>
                  <a:pt x="1765146" y="0"/>
                </a:lnTo>
                <a:lnTo>
                  <a:pt x="1778209" y="365761"/>
                </a:lnTo>
                <a:lnTo>
                  <a:pt x="1569204" y="744583"/>
                </a:lnTo>
                <a:lnTo>
                  <a:pt x="1138129" y="1097280"/>
                </a:lnTo>
                <a:lnTo>
                  <a:pt x="746244" y="1815737"/>
                </a:lnTo>
                <a:lnTo>
                  <a:pt x="654565" y="1986323"/>
                </a:lnTo>
                <a:lnTo>
                  <a:pt x="208251" y="2220592"/>
                </a:lnTo>
                <a:cubicBezTo>
                  <a:pt x="4622" y="2000315"/>
                  <a:pt x="344444" y="2037317"/>
                  <a:pt x="140815" y="1817040"/>
                </a:cubicBezTo>
                <a:cubicBezTo>
                  <a:pt x="-96321" y="1752792"/>
                  <a:pt x="323368" y="1459687"/>
                  <a:pt x="161174" y="1421392"/>
                </a:cubicBezTo>
                <a:cubicBezTo>
                  <a:pt x="-1020" y="1383098"/>
                  <a:pt x="229202" y="1309310"/>
                  <a:pt x="198722" y="1339790"/>
                </a:cubicBezTo>
              </a:path>
            </a:pathLst>
          </a:custGeom>
          <a:blipFill dpi="0" rotWithShape="1">
            <a:blip r:embed="rId5">
              <a:alphaModFix amt="16000"/>
            </a:blip>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350" dirty="0"/>
          </a:p>
        </p:txBody>
      </p:sp>
      <p:sp>
        <p:nvSpPr>
          <p:cNvPr id="270" name="Freeform 269">
            <a:extLst>
              <a:ext uri="{FF2B5EF4-FFF2-40B4-BE49-F238E27FC236}">
                <a16:creationId xmlns:a16="http://schemas.microsoft.com/office/drawing/2014/main" id="{78BE8431-D33A-4B48-9CD3-9608E88487F7}"/>
              </a:ext>
            </a:extLst>
          </p:cNvPr>
          <p:cNvSpPr/>
          <p:nvPr/>
        </p:nvSpPr>
        <p:spPr>
          <a:xfrm flipH="1">
            <a:off x="1998942" y="4324762"/>
            <a:ext cx="1759711" cy="1048319"/>
          </a:xfrm>
          <a:custGeom>
            <a:avLst/>
            <a:gdLst>
              <a:gd name="connsiteX0" fmla="*/ 14364 w 1571702"/>
              <a:gd name="connsiteY0" fmla="*/ 528638 h 1114425"/>
              <a:gd name="connsiteX1" fmla="*/ 14364 w 1571702"/>
              <a:gd name="connsiteY1" fmla="*/ 528638 h 1114425"/>
              <a:gd name="connsiteX2" fmla="*/ 185814 w 1571702"/>
              <a:gd name="connsiteY2" fmla="*/ 471488 h 1114425"/>
              <a:gd name="connsiteX3" fmla="*/ 228677 w 1571702"/>
              <a:gd name="connsiteY3" fmla="*/ 442913 h 1114425"/>
              <a:gd name="connsiteX4" fmla="*/ 314402 w 1571702"/>
              <a:gd name="connsiteY4" fmla="*/ 414338 h 1114425"/>
              <a:gd name="connsiteX5" fmla="*/ 400127 w 1571702"/>
              <a:gd name="connsiteY5" fmla="*/ 357188 h 1114425"/>
              <a:gd name="connsiteX6" fmla="*/ 485852 w 1571702"/>
              <a:gd name="connsiteY6" fmla="*/ 328613 h 1114425"/>
              <a:gd name="connsiteX7" fmla="*/ 528714 w 1571702"/>
              <a:gd name="connsiteY7" fmla="*/ 300038 h 1114425"/>
              <a:gd name="connsiteX8" fmla="*/ 614439 w 1571702"/>
              <a:gd name="connsiteY8" fmla="*/ 271463 h 1114425"/>
              <a:gd name="connsiteX9" fmla="*/ 657302 w 1571702"/>
              <a:gd name="connsiteY9" fmla="*/ 242888 h 1114425"/>
              <a:gd name="connsiteX10" fmla="*/ 700164 w 1571702"/>
              <a:gd name="connsiteY10" fmla="*/ 228600 h 1114425"/>
              <a:gd name="connsiteX11" fmla="*/ 828752 w 1571702"/>
              <a:gd name="connsiteY11" fmla="*/ 157163 h 1114425"/>
              <a:gd name="connsiteX12" fmla="*/ 871614 w 1571702"/>
              <a:gd name="connsiteY12" fmla="*/ 128588 h 1114425"/>
              <a:gd name="connsiteX13" fmla="*/ 914477 w 1571702"/>
              <a:gd name="connsiteY13" fmla="*/ 42863 h 1114425"/>
              <a:gd name="connsiteX14" fmla="*/ 900189 w 1571702"/>
              <a:gd name="connsiteY14" fmla="*/ 0 h 1114425"/>
              <a:gd name="connsiteX15" fmla="*/ 1571702 w 1571702"/>
              <a:gd name="connsiteY15" fmla="*/ 0 h 1114425"/>
              <a:gd name="connsiteX16" fmla="*/ 1357389 w 1571702"/>
              <a:gd name="connsiteY16" fmla="*/ 514350 h 1114425"/>
              <a:gd name="connsiteX17" fmla="*/ 328689 w 1571702"/>
              <a:gd name="connsiteY17" fmla="*/ 1114425 h 1114425"/>
              <a:gd name="connsiteX18" fmla="*/ 71514 w 1571702"/>
              <a:gd name="connsiteY18" fmla="*/ 814388 h 1114425"/>
              <a:gd name="connsiteX19" fmla="*/ 28652 w 1571702"/>
              <a:gd name="connsiteY19" fmla="*/ 700088 h 1114425"/>
              <a:gd name="connsiteX20" fmla="*/ 77 w 1571702"/>
              <a:gd name="connsiteY20" fmla="*/ 585788 h 1114425"/>
              <a:gd name="connsiteX21" fmla="*/ 77 w 1571702"/>
              <a:gd name="connsiteY21" fmla="*/ 585788 h 1114425"/>
              <a:gd name="connsiteX22" fmla="*/ 14364 w 1571702"/>
              <a:gd name="connsiteY22" fmla="*/ 528638 h 1114425"/>
              <a:gd name="connsiteX0" fmla="*/ 14364 w 1571702"/>
              <a:gd name="connsiteY0" fmla="*/ 528638 h 1133880"/>
              <a:gd name="connsiteX1" fmla="*/ 14364 w 1571702"/>
              <a:gd name="connsiteY1" fmla="*/ 528638 h 1133880"/>
              <a:gd name="connsiteX2" fmla="*/ 185814 w 1571702"/>
              <a:gd name="connsiteY2" fmla="*/ 471488 h 1133880"/>
              <a:gd name="connsiteX3" fmla="*/ 228677 w 1571702"/>
              <a:gd name="connsiteY3" fmla="*/ 442913 h 1133880"/>
              <a:gd name="connsiteX4" fmla="*/ 314402 w 1571702"/>
              <a:gd name="connsiteY4" fmla="*/ 414338 h 1133880"/>
              <a:gd name="connsiteX5" fmla="*/ 400127 w 1571702"/>
              <a:gd name="connsiteY5" fmla="*/ 357188 h 1133880"/>
              <a:gd name="connsiteX6" fmla="*/ 485852 w 1571702"/>
              <a:gd name="connsiteY6" fmla="*/ 328613 h 1133880"/>
              <a:gd name="connsiteX7" fmla="*/ 528714 w 1571702"/>
              <a:gd name="connsiteY7" fmla="*/ 300038 h 1133880"/>
              <a:gd name="connsiteX8" fmla="*/ 614439 w 1571702"/>
              <a:gd name="connsiteY8" fmla="*/ 271463 h 1133880"/>
              <a:gd name="connsiteX9" fmla="*/ 657302 w 1571702"/>
              <a:gd name="connsiteY9" fmla="*/ 242888 h 1133880"/>
              <a:gd name="connsiteX10" fmla="*/ 700164 w 1571702"/>
              <a:gd name="connsiteY10" fmla="*/ 228600 h 1133880"/>
              <a:gd name="connsiteX11" fmla="*/ 828752 w 1571702"/>
              <a:gd name="connsiteY11" fmla="*/ 157163 h 1133880"/>
              <a:gd name="connsiteX12" fmla="*/ 871614 w 1571702"/>
              <a:gd name="connsiteY12" fmla="*/ 128588 h 1133880"/>
              <a:gd name="connsiteX13" fmla="*/ 914477 w 1571702"/>
              <a:gd name="connsiteY13" fmla="*/ 42863 h 1133880"/>
              <a:gd name="connsiteX14" fmla="*/ 900189 w 1571702"/>
              <a:gd name="connsiteY14" fmla="*/ 0 h 1133880"/>
              <a:gd name="connsiteX15" fmla="*/ 1571702 w 1571702"/>
              <a:gd name="connsiteY15" fmla="*/ 0 h 1133880"/>
              <a:gd name="connsiteX16" fmla="*/ 1357389 w 1571702"/>
              <a:gd name="connsiteY16" fmla="*/ 514350 h 1133880"/>
              <a:gd name="connsiteX17" fmla="*/ 315719 w 1571702"/>
              <a:gd name="connsiteY17" fmla="*/ 1133880 h 1133880"/>
              <a:gd name="connsiteX18" fmla="*/ 71514 w 1571702"/>
              <a:gd name="connsiteY18" fmla="*/ 814388 h 1133880"/>
              <a:gd name="connsiteX19" fmla="*/ 28652 w 1571702"/>
              <a:gd name="connsiteY19" fmla="*/ 700088 h 1133880"/>
              <a:gd name="connsiteX20" fmla="*/ 77 w 1571702"/>
              <a:gd name="connsiteY20" fmla="*/ 585788 h 1133880"/>
              <a:gd name="connsiteX21" fmla="*/ 77 w 1571702"/>
              <a:gd name="connsiteY21" fmla="*/ 585788 h 1133880"/>
              <a:gd name="connsiteX22" fmla="*/ 14364 w 1571702"/>
              <a:gd name="connsiteY22" fmla="*/ 528638 h 1133880"/>
              <a:gd name="connsiteX0" fmla="*/ 14364 w 1571702"/>
              <a:gd name="connsiteY0" fmla="*/ 528638 h 1133880"/>
              <a:gd name="connsiteX1" fmla="*/ 14364 w 1571702"/>
              <a:gd name="connsiteY1" fmla="*/ 528638 h 1133880"/>
              <a:gd name="connsiteX2" fmla="*/ 185814 w 1571702"/>
              <a:gd name="connsiteY2" fmla="*/ 471488 h 1133880"/>
              <a:gd name="connsiteX3" fmla="*/ 228677 w 1571702"/>
              <a:gd name="connsiteY3" fmla="*/ 442913 h 1133880"/>
              <a:gd name="connsiteX4" fmla="*/ 314402 w 1571702"/>
              <a:gd name="connsiteY4" fmla="*/ 414338 h 1133880"/>
              <a:gd name="connsiteX5" fmla="*/ 400127 w 1571702"/>
              <a:gd name="connsiteY5" fmla="*/ 357188 h 1133880"/>
              <a:gd name="connsiteX6" fmla="*/ 485852 w 1571702"/>
              <a:gd name="connsiteY6" fmla="*/ 328613 h 1133880"/>
              <a:gd name="connsiteX7" fmla="*/ 528714 w 1571702"/>
              <a:gd name="connsiteY7" fmla="*/ 300038 h 1133880"/>
              <a:gd name="connsiteX8" fmla="*/ 614439 w 1571702"/>
              <a:gd name="connsiteY8" fmla="*/ 271463 h 1133880"/>
              <a:gd name="connsiteX9" fmla="*/ 657302 w 1571702"/>
              <a:gd name="connsiteY9" fmla="*/ 242888 h 1133880"/>
              <a:gd name="connsiteX10" fmla="*/ 700164 w 1571702"/>
              <a:gd name="connsiteY10" fmla="*/ 228600 h 1133880"/>
              <a:gd name="connsiteX11" fmla="*/ 828752 w 1571702"/>
              <a:gd name="connsiteY11" fmla="*/ 157163 h 1133880"/>
              <a:gd name="connsiteX12" fmla="*/ 871614 w 1571702"/>
              <a:gd name="connsiteY12" fmla="*/ 128588 h 1133880"/>
              <a:gd name="connsiteX13" fmla="*/ 914477 w 1571702"/>
              <a:gd name="connsiteY13" fmla="*/ 42863 h 1133880"/>
              <a:gd name="connsiteX14" fmla="*/ 900189 w 1571702"/>
              <a:gd name="connsiteY14" fmla="*/ 0 h 1133880"/>
              <a:gd name="connsiteX15" fmla="*/ 1571702 w 1571702"/>
              <a:gd name="connsiteY15" fmla="*/ 0 h 1133880"/>
              <a:gd name="connsiteX16" fmla="*/ 1357389 w 1571702"/>
              <a:gd name="connsiteY16" fmla="*/ 514350 h 1133880"/>
              <a:gd name="connsiteX17" fmla="*/ 315719 w 1571702"/>
              <a:gd name="connsiteY17" fmla="*/ 1133880 h 1133880"/>
              <a:gd name="connsiteX18" fmla="*/ 71514 w 1571702"/>
              <a:gd name="connsiteY18" fmla="*/ 814388 h 1133880"/>
              <a:gd name="connsiteX19" fmla="*/ 28652 w 1571702"/>
              <a:gd name="connsiteY19" fmla="*/ 700088 h 1133880"/>
              <a:gd name="connsiteX20" fmla="*/ 77 w 1571702"/>
              <a:gd name="connsiteY20" fmla="*/ 585788 h 1133880"/>
              <a:gd name="connsiteX21" fmla="*/ 77 w 1571702"/>
              <a:gd name="connsiteY21" fmla="*/ 585788 h 1133880"/>
              <a:gd name="connsiteX22" fmla="*/ 14364 w 1571702"/>
              <a:gd name="connsiteY22" fmla="*/ 528638 h 1133880"/>
              <a:gd name="connsiteX0" fmla="*/ 14364 w 1571702"/>
              <a:gd name="connsiteY0" fmla="*/ 528638 h 956080"/>
              <a:gd name="connsiteX1" fmla="*/ 14364 w 1571702"/>
              <a:gd name="connsiteY1" fmla="*/ 528638 h 956080"/>
              <a:gd name="connsiteX2" fmla="*/ 185814 w 1571702"/>
              <a:gd name="connsiteY2" fmla="*/ 471488 h 956080"/>
              <a:gd name="connsiteX3" fmla="*/ 228677 w 1571702"/>
              <a:gd name="connsiteY3" fmla="*/ 442913 h 956080"/>
              <a:gd name="connsiteX4" fmla="*/ 314402 w 1571702"/>
              <a:gd name="connsiteY4" fmla="*/ 414338 h 956080"/>
              <a:gd name="connsiteX5" fmla="*/ 400127 w 1571702"/>
              <a:gd name="connsiteY5" fmla="*/ 357188 h 956080"/>
              <a:gd name="connsiteX6" fmla="*/ 485852 w 1571702"/>
              <a:gd name="connsiteY6" fmla="*/ 328613 h 956080"/>
              <a:gd name="connsiteX7" fmla="*/ 528714 w 1571702"/>
              <a:gd name="connsiteY7" fmla="*/ 300038 h 956080"/>
              <a:gd name="connsiteX8" fmla="*/ 614439 w 1571702"/>
              <a:gd name="connsiteY8" fmla="*/ 271463 h 956080"/>
              <a:gd name="connsiteX9" fmla="*/ 657302 w 1571702"/>
              <a:gd name="connsiteY9" fmla="*/ 242888 h 956080"/>
              <a:gd name="connsiteX10" fmla="*/ 700164 w 1571702"/>
              <a:gd name="connsiteY10" fmla="*/ 228600 h 956080"/>
              <a:gd name="connsiteX11" fmla="*/ 828752 w 1571702"/>
              <a:gd name="connsiteY11" fmla="*/ 157163 h 956080"/>
              <a:gd name="connsiteX12" fmla="*/ 871614 w 1571702"/>
              <a:gd name="connsiteY12" fmla="*/ 128588 h 956080"/>
              <a:gd name="connsiteX13" fmla="*/ 914477 w 1571702"/>
              <a:gd name="connsiteY13" fmla="*/ 42863 h 956080"/>
              <a:gd name="connsiteX14" fmla="*/ 900189 w 1571702"/>
              <a:gd name="connsiteY14" fmla="*/ 0 h 956080"/>
              <a:gd name="connsiteX15" fmla="*/ 1571702 w 1571702"/>
              <a:gd name="connsiteY15" fmla="*/ 0 h 956080"/>
              <a:gd name="connsiteX16" fmla="*/ 1357389 w 1571702"/>
              <a:gd name="connsiteY16" fmla="*/ 514350 h 956080"/>
              <a:gd name="connsiteX17" fmla="*/ 607819 w 1571702"/>
              <a:gd name="connsiteY17" fmla="*/ 956080 h 956080"/>
              <a:gd name="connsiteX18" fmla="*/ 71514 w 1571702"/>
              <a:gd name="connsiteY18" fmla="*/ 814388 h 956080"/>
              <a:gd name="connsiteX19" fmla="*/ 28652 w 1571702"/>
              <a:gd name="connsiteY19" fmla="*/ 700088 h 956080"/>
              <a:gd name="connsiteX20" fmla="*/ 77 w 1571702"/>
              <a:gd name="connsiteY20" fmla="*/ 585788 h 956080"/>
              <a:gd name="connsiteX21" fmla="*/ 77 w 1571702"/>
              <a:gd name="connsiteY21" fmla="*/ 585788 h 956080"/>
              <a:gd name="connsiteX22" fmla="*/ 14364 w 1571702"/>
              <a:gd name="connsiteY22" fmla="*/ 528638 h 956080"/>
              <a:gd name="connsiteX0" fmla="*/ 15174 w 1572512"/>
              <a:gd name="connsiteY0" fmla="*/ 528638 h 956080"/>
              <a:gd name="connsiteX1" fmla="*/ 15174 w 1572512"/>
              <a:gd name="connsiteY1" fmla="*/ 528638 h 956080"/>
              <a:gd name="connsiteX2" fmla="*/ 186624 w 1572512"/>
              <a:gd name="connsiteY2" fmla="*/ 471488 h 956080"/>
              <a:gd name="connsiteX3" fmla="*/ 229487 w 1572512"/>
              <a:gd name="connsiteY3" fmla="*/ 442913 h 956080"/>
              <a:gd name="connsiteX4" fmla="*/ 315212 w 1572512"/>
              <a:gd name="connsiteY4" fmla="*/ 414338 h 956080"/>
              <a:gd name="connsiteX5" fmla="*/ 400937 w 1572512"/>
              <a:gd name="connsiteY5" fmla="*/ 357188 h 956080"/>
              <a:gd name="connsiteX6" fmla="*/ 486662 w 1572512"/>
              <a:gd name="connsiteY6" fmla="*/ 328613 h 956080"/>
              <a:gd name="connsiteX7" fmla="*/ 529524 w 1572512"/>
              <a:gd name="connsiteY7" fmla="*/ 300038 h 956080"/>
              <a:gd name="connsiteX8" fmla="*/ 615249 w 1572512"/>
              <a:gd name="connsiteY8" fmla="*/ 271463 h 956080"/>
              <a:gd name="connsiteX9" fmla="*/ 658112 w 1572512"/>
              <a:gd name="connsiteY9" fmla="*/ 242888 h 956080"/>
              <a:gd name="connsiteX10" fmla="*/ 700974 w 1572512"/>
              <a:gd name="connsiteY10" fmla="*/ 228600 h 956080"/>
              <a:gd name="connsiteX11" fmla="*/ 829562 w 1572512"/>
              <a:gd name="connsiteY11" fmla="*/ 157163 h 956080"/>
              <a:gd name="connsiteX12" fmla="*/ 872424 w 1572512"/>
              <a:gd name="connsiteY12" fmla="*/ 128588 h 956080"/>
              <a:gd name="connsiteX13" fmla="*/ 915287 w 1572512"/>
              <a:gd name="connsiteY13" fmla="*/ 42863 h 956080"/>
              <a:gd name="connsiteX14" fmla="*/ 900999 w 1572512"/>
              <a:gd name="connsiteY14" fmla="*/ 0 h 956080"/>
              <a:gd name="connsiteX15" fmla="*/ 1572512 w 1572512"/>
              <a:gd name="connsiteY15" fmla="*/ 0 h 956080"/>
              <a:gd name="connsiteX16" fmla="*/ 1358199 w 1572512"/>
              <a:gd name="connsiteY16" fmla="*/ 514350 h 956080"/>
              <a:gd name="connsiteX17" fmla="*/ 608629 w 1572512"/>
              <a:gd name="connsiteY17" fmla="*/ 956080 h 956080"/>
              <a:gd name="connsiteX18" fmla="*/ 224724 w 1572512"/>
              <a:gd name="connsiteY18" fmla="*/ 750888 h 956080"/>
              <a:gd name="connsiteX19" fmla="*/ 29462 w 1572512"/>
              <a:gd name="connsiteY19" fmla="*/ 700088 h 956080"/>
              <a:gd name="connsiteX20" fmla="*/ 887 w 1572512"/>
              <a:gd name="connsiteY20" fmla="*/ 585788 h 956080"/>
              <a:gd name="connsiteX21" fmla="*/ 887 w 1572512"/>
              <a:gd name="connsiteY21" fmla="*/ 585788 h 956080"/>
              <a:gd name="connsiteX22" fmla="*/ 15174 w 1572512"/>
              <a:gd name="connsiteY22" fmla="*/ 528638 h 956080"/>
              <a:gd name="connsiteX0" fmla="*/ 15174 w 1572512"/>
              <a:gd name="connsiteY0" fmla="*/ 528638 h 908455"/>
              <a:gd name="connsiteX1" fmla="*/ 15174 w 1572512"/>
              <a:gd name="connsiteY1" fmla="*/ 528638 h 908455"/>
              <a:gd name="connsiteX2" fmla="*/ 186624 w 1572512"/>
              <a:gd name="connsiteY2" fmla="*/ 471488 h 908455"/>
              <a:gd name="connsiteX3" fmla="*/ 229487 w 1572512"/>
              <a:gd name="connsiteY3" fmla="*/ 442913 h 908455"/>
              <a:gd name="connsiteX4" fmla="*/ 315212 w 1572512"/>
              <a:gd name="connsiteY4" fmla="*/ 414338 h 908455"/>
              <a:gd name="connsiteX5" fmla="*/ 400937 w 1572512"/>
              <a:gd name="connsiteY5" fmla="*/ 357188 h 908455"/>
              <a:gd name="connsiteX6" fmla="*/ 486662 w 1572512"/>
              <a:gd name="connsiteY6" fmla="*/ 328613 h 908455"/>
              <a:gd name="connsiteX7" fmla="*/ 529524 w 1572512"/>
              <a:gd name="connsiteY7" fmla="*/ 300038 h 908455"/>
              <a:gd name="connsiteX8" fmla="*/ 615249 w 1572512"/>
              <a:gd name="connsiteY8" fmla="*/ 271463 h 908455"/>
              <a:gd name="connsiteX9" fmla="*/ 658112 w 1572512"/>
              <a:gd name="connsiteY9" fmla="*/ 242888 h 908455"/>
              <a:gd name="connsiteX10" fmla="*/ 700974 w 1572512"/>
              <a:gd name="connsiteY10" fmla="*/ 228600 h 908455"/>
              <a:gd name="connsiteX11" fmla="*/ 829562 w 1572512"/>
              <a:gd name="connsiteY11" fmla="*/ 157163 h 908455"/>
              <a:gd name="connsiteX12" fmla="*/ 872424 w 1572512"/>
              <a:gd name="connsiteY12" fmla="*/ 128588 h 908455"/>
              <a:gd name="connsiteX13" fmla="*/ 915287 w 1572512"/>
              <a:gd name="connsiteY13" fmla="*/ 42863 h 908455"/>
              <a:gd name="connsiteX14" fmla="*/ 900999 w 1572512"/>
              <a:gd name="connsiteY14" fmla="*/ 0 h 908455"/>
              <a:gd name="connsiteX15" fmla="*/ 1572512 w 1572512"/>
              <a:gd name="connsiteY15" fmla="*/ 0 h 908455"/>
              <a:gd name="connsiteX16" fmla="*/ 1358199 w 1572512"/>
              <a:gd name="connsiteY16" fmla="*/ 514350 h 908455"/>
              <a:gd name="connsiteX17" fmla="*/ 681654 w 1572512"/>
              <a:gd name="connsiteY17" fmla="*/ 908455 h 908455"/>
              <a:gd name="connsiteX18" fmla="*/ 224724 w 1572512"/>
              <a:gd name="connsiteY18" fmla="*/ 750888 h 908455"/>
              <a:gd name="connsiteX19" fmla="*/ 29462 w 1572512"/>
              <a:gd name="connsiteY19" fmla="*/ 700088 h 908455"/>
              <a:gd name="connsiteX20" fmla="*/ 887 w 1572512"/>
              <a:gd name="connsiteY20" fmla="*/ 585788 h 908455"/>
              <a:gd name="connsiteX21" fmla="*/ 887 w 1572512"/>
              <a:gd name="connsiteY21" fmla="*/ 585788 h 908455"/>
              <a:gd name="connsiteX22" fmla="*/ 15174 w 1572512"/>
              <a:gd name="connsiteY22" fmla="*/ 528638 h 908455"/>
              <a:gd name="connsiteX0" fmla="*/ 23147 w 1580485"/>
              <a:gd name="connsiteY0" fmla="*/ 528638 h 908455"/>
              <a:gd name="connsiteX1" fmla="*/ 23147 w 1580485"/>
              <a:gd name="connsiteY1" fmla="*/ 528638 h 908455"/>
              <a:gd name="connsiteX2" fmla="*/ 194597 w 1580485"/>
              <a:gd name="connsiteY2" fmla="*/ 471488 h 908455"/>
              <a:gd name="connsiteX3" fmla="*/ 237460 w 1580485"/>
              <a:gd name="connsiteY3" fmla="*/ 442913 h 908455"/>
              <a:gd name="connsiteX4" fmla="*/ 323185 w 1580485"/>
              <a:gd name="connsiteY4" fmla="*/ 414338 h 908455"/>
              <a:gd name="connsiteX5" fmla="*/ 408910 w 1580485"/>
              <a:gd name="connsiteY5" fmla="*/ 357188 h 908455"/>
              <a:gd name="connsiteX6" fmla="*/ 494635 w 1580485"/>
              <a:gd name="connsiteY6" fmla="*/ 328613 h 908455"/>
              <a:gd name="connsiteX7" fmla="*/ 537497 w 1580485"/>
              <a:gd name="connsiteY7" fmla="*/ 300038 h 908455"/>
              <a:gd name="connsiteX8" fmla="*/ 623222 w 1580485"/>
              <a:gd name="connsiteY8" fmla="*/ 271463 h 908455"/>
              <a:gd name="connsiteX9" fmla="*/ 666085 w 1580485"/>
              <a:gd name="connsiteY9" fmla="*/ 242888 h 908455"/>
              <a:gd name="connsiteX10" fmla="*/ 708947 w 1580485"/>
              <a:gd name="connsiteY10" fmla="*/ 228600 h 908455"/>
              <a:gd name="connsiteX11" fmla="*/ 837535 w 1580485"/>
              <a:gd name="connsiteY11" fmla="*/ 157163 h 908455"/>
              <a:gd name="connsiteX12" fmla="*/ 880397 w 1580485"/>
              <a:gd name="connsiteY12" fmla="*/ 128588 h 908455"/>
              <a:gd name="connsiteX13" fmla="*/ 923260 w 1580485"/>
              <a:gd name="connsiteY13" fmla="*/ 42863 h 908455"/>
              <a:gd name="connsiteX14" fmla="*/ 908972 w 1580485"/>
              <a:gd name="connsiteY14" fmla="*/ 0 h 908455"/>
              <a:gd name="connsiteX15" fmla="*/ 1580485 w 1580485"/>
              <a:gd name="connsiteY15" fmla="*/ 0 h 908455"/>
              <a:gd name="connsiteX16" fmla="*/ 1366172 w 1580485"/>
              <a:gd name="connsiteY16" fmla="*/ 514350 h 908455"/>
              <a:gd name="connsiteX17" fmla="*/ 689627 w 1580485"/>
              <a:gd name="connsiteY17" fmla="*/ 908455 h 908455"/>
              <a:gd name="connsiteX18" fmla="*/ 378747 w 1580485"/>
              <a:gd name="connsiteY18" fmla="*/ 773113 h 908455"/>
              <a:gd name="connsiteX19" fmla="*/ 37435 w 1580485"/>
              <a:gd name="connsiteY19" fmla="*/ 700088 h 908455"/>
              <a:gd name="connsiteX20" fmla="*/ 8860 w 1580485"/>
              <a:gd name="connsiteY20" fmla="*/ 585788 h 908455"/>
              <a:gd name="connsiteX21" fmla="*/ 8860 w 1580485"/>
              <a:gd name="connsiteY21" fmla="*/ 585788 h 908455"/>
              <a:gd name="connsiteX22" fmla="*/ 23147 w 1580485"/>
              <a:gd name="connsiteY22" fmla="*/ 528638 h 908455"/>
              <a:gd name="connsiteX0" fmla="*/ 23147 w 1580485"/>
              <a:gd name="connsiteY0" fmla="*/ 528638 h 908455"/>
              <a:gd name="connsiteX1" fmla="*/ 23147 w 1580485"/>
              <a:gd name="connsiteY1" fmla="*/ 528638 h 908455"/>
              <a:gd name="connsiteX2" fmla="*/ 194597 w 1580485"/>
              <a:gd name="connsiteY2" fmla="*/ 471488 h 908455"/>
              <a:gd name="connsiteX3" fmla="*/ 237460 w 1580485"/>
              <a:gd name="connsiteY3" fmla="*/ 442913 h 908455"/>
              <a:gd name="connsiteX4" fmla="*/ 323185 w 1580485"/>
              <a:gd name="connsiteY4" fmla="*/ 414338 h 908455"/>
              <a:gd name="connsiteX5" fmla="*/ 408910 w 1580485"/>
              <a:gd name="connsiteY5" fmla="*/ 357188 h 908455"/>
              <a:gd name="connsiteX6" fmla="*/ 494635 w 1580485"/>
              <a:gd name="connsiteY6" fmla="*/ 328613 h 908455"/>
              <a:gd name="connsiteX7" fmla="*/ 537497 w 1580485"/>
              <a:gd name="connsiteY7" fmla="*/ 300038 h 908455"/>
              <a:gd name="connsiteX8" fmla="*/ 623222 w 1580485"/>
              <a:gd name="connsiteY8" fmla="*/ 271463 h 908455"/>
              <a:gd name="connsiteX9" fmla="*/ 666085 w 1580485"/>
              <a:gd name="connsiteY9" fmla="*/ 242888 h 908455"/>
              <a:gd name="connsiteX10" fmla="*/ 708947 w 1580485"/>
              <a:gd name="connsiteY10" fmla="*/ 228600 h 908455"/>
              <a:gd name="connsiteX11" fmla="*/ 837535 w 1580485"/>
              <a:gd name="connsiteY11" fmla="*/ 157163 h 908455"/>
              <a:gd name="connsiteX12" fmla="*/ 880397 w 1580485"/>
              <a:gd name="connsiteY12" fmla="*/ 128588 h 908455"/>
              <a:gd name="connsiteX13" fmla="*/ 923260 w 1580485"/>
              <a:gd name="connsiteY13" fmla="*/ 42863 h 908455"/>
              <a:gd name="connsiteX14" fmla="*/ 908972 w 1580485"/>
              <a:gd name="connsiteY14" fmla="*/ 0 h 908455"/>
              <a:gd name="connsiteX15" fmla="*/ 1580485 w 1580485"/>
              <a:gd name="connsiteY15" fmla="*/ 0 h 908455"/>
              <a:gd name="connsiteX16" fmla="*/ 1366172 w 1580485"/>
              <a:gd name="connsiteY16" fmla="*/ 514350 h 908455"/>
              <a:gd name="connsiteX17" fmla="*/ 689627 w 1580485"/>
              <a:gd name="connsiteY17" fmla="*/ 908455 h 908455"/>
              <a:gd name="connsiteX18" fmla="*/ 378747 w 1580485"/>
              <a:gd name="connsiteY18" fmla="*/ 773113 h 908455"/>
              <a:gd name="connsiteX19" fmla="*/ 37435 w 1580485"/>
              <a:gd name="connsiteY19" fmla="*/ 700088 h 908455"/>
              <a:gd name="connsiteX20" fmla="*/ 8860 w 1580485"/>
              <a:gd name="connsiteY20" fmla="*/ 585788 h 908455"/>
              <a:gd name="connsiteX21" fmla="*/ 8860 w 1580485"/>
              <a:gd name="connsiteY21" fmla="*/ 585788 h 908455"/>
              <a:gd name="connsiteX22" fmla="*/ 23147 w 1580485"/>
              <a:gd name="connsiteY22" fmla="*/ 528638 h 908455"/>
              <a:gd name="connsiteX0" fmla="*/ 14287 w 1571625"/>
              <a:gd name="connsiteY0" fmla="*/ 528638 h 908455"/>
              <a:gd name="connsiteX1" fmla="*/ 14287 w 1571625"/>
              <a:gd name="connsiteY1" fmla="*/ 528638 h 908455"/>
              <a:gd name="connsiteX2" fmla="*/ 185737 w 1571625"/>
              <a:gd name="connsiteY2" fmla="*/ 471488 h 908455"/>
              <a:gd name="connsiteX3" fmla="*/ 228600 w 1571625"/>
              <a:gd name="connsiteY3" fmla="*/ 442913 h 908455"/>
              <a:gd name="connsiteX4" fmla="*/ 314325 w 1571625"/>
              <a:gd name="connsiteY4" fmla="*/ 414338 h 908455"/>
              <a:gd name="connsiteX5" fmla="*/ 400050 w 1571625"/>
              <a:gd name="connsiteY5" fmla="*/ 357188 h 908455"/>
              <a:gd name="connsiteX6" fmla="*/ 485775 w 1571625"/>
              <a:gd name="connsiteY6" fmla="*/ 328613 h 908455"/>
              <a:gd name="connsiteX7" fmla="*/ 528637 w 1571625"/>
              <a:gd name="connsiteY7" fmla="*/ 300038 h 908455"/>
              <a:gd name="connsiteX8" fmla="*/ 614362 w 1571625"/>
              <a:gd name="connsiteY8" fmla="*/ 271463 h 908455"/>
              <a:gd name="connsiteX9" fmla="*/ 657225 w 1571625"/>
              <a:gd name="connsiteY9" fmla="*/ 242888 h 908455"/>
              <a:gd name="connsiteX10" fmla="*/ 700087 w 1571625"/>
              <a:gd name="connsiteY10" fmla="*/ 228600 h 908455"/>
              <a:gd name="connsiteX11" fmla="*/ 828675 w 1571625"/>
              <a:gd name="connsiteY11" fmla="*/ 157163 h 908455"/>
              <a:gd name="connsiteX12" fmla="*/ 871537 w 1571625"/>
              <a:gd name="connsiteY12" fmla="*/ 128588 h 908455"/>
              <a:gd name="connsiteX13" fmla="*/ 914400 w 1571625"/>
              <a:gd name="connsiteY13" fmla="*/ 42863 h 908455"/>
              <a:gd name="connsiteX14" fmla="*/ 900112 w 1571625"/>
              <a:gd name="connsiteY14" fmla="*/ 0 h 908455"/>
              <a:gd name="connsiteX15" fmla="*/ 1571625 w 1571625"/>
              <a:gd name="connsiteY15" fmla="*/ 0 h 908455"/>
              <a:gd name="connsiteX16" fmla="*/ 1357312 w 1571625"/>
              <a:gd name="connsiteY16" fmla="*/ 514350 h 908455"/>
              <a:gd name="connsiteX17" fmla="*/ 680767 w 1571625"/>
              <a:gd name="connsiteY17" fmla="*/ 908455 h 908455"/>
              <a:gd name="connsiteX18" fmla="*/ 369887 w 1571625"/>
              <a:gd name="connsiteY18" fmla="*/ 773113 h 908455"/>
              <a:gd name="connsiteX19" fmla="*/ 238125 w 1571625"/>
              <a:gd name="connsiteY19" fmla="*/ 677863 h 908455"/>
              <a:gd name="connsiteX20" fmla="*/ 0 w 1571625"/>
              <a:gd name="connsiteY20" fmla="*/ 585788 h 908455"/>
              <a:gd name="connsiteX21" fmla="*/ 0 w 1571625"/>
              <a:gd name="connsiteY21" fmla="*/ 585788 h 908455"/>
              <a:gd name="connsiteX22" fmla="*/ 14287 w 1571625"/>
              <a:gd name="connsiteY22" fmla="*/ 528638 h 908455"/>
              <a:gd name="connsiteX0" fmla="*/ 14287 w 1571625"/>
              <a:gd name="connsiteY0" fmla="*/ 528638 h 908455"/>
              <a:gd name="connsiteX1" fmla="*/ 14287 w 1571625"/>
              <a:gd name="connsiteY1" fmla="*/ 528638 h 908455"/>
              <a:gd name="connsiteX2" fmla="*/ 185737 w 1571625"/>
              <a:gd name="connsiteY2" fmla="*/ 471488 h 908455"/>
              <a:gd name="connsiteX3" fmla="*/ 228600 w 1571625"/>
              <a:gd name="connsiteY3" fmla="*/ 442913 h 908455"/>
              <a:gd name="connsiteX4" fmla="*/ 314325 w 1571625"/>
              <a:gd name="connsiteY4" fmla="*/ 414338 h 908455"/>
              <a:gd name="connsiteX5" fmla="*/ 400050 w 1571625"/>
              <a:gd name="connsiteY5" fmla="*/ 357188 h 908455"/>
              <a:gd name="connsiteX6" fmla="*/ 485775 w 1571625"/>
              <a:gd name="connsiteY6" fmla="*/ 328613 h 908455"/>
              <a:gd name="connsiteX7" fmla="*/ 528637 w 1571625"/>
              <a:gd name="connsiteY7" fmla="*/ 300038 h 908455"/>
              <a:gd name="connsiteX8" fmla="*/ 614362 w 1571625"/>
              <a:gd name="connsiteY8" fmla="*/ 271463 h 908455"/>
              <a:gd name="connsiteX9" fmla="*/ 657225 w 1571625"/>
              <a:gd name="connsiteY9" fmla="*/ 242888 h 908455"/>
              <a:gd name="connsiteX10" fmla="*/ 700087 w 1571625"/>
              <a:gd name="connsiteY10" fmla="*/ 228600 h 908455"/>
              <a:gd name="connsiteX11" fmla="*/ 828675 w 1571625"/>
              <a:gd name="connsiteY11" fmla="*/ 157163 h 908455"/>
              <a:gd name="connsiteX12" fmla="*/ 871537 w 1571625"/>
              <a:gd name="connsiteY12" fmla="*/ 128588 h 908455"/>
              <a:gd name="connsiteX13" fmla="*/ 914400 w 1571625"/>
              <a:gd name="connsiteY13" fmla="*/ 42863 h 908455"/>
              <a:gd name="connsiteX14" fmla="*/ 900112 w 1571625"/>
              <a:gd name="connsiteY14" fmla="*/ 0 h 908455"/>
              <a:gd name="connsiteX15" fmla="*/ 1571625 w 1571625"/>
              <a:gd name="connsiteY15" fmla="*/ 0 h 908455"/>
              <a:gd name="connsiteX16" fmla="*/ 1357312 w 1571625"/>
              <a:gd name="connsiteY16" fmla="*/ 514350 h 908455"/>
              <a:gd name="connsiteX17" fmla="*/ 680767 w 1571625"/>
              <a:gd name="connsiteY17" fmla="*/ 908455 h 908455"/>
              <a:gd name="connsiteX18" fmla="*/ 369887 w 1571625"/>
              <a:gd name="connsiteY18" fmla="*/ 773113 h 908455"/>
              <a:gd name="connsiteX19" fmla="*/ 238125 w 1571625"/>
              <a:gd name="connsiteY19" fmla="*/ 677863 h 908455"/>
              <a:gd name="connsiteX20" fmla="*/ 0 w 1571625"/>
              <a:gd name="connsiteY20" fmla="*/ 585788 h 908455"/>
              <a:gd name="connsiteX21" fmla="*/ 171450 w 1571625"/>
              <a:gd name="connsiteY21" fmla="*/ 588963 h 908455"/>
              <a:gd name="connsiteX22" fmla="*/ 14287 w 1571625"/>
              <a:gd name="connsiteY22" fmla="*/ 528638 h 908455"/>
              <a:gd name="connsiteX0" fmla="*/ 0 w 1557338"/>
              <a:gd name="connsiteY0" fmla="*/ 528638 h 908455"/>
              <a:gd name="connsiteX1" fmla="*/ 0 w 1557338"/>
              <a:gd name="connsiteY1" fmla="*/ 528638 h 908455"/>
              <a:gd name="connsiteX2" fmla="*/ 171450 w 1557338"/>
              <a:gd name="connsiteY2" fmla="*/ 471488 h 908455"/>
              <a:gd name="connsiteX3" fmla="*/ 214313 w 1557338"/>
              <a:gd name="connsiteY3" fmla="*/ 442913 h 908455"/>
              <a:gd name="connsiteX4" fmla="*/ 300038 w 1557338"/>
              <a:gd name="connsiteY4" fmla="*/ 414338 h 908455"/>
              <a:gd name="connsiteX5" fmla="*/ 385763 w 1557338"/>
              <a:gd name="connsiteY5" fmla="*/ 357188 h 908455"/>
              <a:gd name="connsiteX6" fmla="*/ 471488 w 1557338"/>
              <a:gd name="connsiteY6" fmla="*/ 328613 h 908455"/>
              <a:gd name="connsiteX7" fmla="*/ 514350 w 1557338"/>
              <a:gd name="connsiteY7" fmla="*/ 300038 h 908455"/>
              <a:gd name="connsiteX8" fmla="*/ 600075 w 1557338"/>
              <a:gd name="connsiteY8" fmla="*/ 271463 h 908455"/>
              <a:gd name="connsiteX9" fmla="*/ 642938 w 1557338"/>
              <a:gd name="connsiteY9" fmla="*/ 242888 h 908455"/>
              <a:gd name="connsiteX10" fmla="*/ 685800 w 1557338"/>
              <a:gd name="connsiteY10" fmla="*/ 228600 h 908455"/>
              <a:gd name="connsiteX11" fmla="*/ 814388 w 1557338"/>
              <a:gd name="connsiteY11" fmla="*/ 157163 h 908455"/>
              <a:gd name="connsiteX12" fmla="*/ 857250 w 1557338"/>
              <a:gd name="connsiteY12" fmla="*/ 128588 h 908455"/>
              <a:gd name="connsiteX13" fmla="*/ 900113 w 1557338"/>
              <a:gd name="connsiteY13" fmla="*/ 42863 h 908455"/>
              <a:gd name="connsiteX14" fmla="*/ 885825 w 1557338"/>
              <a:gd name="connsiteY14" fmla="*/ 0 h 908455"/>
              <a:gd name="connsiteX15" fmla="*/ 1557338 w 1557338"/>
              <a:gd name="connsiteY15" fmla="*/ 0 h 908455"/>
              <a:gd name="connsiteX16" fmla="*/ 1343025 w 1557338"/>
              <a:gd name="connsiteY16" fmla="*/ 514350 h 908455"/>
              <a:gd name="connsiteX17" fmla="*/ 666480 w 1557338"/>
              <a:gd name="connsiteY17" fmla="*/ 908455 h 908455"/>
              <a:gd name="connsiteX18" fmla="*/ 355600 w 1557338"/>
              <a:gd name="connsiteY18" fmla="*/ 773113 h 908455"/>
              <a:gd name="connsiteX19" fmla="*/ 223838 w 1557338"/>
              <a:gd name="connsiteY19" fmla="*/ 677863 h 908455"/>
              <a:gd name="connsiteX20" fmla="*/ 182563 w 1557338"/>
              <a:gd name="connsiteY20" fmla="*/ 633413 h 908455"/>
              <a:gd name="connsiteX21" fmla="*/ 157163 w 1557338"/>
              <a:gd name="connsiteY21" fmla="*/ 588963 h 908455"/>
              <a:gd name="connsiteX22" fmla="*/ 0 w 1557338"/>
              <a:gd name="connsiteY22" fmla="*/ 528638 h 908455"/>
              <a:gd name="connsiteX0" fmla="*/ 0 w 1557338"/>
              <a:gd name="connsiteY0" fmla="*/ 528638 h 908455"/>
              <a:gd name="connsiteX1" fmla="*/ 0 w 1557338"/>
              <a:gd name="connsiteY1" fmla="*/ 528638 h 908455"/>
              <a:gd name="connsiteX2" fmla="*/ 171450 w 1557338"/>
              <a:gd name="connsiteY2" fmla="*/ 471488 h 908455"/>
              <a:gd name="connsiteX3" fmla="*/ 214313 w 1557338"/>
              <a:gd name="connsiteY3" fmla="*/ 442913 h 908455"/>
              <a:gd name="connsiteX4" fmla="*/ 300038 w 1557338"/>
              <a:gd name="connsiteY4" fmla="*/ 414338 h 908455"/>
              <a:gd name="connsiteX5" fmla="*/ 385763 w 1557338"/>
              <a:gd name="connsiteY5" fmla="*/ 357188 h 908455"/>
              <a:gd name="connsiteX6" fmla="*/ 471488 w 1557338"/>
              <a:gd name="connsiteY6" fmla="*/ 328613 h 908455"/>
              <a:gd name="connsiteX7" fmla="*/ 514350 w 1557338"/>
              <a:gd name="connsiteY7" fmla="*/ 300038 h 908455"/>
              <a:gd name="connsiteX8" fmla="*/ 600075 w 1557338"/>
              <a:gd name="connsiteY8" fmla="*/ 271463 h 908455"/>
              <a:gd name="connsiteX9" fmla="*/ 642938 w 1557338"/>
              <a:gd name="connsiteY9" fmla="*/ 242888 h 908455"/>
              <a:gd name="connsiteX10" fmla="*/ 685800 w 1557338"/>
              <a:gd name="connsiteY10" fmla="*/ 228600 h 908455"/>
              <a:gd name="connsiteX11" fmla="*/ 814388 w 1557338"/>
              <a:gd name="connsiteY11" fmla="*/ 157163 h 908455"/>
              <a:gd name="connsiteX12" fmla="*/ 857250 w 1557338"/>
              <a:gd name="connsiteY12" fmla="*/ 128588 h 908455"/>
              <a:gd name="connsiteX13" fmla="*/ 900113 w 1557338"/>
              <a:gd name="connsiteY13" fmla="*/ 42863 h 908455"/>
              <a:gd name="connsiteX14" fmla="*/ 885825 w 1557338"/>
              <a:gd name="connsiteY14" fmla="*/ 0 h 908455"/>
              <a:gd name="connsiteX15" fmla="*/ 1557338 w 1557338"/>
              <a:gd name="connsiteY15" fmla="*/ 0 h 908455"/>
              <a:gd name="connsiteX16" fmla="*/ 1343025 w 1557338"/>
              <a:gd name="connsiteY16" fmla="*/ 514350 h 908455"/>
              <a:gd name="connsiteX17" fmla="*/ 666480 w 1557338"/>
              <a:gd name="connsiteY17" fmla="*/ 908455 h 908455"/>
              <a:gd name="connsiteX18" fmla="*/ 355600 w 1557338"/>
              <a:gd name="connsiteY18" fmla="*/ 773113 h 908455"/>
              <a:gd name="connsiteX19" fmla="*/ 223838 w 1557338"/>
              <a:gd name="connsiteY19" fmla="*/ 677863 h 908455"/>
              <a:gd name="connsiteX20" fmla="*/ 185738 w 1557338"/>
              <a:gd name="connsiteY20" fmla="*/ 652463 h 908455"/>
              <a:gd name="connsiteX21" fmla="*/ 157163 w 1557338"/>
              <a:gd name="connsiteY21" fmla="*/ 588963 h 908455"/>
              <a:gd name="connsiteX22" fmla="*/ 0 w 1557338"/>
              <a:gd name="connsiteY22" fmla="*/ 528638 h 908455"/>
              <a:gd name="connsiteX0" fmla="*/ 76200 w 1557338"/>
              <a:gd name="connsiteY0" fmla="*/ 509588 h 908455"/>
              <a:gd name="connsiteX1" fmla="*/ 0 w 1557338"/>
              <a:gd name="connsiteY1" fmla="*/ 528638 h 908455"/>
              <a:gd name="connsiteX2" fmla="*/ 171450 w 1557338"/>
              <a:gd name="connsiteY2" fmla="*/ 471488 h 908455"/>
              <a:gd name="connsiteX3" fmla="*/ 214313 w 1557338"/>
              <a:gd name="connsiteY3" fmla="*/ 442913 h 908455"/>
              <a:gd name="connsiteX4" fmla="*/ 300038 w 1557338"/>
              <a:gd name="connsiteY4" fmla="*/ 414338 h 908455"/>
              <a:gd name="connsiteX5" fmla="*/ 385763 w 1557338"/>
              <a:gd name="connsiteY5" fmla="*/ 357188 h 908455"/>
              <a:gd name="connsiteX6" fmla="*/ 471488 w 1557338"/>
              <a:gd name="connsiteY6" fmla="*/ 328613 h 908455"/>
              <a:gd name="connsiteX7" fmla="*/ 514350 w 1557338"/>
              <a:gd name="connsiteY7" fmla="*/ 300038 h 908455"/>
              <a:gd name="connsiteX8" fmla="*/ 600075 w 1557338"/>
              <a:gd name="connsiteY8" fmla="*/ 271463 h 908455"/>
              <a:gd name="connsiteX9" fmla="*/ 642938 w 1557338"/>
              <a:gd name="connsiteY9" fmla="*/ 242888 h 908455"/>
              <a:gd name="connsiteX10" fmla="*/ 685800 w 1557338"/>
              <a:gd name="connsiteY10" fmla="*/ 228600 h 908455"/>
              <a:gd name="connsiteX11" fmla="*/ 814388 w 1557338"/>
              <a:gd name="connsiteY11" fmla="*/ 157163 h 908455"/>
              <a:gd name="connsiteX12" fmla="*/ 857250 w 1557338"/>
              <a:gd name="connsiteY12" fmla="*/ 128588 h 908455"/>
              <a:gd name="connsiteX13" fmla="*/ 900113 w 1557338"/>
              <a:gd name="connsiteY13" fmla="*/ 42863 h 908455"/>
              <a:gd name="connsiteX14" fmla="*/ 885825 w 1557338"/>
              <a:gd name="connsiteY14" fmla="*/ 0 h 908455"/>
              <a:gd name="connsiteX15" fmla="*/ 1557338 w 1557338"/>
              <a:gd name="connsiteY15" fmla="*/ 0 h 908455"/>
              <a:gd name="connsiteX16" fmla="*/ 1343025 w 1557338"/>
              <a:gd name="connsiteY16" fmla="*/ 514350 h 908455"/>
              <a:gd name="connsiteX17" fmla="*/ 666480 w 1557338"/>
              <a:gd name="connsiteY17" fmla="*/ 908455 h 908455"/>
              <a:gd name="connsiteX18" fmla="*/ 355600 w 1557338"/>
              <a:gd name="connsiteY18" fmla="*/ 773113 h 908455"/>
              <a:gd name="connsiteX19" fmla="*/ 223838 w 1557338"/>
              <a:gd name="connsiteY19" fmla="*/ 677863 h 908455"/>
              <a:gd name="connsiteX20" fmla="*/ 185738 w 1557338"/>
              <a:gd name="connsiteY20" fmla="*/ 652463 h 908455"/>
              <a:gd name="connsiteX21" fmla="*/ 157163 w 1557338"/>
              <a:gd name="connsiteY21" fmla="*/ 588963 h 908455"/>
              <a:gd name="connsiteX22" fmla="*/ 76200 w 1557338"/>
              <a:gd name="connsiteY22" fmla="*/ 509588 h 908455"/>
              <a:gd name="connsiteX0" fmla="*/ 12700 w 1493838"/>
              <a:gd name="connsiteY0" fmla="*/ 509588 h 908455"/>
              <a:gd name="connsiteX1" fmla="*/ 0 w 1493838"/>
              <a:gd name="connsiteY1" fmla="*/ 503238 h 908455"/>
              <a:gd name="connsiteX2" fmla="*/ 107950 w 1493838"/>
              <a:gd name="connsiteY2" fmla="*/ 471488 h 908455"/>
              <a:gd name="connsiteX3" fmla="*/ 150813 w 1493838"/>
              <a:gd name="connsiteY3" fmla="*/ 442913 h 908455"/>
              <a:gd name="connsiteX4" fmla="*/ 236538 w 1493838"/>
              <a:gd name="connsiteY4" fmla="*/ 414338 h 908455"/>
              <a:gd name="connsiteX5" fmla="*/ 322263 w 1493838"/>
              <a:gd name="connsiteY5" fmla="*/ 357188 h 908455"/>
              <a:gd name="connsiteX6" fmla="*/ 407988 w 1493838"/>
              <a:gd name="connsiteY6" fmla="*/ 328613 h 908455"/>
              <a:gd name="connsiteX7" fmla="*/ 450850 w 1493838"/>
              <a:gd name="connsiteY7" fmla="*/ 300038 h 908455"/>
              <a:gd name="connsiteX8" fmla="*/ 536575 w 1493838"/>
              <a:gd name="connsiteY8" fmla="*/ 271463 h 908455"/>
              <a:gd name="connsiteX9" fmla="*/ 579438 w 1493838"/>
              <a:gd name="connsiteY9" fmla="*/ 242888 h 908455"/>
              <a:gd name="connsiteX10" fmla="*/ 622300 w 1493838"/>
              <a:gd name="connsiteY10" fmla="*/ 228600 h 908455"/>
              <a:gd name="connsiteX11" fmla="*/ 750888 w 1493838"/>
              <a:gd name="connsiteY11" fmla="*/ 157163 h 908455"/>
              <a:gd name="connsiteX12" fmla="*/ 793750 w 1493838"/>
              <a:gd name="connsiteY12" fmla="*/ 128588 h 908455"/>
              <a:gd name="connsiteX13" fmla="*/ 836613 w 1493838"/>
              <a:gd name="connsiteY13" fmla="*/ 42863 h 908455"/>
              <a:gd name="connsiteX14" fmla="*/ 822325 w 1493838"/>
              <a:gd name="connsiteY14" fmla="*/ 0 h 908455"/>
              <a:gd name="connsiteX15" fmla="*/ 1493838 w 1493838"/>
              <a:gd name="connsiteY15" fmla="*/ 0 h 908455"/>
              <a:gd name="connsiteX16" fmla="*/ 1279525 w 1493838"/>
              <a:gd name="connsiteY16" fmla="*/ 514350 h 908455"/>
              <a:gd name="connsiteX17" fmla="*/ 602980 w 1493838"/>
              <a:gd name="connsiteY17" fmla="*/ 908455 h 908455"/>
              <a:gd name="connsiteX18" fmla="*/ 292100 w 1493838"/>
              <a:gd name="connsiteY18" fmla="*/ 773113 h 908455"/>
              <a:gd name="connsiteX19" fmla="*/ 160338 w 1493838"/>
              <a:gd name="connsiteY19" fmla="*/ 677863 h 908455"/>
              <a:gd name="connsiteX20" fmla="*/ 122238 w 1493838"/>
              <a:gd name="connsiteY20" fmla="*/ 652463 h 908455"/>
              <a:gd name="connsiteX21" fmla="*/ 93663 w 1493838"/>
              <a:gd name="connsiteY21" fmla="*/ 588963 h 908455"/>
              <a:gd name="connsiteX22" fmla="*/ 12700 w 1493838"/>
              <a:gd name="connsiteY22" fmla="*/ 509588 h 908455"/>
              <a:gd name="connsiteX0" fmla="*/ 12700 w 1493838"/>
              <a:gd name="connsiteY0" fmla="*/ 509588 h 908455"/>
              <a:gd name="connsiteX1" fmla="*/ 0 w 1493838"/>
              <a:gd name="connsiteY1" fmla="*/ 503238 h 908455"/>
              <a:gd name="connsiteX2" fmla="*/ 107950 w 1493838"/>
              <a:gd name="connsiteY2" fmla="*/ 471488 h 908455"/>
              <a:gd name="connsiteX3" fmla="*/ 150813 w 1493838"/>
              <a:gd name="connsiteY3" fmla="*/ 442913 h 908455"/>
              <a:gd name="connsiteX4" fmla="*/ 236538 w 1493838"/>
              <a:gd name="connsiteY4" fmla="*/ 414338 h 908455"/>
              <a:gd name="connsiteX5" fmla="*/ 322263 w 1493838"/>
              <a:gd name="connsiteY5" fmla="*/ 357188 h 908455"/>
              <a:gd name="connsiteX6" fmla="*/ 407988 w 1493838"/>
              <a:gd name="connsiteY6" fmla="*/ 328613 h 908455"/>
              <a:gd name="connsiteX7" fmla="*/ 450850 w 1493838"/>
              <a:gd name="connsiteY7" fmla="*/ 300038 h 908455"/>
              <a:gd name="connsiteX8" fmla="*/ 536575 w 1493838"/>
              <a:gd name="connsiteY8" fmla="*/ 271463 h 908455"/>
              <a:gd name="connsiteX9" fmla="*/ 579438 w 1493838"/>
              <a:gd name="connsiteY9" fmla="*/ 242888 h 908455"/>
              <a:gd name="connsiteX10" fmla="*/ 622300 w 1493838"/>
              <a:gd name="connsiteY10" fmla="*/ 228600 h 908455"/>
              <a:gd name="connsiteX11" fmla="*/ 750888 w 1493838"/>
              <a:gd name="connsiteY11" fmla="*/ 157163 h 908455"/>
              <a:gd name="connsiteX12" fmla="*/ 793750 w 1493838"/>
              <a:gd name="connsiteY12" fmla="*/ 128588 h 908455"/>
              <a:gd name="connsiteX13" fmla="*/ 836613 w 1493838"/>
              <a:gd name="connsiteY13" fmla="*/ 42863 h 908455"/>
              <a:gd name="connsiteX14" fmla="*/ 822325 w 1493838"/>
              <a:gd name="connsiteY14" fmla="*/ 0 h 908455"/>
              <a:gd name="connsiteX15" fmla="*/ 1493838 w 1493838"/>
              <a:gd name="connsiteY15" fmla="*/ 0 h 908455"/>
              <a:gd name="connsiteX16" fmla="*/ 1279525 w 1493838"/>
              <a:gd name="connsiteY16" fmla="*/ 514350 h 908455"/>
              <a:gd name="connsiteX17" fmla="*/ 602980 w 1493838"/>
              <a:gd name="connsiteY17" fmla="*/ 908455 h 908455"/>
              <a:gd name="connsiteX18" fmla="*/ 292100 w 1493838"/>
              <a:gd name="connsiteY18" fmla="*/ 773113 h 908455"/>
              <a:gd name="connsiteX19" fmla="*/ 160338 w 1493838"/>
              <a:gd name="connsiteY19" fmla="*/ 677863 h 908455"/>
              <a:gd name="connsiteX20" fmla="*/ 122238 w 1493838"/>
              <a:gd name="connsiteY20" fmla="*/ 652463 h 908455"/>
              <a:gd name="connsiteX21" fmla="*/ 93663 w 1493838"/>
              <a:gd name="connsiteY21" fmla="*/ 588963 h 908455"/>
              <a:gd name="connsiteX22" fmla="*/ 12700 w 1493838"/>
              <a:gd name="connsiteY22" fmla="*/ 509588 h 908455"/>
              <a:gd name="connsiteX0" fmla="*/ 12700 w 1493838"/>
              <a:gd name="connsiteY0" fmla="*/ 509588 h 938029"/>
              <a:gd name="connsiteX1" fmla="*/ 0 w 1493838"/>
              <a:gd name="connsiteY1" fmla="*/ 503238 h 938029"/>
              <a:gd name="connsiteX2" fmla="*/ 107950 w 1493838"/>
              <a:gd name="connsiteY2" fmla="*/ 471488 h 938029"/>
              <a:gd name="connsiteX3" fmla="*/ 150813 w 1493838"/>
              <a:gd name="connsiteY3" fmla="*/ 442913 h 938029"/>
              <a:gd name="connsiteX4" fmla="*/ 236538 w 1493838"/>
              <a:gd name="connsiteY4" fmla="*/ 414338 h 938029"/>
              <a:gd name="connsiteX5" fmla="*/ 322263 w 1493838"/>
              <a:gd name="connsiteY5" fmla="*/ 357188 h 938029"/>
              <a:gd name="connsiteX6" fmla="*/ 407988 w 1493838"/>
              <a:gd name="connsiteY6" fmla="*/ 328613 h 938029"/>
              <a:gd name="connsiteX7" fmla="*/ 450850 w 1493838"/>
              <a:gd name="connsiteY7" fmla="*/ 300038 h 938029"/>
              <a:gd name="connsiteX8" fmla="*/ 536575 w 1493838"/>
              <a:gd name="connsiteY8" fmla="*/ 271463 h 938029"/>
              <a:gd name="connsiteX9" fmla="*/ 579438 w 1493838"/>
              <a:gd name="connsiteY9" fmla="*/ 242888 h 938029"/>
              <a:gd name="connsiteX10" fmla="*/ 622300 w 1493838"/>
              <a:gd name="connsiteY10" fmla="*/ 228600 h 938029"/>
              <a:gd name="connsiteX11" fmla="*/ 750888 w 1493838"/>
              <a:gd name="connsiteY11" fmla="*/ 157163 h 938029"/>
              <a:gd name="connsiteX12" fmla="*/ 793750 w 1493838"/>
              <a:gd name="connsiteY12" fmla="*/ 128588 h 938029"/>
              <a:gd name="connsiteX13" fmla="*/ 836613 w 1493838"/>
              <a:gd name="connsiteY13" fmla="*/ 42863 h 938029"/>
              <a:gd name="connsiteX14" fmla="*/ 822325 w 1493838"/>
              <a:gd name="connsiteY14" fmla="*/ 0 h 938029"/>
              <a:gd name="connsiteX15" fmla="*/ 1493838 w 1493838"/>
              <a:gd name="connsiteY15" fmla="*/ 0 h 938029"/>
              <a:gd name="connsiteX16" fmla="*/ 1279525 w 1493838"/>
              <a:gd name="connsiteY16" fmla="*/ 514350 h 938029"/>
              <a:gd name="connsiteX17" fmla="*/ 406581 w 1493838"/>
              <a:gd name="connsiteY17" fmla="*/ 938029 h 938029"/>
              <a:gd name="connsiteX18" fmla="*/ 292100 w 1493838"/>
              <a:gd name="connsiteY18" fmla="*/ 773113 h 938029"/>
              <a:gd name="connsiteX19" fmla="*/ 160338 w 1493838"/>
              <a:gd name="connsiteY19" fmla="*/ 677863 h 938029"/>
              <a:gd name="connsiteX20" fmla="*/ 122238 w 1493838"/>
              <a:gd name="connsiteY20" fmla="*/ 652463 h 938029"/>
              <a:gd name="connsiteX21" fmla="*/ 93663 w 1493838"/>
              <a:gd name="connsiteY21" fmla="*/ 588963 h 938029"/>
              <a:gd name="connsiteX22" fmla="*/ 12700 w 1493838"/>
              <a:gd name="connsiteY22" fmla="*/ 509588 h 9380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493838" h="938029">
                <a:moveTo>
                  <a:pt x="12700" y="509588"/>
                </a:moveTo>
                <a:lnTo>
                  <a:pt x="0" y="503238"/>
                </a:lnTo>
                <a:cubicBezTo>
                  <a:pt x="57150" y="484188"/>
                  <a:pt x="82815" y="481542"/>
                  <a:pt x="107950" y="471488"/>
                </a:cubicBezTo>
                <a:cubicBezTo>
                  <a:pt x="133085" y="461434"/>
                  <a:pt x="135121" y="449887"/>
                  <a:pt x="150813" y="442913"/>
                </a:cubicBezTo>
                <a:cubicBezTo>
                  <a:pt x="178338" y="430680"/>
                  <a:pt x="236538" y="414338"/>
                  <a:pt x="236538" y="414338"/>
                </a:cubicBezTo>
                <a:cubicBezTo>
                  <a:pt x="265113" y="395288"/>
                  <a:pt x="289682" y="368048"/>
                  <a:pt x="322263" y="357188"/>
                </a:cubicBezTo>
                <a:lnTo>
                  <a:pt x="407988" y="328613"/>
                </a:lnTo>
                <a:cubicBezTo>
                  <a:pt x="422275" y="319088"/>
                  <a:pt x="435159" y="307012"/>
                  <a:pt x="450850" y="300038"/>
                </a:cubicBezTo>
                <a:cubicBezTo>
                  <a:pt x="478375" y="287805"/>
                  <a:pt x="536575" y="271463"/>
                  <a:pt x="536575" y="271463"/>
                </a:cubicBezTo>
                <a:cubicBezTo>
                  <a:pt x="550863" y="261938"/>
                  <a:pt x="564079" y="250567"/>
                  <a:pt x="579438" y="242888"/>
                </a:cubicBezTo>
                <a:cubicBezTo>
                  <a:pt x="592908" y="236153"/>
                  <a:pt x="609135" y="235914"/>
                  <a:pt x="622300" y="228600"/>
                </a:cubicBezTo>
                <a:cubicBezTo>
                  <a:pt x="769677" y="146723"/>
                  <a:pt x="653903" y="189490"/>
                  <a:pt x="750888" y="157163"/>
                </a:cubicBezTo>
                <a:cubicBezTo>
                  <a:pt x="765175" y="147638"/>
                  <a:pt x="781608" y="140730"/>
                  <a:pt x="793750" y="128588"/>
                </a:cubicBezTo>
                <a:cubicBezTo>
                  <a:pt x="821446" y="100892"/>
                  <a:pt x="824992" y="77723"/>
                  <a:pt x="836613" y="42863"/>
                </a:cubicBezTo>
                <a:lnTo>
                  <a:pt x="822325" y="0"/>
                </a:lnTo>
                <a:lnTo>
                  <a:pt x="1493838" y="0"/>
                </a:lnTo>
                <a:lnTo>
                  <a:pt x="1279525" y="514350"/>
                </a:lnTo>
                <a:cubicBezTo>
                  <a:pt x="1054010" y="645718"/>
                  <a:pt x="632096" y="806661"/>
                  <a:pt x="406581" y="938029"/>
                </a:cubicBezTo>
                <a:cubicBezTo>
                  <a:pt x="270528" y="860377"/>
                  <a:pt x="405252" y="863735"/>
                  <a:pt x="292100" y="773113"/>
                </a:cubicBezTo>
                <a:cubicBezTo>
                  <a:pt x="277813" y="735013"/>
                  <a:pt x="188648" y="697971"/>
                  <a:pt x="160338" y="677863"/>
                </a:cubicBezTo>
                <a:cubicBezTo>
                  <a:pt x="132028" y="657755"/>
                  <a:pt x="122238" y="709161"/>
                  <a:pt x="122238" y="652463"/>
                </a:cubicBezTo>
                <a:lnTo>
                  <a:pt x="93663" y="588963"/>
                </a:lnTo>
                <a:lnTo>
                  <a:pt x="12700" y="509588"/>
                </a:lnTo>
                <a:close/>
              </a:path>
            </a:pathLst>
          </a:custGeom>
          <a:blipFill dpi="0" rotWithShape="1">
            <a:blip r:embed="rId5">
              <a:alphaModFix amt="16000"/>
            </a:blip>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350" dirty="0"/>
          </a:p>
        </p:txBody>
      </p:sp>
      <p:pic>
        <p:nvPicPr>
          <p:cNvPr id="96" name="Picture 95">
            <a:extLst>
              <a:ext uri="{FF2B5EF4-FFF2-40B4-BE49-F238E27FC236}">
                <a16:creationId xmlns:a16="http://schemas.microsoft.com/office/drawing/2014/main" id="{8FD5A2FF-FC9F-C04C-B3F3-3C8C5D306BB2}"/>
              </a:ext>
            </a:extLst>
          </p:cNvPr>
          <p:cNvPicPr>
            <a:picLocks noChangeAspect="1"/>
          </p:cNvPicPr>
          <p:nvPr/>
        </p:nvPicPr>
        <p:blipFill rotWithShape="1">
          <a:blip r:embed="rId6">
            <a:duotone>
              <a:schemeClr val="bg2">
                <a:shade val="45000"/>
                <a:satMod val="135000"/>
              </a:schemeClr>
              <a:prstClr val="white"/>
            </a:duotone>
          </a:blip>
          <a:srcRect l="70460" r="791" b="-15907"/>
          <a:stretch/>
        </p:blipFill>
        <p:spPr>
          <a:xfrm>
            <a:off x="3727063" y="1892702"/>
            <a:ext cx="2320349" cy="865406"/>
          </a:xfrm>
          <a:prstGeom prst="rect">
            <a:avLst/>
          </a:prstGeom>
        </p:spPr>
      </p:pic>
      <p:grpSp>
        <p:nvGrpSpPr>
          <p:cNvPr id="46" name="Group 45">
            <a:extLst>
              <a:ext uri="{FF2B5EF4-FFF2-40B4-BE49-F238E27FC236}">
                <a16:creationId xmlns:a16="http://schemas.microsoft.com/office/drawing/2014/main" id="{504A816D-03C2-A849-B7A9-8070AAE99123}"/>
              </a:ext>
            </a:extLst>
          </p:cNvPr>
          <p:cNvGrpSpPr/>
          <p:nvPr/>
        </p:nvGrpSpPr>
        <p:grpSpPr>
          <a:xfrm>
            <a:off x="3011418" y="1167109"/>
            <a:ext cx="2601706" cy="3926609"/>
            <a:chOff x="860257" y="1792705"/>
            <a:chExt cx="2261937" cy="3886200"/>
          </a:xfrm>
          <a:gradFill>
            <a:gsLst>
              <a:gs pos="23000">
                <a:srgbClr val="99BB44"/>
              </a:gs>
              <a:gs pos="44000">
                <a:schemeClr val="accent6">
                  <a:lumMod val="60000"/>
                  <a:lumOff val="40000"/>
                </a:schemeClr>
              </a:gs>
              <a:gs pos="67000">
                <a:schemeClr val="accent6">
                  <a:lumMod val="40000"/>
                  <a:lumOff val="60000"/>
                </a:schemeClr>
              </a:gs>
              <a:gs pos="89000">
                <a:srgbClr val="99BB44"/>
              </a:gs>
            </a:gsLst>
            <a:lin ang="5400000" scaled="1"/>
          </a:gradFill>
        </p:grpSpPr>
        <p:sp>
          <p:nvSpPr>
            <p:cNvPr id="59" name="Rectangle 58">
              <a:extLst>
                <a:ext uri="{FF2B5EF4-FFF2-40B4-BE49-F238E27FC236}">
                  <a16:creationId xmlns:a16="http://schemas.microsoft.com/office/drawing/2014/main" id="{3A085008-0D25-9C4E-8B0C-8E6D0D33C10F}"/>
                </a:ext>
              </a:extLst>
            </p:cNvPr>
            <p:cNvSpPr/>
            <p:nvPr/>
          </p:nvSpPr>
          <p:spPr>
            <a:xfrm>
              <a:off x="1094874" y="3429000"/>
              <a:ext cx="1792705" cy="224990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60" name="Triangle 59">
              <a:extLst>
                <a:ext uri="{FF2B5EF4-FFF2-40B4-BE49-F238E27FC236}">
                  <a16:creationId xmlns:a16="http://schemas.microsoft.com/office/drawing/2014/main" id="{A42D72DC-060B-C745-AD97-7559C39FFBAC}"/>
                </a:ext>
              </a:extLst>
            </p:cNvPr>
            <p:cNvSpPr/>
            <p:nvPr/>
          </p:nvSpPr>
          <p:spPr>
            <a:xfrm>
              <a:off x="860257" y="1792705"/>
              <a:ext cx="2261937" cy="1636295"/>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sp>
        <p:nvSpPr>
          <p:cNvPr id="47" name="Rounded Rectangle 46">
            <a:extLst>
              <a:ext uri="{FF2B5EF4-FFF2-40B4-BE49-F238E27FC236}">
                <a16:creationId xmlns:a16="http://schemas.microsoft.com/office/drawing/2014/main" id="{F6F5B259-33BD-D64E-B559-ABAA0501E1BF}"/>
              </a:ext>
            </a:extLst>
          </p:cNvPr>
          <p:cNvSpPr/>
          <p:nvPr/>
        </p:nvSpPr>
        <p:spPr>
          <a:xfrm>
            <a:off x="3258640" y="5102683"/>
            <a:ext cx="2101152" cy="271358"/>
          </a:xfrm>
          <a:prstGeom prst="round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50" b="1" dirty="0">
                <a:latin typeface="Century Gothic" panose="020B0502020202020204" pitchFamily="34" charset="0"/>
              </a:rPr>
              <a:t>Expanded LRS Tech Foundation</a:t>
            </a:r>
          </a:p>
        </p:txBody>
      </p:sp>
      <p:sp>
        <p:nvSpPr>
          <p:cNvPr id="51" name="TextBox 50">
            <a:extLst>
              <a:ext uri="{FF2B5EF4-FFF2-40B4-BE49-F238E27FC236}">
                <a16:creationId xmlns:a16="http://schemas.microsoft.com/office/drawing/2014/main" id="{979ED01B-39FD-FB41-9B48-08A3D03DAE14}"/>
              </a:ext>
            </a:extLst>
          </p:cNvPr>
          <p:cNvSpPr txBox="1"/>
          <p:nvPr/>
        </p:nvSpPr>
        <p:spPr>
          <a:xfrm>
            <a:off x="3201948" y="3703413"/>
            <a:ext cx="950436" cy="196208"/>
          </a:xfrm>
          <a:prstGeom prst="rect">
            <a:avLst/>
          </a:prstGeom>
          <a:noFill/>
        </p:spPr>
        <p:txBody>
          <a:bodyPr wrap="square" rtlCol="0">
            <a:spAutoFit/>
          </a:bodyPr>
          <a:lstStyle/>
          <a:p>
            <a:pPr algn="ctr"/>
            <a:r>
              <a:rPr lang="en-US" sz="675" b="1" dirty="0">
                <a:solidFill>
                  <a:schemeClr val="bg1"/>
                </a:solidFill>
                <a:latin typeface="Century Gothic" panose="020B0502020202020204" pitchFamily="34" charset="0"/>
              </a:rPr>
              <a:t>Core Application</a:t>
            </a:r>
          </a:p>
        </p:txBody>
      </p:sp>
      <p:grpSp>
        <p:nvGrpSpPr>
          <p:cNvPr id="35" name="Group 34">
            <a:extLst>
              <a:ext uri="{FF2B5EF4-FFF2-40B4-BE49-F238E27FC236}">
                <a16:creationId xmlns:a16="http://schemas.microsoft.com/office/drawing/2014/main" id="{5DA8F2B6-E728-6646-BD5C-7A7EDA6EE080}"/>
              </a:ext>
            </a:extLst>
          </p:cNvPr>
          <p:cNvGrpSpPr/>
          <p:nvPr/>
        </p:nvGrpSpPr>
        <p:grpSpPr>
          <a:xfrm>
            <a:off x="3044251" y="1206556"/>
            <a:ext cx="2526626" cy="1677041"/>
            <a:chOff x="4414820" y="1883871"/>
            <a:chExt cx="3368834" cy="1823206"/>
          </a:xfrm>
        </p:grpSpPr>
        <p:grpSp>
          <p:nvGrpSpPr>
            <p:cNvPr id="92" name="Group 91">
              <a:extLst>
                <a:ext uri="{FF2B5EF4-FFF2-40B4-BE49-F238E27FC236}">
                  <a16:creationId xmlns:a16="http://schemas.microsoft.com/office/drawing/2014/main" id="{2A8F69FF-D174-3B44-943D-BF259953EA31}"/>
                </a:ext>
              </a:extLst>
            </p:cNvPr>
            <p:cNvGrpSpPr/>
            <p:nvPr/>
          </p:nvGrpSpPr>
          <p:grpSpPr>
            <a:xfrm>
              <a:off x="4414820" y="1883871"/>
              <a:ext cx="3368834" cy="1823206"/>
              <a:chOff x="308115" y="1875483"/>
              <a:chExt cx="3368834" cy="1823206"/>
            </a:xfrm>
          </p:grpSpPr>
          <p:cxnSp>
            <p:nvCxnSpPr>
              <p:cNvPr id="94" name="Straight Connector 93">
                <a:extLst>
                  <a:ext uri="{FF2B5EF4-FFF2-40B4-BE49-F238E27FC236}">
                    <a16:creationId xmlns:a16="http://schemas.microsoft.com/office/drawing/2014/main" id="{F6BA8A27-182E-3D46-A7E8-67A103CB547F}"/>
                  </a:ext>
                </a:extLst>
              </p:cNvPr>
              <p:cNvCxnSpPr>
                <a:cxnSpLocks/>
              </p:cNvCxnSpPr>
              <p:nvPr/>
            </p:nvCxnSpPr>
            <p:spPr>
              <a:xfrm flipV="1">
                <a:off x="308115" y="1920177"/>
                <a:ext cx="1681396" cy="1768157"/>
              </a:xfrm>
              <a:prstGeom prst="line">
                <a:avLst/>
              </a:prstGeom>
              <a:ln w="762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99" name="Straight Connector 98">
                <a:extLst>
                  <a:ext uri="{FF2B5EF4-FFF2-40B4-BE49-F238E27FC236}">
                    <a16:creationId xmlns:a16="http://schemas.microsoft.com/office/drawing/2014/main" id="{EC228069-7948-344C-A15E-1D63814599EF}"/>
                  </a:ext>
                </a:extLst>
              </p:cNvPr>
              <p:cNvCxnSpPr>
                <a:cxnSpLocks/>
              </p:cNvCxnSpPr>
              <p:nvPr/>
            </p:nvCxnSpPr>
            <p:spPr>
              <a:xfrm flipH="1" flipV="1">
                <a:off x="1980267" y="1875483"/>
                <a:ext cx="1696682" cy="1823206"/>
              </a:xfrm>
              <a:prstGeom prst="line">
                <a:avLst/>
              </a:prstGeom>
              <a:ln w="76200">
                <a:solidFill>
                  <a:schemeClr val="bg1"/>
                </a:solidFill>
              </a:ln>
            </p:spPr>
            <p:style>
              <a:lnRef idx="1">
                <a:schemeClr val="accent1"/>
              </a:lnRef>
              <a:fillRef idx="0">
                <a:schemeClr val="accent1"/>
              </a:fillRef>
              <a:effectRef idx="0">
                <a:schemeClr val="accent1"/>
              </a:effectRef>
              <a:fontRef idx="minor">
                <a:schemeClr val="tx1"/>
              </a:fontRef>
            </p:style>
          </p:cxnSp>
        </p:grpSp>
        <p:cxnSp>
          <p:nvCxnSpPr>
            <p:cNvPr id="115" name="Straight Connector 114">
              <a:extLst>
                <a:ext uri="{FF2B5EF4-FFF2-40B4-BE49-F238E27FC236}">
                  <a16:creationId xmlns:a16="http://schemas.microsoft.com/office/drawing/2014/main" id="{8FA660D4-F7B5-A041-89E6-2BDCE7F8E895}"/>
                </a:ext>
              </a:extLst>
            </p:cNvPr>
            <p:cNvCxnSpPr>
              <a:cxnSpLocks/>
            </p:cNvCxnSpPr>
            <p:nvPr/>
          </p:nvCxnSpPr>
          <p:spPr>
            <a:xfrm>
              <a:off x="4730853" y="3617551"/>
              <a:ext cx="274932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117" name="Rounded Rectangle 116">
            <a:extLst>
              <a:ext uri="{FF2B5EF4-FFF2-40B4-BE49-F238E27FC236}">
                <a16:creationId xmlns:a16="http://schemas.microsoft.com/office/drawing/2014/main" id="{9BC9C73D-327F-0D4B-9B96-D6839F2C81EC}"/>
              </a:ext>
            </a:extLst>
          </p:cNvPr>
          <p:cNvSpPr/>
          <p:nvPr/>
        </p:nvSpPr>
        <p:spPr>
          <a:xfrm>
            <a:off x="3376557" y="2601180"/>
            <a:ext cx="1886084" cy="170590"/>
          </a:xfrm>
          <a:prstGeom prst="round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 b="1" dirty="0">
                <a:solidFill>
                  <a:schemeClr val="bg1"/>
                </a:solidFill>
                <a:latin typeface="Century Gothic" panose="020B0502020202020204" pitchFamily="34" charset="0"/>
              </a:rPr>
              <a:t>Contact Center Integration</a:t>
            </a:r>
          </a:p>
        </p:txBody>
      </p:sp>
      <p:sp>
        <p:nvSpPr>
          <p:cNvPr id="118" name="Rounded Rectangle 117">
            <a:extLst>
              <a:ext uri="{FF2B5EF4-FFF2-40B4-BE49-F238E27FC236}">
                <a16:creationId xmlns:a16="http://schemas.microsoft.com/office/drawing/2014/main" id="{FE4D48E6-C14E-BF44-956F-E9DA956522B4}"/>
              </a:ext>
            </a:extLst>
          </p:cNvPr>
          <p:cNvSpPr/>
          <p:nvPr/>
        </p:nvSpPr>
        <p:spPr>
          <a:xfrm>
            <a:off x="3482066" y="2395030"/>
            <a:ext cx="758667" cy="165393"/>
          </a:xfrm>
          <a:prstGeom prst="round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 b="1" dirty="0">
                <a:solidFill>
                  <a:schemeClr val="bg1"/>
                </a:solidFill>
                <a:latin typeface="Century Gothic" panose="020B0502020202020204" pitchFamily="34" charset="0"/>
              </a:rPr>
              <a:t>Help Desk 1/2</a:t>
            </a:r>
          </a:p>
        </p:txBody>
      </p:sp>
      <p:sp>
        <p:nvSpPr>
          <p:cNvPr id="119" name="Rounded Rectangle 118">
            <a:extLst>
              <a:ext uri="{FF2B5EF4-FFF2-40B4-BE49-F238E27FC236}">
                <a16:creationId xmlns:a16="http://schemas.microsoft.com/office/drawing/2014/main" id="{1D30D923-349E-994A-AE3A-A387E3E55D09}"/>
              </a:ext>
            </a:extLst>
          </p:cNvPr>
          <p:cNvSpPr/>
          <p:nvPr/>
        </p:nvSpPr>
        <p:spPr>
          <a:xfrm>
            <a:off x="4279798" y="2392497"/>
            <a:ext cx="835995" cy="170600"/>
          </a:xfrm>
          <a:prstGeom prst="round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 b="1" dirty="0">
                <a:solidFill>
                  <a:schemeClr val="bg1"/>
                </a:solidFill>
                <a:latin typeface="Century Gothic" panose="020B0502020202020204" pitchFamily="34" charset="0"/>
              </a:rPr>
              <a:t>Help Desk 3</a:t>
            </a:r>
          </a:p>
        </p:txBody>
      </p:sp>
      <p:sp>
        <p:nvSpPr>
          <p:cNvPr id="120" name="Rounded Rectangle 119">
            <a:extLst>
              <a:ext uri="{FF2B5EF4-FFF2-40B4-BE49-F238E27FC236}">
                <a16:creationId xmlns:a16="http://schemas.microsoft.com/office/drawing/2014/main" id="{31AE39FB-22C5-A74E-B66B-176E8C3C41E3}"/>
              </a:ext>
            </a:extLst>
          </p:cNvPr>
          <p:cNvSpPr/>
          <p:nvPr/>
        </p:nvSpPr>
        <p:spPr>
          <a:xfrm>
            <a:off x="3687610" y="2183566"/>
            <a:ext cx="1272512" cy="168712"/>
          </a:xfrm>
          <a:prstGeom prst="round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 b="1" dirty="0">
                <a:solidFill>
                  <a:schemeClr val="bg1"/>
                </a:solidFill>
                <a:latin typeface="Century Gothic" panose="020B0502020202020204" pitchFamily="34" charset="0"/>
              </a:rPr>
              <a:t>Expanded Central Print</a:t>
            </a:r>
          </a:p>
        </p:txBody>
      </p:sp>
      <p:grpSp>
        <p:nvGrpSpPr>
          <p:cNvPr id="41" name="Group 40">
            <a:extLst>
              <a:ext uri="{FF2B5EF4-FFF2-40B4-BE49-F238E27FC236}">
                <a16:creationId xmlns:a16="http://schemas.microsoft.com/office/drawing/2014/main" id="{DCB46225-519D-7345-A198-C12708E0FD62}"/>
              </a:ext>
            </a:extLst>
          </p:cNvPr>
          <p:cNvGrpSpPr/>
          <p:nvPr/>
        </p:nvGrpSpPr>
        <p:grpSpPr>
          <a:xfrm>
            <a:off x="4868596" y="4246137"/>
            <a:ext cx="412396" cy="839195"/>
            <a:chOff x="6094182" y="4507805"/>
            <a:chExt cx="549861" cy="1118926"/>
          </a:xfrm>
        </p:grpSpPr>
        <p:sp>
          <p:nvSpPr>
            <p:cNvPr id="125" name="Rectangle 124">
              <a:extLst>
                <a:ext uri="{FF2B5EF4-FFF2-40B4-BE49-F238E27FC236}">
                  <a16:creationId xmlns:a16="http://schemas.microsoft.com/office/drawing/2014/main" id="{AFF4821C-CD42-9744-890F-00D45B4B5899}"/>
                </a:ext>
              </a:extLst>
            </p:cNvPr>
            <p:cNvSpPr/>
            <p:nvPr/>
          </p:nvSpPr>
          <p:spPr>
            <a:xfrm>
              <a:off x="6162445" y="4507805"/>
              <a:ext cx="406400" cy="938441"/>
            </a:xfrm>
            <a:prstGeom prst="rect">
              <a:avLst/>
            </a:prstGeom>
            <a:solidFill>
              <a:srgbClr val="FFF9F5"/>
            </a:solidFill>
            <a:ln w="3810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126" name="Oval 125">
              <a:extLst>
                <a:ext uri="{FF2B5EF4-FFF2-40B4-BE49-F238E27FC236}">
                  <a16:creationId xmlns:a16="http://schemas.microsoft.com/office/drawing/2014/main" id="{7F76474D-21C4-F549-A381-828A2292324F}"/>
                </a:ext>
              </a:extLst>
            </p:cNvPr>
            <p:cNvSpPr/>
            <p:nvPr/>
          </p:nvSpPr>
          <p:spPr>
            <a:xfrm>
              <a:off x="6453543" y="4945728"/>
              <a:ext cx="64008" cy="62593"/>
            </a:xfrm>
            <a:prstGeom prst="ellipse">
              <a:avLst/>
            </a:prstGeom>
            <a:solidFill>
              <a:schemeClr val="bg1">
                <a:lumMod val="50000"/>
              </a:schemeClr>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27" name="Rectangle 126">
              <a:extLst>
                <a:ext uri="{FF2B5EF4-FFF2-40B4-BE49-F238E27FC236}">
                  <a16:creationId xmlns:a16="http://schemas.microsoft.com/office/drawing/2014/main" id="{F8F50860-B690-1340-A301-2A7326C34C6E}"/>
                </a:ext>
              </a:extLst>
            </p:cNvPr>
            <p:cNvSpPr/>
            <p:nvPr/>
          </p:nvSpPr>
          <p:spPr>
            <a:xfrm>
              <a:off x="6094768" y="5446246"/>
              <a:ext cx="549275" cy="9226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128" name="Rectangle 127">
              <a:extLst>
                <a:ext uri="{FF2B5EF4-FFF2-40B4-BE49-F238E27FC236}">
                  <a16:creationId xmlns:a16="http://schemas.microsoft.com/office/drawing/2014/main" id="{6F1C6C6E-0619-A447-9CB1-02EE2EB662D4}"/>
                </a:ext>
              </a:extLst>
            </p:cNvPr>
            <p:cNvSpPr/>
            <p:nvPr/>
          </p:nvSpPr>
          <p:spPr>
            <a:xfrm>
              <a:off x="6094182" y="5534465"/>
              <a:ext cx="549275" cy="92266"/>
            </a:xfrm>
            <a:prstGeom prst="rect">
              <a:avLst/>
            </a:prstGeom>
            <a:solidFill>
              <a:schemeClr val="bg1">
                <a:lumMod val="9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grpSp>
      <p:grpSp>
        <p:nvGrpSpPr>
          <p:cNvPr id="42" name="Group 41">
            <a:extLst>
              <a:ext uri="{FF2B5EF4-FFF2-40B4-BE49-F238E27FC236}">
                <a16:creationId xmlns:a16="http://schemas.microsoft.com/office/drawing/2014/main" id="{701ADF1E-C5DE-9C4D-8AE3-434519E5794D}"/>
              </a:ext>
            </a:extLst>
          </p:cNvPr>
          <p:cNvGrpSpPr/>
          <p:nvPr/>
        </p:nvGrpSpPr>
        <p:grpSpPr>
          <a:xfrm>
            <a:off x="3443741" y="3893236"/>
            <a:ext cx="611764" cy="640686"/>
            <a:chOff x="4900311" y="3906781"/>
            <a:chExt cx="529390" cy="938463"/>
          </a:xfrm>
        </p:grpSpPr>
        <p:sp>
          <p:nvSpPr>
            <p:cNvPr id="122" name="Rectangle 121">
              <a:extLst>
                <a:ext uri="{FF2B5EF4-FFF2-40B4-BE49-F238E27FC236}">
                  <a16:creationId xmlns:a16="http://schemas.microsoft.com/office/drawing/2014/main" id="{F4637DBC-D47B-B345-A396-3E55692AE9E3}"/>
                </a:ext>
              </a:extLst>
            </p:cNvPr>
            <p:cNvSpPr/>
            <p:nvPr/>
          </p:nvSpPr>
          <p:spPr>
            <a:xfrm>
              <a:off x="4900311" y="3906781"/>
              <a:ext cx="529390" cy="938463"/>
            </a:xfrm>
            <a:prstGeom prst="rect">
              <a:avLst/>
            </a:prstGeom>
            <a:solidFill>
              <a:srgbClr val="FFF9F5"/>
            </a:solidFill>
            <a:ln w="3810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cxnSp>
          <p:nvCxnSpPr>
            <p:cNvPr id="123" name="Straight Connector 122">
              <a:extLst>
                <a:ext uri="{FF2B5EF4-FFF2-40B4-BE49-F238E27FC236}">
                  <a16:creationId xmlns:a16="http://schemas.microsoft.com/office/drawing/2014/main" id="{F6E67ACC-6A94-9545-A1A6-54E516B41F01}"/>
                </a:ext>
              </a:extLst>
            </p:cNvPr>
            <p:cNvCxnSpPr>
              <a:cxnSpLocks/>
              <a:stCxn id="122" idx="0"/>
              <a:endCxn id="122" idx="2"/>
            </p:cNvCxnSpPr>
            <p:nvPr/>
          </p:nvCxnSpPr>
          <p:spPr>
            <a:xfrm>
              <a:off x="5165006" y="3906781"/>
              <a:ext cx="0" cy="938463"/>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24" name="Straight Connector 123">
              <a:extLst>
                <a:ext uri="{FF2B5EF4-FFF2-40B4-BE49-F238E27FC236}">
                  <a16:creationId xmlns:a16="http://schemas.microsoft.com/office/drawing/2014/main" id="{8A0FD10D-C664-DB4B-B2CD-A2F650215CDF}"/>
                </a:ext>
              </a:extLst>
            </p:cNvPr>
            <p:cNvCxnSpPr>
              <a:stCxn id="122" idx="1"/>
              <a:endCxn id="122" idx="3"/>
            </p:cNvCxnSpPr>
            <p:nvPr/>
          </p:nvCxnSpPr>
          <p:spPr>
            <a:xfrm>
              <a:off x="4900311" y="4376013"/>
              <a:ext cx="529390" cy="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50" name="TextBox 49">
              <a:extLst>
                <a:ext uri="{FF2B5EF4-FFF2-40B4-BE49-F238E27FC236}">
                  <a16:creationId xmlns:a16="http://schemas.microsoft.com/office/drawing/2014/main" id="{2ADC20CA-91C5-5C4B-9FD1-44524BB9E3C7}"/>
                </a:ext>
              </a:extLst>
            </p:cNvPr>
            <p:cNvSpPr txBox="1"/>
            <p:nvPr/>
          </p:nvSpPr>
          <p:spPr>
            <a:xfrm>
              <a:off x="4927871" y="3934288"/>
              <a:ext cx="479081" cy="371931"/>
            </a:xfrm>
            <a:prstGeom prst="rect">
              <a:avLst/>
            </a:prstGeom>
            <a:solidFill>
              <a:srgbClr val="FFC000"/>
            </a:solidFill>
          </p:spPr>
          <p:txBody>
            <a:bodyPr wrap="square" rtlCol="0">
              <a:spAutoFit/>
            </a:bodyPr>
            <a:lstStyle/>
            <a:p>
              <a:r>
                <a:rPr lang="en-US" sz="525" b="1" dirty="0">
                  <a:solidFill>
                    <a:schemeClr val="bg1"/>
                  </a:solidFill>
                  <a:latin typeface="Century Gothic" panose="020B0502020202020204" pitchFamily="34" charset="0"/>
                </a:rPr>
                <a:t>Statewide Portal</a:t>
              </a:r>
            </a:p>
          </p:txBody>
        </p:sp>
      </p:grpSp>
      <p:sp>
        <p:nvSpPr>
          <p:cNvPr id="129" name="TextBox 128">
            <a:extLst>
              <a:ext uri="{FF2B5EF4-FFF2-40B4-BE49-F238E27FC236}">
                <a16:creationId xmlns:a16="http://schemas.microsoft.com/office/drawing/2014/main" id="{52D71C61-528D-3A4D-A05F-E9669070F7CA}"/>
              </a:ext>
            </a:extLst>
          </p:cNvPr>
          <p:cNvSpPr txBox="1"/>
          <p:nvPr/>
        </p:nvSpPr>
        <p:spPr>
          <a:xfrm>
            <a:off x="4887175" y="4294479"/>
            <a:ext cx="437940" cy="276999"/>
          </a:xfrm>
          <a:prstGeom prst="rect">
            <a:avLst/>
          </a:prstGeom>
          <a:noFill/>
        </p:spPr>
        <p:txBody>
          <a:bodyPr wrap="none" rtlCol="0">
            <a:spAutoFit/>
          </a:bodyPr>
          <a:lstStyle/>
          <a:p>
            <a:r>
              <a:rPr lang="en-US" sz="600" dirty="0">
                <a:latin typeface="Century Gothic" panose="020B0502020202020204" pitchFamily="34" charset="0"/>
              </a:rPr>
              <a:t>Lobby </a:t>
            </a:r>
          </a:p>
          <a:p>
            <a:r>
              <a:rPr lang="en-US" sz="600" dirty="0">
                <a:latin typeface="Century Gothic" panose="020B0502020202020204" pitchFamily="34" charset="0"/>
              </a:rPr>
              <a:t>Mgmt</a:t>
            </a:r>
          </a:p>
        </p:txBody>
      </p:sp>
      <p:pic>
        <p:nvPicPr>
          <p:cNvPr id="130" name="Picture 129">
            <a:extLst>
              <a:ext uri="{FF2B5EF4-FFF2-40B4-BE49-F238E27FC236}">
                <a16:creationId xmlns:a16="http://schemas.microsoft.com/office/drawing/2014/main" id="{9315CB9F-2CFE-384C-8871-4B0B5DD8DBA7}"/>
              </a:ext>
            </a:extLst>
          </p:cNvPr>
          <p:cNvPicPr>
            <a:picLocks noChangeAspect="1"/>
          </p:cNvPicPr>
          <p:nvPr/>
        </p:nvPicPr>
        <p:blipFill rotWithShape="1">
          <a:blip r:embed="rId6">
            <a:duotone>
              <a:schemeClr val="bg2">
                <a:shade val="45000"/>
                <a:satMod val="135000"/>
              </a:schemeClr>
              <a:prstClr val="white"/>
            </a:duotone>
          </a:blip>
          <a:srcRect l="71202" r="2269" b="-15907"/>
          <a:stretch/>
        </p:blipFill>
        <p:spPr>
          <a:xfrm rot="21349289">
            <a:off x="6080274" y="1714468"/>
            <a:ext cx="3065911" cy="865406"/>
          </a:xfrm>
          <a:prstGeom prst="rect">
            <a:avLst/>
          </a:prstGeom>
        </p:spPr>
      </p:pic>
      <p:sp>
        <p:nvSpPr>
          <p:cNvPr id="131" name="Rounded Rectangle 130">
            <a:extLst>
              <a:ext uri="{FF2B5EF4-FFF2-40B4-BE49-F238E27FC236}">
                <a16:creationId xmlns:a16="http://schemas.microsoft.com/office/drawing/2014/main" id="{96EFB114-1CDE-6646-A66E-8B076CFA924C}"/>
              </a:ext>
            </a:extLst>
          </p:cNvPr>
          <p:cNvSpPr/>
          <p:nvPr/>
        </p:nvSpPr>
        <p:spPr>
          <a:xfrm>
            <a:off x="3597641" y="2889131"/>
            <a:ext cx="817174" cy="190332"/>
          </a:xfrm>
          <a:prstGeom prst="roundRect">
            <a:avLst/>
          </a:prstGeom>
          <a:solidFill>
            <a:srgbClr val="FFC000"/>
          </a:solid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25" b="1" dirty="0">
                <a:solidFill>
                  <a:schemeClr val="bg1"/>
                </a:solidFill>
                <a:latin typeface="Century Gothic" panose="020B0502020202020204" pitchFamily="34" charset="0"/>
              </a:rPr>
              <a:t>57-County GA/GR</a:t>
            </a:r>
          </a:p>
        </p:txBody>
      </p:sp>
      <p:sp>
        <p:nvSpPr>
          <p:cNvPr id="132" name="Rounded Rectangle 131">
            <a:extLst>
              <a:ext uri="{FF2B5EF4-FFF2-40B4-BE49-F238E27FC236}">
                <a16:creationId xmlns:a16="http://schemas.microsoft.com/office/drawing/2014/main" id="{3F813621-149E-C446-A65D-9119EE869AC4}"/>
              </a:ext>
            </a:extLst>
          </p:cNvPr>
          <p:cNvSpPr/>
          <p:nvPr/>
        </p:nvSpPr>
        <p:spPr>
          <a:xfrm>
            <a:off x="3601633" y="3107711"/>
            <a:ext cx="817174" cy="152249"/>
          </a:xfrm>
          <a:prstGeom prst="round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25" b="1" dirty="0">
                <a:solidFill>
                  <a:schemeClr val="bg1"/>
                </a:solidFill>
                <a:latin typeface="Century Gothic" panose="020B0502020202020204" pitchFamily="34" charset="0"/>
              </a:rPr>
              <a:t>Non-State Forms</a:t>
            </a:r>
          </a:p>
        </p:txBody>
      </p:sp>
      <p:sp>
        <p:nvSpPr>
          <p:cNvPr id="133" name="Rounded Rectangle 132">
            <a:extLst>
              <a:ext uri="{FF2B5EF4-FFF2-40B4-BE49-F238E27FC236}">
                <a16:creationId xmlns:a16="http://schemas.microsoft.com/office/drawing/2014/main" id="{CC6EE1EE-A385-B549-8864-5A93F706AAE4}"/>
              </a:ext>
            </a:extLst>
          </p:cNvPr>
          <p:cNvSpPr/>
          <p:nvPr/>
        </p:nvSpPr>
        <p:spPr>
          <a:xfrm>
            <a:off x="3597641" y="3288163"/>
            <a:ext cx="817174" cy="152249"/>
          </a:xfrm>
          <a:prstGeom prst="round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25" b="1" dirty="0">
                <a:solidFill>
                  <a:schemeClr val="bg1"/>
                </a:solidFill>
                <a:latin typeface="Century Gothic" panose="020B0502020202020204" pitchFamily="34" charset="0"/>
              </a:rPr>
              <a:t>Analytics</a:t>
            </a:r>
          </a:p>
        </p:txBody>
      </p:sp>
      <p:sp>
        <p:nvSpPr>
          <p:cNvPr id="135" name="Rounded Rectangle 134">
            <a:extLst>
              <a:ext uri="{FF2B5EF4-FFF2-40B4-BE49-F238E27FC236}">
                <a16:creationId xmlns:a16="http://schemas.microsoft.com/office/drawing/2014/main" id="{0EC1217A-79AA-5B4E-9808-51AA724E3A69}"/>
              </a:ext>
            </a:extLst>
          </p:cNvPr>
          <p:cNvSpPr/>
          <p:nvPr/>
        </p:nvSpPr>
        <p:spPr>
          <a:xfrm>
            <a:off x="4443129" y="3111591"/>
            <a:ext cx="817174" cy="152249"/>
          </a:xfrm>
          <a:prstGeom prst="round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25" b="1" dirty="0">
                <a:solidFill>
                  <a:schemeClr val="bg1"/>
                </a:solidFill>
                <a:latin typeface="Century Gothic" panose="020B0502020202020204" pitchFamily="34" charset="0"/>
              </a:rPr>
              <a:t>APIs</a:t>
            </a:r>
          </a:p>
        </p:txBody>
      </p:sp>
      <p:sp>
        <p:nvSpPr>
          <p:cNvPr id="136" name="Rounded Rectangle 135">
            <a:extLst>
              <a:ext uri="{FF2B5EF4-FFF2-40B4-BE49-F238E27FC236}">
                <a16:creationId xmlns:a16="http://schemas.microsoft.com/office/drawing/2014/main" id="{153EE406-7C36-F640-8D78-4A2826A4A3FA}"/>
              </a:ext>
            </a:extLst>
          </p:cNvPr>
          <p:cNvSpPr/>
          <p:nvPr/>
        </p:nvSpPr>
        <p:spPr>
          <a:xfrm>
            <a:off x="4442178" y="3294140"/>
            <a:ext cx="817174" cy="152249"/>
          </a:xfrm>
          <a:prstGeom prst="round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25" b="1" dirty="0">
                <a:solidFill>
                  <a:schemeClr val="bg1"/>
                </a:solidFill>
                <a:latin typeface="Century Gothic" panose="020B0502020202020204" pitchFamily="34" charset="0"/>
              </a:rPr>
              <a:t>FCED</a:t>
            </a:r>
          </a:p>
        </p:txBody>
      </p:sp>
      <p:cxnSp>
        <p:nvCxnSpPr>
          <p:cNvPr id="139" name="Straight Connector 138">
            <a:extLst>
              <a:ext uri="{FF2B5EF4-FFF2-40B4-BE49-F238E27FC236}">
                <a16:creationId xmlns:a16="http://schemas.microsoft.com/office/drawing/2014/main" id="{8048B738-6426-1B4A-AA7D-AD195C13F083}"/>
              </a:ext>
            </a:extLst>
          </p:cNvPr>
          <p:cNvCxnSpPr>
            <a:cxnSpLocks/>
          </p:cNvCxnSpPr>
          <p:nvPr/>
        </p:nvCxnSpPr>
        <p:spPr>
          <a:xfrm>
            <a:off x="3281277" y="3689652"/>
            <a:ext cx="2040682"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141" name="Rounded Rectangle 140">
            <a:extLst>
              <a:ext uri="{FF2B5EF4-FFF2-40B4-BE49-F238E27FC236}">
                <a16:creationId xmlns:a16="http://schemas.microsoft.com/office/drawing/2014/main" id="{8C789AD2-82E1-A14C-BA1D-C3DA30497E56}"/>
              </a:ext>
            </a:extLst>
          </p:cNvPr>
          <p:cNvSpPr/>
          <p:nvPr/>
        </p:nvSpPr>
        <p:spPr>
          <a:xfrm>
            <a:off x="4454027" y="3469353"/>
            <a:ext cx="817174" cy="152249"/>
          </a:xfrm>
          <a:prstGeom prst="round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25" b="1" dirty="0">
                <a:solidFill>
                  <a:schemeClr val="bg1"/>
                </a:solidFill>
                <a:latin typeface="Century Gothic" panose="020B0502020202020204" pitchFamily="34" charset="0"/>
              </a:rPr>
              <a:t>Converted Ancillary Systems (Core)</a:t>
            </a:r>
          </a:p>
        </p:txBody>
      </p:sp>
      <p:grpSp>
        <p:nvGrpSpPr>
          <p:cNvPr id="187" name="Group 186">
            <a:extLst>
              <a:ext uri="{FF2B5EF4-FFF2-40B4-BE49-F238E27FC236}">
                <a16:creationId xmlns:a16="http://schemas.microsoft.com/office/drawing/2014/main" id="{AB79355F-5E59-B247-86BB-693C3FDD2CF6}"/>
              </a:ext>
            </a:extLst>
          </p:cNvPr>
          <p:cNvGrpSpPr/>
          <p:nvPr/>
        </p:nvGrpSpPr>
        <p:grpSpPr>
          <a:xfrm>
            <a:off x="1878324" y="3168869"/>
            <a:ext cx="1014287" cy="1157235"/>
            <a:chOff x="8846956" y="3195411"/>
            <a:chExt cx="1352382" cy="1542980"/>
          </a:xfrm>
        </p:grpSpPr>
        <p:grpSp>
          <p:nvGrpSpPr>
            <p:cNvPr id="157" name="Group 156">
              <a:extLst>
                <a:ext uri="{FF2B5EF4-FFF2-40B4-BE49-F238E27FC236}">
                  <a16:creationId xmlns:a16="http://schemas.microsoft.com/office/drawing/2014/main" id="{342ADB22-7D47-D04A-A9E6-BE60568FFE45}"/>
                </a:ext>
              </a:extLst>
            </p:cNvPr>
            <p:cNvGrpSpPr/>
            <p:nvPr/>
          </p:nvGrpSpPr>
          <p:grpSpPr>
            <a:xfrm>
              <a:off x="8846956" y="3195411"/>
              <a:ext cx="1352382" cy="1542980"/>
              <a:chOff x="365051" y="2678080"/>
              <a:chExt cx="2630144" cy="3000824"/>
            </a:xfrm>
            <a:solidFill>
              <a:srgbClr val="E6C975"/>
            </a:solidFill>
          </p:grpSpPr>
          <p:grpSp>
            <p:nvGrpSpPr>
              <p:cNvPr id="158" name="Group 157">
                <a:extLst>
                  <a:ext uri="{FF2B5EF4-FFF2-40B4-BE49-F238E27FC236}">
                    <a16:creationId xmlns:a16="http://schemas.microsoft.com/office/drawing/2014/main" id="{F7E40E1C-9E7B-FD4D-B351-793392BB87AD}"/>
                  </a:ext>
                </a:extLst>
              </p:cNvPr>
              <p:cNvGrpSpPr/>
              <p:nvPr/>
            </p:nvGrpSpPr>
            <p:grpSpPr>
              <a:xfrm>
                <a:off x="365051" y="2678080"/>
                <a:ext cx="2630144" cy="3000824"/>
                <a:chOff x="860257" y="1792705"/>
                <a:chExt cx="2261937" cy="3886200"/>
              </a:xfrm>
              <a:grpFill/>
            </p:grpSpPr>
            <p:sp>
              <p:nvSpPr>
                <p:cNvPr id="165" name="Rectangle 164">
                  <a:extLst>
                    <a:ext uri="{FF2B5EF4-FFF2-40B4-BE49-F238E27FC236}">
                      <a16:creationId xmlns:a16="http://schemas.microsoft.com/office/drawing/2014/main" id="{4B0BE5BE-36FE-D144-A144-78C371E25AB7}"/>
                    </a:ext>
                  </a:extLst>
                </p:cNvPr>
                <p:cNvSpPr/>
                <p:nvPr/>
              </p:nvSpPr>
              <p:spPr>
                <a:xfrm>
                  <a:off x="1094874" y="3429000"/>
                  <a:ext cx="1792705" cy="2249905"/>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66" name="Triangle 165">
                  <a:extLst>
                    <a:ext uri="{FF2B5EF4-FFF2-40B4-BE49-F238E27FC236}">
                      <a16:creationId xmlns:a16="http://schemas.microsoft.com/office/drawing/2014/main" id="{7E48BDA7-F1B4-8745-B35D-DA5C85E4EC4C}"/>
                    </a:ext>
                  </a:extLst>
                </p:cNvPr>
                <p:cNvSpPr/>
                <p:nvPr/>
              </p:nvSpPr>
              <p:spPr>
                <a:xfrm>
                  <a:off x="860257" y="1792705"/>
                  <a:ext cx="2261937" cy="1636295"/>
                </a:xfrm>
                <a:prstGeom prst="triangl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sp>
            <p:nvSpPr>
              <p:cNvPr id="159" name="Rectangle 158">
                <a:extLst>
                  <a:ext uri="{FF2B5EF4-FFF2-40B4-BE49-F238E27FC236}">
                    <a16:creationId xmlns:a16="http://schemas.microsoft.com/office/drawing/2014/main" id="{D65DB4B9-082E-CA4F-A2E1-ECCF1F5F15F4}"/>
                  </a:ext>
                </a:extLst>
              </p:cNvPr>
              <p:cNvSpPr/>
              <p:nvPr/>
            </p:nvSpPr>
            <p:spPr>
              <a:xfrm>
                <a:off x="857955" y="4383980"/>
                <a:ext cx="1631338" cy="1259040"/>
              </a:xfrm>
              <a:prstGeom prst="rect">
                <a:avLst/>
              </a:prstGeom>
              <a:solidFill>
                <a:schemeClr val="accent4">
                  <a:lumMod val="40000"/>
                  <a:lumOff val="60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cxnSp>
            <p:nvCxnSpPr>
              <p:cNvPr id="161" name="Straight Connector 160">
                <a:extLst>
                  <a:ext uri="{FF2B5EF4-FFF2-40B4-BE49-F238E27FC236}">
                    <a16:creationId xmlns:a16="http://schemas.microsoft.com/office/drawing/2014/main" id="{7A59BCE1-9B27-DF42-8B1E-06B95EFC1F99}"/>
                  </a:ext>
                </a:extLst>
              </p:cNvPr>
              <p:cNvCxnSpPr>
                <a:cxnSpLocks/>
              </p:cNvCxnSpPr>
              <p:nvPr/>
            </p:nvCxnSpPr>
            <p:spPr>
              <a:xfrm flipV="1">
                <a:off x="550898" y="3996175"/>
                <a:ext cx="2192203" cy="16082"/>
              </a:xfrm>
              <a:prstGeom prst="line">
                <a:avLst/>
              </a:prstGeom>
              <a:grpFill/>
              <a:ln>
                <a:solidFill>
                  <a:schemeClr val="bg1"/>
                </a:solidFill>
              </a:ln>
            </p:spPr>
            <p:style>
              <a:lnRef idx="1">
                <a:schemeClr val="accent1"/>
              </a:lnRef>
              <a:fillRef idx="0">
                <a:schemeClr val="accent1"/>
              </a:fillRef>
              <a:effectRef idx="0">
                <a:schemeClr val="accent1"/>
              </a:effectRef>
              <a:fontRef idx="minor">
                <a:schemeClr val="tx1"/>
              </a:fontRef>
            </p:style>
          </p:cxnSp>
        </p:grpSp>
        <p:cxnSp>
          <p:nvCxnSpPr>
            <p:cNvPr id="168" name="Straight Connector 167">
              <a:extLst>
                <a:ext uri="{FF2B5EF4-FFF2-40B4-BE49-F238E27FC236}">
                  <a16:creationId xmlns:a16="http://schemas.microsoft.com/office/drawing/2014/main" id="{A6EC11FC-8C1C-734B-AC12-BF714D8696B4}"/>
                </a:ext>
              </a:extLst>
            </p:cNvPr>
            <p:cNvCxnSpPr>
              <a:cxnSpLocks/>
            </p:cNvCxnSpPr>
            <p:nvPr/>
          </p:nvCxnSpPr>
          <p:spPr>
            <a:xfrm>
              <a:off x="9532219" y="4066775"/>
              <a:ext cx="0" cy="647380"/>
            </a:xfrm>
            <a:prstGeom prst="line">
              <a:avLst/>
            </a:prstGeom>
          </p:spPr>
          <p:style>
            <a:lnRef idx="1">
              <a:schemeClr val="accent1"/>
            </a:lnRef>
            <a:fillRef idx="0">
              <a:schemeClr val="accent1"/>
            </a:fillRef>
            <a:effectRef idx="0">
              <a:schemeClr val="accent1"/>
            </a:effectRef>
            <a:fontRef idx="minor">
              <a:schemeClr val="tx1"/>
            </a:fontRef>
          </p:style>
        </p:cxnSp>
        <p:sp>
          <p:nvSpPr>
            <p:cNvPr id="169" name="Oval 168">
              <a:extLst>
                <a:ext uri="{FF2B5EF4-FFF2-40B4-BE49-F238E27FC236}">
                  <a16:creationId xmlns:a16="http://schemas.microsoft.com/office/drawing/2014/main" id="{EDC3D8E7-012C-E54E-9A73-FC6B99D412B4}"/>
                </a:ext>
              </a:extLst>
            </p:cNvPr>
            <p:cNvSpPr/>
            <p:nvPr/>
          </p:nvSpPr>
          <p:spPr>
            <a:xfrm>
              <a:off x="9450980" y="4350657"/>
              <a:ext cx="64008" cy="62593"/>
            </a:xfrm>
            <a:prstGeom prst="ellipse">
              <a:avLst/>
            </a:prstGeom>
            <a:solidFill>
              <a:schemeClr val="bg1">
                <a:lumMod val="50000"/>
              </a:schemeClr>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70" name="Oval 169">
              <a:extLst>
                <a:ext uri="{FF2B5EF4-FFF2-40B4-BE49-F238E27FC236}">
                  <a16:creationId xmlns:a16="http://schemas.microsoft.com/office/drawing/2014/main" id="{070293B1-CDE8-274C-A88D-5345D80CB831}"/>
                </a:ext>
              </a:extLst>
            </p:cNvPr>
            <p:cNvSpPr/>
            <p:nvPr/>
          </p:nvSpPr>
          <p:spPr>
            <a:xfrm>
              <a:off x="9563482" y="4347590"/>
              <a:ext cx="64008" cy="62593"/>
            </a:xfrm>
            <a:prstGeom prst="ellipse">
              <a:avLst/>
            </a:prstGeom>
            <a:solidFill>
              <a:schemeClr val="bg1">
                <a:lumMod val="50000"/>
              </a:schemeClr>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71" name="TextBox 170">
              <a:extLst>
                <a:ext uri="{FF2B5EF4-FFF2-40B4-BE49-F238E27FC236}">
                  <a16:creationId xmlns:a16="http://schemas.microsoft.com/office/drawing/2014/main" id="{520DC287-267C-A741-B680-46F052F0DA0E}"/>
                </a:ext>
              </a:extLst>
            </p:cNvPr>
            <p:cNvSpPr txBox="1"/>
            <p:nvPr/>
          </p:nvSpPr>
          <p:spPr>
            <a:xfrm>
              <a:off x="9253141" y="3632614"/>
              <a:ext cx="601018" cy="276999"/>
            </a:xfrm>
            <a:prstGeom prst="rect">
              <a:avLst/>
            </a:prstGeom>
            <a:noFill/>
          </p:spPr>
          <p:txBody>
            <a:bodyPr wrap="none" rtlCol="0">
              <a:spAutoFit/>
            </a:bodyPr>
            <a:lstStyle/>
            <a:p>
              <a:r>
                <a:rPr lang="en-US" sz="750" b="1" dirty="0">
                  <a:solidFill>
                    <a:schemeClr val="bg1"/>
                  </a:solidFill>
                  <a:latin typeface="Century Gothic" panose="020B0502020202020204" pitchFamily="34" charset="0"/>
                </a:rPr>
                <a:t>OCAT</a:t>
              </a:r>
            </a:p>
          </p:txBody>
        </p:sp>
        <p:grpSp>
          <p:nvGrpSpPr>
            <p:cNvPr id="88" name="Group 87">
              <a:extLst>
                <a:ext uri="{FF2B5EF4-FFF2-40B4-BE49-F238E27FC236}">
                  <a16:creationId xmlns:a16="http://schemas.microsoft.com/office/drawing/2014/main" id="{B6772977-873F-1441-8053-DF787A5606BB}"/>
                </a:ext>
              </a:extLst>
            </p:cNvPr>
            <p:cNvGrpSpPr/>
            <p:nvPr/>
          </p:nvGrpSpPr>
          <p:grpSpPr>
            <a:xfrm flipH="1">
              <a:off x="8881973" y="3245520"/>
              <a:ext cx="1271567" cy="645827"/>
              <a:chOff x="542461" y="1870368"/>
              <a:chExt cx="2892939" cy="2323871"/>
            </a:xfrm>
          </p:grpSpPr>
          <p:cxnSp>
            <p:nvCxnSpPr>
              <p:cNvPr id="89" name="Straight Connector 88">
                <a:extLst>
                  <a:ext uri="{FF2B5EF4-FFF2-40B4-BE49-F238E27FC236}">
                    <a16:creationId xmlns:a16="http://schemas.microsoft.com/office/drawing/2014/main" id="{26FCC19D-CA6F-FD49-89CE-A2CAADBC8DF3}"/>
                  </a:ext>
                </a:extLst>
              </p:cNvPr>
              <p:cNvCxnSpPr>
                <a:cxnSpLocks/>
              </p:cNvCxnSpPr>
              <p:nvPr/>
            </p:nvCxnSpPr>
            <p:spPr>
              <a:xfrm flipV="1">
                <a:off x="542461" y="1870368"/>
                <a:ext cx="1470878" cy="2238239"/>
              </a:xfrm>
              <a:prstGeom prst="line">
                <a:avLst/>
              </a:prstGeom>
              <a:ln w="762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90" name="Straight Connector 89">
                <a:extLst>
                  <a:ext uri="{FF2B5EF4-FFF2-40B4-BE49-F238E27FC236}">
                    <a16:creationId xmlns:a16="http://schemas.microsoft.com/office/drawing/2014/main" id="{5065B96E-0915-554B-B6E7-D9F70902ABC9}"/>
                  </a:ext>
                </a:extLst>
              </p:cNvPr>
              <p:cNvCxnSpPr>
                <a:cxnSpLocks/>
              </p:cNvCxnSpPr>
              <p:nvPr/>
            </p:nvCxnSpPr>
            <p:spPr>
              <a:xfrm flipH="1" flipV="1">
                <a:off x="1949436" y="1893307"/>
                <a:ext cx="1485964" cy="2300932"/>
              </a:xfrm>
              <a:prstGeom prst="line">
                <a:avLst/>
              </a:prstGeom>
              <a:ln w="76200">
                <a:solidFill>
                  <a:schemeClr val="bg1"/>
                </a:solidFill>
              </a:ln>
            </p:spPr>
            <p:style>
              <a:lnRef idx="1">
                <a:schemeClr val="accent1"/>
              </a:lnRef>
              <a:fillRef idx="0">
                <a:schemeClr val="accent1"/>
              </a:fillRef>
              <a:effectRef idx="0">
                <a:schemeClr val="accent1"/>
              </a:effectRef>
              <a:fontRef idx="minor">
                <a:schemeClr val="tx1"/>
              </a:fontRef>
            </p:style>
          </p:cxnSp>
        </p:grpSp>
      </p:grpSp>
      <p:sp>
        <p:nvSpPr>
          <p:cNvPr id="98" name="TextBox 97">
            <a:extLst>
              <a:ext uri="{FF2B5EF4-FFF2-40B4-BE49-F238E27FC236}">
                <a16:creationId xmlns:a16="http://schemas.microsoft.com/office/drawing/2014/main" id="{93D90094-72EC-8C4D-8587-4F190765747C}"/>
              </a:ext>
            </a:extLst>
          </p:cNvPr>
          <p:cNvSpPr txBox="1"/>
          <p:nvPr/>
        </p:nvSpPr>
        <p:spPr>
          <a:xfrm rot="21383768">
            <a:off x="6829091" y="2003764"/>
            <a:ext cx="1302280" cy="161583"/>
          </a:xfrm>
          <a:prstGeom prst="rect">
            <a:avLst/>
          </a:prstGeom>
          <a:noFill/>
        </p:spPr>
        <p:txBody>
          <a:bodyPr wrap="none" rtlCol="0">
            <a:prstTxWarp prst="textArchDown">
              <a:avLst/>
            </a:prstTxWarp>
            <a:spAutoFit/>
          </a:bodyPr>
          <a:lstStyle/>
          <a:p>
            <a:r>
              <a:rPr lang="en-US" sz="600" dirty="0">
                <a:latin typeface="Century Gothic" panose="020B0502020202020204" pitchFamily="34" charset="0"/>
              </a:rPr>
              <a:t>eHIT, State, and Federal interfaces</a:t>
            </a:r>
          </a:p>
        </p:txBody>
      </p:sp>
      <p:grpSp>
        <p:nvGrpSpPr>
          <p:cNvPr id="12" name="Group 11">
            <a:extLst>
              <a:ext uri="{FF2B5EF4-FFF2-40B4-BE49-F238E27FC236}">
                <a16:creationId xmlns:a16="http://schemas.microsoft.com/office/drawing/2014/main" id="{0672E765-A371-EB47-A1A3-2D5E228BAF1B}"/>
              </a:ext>
            </a:extLst>
          </p:cNvPr>
          <p:cNvGrpSpPr/>
          <p:nvPr/>
        </p:nvGrpSpPr>
        <p:grpSpPr>
          <a:xfrm>
            <a:off x="6258688" y="3163657"/>
            <a:ext cx="683987" cy="1157235"/>
            <a:chOff x="8344918" y="3075209"/>
            <a:chExt cx="911982" cy="1542980"/>
          </a:xfrm>
        </p:grpSpPr>
        <p:sp>
          <p:nvSpPr>
            <p:cNvPr id="200" name="Rectangle 199">
              <a:extLst>
                <a:ext uri="{FF2B5EF4-FFF2-40B4-BE49-F238E27FC236}">
                  <a16:creationId xmlns:a16="http://schemas.microsoft.com/office/drawing/2014/main" id="{D6CED482-3884-AF45-A891-57AF952F7DD2}"/>
                </a:ext>
              </a:extLst>
            </p:cNvPr>
            <p:cNvSpPr/>
            <p:nvPr/>
          </p:nvSpPr>
          <p:spPr>
            <a:xfrm>
              <a:off x="8439512" y="3724885"/>
              <a:ext cx="722794" cy="893304"/>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01" name="Triangle 200">
              <a:extLst>
                <a:ext uri="{FF2B5EF4-FFF2-40B4-BE49-F238E27FC236}">
                  <a16:creationId xmlns:a16="http://schemas.microsoft.com/office/drawing/2014/main" id="{43EDBDD2-1632-4D4F-A49C-A7E867D44A03}"/>
                </a:ext>
              </a:extLst>
            </p:cNvPr>
            <p:cNvSpPr/>
            <p:nvPr/>
          </p:nvSpPr>
          <p:spPr>
            <a:xfrm>
              <a:off x="8344918" y="3075209"/>
              <a:ext cx="911982" cy="649676"/>
            </a:xfrm>
            <a:prstGeom prst="triangl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grpSp>
        <p:nvGrpSpPr>
          <p:cNvPr id="14" name="Group 13">
            <a:extLst>
              <a:ext uri="{FF2B5EF4-FFF2-40B4-BE49-F238E27FC236}">
                <a16:creationId xmlns:a16="http://schemas.microsoft.com/office/drawing/2014/main" id="{D8AA13B2-524C-C142-B63D-33881987951B}"/>
              </a:ext>
            </a:extLst>
          </p:cNvPr>
          <p:cNvGrpSpPr/>
          <p:nvPr/>
        </p:nvGrpSpPr>
        <p:grpSpPr>
          <a:xfrm>
            <a:off x="6307020" y="3671966"/>
            <a:ext cx="570097" cy="635088"/>
            <a:chOff x="8409359" y="3752954"/>
            <a:chExt cx="760129" cy="846784"/>
          </a:xfrm>
        </p:grpSpPr>
        <p:sp>
          <p:nvSpPr>
            <p:cNvPr id="198" name="Rectangle 197">
              <a:extLst>
                <a:ext uri="{FF2B5EF4-FFF2-40B4-BE49-F238E27FC236}">
                  <a16:creationId xmlns:a16="http://schemas.microsoft.com/office/drawing/2014/main" id="{11A61A38-A477-E34D-ADB5-0922CBE5B443}"/>
                </a:ext>
              </a:extLst>
            </p:cNvPr>
            <p:cNvSpPr/>
            <p:nvPr/>
          </p:nvSpPr>
          <p:spPr>
            <a:xfrm>
              <a:off x="8515829" y="3952358"/>
              <a:ext cx="565654" cy="647380"/>
            </a:xfrm>
            <a:prstGeom prst="rect">
              <a:avLst/>
            </a:prstGeom>
            <a:solidFill>
              <a:schemeClr val="accent4">
                <a:lumMod val="40000"/>
                <a:lumOff val="60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cxnSp>
          <p:nvCxnSpPr>
            <p:cNvPr id="199" name="Straight Connector 198">
              <a:extLst>
                <a:ext uri="{FF2B5EF4-FFF2-40B4-BE49-F238E27FC236}">
                  <a16:creationId xmlns:a16="http://schemas.microsoft.com/office/drawing/2014/main" id="{B5731C53-7573-7546-B2C6-71DB7F9F0446}"/>
                </a:ext>
              </a:extLst>
            </p:cNvPr>
            <p:cNvCxnSpPr>
              <a:cxnSpLocks/>
            </p:cNvCxnSpPr>
            <p:nvPr/>
          </p:nvCxnSpPr>
          <p:spPr>
            <a:xfrm flipV="1">
              <a:off x="8409359" y="3752954"/>
              <a:ext cx="760129" cy="8269"/>
            </a:xfrm>
            <a:prstGeom prst="line">
              <a:avLst/>
            </a:prstGeom>
            <a:solidFill>
              <a:srgbClr val="E6C975"/>
            </a:solidFill>
            <a:ln>
              <a:solidFill>
                <a:schemeClr val="bg1"/>
              </a:solidFill>
            </a:ln>
          </p:spPr>
          <p:style>
            <a:lnRef idx="1">
              <a:schemeClr val="accent1"/>
            </a:lnRef>
            <a:fillRef idx="0">
              <a:schemeClr val="accent1"/>
            </a:fillRef>
            <a:effectRef idx="0">
              <a:schemeClr val="accent1"/>
            </a:effectRef>
            <a:fontRef idx="minor">
              <a:schemeClr val="tx1"/>
            </a:fontRef>
          </p:style>
        </p:cxnSp>
      </p:grpSp>
      <p:cxnSp>
        <p:nvCxnSpPr>
          <p:cNvPr id="190" name="Straight Connector 189">
            <a:extLst>
              <a:ext uri="{FF2B5EF4-FFF2-40B4-BE49-F238E27FC236}">
                <a16:creationId xmlns:a16="http://schemas.microsoft.com/office/drawing/2014/main" id="{9AB0CA3C-CA3A-BD44-AB1F-D7B2738610CB}"/>
              </a:ext>
            </a:extLst>
          </p:cNvPr>
          <p:cNvCxnSpPr>
            <a:cxnSpLocks/>
          </p:cNvCxnSpPr>
          <p:nvPr/>
        </p:nvCxnSpPr>
        <p:spPr>
          <a:xfrm>
            <a:off x="6605270" y="3817180"/>
            <a:ext cx="0" cy="485535"/>
          </a:xfrm>
          <a:prstGeom prst="line">
            <a:avLst/>
          </a:prstGeom>
        </p:spPr>
        <p:style>
          <a:lnRef idx="1">
            <a:schemeClr val="accent1"/>
          </a:lnRef>
          <a:fillRef idx="0">
            <a:schemeClr val="accent1"/>
          </a:fillRef>
          <a:effectRef idx="0">
            <a:schemeClr val="accent1"/>
          </a:effectRef>
          <a:fontRef idx="minor">
            <a:schemeClr val="tx1"/>
          </a:fontRef>
        </p:style>
      </p:cxnSp>
      <p:sp>
        <p:nvSpPr>
          <p:cNvPr id="191" name="Oval 190">
            <a:extLst>
              <a:ext uri="{FF2B5EF4-FFF2-40B4-BE49-F238E27FC236}">
                <a16:creationId xmlns:a16="http://schemas.microsoft.com/office/drawing/2014/main" id="{ADC240C7-4916-4440-B4D4-AB2EAE5FFDD4}"/>
              </a:ext>
            </a:extLst>
          </p:cNvPr>
          <p:cNvSpPr/>
          <p:nvPr/>
        </p:nvSpPr>
        <p:spPr>
          <a:xfrm>
            <a:off x="6564182" y="4030092"/>
            <a:ext cx="32373" cy="46945"/>
          </a:xfrm>
          <a:prstGeom prst="ellipse">
            <a:avLst/>
          </a:prstGeom>
          <a:solidFill>
            <a:schemeClr val="bg1">
              <a:lumMod val="50000"/>
            </a:schemeClr>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92" name="Oval 191">
            <a:extLst>
              <a:ext uri="{FF2B5EF4-FFF2-40B4-BE49-F238E27FC236}">
                <a16:creationId xmlns:a16="http://schemas.microsoft.com/office/drawing/2014/main" id="{A41A4CF6-E600-0A42-A628-86765839E349}"/>
              </a:ext>
            </a:extLst>
          </p:cNvPr>
          <p:cNvSpPr/>
          <p:nvPr/>
        </p:nvSpPr>
        <p:spPr>
          <a:xfrm>
            <a:off x="6621082" y="4027791"/>
            <a:ext cx="32373" cy="46945"/>
          </a:xfrm>
          <a:prstGeom prst="ellipse">
            <a:avLst/>
          </a:prstGeom>
          <a:solidFill>
            <a:schemeClr val="bg1">
              <a:lumMod val="50000"/>
            </a:schemeClr>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cxnSp>
        <p:nvCxnSpPr>
          <p:cNvPr id="195" name="Straight Connector 194">
            <a:extLst>
              <a:ext uri="{FF2B5EF4-FFF2-40B4-BE49-F238E27FC236}">
                <a16:creationId xmlns:a16="http://schemas.microsoft.com/office/drawing/2014/main" id="{6B3D8937-4453-D041-8733-A6552905418F}"/>
              </a:ext>
            </a:extLst>
          </p:cNvPr>
          <p:cNvCxnSpPr>
            <a:cxnSpLocks/>
          </p:cNvCxnSpPr>
          <p:nvPr/>
        </p:nvCxnSpPr>
        <p:spPr>
          <a:xfrm flipH="1" flipV="1">
            <a:off x="6585627" y="3201239"/>
            <a:ext cx="326983" cy="466522"/>
          </a:xfrm>
          <a:prstGeom prst="line">
            <a:avLst/>
          </a:prstGeom>
          <a:ln w="762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96" name="Straight Connector 195">
            <a:extLst>
              <a:ext uri="{FF2B5EF4-FFF2-40B4-BE49-F238E27FC236}">
                <a16:creationId xmlns:a16="http://schemas.microsoft.com/office/drawing/2014/main" id="{6313301A-384A-014E-9EF4-9B18F82922D5}"/>
              </a:ext>
            </a:extLst>
          </p:cNvPr>
          <p:cNvCxnSpPr>
            <a:cxnSpLocks/>
          </p:cNvCxnSpPr>
          <p:nvPr/>
        </p:nvCxnSpPr>
        <p:spPr>
          <a:xfrm flipV="1">
            <a:off x="6256650" y="3215545"/>
            <a:ext cx="330336" cy="479589"/>
          </a:xfrm>
          <a:prstGeom prst="line">
            <a:avLst/>
          </a:prstGeom>
          <a:ln w="76200">
            <a:solidFill>
              <a:schemeClr val="bg1"/>
            </a:solidFill>
          </a:ln>
        </p:spPr>
        <p:style>
          <a:lnRef idx="1">
            <a:schemeClr val="accent1"/>
          </a:lnRef>
          <a:fillRef idx="0">
            <a:schemeClr val="accent1"/>
          </a:fillRef>
          <a:effectRef idx="0">
            <a:schemeClr val="accent1"/>
          </a:effectRef>
          <a:fontRef idx="minor">
            <a:schemeClr val="tx1"/>
          </a:fontRef>
        </p:style>
      </p:cxnSp>
      <p:grpSp>
        <p:nvGrpSpPr>
          <p:cNvPr id="17" name="Group 16">
            <a:extLst>
              <a:ext uri="{FF2B5EF4-FFF2-40B4-BE49-F238E27FC236}">
                <a16:creationId xmlns:a16="http://schemas.microsoft.com/office/drawing/2014/main" id="{71516B44-DDCE-6F41-BB4D-2BBA03ED8D44}"/>
              </a:ext>
            </a:extLst>
          </p:cNvPr>
          <p:cNvGrpSpPr/>
          <p:nvPr/>
        </p:nvGrpSpPr>
        <p:grpSpPr>
          <a:xfrm>
            <a:off x="6813726" y="3158380"/>
            <a:ext cx="683987" cy="1157235"/>
            <a:chOff x="9084968" y="3068173"/>
            <a:chExt cx="911982" cy="1542980"/>
          </a:xfrm>
        </p:grpSpPr>
        <p:grpSp>
          <p:nvGrpSpPr>
            <p:cNvPr id="16" name="Group 15">
              <a:extLst>
                <a:ext uri="{FF2B5EF4-FFF2-40B4-BE49-F238E27FC236}">
                  <a16:creationId xmlns:a16="http://schemas.microsoft.com/office/drawing/2014/main" id="{CB5DAD7D-3AFB-D942-91C2-9E7A90AD8E6A}"/>
                </a:ext>
              </a:extLst>
            </p:cNvPr>
            <p:cNvGrpSpPr/>
            <p:nvPr/>
          </p:nvGrpSpPr>
          <p:grpSpPr>
            <a:xfrm>
              <a:off x="9084968" y="3068173"/>
              <a:ext cx="911982" cy="1542980"/>
              <a:chOff x="9084968" y="3068173"/>
              <a:chExt cx="911982" cy="1542980"/>
            </a:xfrm>
          </p:grpSpPr>
          <p:sp>
            <p:nvSpPr>
              <p:cNvPr id="213" name="Rectangle 212">
                <a:extLst>
                  <a:ext uri="{FF2B5EF4-FFF2-40B4-BE49-F238E27FC236}">
                    <a16:creationId xmlns:a16="http://schemas.microsoft.com/office/drawing/2014/main" id="{E233F9BC-3AFD-6649-9E30-2386A8BCB46B}"/>
                  </a:ext>
                </a:extLst>
              </p:cNvPr>
              <p:cNvSpPr/>
              <p:nvPr/>
            </p:nvSpPr>
            <p:spPr>
              <a:xfrm>
                <a:off x="9179562" y="3717849"/>
                <a:ext cx="722794" cy="893304"/>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14" name="Triangle 213">
                <a:extLst>
                  <a:ext uri="{FF2B5EF4-FFF2-40B4-BE49-F238E27FC236}">
                    <a16:creationId xmlns:a16="http://schemas.microsoft.com/office/drawing/2014/main" id="{D896FA76-DF71-424B-A750-B76FB63A9FE2}"/>
                  </a:ext>
                </a:extLst>
              </p:cNvPr>
              <p:cNvSpPr/>
              <p:nvPr/>
            </p:nvSpPr>
            <p:spPr>
              <a:xfrm>
                <a:off x="9084968" y="3068173"/>
                <a:ext cx="911982" cy="649676"/>
              </a:xfrm>
              <a:prstGeom prst="triangl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sp>
          <p:nvSpPr>
            <p:cNvPr id="211" name="Rectangle 210">
              <a:extLst>
                <a:ext uri="{FF2B5EF4-FFF2-40B4-BE49-F238E27FC236}">
                  <a16:creationId xmlns:a16="http://schemas.microsoft.com/office/drawing/2014/main" id="{4FFD78E6-BD1D-324B-B2BF-586EC63CAAF5}"/>
                </a:ext>
              </a:extLst>
            </p:cNvPr>
            <p:cNvSpPr/>
            <p:nvPr/>
          </p:nvSpPr>
          <p:spPr>
            <a:xfrm>
              <a:off x="9255879" y="3945322"/>
              <a:ext cx="565654" cy="647380"/>
            </a:xfrm>
            <a:prstGeom prst="rect">
              <a:avLst/>
            </a:prstGeom>
            <a:solidFill>
              <a:schemeClr val="accent4">
                <a:lumMod val="40000"/>
                <a:lumOff val="60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cxnSp>
          <p:nvCxnSpPr>
            <p:cNvPr id="212" name="Straight Connector 211">
              <a:extLst>
                <a:ext uri="{FF2B5EF4-FFF2-40B4-BE49-F238E27FC236}">
                  <a16:creationId xmlns:a16="http://schemas.microsoft.com/office/drawing/2014/main" id="{E1C428C8-A73F-0744-8E4C-0017A3F6BBBE}"/>
                </a:ext>
              </a:extLst>
            </p:cNvPr>
            <p:cNvCxnSpPr>
              <a:cxnSpLocks/>
            </p:cNvCxnSpPr>
            <p:nvPr/>
          </p:nvCxnSpPr>
          <p:spPr>
            <a:xfrm flipV="1">
              <a:off x="9149409" y="3745918"/>
              <a:ext cx="760129" cy="8269"/>
            </a:xfrm>
            <a:prstGeom prst="line">
              <a:avLst/>
            </a:prstGeom>
            <a:solidFill>
              <a:srgbClr val="E6C975"/>
            </a:solidFill>
            <a:ln>
              <a:solidFill>
                <a:schemeClr val="bg1"/>
              </a:solidFill>
            </a:ln>
          </p:spPr>
          <p:style>
            <a:lnRef idx="1">
              <a:schemeClr val="accent1"/>
            </a:lnRef>
            <a:fillRef idx="0">
              <a:schemeClr val="accent1"/>
            </a:fillRef>
            <a:effectRef idx="0">
              <a:schemeClr val="accent1"/>
            </a:effectRef>
            <a:fontRef idx="minor">
              <a:schemeClr val="tx1"/>
            </a:fontRef>
          </p:style>
        </p:cxnSp>
      </p:grpSp>
      <p:cxnSp>
        <p:nvCxnSpPr>
          <p:cNvPr id="204" name="Straight Connector 203">
            <a:extLst>
              <a:ext uri="{FF2B5EF4-FFF2-40B4-BE49-F238E27FC236}">
                <a16:creationId xmlns:a16="http://schemas.microsoft.com/office/drawing/2014/main" id="{91535CE6-3712-9E46-87E0-E314859F08CC}"/>
              </a:ext>
            </a:extLst>
          </p:cNvPr>
          <p:cNvCxnSpPr>
            <a:cxnSpLocks/>
          </p:cNvCxnSpPr>
          <p:nvPr/>
        </p:nvCxnSpPr>
        <p:spPr>
          <a:xfrm>
            <a:off x="7160308" y="3811903"/>
            <a:ext cx="0" cy="485535"/>
          </a:xfrm>
          <a:prstGeom prst="line">
            <a:avLst/>
          </a:prstGeom>
        </p:spPr>
        <p:style>
          <a:lnRef idx="1">
            <a:schemeClr val="accent1"/>
          </a:lnRef>
          <a:fillRef idx="0">
            <a:schemeClr val="accent1"/>
          </a:fillRef>
          <a:effectRef idx="0">
            <a:schemeClr val="accent1"/>
          </a:effectRef>
          <a:fontRef idx="minor">
            <a:schemeClr val="tx1"/>
          </a:fontRef>
        </p:style>
      </p:cxnSp>
      <p:sp>
        <p:nvSpPr>
          <p:cNvPr id="205" name="Oval 204">
            <a:extLst>
              <a:ext uri="{FF2B5EF4-FFF2-40B4-BE49-F238E27FC236}">
                <a16:creationId xmlns:a16="http://schemas.microsoft.com/office/drawing/2014/main" id="{593389FB-0234-0A4C-AA54-D798DC04C994}"/>
              </a:ext>
            </a:extLst>
          </p:cNvPr>
          <p:cNvSpPr/>
          <p:nvPr/>
        </p:nvSpPr>
        <p:spPr>
          <a:xfrm>
            <a:off x="7119220" y="4024815"/>
            <a:ext cx="32373" cy="46945"/>
          </a:xfrm>
          <a:prstGeom prst="ellipse">
            <a:avLst/>
          </a:prstGeom>
          <a:solidFill>
            <a:schemeClr val="bg1">
              <a:lumMod val="50000"/>
            </a:schemeClr>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06" name="Oval 205">
            <a:extLst>
              <a:ext uri="{FF2B5EF4-FFF2-40B4-BE49-F238E27FC236}">
                <a16:creationId xmlns:a16="http://schemas.microsoft.com/office/drawing/2014/main" id="{D5756714-4F11-5943-B6BF-C0E537077ECD}"/>
              </a:ext>
            </a:extLst>
          </p:cNvPr>
          <p:cNvSpPr/>
          <p:nvPr/>
        </p:nvSpPr>
        <p:spPr>
          <a:xfrm>
            <a:off x="7176119" y="4022514"/>
            <a:ext cx="32373" cy="46945"/>
          </a:xfrm>
          <a:prstGeom prst="ellipse">
            <a:avLst/>
          </a:prstGeom>
          <a:solidFill>
            <a:schemeClr val="bg1">
              <a:lumMod val="50000"/>
            </a:schemeClr>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nvGrpSpPr>
          <p:cNvPr id="15" name="Group 14">
            <a:extLst>
              <a:ext uri="{FF2B5EF4-FFF2-40B4-BE49-F238E27FC236}">
                <a16:creationId xmlns:a16="http://schemas.microsoft.com/office/drawing/2014/main" id="{20205997-16BA-C846-BF17-6988A15F2995}"/>
              </a:ext>
            </a:extLst>
          </p:cNvPr>
          <p:cNvGrpSpPr/>
          <p:nvPr/>
        </p:nvGrpSpPr>
        <p:grpSpPr>
          <a:xfrm>
            <a:off x="6811688" y="3195962"/>
            <a:ext cx="655959" cy="493895"/>
            <a:chOff x="9082250" y="3118282"/>
            <a:chExt cx="874612" cy="658527"/>
          </a:xfrm>
        </p:grpSpPr>
        <p:cxnSp>
          <p:nvCxnSpPr>
            <p:cNvPr id="208" name="Straight Connector 207">
              <a:extLst>
                <a:ext uri="{FF2B5EF4-FFF2-40B4-BE49-F238E27FC236}">
                  <a16:creationId xmlns:a16="http://schemas.microsoft.com/office/drawing/2014/main" id="{624DF0F6-E99D-234E-A1F9-BC759EFBFFD8}"/>
                </a:ext>
              </a:extLst>
            </p:cNvPr>
            <p:cNvCxnSpPr>
              <a:cxnSpLocks/>
            </p:cNvCxnSpPr>
            <p:nvPr/>
          </p:nvCxnSpPr>
          <p:spPr>
            <a:xfrm flipH="1" flipV="1">
              <a:off x="9520885" y="3118282"/>
              <a:ext cx="435977" cy="622029"/>
            </a:xfrm>
            <a:prstGeom prst="line">
              <a:avLst/>
            </a:prstGeom>
            <a:ln w="762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09" name="Straight Connector 208">
              <a:extLst>
                <a:ext uri="{FF2B5EF4-FFF2-40B4-BE49-F238E27FC236}">
                  <a16:creationId xmlns:a16="http://schemas.microsoft.com/office/drawing/2014/main" id="{5EF11539-B3C0-8343-AFB8-DA59C795232A}"/>
                </a:ext>
              </a:extLst>
            </p:cNvPr>
            <p:cNvCxnSpPr>
              <a:cxnSpLocks/>
            </p:cNvCxnSpPr>
            <p:nvPr/>
          </p:nvCxnSpPr>
          <p:spPr>
            <a:xfrm flipV="1">
              <a:off x="9082250" y="3137357"/>
              <a:ext cx="440448" cy="639452"/>
            </a:xfrm>
            <a:prstGeom prst="line">
              <a:avLst/>
            </a:prstGeom>
            <a:ln w="762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18" name="Group 17">
            <a:extLst>
              <a:ext uri="{FF2B5EF4-FFF2-40B4-BE49-F238E27FC236}">
                <a16:creationId xmlns:a16="http://schemas.microsoft.com/office/drawing/2014/main" id="{99579852-FED0-844B-998F-5ED70094CF8A}"/>
              </a:ext>
            </a:extLst>
          </p:cNvPr>
          <p:cNvGrpSpPr/>
          <p:nvPr/>
        </p:nvGrpSpPr>
        <p:grpSpPr>
          <a:xfrm>
            <a:off x="7369896" y="3158416"/>
            <a:ext cx="683987" cy="1157235"/>
            <a:chOff x="9826528" y="3068221"/>
            <a:chExt cx="911982" cy="1542980"/>
          </a:xfrm>
        </p:grpSpPr>
        <p:sp>
          <p:nvSpPr>
            <p:cNvPr id="239" name="Rectangle 238">
              <a:extLst>
                <a:ext uri="{FF2B5EF4-FFF2-40B4-BE49-F238E27FC236}">
                  <a16:creationId xmlns:a16="http://schemas.microsoft.com/office/drawing/2014/main" id="{BBEFD7D0-AF4C-844B-90D8-716F9494961E}"/>
                </a:ext>
              </a:extLst>
            </p:cNvPr>
            <p:cNvSpPr/>
            <p:nvPr/>
          </p:nvSpPr>
          <p:spPr>
            <a:xfrm>
              <a:off x="9921122" y="3717897"/>
              <a:ext cx="722794" cy="893304"/>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40" name="Triangle 239">
              <a:extLst>
                <a:ext uri="{FF2B5EF4-FFF2-40B4-BE49-F238E27FC236}">
                  <a16:creationId xmlns:a16="http://schemas.microsoft.com/office/drawing/2014/main" id="{0A36832B-5FE4-A54F-AD88-62303CEDF980}"/>
                </a:ext>
              </a:extLst>
            </p:cNvPr>
            <p:cNvSpPr/>
            <p:nvPr/>
          </p:nvSpPr>
          <p:spPr>
            <a:xfrm>
              <a:off x="9826528" y="3068221"/>
              <a:ext cx="911982" cy="649676"/>
            </a:xfrm>
            <a:prstGeom prst="triangl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grpSp>
        <p:nvGrpSpPr>
          <p:cNvPr id="19" name="Group 18">
            <a:extLst>
              <a:ext uri="{FF2B5EF4-FFF2-40B4-BE49-F238E27FC236}">
                <a16:creationId xmlns:a16="http://schemas.microsoft.com/office/drawing/2014/main" id="{9C73895E-5305-E64C-A82A-5B389DB5A58F}"/>
              </a:ext>
            </a:extLst>
          </p:cNvPr>
          <p:cNvGrpSpPr/>
          <p:nvPr/>
        </p:nvGrpSpPr>
        <p:grpSpPr>
          <a:xfrm>
            <a:off x="7418227" y="3666725"/>
            <a:ext cx="570097" cy="635088"/>
            <a:chOff x="9890969" y="3745966"/>
            <a:chExt cx="760129" cy="846784"/>
          </a:xfrm>
        </p:grpSpPr>
        <p:sp>
          <p:nvSpPr>
            <p:cNvPr id="237" name="Rectangle 236">
              <a:extLst>
                <a:ext uri="{FF2B5EF4-FFF2-40B4-BE49-F238E27FC236}">
                  <a16:creationId xmlns:a16="http://schemas.microsoft.com/office/drawing/2014/main" id="{9D3C17B1-94E0-9240-83D6-AEBD4992326F}"/>
                </a:ext>
              </a:extLst>
            </p:cNvPr>
            <p:cNvSpPr/>
            <p:nvPr/>
          </p:nvSpPr>
          <p:spPr>
            <a:xfrm>
              <a:off x="9997439" y="3945370"/>
              <a:ext cx="565654" cy="647380"/>
            </a:xfrm>
            <a:prstGeom prst="rect">
              <a:avLst/>
            </a:prstGeom>
            <a:solidFill>
              <a:schemeClr val="accent4">
                <a:lumMod val="40000"/>
                <a:lumOff val="60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cxnSp>
          <p:nvCxnSpPr>
            <p:cNvPr id="238" name="Straight Connector 237">
              <a:extLst>
                <a:ext uri="{FF2B5EF4-FFF2-40B4-BE49-F238E27FC236}">
                  <a16:creationId xmlns:a16="http://schemas.microsoft.com/office/drawing/2014/main" id="{3A5116F6-C54E-8745-9D37-BC1037F84D9F}"/>
                </a:ext>
              </a:extLst>
            </p:cNvPr>
            <p:cNvCxnSpPr>
              <a:cxnSpLocks/>
            </p:cNvCxnSpPr>
            <p:nvPr/>
          </p:nvCxnSpPr>
          <p:spPr>
            <a:xfrm flipV="1">
              <a:off x="9890969" y="3745966"/>
              <a:ext cx="760129" cy="8269"/>
            </a:xfrm>
            <a:prstGeom prst="line">
              <a:avLst/>
            </a:prstGeom>
            <a:solidFill>
              <a:srgbClr val="E6C975"/>
            </a:solidFill>
            <a:ln>
              <a:solidFill>
                <a:schemeClr val="bg1"/>
              </a:solidFill>
            </a:ln>
          </p:spPr>
          <p:style>
            <a:lnRef idx="1">
              <a:schemeClr val="accent1"/>
            </a:lnRef>
            <a:fillRef idx="0">
              <a:schemeClr val="accent1"/>
            </a:fillRef>
            <a:effectRef idx="0">
              <a:schemeClr val="accent1"/>
            </a:effectRef>
            <a:fontRef idx="minor">
              <a:schemeClr val="tx1"/>
            </a:fontRef>
          </p:style>
        </p:cxnSp>
      </p:grpSp>
      <p:cxnSp>
        <p:nvCxnSpPr>
          <p:cNvPr id="230" name="Straight Connector 229">
            <a:extLst>
              <a:ext uri="{FF2B5EF4-FFF2-40B4-BE49-F238E27FC236}">
                <a16:creationId xmlns:a16="http://schemas.microsoft.com/office/drawing/2014/main" id="{BD6E0B47-5A67-BA49-9FC3-2152FFF96FC0}"/>
              </a:ext>
            </a:extLst>
          </p:cNvPr>
          <p:cNvCxnSpPr>
            <a:cxnSpLocks/>
          </p:cNvCxnSpPr>
          <p:nvPr/>
        </p:nvCxnSpPr>
        <p:spPr>
          <a:xfrm>
            <a:off x="7716478" y="3811939"/>
            <a:ext cx="0" cy="485535"/>
          </a:xfrm>
          <a:prstGeom prst="line">
            <a:avLst/>
          </a:prstGeom>
        </p:spPr>
        <p:style>
          <a:lnRef idx="1">
            <a:schemeClr val="accent1"/>
          </a:lnRef>
          <a:fillRef idx="0">
            <a:schemeClr val="accent1"/>
          </a:fillRef>
          <a:effectRef idx="0">
            <a:schemeClr val="accent1"/>
          </a:effectRef>
          <a:fontRef idx="minor">
            <a:schemeClr val="tx1"/>
          </a:fontRef>
        </p:style>
      </p:cxnSp>
      <p:sp>
        <p:nvSpPr>
          <p:cNvPr id="231" name="Oval 230">
            <a:extLst>
              <a:ext uri="{FF2B5EF4-FFF2-40B4-BE49-F238E27FC236}">
                <a16:creationId xmlns:a16="http://schemas.microsoft.com/office/drawing/2014/main" id="{65F539FC-9BE2-F149-9770-AAB5BFA7FEF1}"/>
              </a:ext>
            </a:extLst>
          </p:cNvPr>
          <p:cNvSpPr/>
          <p:nvPr/>
        </p:nvSpPr>
        <p:spPr>
          <a:xfrm>
            <a:off x="7675390" y="4024851"/>
            <a:ext cx="32373" cy="46945"/>
          </a:xfrm>
          <a:prstGeom prst="ellipse">
            <a:avLst/>
          </a:prstGeom>
          <a:solidFill>
            <a:schemeClr val="bg1">
              <a:lumMod val="50000"/>
            </a:schemeClr>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32" name="Oval 231">
            <a:extLst>
              <a:ext uri="{FF2B5EF4-FFF2-40B4-BE49-F238E27FC236}">
                <a16:creationId xmlns:a16="http://schemas.microsoft.com/office/drawing/2014/main" id="{E6F778E2-005E-B04C-893E-AD9AF88BD9C4}"/>
              </a:ext>
            </a:extLst>
          </p:cNvPr>
          <p:cNvSpPr/>
          <p:nvPr/>
        </p:nvSpPr>
        <p:spPr>
          <a:xfrm>
            <a:off x="7732289" y="4022550"/>
            <a:ext cx="32373" cy="46945"/>
          </a:xfrm>
          <a:prstGeom prst="ellipse">
            <a:avLst/>
          </a:prstGeom>
          <a:solidFill>
            <a:schemeClr val="bg1">
              <a:lumMod val="50000"/>
            </a:schemeClr>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cxnSp>
        <p:nvCxnSpPr>
          <p:cNvPr id="234" name="Straight Connector 233">
            <a:extLst>
              <a:ext uri="{FF2B5EF4-FFF2-40B4-BE49-F238E27FC236}">
                <a16:creationId xmlns:a16="http://schemas.microsoft.com/office/drawing/2014/main" id="{30A250B5-8CAA-F349-8F8F-E1DA90F8E1D7}"/>
              </a:ext>
            </a:extLst>
          </p:cNvPr>
          <p:cNvCxnSpPr>
            <a:cxnSpLocks/>
          </p:cNvCxnSpPr>
          <p:nvPr/>
        </p:nvCxnSpPr>
        <p:spPr>
          <a:xfrm flipH="1" flipV="1">
            <a:off x="7696834" y="3195998"/>
            <a:ext cx="326983" cy="466522"/>
          </a:xfrm>
          <a:prstGeom prst="line">
            <a:avLst/>
          </a:prstGeom>
          <a:ln w="762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35" name="Straight Connector 234">
            <a:extLst>
              <a:ext uri="{FF2B5EF4-FFF2-40B4-BE49-F238E27FC236}">
                <a16:creationId xmlns:a16="http://schemas.microsoft.com/office/drawing/2014/main" id="{BC6D79E2-2F5D-2F4E-9BF4-EE77E060EDFD}"/>
              </a:ext>
            </a:extLst>
          </p:cNvPr>
          <p:cNvCxnSpPr>
            <a:cxnSpLocks/>
          </p:cNvCxnSpPr>
          <p:nvPr/>
        </p:nvCxnSpPr>
        <p:spPr>
          <a:xfrm flipV="1">
            <a:off x="7367858" y="3210304"/>
            <a:ext cx="330337" cy="479589"/>
          </a:xfrm>
          <a:prstGeom prst="line">
            <a:avLst/>
          </a:prstGeom>
          <a:ln w="76200">
            <a:solidFill>
              <a:schemeClr val="bg1"/>
            </a:solidFill>
          </a:ln>
        </p:spPr>
        <p:style>
          <a:lnRef idx="1">
            <a:schemeClr val="accent1"/>
          </a:lnRef>
          <a:fillRef idx="0">
            <a:schemeClr val="accent1"/>
          </a:fillRef>
          <a:effectRef idx="0">
            <a:schemeClr val="accent1"/>
          </a:effectRef>
          <a:fontRef idx="minor">
            <a:schemeClr val="tx1"/>
          </a:fontRef>
        </p:style>
      </p:cxnSp>
      <p:grpSp>
        <p:nvGrpSpPr>
          <p:cNvPr id="21" name="Group 20">
            <a:extLst>
              <a:ext uri="{FF2B5EF4-FFF2-40B4-BE49-F238E27FC236}">
                <a16:creationId xmlns:a16="http://schemas.microsoft.com/office/drawing/2014/main" id="{A55FF06F-B35E-D14B-92A5-5AE6CAA78F5D}"/>
              </a:ext>
            </a:extLst>
          </p:cNvPr>
          <p:cNvGrpSpPr/>
          <p:nvPr/>
        </p:nvGrpSpPr>
        <p:grpSpPr>
          <a:xfrm>
            <a:off x="7936914" y="3150290"/>
            <a:ext cx="683987" cy="1157235"/>
            <a:chOff x="10582552" y="3057386"/>
            <a:chExt cx="911982" cy="1542980"/>
          </a:xfrm>
        </p:grpSpPr>
        <p:grpSp>
          <p:nvGrpSpPr>
            <p:cNvPr id="20" name="Group 19">
              <a:extLst>
                <a:ext uri="{FF2B5EF4-FFF2-40B4-BE49-F238E27FC236}">
                  <a16:creationId xmlns:a16="http://schemas.microsoft.com/office/drawing/2014/main" id="{0895A854-0650-ED49-8C87-5B4FC6A2643B}"/>
                </a:ext>
              </a:extLst>
            </p:cNvPr>
            <p:cNvGrpSpPr/>
            <p:nvPr/>
          </p:nvGrpSpPr>
          <p:grpSpPr>
            <a:xfrm>
              <a:off x="10582552" y="3057386"/>
              <a:ext cx="911982" cy="1542980"/>
              <a:chOff x="10582552" y="3057386"/>
              <a:chExt cx="911982" cy="1542980"/>
            </a:xfrm>
          </p:grpSpPr>
          <p:sp>
            <p:nvSpPr>
              <p:cNvPr id="252" name="Rectangle 251">
                <a:extLst>
                  <a:ext uri="{FF2B5EF4-FFF2-40B4-BE49-F238E27FC236}">
                    <a16:creationId xmlns:a16="http://schemas.microsoft.com/office/drawing/2014/main" id="{777CED94-CC83-9744-BF8C-98C4ABC59910}"/>
                  </a:ext>
                </a:extLst>
              </p:cNvPr>
              <p:cNvSpPr/>
              <p:nvPr/>
            </p:nvSpPr>
            <p:spPr>
              <a:xfrm>
                <a:off x="10677146" y="3707062"/>
                <a:ext cx="722794" cy="893304"/>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53" name="Triangle 252">
                <a:extLst>
                  <a:ext uri="{FF2B5EF4-FFF2-40B4-BE49-F238E27FC236}">
                    <a16:creationId xmlns:a16="http://schemas.microsoft.com/office/drawing/2014/main" id="{21C74C09-B701-054F-8EE5-FBEB3313C7D7}"/>
                  </a:ext>
                </a:extLst>
              </p:cNvPr>
              <p:cNvSpPr/>
              <p:nvPr/>
            </p:nvSpPr>
            <p:spPr>
              <a:xfrm>
                <a:off x="10582552" y="3057386"/>
                <a:ext cx="911982" cy="649676"/>
              </a:xfrm>
              <a:prstGeom prst="triangl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sp>
          <p:nvSpPr>
            <p:cNvPr id="250" name="Rectangle 249">
              <a:extLst>
                <a:ext uri="{FF2B5EF4-FFF2-40B4-BE49-F238E27FC236}">
                  <a16:creationId xmlns:a16="http://schemas.microsoft.com/office/drawing/2014/main" id="{CA6588A9-C9DA-BC4B-B77E-1DA65B433434}"/>
                </a:ext>
              </a:extLst>
            </p:cNvPr>
            <p:cNvSpPr/>
            <p:nvPr/>
          </p:nvSpPr>
          <p:spPr>
            <a:xfrm>
              <a:off x="10753463" y="3934535"/>
              <a:ext cx="565654" cy="647380"/>
            </a:xfrm>
            <a:prstGeom prst="rect">
              <a:avLst/>
            </a:prstGeom>
            <a:solidFill>
              <a:schemeClr val="accent4">
                <a:lumMod val="40000"/>
                <a:lumOff val="60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cxnSp>
          <p:nvCxnSpPr>
            <p:cNvPr id="251" name="Straight Connector 250">
              <a:extLst>
                <a:ext uri="{FF2B5EF4-FFF2-40B4-BE49-F238E27FC236}">
                  <a16:creationId xmlns:a16="http://schemas.microsoft.com/office/drawing/2014/main" id="{6B1A2253-6DEF-9E4F-AAA5-E9B0A377284E}"/>
                </a:ext>
              </a:extLst>
            </p:cNvPr>
            <p:cNvCxnSpPr>
              <a:cxnSpLocks/>
            </p:cNvCxnSpPr>
            <p:nvPr/>
          </p:nvCxnSpPr>
          <p:spPr>
            <a:xfrm flipV="1">
              <a:off x="10646993" y="3735131"/>
              <a:ext cx="760129" cy="8269"/>
            </a:xfrm>
            <a:prstGeom prst="line">
              <a:avLst/>
            </a:prstGeom>
            <a:solidFill>
              <a:srgbClr val="E6C975"/>
            </a:solidFill>
            <a:ln>
              <a:solidFill>
                <a:schemeClr val="bg1"/>
              </a:solidFill>
            </a:ln>
          </p:spPr>
          <p:style>
            <a:lnRef idx="1">
              <a:schemeClr val="accent1"/>
            </a:lnRef>
            <a:fillRef idx="0">
              <a:schemeClr val="accent1"/>
            </a:fillRef>
            <a:effectRef idx="0">
              <a:schemeClr val="accent1"/>
            </a:effectRef>
            <a:fontRef idx="minor">
              <a:schemeClr val="tx1"/>
            </a:fontRef>
          </p:style>
        </p:cxnSp>
      </p:grpSp>
      <p:cxnSp>
        <p:nvCxnSpPr>
          <p:cNvPr id="243" name="Straight Connector 242">
            <a:extLst>
              <a:ext uri="{FF2B5EF4-FFF2-40B4-BE49-F238E27FC236}">
                <a16:creationId xmlns:a16="http://schemas.microsoft.com/office/drawing/2014/main" id="{C74E3D37-97AC-334D-A480-611631F94021}"/>
              </a:ext>
            </a:extLst>
          </p:cNvPr>
          <p:cNvCxnSpPr>
            <a:cxnSpLocks/>
          </p:cNvCxnSpPr>
          <p:nvPr/>
        </p:nvCxnSpPr>
        <p:spPr>
          <a:xfrm>
            <a:off x="8283496" y="3803813"/>
            <a:ext cx="0" cy="485535"/>
          </a:xfrm>
          <a:prstGeom prst="line">
            <a:avLst/>
          </a:prstGeom>
        </p:spPr>
        <p:style>
          <a:lnRef idx="1">
            <a:schemeClr val="accent1"/>
          </a:lnRef>
          <a:fillRef idx="0">
            <a:schemeClr val="accent1"/>
          </a:fillRef>
          <a:effectRef idx="0">
            <a:schemeClr val="accent1"/>
          </a:effectRef>
          <a:fontRef idx="minor">
            <a:schemeClr val="tx1"/>
          </a:fontRef>
        </p:style>
      </p:cxnSp>
      <p:sp>
        <p:nvSpPr>
          <p:cNvPr id="244" name="Oval 243">
            <a:extLst>
              <a:ext uri="{FF2B5EF4-FFF2-40B4-BE49-F238E27FC236}">
                <a16:creationId xmlns:a16="http://schemas.microsoft.com/office/drawing/2014/main" id="{5131691E-CA91-A441-BC80-B115262E8AE1}"/>
              </a:ext>
            </a:extLst>
          </p:cNvPr>
          <p:cNvSpPr/>
          <p:nvPr/>
        </p:nvSpPr>
        <p:spPr>
          <a:xfrm>
            <a:off x="8242408" y="4016724"/>
            <a:ext cx="32373" cy="46945"/>
          </a:xfrm>
          <a:prstGeom prst="ellipse">
            <a:avLst/>
          </a:prstGeom>
          <a:solidFill>
            <a:schemeClr val="bg1">
              <a:lumMod val="50000"/>
            </a:schemeClr>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45" name="Oval 244">
            <a:extLst>
              <a:ext uri="{FF2B5EF4-FFF2-40B4-BE49-F238E27FC236}">
                <a16:creationId xmlns:a16="http://schemas.microsoft.com/office/drawing/2014/main" id="{468D7019-D581-9F4C-950D-72774B2A455C}"/>
              </a:ext>
            </a:extLst>
          </p:cNvPr>
          <p:cNvSpPr/>
          <p:nvPr/>
        </p:nvSpPr>
        <p:spPr>
          <a:xfrm>
            <a:off x="8299307" y="4014424"/>
            <a:ext cx="32373" cy="46945"/>
          </a:xfrm>
          <a:prstGeom prst="ellipse">
            <a:avLst/>
          </a:prstGeom>
          <a:solidFill>
            <a:schemeClr val="bg1">
              <a:lumMod val="50000"/>
            </a:schemeClr>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nvGrpSpPr>
          <p:cNvPr id="11" name="Group 10">
            <a:extLst>
              <a:ext uri="{FF2B5EF4-FFF2-40B4-BE49-F238E27FC236}">
                <a16:creationId xmlns:a16="http://schemas.microsoft.com/office/drawing/2014/main" id="{F50D7ABE-2E90-B749-98E9-E017DDE35114}"/>
              </a:ext>
            </a:extLst>
          </p:cNvPr>
          <p:cNvGrpSpPr/>
          <p:nvPr/>
        </p:nvGrpSpPr>
        <p:grpSpPr>
          <a:xfrm>
            <a:off x="7934876" y="3187872"/>
            <a:ext cx="655959" cy="493895"/>
            <a:chOff x="10579834" y="3107495"/>
            <a:chExt cx="874612" cy="658527"/>
          </a:xfrm>
        </p:grpSpPr>
        <p:cxnSp>
          <p:nvCxnSpPr>
            <p:cNvPr id="247" name="Straight Connector 246">
              <a:extLst>
                <a:ext uri="{FF2B5EF4-FFF2-40B4-BE49-F238E27FC236}">
                  <a16:creationId xmlns:a16="http://schemas.microsoft.com/office/drawing/2014/main" id="{0B9AD6E0-6390-9248-AB17-F5D947FF0E79}"/>
                </a:ext>
              </a:extLst>
            </p:cNvPr>
            <p:cNvCxnSpPr>
              <a:cxnSpLocks/>
            </p:cNvCxnSpPr>
            <p:nvPr/>
          </p:nvCxnSpPr>
          <p:spPr>
            <a:xfrm flipH="1" flipV="1">
              <a:off x="11018469" y="3107495"/>
              <a:ext cx="435977" cy="622029"/>
            </a:xfrm>
            <a:prstGeom prst="line">
              <a:avLst/>
            </a:prstGeom>
            <a:ln w="762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48" name="Straight Connector 247">
              <a:extLst>
                <a:ext uri="{FF2B5EF4-FFF2-40B4-BE49-F238E27FC236}">
                  <a16:creationId xmlns:a16="http://schemas.microsoft.com/office/drawing/2014/main" id="{C6B1D166-DA36-1D4D-8CD7-65A406A725BF}"/>
                </a:ext>
              </a:extLst>
            </p:cNvPr>
            <p:cNvCxnSpPr>
              <a:cxnSpLocks/>
            </p:cNvCxnSpPr>
            <p:nvPr/>
          </p:nvCxnSpPr>
          <p:spPr>
            <a:xfrm flipV="1">
              <a:off x="10579834" y="3126570"/>
              <a:ext cx="440448" cy="639452"/>
            </a:xfrm>
            <a:prstGeom prst="line">
              <a:avLst/>
            </a:prstGeom>
            <a:ln w="762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10" name="Group 9">
            <a:extLst>
              <a:ext uri="{FF2B5EF4-FFF2-40B4-BE49-F238E27FC236}">
                <a16:creationId xmlns:a16="http://schemas.microsoft.com/office/drawing/2014/main" id="{D4CEB889-8C22-714C-86BA-8B0199B393CF}"/>
              </a:ext>
            </a:extLst>
          </p:cNvPr>
          <p:cNvGrpSpPr/>
          <p:nvPr/>
        </p:nvGrpSpPr>
        <p:grpSpPr>
          <a:xfrm>
            <a:off x="8490559" y="3146714"/>
            <a:ext cx="683987" cy="1157235"/>
            <a:chOff x="11320746" y="3052619"/>
            <a:chExt cx="911982" cy="1542980"/>
          </a:xfrm>
        </p:grpSpPr>
        <p:sp>
          <p:nvSpPr>
            <p:cNvPr id="265" name="Rectangle 264">
              <a:extLst>
                <a:ext uri="{FF2B5EF4-FFF2-40B4-BE49-F238E27FC236}">
                  <a16:creationId xmlns:a16="http://schemas.microsoft.com/office/drawing/2014/main" id="{CF024075-61EB-F04E-9712-FC4E04271A68}"/>
                </a:ext>
              </a:extLst>
            </p:cNvPr>
            <p:cNvSpPr/>
            <p:nvPr/>
          </p:nvSpPr>
          <p:spPr>
            <a:xfrm>
              <a:off x="11415340" y="3702295"/>
              <a:ext cx="722794" cy="893304"/>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66" name="Triangle 265">
              <a:extLst>
                <a:ext uri="{FF2B5EF4-FFF2-40B4-BE49-F238E27FC236}">
                  <a16:creationId xmlns:a16="http://schemas.microsoft.com/office/drawing/2014/main" id="{0CDCF9A2-5F5B-134D-8B0F-6A1500C4FD56}"/>
                </a:ext>
              </a:extLst>
            </p:cNvPr>
            <p:cNvSpPr/>
            <p:nvPr/>
          </p:nvSpPr>
          <p:spPr>
            <a:xfrm>
              <a:off x="11320746" y="3052619"/>
              <a:ext cx="911982" cy="649676"/>
            </a:xfrm>
            <a:prstGeom prst="triangl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grpSp>
        <p:nvGrpSpPr>
          <p:cNvPr id="23" name="Group 22">
            <a:extLst>
              <a:ext uri="{FF2B5EF4-FFF2-40B4-BE49-F238E27FC236}">
                <a16:creationId xmlns:a16="http://schemas.microsoft.com/office/drawing/2014/main" id="{1F9B92E1-1439-5240-A0D5-F2F04D2D09C7}"/>
              </a:ext>
            </a:extLst>
          </p:cNvPr>
          <p:cNvGrpSpPr/>
          <p:nvPr/>
        </p:nvGrpSpPr>
        <p:grpSpPr>
          <a:xfrm>
            <a:off x="8538891" y="3655023"/>
            <a:ext cx="570097" cy="635088"/>
            <a:chOff x="11385187" y="3730364"/>
            <a:chExt cx="760129" cy="846784"/>
          </a:xfrm>
        </p:grpSpPr>
        <p:sp>
          <p:nvSpPr>
            <p:cNvPr id="263" name="Rectangle 262">
              <a:extLst>
                <a:ext uri="{FF2B5EF4-FFF2-40B4-BE49-F238E27FC236}">
                  <a16:creationId xmlns:a16="http://schemas.microsoft.com/office/drawing/2014/main" id="{D52C0A44-CACD-3D4B-BE10-94DEF4F25EC0}"/>
                </a:ext>
              </a:extLst>
            </p:cNvPr>
            <p:cNvSpPr/>
            <p:nvPr/>
          </p:nvSpPr>
          <p:spPr>
            <a:xfrm>
              <a:off x="11491657" y="3929768"/>
              <a:ext cx="565654" cy="647380"/>
            </a:xfrm>
            <a:prstGeom prst="rect">
              <a:avLst/>
            </a:prstGeom>
            <a:solidFill>
              <a:schemeClr val="accent4">
                <a:lumMod val="40000"/>
                <a:lumOff val="60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cxnSp>
          <p:nvCxnSpPr>
            <p:cNvPr id="264" name="Straight Connector 263">
              <a:extLst>
                <a:ext uri="{FF2B5EF4-FFF2-40B4-BE49-F238E27FC236}">
                  <a16:creationId xmlns:a16="http://schemas.microsoft.com/office/drawing/2014/main" id="{F6AAFAA1-F0AC-824F-9475-E0B8A1DCA4BE}"/>
                </a:ext>
              </a:extLst>
            </p:cNvPr>
            <p:cNvCxnSpPr>
              <a:cxnSpLocks/>
            </p:cNvCxnSpPr>
            <p:nvPr/>
          </p:nvCxnSpPr>
          <p:spPr>
            <a:xfrm flipV="1">
              <a:off x="11385187" y="3730364"/>
              <a:ext cx="760129" cy="8269"/>
            </a:xfrm>
            <a:prstGeom prst="line">
              <a:avLst/>
            </a:prstGeom>
            <a:solidFill>
              <a:srgbClr val="E6C975"/>
            </a:solidFill>
            <a:ln>
              <a:solidFill>
                <a:schemeClr val="bg1"/>
              </a:solidFill>
            </a:ln>
          </p:spPr>
          <p:style>
            <a:lnRef idx="1">
              <a:schemeClr val="accent1"/>
            </a:lnRef>
            <a:fillRef idx="0">
              <a:schemeClr val="accent1"/>
            </a:fillRef>
            <a:effectRef idx="0">
              <a:schemeClr val="accent1"/>
            </a:effectRef>
            <a:fontRef idx="minor">
              <a:schemeClr val="tx1"/>
            </a:fontRef>
          </p:style>
        </p:cxnSp>
      </p:grpSp>
      <p:cxnSp>
        <p:nvCxnSpPr>
          <p:cNvPr id="256" name="Straight Connector 255">
            <a:extLst>
              <a:ext uri="{FF2B5EF4-FFF2-40B4-BE49-F238E27FC236}">
                <a16:creationId xmlns:a16="http://schemas.microsoft.com/office/drawing/2014/main" id="{9A9EEA36-0C21-104A-9249-C73465FD4FB4}"/>
              </a:ext>
            </a:extLst>
          </p:cNvPr>
          <p:cNvCxnSpPr>
            <a:cxnSpLocks/>
          </p:cNvCxnSpPr>
          <p:nvPr/>
        </p:nvCxnSpPr>
        <p:spPr>
          <a:xfrm>
            <a:off x="8837141" y="3800237"/>
            <a:ext cx="0" cy="485535"/>
          </a:xfrm>
          <a:prstGeom prst="line">
            <a:avLst/>
          </a:prstGeom>
        </p:spPr>
        <p:style>
          <a:lnRef idx="1">
            <a:schemeClr val="accent1"/>
          </a:lnRef>
          <a:fillRef idx="0">
            <a:schemeClr val="accent1"/>
          </a:fillRef>
          <a:effectRef idx="0">
            <a:schemeClr val="accent1"/>
          </a:effectRef>
          <a:fontRef idx="minor">
            <a:schemeClr val="tx1"/>
          </a:fontRef>
        </p:style>
      </p:cxnSp>
      <p:sp>
        <p:nvSpPr>
          <p:cNvPr id="257" name="Oval 256">
            <a:extLst>
              <a:ext uri="{FF2B5EF4-FFF2-40B4-BE49-F238E27FC236}">
                <a16:creationId xmlns:a16="http://schemas.microsoft.com/office/drawing/2014/main" id="{DEAFC1CB-328D-D14E-8827-EA242487091E}"/>
              </a:ext>
            </a:extLst>
          </p:cNvPr>
          <p:cNvSpPr/>
          <p:nvPr/>
        </p:nvSpPr>
        <p:spPr>
          <a:xfrm>
            <a:off x="8796053" y="4013149"/>
            <a:ext cx="32373" cy="46945"/>
          </a:xfrm>
          <a:prstGeom prst="ellipse">
            <a:avLst/>
          </a:prstGeom>
          <a:solidFill>
            <a:schemeClr val="bg1">
              <a:lumMod val="50000"/>
            </a:schemeClr>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58" name="Oval 257">
            <a:extLst>
              <a:ext uri="{FF2B5EF4-FFF2-40B4-BE49-F238E27FC236}">
                <a16:creationId xmlns:a16="http://schemas.microsoft.com/office/drawing/2014/main" id="{23C635C1-3D7B-FE41-9E6B-BB113A3543B5}"/>
              </a:ext>
            </a:extLst>
          </p:cNvPr>
          <p:cNvSpPr/>
          <p:nvPr/>
        </p:nvSpPr>
        <p:spPr>
          <a:xfrm>
            <a:off x="8852953" y="4010849"/>
            <a:ext cx="32373" cy="46945"/>
          </a:xfrm>
          <a:prstGeom prst="ellipse">
            <a:avLst/>
          </a:prstGeom>
          <a:solidFill>
            <a:schemeClr val="bg1">
              <a:lumMod val="50000"/>
            </a:schemeClr>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nvGrpSpPr>
          <p:cNvPr id="22" name="Group 21">
            <a:extLst>
              <a:ext uri="{FF2B5EF4-FFF2-40B4-BE49-F238E27FC236}">
                <a16:creationId xmlns:a16="http://schemas.microsoft.com/office/drawing/2014/main" id="{B7D3F60B-3ECA-4B48-969D-CB7D181A666A}"/>
              </a:ext>
            </a:extLst>
          </p:cNvPr>
          <p:cNvGrpSpPr/>
          <p:nvPr/>
        </p:nvGrpSpPr>
        <p:grpSpPr>
          <a:xfrm>
            <a:off x="8488521" y="3184297"/>
            <a:ext cx="655959" cy="493895"/>
            <a:chOff x="11318028" y="3102728"/>
            <a:chExt cx="874612" cy="658527"/>
          </a:xfrm>
        </p:grpSpPr>
        <p:cxnSp>
          <p:nvCxnSpPr>
            <p:cNvPr id="260" name="Straight Connector 259">
              <a:extLst>
                <a:ext uri="{FF2B5EF4-FFF2-40B4-BE49-F238E27FC236}">
                  <a16:creationId xmlns:a16="http://schemas.microsoft.com/office/drawing/2014/main" id="{DC4D8293-2537-2E4E-B200-73067777530D}"/>
                </a:ext>
              </a:extLst>
            </p:cNvPr>
            <p:cNvCxnSpPr>
              <a:cxnSpLocks/>
            </p:cNvCxnSpPr>
            <p:nvPr/>
          </p:nvCxnSpPr>
          <p:spPr>
            <a:xfrm flipH="1" flipV="1">
              <a:off x="11756663" y="3102728"/>
              <a:ext cx="435977" cy="622029"/>
            </a:xfrm>
            <a:prstGeom prst="line">
              <a:avLst/>
            </a:prstGeom>
            <a:ln w="762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61" name="Straight Connector 260">
              <a:extLst>
                <a:ext uri="{FF2B5EF4-FFF2-40B4-BE49-F238E27FC236}">
                  <a16:creationId xmlns:a16="http://schemas.microsoft.com/office/drawing/2014/main" id="{553EA4F0-6C55-2A45-A480-EEA6FBEACEFD}"/>
                </a:ext>
              </a:extLst>
            </p:cNvPr>
            <p:cNvCxnSpPr>
              <a:cxnSpLocks/>
            </p:cNvCxnSpPr>
            <p:nvPr/>
          </p:nvCxnSpPr>
          <p:spPr>
            <a:xfrm flipV="1">
              <a:off x="11318028" y="3121803"/>
              <a:ext cx="440448" cy="639452"/>
            </a:xfrm>
            <a:prstGeom prst="line">
              <a:avLst/>
            </a:prstGeom>
            <a:ln w="76200">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269" name="TextBox 268">
            <a:extLst>
              <a:ext uri="{FF2B5EF4-FFF2-40B4-BE49-F238E27FC236}">
                <a16:creationId xmlns:a16="http://schemas.microsoft.com/office/drawing/2014/main" id="{AE2AB55A-7DD1-1840-8D56-62295340AF26}"/>
              </a:ext>
            </a:extLst>
          </p:cNvPr>
          <p:cNvSpPr txBox="1"/>
          <p:nvPr/>
        </p:nvSpPr>
        <p:spPr>
          <a:xfrm>
            <a:off x="6308364" y="3652763"/>
            <a:ext cx="2806787" cy="219291"/>
          </a:xfrm>
          <a:prstGeom prst="rect">
            <a:avLst/>
          </a:prstGeom>
          <a:noFill/>
        </p:spPr>
        <p:txBody>
          <a:bodyPr wrap="square" rtlCol="0">
            <a:spAutoFit/>
          </a:bodyPr>
          <a:lstStyle/>
          <a:p>
            <a:pPr algn="ctr"/>
            <a:r>
              <a:rPr lang="en-US" sz="825" b="1" dirty="0">
                <a:solidFill>
                  <a:schemeClr val="bg1"/>
                </a:solidFill>
                <a:latin typeface="Century Gothic" panose="020B0502020202020204" pitchFamily="34" charset="0"/>
              </a:rPr>
              <a:t>Ancillary Systems (Non-Core)</a:t>
            </a:r>
          </a:p>
        </p:txBody>
      </p:sp>
      <p:sp>
        <p:nvSpPr>
          <p:cNvPr id="272" name="Freeform 271">
            <a:extLst>
              <a:ext uri="{FF2B5EF4-FFF2-40B4-BE49-F238E27FC236}">
                <a16:creationId xmlns:a16="http://schemas.microsoft.com/office/drawing/2014/main" id="{1FC8CC9F-66AB-CE4F-AB95-70A59812A3EB}"/>
              </a:ext>
            </a:extLst>
          </p:cNvPr>
          <p:cNvSpPr/>
          <p:nvPr/>
        </p:nvSpPr>
        <p:spPr>
          <a:xfrm flipV="1">
            <a:off x="23718" y="5099582"/>
            <a:ext cx="9117376" cy="887893"/>
          </a:xfrm>
          <a:custGeom>
            <a:avLst/>
            <a:gdLst>
              <a:gd name="connsiteX0" fmla="*/ 444500 w 2425700"/>
              <a:gd name="connsiteY0" fmla="*/ 355600 h 952500"/>
              <a:gd name="connsiteX1" fmla="*/ 0 w 2425700"/>
              <a:gd name="connsiteY1" fmla="*/ 800100 h 952500"/>
              <a:gd name="connsiteX2" fmla="*/ 1054100 w 2425700"/>
              <a:gd name="connsiteY2" fmla="*/ 952500 h 952500"/>
              <a:gd name="connsiteX3" fmla="*/ 1955800 w 2425700"/>
              <a:gd name="connsiteY3" fmla="*/ 711200 h 952500"/>
              <a:gd name="connsiteX4" fmla="*/ 2425700 w 2425700"/>
              <a:gd name="connsiteY4" fmla="*/ 393700 h 952500"/>
              <a:gd name="connsiteX5" fmla="*/ 2222500 w 2425700"/>
              <a:gd name="connsiteY5" fmla="*/ 0 h 952500"/>
              <a:gd name="connsiteX6" fmla="*/ 1778000 w 2425700"/>
              <a:gd name="connsiteY6" fmla="*/ 177800 h 952500"/>
              <a:gd name="connsiteX7" fmla="*/ 1016000 w 2425700"/>
              <a:gd name="connsiteY7" fmla="*/ 406400 h 952500"/>
              <a:gd name="connsiteX8" fmla="*/ 787400 w 2425700"/>
              <a:gd name="connsiteY8" fmla="*/ 406400 h 952500"/>
              <a:gd name="connsiteX9" fmla="*/ 774700 w 2425700"/>
              <a:gd name="connsiteY9" fmla="*/ 406400 h 952500"/>
              <a:gd name="connsiteX10" fmla="*/ 444500 w 2425700"/>
              <a:gd name="connsiteY10" fmla="*/ 355600 h 952500"/>
              <a:gd name="connsiteX0" fmla="*/ 444500 w 2425700"/>
              <a:gd name="connsiteY0" fmla="*/ 355600 h 952500"/>
              <a:gd name="connsiteX1" fmla="*/ 0 w 2425700"/>
              <a:gd name="connsiteY1" fmla="*/ 800100 h 952500"/>
              <a:gd name="connsiteX2" fmla="*/ 1054100 w 2425700"/>
              <a:gd name="connsiteY2" fmla="*/ 952500 h 952500"/>
              <a:gd name="connsiteX3" fmla="*/ 1955800 w 2425700"/>
              <a:gd name="connsiteY3" fmla="*/ 711200 h 952500"/>
              <a:gd name="connsiteX4" fmla="*/ 2425700 w 2425700"/>
              <a:gd name="connsiteY4" fmla="*/ 393700 h 952500"/>
              <a:gd name="connsiteX5" fmla="*/ 2222500 w 2425700"/>
              <a:gd name="connsiteY5" fmla="*/ 0 h 952500"/>
              <a:gd name="connsiteX6" fmla="*/ 1778000 w 2425700"/>
              <a:gd name="connsiteY6" fmla="*/ 177800 h 952500"/>
              <a:gd name="connsiteX7" fmla="*/ 1016000 w 2425700"/>
              <a:gd name="connsiteY7" fmla="*/ 406400 h 952500"/>
              <a:gd name="connsiteX8" fmla="*/ 787400 w 2425700"/>
              <a:gd name="connsiteY8" fmla="*/ 406400 h 952500"/>
              <a:gd name="connsiteX9" fmla="*/ 774700 w 2425700"/>
              <a:gd name="connsiteY9" fmla="*/ 406400 h 952500"/>
              <a:gd name="connsiteX10" fmla="*/ 444500 w 2425700"/>
              <a:gd name="connsiteY10" fmla="*/ 355600 h 952500"/>
              <a:gd name="connsiteX0" fmla="*/ 444500 w 2425700"/>
              <a:gd name="connsiteY0" fmla="*/ 355600 h 952500"/>
              <a:gd name="connsiteX1" fmla="*/ 0 w 2425700"/>
              <a:gd name="connsiteY1" fmla="*/ 800100 h 952500"/>
              <a:gd name="connsiteX2" fmla="*/ 1054100 w 2425700"/>
              <a:gd name="connsiteY2" fmla="*/ 952500 h 952500"/>
              <a:gd name="connsiteX3" fmla="*/ 1955800 w 2425700"/>
              <a:gd name="connsiteY3" fmla="*/ 711200 h 952500"/>
              <a:gd name="connsiteX4" fmla="*/ 2425700 w 2425700"/>
              <a:gd name="connsiteY4" fmla="*/ 393700 h 952500"/>
              <a:gd name="connsiteX5" fmla="*/ 2222500 w 2425700"/>
              <a:gd name="connsiteY5" fmla="*/ 0 h 952500"/>
              <a:gd name="connsiteX6" fmla="*/ 1778000 w 2425700"/>
              <a:gd name="connsiteY6" fmla="*/ 177800 h 952500"/>
              <a:gd name="connsiteX7" fmla="*/ 1038218 w 2425700"/>
              <a:gd name="connsiteY7" fmla="*/ 80816 h 952500"/>
              <a:gd name="connsiteX8" fmla="*/ 787400 w 2425700"/>
              <a:gd name="connsiteY8" fmla="*/ 406400 h 952500"/>
              <a:gd name="connsiteX9" fmla="*/ 774700 w 2425700"/>
              <a:gd name="connsiteY9" fmla="*/ 406400 h 952500"/>
              <a:gd name="connsiteX10" fmla="*/ 444500 w 2425700"/>
              <a:gd name="connsiteY10" fmla="*/ 355600 h 952500"/>
              <a:gd name="connsiteX0" fmla="*/ 444500 w 2425700"/>
              <a:gd name="connsiteY0" fmla="*/ 355600 h 952500"/>
              <a:gd name="connsiteX1" fmla="*/ 0 w 2425700"/>
              <a:gd name="connsiteY1" fmla="*/ 800100 h 952500"/>
              <a:gd name="connsiteX2" fmla="*/ 1054100 w 2425700"/>
              <a:gd name="connsiteY2" fmla="*/ 952500 h 952500"/>
              <a:gd name="connsiteX3" fmla="*/ 1955800 w 2425700"/>
              <a:gd name="connsiteY3" fmla="*/ 711200 h 952500"/>
              <a:gd name="connsiteX4" fmla="*/ 2425700 w 2425700"/>
              <a:gd name="connsiteY4" fmla="*/ 393700 h 952500"/>
              <a:gd name="connsiteX5" fmla="*/ 2222500 w 2425700"/>
              <a:gd name="connsiteY5" fmla="*/ 0 h 952500"/>
              <a:gd name="connsiteX6" fmla="*/ 1778000 w 2425700"/>
              <a:gd name="connsiteY6" fmla="*/ 177800 h 952500"/>
              <a:gd name="connsiteX7" fmla="*/ 1038218 w 2425700"/>
              <a:gd name="connsiteY7" fmla="*/ 80816 h 952500"/>
              <a:gd name="connsiteX8" fmla="*/ 787400 w 2425700"/>
              <a:gd name="connsiteY8" fmla="*/ 406400 h 952500"/>
              <a:gd name="connsiteX9" fmla="*/ 696939 w 2425700"/>
              <a:gd name="connsiteY9" fmla="*/ 232755 h 952500"/>
              <a:gd name="connsiteX10" fmla="*/ 444500 w 2425700"/>
              <a:gd name="connsiteY10" fmla="*/ 355600 h 952500"/>
              <a:gd name="connsiteX0" fmla="*/ 444500 w 2425700"/>
              <a:gd name="connsiteY0" fmla="*/ 355600 h 952500"/>
              <a:gd name="connsiteX1" fmla="*/ 0 w 2425700"/>
              <a:gd name="connsiteY1" fmla="*/ 800100 h 952500"/>
              <a:gd name="connsiteX2" fmla="*/ 1054100 w 2425700"/>
              <a:gd name="connsiteY2" fmla="*/ 952500 h 952500"/>
              <a:gd name="connsiteX3" fmla="*/ 1955800 w 2425700"/>
              <a:gd name="connsiteY3" fmla="*/ 711200 h 952500"/>
              <a:gd name="connsiteX4" fmla="*/ 2425700 w 2425700"/>
              <a:gd name="connsiteY4" fmla="*/ 393700 h 952500"/>
              <a:gd name="connsiteX5" fmla="*/ 2222500 w 2425700"/>
              <a:gd name="connsiteY5" fmla="*/ 0 h 952500"/>
              <a:gd name="connsiteX6" fmla="*/ 1778000 w 2425700"/>
              <a:gd name="connsiteY6" fmla="*/ 177800 h 952500"/>
              <a:gd name="connsiteX7" fmla="*/ 1038218 w 2425700"/>
              <a:gd name="connsiteY7" fmla="*/ 80816 h 952500"/>
              <a:gd name="connsiteX8" fmla="*/ 798508 w 2425700"/>
              <a:gd name="connsiteY8" fmla="*/ 243608 h 952500"/>
              <a:gd name="connsiteX9" fmla="*/ 696939 w 2425700"/>
              <a:gd name="connsiteY9" fmla="*/ 232755 h 952500"/>
              <a:gd name="connsiteX10" fmla="*/ 444500 w 2425700"/>
              <a:gd name="connsiteY10" fmla="*/ 355600 h 952500"/>
              <a:gd name="connsiteX0" fmla="*/ 444500 w 2425700"/>
              <a:gd name="connsiteY0" fmla="*/ 355600 h 952500"/>
              <a:gd name="connsiteX1" fmla="*/ 0 w 2425700"/>
              <a:gd name="connsiteY1" fmla="*/ 800100 h 952500"/>
              <a:gd name="connsiteX2" fmla="*/ 1054100 w 2425700"/>
              <a:gd name="connsiteY2" fmla="*/ 952500 h 952500"/>
              <a:gd name="connsiteX3" fmla="*/ 1955800 w 2425700"/>
              <a:gd name="connsiteY3" fmla="*/ 711200 h 952500"/>
              <a:gd name="connsiteX4" fmla="*/ 2425700 w 2425700"/>
              <a:gd name="connsiteY4" fmla="*/ 393700 h 952500"/>
              <a:gd name="connsiteX5" fmla="*/ 2222500 w 2425700"/>
              <a:gd name="connsiteY5" fmla="*/ 0 h 952500"/>
              <a:gd name="connsiteX6" fmla="*/ 1689130 w 2425700"/>
              <a:gd name="connsiteY6" fmla="*/ 80125 h 952500"/>
              <a:gd name="connsiteX7" fmla="*/ 1038218 w 2425700"/>
              <a:gd name="connsiteY7" fmla="*/ 80816 h 952500"/>
              <a:gd name="connsiteX8" fmla="*/ 798508 w 2425700"/>
              <a:gd name="connsiteY8" fmla="*/ 243608 h 952500"/>
              <a:gd name="connsiteX9" fmla="*/ 696939 w 2425700"/>
              <a:gd name="connsiteY9" fmla="*/ 232755 h 952500"/>
              <a:gd name="connsiteX10" fmla="*/ 444500 w 2425700"/>
              <a:gd name="connsiteY10" fmla="*/ 355600 h 952500"/>
              <a:gd name="connsiteX0" fmla="*/ 444500 w 2425700"/>
              <a:gd name="connsiteY0" fmla="*/ 355600 h 952500"/>
              <a:gd name="connsiteX1" fmla="*/ 0 w 2425700"/>
              <a:gd name="connsiteY1" fmla="*/ 800100 h 952500"/>
              <a:gd name="connsiteX2" fmla="*/ 1054100 w 2425700"/>
              <a:gd name="connsiteY2" fmla="*/ 952500 h 952500"/>
              <a:gd name="connsiteX3" fmla="*/ 1955800 w 2425700"/>
              <a:gd name="connsiteY3" fmla="*/ 711200 h 952500"/>
              <a:gd name="connsiteX4" fmla="*/ 2425700 w 2425700"/>
              <a:gd name="connsiteY4" fmla="*/ 393700 h 952500"/>
              <a:gd name="connsiteX5" fmla="*/ 2222500 w 2425700"/>
              <a:gd name="connsiteY5" fmla="*/ 0 h 952500"/>
              <a:gd name="connsiteX6" fmla="*/ 1689130 w 2425700"/>
              <a:gd name="connsiteY6" fmla="*/ 80125 h 952500"/>
              <a:gd name="connsiteX7" fmla="*/ 1038218 w 2425700"/>
              <a:gd name="connsiteY7" fmla="*/ 80816 h 952500"/>
              <a:gd name="connsiteX8" fmla="*/ 798508 w 2425700"/>
              <a:gd name="connsiteY8" fmla="*/ 243608 h 952500"/>
              <a:gd name="connsiteX9" fmla="*/ 696939 w 2425700"/>
              <a:gd name="connsiteY9" fmla="*/ 232755 h 952500"/>
              <a:gd name="connsiteX10" fmla="*/ 444500 w 2425700"/>
              <a:gd name="connsiteY10" fmla="*/ 355600 h 952500"/>
              <a:gd name="connsiteX0" fmla="*/ 444500 w 2425700"/>
              <a:gd name="connsiteY0" fmla="*/ 355600 h 952500"/>
              <a:gd name="connsiteX1" fmla="*/ 0 w 2425700"/>
              <a:gd name="connsiteY1" fmla="*/ 800100 h 952500"/>
              <a:gd name="connsiteX2" fmla="*/ 1054100 w 2425700"/>
              <a:gd name="connsiteY2" fmla="*/ 952500 h 952500"/>
              <a:gd name="connsiteX3" fmla="*/ 1955800 w 2425700"/>
              <a:gd name="connsiteY3" fmla="*/ 711200 h 952500"/>
              <a:gd name="connsiteX4" fmla="*/ 2425700 w 2425700"/>
              <a:gd name="connsiteY4" fmla="*/ 393700 h 952500"/>
              <a:gd name="connsiteX5" fmla="*/ 2222500 w 2425700"/>
              <a:gd name="connsiteY5" fmla="*/ 0 h 952500"/>
              <a:gd name="connsiteX6" fmla="*/ 1689130 w 2425700"/>
              <a:gd name="connsiteY6" fmla="*/ 80125 h 952500"/>
              <a:gd name="connsiteX7" fmla="*/ 1038218 w 2425700"/>
              <a:gd name="connsiteY7" fmla="*/ 80816 h 952500"/>
              <a:gd name="connsiteX8" fmla="*/ 798508 w 2425700"/>
              <a:gd name="connsiteY8" fmla="*/ 243608 h 952500"/>
              <a:gd name="connsiteX9" fmla="*/ 696939 w 2425700"/>
              <a:gd name="connsiteY9" fmla="*/ 232755 h 952500"/>
              <a:gd name="connsiteX10" fmla="*/ 444500 w 2425700"/>
              <a:gd name="connsiteY10" fmla="*/ 355600 h 952500"/>
              <a:gd name="connsiteX0" fmla="*/ 444500 w 2425700"/>
              <a:gd name="connsiteY0" fmla="*/ 366341 h 963241"/>
              <a:gd name="connsiteX1" fmla="*/ 0 w 2425700"/>
              <a:gd name="connsiteY1" fmla="*/ 810841 h 963241"/>
              <a:gd name="connsiteX2" fmla="*/ 1054100 w 2425700"/>
              <a:gd name="connsiteY2" fmla="*/ 963241 h 963241"/>
              <a:gd name="connsiteX3" fmla="*/ 1955800 w 2425700"/>
              <a:gd name="connsiteY3" fmla="*/ 721941 h 963241"/>
              <a:gd name="connsiteX4" fmla="*/ 2425700 w 2425700"/>
              <a:gd name="connsiteY4" fmla="*/ 404441 h 963241"/>
              <a:gd name="connsiteX5" fmla="*/ 2222500 w 2425700"/>
              <a:gd name="connsiteY5" fmla="*/ 10741 h 963241"/>
              <a:gd name="connsiteX6" fmla="*/ 1689130 w 2425700"/>
              <a:gd name="connsiteY6" fmla="*/ 90866 h 963241"/>
              <a:gd name="connsiteX7" fmla="*/ 1038218 w 2425700"/>
              <a:gd name="connsiteY7" fmla="*/ 91557 h 963241"/>
              <a:gd name="connsiteX8" fmla="*/ 798508 w 2425700"/>
              <a:gd name="connsiteY8" fmla="*/ 254349 h 963241"/>
              <a:gd name="connsiteX9" fmla="*/ 696939 w 2425700"/>
              <a:gd name="connsiteY9" fmla="*/ 243496 h 963241"/>
              <a:gd name="connsiteX10" fmla="*/ 444500 w 2425700"/>
              <a:gd name="connsiteY10" fmla="*/ 366341 h 963241"/>
              <a:gd name="connsiteX0" fmla="*/ 444500 w 2267476"/>
              <a:gd name="connsiteY0" fmla="*/ 366960 h 963860"/>
              <a:gd name="connsiteX1" fmla="*/ 0 w 2267476"/>
              <a:gd name="connsiteY1" fmla="*/ 811460 h 963860"/>
              <a:gd name="connsiteX2" fmla="*/ 1054100 w 2267476"/>
              <a:gd name="connsiteY2" fmla="*/ 963860 h 963860"/>
              <a:gd name="connsiteX3" fmla="*/ 1955800 w 2267476"/>
              <a:gd name="connsiteY3" fmla="*/ 722560 h 963860"/>
              <a:gd name="connsiteX4" fmla="*/ 2236851 w 2267476"/>
              <a:gd name="connsiteY4" fmla="*/ 383354 h 963860"/>
              <a:gd name="connsiteX5" fmla="*/ 2222500 w 2267476"/>
              <a:gd name="connsiteY5" fmla="*/ 11360 h 963860"/>
              <a:gd name="connsiteX6" fmla="*/ 1689130 w 2267476"/>
              <a:gd name="connsiteY6" fmla="*/ 91485 h 963860"/>
              <a:gd name="connsiteX7" fmla="*/ 1038218 w 2267476"/>
              <a:gd name="connsiteY7" fmla="*/ 92176 h 963860"/>
              <a:gd name="connsiteX8" fmla="*/ 798508 w 2267476"/>
              <a:gd name="connsiteY8" fmla="*/ 254968 h 963860"/>
              <a:gd name="connsiteX9" fmla="*/ 696939 w 2267476"/>
              <a:gd name="connsiteY9" fmla="*/ 244115 h 963860"/>
              <a:gd name="connsiteX10" fmla="*/ 444500 w 2267476"/>
              <a:gd name="connsiteY10" fmla="*/ 366960 h 963860"/>
              <a:gd name="connsiteX0" fmla="*/ 444500 w 2267476"/>
              <a:gd name="connsiteY0" fmla="*/ 366960 h 963860"/>
              <a:gd name="connsiteX1" fmla="*/ 0 w 2267476"/>
              <a:gd name="connsiteY1" fmla="*/ 811460 h 963860"/>
              <a:gd name="connsiteX2" fmla="*/ 1054100 w 2267476"/>
              <a:gd name="connsiteY2" fmla="*/ 963860 h 963860"/>
              <a:gd name="connsiteX3" fmla="*/ 1955800 w 2267476"/>
              <a:gd name="connsiteY3" fmla="*/ 722560 h 963860"/>
              <a:gd name="connsiteX4" fmla="*/ 2236851 w 2267476"/>
              <a:gd name="connsiteY4" fmla="*/ 383354 h 963860"/>
              <a:gd name="connsiteX5" fmla="*/ 2222500 w 2267476"/>
              <a:gd name="connsiteY5" fmla="*/ 11360 h 963860"/>
              <a:gd name="connsiteX6" fmla="*/ 1689130 w 2267476"/>
              <a:gd name="connsiteY6" fmla="*/ 91485 h 963860"/>
              <a:gd name="connsiteX7" fmla="*/ 1038218 w 2267476"/>
              <a:gd name="connsiteY7" fmla="*/ 92176 h 963860"/>
              <a:gd name="connsiteX8" fmla="*/ 798508 w 2267476"/>
              <a:gd name="connsiteY8" fmla="*/ 254968 h 963860"/>
              <a:gd name="connsiteX9" fmla="*/ 696939 w 2267476"/>
              <a:gd name="connsiteY9" fmla="*/ 244115 h 963860"/>
              <a:gd name="connsiteX10" fmla="*/ 444500 w 2267476"/>
              <a:gd name="connsiteY10" fmla="*/ 366960 h 963860"/>
              <a:gd name="connsiteX0" fmla="*/ 444500 w 2269239"/>
              <a:gd name="connsiteY0" fmla="*/ 366960 h 963860"/>
              <a:gd name="connsiteX1" fmla="*/ 0 w 2269239"/>
              <a:gd name="connsiteY1" fmla="*/ 811460 h 963860"/>
              <a:gd name="connsiteX2" fmla="*/ 1054100 w 2269239"/>
              <a:gd name="connsiteY2" fmla="*/ 963860 h 963860"/>
              <a:gd name="connsiteX3" fmla="*/ 2155758 w 2269239"/>
              <a:gd name="connsiteY3" fmla="*/ 863646 h 963860"/>
              <a:gd name="connsiteX4" fmla="*/ 2236851 w 2269239"/>
              <a:gd name="connsiteY4" fmla="*/ 383354 h 963860"/>
              <a:gd name="connsiteX5" fmla="*/ 2222500 w 2269239"/>
              <a:gd name="connsiteY5" fmla="*/ 11360 h 963860"/>
              <a:gd name="connsiteX6" fmla="*/ 1689130 w 2269239"/>
              <a:gd name="connsiteY6" fmla="*/ 91485 h 963860"/>
              <a:gd name="connsiteX7" fmla="*/ 1038218 w 2269239"/>
              <a:gd name="connsiteY7" fmla="*/ 92176 h 963860"/>
              <a:gd name="connsiteX8" fmla="*/ 798508 w 2269239"/>
              <a:gd name="connsiteY8" fmla="*/ 254968 h 963860"/>
              <a:gd name="connsiteX9" fmla="*/ 696939 w 2269239"/>
              <a:gd name="connsiteY9" fmla="*/ 244115 h 963860"/>
              <a:gd name="connsiteX10" fmla="*/ 444500 w 2269239"/>
              <a:gd name="connsiteY10" fmla="*/ 366960 h 963860"/>
              <a:gd name="connsiteX0" fmla="*/ 444500 w 2279687"/>
              <a:gd name="connsiteY0" fmla="*/ 366960 h 963860"/>
              <a:gd name="connsiteX1" fmla="*/ 0 w 2279687"/>
              <a:gd name="connsiteY1" fmla="*/ 811460 h 963860"/>
              <a:gd name="connsiteX2" fmla="*/ 1054100 w 2279687"/>
              <a:gd name="connsiteY2" fmla="*/ 963860 h 963860"/>
              <a:gd name="connsiteX3" fmla="*/ 2155758 w 2279687"/>
              <a:gd name="connsiteY3" fmla="*/ 863646 h 963860"/>
              <a:gd name="connsiteX4" fmla="*/ 2236851 w 2279687"/>
              <a:gd name="connsiteY4" fmla="*/ 383354 h 963860"/>
              <a:gd name="connsiteX5" fmla="*/ 2222500 w 2279687"/>
              <a:gd name="connsiteY5" fmla="*/ 11360 h 963860"/>
              <a:gd name="connsiteX6" fmla="*/ 1689130 w 2279687"/>
              <a:gd name="connsiteY6" fmla="*/ 91485 h 963860"/>
              <a:gd name="connsiteX7" fmla="*/ 1038218 w 2279687"/>
              <a:gd name="connsiteY7" fmla="*/ 92176 h 963860"/>
              <a:gd name="connsiteX8" fmla="*/ 798508 w 2279687"/>
              <a:gd name="connsiteY8" fmla="*/ 254968 h 963860"/>
              <a:gd name="connsiteX9" fmla="*/ 696939 w 2279687"/>
              <a:gd name="connsiteY9" fmla="*/ 244115 h 963860"/>
              <a:gd name="connsiteX10" fmla="*/ 444500 w 2279687"/>
              <a:gd name="connsiteY10" fmla="*/ 366960 h 963860"/>
              <a:gd name="connsiteX0" fmla="*/ 444500 w 2279687"/>
              <a:gd name="connsiteY0" fmla="*/ 366960 h 963860"/>
              <a:gd name="connsiteX1" fmla="*/ 0 w 2279687"/>
              <a:gd name="connsiteY1" fmla="*/ 811460 h 963860"/>
              <a:gd name="connsiteX2" fmla="*/ 1054100 w 2279687"/>
              <a:gd name="connsiteY2" fmla="*/ 963860 h 963860"/>
              <a:gd name="connsiteX3" fmla="*/ 2155758 w 2279687"/>
              <a:gd name="connsiteY3" fmla="*/ 863646 h 963860"/>
              <a:gd name="connsiteX4" fmla="*/ 2236851 w 2279687"/>
              <a:gd name="connsiteY4" fmla="*/ 383354 h 963860"/>
              <a:gd name="connsiteX5" fmla="*/ 2222500 w 2279687"/>
              <a:gd name="connsiteY5" fmla="*/ 11360 h 963860"/>
              <a:gd name="connsiteX6" fmla="*/ 1689130 w 2279687"/>
              <a:gd name="connsiteY6" fmla="*/ 91485 h 963860"/>
              <a:gd name="connsiteX7" fmla="*/ 1038218 w 2279687"/>
              <a:gd name="connsiteY7" fmla="*/ 92176 h 963860"/>
              <a:gd name="connsiteX8" fmla="*/ 798508 w 2279687"/>
              <a:gd name="connsiteY8" fmla="*/ 254968 h 963860"/>
              <a:gd name="connsiteX9" fmla="*/ 696939 w 2279687"/>
              <a:gd name="connsiteY9" fmla="*/ 244115 h 963860"/>
              <a:gd name="connsiteX10" fmla="*/ 444500 w 2279687"/>
              <a:gd name="connsiteY10" fmla="*/ 366960 h 963860"/>
              <a:gd name="connsiteX0" fmla="*/ 444500 w 2279687"/>
              <a:gd name="connsiteY0" fmla="*/ 366960 h 898743"/>
              <a:gd name="connsiteX1" fmla="*/ 0 w 2279687"/>
              <a:gd name="connsiteY1" fmla="*/ 811460 h 898743"/>
              <a:gd name="connsiteX2" fmla="*/ 1009665 w 2279687"/>
              <a:gd name="connsiteY2" fmla="*/ 898743 h 898743"/>
              <a:gd name="connsiteX3" fmla="*/ 2155758 w 2279687"/>
              <a:gd name="connsiteY3" fmla="*/ 863646 h 898743"/>
              <a:gd name="connsiteX4" fmla="*/ 2236851 w 2279687"/>
              <a:gd name="connsiteY4" fmla="*/ 383354 h 898743"/>
              <a:gd name="connsiteX5" fmla="*/ 2222500 w 2279687"/>
              <a:gd name="connsiteY5" fmla="*/ 11360 h 898743"/>
              <a:gd name="connsiteX6" fmla="*/ 1689130 w 2279687"/>
              <a:gd name="connsiteY6" fmla="*/ 91485 h 898743"/>
              <a:gd name="connsiteX7" fmla="*/ 1038218 w 2279687"/>
              <a:gd name="connsiteY7" fmla="*/ 92176 h 898743"/>
              <a:gd name="connsiteX8" fmla="*/ 798508 w 2279687"/>
              <a:gd name="connsiteY8" fmla="*/ 254968 h 898743"/>
              <a:gd name="connsiteX9" fmla="*/ 696939 w 2279687"/>
              <a:gd name="connsiteY9" fmla="*/ 244115 h 898743"/>
              <a:gd name="connsiteX10" fmla="*/ 444500 w 2279687"/>
              <a:gd name="connsiteY10" fmla="*/ 366960 h 898743"/>
              <a:gd name="connsiteX0" fmla="*/ 444500 w 2279687"/>
              <a:gd name="connsiteY0" fmla="*/ 366960 h 927508"/>
              <a:gd name="connsiteX1" fmla="*/ 0 w 2279687"/>
              <a:gd name="connsiteY1" fmla="*/ 811460 h 927508"/>
              <a:gd name="connsiteX2" fmla="*/ 1009665 w 2279687"/>
              <a:gd name="connsiteY2" fmla="*/ 898743 h 927508"/>
              <a:gd name="connsiteX3" fmla="*/ 2155758 w 2279687"/>
              <a:gd name="connsiteY3" fmla="*/ 863646 h 927508"/>
              <a:gd name="connsiteX4" fmla="*/ 2236851 w 2279687"/>
              <a:gd name="connsiteY4" fmla="*/ 383354 h 927508"/>
              <a:gd name="connsiteX5" fmla="*/ 2222500 w 2279687"/>
              <a:gd name="connsiteY5" fmla="*/ 11360 h 927508"/>
              <a:gd name="connsiteX6" fmla="*/ 1689130 w 2279687"/>
              <a:gd name="connsiteY6" fmla="*/ 91485 h 927508"/>
              <a:gd name="connsiteX7" fmla="*/ 1038218 w 2279687"/>
              <a:gd name="connsiteY7" fmla="*/ 92176 h 927508"/>
              <a:gd name="connsiteX8" fmla="*/ 798508 w 2279687"/>
              <a:gd name="connsiteY8" fmla="*/ 254968 h 927508"/>
              <a:gd name="connsiteX9" fmla="*/ 696939 w 2279687"/>
              <a:gd name="connsiteY9" fmla="*/ 244115 h 927508"/>
              <a:gd name="connsiteX10" fmla="*/ 444500 w 2279687"/>
              <a:gd name="connsiteY10" fmla="*/ 366960 h 927508"/>
              <a:gd name="connsiteX0" fmla="*/ 444500 w 2279687"/>
              <a:gd name="connsiteY0" fmla="*/ 366960 h 927508"/>
              <a:gd name="connsiteX1" fmla="*/ 0 w 2279687"/>
              <a:gd name="connsiteY1" fmla="*/ 811460 h 927508"/>
              <a:gd name="connsiteX2" fmla="*/ 1009665 w 2279687"/>
              <a:gd name="connsiteY2" fmla="*/ 898743 h 927508"/>
              <a:gd name="connsiteX3" fmla="*/ 2155758 w 2279687"/>
              <a:gd name="connsiteY3" fmla="*/ 863646 h 927508"/>
              <a:gd name="connsiteX4" fmla="*/ 2236851 w 2279687"/>
              <a:gd name="connsiteY4" fmla="*/ 383354 h 927508"/>
              <a:gd name="connsiteX5" fmla="*/ 2222500 w 2279687"/>
              <a:gd name="connsiteY5" fmla="*/ 11360 h 927508"/>
              <a:gd name="connsiteX6" fmla="*/ 1689130 w 2279687"/>
              <a:gd name="connsiteY6" fmla="*/ 91485 h 927508"/>
              <a:gd name="connsiteX7" fmla="*/ 1038218 w 2279687"/>
              <a:gd name="connsiteY7" fmla="*/ 92176 h 927508"/>
              <a:gd name="connsiteX8" fmla="*/ 798508 w 2279687"/>
              <a:gd name="connsiteY8" fmla="*/ 254968 h 927508"/>
              <a:gd name="connsiteX9" fmla="*/ 696939 w 2279687"/>
              <a:gd name="connsiteY9" fmla="*/ 244115 h 927508"/>
              <a:gd name="connsiteX10" fmla="*/ 444500 w 2279687"/>
              <a:gd name="connsiteY10" fmla="*/ 366960 h 927508"/>
              <a:gd name="connsiteX0" fmla="*/ 311195 w 2146382"/>
              <a:gd name="connsiteY0" fmla="*/ 366960 h 924891"/>
              <a:gd name="connsiteX1" fmla="*/ 0 w 2146382"/>
              <a:gd name="connsiteY1" fmla="*/ 789755 h 924891"/>
              <a:gd name="connsiteX2" fmla="*/ 876360 w 2146382"/>
              <a:gd name="connsiteY2" fmla="*/ 898743 h 924891"/>
              <a:gd name="connsiteX3" fmla="*/ 2022453 w 2146382"/>
              <a:gd name="connsiteY3" fmla="*/ 863646 h 924891"/>
              <a:gd name="connsiteX4" fmla="*/ 2103546 w 2146382"/>
              <a:gd name="connsiteY4" fmla="*/ 383354 h 924891"/>
              <a:gd name="connsiteX5" fmla="*/ 2089195 w 2146382"/>
              <a:gd name="connsiteY5" fmla="*/ 11360 h 924891"/>
              <a:gd name="connsiteX6" fmla="*/ 1555825 w 2146382"/>
              <a:gd name="connsiteY6" fmla="*/ 91485 h 924891"/>
              <a:gd name="connsiteX7" fmla="*/ 904913 w 2146382"/>
              <a:gd name="connsiteY7" fmla="*/ 92176 h 924891"/>
              <a:gd name="connsiteX8" fmla="*/ 665203 w 2146382"/>
              <a:gd name="connsiteY8" fmla="*/ 254968 h 924891"/>
              <a:gd name="connsiteX9" fmla="*/ 563634 w 2146382"/>
              <a:gd name="connsiteY9" fmla="*/ 244115 h 924891"/>
              <a:gd name="connsiteX10" fmla="*/ 311195 w 2146382"/>
              <a:gd name="connsiteY10" fmla="*/ 366960 h 924891"/>
              <a:gd name="connsiteX0" fmla="*/ 311195 w 2146382"/>
              <a:gd name="connsiteY0" fmla="*/ 366960 h 954663"/>
              <a:gd name="connsiteX1" fmla="*/ 0 w 2146382"/>
              <a:gd name="connsiteY1" fmla="*/ 789755 h 954663"/>
              <a:gd name="connsiteX2" fmla="*/ 876360 w 2146382"/>
              <a:gd name="connsiteY2" fmla="*/ 898743 h 954663"/>
              <a:gd name="connsiteX3" fmla="*/ 2022453 w 2146382"/>
              <a:gd name="connsiteY3" fmla="*/ 863646 h 954663"/>
              <a:gd name="connsiteX4" fmla="*/ 2103546 w 2146382"/>
              <a:gd name="connsiteY4" fmla="*/ 383354 h 954663"/>
              <a:gd name="connsiteX5" fmla="*/ 2089195 w 2146382"/>
              <a:gd name="connsiteY5" fmla="*/ 11360 h 954663"/>
              <a:gd name="connsiteX6" fmla="*/ 1555825 w 2146382"/>
              <a:gd name="connsiteY6" fmla="*/ 91485 h 954663"/>
              <a:gd name="connsiteX7" fmla="*/ 904913 w 2146382"/>
              <a:gd name="connsiteY7" fmla="*/ 92176 h 954663"/>
              <a:gd name="connsiteX8" fmla="*/ 665203 w 2146382"/>
              <a:gd name="connsiteY8" fmla="*/ 254968 h 954663"/>
              <a:gd name="connsiteX9" fmla="*/ 563634 w 2146382"/>
              <a:gd name="connsiteY9" fmla="*/ 244115 h 954663"/>
              <a:gd name="connsiteX10" fmla="*/ 311195 w 2146382"/>
              <a:gd name="connsiteY10" fmla="*/ 366960 h 954663"/>
              <a:gd name="connsiteX0" fmla="*/ 312261 w 2147448"/>
              <a:gd name="connsiteY0" fmla="*/ 366960 h 954663"/>
              <a:gd name="connsiteX1" fmla="*/ 1066 w 2147448"/>
              <a:gd name="connsiteY1" fmla="*/ 789755 h 954663"/>
              <a:gd name="connsiteX2" fmla="*/ 877426 w 2147448"/>
              <a:gd name="connsiteY2" fmla="*/ 898743 h 954663"/>
              <a:gd name="connsiteX3" fmla="*/ 2023519 w 2147448"/>
              <a:gd name="connsiteY3" fmla="*/ 863646 h 954663"/>
              <a:gd name="connsiteX4" fmla="*/ 2104612 w 2147448"/>
              <a:gd name="connsiteY4" fmla="*/ 383354 h 954663"/>
              <a:gd name="connsiteX5" fmla="*/ 2090261 w 2147448"/>
              <a:gd name="connsiteY5" fmla="*/ 11360 h 954663"/>
              <a:gd name="connsiteX6" fmla="*/ 1556891 w 2147448"/>
              <a:gd name="connsiteY6" fmla="*/ 91485 h 954663"/>
              <a:gd name="connsiteX7" fmla="*/ 905979 w 2147448"/>
              <a:gd name="connsiteY7" fmla="*/ 92176 h 954663"/>
              <a:gd name="connsiteX8" fmla="*/ 666269 w 2147448"/>
              <a:gd name="connsiteY8" fmla="*/ 254968 h 954663"/>
              <a:gd name="connsiteX9" fmla="*/ 564700 w 2147448"/>
              <a:gd name="connsiteY9" fmla="*/ 244115 h 954663"/>
              <a:gd name="connsiteX10" fmla="*/ 312261 w 2147448"/>
              <a:gd name="connsiteY10" fmla="*/ 366960 h 954663"/>
              <a:gd name="connsiteX0" fmla="*/ 312261 w 2147448"/>
              <a:gd name="connsiteY0" fmla="*/ 366960 h 954663"/>
              <a:gd name="connsiteX1" fmla="*/ 1066 w 2147448"/>
              <a:gd name="connsiteY1" fmla="*/ 789755 h 954663"/>
              <a:gd name="connsiteX2" fmla="*/ 877426 w 2147448"/>
              <a:gd name="connsiteY2" fmla="*/ 898743 h 954663"/>
              <a:gd name="connsiteX3" fmla="*/ 2023519 w 2147448"/>
              <a:gd name="connsiteY3" fmla="*/ 863646 h 954663"/>
              <a:gd name="connsiteX4" fmla="*/ 2104612 w 2147448"/>
              <a:gd name="connsiteY4" fmla="*/ 383354 h 954663"/>
              <a:gd name="connsiteX5" fmla="*/ 2090261 w 2147448"/>
              <a:gd name="connsiteY5" fmla="*/ 11360 h 954663"/>
              <a:gd name="connsiteX6" fmla="*/ 1556891 w 2147448"/>
              <a:gd name="connsiteY6" fmla="*/ 91485 h 954663"/>
              <a:gd name="connsiteX7" fmla="*/ 912659 w 2147448"/>
              <a:gd name="connsiteY7" fmla="*/ 197219 h 954663"/>
              <a:gd name="connsiteX8" fmla="*/ 666269 w 2147448"/>
              <a:gd name="connsiteY8" fmla="*/ 254968 h 954663"/>
              <a:gd name="connsiteX9" fmla="*/ 564700 w 2147448"/>
              <a:gd name="connsiteY9" fmla="*/ 244115 h 954663"/>
              <a:gd name="connsiteX10" fmla="*/ 312261 w 2147448"/>
              <a:gd name="connsiteY10" fmla="*/ 366960 h 954663"/>
              <a:gd name="connsiteX0" fmla="*/ 149685 w 2149654"/>
              <a:gd name="connsiteY0" fmla="*/ 305685 h 954663"/>
              <a:gd name="connsiteX1" fmla="*/ 3272 w 2149654"/>
              <a:gd name="connsiteY1" fmla="*/ 789755 h 954663"/>
              <a:gd name="connsiteX2" fmla="*/ 879632 w 2149654"/>
              <a:gd name="connsiteY2" fmla="*/ 898743 h 954663"/>
              <a:gd name="connsiteX3" fmla="*/ 2025725 w 2149654"/>
              <a:gd name="connsiteY3" fmla="*/ 863646 h 954663"/>
              <a:gd name="connsiteX4" fmla="*/ 2106818 w 2149654"/>
              <a:gd name="connsiteY4" fmla="*/ 383354 h 954663"/>
              <a:gd name="connsiteX5" fmla="*/ 2092467 w 2149654"/>
              <a:gd name="connsiteY5" fmla="*/ 11360 h 954663"/>
              <a:gd name="connsiteX6" fmla="*/ 1559097 w 2149654"/>
              <a:gd name="connsiteY6" fmla="*/ 91485 h 954663"/>
              <a:gd name="connsiteX7" fmla="*/ 914865 w 2149654"/>
              <a:gd name="connsiteY7" fmla="*/ 197219 h 954663"/>
              <a:gd name="connsiteX8" fmla="*/ 668475 w 2149654"/>
              <a:gd name="connsiteY8" fmla="*/ 254968 h 954663"/>
              <a:gd name="connsiteX9" fmla="*/ 566906 w 2149654"/>
              <a:gd name="connsiteY9" fmla="*/ 244115 h 954663"/>
              <a:gd name="connsiteX10" fmla="*/ 149685 w 2149654"/>
              <a:gd name="connsiteY10" fmla="*/ 305685 h 954663"/>
              <a:gd name="connsiteX0" fmla="*/ 112335 w 2112304"/>
              <a:gd name="connsiteY0" fmla="*/ 305685 h 933157"/>
              <a:gd name="connsiteX1" fmla="*/ 6004 w 2112304"/>
              <a:gd name="connsiteY1" fmla="*/ 702220 h 933157"/>
              <a:gd name="connsiteX2" fmla="*/ 842282 w 2112304"/>
              <a:gd name="connsiteY2" fmla="*/ 898743 h 933157"/>
              <a:gd name="connsiteX3" fmla="*/ 1988375 w 2112304"/>
              <a:gd name="connsiteY3" fmla="*/ 863646 h 933157"/>
              <a:gd name="connsiteX4" fmla="*/ 2069468 w 2112304"/>
              <a:gd name="connsiteY4" fmla="*/ 383354 h 933157"/>
              <a:gd name="connsiteX5" fmla="*/ 2055117 w 2112304"/>
              <a:gd name="connsiteY5" fmla="*/ 11360 h 933157"/>
              <a:gd name="connsiteX6" fmla="*/ 1521747 w 2112304"/>
              <a:gd name="connsiteY6" fmla="*/ 91485 h 933157"/>
              <a:gd name="connsiteX7" fmla="*/ 877515 w 2112304"/>
              <a:gd name="connsiteY7" fmla="*/ 197219 h 933157"/>
              <a:gd name="connsiteX8" fmla="*/ 631125 w 2112304"/>
              <a:gd name="connsiteY8" fmla="*/ 254968 h 933157"/>
              <a:gd name="connsiteX9" fmla="*/ 529556 w 2112304"/>
              <a:gd name="connsiteY9" fmla="*/ 244115 h 933157"/>
              <a:gd name="connsiteX10" fmla="*/ 112335 w 2112304"/>
              <a:gd name="connsiteY10" fmla="*/ 305685 h 933157"/>
              <a:gd name="connsiteX0" fmla="*/ 112335 w 2112304"/>
              <a:gd name="connsiteY0" fmla="*/ 214200 h 841672"/>
              <a:gd name="connsiteX1" fmla="*/ 6004 w 2112304"/>
              <a:gd name="connsiteY1" fmla="*/ 610735 h 841672"/>
              <a:gd name="connsiteX2" fmla="*/ 842282 w 2112304"/>
              <a:gd name="connsiteY2" fmla="*/ 807258 h 841672"/>
              <a:gd name="connsiteX3" fmla="*/ 1988375 w 2112304"/>
              <a:gd name="connsiteY3" fmla="*/ 772161 h 841672"/>
              <a:gd name="connsiteX4" fmla="*/ 2069468 w 2112304"/>
              <a:gd name="connsiteY4" fmla="*/ 291869 h 841672"/>
              <a:gd name="connsiteX5" fmla="*/ 2026169 w 2112304"/>
              <a:gd name="connsiteY5" fmla="*/ 182483 h 841672"/>
              <a:gd name="connsiteX6" fmla="*/ 1521747 w 2112304"/>
              <a:gd name="connsiteY6" fmla="*/ 0 h 841672"/>
              <a:gd name="connsiteX7" fmla="*/ 877515 w 2112304"/>
              <a:gd name="connsiteY7" fmla="*/ 105734 h 841672"/>
              <a:gd name="connsiteX8" fmla="*/ 631125 w 2112304"/>
              <a:gd name="connsiteY8" fmla="*/ 163483 h 841672"/>
              <a:gd name="connsiteX9" fmla="*/ 529556 w 2112304"/>
              <a:gd name="connsiteY9" fmla="*/ 152630 h 841672"/>
              <a:gd name="connsiteX10" fmla="*/ 112335 w 2112304"/>
              <a:gd name="connsiteY10" fmla="*/ 214200 h 841672"/>
              <a:gd name="connsiteX0" fmla="*/ 112335 w 2138177"/>
              <a:gd name="connsiteY0" fmla="*/ 214200 h 841672"/>
              <a:gd name="connsiteX1" fmla="*/ 6004 w 2138177"/>
              <a:gd name="connsiteY1" fmla="*/ 610735 h 841672"/>
              <a:gd name="connsiteX2" fmla="*/ 842282 w 2138177"/>
              <a:gd name="connsiteY2" fmla="*/ 807258 h 841672"/>
              <a:gd name="connsiteX3" fmla="*/ 1988375 w 2138177"/>
              <a:gd name="connsiteY3" fmla="*/ 772161 h 841672"/>
              <a:gd name="connsiteX4" fmla="*/ 2105097 w 2138177"/>
              <a:gd name="connsiteY4" fmla="*/ 440680 h 841672"/>
              <a:gd name="connsiteX5" fmla="*/ 2026169 w 2138177"/>
              <a:gd name="connsiteY5" fmla="*/ 182483 h 841672"/>
              <a:gd name="connsiteX6" fmla="*/ 1521747 w 2138177"/>
              <a:gd name="connsiteY6" fmla="*/ 0 h 841672"/>
              <a:gd name="connsiteX7" fmla="*/ 877515 w 2138177"/>
              <a:gd name="connsiteY7" fmla="*/ 105734 h 841672"/>
              <a:gd name="connsiteX8" fmla="*/ 631125 w 2138177"/>
              <a:gd name="connsiteY8" fmla="*/ 163483 h 841672"/>
              <a:gd name="connsiteX9" fmla="*/ 529556 w 2138177"/>
              <a:gd name="connsiteY9" fmla="*/ 152630 h 841672"/>
              <a:gd name="connsiteX10" fmla="*/ 112335 w 2138177"/>
              <a:gd name="connsiteY10" fmla="*/ 214200 h 841672"/>
              <a:gd name="connsiteX0" fmla="*/ 112335 w 2131490"/>
              <a:gd name="connsiteY0" fmla="*/ 214200 h 982247"/>
              <a:gd name="connsiteX1" fmla="*/ 6004 w 2131490"/>
              <a:gd name="connsiteY1" fmla="*/ 610735 h 982247"/>
              <a:gd name="connsiteX2" fmla="*/ 842282 w 2131490"/>
              <a:gd name="connsiteY2" fmla="*/ 807258 h 982247"/>
              <a:gd name="connsiteX3" fmla="*/ 1952746 w 2131490"/>
              <a:gd name="connsiteY3" fmla="*/ 982247 h 982247"/>
              <a:gd name="connsiteX4" fmla="*/ 2105097 w 2131490"/>
              <a:gd name="connsiteY4" fmla="*/ 440680 h 982247"/>
              <a:gd name="connsiteX5" fmla="*/ 2026169 w 2131490"/>
              <a:gd name="connsiteY5" fmla="*/ 182483 h 982247"/>
              <a:gd name="connsiteX6" fmla="*/ 1521747 w 2131490"/>
              <a:gd name="connsiteY6" fmla="*/ 0 h 982247"/>
              <a:gd name="connsiteX7" fmla="*/ 877515 w 2131490"/>
              <a:gd name="connsiteY7" fmla="*/ 105734 h 982247"/>
              <a:gd name="connsiteX8" fmla="*/ 631125 w 2131490"/>
              <a:gd name="connsiteY8" fmla="*/ 163483 h 982247"/>
              <a:gd name="connsiteX9" fmla="*/ 529556 w 2131490"/>
              <a:gd name="connsiteY9" fmla="*/ 152630 h 982247"/>
              <a:gd name="connsiteX10" fmla="*/ 112335 w 2131490"/>
              <a:gd name="connsiteY10" fmla="*/ 214200 h 982247"/>
              <a:gd name="connsiteX0" fmla="*/ 112335 w 2131490"/>
              <a:gd name="connsiteY0" fmla="*/ 214200 h 982247"/>
              <a:gd name="connsiteX1" fmla="*/ 6004 w 2131490"/>
              <a:gd name="connsiteY1" fmla="*/ 610735 h 982247"/>
              <a:gd name="connsiteX2" fmla="*/ 842282 w 2131490"/>
              <a:gd name="connsiteY2" fmla="*/ 807258 h 982247"/>
              <a:gd name="connsiteX3" fmla="*/ 1952746 w 2131490"/>
              <a:gd name="connsiteY3" fmla="*/ 982247 h 982247"/>
              <a:gd name="connsiteX4" fmla="*/ 2105097 w 2131490"/>
              <a:gd name="connsiteY4" fmla="*/ 440680 h 982247"/>
              <a:gd name="connsiteX5" fmla="*/ 2026169 w 2131490"/>
              <a:gd name="connsiteY5" fmla="*/ 182483 h 982247"/>
              <a:gd name="connsiteX6" fmla="*/ 1521747 w 2131490"/>
              <a:gd name="connsiteY6" fmla="*/ 0 h 982247"/>
              <a:gd name="connsiteX7" fmla="*/ 877515 w 2131490"/>
              <a:gd name="connsiteY7" fmla="*/ 105734 h 982247"/>
              <a:gd name="connsiteX8" fmla="*/ 631125 w 2131490"/>
              <a:gd name="connsiteY8" fmla="*/ 163483 h 982247"/>
              <a:gd name="connsiteX9" fmla="*/ 529556 w 2131490"/>
              <a:gd name="connsiteY9" fmla="*/ 152630 h 982247"/>
              <a:gd name="connsiteX10" fmla="*/ 112335 w 2131490"/>
              <a:gd name="connsiteY10" fmla="*/ 214200 h 982247"/>
              <a:gd name="connsiteX0" fmla="*/ 112335 w 2131490"/>
              <a:gd name="connsiteY0" fmla="*/ 214200 h 982247"/>
              <a:gd name="connsiteX1" fmla="*/ 6004 w 2131490"/>
              <a:gd name="connsiteY1" fmla="*/ 610735 h 982247"/>
              <a:gd name="connsiteX2" fmla="*/ 826695 w 2131490"/>
              <a:gd name="connsiteY2" fmla="*/ 728476 h 982247"/>
              <a:gd name="connsiteX3" fmla="*/ 1952746 w 2131490"/>
              <a:gd name="connsiteY3" fmla="*/ 982247 h 982247"/>
              <a:gd name="connsiteX4" fmla="*/ 2105097 w 2131490"/>
              <a:gd name="connsiteY4" fmla="*/ 440680 h 982247"/>
              <a:gd name="connsiteX5" fmla="*/ 2026169 w 2131490"/>
              <a:gd name="connsiteY5" fmla="*/ 182483 h 982247"/>
              <a:gd name="connsiteX6" fmla="*/ 1521747 w 2131490"/>
              <a:gd name="connsiteY6" fmla="*/ 0 h 982247"/>
              <a:gd name="connsiteX7" fmla="*/ 877515 w 2131490"/>
              <a:gd name="connsiteY7" fmla="*/ 105734 h 982247"/>
              <a:gd name="connsiteX8" fmla="*/ 631125 w 2131490"/>
              <a:gd name="connsiteY8" fmla="*/ 163483 h 982247"/>
              <a:gd name="connsiteX9" fmla="*/ 529556 w 2131490"/>
              <a:gd name="connsiteY9" fmla="*/ 152630 h 982247"/>
              <a:gd name="connsiteX10" fmla="*/ 112335 w 2131490"/>
              <a:gd name="connsiteY10" fmla="*/ 214200 h 982247"/>
              <a:gd name="connsiteX0" fmla="*/ 112335 w 2131490"/>
              <a:gd name="connsiteY0" fmla="*/ 108466 h 876513"/>
              <a:gd name="connsiteX1" fmla="*/ 6004 w 2131490"/>
              <a:gd name="connsiteY1" fmla="*/ 505001 h 876513"/>
              <a:gd name="connsiteX2" fmla="*/ 826695 w 2131490"/>
              <a:gd name="connsiteY2" fmla="*/ 622742 h 876513"/>
              <a:gd name="connsiteX3" fmla="*/ 1952746 w 2131490"/>
              <a:gd name="connsiteY3" fmla="*/ 876513 h 876513"/>
              <a:gd name="connsiteX4" fmla="*/ 2105097 w 2131490"/>
              <a:gd name="connsiteY4" fmla="*/ 334946 h 876513"/>
              <a:gd name="connsiteX5" fmla="*/ 2026169 w 2131490"/>
              <a:gd name="connsiteY5" fmla="*/ 76749 h 876513"/>
              <a:gd name="connsiteX6" fmla="*/ 1510613 w 2131490"/>
              <a:gd name="connsiteY6" fmla="*/ 104352 h 876513"/>
              <a:gd name="connsiteX7" fmla="*/ 877515 w 2131490"/>
              <a:gd name="connsiteY7" fmla="*/ 0 h 876513"/>
              <a:gd name="connsiteX8" fmla="*/ 631125 w 2131490"/>
              <a:gd name="connsiteY8" fmla="*/ 57749 h 876513"/>
              <a:gd name="connsiteX9" fmla="*/ 529556 w 2131490"/>
              <a:gd name="connsiteY9" fmla="*/ 46896 h 876513"/>
              <a:gd name="connsiteX10" fmla="*/ 112335 w 2131490"/>
              <a:gd name="connsiteY10" fmla="*/ 108466 h 876513"/>
              <a:gd name="connsiteX0" fmla="*/ 112335 w 2131490"/>
              <a:gd name="connsiteY0" fmla="*/ 61570 h 829617"/>
              <a:gd name="connsiteX1" fmla="*/ 6004 w 2131490"/>
              <a:gd name="connsiteY1" fmla="*/ 458105 h 829617"/>
              <a:gd name="connsiteX2" fmla="*/ 826695 w 2131490"/>
              <a:gd name="connsiteY2" fmla="*/ 575846 h 829617"/>
              <a:gd name="connsiteX3" fmla="*/ 1952746 w 2131490"/>
              <a:gd name="connsiteY3" fmla="*/ 829617 h 829617"/>
              <a:gd name="connsiteX4" fmla="*/ 2105097 w 2131490"/>
              <a:gd name="connsiteY4" fmla="*/ 288050 h 829617"/>
              <a:gd name="connsiteX5" fmla="*/ 2026169 w 2131490"/>
              <a:gd name="connsiteY5" fmla="*/ 29853 h 829617"/>
              <a:gd name="connsiteX6" fmla="*/ 1510613 w 2131490"/>
              <a:gd name="connsiteY6" fmla="*/ 57456 h 829617"/>
              <a:gd name="connsiteX7" fmla="*/ 870835 w 2131490"/>
              <a:gd name="connsiteY7" fmla="*/ 40640 h 829617"/>
              <a:gd name="connsiteX8" fmla="*/ 631125 w 2131490"/>
              <a:gd name="connsiteY8" fmla="*/ 10853 h 829617"/>
              <a:gd name="connsiteX9" fmla="*/ 529556 w 2131490"/>
              <a:gd name="connsiteY9" fmla="*/ 0 h 829617"/>
              <a:gd name="connsiteX10" fmla="*/ 112335 w 2131490"/>
              <a:gd name="connsiteY10" fmla="*/ 61570 h 829617"/>
              <a:gd name="connsiteX0" fmla="*/ 112335 w 2131490"/>
              <a:gd name="connsiteY0" fmla="*/ 61570 h 829617"/>
              <a:gd name="connsiteX1" fmla="*/ 6004 w 2131490"/>
              <a:gd name="connsiteY1" fmla="*/ 458105 h 829617"/>
              <a:gd name="connsiteX2" fmla="*/ 826695 w 2131490"/>
              <a:gd name="connsiteY2" fmla="*/ 575846 h 829617"/>
              <a:gd name="connsiteX3" fmla="*/ 1952746 w 2131490"/>
              <a:gd name="connsiteY3" fmla="*/ 829617 h 829617"/>
              <a:gd name="connsiteX4" fmla="*/ 2105097 w 2131490"/>
              <a:gd name="connsiteY4" fmla="*/ 288050 h 829617"/>
              <a:gd name="connsiteX5" fmla="*/ 2026169 w 2131490"/>
              <a:gd name="connsiteY5" fmla="*/ 29853 h 829617"/>
              <a:gd name="connsiteX6" fmla="*/ 1510613 w 2131490"/>
              <a:gd name="connsiteY6" fmla="*/ 57456 h 829617"/>
              <a:gd name="connsiteX7" fmla="*/ 870835 w 2131490"/>
              <a:gd name="connsiteY7" fmla="*/ 40640 h 829617"/>
              <a:gd name="connsiteX8" fmla="*/ 626672 w 2131490"/>
              <a:gd name="connsiteY8" fmla="*/ 72128 h 829617"/>
              <a:gd name="connsiteX9" fmla="*/ 529556 w 2131490"/>
              <a:gd name="connsiteY9" fmla="*/ 0 h 829617"/>
              <a:gd name="connsiteX10" fmla="*/ 112335 w 2131490"/>
              <a:gd name="connsiteY10" fmla="*/ 61570 h 829617"/>
              <a:gd name="connsiteX0" fmla="*/ 112335 w 2131490"/>
              <a:gd name="connsiteY0" fmla="*/ 47936 h 815983"/>
              <a:gd name="connsiteX1" fmla="*/ 6004 w 2131490"/>
              <a:gd name="connsiteY1" fmla="*/ 444471 h 815983"/>
              <a:gd name="connsiteX2" fmla="*/ 826695 w 2131490"/>
              <a:gd name="connsiteY2" fmla="*/ 562212 h 815983"/>
              <a:gd name="connsiteX3" fmla="*/ 1952746 w 2131490"/>
              <a:gd name="connsiteY3" fmla="*/ 815983 h 815983"/>
              <a:gd name="connsiteX4" fmla="*/ 2105097 w 2131490"/>
              <a:gd name="connsiteY4" fmla="*/ 274416 h 815983"/>
              <a:gd name="connsiteX5" fmla="*/ 2026169 w 2131490"/>
              <a:gd name="connsiteY5" fmla="*/ 16219 h 815983"/>
              <a:gd name="connsiteX6" fmla="*/ 1510613 w 2131490"/>
              <a:gd name="connsiteY6" fmla="*/ 43822 h 815983"/>
              <a:gd name="connsiteX7" fmla="*/ 870835 w 2131490"/>
              <a:gd name="connsiteY7" fmla="*/ 27006 h 815983"/>
              <a:gd name="connsiteX8" fmla="*/ 626672 w 2131490"/>
              <a:gd name="connsiteY8" fmla="*/ 58494 h 815983"/>
              <a:gd name="connsiteX9" fmla="*/ 433804 w 2131490"/>
              <a:gd name="connsiteY9" fmla="*/ 117670 h 815983"/>
              <a:gd name="connsiteX10" fmla="*/ 112335 w 2131490"/>
              <a:gd name="connsiteY10" fmla="*/ 47936 h 815983"/>
              <a:gd name="connsiteX0" fmla="*/ 112335 w 2131490"/>
              <a:gd name="connsiteY0" fmla="*/ 47936 h 815983"/>
              <a:gd name="connsiteX1" fmla="*/ 6004 w 2131490"/>
              <a:gd name="connsiteY1" fmla="*/ 444471 h 815983"/>
              <a:gd name="connsiteX2" fmla="*/ 826695 w 2131490"/>
              <a:gd name="connsiteY2" fmla="*/ 562212 h 815983"/>
              <a:gd name="connsiteX3" fmla="*/ 1952746 w 2131490"/>
              <a:gd name="connsiteY3" fmla="*/ 815983 h 815983"/>
              <a:gd name="connsiteX4" fmla="*/ 2105097 w 2131490"/>
              <a:gd name="connsiteY4" fmla="*/ 274416 h 815983"/>
              <a:gd name="connsiteX5" fmla="*/ 2026169 w 2131490"/>
              <a:gd name="connsiteY5" fmla="*/ 16219 h 815983"/>
              <a:gd name="connsiteX6" fmla="*/ 1510613 w 2131490"/>
              <a:gd name="connsiteY6" fmla="*/ 43822 h 815983"/>
              <a:gd name="connsiteX7" fmla="*/ 870835 w 2131490"/>
              <a:gd name="connsiteY7" fmla="*/ 27006 h 815983"/>
              <a:gd name="connsiteX8" fmla="*/ 626672 w 2131490"/>
              <a:gd name="connsiteY8" fmla="*/ 58494 h 815983"/>
              <a:gd name="connsiteX9" fmla="*/ 433804 w 2131490"/>
              <a:gd name="connsiteY9" fmla="*/ 117670 h 815983"/>
              <a:gd name="connsiteX10" fmla="*/ 112335 w 2131490"/>
              <a:gd name="connsiteY10" fmla="*/ 47936 h 815983"/>
              <a:gd name="connsiteX0" fmla="*/ 112335 w 2131490"/>
              <a:gd name="connsiteY0" fmla="*/ 47936 h 815983"/>
              <a:gd name="connsiteX1" fmla="*/ 6004 w 2131490"/>
              <a:gd name="connsiteY1" fmla="*/ 444471 h 815983"/>
              <a:gd name="connsiteX2" fmla="*/ 826695 w 2131490"/>
              <a:gd name="connsiteY2" fmla="*/ 562212 h 815983"/>
              <a:gd name="connsiteX3" fmla="*/ 1952746 w 2131490"/>
              <a:gd name="connsiteY3" fmla="*/ 815983 h 815983"/>
              <a:gd name="connsiteX4" fmla="*/ 2105097 w 2131490"/>
              <a:gd name="connsiteY4" fmla="*/ 274416 h 815983"/>
              <a:gd name="connsiteX5" fmla="*/ 2026169 w 2131490"/>
              <a:gd name="connsiteY5" fmla="*/ 16219 h 815983"/>
              <a:gd name="connsiteX6" fmla="*/ 1510613 w 2131490"/>
              <a:gd name="connsiteY6" fmla="*/ 43822 h 815983"/>
              <a:gd name="connsiteX7" fmla="*/ 870835 w 2131490"/>
              <a:gd name="connsiteY7" fmla="*/ 27006 h 815983"/>
              <a:gd name="connsiteX8" fmla="*/ 626672 w 2131490"/>
              <a:gd name="connsiteY8" fmla="*/ 58494 h 815983"/>
              <a:gd name="connsiteX9" fmla="*/ 433804 w 2131490"/>
              <a:gd name="connsiteY9" fmla="*/ 117670 h 815983"/>
              <a:gd name="connsiteX10" fmla="*/ 112335 w 2131490"/>
              <a:gd name="connsiteY10" fmla="*/ 47936 h 815983"/>
              <a:gd name="connsiteX0" fmla="*/ 112335 w 2131490"/>
              <a:gd name="connsiteY0" fmla="*/ 47936 h 815983"/>
              <a:gd name="connsiteX1" fmla="*/ 6004 w 2131490"/>
              <a:gd name="connsiteY1" fmla="*/ 444471 h 815983"/>
              <a:gd name="connsiteX2" fmla="*/ 1085559 w 2131490"/>
              <a:gd name="connsiteY2" fmla="*/ 496560 h 815983"/>
              <a:gd name="connsiteX3" fmla="*/ 1952746 w 2131490"/>
              <a:gd name="connsiteY3" fmla="*/ 815983 h 815983"/>
              <a:gd name="connsiteX4" fmla="*/ 2105097 w 2131490"/>
              <a:gd name="connsiteY4" fmla="*/ 274416 h 815983"/>
              <a:gd name="connsiteX5" fmla="*/ 2026169 w 2131490"/>
              <a:gd name="connsiteY5" fmla="*/ 16219 h 815983"/>
              <a:gd name="connsiteX6" fmla="*/ 1510613 w 2131490"/>
              <a:gd name="connsiteY6" fmla="*/ 43822 h 815983"/>
              <a:gd name="connsiteX7" fmla="*/ 870835 w 2131490"/>
              <a:gd name="connsiteY7" fmla="*/ 27006 h 815983"/>
              <a:gd name="connsiteX8" fmla="*/ 626672 w 2131490"/>
              <a:gd name="connsiteY8" fmla="*/ 58494 h 815983"/>
              <a:gd name="connsiteX9" fmla="*/ 433804 w 2131490"/>
              <a:gd name="connsiteY9" fmla="*/ 117670 h 815983"/>
              <a:gd name="connsiteX10" fmla="*/ 112335 w 2131490"/>
              <a:gd name="connsiteY10" fmla="*/ 47936 h 815983"/>
              <a:gd name="connsiteX0" fmla="*/ 112335 w 2131490"/>
              <a:gd name="connsiteY0" fmla="*/ 47936 h 815983"/>
              <a:gd name="connsiteX1" fmla="*/ 6004 w 2131490"/>
              <a:gd name="connsiteY1" fmla="*/ 444471 h 815983"/>
              <a:gd name="connsiteX2" fmla="*/ 1085559 w 2131490"/>
              <a:gd name="connsiteY2" fmla="*/ 496560 h 815983"/>
              <a:gd name="connsiteX3" fmla="*/ 1952746 w 2131490"/>
              <a:gd name="connsiteY3" fmla="*/ 815983 h 815983"/>
              <a:gd name="connsiteX4" fmla="*/ 2105097 w 2131490"/>
              <a:gd name="connsiteY4" fmla="*/ 274416 h 815983"/>
              <a:gd name="connsiteX5" fmla="*/ 2026169 w 2131490"/>
              <a:gd name="connsiteY5" fmla="*/ 16219 h 815983"/>
              <a:gd name="connsiteX6" fmla="*/ 1510613 w 2131490"/>
              <a:gd name="connsiteY6" fmla="*/ 43822 h 815983"/>
              <a:gd name="connsiteX7" fmla="*/ 870835 w 2131490"/>
              <a:gd name="connsiteY7" fmla="*/ 27006 h 815983"/>
              <a:gd name="connsiteX8" fmla="*/ 626672 w 2131490"/>
              <a:gd name="connsiteY8" fmla="*/ 58494 h 815983"/>
              <a:gd name="connsiteX9" fmla="*/ 433804 w 2131490"/>
              <a:gd name="connsiteY9" fmla="*/ 117670 h 815983"/>
              <a:gd name="connsiteX10" fmla="*/ 112335 w 2131490"/>
              <a:gd name="connsiteY10" fmla="*/ 47936 h 815983"/>
              <a:gd name="connsiteX0" fmla="*/ 112335 w 2131490"/>
              <a:gd name="connsiteY0" fmla="*/ 47936 h 815983"/>
              <a:gd name="connsiteX1" fmla="*/ 6004 w 2131490"/>
              <a:gd name="connsiteY1" fmla="*/ 444471 h 815983"/>
              <a:gd name="connsiteX2" fmla="*/ 1085559 w 2131490"/>
              <a:gd name="connsiteY2" fmla="*/ 496560 h 815983"/>
              <a:gd name="connsiteX3" fmla="*/ 1952746 w 2131490"/>
              <a:gd name="connsiteY3" fmla="*/ 815983 h 815983"/>
              <a:gd name="connsiteX4" fmla="*/ 2105097 w 2131490"/>
              <a:gd name="connsiteY4" fmla="*/ 274416 h 815983"/>
              <a:gd name="connsiteX5" fmla="*/ 2026169 w 2131490"/>
              <a:gd name="connsiteY5" fmla="*/ 16219 h 815983"/>
              <a:gd name="connsiteX6" fmla="*/ 1510613 w 2131490"/>
              <a:gd name="connsiteY6" fmla="*/ 43822 h 815983"/>
              <a:gd name="connsiteX7" fmla="*/ 870835 w 2131490"/>
              <a:gd name="connsiteY7" fmla="*/ 27006 h 815983"/>
              <a:gd name="connsiteX8" fmla="*/ 626672 w 2131490"/>
              <a:gd name="connsiteY8" fmla="*/ 58494 h 815983"/>
              <a:gd name="connsiteX9" fmla="*/ 433804 w 2131490"/>
              <a:gd name="connsiteY9" fmla="*/ 117670 h 815983"/>
              <a:gd name="connsiteX10" fmla="*/ 112335 w 2131490"/>
              <a:gd name="connsiteY10" fmla="*/ 47936 h 815983"/>
              <a:gd name="connsiteX0" fmla="*/ 112335 w 2131490"/>
              <a:gd name="connsiteY0" fmla="*/ 47936 h 815983"/>
              <a:gd name="connsiteX1" fmla="*/ 6004 w 2131490"/>
              <a:gd name="connsiteY1" fmla="*/ 444471 h 815983"/>
              <a:gd name="connsiteX2" fmla="*/ 1083889 w 2131490"/>
              <a:gd name="connsiteY2" fmla="*/ 529386 h 815983"/>
              <a:gd name="connsiteX3" fmla="*/ 1952746 w 2131490"/>
              <a:gd name="connsiteY3" fmla="*/ 815983 h 815983"/>
              <a:gd name="connsiteX4" fmla="*/ 2105097 w 2131490"/>
              <a:gd name="connsiteY4" fmla="*/ 274416 h 815983"/>
              <a:gd name="connsiteX5" fmla="*/ 2026169 w 2131490"/>
              <a:gd name="connsiteY5" fmla="*/ 16219 h 815983"/>
              <a:gd name="connsiteX6" fmla="*/ 1510613 w 2131490"/>
              <a:gd name="connsiteY6" fmla="*/ 43822 h 815983"/>
              <a:gd name="connsiteX7" fmla="*/ 870835 w 2131490"/>
              <a:gd name="connsiteY7" fmla="*/ 27006 h 815983"/>
              <a:gd name="connsiteX8" fmla="*/ 626672 w 2131490"/>
              <a:gd name="connsiteY8" fmla="*/ 58494 h 815983"/>
              <a:gd name="connsiteX9" fmla="*/ 433804 w 2131490"/>
              <a:gd name="connsiteY9" fmla="*/ 117670 h 815983"/>
              <a:gd name="connsiteX10" fmla="*/ 112335 w 2131490"/>
              <a:gd name="connsiteY10" fmla="*/ 47936 h 815983"/>
              <a:gd name="connsiteX0" fmla="*/ 112335 w 2131490"/>
              <a:gd name="connsiteY0" fmla="*/ 47936 h 815983"/>
              <a:gd name="connsiteX1" fmla="*/ 6004 w 2131490"/>
              <a:gd name="connsiteY1" fmla="*/ 444471 h 815983"/>
              <a:gd name="connsiteX2" fmla="*/ 1083889 w 2131490"/>
              <a:gd name="connsiteY2" fmla="*/ 529386 h 815983"/>
              <a:gd name="connsiteX3" fmla="*/ 1952746 w 2131490"/>
              <a:gd name="connsiteY3" fmla="*/ 815983 h 815983"/>
              <a:gd name="connsiteX4" fmla="*/ 2105097 w 2131490"/>
              <a:gd name="connsiteY4" fmla="*/ 274416 h 815983"/>
              <a:gd name="connsiteX5" fmla="*/ 2026169 w 2131490"/>
              <a:gd name="connsiteY5" fmla="*/ 16219 h 815983"/>
              <a:gd name="connsiteX6" fmla="*/ 1510613 w 2131490"/>
              <a:gd name="connsiteY6" fmla="*/ 43822 h 815983"/>
              <a:gd name="connsiteX7" fmla="*/ 870835 w 2131490"/>
              <a:gd name="connsiteY7" fmla="*/ 27006 h 815983"/>
              <a:gd name="connsiteX8" fmla="*/ 626672 w 2131490"/>
              <a:gd name="connsiteY8" fmla="*/ 58494 h 815983"/>
              <a:gd name="connsiteX9" fmla="*/ 433804 w 2131490"/>
              <a:gd name="connsiteY9" fmla="*/ 117670 h 815983"/>
              <a:gd name="connsiteX10" fmla="*/ 112335 w 2131490"/>
              <a:gd name="connsiteY10" fmla="*/ 47936 h 815983"/>
              <a:gd name="connsiteX0" fmla="*/ 112335 w 2131490"/>
              <a:gd name="connsiteY0" fmla="*/ 47936 h 815983"/>
              <a:gd name="connsiteX1" fmla="*/ 6004 w 2131490"/>
              <a:gd name="connsiteY1" fmla="*/ 444471 h 815983"/>
              <a:gd name="connsiteX2" fmla="*/ 1083889 w 2131490"/>
              <a:gd name="connsiteY2" fmla="*/ 529386 h 815983"/>
              <a:gd name="connsiteX3" fmla="*/ 1952746 w 2131490"/>
              <a:gd name="connsiteY3" fmla="*/ 815983 h 815983"/>
              <a:gd name="connsiteX4" fmla="*/ 2105097 w 2131490"/>
              <a:gd name="connsiteY4" fmla="*/ 274416 h 815983"/>
              <a:gd name="connsiteX5" fmla="*/ 2026169 w 2131490"/>
              <a:gd name="connsiteY5" fmla="*/ 16219 h 815983"/>
              <a:gd name="connsiteX6" fmla="*/ 1510613 w 2131490"/>
              <a:gd name="connsiteY6" fmla="*/ 43822 h 815983"/>
              <a:gd name="connsiteX7" fmla="*/ 870835 w 2131490"/>
              <a:gd name="connsiteY7" fmla="*/ 27006 h 815983"/>
              <a:gd name="connsiteX8" fmla="*/ 626672 w 2131490"/>
              <a:gd name="connsiteY8" fmla="*/ 58494 h 815983"/>
              <a:gd name="connsiteX9" fmla="*/ 433804 w 2131490"/>
              <a:gd name="connsiteY9" fmla="*/ 117670 h 815983"/>
              <a:gd name="connsiteX10" fmla="*/ 112335 w 2131490"/>
              <a:gd name="connsiteY10" fmla="*/ 47936 h 8159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131490" h="815983">
                <a:moveTo>
                  <a:pt x="112335" y="47936"/>
                </a:moveTo>
                <a:cubicBezTo>
                  <a:pt x="8603" y="188868"/>
                  <a:pt x="-12460" y="238423"/>
                  <a:pt x="6004" y="444471"/>
                </a:cubicBezTo>
                <a:cubicBezTo>
                  <a:pt x="198145" y="636357"/>
                  <a:pt x="760620" y="534326"/>
                  <a:pt x="1083889" y="529386"/>
                </a:cubicBezTo>
                <a:cubicBezTo>
                  <a:pt x="1393895" y="532422"/>
                  <a:pt x="1627937" y="545826"/>
                  <a:pt x="1952746" y="815983"/>
                </a:cubicBezTo>
                <a:cubicBezTo>
                  <a:pt x="2090865" y="757178"/>
                  <a:pt x="2178045" y="344074"/>
                  <a:pt x="2105097" y="274416"/>
                </a:cubicBezTo>
                <a:cubicBezTo>
                  <a:pt x="2037364" y="143183"/>
                  <a:pt x="2149445" y="-58751"/>
                  <a:pt x="2026169" y="16219"/>
                </a:cubicBezTo>
                <a:cubicBezTo>
                  <a:pt x="1848379" y="42927"/>
                  <a:pt x="1688428" y="179549"/>
                  <a:pt x="1510613" y="43822"/>
                </a:cubicBezTo>
                <a:cubicBezTo>
                  <a:pt x="1278805" y="138558"/>
                  <a:pt x="1113726" y="70187"/>
                  <a:pt x="870835" y="27006"/>
                </a:cubicBezTo>
                <a:lnTo>
                  <a:pt x="626672" y="58494"/>
                </a:lnTo>
                <a:lnTo>
                  <a:pt x="433804" y="117670"/>
                </a:lnTo>
                <a:lnTo>
                  <a:pt x="112335" y="47936"/>
                </a:ln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nvGrpSpPr>
          <p:cNvPr id="276" name="Group 275">
            <a:extLst>
              <a:ext uri="{FF2B5EF4-FFF2-40B4-BE49-F238E27FC236}">
                <a16:creationId xmlns:a16="http://schemas.microsoft.com/office/drawing/2014/main" id="{4BA3F78A-EA9F-8040-B9A9-1E8175F0FDC3}"/>
              </a:ext>
            </a:extLst>
          </p:cNvPr>
          <p:cNvGrpSpPr/>
          <p:nvPr/>
        </p:nvGrpSpPr>
        <p:grpSpPr>
          <a:xfrm>
            <a:off x="4615018" y="4244094"/>
            <a:ext cx="354584" cy="343325"/>
            <a:chOff x="5456753" y="5025425"/>
            <a:chExt cx="646800" cy="582262"/>
          </a:xfrm>
        </p:grpSpPr>
        <p:pic>
          <p:nvPicPr>
            <p:cNvPr id="274" name="Graphic 273" descr="Mining tools">
              <a:extLst>
                <a:ext uri="{FF2B5EF4-FFF2-40B4-BE49-F238E27FC236}">
                  <a16:creationId xmlns:a16="http://schemas.microsoft.com/office/drawing/2014/main" id="{D5C6EDBB-2396-2C42-8F94-4CFFFBFFF8F8}"/>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5547207" y="5025425"/>
              <a:ext cx="359943" cy="359943"/>
            </a:xfrm>
            <a:prstGeom prst="rect">
              <a:avLst/>
            </a:prstGeom>
          </p:spPr>
        </p:pic>
        <p:sp>
          <p:nvSpPr>
            <p:cNvPr id="275" name="TextBox 274">
              <a:extLst>
                <a:ext uri="{FF2B5EF4-FFF2-40B4-BE49-F238E27FC236}">
                  <a16:creationId xmlns:a16="http://schemas.microsoft.com/office/drawing/2014/main" id="{1654DF9E-BBBE-034E-9438-9177B97E9B01}"/>
                </a:ext>
              </a:extLst>
            </p:cNvPr>
            <p:cNvSpPr txBox="1"/>
            <p:nvPr/>
          </p:nvSpPr>
          <p:spPr>
            <a:xfrm>
              <a:off x="5456753" y="5294503"/>
              <a:ext cx="646800" cy="313184"/>
            </a:xfrm>
            <a:prstGeom prst="rect">
              <a:avLst/>
            </a:prstGeom>
            <a:noFill/>
          </p:spPr>
          <p:txBody>
            <a:bodyPr wrap="none" rtlCol="0">
              <a:spAutoFit/>
            </a:bodyPr>
            <a:lstStyle/>
            <a:p>
              <a:r>
                <a:rPr lang="en-US" sz="600" dirty="0">
                  <a:solidFill>
                    <a:schemeClr val="bg1"/>
                  </a:solidFill>
                  <a:latin typeface="Century Gothic" panose="020B0502020202020204" pitchFamily="34" charset="0"/>
                </a:rPr>
                <a:t>M&amp;E</a:t>
              </a:r>
            </a:p>
          </p:txBody>
        </p:sp>
      </p:grpSp>
      <p:sp>
        <p:nvSpPr>
          <p:cNvPr id="145" name="TextBox 144">
            <a:extLst>
              <a:ext uri="{FF2B5EF4-FFF2-40B4-BE49-F238E27FC236}">
                <a16:creationId xmlns:a16="http://schemas.microsoft.com/office/drawing/2014/main" id="{491ED71F-DD39-3344-9739-829350AF73C3}"/>
              </a:ext>
            </a:extLst>
          </p:cNvPr>
          <p:cNvSpPr txBox="1"/>
          <p:nvPr/>
        </p:nvSpPr>
        <p:spPr>
          <a:xfrm rot="16200000">
            <a:off x="2943886" y="3063973"/>
            <a:ext cx="1001408" cy="369332"/>
          </a:xfrm>
          <a:prstGeom prst="rect">
            <a:avLst/>
          </a:prstGeom>
          <a:noFill/>
        </p:spPr>
        <p:txBody>
          <a:bodyPr wrap="square" rtlCol="0">
            <a:spAutoFit/>
          </a:bodyPr>
          <a:lstStyle/>
          <a:p>
            <a:pPr algn="ctr"/>
            <a:r>
              <a:rPr lang="en-US" sz="600" b="1" dirty="0">
                <a:solidFill>
                  <a:schemeClr val="bg1"/>
                </a:solidFill>
                <a:latin typeface="Century Gothic" panose="020B0502020202020204" pitchFamily="34" charset="0"/>
              </a:rPr>
              <a:t>CalSAWS </a:t>
            </a:r>
          </a:p>
          <a:p>
            <a:pPr algn="ctr"/>
            <a:r>
              <a:rPr lang="en-US" sz="600" b="1" dirty="0">
                <a:solidFill>
                  <a:schemeClr val="bg1"/>
                </a:solidFill>
                <a:latin typeface="Century Gothic" panose="020B0502020202020204" pitchFamily="34" charset="0"/>
              </a:rPr>
              <a:t>Expanded  Application</a:t>
            </a:r>
          </a:p>
        </p:txBody>
      </p:sp>
      <p:sp>
        <p:nvSpPr>
          <p:cNvPr id="147" name="Rounded Rectangle 146">
            <a:extLst>
              <a:ext uri="{FF2B5EF4-FFF2-40B4-BE49-F238E27FC236}">
                <a16:creationId xmlns:a16="http://schemas.microsoft.com/office/drawing/2014/main" id="{72289918-7686-EA40-8A48-4C9529F127FC}"/>
              </a:ext>
            </a:extLst>
          </p:cNvPr>
          <p:cNvSpPr/>
          <p:nvPr/>
        </p:nvSpPr>
        <p:spPr>
          <a:xfrm>
            <a:off x="3317632" y="4561812"/>
            <a:ext cx="501316" cy="152249"/>
          </a:xfrm>
          <a:prstGeom prst="round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50" b="1" dirty="0">
                <a:solidFill>
                  <a:schemeClr val="bg1"/>
                </a:solidFill>
                <a:latin typeface="Century Gothic" panose="020B0502020202020204" pitchFamily="34" charset="0"/>
              </a:rPr>
              <a:t>CalWORKs</a:t>
            </a:r>
          </a:p>
        </p:txBody>
      </p:sp>
      <p:sp>
        <p:nvSpPr>
          <p:cNvPr id="148" name="Rounded Rectangle 147">
            <a:extLst>
              <a:ext uri="{FF2B5EF4-FFF2-40B4-BE49-F238E27FC236}">
                <a16:creationId xmlns:a16="http://schemas.microsoft.com/office/drawing/2014/main" id="{F772D882-3929-BE45-9D49-23E25786853C}"/>
              </a:ext>
            </a:extLst>
          </p:cNvPr>
          <p:cNvSpPr/>
          <p:nvPr/>
        </p:nvSpPr>
        <p:spPr>
          <a:xfrm>
            <a:off x="3314454" y="4731720"/>
            <a:ext cx="501316" cy="152249"/>
          </a:xfrm>
          <a:prstGeom prst="round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50" b="1" dirty="0">
                <a:solidFill>
                  <a:schemeClr val="bg1"/>
                </a:solidFill>
                <a:latin typeface="Century Gothic" panose="020B0502020202020204" pitchFamily="34" charset="0"/>
              </a:rPr>
              <a:t>CalFresh</a:t>
            </a:r>
          </a:p>
        </p:txBody>
      </p:sp>
      <p:sp>
        <p:nvSpPr>
          <p:cNvPr id="149" name="Rounded Rectangle 148">
            <a:extLst>
              <a:ext uri="{FF2B5EF4-FFF2-40B4-BE49-F238E27FC236}">
                <a16:creationId xmlns:a16="http://schemas.microsoft.com/office/drawing/2014/main" id="{5981FCC7-C1EB-BE44-B87E-80D5661A0FD9}"/>
              </a:ext>
            </a:extLst>
          </p:cNvPr>
          <p:cNvSpPr/>
          <p:nvPr/>
        </p:nvSpPr>
        <p:spPr>
          <a:xfrm>
            <a:off x="3316309" y="4896824"/>
            <a:ext cx="501316" cy="152249"/>
          </a:xfrm>
          <a:prstGeom prst="round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50" b="1" dirty="0">
                <a:solidFill>
                  <a:schemeClr val="bg1"/>
                </a:solidFill>
                <a:latin typeface="Century Gothic" panose="020B0502020202020204" pitchFamily="34" charset="0"/>
              </a:rPr>
              <a:t>MediCal</a:t>
            </a:r>
          </a:p>
        </p:txBody>
      </p:sp>
      <p:sp>
        <p:nvSpPr>
          <p:cNvPr id="153" name="Rounded Rectangle 152">
            <a:extLst>
              <a:ext uri="{FF2B5EF4-FFF2-40B4-BE49-F238E27FC236}">
                <a16:creationId xmlns:a16="http://schemas.microsoft.com/office/drawing/2014/main" id="{27CC7635-5B45-2943-9244-2C5DFD4A3B6F}"/>
              </a:ext>
            </a:extLst>
          </p:cNvPr>
          <p:cNvSpPr/>
          <p:nvPr/>
        </p:nvSpPr>
        <p:spPr>
          <a:xfrm>
            <a:off x="3836535" y="4562862"/>
            <a:ext cx="501316" cy="152249"/>
          </a:xfrm>
          <a:prstGeom prst="round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50" b="1" dirty="0">
                <a:solidFill>
                  <a:schemeClr val="bg1"/>
                </a:solidFill>
                <a:latin typeface="Century Gothic" panose="020B0502020202020204" pitchFamily="34" charset="0"/>
              </a:rPr>
              <a:t>Foster Care</a:t>
            </a:r>
          </a:p>
        </p:txBody>
      </p:sp>
      <p:sp>
        <p:nvSpPr>
          <p:cNvPr id="154" name="Rounded Rectangle 153">
            <a:extLst>
              <a:ext uri="{FF2B5EF4-FFF2-40B4-BE49-F238E27FC236}">
                <a16:creationId xmlns:a16="http://schemas.microsoft.com/office/drawing/2014/main" id="{9CFE6B6E-3B42-D94D-BA9C-1762B06DF84B}"/>
              </a:ext>
            </a:extLst>
          </p:cNvPr>
          <p:cNvSpPr/>
          <p:nvPr/>
        </p:nvSpPr>
        <p:spPr>
          <a:xfrm>
            <a:off x="3833357" y="4732770"/>
            <a:ext cx="501316" cy="152249"/>
          </a:xfrm>
          <a:prstGeom prst="round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50" b="1" dirty="0">
                <a:solidFill>
                  <a:schemeClr val="bg1"/>
                </a:solidFill>
                <a:latin typeface="Century Gothic" panose="020B0502020202020204" pitchFamily="34" charset="0"/>
              </a:rPr>
              <a:t>KinGAP</a:t>
            </a:r>
          </a:p>
        </p:txBody>
      </p:sp>
      <p:sp>
        <p:nvSpPr>
          <p:cNvPr id="155" name="Rounded Rectangle 154">
            <a:extLst>
              <a:ext uri="{FF2B5EF4-FFF2-40B4-BE49-F238E27FC236}">
                <a16:creationId xmlns:a16="http://schemas.microsoft.com/office/drawing/2014/main" id="{523DB755-5101-AE42-AC88-02D24CB9CEA2}"/>
              </a:ext>
            </a:extLst>
          </p:cNvPr>
          <p:cNvSpPr/>
          <p:nvPr/>
        </p:nvSpPr>
        <p:spPr>
          <a:xfrm>
            <a:off x="3835212" y="4897874"/>
            <a:ext cx="501316" cy="152249"/>
          </a:xfrm>
          <a:prstGeom prst="round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50" b="1" dirty="0">
                <a:solidFill>
                  <a:schemeClr val="bg1"/>
                </a:solidFill>
                <a:latin typeface="Century Gothic" panose="020B0502020202020204" pitchFamily="34" charset="0"/>
              </a:rPr>
              <a:t>GA/GR (LA)</a:t>
            </a:r>
          </a:p>
        </p:txBody>
      </p:sp>
      <p:sp>
        <p:nvSpPr>
          <p:cNvPr id="156" name="Rounded Rectangle 155">
            <a:extLst>
              <a:ext uri="{FF2B5EF4-FFF2-40B4-BE49-F238E27FC236}">
                <a16:creationId xmlns:a16="http://schemas.microsoft.com/office/drawing/2014/main" id="{FF53D71E-77E2-1A48-A781-8B5B61D6CE87}"/>
              </a:ext>
            </a:extLst>
          </p:cNvPr>
          <p:cNvSpPr/>
          <p:nvPr/>
        </p:nvSpPr>
        <p:spPr>
          <a:xfrm>
            <a:off x="4098670" y="4054060"/>
            <a:ext cx="528071" cy="152249"/>
          </a:xfrm>
          <a:prstGeom prst="round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50" b="1" dirty="0">
                <a:solidFill>
                  <a:schemeClr val="bg1"/>
                </a:solidFill>
                <a:latin typeface="Century Gothic" panose="020B0502020202020204" pitchFamily="34" charset="0"/>
              </a:rPr>
              <a:t>Child Care</a:t>
            </a:r>
          </a:p>
        </p:txBody>
      </p:sp>
      <p:sp>
        <p:nvSpPr>
          <p:cNvPr id="160" name="Rounded Rectangle 159">
            <a:extLst>
              <a:ext uri="{FF2B5EF4-FFF2-40B4-BE49-F238E27FC236}">
                <a16:creationId xmlns:a16="http://schemas.microsoft.com/office/drawing/2014/main" id="{948ABD07-EC18-1A41-925E-FE894ADFB7C2}"/>
              </a:ext>
            </a:extLst>
          </p:cNvPr>
          <p:cNvSpPr/>
          <p:nvPr/>
        </p:nvSpPr>
        <p:spPr>
          <a:xfrm>
            <a:off x="4095492" y="4223968"/>
            <a:ext cx="528071" cy="152249"/>
          </a:xfrm>
          <a:prstGeom prst="round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50" b="1" dirty="0">
                <a:solidFill>
                  <a:schemeClr val="bg1"/>
                </a:solidFill>
                <a:latin typeface="Century Gothic" panose="020B0502020202020204" pitchFamily="34" charset="0"/>
              </a:rPr>
              <a:t>Refugee Assistance</a:t>
            </a:r>
          </a:p>
        </p:txBody>
      </p:sp>
      <p:sp>
        <p:nvSpPr>
          <p:cNvPr id="162" name="Rounded Rectangle 161">
            <a:extLst>
              <a:ext uri="{FF2B5EF4-FFF2-40B4-BE49-F238E27FC236}">
                <a16:creationId xmlns:a16="http://schemas.microsoft.com/office/drawing/2014/main" id="{E548DB84-D059-7B49-95E2-BA6F22F61FC9}"/>
              </a:ext>
            </a:extLst>
          </p:cNvPr>
          <p:cNvSpPr/>
          <p:nvPr/>
        </p:nvSpPr>
        <p:spPr>
          <a:xfrm>
            <a:off x="4097347" y="4390099"/>
            <a:ext cx="528071" cy="152249"/>
          </a:xfrm>
          <a:prstGeom prst="round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50" b="1" dirty="0">
                <a:solidFill>
                  <a:schemeClr val="bg1"/>
                </a:solidFill>
                <a:latin typeface="Century Gothic" panose="020B0502020202020204" pitchFamily="34" charset="0"/>
              </a:rPr>
              <a:t>CMSP</a:t>
            </a:r>
          </a:p>
        </p:txBody>
      </p:sp>
      <p:sp>
        <p:nvSpPr>
          <p:cNvPr id="164" name="Rounded Rectangle 163">
            <a:extLst>
              <a:ext uri="{FF2B5EF4-FFF2-40B4-BE49-F238E27FC236}">
                <a16:creationId xmlns:a16="http://schemas.microsoft.com/office/drawing/2014/main" id="{EF4CDE5D-D5DA-EB40-B29C-D42F43BBCFA0}"/>
              </a:ext>
            </a:extLst>
          </p:cNvPr>
          <p:cNvSpPr/>
          <p:nvPr/>
        </p:nvSpPr>
        <p:spPr>
          <a:xfrm>
            <a:off x="4353024" y="4561726"/>
            <a:ext cx="501316" cy="152249"/>
          </a:xfrm>
          <a:prstGeom prst="round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50" b="1" dirty="0">
                <a:solidFill>
                  <a:schemeClr val="bg1"/>
                </a:solidFill>
                <a:latin typeface="Century Gothic" panose="020B0502020202020204" pitchFamily="34" charset="0"/>
              </a:rPr>
              <a:t>CAPI</a:t>
            </a:r>
          </a:p>
        </p:txBody>
      </p:sp>
      <p:sp>
        <p:nvSpPr>
          <p:cNvPr id="167" name="Rounded Rectangle 166">
            <a:extLst>
              <a:ext uri="{FF2B5EF4-FFF2-40B4-BE49-F238E27FC236}">
                <a16:creationId xmlns:a16="http://schemas.microsoft.com/office/drawing/2014/main" id="{BB6F1D31-308B-E345-86B8-B9AEF68F56CB}"/>
              </a:ext>
            </a:extLst>
          </p:cNvPr>
          <p:cNvSpPr/>
          <p:nvPr/>
        </p:nvSpPr>
        <p:spPr>
          <a:xfrm>
            <a:off x="4358109" y="4731634"/>
            <a:ext cx="501316" cy="152249"/>
          </a:xfrm>
          <a:prstGeom prst="round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50" b="1" dirty="0">
                <a:solidFill>
                  <a:schemeClr val="bg1"/>
                </a:solidFill>
                <a:latin typeface="Century Gothic" panose="020B0502020202020204" pitchFamily="34" charset="0"/>
              </a:rPr>
              <a:t>AAP</a:t>
            </a:r>
          </a:p>
        </p:txBody>
      </p:sp>
      <p:sp>
        <p:nvSpPr>
          <p:cNvPr id="173" name="Rounded Rectangle 172">
            <a:extLst>
              <a:ext uri="{FF2B5EF4-FFF2-40B4-BE49-F238E27FC236}">
                <a16:creationId xmlns:a16="http://schemas.microsoft.com/office/drawing/2014/main" id="{688161CA-8B80-C74B-99D4-657CB1D27722}"/>
              </a:ext>
            </a:extLst>
          </p:cNvPr>
          <p:cNvSpPr/>
          <p:nvPr/>
        </p:nvSpPr>
        <p:spPr>
          <a:xfrm>
            <a:off x="4351701" y="4896739"/>
            <a:ext cx="501316" cy="152249"/>
          </a:xfrm>
          <a:prstGeom prst="round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50" b="1" dirty="0">
                <a:solidFill>
                  <a:schemeClr val="bg1"/>
                </a:solidFill>
                <a:latin typeface="Century Gothic" panose="020B0502020202020204" pitchFamily="34" charset="0"/>
              </a:rPr>
              <a:t>EA</a:t>
            </a:r>
          </a:p>
        </p:txBody>
      </p:sp>
      <p:sp>
        <p:nvSpPr>
          <p:cNvPr id="174" name="Rounded Rectangle 173">
            <a:extLst>
              <a:ext uri="{FF2B5EF4-FFF2-40B4-BE49-F238E27FC236}">
                <a16:creationId xmlns:a16="http://schemas.microsoft.com/office/drawing/2014/main" id="{12B9900B-3339-FE48-B9A7-50EFCBDC1AA2}"/>
              </a:ext>
            </a:extLst>
          </p:cNvPr>
          <p:cNvSpPr/>
          <p:nvPr/>
        </p:nvSpPr>
        <p:spPr>
          <a:xfrm>
            <a:off x="4652257" y="4053564"/>
            <a:ext cx="598206" cy="147608"/>
          </a:xfrm>
          <a:prstGeom prst="round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50" b="1" dirty="0">
                <a:solidFill>
                  <a:schemeClr val="bg1"/>
                </a:solidFill>
                <a:latin typeface="Century Gothic" panose="020B0502020202020204" pitchFamily="34" charset="0"/>
              </a:rPr>
              <a:t>Employment</a:t>
            </a:r>
          </a:p>
          <a:p>
            <a:pPr algn="ctr"/>
            <a:r>
              <a:rPr lang="en-US" sz="450" b="1" dirty="0">
                <a:solidFill>
                  <a:schemeClr val="bg1"/>
                </a:solidFill>
                <a:latin typeface="Century Gothic" panose="020B0502020202020204" pitchFamily="34" charset="0"/>
              </a:rPr>
              <a:t>Services</a:t>
            </a:r>
          </a:p>
        </p:txBody>
      </p:sp>
      <p:sp>
        <p:nvSpPr>
          <p:cNvPr id="9" name="Rectangle 8">
            <a:extLst>
              <a:ext uri="{FF2B5EF4-FFF2-40B4-BE49-F238E27FC236}">
                <a16:creationId xmlns:a16="http://schemas.microsoft.com/office/drawing/2014/main" id="{45059ED6-C2E3-F446-AAD4-E781D84E0B3B}"/>
              </a:ext>
            </a:extLst>
          </p:cNvPr>
          <p:cNvSpPr/>
          <p:nvPr/>
        </p:nvSpPr>
        <p:spPr>
          <a:xfrm>
            <a:off x="276287" y="5123600"/>
            <a:ext cx="202367" cy="16506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78" name="Rectangle 177">
            <a:extLst>
              <a:ext uri="{FF2B5EF4-FFF2-40B4-BE49-F238E27FC236}">
                <a16:creationId xmlns:a16="http://schemas.microsoft.com/office/drawing/2014/main" id="{CBBCB8E1-A598-EA46-B315-C72303D195F5}"/>
              </a:ext>
            </a:extLst>
          </p:cNvPr>
          <p:cNvSpPr/>
          <p:nvPr/>
        </p:nvSpPr>
        <p:spPr>
          <a:xfrm>
            <a:off x="276287" y="4890418"/>
            <a:ext cx="202367" cy="165060"/>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24" name="TextBox 23">
            <a:extLst>
              <a:ext uri="{FF2B5EF4-FFF2-40B4-BE49-F238E27FC236}">
                <a16:creationId xmlns:a16="http://schemas.microsoft.com/office/drawing/2014/main" id="{6145BC52-5F0C-F145-8483-B2150B5994C9}"/>
              </a:ext>
            </a:extLst>
          </p:cNvPr>
          <p:cNvSpPr txBox="1"/>
          <p:nvPr/>
        </p:nvSpPr>
        <p:spPr>
          <a:xfrm>
            <a:off x="454301" y="4871588"/>
            <a:ext cx="995785" cy="473206"/>
          </a:xfrm>
          <a:prstGeom prst="rect">
            <a:avLst/>
          </a:prstGeom>
          <a:noFill/>
        </p:spPr>
        <p:txBody>
          <a:bodyPr wrap="none" rtlCol="0">
            <a:spAutoFit/>
          </a:bodyPr>
          <a:lstStyle/>
          <a:p>
            <a:r>
              <a:rPr lang="en-US" sz="825" dirty="0"/>
              <a:t>Existing</a:t>
            </a:r>
          </a:p>
          <a:p>
            <a:endParaRPr lang="en-US" sz="825" dirty="0"/>
          </a:p>
          <a:p>
            <a:r>
              <a:rPr lang="en-US" sz="825" dirty="0"/>
              <a:t>New/Expanded</a:t>
            </a:r>
          </a:p>
        </p:txBody>
      </p:sp>
      <p:sp>
        <p:nvSpPr>
          <p:cNvPr id="25" name="TextBox 24">
            <a:extLst>
              <a:ext uri="{FF2B5EF4-FFF2-40B4-BE49-F238E27FC236}">
                <a16:creationId xmlns:a16="http://schemas.microsoft.com/office/drawing/2014/main" id="{BD2BE40D-925C-6C40-8072-9BD1AF1D694D}"/>
              </a:ext>
            </a:extLst>
          </p:cNvPr>
          <p:cNvSpPr txBox="1"/>
          <p:nvPr/>
        </p:nvSpPr>
        <p:spPr>
          <a:xfrm>
            <a:off x="200948" y="4652217"/>
            <a:ext cx="689612" cy="253916"/>
          </a:xfrm>
          <a:prstGeom prst="rect">
            <a:avLst/>
          </a:prstGeom>
          <a:noFill/>
        </p:spPr>
        <p:txBody>
          <a:bodyPr wrap="none" rtlCol="0">
            <a:spAutoFit/>
          </a:bodyPr>
          <a:lstStyle/>
          <a:p>
            <a:r>
              <a:rPr lang="en-US" sz="1050" dirty="0"/>
              <a:t>Legend</a:t>
            </a:r>
          </a:p>
        </p:txBody>
      </p:sp>
      <p:grpSp>
        <p:nvGrpSpPr>
          <p:cNvPr id="182" name="Group 181">
            <a:extLst>
              <a:ext uri="{FF2B5EF4-FFF2-40B4-BE49-F238E27FC236}">
                <a16:creationId xmlns:a16="http://schemas.microsoft.com/office/drawing/2014/main" id="{CF6C2EDD-6607-AF41-BE5C-0E5873261265}"/>
              </a:ext>
            </a:extLst>
          </p:cNvPr>
          <p:cNvGrpSpPr/>
          <p:nvPr/>
        </p:nvGrpSpPr>
        <p:grpSpPr>
          <a:xfrm>
            <a:off x="8160013" y="4531943"/>
            <a:ext cx="1059373" cy="606015"/>
            <a:chOff x="8438133" y="4499138"/>
            <a:chExt cx="1412497" cy="808020"/>
          </a:xfrm>
        </p:grpSpPr>
        <p:cxnSp>
          <p:nvCxnSpPr>
            <p:cNvPr id="183" name="Straight Connector 182">
              <a:extLst>
                <a:ext uri="{FF2B5EF4-FFF2-40B4-BE49-F238E27FC236}">
                  <a16:creationId xmlns:a16="http://schemas.microsoft.com/office/drawing/2014/main" id="{8597A09F-2ADA-7744-912C-EC14EF35083B}"/>
                </a:ext>
              </a:extLst>
            </p:cNvPr>
            <p:cNvCxnSpPr>
              <a:cxnSpLocks/>
            </p:cNvCxnSpPr>
            <p:nvPr/>
          </p:nvCxnSpPr>
          <p:spPr>
            <a:xfrm>
              <a:off x="8558824" y="4515951"/>
              <a:ext cx="3661" cy="791207"/>
            </a:xfrm>
            <a:prstGeom prst="line">
              <a:avLst/>
            </a:prstGeom>
            <a:ln w="28575">
              <a:solidFill>
                <a:srgbClr val="002060"/>
              </a:solidFill>
              <a:headEnd type="none"/>
              <a:tailEnd type="none"/>
            </a:ln>
            <a:effectLst/>
          </p:spPr>
          <p:style>
            <a:lnRef idx="1">
              <a:schemeClr val="accent1"/>
            </a:lnRef>
            <a:fillRef idx="0">
              <a:schemeClr val="accent1"/>
            </a:fillRef>
            <a:effectRef idx="0">
              <a:schemeClr val="accent1"/>
            </a:effectRef>
            <a:fontRef idx="minor">
              <a:schemeClr val="tx1"/>
            </a:fontRef>
          </p:style>
        </p:cxnSp>
        <p:pic>
          <p:nvPicPr>
            <p:cNvPr id="184" name="Graphic 183" descr="Flag">
              <a:extLst>
                <a:ext uri="{FF2B5EF4-FFF2-40B4-BE49-F238E27FC236}">
                  <a16:creationId xmlns:a16="http://schemas.microsoft.com/office/drawing/2014/main" id="{0C10187D-4A79-EE4B-91C6-3251BA2684A6}"/>
                </a:ext>
              </a:extLst>
            </p:cNvPr>
            <p:cNvPicPr>
              <a:picLocks noChangeAspect="1"/>
            </p:cNvPicPr>
            <p:nvPr/>
          </p:nvPicPr>
          <p:blipFill rotWithShape="1">
            <a:blip r:embed="rId9">
              <a:extLst>
                <a:ext uri="{96DAC541-7B7A-43D3-8B79-37D633B846F1}">
                  <asvg:svgBlip xmlns:asvg="http://schemas.microsoft.com/office/drawing/2016/SVG/main" r:embed="rId10"/>
                </a:ext>
              </a:extLst>
            </a:blip>
            <a:srcRect l="31060" b="49539"/>
            <a:stretch/>
          </p:blipFill>
          <p:spPr>
            <a:xfrm>
              <a:off x="8450884" y="4499138"/>
              <a:ext cx="1399746" cy="461412"/>
            </a:xfrm>
            <a:prstGeom prst="rect">
              <a:avLst/>
            </a:prstGeom>
          </p:spPr>
        </p:pic>
        <p:sp>
          <p:nvSpPr>
            <p:cNvPr id="185" name="TextBox 184">
              <a:extLst>
                <a:ext uri="{FF2B5EF4-FFF2-40B4-BE49-F238E27FC236}">
                  <a16:creationId xmlns:a16="http://schemas.microsoft.com/office/drawing/2014/main" id="{77D9F904-3218-7544-A4B3-4A577DF09AFC}"/>
                </a:ext>
              </a:extLst>
            </p:cNvPr>
            <p:cNvSpPr txBox="1"/>
            <p:nvPr/>
          </p:nvSpPr>
          <p:spPr>
            <a:xfrm>
              <a:off x="8438133" y="4562949"/>
              <a:ext cx="1168838" cy="307776"/>
            </a:xfrm>
            <a:prstGeom prst="rect">
              <a:avLst/>
            </a:prstGeom>
            <a:noFill/>
          </p:spPr>
          <p:txBody>
            <a:bodyPr wrap="square" rtlCol="0">
              <a:spAutoFit/>
            </a:bodyPr>
            <a:lstStyle/>
            <a:p>
              <a:r>
                <a:rPr lang="en-US" sz="900" b="1" i="1" dirty="0">
                  <a:solidFill>
                    <a:schemeClr val="bg1"/>
                  </a:solidFill>
                  <a:latin typeface="Century Gothic" panose="020B0502020202020204" pitchFamily="34" charset="0"/>
                </a:rPr>
                <a:t>Data Lake</a:t>
              </a:r>
            </a:p>
          </p:txBody>
        </p:sp>
      </p:grpSp>
      <p:cxnSp>
        <p:nvCxnSpPr>
          <p:cNvPr id="150" name="Straight Connector 149">
            <a:extLst>
              <a:ext uri="{FF2B5EF4-FFF2-40B4-BE49-F238E27FC236}">
                <a16:creationId xmlns:a16="http://schemas.microsoft.com/office/drawing/2014/main" id="{05274353-87E9-F34B-AFEB-BB93C45D12C2}"/>
              </a:ext>
            </a:extLst>
          </p:cNvPr>
          <p:cNvCxnSpPr>
            <a:cxnSpLocks/>
          </p:cNvCxnSpPr>
          <p:nvPr/>
        </p:nvCxnSpPr>
        <p:spPr>
          <a:xfrm>
            <a:off x="3749623" y="3893731"/>
            <a:ext cx="0" cy="640686"/>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151" name="Rounded Rectangle 150">
            <a:extLst>
              <a:ext uri="{FF2B5EF4-FFF2-40B4-BE49-F238E27FC236}">
                <a16:creationId xmlns:a16="http://schemas.microsoft.com/office/drawing/2014/main" id="{A969DB34-00F8-6C4B-9A34-7EFF8D782204}"/>
              </a:ext>
            </a:extLst>
          </p:cNvPr>
          <p:cNvSpPr/>
          <p:nvPr/>
        </p:nvSpPr>
        <p:spPr>
          <a:xfrm>
            <a:off x="3598025" y="3471537"/>
            <a:ext cx="817174" cy="152249"/>
          </a:xfrm>
          <a:prstGeom prst="round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25" b="1" dirty="0">
                <a:solidFill>
                  <a:schemeClr val="bg1"/>
                </a:solidFill>
                <a:latin typeface="Century Gothic" panose="020B0502020202020204" pitchFamily="34" charset="0"/>
              </a:rPr>
              <a:t>Consolidated Imaging</a:t>
            </a:r>
          </a:p>
        </p:txBody>
      </p:sp>
      <p:sp>
        <p:nvSpPr>
          <p:cNvPr id="152" name="Rounded Rectangle 151">
            <a:extLst>
              <a:ext uri="{FF2B5EF4-FFF2-40B4-BE49-F238E27FC236}">
                <a16:creationId xmlns:a16="http://schemas.microsoft.com/office/drawing/2014/main" id="{70EA7B72-EDF9-6347-B5BF-43C28C15B47F}"/>
              </a:ext>
            </a:extLst>
          </p:cNvPr>
          <p:cNvSpPr/>
          <p:nvPr/>
        </p:nvSpPr>
        <p:spPr>
          <a:xfrm>
            <a:off x="4443835" y="2887010"/>
            <a:ext cx="817174" cy="190332"/>
          </a:xfrm>
          <a:prstGeom prst="round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25" b="1" dirty="0">
                <a:solidFill>
                  <a:schemeClr val="bg1"/>
                </a:solidFill>
                <a:latin typeface="Century Gothic" panose="020B0502020202020204" pitchFamily="34" charset="0"/>
              </a:rPr>
              <a:t>58-County Task Management</a:t>
            </a:r>
          </a:p>
        </p:txBody>
      </p:sp>
      <p:sp>
        <p:nvSpPr>
          <p:cNvPr id="3" name="Title 2">
            <a:extLst>
              <a:ext uri="{FF2B5EF4-FFF2-40B4-BE49-F238E27FC236}">
                <a16:creationId xmlns:a16="http://schemas.microsoft.com/office/drawing/2014/main" id="{6B7E5A5B-A8E5-4B27-9DD6-CCF4D2E7A066}"/>
              </a:ext>
            </a:extLst>
          </p:cNvPr>
          <p:cNvSpPr>
            <a:spLocks noGrp="1"/>
          </p:cNvSpPr>
          <p:nvPr>
            <p:ph type="title"/>
          </p:nvPr>
        </p:nvSpPr>
        <p:spPr/>
        <p:txBody>
          <a:bodyPr/>
          <a:lstStyle/>
          <a:p>
            <a:r>
              <a:rPr lang="en-US" dirty="0"/>
              <a:t>Our future State</a:t>
            </a:r>
          </a:p>
        </p:txBody>
      </p:sp>
      <p:sp>
        <p:nvSpPr>
          <p:cNvPr id="4" name="Text Placeholder 3">
            <a:extLst>
              <a:ext uri="{FF2B5EF4-FFF2-40B4-BE49-F238E27FC236}">
                <a16:creationId xmlns:a16="http://schemas.microsoft.com/office/drawing/2014/main" id="{268C46CB-8E86-4D11-A890-F29678E1B864}"/>
              </a:ext>
            </a:extLst>
          </p:cNvPr>
          <p:cNvSpPr>
            <a:spLocks noGrp="1"/>
          </p:cNvSpPr>
          <p:nvPr>
            <p:ph type="body" sz="quarter" idx="10"/>
          </p:nvPr>
        </p:nvSpPr>
        <p:spPr/>
        <p:txBody>
          <a:bodyPr/>
          <a:lstStyle/>
          <a:p>
            <a:r>
              <a:rPr lang="en-US" dirty="0"/>
              <a:t>58-County General Assistance/General Relief</a:t>
            </a:r>
          </a:p>
        </p:txBody>
      </p:sp>
      <p:sp>
        <p:nvSpPr>
          <p:cNvPr id="6" name="TextBox 5">
            <a:extLst>
              <a:ext uri="{FF2B5EF4-FFF2-40B4-BE49-F238E27FC236}">
                <a16:creationId xmlns:a16="http://schemas.microsoft.com/office/drawing/2014/main" id="{AC6E13A3-EE52-4C65-BD33-2BCA7889B502}"/>
              </a:ext>
            </a:extLst>
          </p:cNvPr>
          <p:cNvSpPr txBox="1"/>
          <p:nvPr/>
        </p:nvSpPr>
        <p:spPr>
          <a:xfrm>
            <a:off x="39337" y="5942683"/>
            <a:ext cx="8882743" cy="338554"/>
          </a:xfrm>
          <a:prstGeom prst="rect">
            <a:avLst/>
          </a:prstGeom>
          <a:noFill/>
        </p:spPr>
        <p:txBody>
          <a:bodyPr wrap="square" rtlCol="0">
            <a:spAutoFit/>
          </a:bodyPr>
          <a:lstStyle/>
          <a:p>
            <a:r>
              <a:rPr lang="en-US" sz="1600" dirty="0"/>
              <a:t>Implement GA/GR functionality to meet the needs of 58 Counties. </a:t>
            </a:r>
          </a:p>
        </p:txBody>
      </p:sp>
    </p:spTree>
    <p:extLst>
      <p:ext uri="{BB962C8B-B14F-4D97-AF65-F5344CB8AC3E}">
        <p14:creationId xmlns:p14="http://schemas.microsoft.com/office/powerpoint/2010/main" val="173465422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1E95D0-DDDF-4A5E-9DEB-118492E39B89}"/>
              </a:ext>
            </a:extLst>
          </p:cNvPr>
          <p:cNvSpPr>
            <a:spLocks noGrp="1"/>
          </p:cNvSpPr>
          <p:nvPr>
            <p:ph type="title"/>
          </p:nvPr>
        </p:nvSpPr>
        <p:spPr>
          <a:xfrm>
            <a:off x="292260" y="13536"/>
            <a:ext cx="8614634" cy="535392"/>
          </a:xfrm>
        </p:spPr>
        <p:txBody>
          <a:bodyPr/>
          <a:lstStyle/>
          <a:p>
            <a:r>
              <a:rPr lang="en-US" dirty="0"/>
              <a:t>Revised CalSAWS DD&amp;I Project Schedule</a:t>
            </a:r>
          </a:p>
        </p:txBody>
      </p:sp>
      <p:sp>
        <p:nvSpPr>
          <p:cNvPr id="3" name="Text Placeholder 2">
            <a:extLst>
              <a:ext uri="{FF2B5EF4-FFF2-40B4-BE49-F238E27FC236}">
                <a16:creationId xmlns:a16="http://schemas.microsoft.com/office/drawing/2014/main" id="{F5894FCE-CE04-4494-BFA5-18828F1BBD5C}"/>
              </a:ext>
            </a:extLst>
          </p:cNvPr>
          <p:cNvSpPr>
            <a:spLocks noGrp="1"/>
          </p:cNvSpPr>
          <p:nvPr>
            <p:ph type="body" sz="quarter" idx="10"/>
          </p:nvPr>
        </p:nvSpPr>
        <p:spPr/>
        <p:txBody>
          <a:bodyPr/>
          <a:lstStyle/>
          <a:p>
            <a:r>
              <a:rPr lang="en-US" dirty="0"/>
              <a:t>Functional Area Overview: GA/GR</a:t>
            </a:r>
          </a:p>
        </p:txBody>
      </p:sp>
      <p:graphicFrame>
        <p:nvGraphicFramePr>
          <p:cNvPr id="7" name="Table 6">
            <a:extLst>
              <a:ext uri="{FF2B5EF4-FFF2-40B4-BE49-F238E27FC236}">
                <a16:creationId xmlns:a16="http://schemas.microsoft.com/office/drawing/2014/main" id="{445B994D-F646-46CE-ABB3-51D506F643F4}"/>
              </a:ext>
            </a:extLst>
          </p:cNvPr>
          <p:cNvGraphicFramePr>
            <a:graphicFrameLocks noGrp="1"/>
          </p:cNvGraphicFramePr>
          <p:nvPr>
            <p:extLst/>
          </p:nvPr>
        </p:nvGraphicFramePr>
        <p:xfrm>
          <a:off x="548640" y="1192696"/>
          <a:ext cx="7498080" cy="3422411"/>
        </p:xfrm>
        <a:graphic>
          <a:graphicData uri="http://schemas.openxmlformats.org/drawingml/2006/table">
            <a:tbl>
              <a:tblPr firstRow="1" bandRow="1">
                <a:tableStyleId>{5C22544A-7EE6-4342-B048-85BDC9FD1C3A}</a:tableStyleId>
              </a:tblPr>
              <a:tblGrid>
                <a:gridCol w="2560320">
                  <a:extLst>
                    <a:ext uri="{9D8B030D-6E8A-4147-A177-3AD203B41FA5}">
                      <a16:colId xmlns:a16="http://schemas.microsoft.com/office/drawing/2014/main" val="3970559001"/>
                    </a:ext>
                  </a:extLst>
                </a:gridCol>
                <a:gridCol w="4937760">
                  <a:extLst>
                    <a:ext uri="{9D8B030D-6E8A-4147-A177-3AD203B41FA5}">
                      <a16:colId xmlns:a16="http://schemas.microsoft.com/office/drawing/2014/main" val="1636301045"/>
                    </a:ext>
                  </a:extLst>
                </a:gridCol>
              </a:tblGrid>
              <a:tr h="404891">
                <a:tc>
                  <a:txBody>
                    <a:bodyPr/>
                    <a:lstStyle/>
                    <a:p>
                      <a:r>
                        <a:rPr lang="en-US" dirty="0"/>
                        <a:t>Category</a:t>
                      </a:r>
                    </a:p>
                  </a:txBody>
                  <a:tcPr/>
                </a:tc>
                <a:tc>
                  <a:txBody>
                    <a:bodyPr/>
                    <a:lstStyle/>
                    <a:p>
                      <a:r>
                        <a:rPr lang="en-US" dirty="0"/>
                        <a:t>Description</a:t>
                      </a:r>
                    </a:p>
                  </a:txBody>
                  <a:tcPr/>
                </a:tc>
                <a:extLst>
                  <a:ext uri="{0D108BD9-81ED-4DB2-BD59-A6C34878D82A}">
                    <a16:rowId xmlns:a16="http://schemas.microsoft.com/office/drawing/2014/main" val="2211418119"/>
                  </a:ext>
                </a:extLst>
              </a:tr>
              <a:tr h="404891">
                <a:tc>
                  <a:txBody>
                    <a:bodyPr/>
                    <a:lstStyle/>
                    <a:p>
                      <a:r>
                        <a:rPr lang="en-US" dirty="0"/>
                        <a:t>Phase 1</a:t>
                      </a:r>
                    </a:p>
                  </a:txBody>
                  <a:tcPr/>
                </a:tc>
                <a:tc>
                  <a:txBody>
                    <a:bodyPr/>
                    <a:lstStyle/>
                    <a:p>
                      <a:r>
                        <a:rPr lang="en-US" sz="1800" dirty="0"/>
                        <a:t>Implement C-IV managed and non managed solution</a:t>
                      </a:r>
                    </a:p>
                    <a:p>
                      <a:r>
                        <a:rPr lang="en-US" sz="1800" dirty="0"/>
                        <a:t>Generate the GA 237 for the 39 counties</a:t>
                      </a:r>
                    </a:p>
                    <a:p>
                      <a:r>
                        <a:rPr lang="en-US" sz="1800" dirty="0"/>
                        <a:t>Send GA transactions to MEDS (Releases 20.11-21.03)</a:t>
                      </a:r>
                      <a:endParaRPr lang="en-US" dirty="0"/>
                    </a:p>
                  </a:txBody>
                  <a:tcPr/>
                </a:tc>
                <a:extLst>
                  <a:ext uri="{0D108BD9-81ED-4DB2-BD59-A6C34878D82A}">
                    <a16:rowId xmlns:a16="http://schemas.microsoft.com/office/drawing/2014/main" val="59522617"/>
                  </a:ext>
                </a:extLst>
              </a:tr>
              <a:tr h="404891">
                <a:tc>
                  <a:txBody>
                    <a:bodyPr/>
                    <a:lstStyle/>
                    <a:p>
                      <a:r>
                        <a:rPr lang="en-US" dirty="0"/>
                        <a:t>Phase 2</a:t>
                      </a:r>
                    </a:p>
                  </a:txBody>
                  <a:tcPr/>
                </a:tc>
                <a:tc>
                  <a:txBody>
                    <a:bodyPr/>
                    <a:lstStyle/>
                    <a:p>
                      <a:r>
                        <a:rPr lang="en-US" dirty="0"/>
                        <a:t>Implement CalWIN Counties rules and integrate with GA Correspondence service (Releases 21.05-22.01)</a:t>
                      </a:r>
                    </a:p>
                  </a:txBody>
                  <a:tcPr/>
                </a:tc>
                <a:extLst>
                  <a:ext uri="{0D108BD9-81ED-4DB2-BD59-A6C34878D82A}">
                    <a16:rowId xmlns:a16="http://schemas.microsoft.com/office/drawing/2014/main" val="3671501727"/>
                  </a:ext>
                </a:extLst>
              </a:tr>
              <a:tr h="404891">
                <a:tc>
                  <a:txBody>
                    <a:bodyPr/>
                    <a:lstStyle/>
                    <a:p>
                      <a:r>
                        <a:rPr lang="en-US" dirty="0"/>
                        <a:t>Dependencies</a:t>
                      </a:r>
                    </a:p>
                  </a:txBody>
                  <a:tcPr/>
                </a:tc>
                <a:tc>
                  <a:txBody>
                    <a:bodyPr/>
                    <a:lstStyle/>
                    <a:p>
                      <a:r>
                        <a:rPr lang="en-US" dirty="0"/>
                        <a:t>Downstream impacts to both conversion and training</a:t>
                      </a:r>
                    </a:p>
                  </a:txBody>
                  <a:tcPr/>
                </a:tc>
                <a:extLst>
                  <a:ext uri="{0D108BD9-81ED-4DB2-BD59-A6C34878D82A}">
                    <a16:rowId xmlns:a16="http://schemas.microsoft.com/office/drawing/2014/main" val="3421397554"/>
                  </a:ext>
                </a:extLst>
              </a:tr>
            </a:tbl>
          </a:graphicData>
        </a:graphic>
      </p:graphicFrame>
      <p:sp>
        <p:nvSpPr>
          <p:cNvPr id="5" name="TextBox 4">
            <a:extLst>
              <a:ext uri="{FF2B5EF4-FFF2-40B4-BE49-F238E27FC236}">
                <a16:creationId xmlns:a16="http://schemas.microsoft.com/office/drawing/2014/main" id="{A0C610E6-8F6B-4E94-AD75-D70D1446A0AF}"/>
              </a:ext>
            </a:extLst>
          </p:cNvPr>
          <p:cNvSpPr txBox="1"/>
          <p:nvPr/>
        </p:nvSpPr>
        <p:spPr>
          <a:xfrm>
            <a:off x="435373" y="5880074"/>
            <a:ext cx="8104327" cy="830997"/>
          </a:xfrm>
          <a:prstGeom prst="rect">
            <a:avLst/>
          </a:prstGeom>
          <a:noFill/>
        </p:spPr>
        <p:txBody>
          <a:bodyPr wrap="square" rtlCol="0">
            <a:spAutoFit/>
          </a:bodyPr>
          <a:lstStyle/>
          <a:p>
            <a:pPr marL="214313" indent="-214313">
              <a:buFont typeface="Arial" panose="020B0604020202020204" pitchFamily="34" charset="0"/>
              <a:buChar char="•"/>
            </a:pPr>
            <a:r>
              <a:rPr lang="en-US" sz="1600" dirty="0"/>
              <a:t>No changes to the LA County GA/GR program already integrated with the CalSAWS system</a:t>
            </a:r>
          </a:p>
          <a:p>
            <a:endParaRPr lang="en-US" sz="1600" dirty="0"/>
          </a:p>
        </p:txBody>
      </p:sp>
    </p:spTree>
    <p:extLst>
      <p:ext uri="{BB962C8B-B14F-4D97-AF65-F5344CB8AC3E}">
        <p14:creationId xmlns:p14="http://schemas.microsoft.com/office/powerpoint/2010/main" val="235133835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7" name="Sun 276">
            <a:extLst>
              <a:ext uri="{FF2B5EF4-FFF2-40B4-BE49-F238E27FC236}">
                <a16:creationId xmlns:a16="http://schemas.microsoft.com/office/drawing/2014/main" id="{FE53DACB-5190-8A45-B5DD-44FE456C759A}"/>
              </a:ext>
            </a:extLst>
          </p:cNvPr>
          <p:cNvSpPr/>
          <p:nvPr/>
        </p:nvSpPr>
        <p:spPr>
          <a:xfrm>
            <a:off x="925756" y="1391872"/>
            <a:ext cx="867542" cy="867542"/>
          </a:xfrm>
          <a:prstGeom prst="sun">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85" name="Can 84">
            <a:extLst>
              <a:ext uri="{FF2B5EF4-FFF2-40B4-BE49-F238E27FC236}">
                <a16:creationId xmlns:a16="http://schemas.microsoft.com/office/drawing/2014/main" id="{32117CBE-8866-A146-8A7C-6DE0D141A7C2}"/>
              </a:ext>
            </a:extLst>
          </p:cNvPr>
          <p:cNvSpPr/>
          <p:nvPr/>
        </p:nvSpPr>
        <p:spPr>
          <a:xfrm>
            <a:off x="6047412" y="1660823"/>
            <a:ext cx="34289" cy="2854022"/>
          </a:xfrm>
          <a:prstGeom prst="can">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nvGrpSpPr>
          <p:cNvPr id="104" name="Group 103">
            <a:extLst>
              <a:ext uri="{FF2B5EF4-FFF2-40B4-BE49-F238E27FC236}">
                <a16:creationId xmlns:a16="http://schemas.microsoft.com/office/drawing/2014/main" id="{A352DA70-B8EB-5946-BADD-A8669D2B9160}"/>
              </a:ext>
            </a:extLst>
          </p:cNvPr>
          <p:cNvGrpSpPr/>
          <p:nvPr/>
        </p:nvGrpSpPr>
        <p:grpSpPr>
          <a:xfrm>
            <a:off x="5342213" y="3026948"/>
            <a:ext cx="1358780" cy="673872"/>
            <a:chOff x="6955831" y="3797416"/>
            <a:chExt cx="1811706" cy="898496"/>
          </a:xfrm>
        </p:grpSpPr>
        <p:cxnSp>
          <p:nvCxnSpPr>
            <p:cNvPr id="100" name="Straight Connector 99">
              <a:extLst>
                <a:ext uri="{FF2B5EF4-FFF2-40B4-BE49-F238E27FC236}">
                  <a16:creationId xmlns:a16="http://schemas.microsoft.com/office/drawing/2014/main" id="{294FC360-1433-654F-AB2C-6585AB6F181D}"/>
                </a:ext>
              </a:extLst>
            </p:cNvPr>
            <p:cNvCxnSpPr>
              <a:cxnSpLocks/>
            </p:cNvCxnSpPr>
            <p:nvPr/>
          </p:nvCxnSpPr>
          <p:spPr>
            <a:xfrm flipH="1">
              <a:off x="6955831" y="3797416"/>
              <a:ext cx="389010" cy="898496"/>
            </a:xfrm>
            <a:prstGeom prst="line">
              <a:avLst/>
            </a:prstGeom>
            <a:ln w="28575">
              <a:solidFill>
                <a:srgbClr val="002060"/>
              </a:solidFill>
              <a:headEnd type="none"/>
              <a:tailEnd type="none"/>
            </a:ln>
            <a:effectLst/>
          </p:spPr>
          <p:style>
            <a:lnRef idx="1">
              <a:schemeClr val="accent1"/>
            </a:lnRef>
            <a:fillRef idx="0">
              <a:schemeClr val="accent1"/>
            </a:fillRef>
            <a:effectRef idx="0">
              <a:schemeClr val="accent1"/>
            </a:effectRef>
            <a:fontRef idx="minor">
              <a:schemeClr val="tx1"/>
            </a:fontRef>
          </p:style>
        </p:cxnSp>
        <p:pic>
          <p:nvPicPr>
            <p:cNvPr id="101" name="Graphic 100" descr="Flag">
              <a:extLst>
                <a:ext uri="{FF2B5EF4-FFF2-40B4-BE49-F238E27FC236}">
                  <a16:creationId xmlns:a16="http://schemas.microsoft.com/office/drawing/2014/main" id="{E692C87C-D2E2-B943-BEB1-CD37FD66F874}"/>
                </a:ext>
              </a:extLst>
            </p:cNvPr>
            <p:cNvPicPr>
              <a:picLocks noChangeAspect="1"/>
            </p:cNvPicPr>
            <p:nvPr/>
          </p:nvPicPr>
          <p:blipFill rotWithShape="1">
            <a:blip r:embed="rId3">
              <a:extLst>
                <a:ext uri="{96DAC541-7B7A-43D3-8B79-37D633B846F1}">
                  <asvg:svgBlip xmlns:asvg="http://schemas.microsoft.com/office/drawing/2016/SVG/main" r:embed="rId4"/>
                </a:ext>
              </a:extLst>
            </a:blip>
            <a:srcRect l="31060" b="49539"/>
            <a:stretch/>
          </p:blipFill>
          <p:spPr>
            <a:xfrm rot="1432026">
              <a:off x="7061529" y="4058468"/>
              <a:ext cx="1706008" cy="585545"/>
            </a:xfrm>
            <a:prstGeom prst="rect">
              <a:avLst/>
            </a:prstGeom>
          </p:spPr>
        </p:pic>
        <p:sp>
          <p:nvSpPr>
            <p:cNvPr id="102" name="TextBox 101">
              <a:extLst>
                <a:ext uri="{FF2B5EF4-FFF2-40B4-BE49-F238E27FC236}">
                  <a16:creationId xmlns:a16="http://schemas.microsoft.com/office/drawing/2014/main" id="{C36F9486-4A93-0141-989E-16208FC616AB}"/>
                </a:ext>
              </a:extLst>
            </p:cNvPr>
            <p:cNvSpPr txBox="1"/>
            <p:nvPr/>
          </p:nvSpPr>
          <p:spPr>
            <a:xfrm rot="1432026">
              <a:off x="7094442" y="3948645"/>
              <a:ext cx="1228349" cy="492443"/>
            </a:xfrm>
            <a:prstGeom prst="rect">
              <a:avLst/>
            </a:prstGeom>
            <a:noFill/>
          </p:spPr>
          <p:txBody>
            <a:bodyPr wrap="square" rtlCol="0">
              <a:spAutoFit/>
            </a:bodyPr>
            <a:lstStyle/>
            <a:p>
              <a:br>
                <a:rPr lang="en-US" sz="600" b="1" i="1" dirty="0">
                  <a:solidFill>
                    <a:srgbClr val="0070C0"/>
                  </a:solidFill>
                  <a:latin typeface="Century Gothic" panose="020B0502020202020204" pitchFamily="34" charset="0"/>
                </a:rPr>
              </a:br>
              <a:r>
                <a:rPr lang="en-US" sz="600" b="1" i="1" dirty="0">
                  <a:solidFill>
                    <a:srgbClr val="0070C0"/>
                  </a:solidFill>
                  <a:latin typeface="Century Gothic" panose="020B0502020202020204" pitchFamily="34" charset="0"/>
                </a:rPr>
                <a:t>70,000 system users</a:t>
              </a:r>
            </a:p>
            <a:p>
              <a:r>
                <a:rPr lang="en-US" sz="600" b="1" i="1" dirty="0">
                  <a:solidFill>
                    <a:srgbClr val="0070C0"/>
                  </a:solidFill>
                  <a:latin typeface="Century Gothic" panose="020B0502020202020204" pitchFamily="34" charset="0"/>
                </a:rPr>
                <a:t>15.7 million served</a:t>
              </a:r>
            </a:p>
          </p:txBody>
        </p:sp>
      </p:grpSp>
      <p:sp>
        <p:nvSpPr>
          <p:cNvPr id="2" name="Cloud 1">
            <a:extLst>
              <a:ext uri="{FF2B5EF4-FFF2-40B4-BE49-F238E27FC236}">
                <a16:creationId xmlns:a16="http://schemas.microsoft.com/office/drawing/2014/main" id="{902215A8-456B-B74F-B2D0-3EFA82F7A6B7}"/>
              </a:ext>
            </a:extLst>
          </p:cNvPr>
          <p:cNvSpPr/>
          <p:nvPr/>
        </p:nvSpPr>
        <p:spPr>
          <a:xfrm>
            <a:off x="1152419" y="1570763"/>
            <a:ext cx="2700566" cy="1245984"/>
          </a:xfrm>
          <a:prstGeom prst="cloud">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50" dirty="0">
                <a:ln>
                  <a:solidFill>
                    <a:schemeClr val="tx2">
                      <a:lumMod val="60000"/>
                      <a:lumOff val="40000"/>
                    </a:schemeClr>
                  </a:solidFill>
                </a:ln>
              </a:rPr>
              <a:t>AWS Cloud</a:t>
            </a:r>
          </a:p>
        </p:txBody>
      </p:sp>
      <p:sp>
        <p:nvSpPr>
          <p:cNvPr id="172" name="Freeform 171">
            <a:extLst>
              <a:ext uri="{FF2B5EF4-FFF2-40B4-BE49-F238E27FC236}">
                <a16:creationId xmlns:a16="http://schemas.microsoft.com/office/drawing/2014/main" id="{7FFA153C-447E-4F4B-B8BF-140D7621A724}"/>
              </a:ext>
            </a:extLst>
          </p:cNvPr>
          <p:cNvSpPr/>
          <p:nvPr/>
        </p:nvSpPr>
        <p:spPr>
          <a:xfrm>
            <a:off x="4988487" y="4312517"/>
            <a:ext cx="3052868" cy="1068750"/>
          </a:xfrm>
          <a:custGeom>
            <a:avLst/>
            <a:gdLst>
              <a:gd name="connsiteX0" fmla="*/ 0 w 2834640"/>
              <a:gd name="connsiteY0" fmla="*/ 1293223 h 2142309"/>
              <a:gd name="connsiteX1" fmla="*/ 0 w 2834640"/>
              <a:gd name="connsiteY1" fmla="*/ 1293223 h 2142309"/>
              <a:gd name="connsiteX2" fmla="*/ 117566 w 2834640"/>
              <a:gd name="connsiteY2" fmla="*/ 1306286 h 2142309"/>
              <a:gd name="connsiteX3" fmla="*/ 261257 w 2834640"/>
              <a:gd name="connsiteY3" fmla="*/ 1280160 h 2142309"/>
              <a:gd name="connsiteX4" fmla="*/ 378823 w 2834640"/>
              <a:gd name="connsiteY4" fmla="*/ 1254035 h 2142309"/>
              <a:gd name="connsiteX5" fmla="*/ 457200 w 2834640"/>
              <a:gd name="connsiteY5" fmla="*/ 1214846 h 2142309"/>
              <a:gd name="connsiteX6" fmla="*/ 509451 w 2834640"/>
              <a:gd name="connsiteY6" fmla="*/ 1201783 h 2142309"/>
              <a:gd name="connsiteX7" fmla="*/ 587829 w 2834640"/>
              <a:gd name="connsiteY7" fmla="*/ 1162595 h 2142309"/>
              <a:gd name="connsiteX8" fmla="*/ 627017 w 2834640"/>
              <a:gd name="connsiteY8" fmla="*/ 1136469 h 2142309"/>
              <a:gd name="connsiteX9" fmla="*/ 744583 w 2834640"/>
              <a:gd name="connsiteY9" fmla="*/ 1071155 h 2142309"/>
              <a:gd name="connsiteX10" fmla="*/ 849086 w 2834640"/>
              <a:gd name="connsiteY10" fmla="*/ 1005840 h 2142309"/>
              <a:gd name="connsiteX11" fmla="*/ 888274 w 2834640"/>
              <a:gd name="connsiteY11" fmla="*/ 992777 h 2142309"/>
              <a:gd name="connsiteX12" fmla="*/ 1005840 w 2834640"/>
              <a:gd name="connsiteY12" fmla="*/ 901337 h 2142309"/>
              <a:gd name="connsiteX13" fmla="*/ 1084217 w 2834640"/>
              <a:gd name="connsiteY13" fmla="*/ 849086 h 2142309"/>
              <a:gd name="connsiteX14" fmla="*/ 1149531 w 2834640"/>
              <a:gd name="connsiteY14" fmla="*/ 783772 h 2142309"/>
              <a:gd name="connsiteX15" fmla="*/ 1175657 w 2834640"/>
              <a:gd name="connsiteY15" fmla="*/ 744583 h 2142309"/>
              <a:gd name="connsiteX16" fmla="*/ 1254034 w 2834640"/>
              <a:gd name="connsiteY16" fmla="*/ 666206 h 2142309"/>
              <a:gd name="connsiteX17" fmla="*/ 1293223 w 2834640"/>
              <a:gd name="connsiteY17" fmla="*/ 627017 h 2142309"/>
              <a:gd name="connsiteX18" fmla="*/ 1384663 w 2834640"/>
              <a:gd name="connsiteY18" fmla="*/ 561703 h 2142309"/>
              <a:gd name="connsiteX19" fmla="*/ 1410789 w 2834640"/>
              <a:gd name="connsiteY19" fmla="*/ 522515 h 2142309"/>
              <a:gd name="connsiteX20" fmla="*/ 1489166 w 2834640"/>
              <a:gd name="connsiteY20" fmla="*/ 470263 h 2142309"/>
              <a:gd name="connsiteX21" fmla="*/ 1554480 w 2834640"/>
              <a:gd name="connsiteY21" fmla="*/ 391886 h 2142309"/>
              <a:gd name="connsiteX22" fmla="*/ 1619794 w 2834640"/>
              <a:gd name="connsiteY22" fmla="*/ 326572 h 2142309"/>
              <a:gd name="connsiteX23" fmla="*/ 1685109 w 2834640"/>
              <a:gd name="connsiteY23" fmla="*/ 248195 h 2142309"/>
              <a:gd name="connsiteX24" fmla="*/ 1750423 w 2834640"/>
              <a:gd name="connsiteY24" fmla="*/ 169817 h 2142309"/>
              <a:gd name="connsiteX25" fmla="*/ 1815737 w 2834640"/>
              <a:gd name="connsiteY25" fmla="*/ 52252 h 2142309"/>
              <a:gd name="connsiteX26" fmla="*/ 1854926 w 2834640"/>
              <a:gd name="connsiteY26" fmla="*/ 0 h 2142309"/>
              <a:gd name="connsiteX27" fmla="*/ 2612571 w 2834640"/>
              <a:gd name="connsiteY27" fmla="*/ 0 h 2142309"/>
              <a:gd name="connsiteX28" fmla="*/ 2834640 w 2834640"/>
              <a:gd name="connsiteY28" fmla="*/ 378823 h 2142309"/>
              <a:gd name="connsiteX29" fmla="*/ 2560320 w 2834640"/>
              <a:gd name="connsiteY29" fmla="*/ 731520 h 2142309"/>
              <a:gd name="connsiteX30" fmla="*/ 1985554 w 2834640"/>
              <a:gd name="connsiteY30" fmla="*/ 1097280 h 2142309"/>
              <a:gd name="connsiteX31" fmla="*/ 1593669 w 2834640"/>
              <a:gd name="connsiteY31" fmla="*/ 1815737 h 2142309"/>
              <a:gd name="connsiteX32" fmla="*/ 1593669 w 2834640"/>
              <a:gd name="connsiteY32" fmla="*/ 2103120 h 2142309"/>
              <a:gd name="connsiteX33" fmla="*/ 1476103 w 2834640"/>
              <a:gd name="connsiteY33" fmla="*/ 2142309 h 2142309"/>
              <a:gd name="connsiteX34" fmla="*/ 836023 w 2834640"/>
              <a:gd name="connsiteY34" fmla="*/ 1528355 h 2142309"/>
              <a:gd name="connsiteX35" fmla="*/ 104503 w 2834640"/>
              <a:gd name="connsiteY35" fmla="*/ 1332412 h 2142309"/>
              <a:gd name="connsiteX36" fmla="*/ 104503 w 2834640"/>
              <a:gd name="connsiteY36" fmla="*/ 1332412 h 2142309"/>
              <a:gd name="connsiteX0" fmla="*/ 0 w 2834640"/>
              <a:gd name="connsiteY0" fmla="*/ 1293223 h 2142309"/>
              <a:gd name="connsiteX1" fmla="*/ 0 w 2834640"/>
              <a:gd name="connsiteY1" fmla="*/ 1293223 h 2142309"/>
              <a:gd name="connsiteX2" fmla="*/ 117566 w 2834640"/>
              <a:gd name="connsiteY2" fmla="*/ 1306286 h 2142309"/>
              <a:gd name="connsiteX3" fmla="*/ 261257 w 2834640"/>
              <a:gd name="connsiteY3" fmla="*/ 1280160 h 2142309"/>
              <a:gd name="connsiteX4" fmla="*/ 378823 w 2834640"/>
              <a:gd name="connsiteY4" fmla="*/ 1254035 h 2142309"/>
              <a:gd name="connsiteX5" fmla="*/ 457200 w 2834640"/>
              <a:gd name="connsiteY5" fmla="*/ 1214846 h 2142309"/>
              <a:gd name="connsiteX6" fmla="*/ 509451 w 2834640"/>
              <a:gd name="connsiteY6" fmla="*/ 1201783 h 2142309"/>
              <a:gd name="connsiteX7" fmla="*/ 587829 w 2834640"/>
              <a:gd name="connsiteY7" fmla="*/ 1162595 h 2142309"/>
              <a:gd name="connsiteX8" fmla="*/ 627017 w 2834640"/>
              <a:gd name="connsiteY8" fmla="*/ 1136469 h 2142309"/>
              <a:gd name="connsiteX9" fmla="*/ 744583 w 2834640"/>
              <a:gd name="connsiteY9" fmla="*/ 1071155 h 2142309"/>
              <a:gd name="connsiteX10" fmla="*/ 849086 w 2834640"/>
              <a:gd name="connsiteY10" fmla="*/ 1005840 h 2142309"/>
              <a:gd name="connsiteX11" fmla="*/ 888274 w 2834640"/>
              <a:gd name="connsiteY11" fmla="*/ 992777 h 2142309"/>
              <a:gd name="connsiteX12" fmla="*/ 1005840 w 2834640"/>
              <a:gd name="connsiteY12" fmla="*/ 901337 h 2142309"/>
              <a:gd name="connsiteX13" fmla="*/ 1084217 w 2834640"/>
              <a:gd name="connsiteY13" fmla="*/ 849086 h 2142309"/>
              <a:gd name="connsiteX14" fmla="*/ 1149531 w 2834640"/>
              <a:gd name="connsiteY14" fmla="*/ 783772 h 2142309"/>
              <a:gd name="connsiteX15" fmla="*/ 1175657 w 2834640"/>
              <a:gd name="connsiteY15" fmla="*/ 744583 h 2142309"/>
              <a:gd name="connsiteX16" fmla="*/ 1254034 w 2834640"/>
              <a:gd name="connsiteY16" fmla="*/ 666206 h 2142309"/>
              <a:gd name="connsiteX17" fmla="*/ 1293223 w 2834640"/>
              <a:gd name="connsiteY17" fmla="*/ 627017 h 2142309"/>
              <a:gd name="connsiteX18" fmla="*/ 1384663 w 2834640"/>
              <a:gd name="connsiteY18" fmla="*/ 561703 h 2142309"/>
              <a:gd name="connsiteX19" fmla="*/ 1410789 w 2834640"/>
              <a:gd name="connsiteY19" fmla="*/ 522515 h 2142309"/>
              <a:gd name="connsiteX20" fmla="*/ 1489166 w 2834640"/>
              <a:gd name="connsiteY20" fmla="*/ 470263 h 2142309"/>
              <a:gd name="connsiteX21" fmla="*/ 1554480 w 2834640"/>
              <a:gd name="connsiteY21" fmla="*/ 391886 h 2142309"/>
              <a:gd name="connsiteX22" fmla="*/ 1619794 w 2834640"/>
              <a:gd name="connsiteY22" fmla="*/ 326572 h 2142309"/>
              <a:gd name="connsiteX23" fmla="*/ 1685109 w 2834640"/>
              <a:gd name="connsiteY23" fmla="*/ 248195 h 2142309"/>
              <a:gd name="connsiteX24" fmla="*/ 1750423 w 2834640"/>
              <a:gd name="connsiteY24" fmla="*/ 169817 h 2142309"/>
              <a:gd name="connsiteX25" fmla="*/ 1815737 w 2834640"/>
              <a:gd name="connsiteY25" fmla="*/ 52252 h 2142309"/>
              <a:gd name="connsiteX26" fmla="*/ 1854926 w 2834640"/>
              <a:gd name="connsiteY26" fmla="*/ 0 h 2142309"/>
              <a:gd name="connsiteX27" fmla="*/ 2612571 w 2834640"/>
              <a:gd name="connsiteY27" fmla="*/ 0 h 2142309"/>
              <a:gd name="connsiteX28" fmla="*/ 2834640 w 2834640"/>
              <a:gd name="connsiteY28" fmla="*/ 378823 h 2142309"/>
              <a:gd name="connsiteX29" fmla="*/ 2560320 w 2834640"/>
              <a:gd name="connsiteY29" fmla="*/ 731520 h 2142309"/>
              <a:gd name="connsiteX30" fmla="*/ 1985554 w 2834640"/>
              <a:gd name="connsiteY30" fmla="*/ 1097280 h 2142309"/>
              <a:gd name="connsiteX31" fmla="*/ 1593669 w 2834640"/>
              <a:gd name="connsiteY31" fmla="*/ 1815737 h 2142309"/>
              <a:gd name="connsiteX32" fmla="*/ 1593669 w 2834640"/>
              <a:gd name="connsiteY32" fmla="*/ 2103120 h 2142309"/>
              <a:gd name="connsiteX33" fmla="*/ 1476103 w 2834640"/>
              <a:gd name="connsiteY33" fmla="*/ 2142309 h 2142309"/>
              <a:gd name="connsiteX34" fmla="*/ 836023 w 2834640"/>
              <a:gd name="connsiteY34" fmla="*/ 1528355 h 2142309"/>
              <a:gd name="connsiteX35" fmla="*/ 104503 w 2834640"/>
              <a:gd name="connsiteY35" fmla="*/ 1332412 h 2142309"/>
              <a:gd name="connsiteX36" fmla="*/ 13063 w 2834640"/>
              <a:gd name="connsiteY36" fmla="*/ 1423852 h 2142309"/>
              <a:gd name="connsiteX0" fmla="*/ 0 w 2834640"/>
              <a:gd name="connsiteY0" fmla="*/ 1293223 h 2142309"/>
              <a:gd name="connsiteX1" fmla="*/ 0 w 2834640"/>
              <a:gd name="connsiteY1" fmla="*/ 1293223 h 2142309"/>
              <a:gd name="connsiteX2" fmla="*/ 117566 w 2834640"/>
              <a:gd name="connsiteY2" fmla="*/ 1306286 h 2142309"/>
              <a:gd name="connsiteX3" fmla="*/ 261257 w 2834640"/>
              <a:gd name="connsiteY3" fmla="*/ 1280160 h 2142309"/>
              <a:gd name="connsiteX4" fmla="*/ 378823 w 2834640"/>
              <a:gd name="connsiteY4" fmla="*/ 1254035 h 2142309"/>
              <a:gd name="connsiteX5" fmla="*/ 457200 w 2834640"/>
              <a:gd name="connsiteY5" fmla="*/ 1214846 h 2142309"/>
              <a:gd name="connsiteX6" fmla="*/ 509451 w 2834640"/>
              <a:gd name="connsiteY6" fmla="*/ 1201783 h 2142309"/>
              <a:gd name="connsiteX7" fmla="*/ 587829 w 2834640"/>
              <a:gd name="connsiteY7" fmla="*/ 1162595 h 2142309"/>
              <a:gd name="connsiteX8" fmla="*/ 627017 w 2834640"/>
              <a:gd name="connsiteY8" fmla="*/ 1136469 h 2142309"/>
              <a:gd name="connsiteX9" fmla="*/ 744583 w 2834640"/>
              <a:gd name="connsiteY9" fmla="*/ 1071155 h 2142309"/>
              <a:gd name="connsiteX10" fmla="*/ 849086 w 2834640"/>
              <a:gd name="connsiteY10" fmla="*/ 1005840 h 2142309"/>
              <a:gd name="connsiteX11" fmla="*/ 888274 w 2834640"/>
              <a:gd name="connsiteY11" fmla="*/ 992777 h 2142309"/>
              <a:gd name="connsiteX12" fmla="*/ 1005840 w 2834640"/>
              <a:gd name="connsiteY12" fmla="*/ 901337 h 2142309"/>
              <a:gd name="connsiteX13" fmla="*/ 1084217 w 2834640"/>
              <a:gd name="connsiteY13" fmla="*/ 849086 h 2142309"/>
              <a:gd name="connsiteX14" fmla="*/ 1149531 w 2834640"/>
              <a:gd name="connsiteY14" fmla="*/ 783772 h 2142309"/>
              <a:gd name="connsiteX15" fmla="*/ 1175657 w 2834640"/>
              <a:gd name="connsiteY15" fmla="*/ 744583 h 2142309"/>
              <a:gd name="connsiteX16" fmla="*/ 1254034 w 2834640"/>
              <a:gd name="connsiteY16" fmla="*/ 666206 h 2142309"/>
              <a:gd name="connsiteX17" fmla="*/ 1293223 w 2834640"/>
              <a:gd name="connsiteY17" fmla="*/ 627017 h 2142309"/>
              <a:gd name="connsiteX18" fmla="*/ 1384663 w 2834640"/>
              <a:gd name="connsiteY18" fmla="*/ 561703 h 2142309"/>
              <a:gd name="connsiteX19" fmla="*/ 1410789 w 2834640"/>
              <a:gd name="connsiteY19" fmla="*/ 522515 h 2142309"/>
              <a:gd name="connsiteX20" fmla="*/ 1489166 w 2834640"/>
              <a:gd name="connsiteY20" fmla="*/ 470263 h 2142309"/>
              <a:gd name="connsiteX21" fmla="*/ 1554480 w 2834640"/>
              <a:gd name="connsiteY21" fmla="*/ 391886 h 2142309"/>
              <a:gd name="connsiteX22" fmla="*/ 1619794 w 2834640"/>
              <a:gd name="connsiteY22" fmla="*/ 326572 h 2142309"/>
              <a:gd name="connsiteX23" fmla="*/ 1685109 w 2834640"/>
              <a:gd name="connsiteY23" fmla="*/ 248195 h 2142309"/>
              <a:gd name="connsiteX24" fmla="*/ 1750423 w 2834640"/>
              <a:gd name="connsiteY24" fmla="*/ 169817 h 2142309"/>
              <a:gd name="connsiteX25" fmla="*/ 1815737 w 2834640"/>
              <a:gd name="connsiteY25" fmla="*/ 52252 h 2142309"/>
              <a:gd name="connsiteX26" fmla="*/ 1854926 w 2834640"/>
              <a:gd name="connsiteY26" fmla="*/ 0 h 2142309"/>
              <a:gd name="connsiteX27" fmla="*/ 2612571 w 2834640"/>
              <a:gd name="connsiteY27" fmla="*/ 0 h 2142309"/>
              <a:gd name="connsiteX28" fmla="*/ 2834640 w 2834640"/>
              <a:gd name="connsiteY28" fmla="*/ 378823 h 2142309"/>
              <a:gd name="connsiteX29" fmla="*/ 2560320 w 2834640"/>
              <a:gd name="connsiteY29" fmla="*/ 731520 h 2142309"/>
              <a:gd name="connsiteX30" fmla="*/ 1985554 w 2834640"/>
              <a:gd name="connsiteY30" fmla="*/ 1097280 h 2142309"/>
              <a:gd name="connsiteX31" fmla="*/ 1593669 w 2834640"/>
              <a:gd name="connsiteY31" fmla="*/ 1815737 h 2142309"/>
              <a:gd name="connsiteX32" fmla="*/ 1593669 w 2834640"/>
              <a:gd name="connsiteY32" fmla="*/ 2103120 h 2142309"/>
              <a:gd name="connsiteX33" fmla="*/ 1476103 w 2834640"/>
              <a:gd name="connsiteY33" fmla="*/ 2142309 h 2142309"/>
              <a:gd name="connsiteX34" fmla="*/ 757646 w 2834640"/>
              <a:gd name="connsiteY34" fmla="*/ 1593669 h 2142309"/>
              <a:gd name="connsiteX35" fmla="*/ 104503 w 2834640"/>
              <a:gd name="connsiteY35" fmla="*/ 1332412 h 2142309"/>
              <a:gd name="connsiteX36" fmla="*/ 13063 w 2834640"/>
              <a:gd name="connsiteY36" fmla="*/ 1423852 h 2142309"/>
              <a:gd name="connsiteX0" fmla="*/ 0 w 2625634"/>
              <a:gd name="connsiteY0" fmla="*/ 1293223 h 2142309"/>
              <a:gd name="connsiteX1" fmla="*/ 0 w 2625634"/>
              <a:gd name="connsiteY1" fmla="*/ 1293223 h 2142309"/>
              <a:gd name="connsiteX2" fmla="*/ 117566 w 2625634"/>
              <a:gd name="connsiteY2" fmla="*/ 1306286 h 2142309"/>
              <a:gd name="connsiteX3" fmla="*/ 261257 w 2625634"/>
              <a:gd name="connsiteY3" fmla="*/ 1280160 h 2142309"/>
              <a:gd name="connsiteX4" fmla="*/ 378823 w 2625634"/>
              <a:gd name="connsiteY4" fmla="*/ 1254035 h 2142309"/>
              <a:gd name="connsiteX5" fmla="*/ 457200 w 2625634"/>
              <a:gd name="connsiteY5" fmla="*/ 1214846 h 2142309"/>
              <a:gd name="connsiteX6" fmla="*/ 509451 w 2625634"/>
              <a:gd name="connsiteY6" fmla="*/ 1201783 h 2142309"/>
              <a:gd name="connsiteX7" fmla="*/ 587829 w 2625634"/>
              <a:gd name="connsiteY7" fmla="*/ 1162595 h 2142309"/>
              <a:gd name="connsiteX8" fmla="*/ 627017 w 2625634"/>
              <a:gd name="connsiteY8" fmla="*/ 1136469 h 2142309"/>
              <a:gd name="connsiteX9" fmla="*/ 744583 w 2625634"/>
              <a:gd name="connsiteY9" fmla="*/ 1071155 h 2142309"/>
              <a:gd name="connsiteX10" fmla="*/ 849086 w 2625634"/>
              <a:gd name="connsiteY10" fmla="*/ 1005840 h 2142309"/>
              <a:gd name="connsiteX11" fmla="*/ 888274 w 2625634"/>
              <a:gd name="connsiteY11" fmla="*/ 992777 h 2142309"/>
              <a:gd name="connsiteX12" fmla="*/ 1005840 w 2625634"/>
              <a:gd name="connsiteY12" fmla="*/ 901337 h 2142309"/>
              <a:gd name="connsiteX13" fmla="*/ 1084217 w 2625634"/>
              <a:gd name="connsiteY13" fmla="*/ 849086 h 2142309"/>
              <a:gd name="connsiteX14" fmla="*/ 1149531 w 2625634"/>
              <a:gd name="connsiteY14" fmla="*/ 783772 h 2142309"/>
              <a:gd name="connsiteX15" fmla="*/ 1175657 w 2625634"/>
              <a:gd name="connsiteY15" fmla="*/ 744583 h 2142309"/>
              <a:gd name="connsiteX16" fmla="*/ 1254034 w 2625634"/>
              <a:gd name="connsiteY16" fmla="*/ 666206 h 2142309"/>
              <a:gd name="connsiteX17" fmla="*/ 1293223 w 2625634"/>
              <a:gd name="connsiteY17" fmla="*/ 627017 h 2142309"/>
              <a:gd name="connsiteX18" fmla="*/ 1384663 w 2625634"/>
              <a:gd name="connsiteY18" fmla="*/ 561703 h 2142309"/>
              <a:gd name="connsiteX19" fmla="*/ 1410789 w 2625634"/>
              <a:gd name="connsiteY19" fmla="*/ 522515 h 2142309"/>
              <a:gd name="connsiteX20" fmla="*/ 1489166 w 2625634"/>
              <a:gd name="connsiteY20" fmla="*/ 470263 h 2142309"/>
              <a:gd name="connsiteX21" fmla="*/ 1554480 w 2625634"/>
              <a:gd name="connsiteY21" fmla="*/ 391886 h 2142309"/>
              <a:gd name="connsiteX22" fmla="*/ 1619794 w 2625634"/>
              <a:gd name="connsiteY22" fmla="*/ 326572 h 2142309"/>
              <a:gd name="connsiteX23" fmla="*/ 1685109 w 2625634"/>
              <a:gd name="connsiteY23" fmla="*/ 248195 h 2142309"/>
              <a:gd name="connsiteX24" fmla="*/ 1750423 w 2625634"/>
              <a:gd name="connsiteY24" fmla="*/ 169817 h 2142309"/>
              <a:gd name="connsiteX25" fmla="*/ 1815737 w 2625634"/>
              <a:gd name="connsiteY25" fmla="*/ 52252 h 2142309"/>
              <a:gd name="connsiteX26" fmla="*/ 1854926 w 2625634"/>
              <a:gd name="connsiteY26" fmla="*/ 0 h 2142309"/>
              <a:gd name="connsiteX27" fmla="*/ 2612571 w 2625634"/>
              <a:gd name="connsiteY27" fmla="*/ 0 h 2142309"/>
              <a:gd name="connsiteX28" fmla="*/ 2625634 w 2625634"/>
              <a:gd name="connsiteY28" fmla="*/ 365761 h 2142309"/>
              <a:gd name="connsiteX29" fmla="*/ 2560320 w 2625634"/>
              <a:gd name="connsiteY29" fmla="*/ 731520 h 2142309"/>
              <a:gd name="connsiteX30" fmla="*/ 1985554 w 2625634"/>
              <a:gd name="connsiteY30" fmla="*/ 1097280 h 2142309"/>
              <a:gd name="connsiteX31" fmla="*/ 1593669 w 2625634"/>
              <a:gd name="connsiteY31" fmla="*/ 1815737 h 2142309"/>
              <a:gd name="connsiteX32" fmla="*/ 1593669 w 2625634"/>
              <a:gd name="connsiteY32" fmla="*/ 2103120 h 2142309"/>
              <a:gd name="connsiteX33" fmla="*/ 1476103 w 2625634"/>
              <a:gd name="connsiteY33" fmla="*/ 2142309 h 2142309"/>
              <a:gd name="connsiteX34" fmla="*/ 757646 w 2625634"/>
              <a:gd name="connsiteY34" fmla="*/ 1593669 h 2142309"/>
              <a:gd name="connsiteX35" fmla="*/ 104503 w 2625634"/>
              <a:gd name="connsiteY35" fmla="*/ 1332412 h 2142309"/>
              <a:gd name="connsiteX36" fmla="*/ 13063 w 2625634"/>
              <a:gd name="connsiteY36" fmla="*/ 1423852 h 2142309"/>
              <a:gd name="connsiteX0" fmla="*/ 0 w 2625634"/>
              <a:gd name="connsiteY0" fmla="*/ 1293223 h 2142309"/>
              <a:gd name="connsiteX1" fmla="*/ 0 w 2625634"/>
              <a:gd name="connsiteY1" fmla="*/ 1293223 h 2142309"/>
              <a:gd name="connsiteX2" fmla="*/ 117566 w 2625634"/>
              <a:gd name="connsiteY2" fmla="*/ 1306286 h 2142309"/>
              <a:gd name="connsiteX3" fmla="*/ 261257 w 2625634"/>
              <a:gd name="connsiteY3" fmla="*/ 1280160 h 2142309"/>
              <a:gd name="connsiteX4" fmla="*/ 378823 w 2625634"/>
              <a:gd name="connsiteY4" fmla="*/ 1254035 h 2142309"/>
              <a:gd name="connsiteX5" fmla="*/ 457200 w 2625634"/>
              <a:gd name="connsiteY5" fmla="*/ 1214846 h 2142309"/>
              <a:gd name="connsiteX6" fmla="*/ 509451 w 2625634"/>
              <a:gd name="connsiteY6" fmla="*/ 1201783 h 2142309"/>
              <a:gd name="connsiteX7" fmla="*/ 587829 w 2625634"/>
              <a:gd name="connsiteY7" fmla="*/ 1162595 h 2142309"/>
              <a:gd name="connsiteX8" fmla="*/ 627017 w 2625634"/>
              <a:gd name="connsiteY8" fmla="*/ 1136469 h 2142309"/>
              <a:gd name="connsiteX9" fmla="*/ 744583 w 2625634"/>
              <a:gd name="connsiteY9" fmla="*/ 1071155 h 2142309"/>
              <a:gd name="connsiteX10" fmla="*/ 849086 w 2625634"/>
              <a:gd name="connsiteY10" fmla="*/ 1005840 h 2142309"/>
              <a:gd name="connsiteX11" fmla="*/ 888274 w 2625634"/>
              <a:gd name="connsiteY11" fmla="*/ 992777 h 2142309"/>
              <a:gd name="connsiteX12" fmla="*/ 1005840 w 2625634"/>
              <a:gd name="connsiteY12" fmla="*/ 901337 h 2142309"/>
              <a:gd name="connsiteX13" fmla="*/ 1084217 w 2625634"/>
              <a:gd name="connsiteY13" fmla="*/ 849086 h 2142309"/>
              <a:gd name="connsiteX14" fmla="*/ 1149531 w 2625634"/>
              <a:gd name="connsiteY14" fmla="*/ 783772 h 2142309"/>
              <a:gd name="connsiteX15" fmla="*/ 1175657 w 2625634"/>
              <a:gd name="connsiteY15" fmla="*/ 744583 h 2142309"/>
              <a:gd name="connsiteX16" fmla="*/ 1254034 w 2625634"/>
              <a:gd name="connsiteY16" fmla="*/ 666206 h 2142309"/>
              <a:gd name="connsiteX17" fmla="*/ 1293223 w 2625634"/>
              <a:gd name="connsiteY17" fmla="*/ 627017 h 2142309"/>
              <a:gd name="connsiteX18" fmla="*/ 1384663 w 2625634"/>
              <a:gd name="connsiteY18" fmla="*/ 561703 h 2142309"/>
              <a:gd name="connsiteX19" fmla="*/ 1410789 w 2625634"/>
              <a:gd name="connsiteY19" fmla="*/ 522515 h 2142309"/>
              <a:gd name="connsiteX20" fmla="*/ 1489166 w 2625634"/>
              <a:gd name="connsiteY20" fmla="*/ 470263 h 2142309"/>
              <a:gd name="connsiteX21" fmla="*/ 1554480 w 2625634"/>
              <a:gd name="connsiteY21" fmla="*/ 391886 h 2142309"/>
              <a:gd name="connsiteX22" fmla="*/ 1619794 w 2625634"/>
              <a:gd name="connsiteY22" fmla="*/ 326572 h 2142309"/>
              <a:gd name="connsiteX23" fmla="*/ 1685109 w 2625634"/>
              <a:gd name="connsiteY23" fmla="*/ 248195 h 2142309"/>
              <a:gd name="connsiteX24" fmla="*/ 1750423 w 2625634"/>
              <a:gd name="connsiteY24" fmla="*/ 169817 h 2142309"/>
              <a:gd name="connsiteX25" fmla="*/ 1815737 w 2625634"/>
              <a:gd name="connsiteY25" fmla="*/ 52252 h 2142309"/>
              <a:gd name="connsiteX26" fmla="*/ 1854926 w 2625634"/>
              <a:gd name="connsiteY26" fmla="*/ 0 h 2142309"/>
              <a:gd name="connsiteX27" fmla="*/ 2612571 w 2625634"/>
              <a:gd name="connsiteY27" fmla="*/ 0 h 2142309"/>
              <a:gd name="connsiteX28" fmla="*/ 2625634 w 2625634"/>
              <a:gd name="connsiteY28" fmla="*/ 365761 h 2142309"/>
              <a:gd name="connsiteX29" fmla="*/ 2416629 w 2625634"/>
              <a:gd name="connsiteY29" fmla="*/ 744583 h 2142309"/>
              <a:gd name="connsiteX30" fmla="*/ 1985554 w 2625634"/>
              <a:gd name="connsiteY30" fmla="*/ 1097280 h 2142309"/>
              <a:gd name="connsiteX31" fmla="*/ 1593669 w 2625634"/>
              <a:gd name="connsiteY31" fmla="*/ 1815737 h 2142309"/>
              <a:gd name="connsiteX32" fmla="*/ 1593669 w 2625634"/>
              <a:gd name="connsiteY32" fmla="*/ 2103120 h 2142309"/>
              <a:gd name="connsiteX33" fmla="*/ 1476103 w 2625634"/>
              <a:gd name="connsiteY33" fmla="*/ 2142309 h 2142309"/>
              <a:gd name="connsiteX34" fmla="*/ 757646 w 2625634"/>
              <a:gd name="connsiteY34" fmla="*/ 1593669 h 2142309"/>
              <a:gd name="connsiteX35" fmla="*/ 104503 w 2625634"/>
              <a:gd name="connsiteY35" fmla="*/ 1332412 h 2142309"/>
              <a:gd name="connsiteX36" fmla="*/ 13063 w 2625634"/>
              <a:gd name="connsiteY36" fmla="*/ 1423852 h 2142309"/>
              <a:gd name="connsiteX0" fmla="*/ 188626 w 2814260"/>
              <a:gd name="connsiteY0" fmla="*/ 1293223 h 2142309"/>
              <a:gd name="connsiteX1" fmla="*/ 188626 w 2814260"/>
              <a:gd name="connsiteY1" fmla="*/ 1293223 h 2142309"/>
              <a:gd name="connsiteX2" fmla="*/ 306192 w 2814260"/>
              <a:gd name="connsiteY2" fmla="*/ 1306286 h 2142309"/>
              <a:gd name="connsiteX3" fmla="*/ 449883 w 2814260"/>
              <a:gd name="connsiteY3" fmla="*/ 1280160 h 2142309"/>
              <a:gd name="connsiteX4" fmla="*/ 567449 w 2814260"/>
              <a:gd name="connsiteY4" fmla="*/ 1254035 h 2142309"/>
              <a:gd name="connsiteX5" fmla="*/ 645826 w 2814260"/>
              <a:gd name="connsiteY5" fmla="*/ 1214846 h 2142309"/>
              <a:gd name="connsiteX6" fmla="*/ 698077 w 2814260"/>
              <a:gd name="connsiteY6" fmla="*/ 1201783 h 2142309"/>
              <a:gd name="connsiteX7" fmla="*/ 776455 w 2814260"/>
              <a:gd name="connsiteY7" fmla="*/ 1162595 h 2142309"/>
              <a:gd name="connsiteX8" fmla="*/ 815643 w 2814260"/>
              <a:gd name="connsiteY8" fmla="*/ 1136469 h 2142309"/>
              <a:gd name="connsiteX9" fmla="*/ 933209 w 2814260"/>
              <a:gd name="connsiteY9" fmla="*/ 1071155 h 2142309"/>
              <a:gd name="connsiteX10" fmla="*/ 1037712 w 2814260"/>
              <a:gd name="connsiteY10" fmla="*/ 1005840 h 2142309"/>
              <a:gd name="connsiteX11" fmla="*/ 1076900 w 2814260"/>
              <a:gd name="connsiteY11" fmla="*/ 992777 h 2142309"/>
              <a:gd name="connsiteX12" fmla="*/ 1194466 w 2814260"/>
              <a:gd name="connsiteY12" fmla="*/ 901337 h 2142309"/>
              <a:gd name="connsiteX13" fmla="*/ 1272843 w 2814260"/>
              <a:gd name="connsiteY13" fmla="*/ 849086 h 2142309"/>
              <a:gd name="connsiteX14" fmla="*/ 1338157 w 2814260"/>
              <a:gd name="connsiteY14" fmla="*/ 783772 h 2142309"/>
              <a:gd name="connsiteX15" fmla="*/ 1364283 w 2814260"/>
              <a:gd name="connsiteY15" fmla="*/ 744583 h 2142309"/>
              <a:gd name="connsiteX16" fmla="*/ 1442660 w 2814260"/>
              <a:gd name="connsiteY16" fmla="*/ 666206 h 2142309"/>
              <a:gd name="connsiteX17" fmla="*/ 1481849 w 2814260"/>
              <a:gd name="connsiteY17" fmla="*/ 627017 h 2142309"/>
              <a:gd name="connsiteX18" fmla="*/ 1573289 w 2814260"/>
              <a:gd name="connsiteY18" fmla="*/ 561703 h 2142309"/>
              <a:gd name="connsiteX19" fmla="*/ 1599415 w 2814260"/>
              <a:gd name="connsiteY19" fmla="*/ 522515 h 2142309"/>
              <a:gd name="connsiteX20" fmla="*/ 1677792 w 2814260"/>
              <a:gd name="connsiteY20" fmla="*/ 470263 h 2142309"/>
              <a:gd name="connsiteX21" fmla="*/ 1743106 w 2814260"/>
              <a:gd name="connsiteY21" fmla="*/ 391886 h 2142309"/>
              <a:gd name="connsiteX22" fmla="*/ 1808420 w 2814260"/>
              <a:gd name="connsiteY22" fmla="*/ 326572 h 2142309"/>
              <a:gd name="connsiteX23" fmla="*/ 1873735 w 2814260"/>
              <a:gd name="connsiteY23" fmla="*/ 248195 h 2142309"/>
              <a:gd name="connsiteX24" fmla="*/ 1939049 w 2814260"/>
              <a:gd name="connsiteY24" fmla="*/ 169817 h 2142309"/>
              <a:gd name="connsiteX25" fmla="*/ 2004363 w 2814260"/>
              <a:gd name="connsiteY25" fmla="*/ 52252 h 2142309"/>
              <a:gd name="connsiteX26" fmla="*/ 2043552 w 2814260"/>
              <a:gd name="connsiteY26" fmla="*/ 0 h 2142309"/>
              <a:gd name="connsiteX27" fmla="*/ 2801197 w 2814260"/>
              <a:gd name="connsiteY27" fmla="*/ 0 h 2142309"/>
              <a:gd name="connsiteX28" fmla="*/ 2814260 w 2814260"/>
              <a:gd name="connsiteY28" fmla="*/ 365761 h 2142309"/>
              <a:gd name="connsiteX29" fmla="*/ 2605255 w 2814260"/>
              <a:gd name="connsiteY29" fmla="*/ 744583 h 2142309"/>
              <a:gd name="connsiteX30" fmla="*/ 2174180 w 2814260"/>
              <a:gd name="connsiteY30" fmla="*/ 1097280 h 2142309"/>
              <a:gd name="connsiteX31" fmla="*/ 1782295 w 2814260"/>
              <a:gd name="connsiteY31" fmla="*/ 1815737 h 2142309"/>
              <a:gd name="connsiteX32" fmla="*/ 1782295 w 2814260"/>
              <a:gd name="connsiteY32" fmla="*/ 2103120 h 2142309"/>
              <a:gd name="connsiteX33" fmla="*/ 1664729 w 2814260"/>
              <a:gd name="connsiteY33" fmla="*/ 2142309 h 2142309"/>
              <a:gd name="connsiteX34" fmla="*/ 946272 w 2814260"/>
              <a:gd name="connsiteY34" fmla="*/ 1593669 h 2142309"/>
              <a:gd name="connsiteX35" fmla="*/ 293129 w 2814260"/>
              <a:gd name="connsiteY35" fmla="*/ 1332412 h 2142309"/>
              <a:gd name="connsiteX36" fmla="*/ 0 w 2814260"/>
              <a:gd name="connsiteY36" fmla="*/ 1368185 h 2142309"/>
              <a:gd name="connsiteX0" fmla="*/ 201689 w 2827323"/>
              <a:gd name="connsiteY0" fmla="*/ 1293223 h 2142309"/>
              <a:gd name="connsiteX1" fmla="*/ 0 w 2827323"/>
              <a:gd name="connsiteY1" fmla="*/ 1344608 h 2142309"/>
              <a:gd name="connsiteX2" fmla="*/ 319255 w 2827323"/>
              <a:gd name="connsiteY2" fmla="*/ 1306286 h 2142309"/>
              <a:gd name="connsiteX3" fmla="*/ 462946 w 2827323"/>
              <a:gd name="connsiteY3" fmla="*/ 1280160 h 2142309"/>
              <a:gd name="connsiteX4" fmla="*/ 580512 w 2827323"/>
              <a:gd name="connsiteY4" fmla="*/ 1254035 h 2142309"/>
              <a:gd name="connsiteX5" fmla="*/ 658889 w 2827323"/>
              <a:gd name="connsiteY5" fmla="*/ 1214846 h 2142309"/>
              <a:gd name="connsiteX6" fmla="*/ 711140 w 2827323"/>
              <a:gd name="connsiteY6" fmla="*/ 1201783 h 2142309"/>
              <a:gd name="connsiteX7" fmla="*/ 789518 w 2827323"/>
              <a:gd name="connsiteY7" fmla="*/ 1162595 h 2142309"/>
              <a:gd name="connsiteX8" fmla="*/ 828706 w 2827323"/>
              <a:gd name="connsiteY8" fmla="*/ 1136469 h 2142309"/>
              <a:gd name="connsiteX9" fmla="*/ 946272 w 2827323"/>
              <a:gd name="connsiteY9" fmla="*/ 1071155 h 2142309"/>
              <a:gd name="connsiteX10" fmla="*/ 1050775 w 2827323"/>
              <a:gd name="connsiteY10" fmla="*/ 1005840 h 2142309"/>
              <a:gd name="connsiteX11" fmla="*/ 1089963 w 2827323"/>
              <a:gd name="connsiteY11" fmla="*/ 992777 h 2142309"/>
              <a:gd name="connsiteX12" fmla="*/ 1207529 w 2827323"/>
              <a:gd name="connsiteY12" fmla="*/ 901337 h 2142309"/>
              <a:gd name="connsiteX13" fmla="*/ 1285906 w 2827323"/>
              <a:gd name="connsiteY13" fmla="*/ 849086 h 2142309"/>
              <a:gd name="connsiteX14" fmla="*/ 1351220 w 2827323"/>
              <a:gd name="connsiteY14" fmla="*/ 783772 h 2142309"/>
              <a:gd name="connsiteX15" fmla="*/ 1377346 w 2827323"/>
              <a:gd name="connsiteY15" fmla="*/ 744583 h 2142309"/>
              <a:gd name="connsiteX16" fmla="*/ 1455723 w 2827323"/>
              <a:gd name="connsiteY16" fmla="*/ 666206 h 2142309"/>
              <a:gd name="connsiteX17" fmla="*/ 1494912 w 2827323"/>
              <a:gd name="connsiteY17" fmla="*/ 627017 h 2142309"/>
              <a:gd name="connsiteX18" fmla="*/ 1586352 w 2827323"/>
              <a:gd name="connsiteY18" fmla="*/ 561703 h 2142309"/>
              <a:gd name="connsiteX19" fmla="*/ 1612478 w 2827323"/>
              <a:gd name="connsiteY19" fmla="*/ 522515 h 2142309"/>
              <a:gd name="connsiteX20" fmla="*/ 1690855 w 2827323"/>
              <a:gd name="connsiteY20" fmla="*/ 470263 h 2142309"/>
              <a:gd name="connsiteX21" fmla="*/ 1756169 w 2827323"/>
              <a:gd name="connsiteY21" fmla="*/ 391886 h 2142309"/>
              <a:gd name="connsiteX22" fmla="*/ 1821483 w 2827323"/>
              <a:gd name="connsiteY22" fmla="*/ 326572 h 2142309"/>
              <a:gd name="connsiteX23" fmla="*/ 1886798 w 2827323"/>
              <a:gd name="connsiteY23" fmla="*/ 248195 h 2142309"/>
              <a:gd name="connsiteX24" fmla="*/ 1952112 w 2827323"/>
              <a:gd name="connsiteY24" fmla="*/ 169817 h 2142309"/>
              <a:gd name="connsiteX25" fmla="*/ 2017426 w 2827323"/>
              <a:gd name="connsiteY25" fmla="*/ 52252 h 2142309"/>
              <a:gd name="connsiteX26" fmla="*/ 2056615 w 2827323"/>
              <a:gd name="connsiteY26" fmla="*/ 0 h 2142309"/>
              <a:gd name="connsiteX27" fmla="*/ 2814260 w 2827323"/>
              <a:gd name="connsiteY27" fmla="*/ 0 h 2142309"/>
              <a:gd name="connsiteX28" fmla="*/ 2827323 w 2827323"/>
              <a:gd name="connsiteY28" fmla="*/ 365761 h 2142309"/>
              <a:gd name="connsiteX29" fmla="*/ 2618318 w 2827323"/>
              <a:gd name="connsiteY29" fmla="*/ 744583 h 2142309"/>
              <a:gd name="connsiteX30" fmla="*/ 2187243 w 2827323"/>
              <a:gd name="connsiteY30" fmla="*/ 1097280 h 2142309"/>
              <a:gd name="connsiteX31" fmla="*/ 1795358 w 2827323"/>
              <a:gd name="connsiteY31" fmla="*/ 1815737 h 2142309"/>
              <a:gd name="connsiteX32" fmla="*/ 1795358 w 2827323"/>
              <a:gd name="connsiteY32" fmla="*/ 2103120 h 2142309"/>
              <a:gd name="connsiteX33" fmla="*/ 1677792 w 2827323"/>
              <a:gd name="connsiteY33" fmla="*/ 2142309 h 2142309"/>
              <a:gd name="connsiteX34" fmla="*/ 959335 w 2827323"/>
              <a:gd name="connsiteY34" fmla="*/ 1593669 h 2142309"/>
              <a:gd name="connsiteX35" fmla="*/ 306192 w 2827323"/>
              <a:gd name="connsiteY35" fmla="*/ 1332412 h 2142309"/>
              <a:gd name="connsiteX36" fmla="*/ 13063 w 2827323"/>
              <a:gd name="connsiteY36" fmla="*/ 1368185 h 2142309"/>
              <a:gd name="connsiteX0" fmla="*/ 201689 w 2827323"/>
              <a:gd name="connsiteY0" fmla="*/ 1293223 h 2142309"/>
              <a:gd name="connsiteX1" fmla="*/ 0 w 2827323"/>
              <a:gd name="connsiteY1" fmla="*/ 1344608 h 2142309"/>
              <a:gd name="connsiteX2" fmla="*/ 319255 w 2827323"/>
              <a:gd name="connsiteY2" fmla="*/ 1306286 h 2142309"/>
              <a:gd name="connsiteX3" fmla="*/ 462946 w 2827323"/>
              <a:gd name="connsiteY3" fmla="*/ 1280160 h 2142309"/>
              <a:gd name="connsiteX4" fmla="*/ 580512 w 2827323"/>
              <a:gd name="connsiteY4" fmla="*/ 1254035 h 2142309"/>
              <a:gd name="connsiteX5" fmla="*/ 658889 w 2827323"/>
              <a:gd name="connsiteY5" fmla="*/ 1214846 h 2142309"/>
              <a:gd name="connsiteX6" fmla="*/ 711140 w 2827323"/>
              <a:gd name="connsiteY6" fmla="*/ 1201783 h 2142309"/>
              <a:gd name="connsiteX7" fmla="*/ 789518 w 2827323"/>
              <a:gd name="connsiteY7" fmla="*/ 1162595 h 2142309"/>
              <a:gd name="connsiteX8" fmla="*/ 828706 w 2827323"/>
              <a:gd name="connsiteY8" fmla="*/ 1136469 h 2142309"/>
              <a:gd name="connsiteX9" fmla="*/ 946272 w 2827323"/>
              <a:gd name="connsiteY9" fmla="*/ 1071155 h 2142309"/>
              <a:gd name="connsiteX10" fmla="*/ 1050775 w 2827323"/>
              <a:gd name="connsiteY10" fmla="*/ 1005840 h 2142309"/>
              <a:gd name="connsiteX11" fmla="*/ 1089963 w 2827323"/>
              <a:gd name="connsiteY11" fmla="*/ 992777 h 2142309"/>
              <a:gd name="connsiteX12" fmla="*/ 1207529 w 2827323"/>
              <a:gd name="connsiteY12" fmla="*/ 901337 h 2142309"/>
              <a:gd name="connsiteX13" fmla="*/ 1285906 w 2827323"/>
              <a:gd name="connsiteY13" fmla="*/ 849086 h 2142309"/>
              <a:gd name="connsiteX14" fmla="*/ 1351220 w 2827323"/>
              <a:gd name="connsiteY14" fmla="*/ 783772 h 2142309"/>
              <a:gd name="connsiteX15" fmla="*/ 1377346 w 2827323"/>
              <a:gd name="connsiteY15" fmla="*/ 744583 h 2142309"/>
              <a:gd name="connsiteX16" fmla="*/ 1455723 w 2827323"/>
              <a:gd name="connsiteY16" fmla="*/ 666206 h 2142309"/>
              <a:gd name="connsiteX17" fmla="*/ 1494912 w 2827323"/>
              <a:gd name="connsiteY17" fmla="*/ 627017 h 2142309"/>
              <a:gd name="connsiteX18" fmla="*/ 1586352 w 2827323"/>
              <a:gd name="connsiteY18" fmla="*/ 561703 h 2142309"/>
              <a:gd name="connsiteX19" fmla="*/ 1612478 w 2827323"/>
              <a:gd name="connsiteY19" fmla="*/ 522515 h 2142309"/>
              <a:gd name="connsiteX20" fmla="*/ 1690855 w 2827323"/>
              <a:gd name="connsiteY20" fmla="*/ 470263 h 2142309"/>
              <a:gd name="connsiteX21" fmla="*/ 1756169 w 2827323"/>
              <a:gd name="connsiteY21" fmla="*/ 391886 h 2142309"/>
              <a:gd name="connsiteX22" fmla="*/ 1821483 w 2827323"/>
              <a:gd name="connsiteY22" fmla="*/ 326572 h 2142309"/>
              <a:gd name="connsiteX23" fmla="*/ 1886798 w 2827323"/>
              <a:gd name="connsiteY23" fmla="*/ 248195 h 2142309"/>
              <a:gd name="connsiteX24" fmla="*/ 1952112 w 2827323"/>
              <a:gd name="connsiteY24" fmla="*/ 169817 h 2142309"/>
              <a:gd name="connsiteX25" fmla="*/ 2017426 w 2827323"/>
              <a:gd name="connsiteY25" fmla="*/ 52252 h 2142309"/>
              <a:gd name="connsiteX26" fmla="*/ 2056615 w 2827323"/>
              <a:gd name="connsiteY26" fmla="*/ 0 h 2142309"/>
              <a:gd name="connsiteX27" fmla="*/ 2814260 w 2827323"/>
              <a:gd name="connsiteY27" fmla="*/ 0 h 2142309"/>
              <a:gd name="connsiteX28" fmla="*/ 2827323 w 2827323"/>
              <a:gd name="connsiteY28" fmla="*/ 365761 h 2142309"/>
              <a:gd name="connsiteX29" fmla="*/ 2618318 w 2827323"/>
              <a:gd name="connsiteY29" fmla="*/ 744583 h 2142309"/>
              <a:gd name="connsiteX30" fmla="*/ 2187243 w 2827323"/>
              <a:gd name="connsiteY30" fmla="*/ 1097280 h 2142309"/>
              <a:gd name="connsiteX31" fmla="*/ 1795358 w 2827323"/>
              <a:gd name="connsiteY31" fmla="*/ 1815737 h 2142309"/>
              <a:gd name="connsiteX32" fmla="*/ 1795358 w 2827323"/>
              <a:gd name="connsiteY32" fmla="*/ 2103120 h 2142309"/>
              <a:gd name="connsiteX33" fmla="*/ 1677792 w 2827323"/>
              <a:gd name="connsiteY33" fmla="*/ 2142309 h 2142309"/>
              <a:gd name="connsiteX34" fmla="*/ 959335 w 2827323"/>
              <a:gd name="connsiteY34" fmla="*/ 1593669 h 2142309"/>
              <a:gd name="connsiteX35" fmla="*/ 270336 w 2827323"/>
              <a:gd name="connsiteY35" fmla="*/ 1400926 h 2142309"/>
              <a:gd name="connsiteX36" fmla="*/ 13063 w 2827323"/>
              <a:gd name="connsiteY36" fmla="*/ 1368185 h 2142309"/>
              <a:gd name="connsiteX0" fmla="*/ 201689 w 2827323"/>
              <a:gd name="connsiteY0" fmla="*/ 1293223 h 2189412"/>
              <a:gd name="connsiteX1" fmla="*/ 0 w 2827323"/>
              <a:gd name="connsiteY1" fmla="*/ 1344608 h 2189412"/>
              <a:gd name="connsiteX2" fmla="*/ 319255 w 2827323"/>
              <a:gd name="connsiteY2" fmla="*/ 1306286 h 2189412"/>
              <a:gd name="connsiteX3" fmla="*/ 462946 w 2827323"/>
              <a:gd name="connsiteY3" fmla="*/ 1280160 h 2189412"/>
              <a:gd name="connsiteX4" fmla="*/ 580512 w 2827323"/>
              <a:gd name="connsiteY4" fmla="*/ 1254035 h 2189412"/>
              <a:gd name="connsiteX5" fmla="*/ 658889 w 2827323"/>
              <a:gd name="connsiteY5" fmla="*/ 1214846 h 2189412"/>
              <a:gd name="connsiteX6" fmla="*/ 711140 w 2827323"/>
              <a:gd name="connsiteY6" fmla="*/ 1201783 h 2189412"/>
              <a:gd name="connsiteX7" fmla="*/ 789518 w 2827323"/>
              <a:gd name="connsiteY7" fmla="*/ 1162595 h 2189412"/>
              <a:gd name="connsiteX8" fmla="*/ 828706 w 2827323"/>
              <a:gd name="connsiteY8" fmla="*/ 1136469 h 2189412"/>
              <a:gd name="connsiteX9" fmla="*/ 946272 w 2827323"/>
              <a:gd name="connsiteY9" fmla="*/ 1071155 h 2189412"/>
              <a:gd name="connsiteX10" fmla="*/ 1050775 w 2827323"/>
              <a:gd name="connsiteY10" fmla="*/ 1005840 h 2189412"/>
              <a:gd name="connsiteX11" fmla="*/ 1089963 w 2827323"/>
              <a:gd name="connsiteY11" fmla="*/ 992777 h 2189412"/>
              <a:gd name="connsiteX12" fmla="*/ 1207529 w 2827323"/>
              <a:gd name="connsiteY12" fmla="*/ 901337 h 2189412"/>
              <a:gd name="connsiteX13" fmla="*/ 1285906 w 2827323"/>
              <a:gd name="connsiteY13" fmla="*/ 849086 h 2189412"/>
              <a:gd name="connsiteX14" fmla="*/ 1351220 w 2827323"/>
              <a:gd name="connsiteY14" fmla="*/ 783772 h 2189412"/>
              <a:gd name="connsiteX15" fmla="*/ 1377346 w 2827323"/>
              <a:gd name="connsiteY15" fmla="*/ 744583 h 2189412"/>
              <a:gd name="connsiteX16" fmla="*/ 1455723 w 2827323"/>
              <a:gd name="connsiteY16" fmla="*/ 666206 h 2189412"/>
              <a:gd name="connsiteX17" fmla="*/ 1494912 w 2827323"/>
              <a:gd name="connsiteY17" fmla="*/ 627017 h 2189412"/>
              <a:gd name="connsiteX18" fmla="*/ 1586352 w 2827323"/>
              <a:gd name="connsiteY18" fmla="*/ 561703 h 2189412"/>
              <a:gd name="connsiteX19" fmla="*/ 1612478 w 2827323"/>
              <a:gd name="connsiteY19" fmla="*/ 522515 h 2189412"/>
              <a:gd name="connsiteX20" fmla="*/ 1690855 w 2827323"/>
              <a:gd name="connsiteY20" fmla="*/ 470263 h 2189412"/>
              <a:gd name="connsiteX21" fmla="*/ 1756169 w 2827323"/>
              <a:gd name="connsiteY21" fmla="*/ 391886 h 2189412"/>
              <a:gd name="connsiteX22" fmla="*/ 1821483 w 2827323"/>
              <a:gd name="connsiteY22" fmla="*/ 326572 h 2189412"/>
              <a:gd name="connsiteX23" fmla="*/ 1886798 w 2827323"/>
              <a:gd name="connsiteY23" fmla="*/ 248195 h 2189412"/>
              <a:gd name="connsiteX24" fmla="*/ 1952112 w 2827323"/>
              <a:gd name="connsiteY24" fmla="*/ 169817 h 2189412"/>
              <a:gd name="connsiteX25" fmla="*/ 2017426 w 2827323"/>
              <a:gd name="connsiteY25" fmla="*/ 52252 h 2189412"/>
              <a:gd name="connsiteX26" fmla="*/ 2056615 w 2827323"/>
              <a:gd name="connsiteY26" fmla="*/ 0 h 2189412"/>
              <a:gd name="connsiteX27" fmla="*/ 2814260 w 2827323"/>
              <a:gd name="connsiteY27" fmla="*/ 0 h 2189412"/>
              <a:gd name="connsiteX28" fmla="*/ 2827323 w 2827323"/>
              <a:gd name="connsiteY28" fmla="*/ 365761 h 2189412"/>
              <a:gd name="connsiteX29" fmla="*/ 2618318 w 2827323"/>
              <a:gd name="connsiteY29" fmla="*/ 744583 h 2189412"/>
              <a:gd name="connsiteX30" fmla="*/ 2187243 w 2827323"/>
              <a:gd name="connsiteY30" fmla="*/ 1097280 h 2189412"/>
              <a:gd name="connsiteX31" fmla="*/ 1795358 w 2827323"/>
              <a:gd name="connsiteY31" fmla="*/ 1815737 h 2189412"/>
              <a:gd name="connsiteX32" fmla="*/ 1795358 w 2827323"/>
              <a:gd name="connsiteY32" fmla="*/ 2103120 h 2189412"/>
              <a:gd name="connsiteX33" fmla="*/ 1601598 w 2827323"/>
              <a:gd name="connsiteY33" fmla="*/ 2189412 h 2189412"/>
              <a:gd name="connsiteX34" fmla="*/ 959335 w 2827323"/>
              <a:gd name="connsiteY34" fmla="*/ 1593669 h 2189412"/>
              <a:gd name="connsiteX35" fmla="*/ 270336 w 2827323"/>
              <a:gd name="connsiteY35" fmla="*/ 1400926 h 2189412"/>
              <a:gd name="connsiteX36" fmla="*/ 13063 w 2827323"/>
              <a:gd name="connsiteY36" fmla="*/ 1368185 h 2189412"/>
              <a:gd name="connsiteX0" fmla="*/ 201689 w 2827323"/>
              <a:gd name="connsiteY0" fmla="*/ 1293223 h 2189412"/>
              <a:gd name="connsiteX1" fmla="*/ 0 w 2827323"/>
              <a:gd name="connsiteY1" fmla="*/ 1344608 h 2189412"/>
              <a:gd name="connsiteX2" fmla="*/ 319255 w 2827323"/>
              <a:gd name="connsiteY2" fmla="*/ 1306286 h 2189412"/>
              <a:gd name="connsiteX3" fmla="*/ 462946 w 2827323"/>
              <a:gd name="connsiteY3" fmla="*/ 1280160 h 2189412"/>
              <a:gd name="connsiteX4" fmla="*/ 580512 w 2827323"/>
              <a:gd name="connsiteY4" fmla="*/ 1254035 h 2189412"/>
              <a:gd name="connsiteX5" fmla="*/ 658889 w 2827323"/>
              <a:gd name="connsiteY5" fmla="*/ 1214846 h 2189412"/>
              <a:gd name="connsiteX6" fmla="*/ 711140 w 2827323"/>
              <a:gd name="connsiteY6" fmla="*/ 1201783 h 2189412"/>
              <a:gd name="connsiteX7" fmla="*/ 789518 w 2827323"/>
              <a:gd name="connsiteY7" fmla="*/ 1162595 h 2189412"/>
              <a:gd name="connsiteX8" fmla="*/ 828706 w 2827323"/>
              <a:gd name="connsiteY8" fmla="*/ 1136469 h 2189412"/>
              <a:gd name="connsiteX9" fmla="*/ 946272 w 2827323"/>
              <a:gd name="connsiteY9" fmla="*/ 1071155 h 2189412"/>
              <a:gd name="connsiteX10" fmla="*/ 1050775 w 2827323"/>
              <a:gd name="connsiteY10" fmla="*/ 1005840 h 2189412"/>
              <a:gd name="connsiteX11" fmla="*/ 1089963 w 2827323"/>
              <a:gd name="connsiteY11" fmla="*/ 992777 h 2189412"/>
              <a:gd name="connsiteX12" fmla="*/ 1207529 w 2827323"/>
              <a:gd name="connsiteY12" fmla="*/ 901337 h 2189412"/>
              <a:gd name="connsiteX13" fmla="*/ 1285906 w 2827323"/>
              <a:gd name="connsiteY13" fmla="*/ 849086 h 2189412"/>
              <a:gd name="connsiteX14" fmla="*/ 1351220 w 2827323"/>
              <a:gd name="connsiteY14" fmla="*/ 783772 h 2189412"/>
              <a:gd name="connsiteX15" fmla="*/ 1377346 w 2827323"/>
              <a:gd name="connsiteY15" fmla="*/ 744583 h 2189412"/>
              <a:gd name="connsiteX16" fmla="*/ 1455723 w 2827323"/>
              <a:gd name="connsiteY16" fmla="*/ 666206 h 2189412"/>
              <a:gd name="connsiteX17" fmla="*/ 1494912 w 2827323"/>
              <a:gd name="connsiteY17" fmla="*/ 627017 h 2189412"/>
              <a:gd name="connsiteX18" fmla="*/ 1586352 w 2827323"/>
              <a:gd name="connsiteY18" fmla="*/ 561703 h 2189412"/>
              <a:gd name="connsiteX19" fmla="*/ 1612478 w 2827323"/>
              <a:gd name="connsiteY19" fmla="*/ 522515 h 2189412"/>
              <a:gd name="connsiteX20" fmla="*/ 1690855 w 2827323"/>
              <a:gd name="connsiteY20" fmla="*/ 470263 h 2189412"/>
              <a:gd name="connsiteX21" fmla="*/ 1756169 w 2827323"/>
              <a:gd name="connsiteY21" fmla="*/ 391886 h 2189412"/>
              <a:gd name="connsiteX22" fmla="*/ 1821483 w 2827323"/>
              <a:gd name="connsiteY22" fmla="*/ 326572 h 2189412"/>
              <a:gd name="connsiteX23" fmla="*/ 1886798 w 2827323"/>
              <a:gd name="connsiteY23" fmla="*/ 248195 h 2189412"/>
              <a:gd name="connsiteX24" fmla="*/ 1952112 w 2827323"/>
              <a:gd name="connsiteY24" fmla="*/ 169817 h 2189412"/>
              <a:gd name="connsiteX25" fmla="*/ 2017426 w 2827323"/>
              <a:gd name="connsiteY25" fmla="*/ 52252 h 2189412"/>
              <a:gd name="connsiteX26" fmla="*/ 2056615 w 2827323"/>
              <a:gd name="connsiteY26" fmla="*/ 0 h 2189412"/>
              <a:gd name="connsiteX27" fmla="*/ 2814260 w 2827323"/>
              <a:gd name="connsiteY27" fmla="*/ 0 h 2189412"/>
              <a:gd name="connsiteX28" fmla="*/ 2827323 w 2827323"/>
              <a:gd name="connsiteY28" fmla="*/ 365761 h 2189412"/>
              <a:gd name="connsiteX29" fmla="*/ 2618318 w 2827323"/>
              <a:gd name="connsiteY29" fmla="*/ 744583 h 2189412"/>
              <a:gd name="connsiteX30" fmla="*/ 2187243 w 2827323"/>
              <a:gd name="connsiteY30" fmla="*/ 1097280 h 2189412"/>
              <a:gd name="connsiteX31" fmla="*/ 1795358 w 2827323"/>
              <a:gd name="connsiteY31" fmla="*/ 1815737 h 2189412"/>
              <a:gd name="connsiteX32" fmla="*/ 1795358 w 2827323"/>
              <a:gd name="connsiteY32" fmla="*/ 2103120 h 2189412"/>
              <a:gd name="connsiteX33" fmla="*/ 1601598 w 2827323"/>
              <a:gd name="connsiteY33" fmla="*/ 2189412 h 2189412"/>
              <a:gd name="connsiteX34" fmla="*/ 959335 w 2827323"/>
              <a:gd name="connsiteY34" fmla="*/ 1593669 h 2189412"/>
              <a:gd name="connsiteX35" fmla="*/ 247927 w 2827323"/>
              <a:gd name="connsiteY35" fmla="*/ 1400926 h 2189412"/>
              <a:gd name="connsiteX36" fmla="*/ 13063 w 2827323"/>
              <a:gd name="connsiteY36" fmla="*/ 1368185 h 2189412"/>
              <a:gd name="connsiteX0" fmla="*/ 201689 w 2827323"/>
              <a:gd name="connsiteY0" fmla="*/ 1293223 h 2163720"/>
              <a:gd name="connsiteX1" fmla="*/ 0 w 2827323"/>
              <a:gd name="connsiteY1" fmla="*/ 1344608 h 2163720"/>
              <a:gd name="connsiteX2" fmla="*/ 319255 w 2827323"/>
              <a:gd name="connsiteY2" fmla="*/ 1306286 h 2163720"/>
              <a:gd name="connsiteX3" fmla="*/ 462946 w 2827323"/>
              <a:gd name="connsiteY3" fmla="*/ 1280160 h 2163720"/>
              <a:gd name="connsiteX4" fmla="*/ 580512 w 2827323"/>
              <a:gd name="connsiteY4" fmla="*/ 1254035 h 2163720"/>
              <a:gd name="connsiteX5" fmla="*/ 658889 w 2827323"/>
              <a:gd name="connsiteY5" fmla="*/ 1214846 h 2163720"/>
              <a:gd name="connsiteX6" fmla="*/ 711140 w 2827323"/>
              <a:gd name="connsiteY6" fmla="*/ 1201783 h 2163720"/>
              <a:gd name="connsiteX7" fmla="*/ 789518 w 2827323"/>
              <a:gd name="connsiteY7" fmla="*/ 1162595 h 2163720"/>
              <a:gd name="connsiteX8" fmla="*/ 828706 w 2827323"/>
              <a:gd name="connsiteY8" fmla="*/ 1136469 h 2163720"/>
              <a:gd name="connsiteX9" fmla="*/ 946272 w 2827323"/>
              <a:gd name="connsiteY9" fmla="*/ 1071155 h 2163720"/>
              <a:gd name="connsiteX10" fmla="*/ 1050775 w 2827323"/>
              <a:gd name="connsiteY10" fmla="*/ 1005840 h 2163720"/>
              <a:gd name="connsiteX11" fmla="*/ 1089963 w 2827323"/>
              <a:gd name="connsiteY11" fmla="*/ 992777 h 2163720"/>
              <a:gd name="connsiteX12" fmla="*/ 1207529 w 2827323"/>
              <a:gd name="connsiteY12" fmla="*/ 901337 h 2163720"/>
              <a:gd name="connsiteX13" fmla="*/ 1285906 w 2827323"/>
              <a:gd name="connsiteY13" fmla="*/ 849086 h 2163720"/>
              <a:gd name="connsiteX14" fmla="*/ 1351220 w 2827323"/>
              <a:gd name="connsiteY14" fmla="*/ 783772 h 2163720"/>
              <a:gd name="connsiteX15" fmla="*/ 1377346 w 2827323"/>
              <a:gd name="connsiteY15" fmla="*/ 744583 h 2163720"/>
              <a:gd name="connsiteX16" fmla="*/ 1455723 w 2827323"/>
              <a:gd name="connsiteY16" fmla="*/ 666206 h 2163720"/>
              <a:gd name="connsiteX17" fmla="*/ 1494912 w 2827323"/>
              <a:gd name="connsiteY17" fmla="*/ 627017 h 2163720"/>
              <a:gd name="connsiteX18" fmla="*/ 1586352 w 2827323"/>
              <a:gd name="connsiteY18" fmla="*/ 561703 h 2163720"/>
              <a:gd name="connsiteX19" fmla="*/ 1612478 w 2827323"/>
              <a:gd name="connsiteY19" fmla="*/ 522515 h 2163720"/>
              <a:gd name="connsiteX20" fmla="*/ 1690855 w 2827323"/>
              <a:gd name="connsiteY20" fmla="*/ 470263 h 2163720"/>
              <a:gd name="connsiteX21" fmla="*/ 1756169 w 2827323"/>
              <a:gd name="connsiteY21" fmla="*/ 391886 h 2163720"/>
              <a:gd name="connsiteX22" fmla="*/ 1821483 w 2827323"/>
              <a:gd name="connsiteY22" fmla="*/ 326572 h 2163720"/>
              <a:gd name="connsiteX23" fmla="*/ 1886798 w 2827323"/>
              <a:gd name="connsiteY23" fmla="*/ 248195 h 2163720"/>
              <a:gd name="connsiteX24" fmla="*/ 1952112 w 2827323"/>
              <a:gd name="connsiteY24" fmla="*/ 169817 h 2163720"/>
              <a:gd name="connsiteX25" fmla="*/ 2017426 w 2827323"/>
              <a:gd name="connsiteY25" fmla="*/ 52252 h 2163720"/>
              <a:gd name="connsiteX26" fmla="*/ 2056615 w 2827323"/>
              <a:gd name="connsiteY26" fmla="*/ 0 h 2163720"/>
              <a:gd name="connsiteX27" fmla="*/ 2814260 w 2827323"/>
              <a:gd name="connsiteY27" fmla="*/ 0 h 2163720"/>
              <a:gd name="connsiteX28" fmla="*/ 2827323 w 2827323"/>
              <a:gd name="connsiteY28" fmla="*/ 365761 h 2163720"/>
              <a:gd name="connsiteX29" fmla="*/ 2618318 w 2827323"/>
              <a:gd name="connsiteY29" fmla="*/ 744583 h 2163720"/>
              <a:gd name="connsiteX30" fmla="*/ 2187243 w 2827323"/>
              <a:gd name="connsiteY30" fmla="*/ 1097280 h 2163720"/>
              <a:gd name="connsiteX31" fmla="*/ 1795358 w 2827323"/>
              <a:gd name="connsiteY31" fmla="*/ 1815737 h 2163720"/>
              <a:gd name="connsiteX32" fmla="*/ 1795358 w 2827323"/>
              <a:gd name="connsiteY32" fmla="*/ 2103120 h 2163720"/>
              <a:gd name="connsiteX33" fmla="*/ 1570223 w 2827323"/>
              <a:gd name="connsiteY33" fmla="*/ 2163720 h 2163720"/>
              <a:gd name="connsiteX34" fmla="*/ 959335 w 2827323"/>
              <a:gd name="connsiteY34" fmla="*/ 1593669 h 2163720"/>
              <a:gd name="connsiteX35" fmla="*/ 247927 w 2827323"/>
              <a:gd name="connsiteY35" fmla="*/ 1400926 h 2163720"/>
              <a:gd name="connsiteX36" fmla="*/ 13063 w 2827323"/>
              <a:gd name="connsiteY36" fmla="*/ 1368185 h 2163720"/>
              <a:gd name="connsiteX0" fmla="*/ 215518 w 2841152"/>
              <a:gd name="connsiteY0" fmla="*/ 1293223 h 2163720"/>
              <a:gd name="connsiteX1" fmla="*/ 13829 w 2841152"/>
              <a:gd name="connsiteY1" fmla="*/ 1344608 h 2163720"/>
              <a:gd name="connsiteX2" fmla="*/ 333084 w 2841152"/>
              <a:gd name="connsiteY2" fmla="*/ 1306286 h 2163720"/>
              <a:gd name="connsiteX3" fmla="*/ 476775 w 2841152"/>
              <a:gd name="connsiteY3" fmla="*/ 1280160 h 2163720"/>
              <a:gd name="connsiteX4" fmla="*/ 594341 w 2841152"/>
              <a:gd name="connsiteY4" fmla="*/ 1254035 h 2163720"/>
              <a:gd name="connsiteX5" fmla="*/ 672718 w 2841152"/>
              <a:gd name="connsiteY5" fmla="*/ 1214846 h 2163720"/>
              <a:gd name="connsiteX6" fmla="*/ 724969 w 2841152"/>
              <a:gd name="connsiteY6" fmla="*/ 1201783 h 2163720"/>
              <a:gd name="connsiteX7" fmla="*/ 803347 w 2841152"/>
              <a:gd name="connsiteY7" fmla="*/ 1162595 h 2163720"/>
              <a:gd name="connsiteX8" fmla="*/ 842535 w 2841152"/>
              <a:gd name="connsiteY8" fmla="*/ 1136469 h 2163720"/>
              <a:gd name="connsiteX9" fmla="*/ 960101 w 2841152"/>
              <a:gd name="connsiteY9" fmla="*/ 1071155 h 2163720"/>
              <a:gd name="connsiteX10" fmla="*/ 1064604 w 2841152"/>
              <a:gd name="connsiteY10" fmla="*/ 1005840 h 2163720"/>
              <a:gd name="connsiteX11" fmla="*/ 1103792 w 2841152"/>
              <a:gd name="connsiteY11" fmla="*/ 992777 h 2163720"/>
              <a:gd name="connsiteX12" fmla="*/ 1221358 w 2841152"/>
              <a:gd name="connsiteY12" fmla="*/ 901337 h 2163720"/>
              <a:gd name="connsiteX13" fmla="*/ 1299735 w 2841152"/>
              <a:gd name="connsiteY13" fmla="*/ 849086 h 2163720"/>
              <a:gd name="connsiteX14" fmla="*/ 1365049 w 2841152"/>
              <a:gd name="connsiteY14" fmla="*/ 783772 h 2163720"/>
              <a:gd name="connsiteX15" fmla="*/ 1391175 w 2841152"/>
              <a:gd name="connsiteY15" fmla="*/ 744583 h 2163720"/>
              <a:gd name="connsiteX16" fmla="*/ 1469552 w 2841152"/>
              <a:gd name="connsiteY16" fmla="*/ 666206 h 2163720"/>
              <a:gd name="connsiteX17" fmla="*/ 1508741 w 2841152"/>
              <a:gd name="connsiteY17" fmla="*/ 627017 h 2163720"/>
              <a:gd name="connsiteX18" fmla="*/ 1600181 w 2841152"/>
              <a:gd name="connsiteY18" fmla="*/ 561703 h 2163720"/>
              <a:gd name="connsiteX19" fmla="*/ 1626307 w 2841152"/>
              <a:gd name="connsiteY19" fmla="*/ 522515 h 2163720"/>
              <a:gd name="connsiteX20" fmla="*/ 1704684 w 2841152"/>
              <a:gd name="connsiteY20" fmla="*/ 470263 h 2163720"/>
              <a:gd name="connsiteX21" fmla="*/ 1769998 w 2841152"/>
              <a:gd name="connsiteY21" fmla="*/ 391886 h 2163720"/>
              <a:gd name="connsiteX22" fmla="*/ 1835312 w 2841152"/>
              <a:gd name="connsiteY22" fmla="*/ 326572 h 2163720"/>
              <a:gd name="connsiteX23" fmla="*/ 1900627 w 2841152"/>
              <a:gd name="connsiteY23" fmla="*/ 248195 h 2163720"/>
              <a:gd name="connsiteX24" fmla="*/ 1965941 w 2841152"/>
              <a:gd name="connsiteY24" fmla="*/ 169817 h 2163720"/>
              <a:gd name="connsiteX25" fmla="*/ 2031255 w 2841152"/>
              <a:gd name="connsiteY25" fmla="*/ 52252 h 2163720"/>
              <a:gd name="connsiteX26" fmla="*/ 2070444 w 2841152"/>
              <a:gd name="connsiteY26" fmla="*/ 0 h 2163720"/>
              <a:gd name="connsiteX27" fmla="*/ 2828089 w 2841152"/>
              <a:gd name="connsiteY27" fmla="*/ 0 h 2163720"/>
              <a:gd name="connsiteX28" fmla="*/ 2841152 w 2841152"/>
              <a:gd name="connsiteY28" fmla="*/ 365761 h 2163720"/>
              <a:gd name="connsiteX29" fmla="*/ 2632147 w 2841152"/>
              <a:gd name="connsiteY29" fmla="*/ 744583 h 2163720"/>
              <a:gd name="connsiteX30" fmla="*/ 2201072 w 2841152"/>
              <a:gd name="connsiteY30" fmla="*/ 1097280 h 2163720"/>
              <a:gd name="connsiteX31" fmla="*/ 1809187 w 2841152"/>
              <a:gd name="connsiteY31" fmla="*/ 1815737 h 2163720"/>
              <a:gd name="connsiteX32" fmla="*/ 1809187 w 2841152"/>
              <a:gd name="connsiteY32" fmla="*/ 2103120 h 2163720"/>
              <a:gd name="connsiteX33" fmla="*/ 1584052 w 2841152"/>
              <a:gd name="connsiteY33" fmla="*/ 2163720 h 2163720"/>
              <a:gd name="connsiteX34" fmla="*/ 973164 w 2841152"/>
              <a:gd name="connsiteY34" fmla="*/ 1593669 h 2163720"/>
              <a:gd name="connsiteX35" fmla="*/ 261756 w 2841152"/>
              <a:gd name="connsiteY35" fmla="*/ 1400926 h 2163720"/>
              <a:gd name="connsiteX36" fmla="*/ 0 w 2841152"/>
              <a:gd name="connsiteY36" fmla="*/ 1363902 h 2163720"/>
              <a:gd name="connsiteX0" fmla="*/ 215518 w 2841152"/>
              <a:gd name="connsiteY0" fmla="*/ 1293223 h 2163720"/>
              <a:gd name="connsiteX1" fmla="*/ 13829 w 2841152"/>
              <a:gd name="connsiteY1" fmla="*/ 1344608 h 2163720"/>
              <a:gd name="connsiteX2" fmla="*/ 333084 w 2841152"/>
              <a:gd name="connsiteY2" fmla="*/ 1306286 h 2163720"/>
              <a:gd name="connsiteX3" fmla="*/ 476775 w 2841152"/>
              <a:gd name="connsiteY3" fmla="*/ 1280160 h 2163720"/>
              <a:gd name="connsiteX4" fmla="*/ 594341 w 2841152"/>
              <a:gd name="connsiteY4" fmla="*/ 1254035 h 2163720"/>
              <a:gd name="connsiteX5" fmla="*/ 672718 w 2841152"/>
              <a:gd name="connsiteY5" fmla="*/ 1214846 h 2163720"/>
              <a:gd name="connsiteX6" fmla="*/ 724969 w 2841152"/>
              <a:gd name="connsiteY6" fmla="*/ 1201783 h 2163720"/>
              <a:gd name="connsiteX7" fmla="*/ 803347 w 2841152"/>
              <a:gd name="connsiteY7" fmla="*/ 1162595 h 2163720"/>
              <a:gd name="connsiteX8" fmla="*/ 842535 w 2841152"/>
              <a:gd name="connsiteY8" fmla="*/ 1136469 h 2163720"/>
              <a:gd name="connsiteX9" fmla="*/ 960101 w 2841152"/>
              <a:gd name="connsiteY9" fmla="*/ 1071155 h 2163720"/>
              <a:gd name="connsiteX10" fmla="*/ 1064604 w 2841152"/>
              <a:gd name="connsiteY10" fmla="*/ 1005840 h 2163720"/>
              <a:gd name="connsiteX11" fmla="*/ 1103792 w 2841152"/>
              <a:gd name="connsiteY11" fmla="*/ 992777 h 2163720"/>
              <a:gd name="connsiteX12" fmla="*/ 1221358 w 2841152"/>
              <a:gd name="connsiteY12" fmla="*/ 901337 h 2163720"/>
              <a:gd name="connsiteX13" fmla="*/ 1299735 w 2841152"/>
              <a:gd name="connsiteY13" fmla="*/ 849086 h 2163720"/>
              <a:gd name="connsiteX14" fmla="*/ 1365049 w 2841152"/>
              <a:gd name="connsiteY14" fmla="*/ 783772 h 2163720"/>
              <a:gd name="connsiteX15" fmla="*/ 1391175 w 2841152"/>
              <a:gd name="connsiteY15" fmla="*/ 744583 h 2163720"/>
              <a:gd name="connsiteX16" fmla="*/ 1469552 w 2841152"/>
              <a:gd name="connsiteY16" fmla="*/ 666206 h 2163720"/>
              <a:gd name="connsiteX17" fmla="*/ 1508741 w 2841152"/>
              <a:gd name="connsiteY17" fmla="*/ 627017 h 2163720"/>
              <a:gd name="connsiteX18" fmla="*/ 1600181 w 2841152"/>
              <a:gd name="connsiteY18" fmla="*/ 561703 h 2163720"/>
              <a:gd name="connsiteX19" fmla="*/ 1626307 w 2841152"/>
              <a:gd name="connsiteY19" fmla="*/ 522515 h 2163720"/>
              <a:gd name="connsiteX20" fmla="*/ 1704684 w 2841152"/>
              <a:gd name="connsiteY20" fmla="*/ 470263 h 2163720"/>
              <a:gd name="connsiteX21" fmla="*/ 1769998 w 2841152"/>
              <a:gd name="connsiteY21" fmla="*/ 391886 h 2163720"/>
              <a:gd name="connsiteX22" fmla="*/ 1835312 w 2841152"/>
              <a:gd name="connsiteY22" fmla="*/ 326572 h 2163720"/>
              <a:gd name="connsiteX23" fmla="*/ 1900627 w 2841152"/>
              <a:gd name="connsiteY23" fmla="*/ 248195 h 2163720"/>
              <a:gd name="connsiteX24" fmla="*/ 1965941 w 2841152"/>
              <a:gd name="connsiteY24" fmla="*/ 169817 h 2163720"/>
              <a:gd name="connsiteX25" fmla="*/ 2031255 w 2841152"/>
              <a:gd name="connsiteY25" fmla="*/ 52252 h 2163720"/>
              <a:gd name="connsiteX26" fmla="*/ 2070444 w 2841152"/>
              <a:gd name="connsiteY26" fmla="*/ 0 h 2163720"/>
              <a:gd name="connsiteX27" fmla="*/ 2828089 w 2841152"/>
              <a:gd name="connsiteY27" fmla="*/ 0 h 2163720"/>
              <a:gd name="connsiteX28" fmla="*/ 2841152 w 2841152"/>
              <a:gd name="connsiteY28" fmla="*/ 365761 h 2163720"/>
              <a:gd name="connsiteX29" fmla="*/ 2632147 w 2841152"/>
              <a:gd name="connsiteY29" fmla="*/ 744583 h 2163720"/>
              <a:gd name="connsiteX30" fmla="*/ 2201072 w 2841152"/>
              <a:gd name="connsiteY30" fmla="*/ 1097280 h 2163720"/>
              <a:gd name="connsiteX31" fmla="*/ 1809187 w 2841152"/>
              <a:gd name="connsiteY31" fmla="*/ 1815737 h 2163720"/>
              <a:gd name="connsiteX32" fmla="*/ 1809187 w 2841152"/>
              <a:gd name="connsiteY32" fmla="*/ 2103120 h 2163720"/>
              <a:gd name="connsiteX33" fmla="*/ 1584052 w 2841152"/>
              <a:gd name="connsiteY33" fmla="*/ 2163720 h 2163720"/>
              <a:gd name="connsiteX34" fmla="*/ 973164 w 2841152"/>
              <a:gd name="connsiteY34" fmla="*/ 1593669 h 2163720"/>
              <a:gd name="connsiteX35" fmla="*/ 358715 w 2841152"/>
              <a:gd name="connsiteY35" fmla="*/ 1366344 h 2163720"/>
              <a:gd name="connsiteX36" fmla="*/ 0 w 2841152"/>
              <a:gd name="connsiteY36" fmla="*/ 1363902 h 2163720"/>
              <a:gd name="connsiteX0" fmla="*/ 215518 w 2841152"/>
              <a:gd name="connsiteY0" fmla="*/ 1293223 h 2163720"/>
              <a:gd name="connsiteX1" fmla="*/ 13829 w 2841152"/>
              <a:gd name="connsiteY1" fmla="*/ 1344608 h 2163720"/>
              <a:gd name="connsiteX2" fmla="*/ 333084 w 2841152"/>
              <a:gd name="connsiteY2" fmla="*/ 1306286 h 2163720"/>
              <a:gd name="connsiteX3" fmla="*/ 476775 w 2841152"/>
              <a:gd name="connsiteY3" fmla="*/ 1280160 h 2163720"/>
              <a:gd name="connsiteX4" fmla="*/ 594341 w 2841152"/>
              <a:gd name="connsiteY4" fmla="*/ 1254035 h 2163720"/>
              <a:gd name="connsiteX5" fmla="*/ 672718 w 2841152"/>
              <a:gd name="connsiteY5" fmla="*/ 1214846 h 2163720"/>
              <a:gd name="connsiteX6" fmla="*/ 724969 w 2841152"/>
              <a:gd name="connsiteY6" fmla="*/ 1201783 h 2163720"/>
              <a:gd name="connsiteX7" fmla="*/ 803347 w 2841152"/>
              <a:gd name="connsiteY7" fmla="*/ 1162595 h 2163720"/>
              <a:gd name="connsiteX8" fmla="*/ 842535 w 2841152"/>
              <a:gd name="connsiteY8" fmla="*/ 1136469 h 2163720"/>
              <a:gd name="connsiteX9" fmla="*/ 960101 w 2841152"/>
              <a:gd name="connsiteY9" fmla="*/ 1071155 h 2163720"/>
              <a:gd name="connsiteX10" fmla="*/ 1064604 w 2841152"/>
              <a:gd name="connsiteY10" fmla="*/ 1005840 h 2163720"/>
              <a:gd name="connsiteX11" fmla="*/ 1103792 w 2841152"/>
              <a:gd name="connsiteY11" fmla="*/ 992777 h 2163720"/>
              <a:gd name="connsiteX12" fmla="*/ 1221358 w 2841152"/>
              <a:gd name="connsiteY12" fmla="*/ 901337 h 2163720"/>
              <a:gd name="connsiteX13" fmla="*/ 1299735 w 2841152"/>
              <a:gd name="connsiteY13" fmla="*/ 849086 h 2163720"/>
              <a:gd name="connsiteX14" fmla="*/ 1365049 w 2841152"/>
              <a:gd name="connsiteY14" fmla="*/ 783772 h 2163720"/>
              <a:gd name="connsiteX15" fmla="*/ 1391175 w 2841152"/>
              <a:gd name="connsiteY15" fmla="*/ 744583 h 2163720"/>
              <a:gd name="connsiteX16" fmla="*/ 1469552 w 2841152"/>
              <a:gd name="connsiteY16" fmla="*/ 666206 h 2163720"/>
              <a:gd name="connsiteX17" fmla="*/ 1508741 w 2841152"/>
              <a:gd name="connsiteY17" fmla="*/ 627017 h 2163720"/>
              <a:gd name="connsiteX18" fmla="*/ 1600181 w 2841152"/>
              <a:gd name="connsiteY18" fmla="*/ 561703 h 2163720"/>
              <a:gd name="connsiteX19" fmla="*/ 1626307 w 2841152"/>
              <a:gd name="connsiteY19" fmla="*/ 522515 h 2163720"/>
              <a:gd name="connsiteX20" fmla="*/ 1704684 w 2841152"/>
              <a:gd name="connsiteY20" fmla="*/ 470263 h 2163720"/>
              <a:gd name="connsiteX21" fmla="*/ 1769998 w 2841152"/>
              <a:gd name="connsiteY21" fmla="*/ 391886 h 2163720"/>
              <a:gd name="connsiteX22" fmla="*/ 1835312 w 2841152"/>
              <a:gd name="connsiteY22" fmla="*/ 326572 h 2163720"/>
              <a:gd name="connsiteX23" fmla="*/ 1900627 w 2841152"/>
              <a:gd name="connsiteY23" fmla="*/ 248195 h 2163720"/>
              <a:gd name="connsiteX24" fmla="*/ 1965941 w 2841152"/>
              <a:gd name="connsiteY24" fmla="*/ 169817 h 2163720"/>
              <a:gd name="connsiteX25" fmla="*/ 2031255 w 2841152"/>
              <a:gd name="connsiteY25" fmla="*/ 52252 h 2163720"/>
              <a:gd name="connsiteX26" fmla="*/ 2070444 w 2841152"/>
              <a:gd name="connsiteY26" fmla="*/ 0 h 2163720"/>
              <a:gd name="connsiteX27" fmla="*/ 2828089 w 2841152"/>
              <a:gd name="connsiteY27" fmla="*/ 0 h 2163720"/>
              <a:gd name="connsiteX28" fmla="*/ 2841152 w 2841152"/>
              <a:gd name="connsiteY28" fmla="*/ 365761 h 2163720"/>
              <a:gd name="connsiteX29" fmla="*/ 2632147 w 2841152"/>
              <a:gd name="connsiteY29" fmla="*/ 744583 h 2163720"/>
              <a:gd name="connsiteX30" fmla="*/ 2201072 w 2841152"/>
              <a:gd name="connsiteY30" fmla="*/ 1097280 h 2163720"/>
              <a:gd name="connsiteX31" fmla="*/ 1809187 w 2841152"/>
              <a:gd name="connsiteY31" fmla="*/ 1815737 h 2163720"/>
              <a:gd name="connsiteX32" fmla="*/ 1809187 w 2841152"/>
              <a:gd name="connsiteY32" fmla="*/ 2103120 h 2163720"/>
              <a:gd name="connsiteX33" fmla="*/ 1584052 w 2841152"/>
              <a:gd name="connsiteY33" fmla="*/ 2163720 h 2163720"/>
              <a:gd name="connsiteX34" fmla="*/ 953202 w 2841152"/>
              <a:gd name="connsiteY34" fmla="*/ 1524504 h 2163720"/>
              <a:gd name="connsiteX35" fmla="*/ 358715 w 2841152"/>
              <a:gd name="connsiteY35" fmla="*/ 1366344 h 2163720"/>
              <a:gd name="connsiteX36" fmla="*/ 0 w 2841152"/>
              <a:gd name="connsiteY36" fmla="*/ 1363902 h 2163720"/>
              <a:gd name="connsiteX0" fmla="*/ 201689 w 2827323"/>
              <a:gd name="connsiteY0" fmla="*/ 1293223 h 2163720"/>
              <a:gd name="connsiteX1" fmla="*/ 0 w 2827323"/>
              <a:gd name="connsiteY1" fmla="*/ 1344608 h 2163720"/>
              <a:gd name="connsiteX2" fmla="*/ 319255 w 2827323"/>
              <a:gd name="connsiteY2" fmla="*/ 1306286 h 2163720"/>
              <a:gd name="connsiteX3" fmla="*/ 462946 w 2827323"/>
              <a:gd name="connsiteY3" fmla="*/ 1280160 h 2163720"/>
              <a:gd name="connsiteX4" fmla="*/ 580512 w 2827323"/>
              <a:gd name="connsiteY4" fmla="*/ 1254035 h 2163720"/>
              <a:gd name="connsiteX5" fmla="*/ 658889 w 2827323"/>
              <a:gd name="connsiteY5" fmla="*/ 1214846 h 2163720"/>
              <a:gd name="connsiteX6" fmla="*/ 711140 w 2827323"/>
              <a:gd name="connsiteY6" fmla="*/ 1201783 h 2163720"/>
              <a:gd name="connsiteX7" fmla="*/ 789518 w 2827323"/>
              <a:gd name="connsiteY7" fmla="*/ 1162595 h 2163720"/>
              <a:gd name="connsiteX8" fmla="*/ 828706 w 2827323"/>
              <a:gd name="connsiteY8" fmla="*/ 1136469 h 2163720"/>
              <a:gd name="connsiteX9" fmla="*/ 946272 w 2827323"/>
              <a:gd name="connsiteY9" fmla="*/ 1071155 h 2163720"/>
              <a:gd name="connsiteX10" fmla="*/ 1050775 w 2827323"/>
              <a:gd name="connsiteY10" fmla="*/ 1005840 h 2163720"/>
              <a:gd name="connsiteX11" fmla="*/ 1089963 w 2827323"/>
              <a:gd name="connsiteY11" fmla="*/ 992777 h 2163720"/>
              <a:gd name="connsiteX12" fmla="*/ 1207529 w 2827323"/>
              <a:gd name="connsiteY12" fmla="*/ 901337 h 2163720"/>
              <a:gd name="connsiteX13" fmla="*/ 1285906 w 2827323"/>
              <a:gd name="connsiteY13" fmla="*/ 849086 h 2163720"/>
              <a:gd name="connsiteX14" fmla="*/ 1351220 w 2827323"/>
              <a:gd name="connsiteY14" fmla="*/ 783772 h 2163720"/>
              <a:gd name="connsiteX15" fmla="*/ 1377346 w 2827323"/>
              <a:gd name="connsiteY15" fmla="*/ 744583 h 2163720"/>
              <a:gd name="connsiteX16" fmla="*/ 1455723 w 2827323"/>
              <a:gd name="connsiteY16" fmla="*/ 666206 h 2163720"/>
              <a:gd name="connsiteX17" fmla="*/ 1494912 w 2827323"/>
              <a:gd name="connsiteY17" fmla="*/ 627017 h 2163720"/>
              <a:gd name="connsiteX18" fmla="*/ 1586352 w 2827323"/>
              <a:gd name="connsiteY18" fmla="*/ 561703 h 2163720"/>
              <a:gd name="connsiteX19" fmla="*/ 1612478 w 2827323"/>
              <a:gd name="connsiteY19" fmla="*/ 522515 h 2163720"/>
              <a:gd name="connsiteX20" fmla="*/ 1690855 w 2827323"/>
              <a:gd name="connsiteY20" fmla="*/ 470263 h 2163720"/>
              <a:gd name="connsiteX21" fmla="*/ 1756169 w 2827323"/>
              <a:gd name="connsiteY21" fmla="*/ 391886 h 2163720"/>
              <a:gd name="connsiteX22" fmla="*/ 1821483 w 2827323"/>
              <a:gd name="connsiteY22" fmla="*/ 326572 h 2163720"/>
              <a:gd name="connsiteX23" fmla="*/ 1886798 w 2827323"/>
              <a:gd name="connsiteY23" fmla="*/ 248195 h 2163720"/>
              <a:gd name="connsiteX24" fmla="*/ 1952112 w 2827323"/>
              <a:gd name="connsiteY24" fmla="*/ 169817 h 2163720"/>
              <a:gd name="connsiteX25" fmla="*/ 2017426 w 2827323"/>
              <a:gd name="connsiteY25" fmla="*/ 52252 h 2163720"/>
              <a:gd name="connsiteX26" fmla="*/ 2056615 w 2827323"/>
              <a:gd name="connsiteY26" fmla="*/ 0 h 2163720"/>
              <a:gd name="connsiteX27" fmla="*/ 2814260 w 2827323"/>
              <a:gd name="connsiteY27" fmla="*/ 0 h 2163720"/>
              <a:gd name="connsiteX28" fmla="*/ 2827323 w 2827323"/>
              <a:gd name="connsiteY28" fmla="*/ 365761 h 2163720"/>
              <a:gd name="connsiteX29" fmla="*/ 2618318 w 2827323"/>
              <a:gd name="connsiteY29" fmla="*/ 744583 h 2163720"/>
              <a:gd name="connsiteX30" fmla="*/ 2187243 w 2827323"/>
              <a:gd name="connsiteY30" fmla="*/ 1097280 h 2163720"/>
              <a:gd name="connsiteX31" fmla="*/ 1795358 w 2827323"/>
              <a:gd name="connsiteY31" fmla="*/ 1815737 h 2163720"/>
              <a:gd name="connsiteX32" fmla="*/ 1795358 w 2827323"/>
              <a:gd name="connsiteY32" fmla="*/ 2103120 h 2163720"/>
              <a:gd name="connsiteX33" fmla="*/ 1570223 w 2827323"/>
              <a:gd name="connsiteY33" fmla="*/ 2163720 h 2163720"/>
              <a:gd name="connsiteX34" fmla="*/ 939373 w 2827323"/>
              <a:gd name="connsiteY34" fmla="*/ 1524504 h 2163720"/>
              <a:gd name="connsiteX35" fmla="*/ 344886 w 2827323"/>
              <a:gd name="connsiteY35" fmla="*/ 1366344 h 2163720"/>
              <a:gd name="connsiteX36" fmla="*/ 143016 w 2827323"/>
              <a:gd name="connsiteY36" fmla="*/ 1359580 h 2163720"/>
              <a:gd name="connsiteX0" fmla="*/ 201689 w 2827323"/>
              <a:gd name="connsiteY0" fmla="*/ 1293223 h 2163720"/>
              <a:gd name="connsiteX1" fmla="*/ 0 w 2827323"/>
              <a:gd name="connsiteY1" fmla="*/ 1344608 h 2163720"/>
              <a:gd name="connsiteX2" fmla="*/ 319255 w 2827323"/>
              <a:gd name="connsiteY2" fmla="*/ 1306286 h 2163720"/>
              <a:gd name="connsiteX3" fmla="*/ 462946 w 2827323"/>
              <a:gd name="connsiteY3" fmla="*/ 1280160 h 2163720"/>
              <a:gd name="connsiteX4" fmla="*/ 580512 w 2827323"/>
              <a:gd name="connsiteY4" fmla="*/ 1254035 h 2163720"/>
              <a:gd name="connsiteX5" fmla="*/ 658889 w 2827323"/>
              <a:gd name="connsiteY5" fmla="*/ 1214846 h 2163720"/>
              <a:gd name="connsiteX6" fmla="*/ 711140 w 2827323"/>
              <a:gd name="connsiteY6" fmla="*/ 1201783 h 2163720"/>
              <a:gd name="connsiteX7" fmla="*/ 789518 w 2827323"/>
              <a:gd name="connsiteY7" fmla="*/ 1162595 h 2163720"/>
              <a:gd name="connsiteX8" fmla="*/ 828706 w 2827323"/>
              <a:gd name="connsiteY8" fmla="*/ 1136469 h 2163720"/>
              <a:gd name="connsiteX9" fmla="*/ 946272 w 2827323"/>
              <a:gd name="connsiteY9" fmla="*/ 1071155 h 2163720"/>
              <a:gd name="connsiteX10" fmla="*/ 1050775 w 2827323"/>
              <a:gd name="connsiteY10" fmla="*/ 1005840 h 2163720"/>
              <a:gd name="connsiteX11" fmla="*/ 1089963 w 2827323"/>
              <a:gd name="connsiteY11" fmla="*/ 992777 h 2163720"/>
              <a:gd name="connsiteX12" fmla="*/ 1207529 w 2827323"/>
              <a:gd name="connsiteY12" fmla="*/ 901337 h 2163720"/>
              <a:gd name="connsiteX13" fmla="*/ 1285906 w 2827323"/>
              <a:gd name="connsiteY13" fmla="*/ 849086 h 2163720"/>
              <a:gd name="connsiteX14" fmla="*/ 1351220 w 2827323"/>
              <a:gd name="connsiteY14" fmla="*/ 783772 h 2163720"/>
              <a:gd name="connsiteX15" fmla="*/ 1377346 w 2827323"/>
              <a:gd name="connsiteY15" fmla="*/ 744583 h 2163720"/>
              <a:gd name="connsiteX16" fmla="*/ 1455723 w 2827323"/>
              <a:gd name="connsiteY16" fmla="*/ 666206 h 2163720"/>
              <a:gd name="connsiteX17" fmla="*/ 1494912 w 2827323"/>
              <a:gd name="connsiteY17" fmla="*/ 627017 h 2163720"/>
              <a:gd name="connsiteX18" fmla="*/ 1586352 w 2827323"/>
              <a:gd name="connsiteY18" fmla="*/ 561703 h 2163720"/>
              <a:gd name="connsiteX19" fmla="*/ 1612478 w 2827323"/>
              <a:gd name="connsiteY19" fmla="*/ 522515 h 2163720"/>
              <a:gd name="connsiteX20" fmla="*/ 1690855 w 2827323"/>
              <a:gd name="connsiteY20" fmla="*/ 470263 h 2163720"/>
              <a:gd name="connsiteX21" fmla="*/ 1756169 w 2827323"/>
              <a:gd name="connsiteY21" fmla="*/ 391886 h 2163720"/>
              <a:gd name="connsiteX22" fmla="*/ 1821483 w 2827323"/>
              <a:gd name="connsiteY22" fmla="*/ 326572 h 2163720"/>
              <a:gd name="connsiteX23" fmla="*/ 1886798 w 2827323"/>
              <a:gd name="connsiteY23" fmla="*/ 248195 h 2163720"/>
              <a:gd name="connsiteX24" fmla="*/ 1952112 w 2827323"/>
              <a:gd name="connsiteY24" fmla="*/ 169817 h 2163720"/>
              <a:gd name="connsiteX25" fmla="*/ 2017426 w 2827323"/>
              <a:gd name="connsiteY25" fmla="*/ 52252 h 2163720"/>
              <a:gd name="connsiteX26" fmla="*/ 2056615 w 2827323"/>
              <a:gd name="connsiteY26" fmla="*/ 0 h 2163720"/>
              <a:gd name="connsiteX27" fmla="*/ 2814260 w 2827323"/>
              <a:gd name="connsiteY27" fmla="*/ 0 h 2163720"/>
              <a:gd name="connsiteX28" fmla="*/ 2827323 w 2827323"/>
              <a:gd name="connsiteY28" fmla="*/ 365761 h 2163720"/>
              <a:gd name="connsiteX29" fmla="*/ 2618318 w 2827323"/>
              <a:gd name="connsiteY29" fmla="*/ 744583 h 2163720"/>
              <a:gd name="connsiteX30" fmla="*/ 2187243 w 2827323"/>
              <a:gd name="connsiteY30" fmla="*/ 1097280 h 2163720"/>
              <a:gd name="connsiteX31" fmla="*/ 1795358 w 2827323"/>
              <a:gd name="connsiteY31" fmla="*/ 1815737 h 2163720"/>
              <a:gd name="connsiteX32" fmla="*/ 1795358 w 2827323"/>
              <a:gd name="connsiteY32" fmla="*/ 2103120 h 2163720"/>
              <a:gd name="connsiteX33" fmla="*/ 1570223 w 2827323"/>
              <a:gd name="connsiteY33" fmla="*/ 2163720 h 2163720"/>
              <a:gd name="connsiteX34" fmla="*/ 939373 w 2827323"/>
              <a:gd name="connsiteY34" fmla="*/ 1524504 h 2163720"/>
              <a:gd name="connsiteX35" fmla="*/ 356292 w 2827323"/>
              <a:gd name="connsiteY35" fmla="*/ 1362021 h 2163720"/>
              <a:gd name="connsiteX36" fmla="*/ 143016 w 2827323"/>
              <a:gd name="connsiteY36" fmla="*/ 1359580 h 2163720"/>
              <a:gd name="connsiteX0" fmla="*/ 201689 w 2827323"/>
              <a:gd name="connsiteY0" fmla="*/ 1293223 h 2163720"/>
              <a:gd name="connsiteX1" fmla="*/ 0 w 2827323"/>
              <a:gd name="connsiteY1" fmla="*/ 1344608 h 2163720"/>
              <a:gd name="connsiteX2" fmla="*/ 319255 w 2827323"/>
              <a:gd name="connsiteY2" fmla="*/ 1306286 h 2163720"/>
              <a:gd name="connsiteX3" fmla="*/ 462946 w 2827323"/>
              <a:gd name="connsiteY3" fmla="*/ 1280160 h 2163720"/>
              <a:gd name="connsiteX4" fmla="*/ 580512 w 2827323"/>
              <a:gd name="connsiteY4" fmla="*/ 1254035 h 2163720"/>
              <a:gd name="connsiteX5" fmla="*/ 658889 w 2827323"/>
              <a:gd name="connsiteY5" fmla="*/ 1214846 h 2163720"/>
              <a:gd name="connsiteX6" fmla="*/ 711140 w 2827323"/>
              <a:gd name="connsiteY6" fmla="*/ 1201783 h 2163720"/>
              <a:gd name="connsiteX7" fmla="*/ 789518 w 2827323"/>
              <a:gd name="connsiteY7" fmla="*/ 1162595 h 2163720"/>
              <a:gd name="connsiteX8" fmla="*/ 828706 w 2827323"/>
              <a:gd name="connsiteY8" fmla="*/ 1136469 h 2163720"/>
              <a:gd name="connsiteX9" fmla="*/ 946272 w 2827323"/>
              <a:gd name="connsiteY9" fmla="*/ 1071155 h 2163720"/>
              <a:gd name="connsiteX10" fmla="*/ 1050775 w 2827323"/>
              <a:gd name="connsiteY10" fmla="*/ 1005840 h 2163720"/>
              <a:gd name="connsiteX11" fmla="*/ 1089963 w 2827323"/>
              <a:gd name="connsiteY11" fmla="*/ 992777 h 2163720"/>
              <a:gd name="connsiteX12" fmla="*/ 1207529 w 2827323"/>
              <a:gd name="connsiteY12" fmla="*/ 901337 h 2163720"/>
              <a:gd name="connsiteX13" fmla="*/ 1285906 w 2827323"/>
              <a:gd name="connsiteY13" fmla="*/ 849086 h 2163720"/>
              <a:gd name="connsiteX14" fmla="*/ 1351220 w 2827323"/>
              <a:gd name="connsiteY14" fmla="*/ 783772 h 2163720"/>
              <a:gd name="connsiteX15" fmla="*/ 1377346 w 2827323"/>
              <a:gd name="connsiteY15" fmla="*/ 744583 h 2163720"/>
              <a:gd name="connsiteX16" fmla="*/ 1455723 w 2827323"/>
              <a:gd name="connsiteY16" fmla="*/ 666206 h 2163720"/>
              <a:gd name="connsiteX17" fmla="*/ 1494912 w 2827323"/>
              <a:gd name="connsiteY17" fmla="*/ 627017 h 2163720"/>
              <a:gd name="connsiteX18" fmla="*/ 1586352 w 2827323"/>
              <a:gd name="connsiteY18" fmla="*/ 561703 h 2163720"/>
              <a:gd name="connsiteX19" fmla="*/ 1612478 w 2827323"/>
              <a:gd name="connsiteY19" fmla="*/ 522515 h 2163720"/>
              <a:gd name="connsiteX20" fmla="*/ 1690855 w 2827323"/>
              <a:gd name="connsiteY20" fmla="*/ 470263 h 2163720"/>
              <a:gd name="connsiteX21" fmla="*/ 1756169 w 2827323"/>
              <a:gd name="connsiteY21" fmla="*/ 391886 h 2163720"/>
              <a:gd name="connsiteX22" fmla="*/ 1821483 w 2827323"/>
              <a:gd name="connsiteY22" fmla="*/ 326572 h 2163720"/>
              <a:gd name="connsiteX23" fmla="*/ 1886798 w 2827323"/>
              <a:gd name="connsiteY23" fmla="*/ 248195 h 2163720"/>
              <a:gd name="connsiteX24" fmla="*/ 1952112 w 2827323"/>
              <a:gd name="connsiteY24" fmla="*/ 169817 h 2163720"/>
              <a:gd name="connsiteX25" fmla="*/ 2017426 w 2827323"/>
              <a:gd name="connsiteY25" fmla="*/ 52252 h 2163720"/>
              <a:gd name="connsiteX26" fmla="*/ 2056615 w 2827323"/>
              <a:gd name="connsiteY26" fmla="*/ 0 h 2163720"/>
              <a:gd name="connsiteX27" fmla="*/ 2814260 w 2827323"/>
              <a:gd name="connsiteY27" fmla="*/ 0 h 2163720"/>
              <a:gd name="connsiteX28" fmla="*/ 2827323 w 2827323"/>
              <a:gd name="connsiteY28" fmla="*/ 365761 h 2163720"/>
              <a:gd name="connsiteX29" fmla="*/ 2618318 w 2827323"/>
              <a:gd name="connsiteY29" fmla="*/ 744583 h 2163720"/>
              <a:gd name="connsiteX30" fmla="*/ 2187243 w 2827323"/>
              <a:gd name="connsiteY30" fmla="*/ 1097280 h 2163720"/>
              <a:gd name="connsiteX31" fmla="*/ 1795358 w 2827323"/>
              <a:gd name="connsiteY31" fmla="*/ 1815737 h 2163720"/>
              <a:gd name="connsiteX32" fmla="*/ 1795358 w 2827323"/>
              <a:gd name="connsiteY32" fmla="*/ 2103120 h 2163720"/>
              <a:gd name="connsiteX33" fmla="*/ 1570223 w 2827323"/>
              <a:gd name="connsiteY33" fmla="*/ 2163720 h 2163720"/>
              <a:gd name="connsiteX34" fmla="*/ 936522 w 2827323"/>
              <a:gd name="connsiteY34" fmla="*/ 1502890 h 2163720"/>
              <a:gd name="connsiteX35" fmla="*/ 356292 w 2827323"/>
              <a:gd name="connsiteY35" fmla="*/ 1362021 h 2163720"/>
              <a:gd name="connsiteX36" fmla="*/ 143016 w 2827323"/>
              <a:gd name="connsiteY36" fmla="*/ 1359580 h 2163720"/>
              <a:gd name="connsiteX0" fmla="*/ 201689 w 2827323"/>
              <a:gd name="connsiteY0" fmla="*/ 1293223 h 2181011"/>
              <a:gd name="connsiteX1" fmla="*/ 0 w 2827323"/>
              <a:gd name="connsiteY1" fmla="*/ 1344608 h 2181011"/>
              <a:gd name="connsiteX2" fmla="*/ 319255 w 2827323"/>
              <a:gd name="connsiteY2" fmla="*/ 1306286 h 2181011"/>
              <a:gd name="connsiteX3" fmla="*/ 462946 w 2827323"/>
              <a:gd name="connsiteY3" fmla="*/ 1280160 h 2181011"/>
              <a:gd name="connsiteX4" fmla="*/ 580512 w 2827323"/>
              <a:gd name="connsiteY4" fmla="*/ 1254035 h 2181011"/>
              <a:gd name="connsiteX5" fmla="*/ 658889 w 2827323"/>
              <a:gd name="connsiteY5" fmla="*/ 1214846 h 2181011"/>
              <a:gd name="connsiteX6" fmla="*/ 711140 w 2827323"/>
              <a:gd name="connsiteY6" fmla="*/ 1201783 h 2181011"/>
              <a:gd name="connsiteX7" fmla="*/ 789518 w 2827323"/>
              <a:gd name="connsiteY7" fmla="*/ 1162595 h 2181011"/>
              <a:gd name="connsiteX8" fmla="*/ 828706 w 2827323"/>
              <a:gd name="connsiteY8" fmla="*/ 1136469 h 2181011"/>
              <a:gd name="connsiteX9" fmla="*/ 946272 w 2827323"/>
              <a:gd name="connsiteY9" fmla="*/ 1071155 h 2181011"/>
              <a:gd name="connsiteX10" fmla="*/ 1050775 w 2827323"/>
              <a:gd name="connsiteY10" fmla="*/ 1005840 h 2181011"/>
              <a:gd name="connsiteX11" fmla="*/ 1089963 w 2827323"/>
              <a:gd name="connsiteY11" fmla="*/ 992777 h 2181011"/>
              <a:gd name="connsiteX12" fmla="*/ 1207529 w 2827323"/>
              <a:gd name="connsiteY12" fmla="*/ 901337 h 2181011"/>
              <a:gd name="connsiteX13" fmla="*/ 1285906 w 2827323"/>
              <a:gd name="connsiteY13" fmla="*/ 849086 h 2181011"/>
              <a:gd name="connsiteX14" fmla="*/ 1351220 w 2827323"/>
              <a:gd name="connsiteY14" fmla="*/ 783772 h 2181011"/>
              <a:gd name="connsiteX15" fmla="*/ 1377346 w 2827323"/>
              <a:gd name="connsiteY15" fmla="*/ 744583 h 2181011"/>
              <a:gd name="connsiteX16" fmla="*/ 1455723 w 2827323"/>
              <a:gd name="connsiteY16" fmla="*/ 666206 h 2181011"/>
              <a:gd name="connsiteX17" fmla="*/ 1494912 w 2827323"/>
              <a:gd name="connsiteY17" fmla="*/ 627017 h 2181011"/>
              <a:gd name="connsiteX18" fmla="*/ 1586352 w 2827323"/>
              <a:gd name="connsiteY18" fmla="*/ 561703 h 2181011"/>
              <a:gd name="connsiteX19" fmla="*/ 1612478 w 2827323"/>
              <a:gd name="connsiteY19" fmla="*/ 522515 h 2181011"/>
              <a:gd name="connsiteX20" fmla="*/ 1690855 w 2827323"/>
              <a:gd name="connsiteY20" fmla="*/ 470263 h 2181011"/>
              <a:gd name="connsiteX21" fmla="*/ 1756169 w 2827323"/>
              <a:gd name="connsiteY21" fmla="*/ 391886 h 2181011"/>
              <a:gd name="connsiteX22" fmla="*/ 1821483 w 2827323"/>
              <a:gd name="connsiteY22" fmla="*/ 326572 h 2181011"/>
              <a:gd name="connsiteX23" fmla="*/ 1886798 w 2827323"/>
              <a:gd name="connsiteY23" fmla="*/ 248195 h 2181011"/>
              <a:gd name="connsiteX24" fmla="*/ 1952112 w 2827323"/>
              <a:gd name="connsiteY24" fmla="*/ 169817 h 2181011"/>
              <a:gd name="connsiteX25" fmla="*/ 2017426 w 2827323"/>
              <a:gd name="connsiteY25" fmla="*/ 52252 h 2181011"/>
              <a:gd name="connsiteX26" fmla="*/ 2056615 w 2827323"/>
              <a:gd name="connsiteY26" fmla="*/ 0 h 2181011"/>
              <a:gd name="connsiteX27" fmla="*/ 2814260 w 2827323"/>
              <a:gd name="connsiteY27" fmla="*/ 0 h 2181011"/>
              <a:gd name="connsiteX28" fmla="*/ 2827323 w 2827323"/>
              <a:gd name="connsiteY28" fmla="*/ 365761 h 2181011"/>
              <a:gd name="connsiteX29" fmla="*/ 2618318 w 2827323"/>
              <a:gd name="connsiteY29" fmla="*/ 744583 h 2181011"/>
              <a:gd name="connsiteX30" fmla="*/ 2187243 w 2827323"/>
              <a:gd name="connsiteY30" fmla="*/ 1097280 h 2181011"/>
              <a:gd name="connsiteX31" fmla="*/ 1795358 w 2827323"/>
              <a:gd name="connsiteY31" fmla="*/ 1815737 h 2181011"/>
              <a:gd name="connsiteX32" fmla="*/ 1795358 w 2827323"/>
              <a:gd name="connsiteY32" fmla="*/ 2103120 h 2181011"/>
              <a:gd name="connsiteX33" fmla="*/ 1555965 w 2827323"/>
              <a:gd name="connsiteY33" fmla="*/ 2181011 h 2181011"/>
              <a:gd name="connsiteX34" fmla="*/ 936522 w 2827323"/>
              <a:gd name="connsiteY34" fmla="*/ 1502890 h 2181011"/>
              <a:gd name="connsiteX35" fmla="*/ 356292 w 2827323"/>
              <a:gd name="connsiteY35" fmla="*/ 1362021 h 2181011"/>
              <a:gd name="connsiteX36" fmla="*/ 143016 w 2827323"/>
              <a:gd name="connsiteY36" fmla="*/ 1359580 h 2181011"/>
              <a:gd name="connsiteX0" fmla="*/ 201689 w 2827323"/>
              <a:gd name="connsiteY0" fmla="*/ 1293223 h 2181011"/>
              <a:gd name="connsiteX1" fmla="*/ 0 w 2827323"/>
              <a:gd name="connsiteY1" fmla="*/ 1344608 h 2181011"/>
              <a:gd name="connsiteX2" fmla="*/ 319255 w 2827323"/>
              <a:gd name="connsiteY2" fmla="*/ 1306286 h 2181011"/>
              <a:gd name="connsiteX3" fmla="*/ 462946 w 2827323"/>
              <a:gd name="connsiteY3" fmla="*/ 1280160 h 2181011"/>
              <a:gd name="connsiteX4" fmla="*/ 580512 w 2827323"/>
              <a:gd name="connsiteY4" fmla="*/ 1254035 h 2181011"/>
              <a:gd name="connsiteX5" fmla="*/ 658889 w 2827323"/>
              <a:gd name="connsiteY5" fmla="*/ 1214846 h 2181011"/>
              <a:gd name="connsiteX6" fmla="*/ 711140 w 2827323"/>
              <a:gd name="connsiteY6" fmla="*/ 1201783 h 2181011"/>
              <a:gd name="connsiteX7" fmla="*/ 789518 w 2827323"/>
              <a:gd name="connsiteY7" fmla="*/ 1162595 h 2181011"/>
              <a:gd name="connsiteX8" fmla="*/ 828706 w 2827323"/>
              <a:gd name="connsiteY8" fmla="*/ 1136469 h 2181011"/>
              <a:gd name="connsiteX9" fmla="*/ 946272 w 2827323"/>
              <a:gd name="connsiteY9" fmla="*/ 1071155 h 2181011"/>
              <a:gd name="connsiteX10" fmla="*/ 1050775 w 2827323"/>
              <a:gd name="connsiteY10" fmla="*/ 1005840 h 2181011"/>
              <a:gd name="connsiteX11" fmla="*/ 1089963 w 2827323"/>
              <a:gd name="connsiteY11" fmla="*/ 992777 h 2181011"/>
              <a:gd name="connsiteX12" fmla="*/ 1207529 w 2827323"/>
              <a:gd name="connsiteY12" fmla="*/ 901337 h 2181011"/>
              <a:gd name="connsiteX13" fmla="*/ 1285906 w 2827323"/>
              <a:gd name="connsiteY13" fmla="*/ 849086 h 2181011"/>
              <a:gd name="connsiteX14" fmla="*/ 1351220 w 2827323"/>
              <a:gd name="connsiteY14" fmla="*/ 783772 h 2181011"/>
              <a:gd name="connsiteX15" fmla="*/ 1377346 w 2827323"/>
              <a:gd name="connsiteY15" fmla="*/ 744583 h 2181011"/>
              <a:gd name="connsiteX16" fmla="*/ 1455723 w 2827323"/>
              <a:gd name="connsiteY16" fmla="*/ 666206 h 2181011"/>
              <a:gd name="connsiteX17" fmla="*/ 1494912 w 2827323"/>
              <a:gd name="connsiteY17" fmla="*/ 627017 h 2181011"/>
              <a:gd name="connsiteX18" fmla="*/ 1586352 w 2827323"/>
              <a:gd name="connsiteY18" fmla="*/ 561703 h 2181011"/>
              <a:gd name="connsiteX19" fmla="*/ 1612478 w 2827323"/>
              <a:gd name="connsiteY19" fmla="*/ 522515 h 2181011"/>
              <a:gd name="connsiteX20" fmla="*/ 1690855 w 2827323"/>
              <a:gd name="connsiteY20" fmla="*/ 470263 h 2181011"/>
              <a:gd name="connsiteX21" fmla="*/ 1756169 w 2827323"/>
              <a:gd name="connsiteY21" fmla="*/ 391886 h 2181011"/>
              <a:gd name="connsiteX22" fmla="*/ 1821483 w 2827323"/>
              <a:gd name="connsiteY22" fmla="*/ 326572 h 2181011"/>
              <a:gd name="connsiteX23" fmla="*/ 1886798 w 2827323"/>
              <a:gd name="connsiteY23" fmla="*/ 248195 h 2181011"/>
              <a:gd name="connsiteX24" fmla="*/ 1952112 w 2827323"/>
              <a:gd name="connsiteY24" fmla="*/ 169817 h 2181011"/>
              <a:gd name="connsiteX25" fmla="*/ 2017426 w 2827323"/>
              <a:gd name="connsiteY25" fmla="*/ 52252 h 2181011"/>
              <a:gd name="connsiteX26" fmla="*/ 2056615 w 2827323"/>
              <a:gd name="connsiteY26" fmla="*/ 0 h 2181011"/>
              <a:gd name="connsiteX27" fmla="*/ 2814260 w 2827323"/>
              <a:gd name="connsiteY27" fmla="*/ 0 h 2181011"/>
              <a:gd name="connsiteX28" fmla="*/ 2827323 w 2827323"/>
              <a:gd name="connsiteY28" fmla="*/ 365761 h 2181011"/>
              <a:gd name="connsiteX29" fmla="*/ 2618318 w 2827323"/>
              <a:gd name="connsiteY29" fmla="*/ 744583 h 2181011"/>
              <a:gd name="connsiteX30" fmla="*/ 2187243 w 2827323"/>
              <a:gd name="connsiteY30" fmla="*/ 1097280 h 2181011"/>
              <a:gd name="connsiteX31" fmla="*/ 1795358 w 2827323"/>
              <a:gd name="connsiteY31" fmla="*/ 1815737 h 2181011"/>
              <a:gd name="connsiteX32" fmla="*/ 1795358 w 2827323"/>
              <a:gd name="connsiteY32" fmla="*/ 2103120 h 2181011"/>
              <a:gd name="connsiteX33" fmla="*/ 1555965 w 2827323"/>
              <a:gd name="connsiteY33" fmla="*/ 2181011 h 2181011"/>
              <a:gd name="connsiteX34" fmla="*/ 945077 w 2827323"/>
              <a:gd name="connsiteY34" fmla="*/ 1520181 h 2181011"/>
              <a:gd name="connsiteX35" fmla="*/ 356292 w 2827323"/>
              <a:gd name="connsiteY35" fmla="*/ 1362021 h 2181011"/>
              <a:gd name="connsiteX36" fmla="*/ 143016 w 2827323"/>
              <a:gd name="connsiteY36" fmla="*/ 1359580 h 2181011"/>
              <a:gd name="connsiteX0" fmla="*/ 201689 w 2827323"/>
              <a:gd name="connsiteY0" fmla="*/ 1293223 h 2220592"/>
              <a:gd name="connsiteX1" fmla="*/ 0 w 2827323"/>
              <a:gd name="connsiteY1" fmla="*/ 1344608 h 2220592"/>
              <a:gd name="connsiteX2" fmla="*/ 319255 w 2827323"/>
              <a:gd name="connsiteY2" fmla="*/ 1306286 h 2220592"/>
              <a:gd name="connsiteX3" fmla="*/ 462946 w 2827323"/>
              <a:gd name="connsiteY3" fmla="*/ 1280160 h 2220592"/>
              <a:gd name="connsiteX4" fmla="*/ 580512 w 2827323"/>
              <a:gd name="connsiteY4" fmla="*/ 1254035 h 2220592"/>
              <a:gd name="connsiteX5" fmla="*/ 658889 w 2827323"/>
              <a:gd name="connsiteY5" fmla="*/ 1214846 h 2220592"/>
              <a:gd name="connsiteX6" fmla="*/ 711140 w 2827323"/>
              <a:gd name="connsiteY6" fmla="*/ 1201783 h 2220592"/>
              <a:gd name="connsiteX7" fmla="*/ 789518 w 2827323"/>
              <a:gd name="connsiteY7" fmla="*/ 1162595 h 2220592"/>
              <a:gd name="connsiteX8" fmla="*/ 828706 w 2827323"/>
              <a:gd name="connsiteY8" fmla="*/ 1136469 h 2220592"/>
              <a:gd name="connsiteX9" fmla="*/ 946272 w 2827323"/>
              <a:gd name="connsiteY9" fmla="*/ 1071155 h 2220592"/>
              <a:gd name="connsiteX10" fmla="*/ 1050775 w 2827323"/>
              <a:gd name="connsiteY10" fmla="*/ 1005840 h 2220592"/>
              <a:gd name="connsiteX11" fmla="*/ 1089963 w 2827323"/>
              <a:gd name="connsiteY11" fmla="*/ 992777 h 2220592"/>
              <a:gd name="connsiteX12" fmla="*/ 1207529 w 2827323"/>
              <a:gd name="connsiteY12" fmla="*/ 901337 h 2220592"/>
              <a:gd name="connsiteX13" fmla="*/ 1285906 w 2827323"/>
              <a:gd name="connsiteY13" fmla="*/ 849086 h 2220592"/>
              <a:gd name="connsiteX14" fmla="*/ 1351220 w 2827323"/>
              <a:gd name="connsiteY14" fmla="*/ 783772 h 2220592"/>
              <a:gd name="connsiteX15" fmla="*/ 1377346 w 2827323"/>
              <a:gd name="connsiteY15" fmla="*/ 744583 h 2220592"/>
              <a:gd name="connsiteX16" fmla="*/ 1455723 w 2827323"/>
              <a:gd name="connsiteY16" fmla="*/ 666206 h 2220592"/>
              <a:gd name="connsiteX17" fmla="*/ 1494912 w 2827323"/>
              <a:gd name="connsiteY17" fmla="*/ 627017 h 2220592"/>
              <a:gd name="connsiteX18" fmla="*/ 1586352 w 2827323"/>
              <a:gd name="connsiteY18" fmla="*/ 561703 h 2220592"/>
              <a:gd name="connsiteX19" fmla="*/ 1612478 w 2827323"/>
              <a:gd name="connsiteY19" fmla="*/ 522515 h 2220592"/>
              <a:gd name="connsiteX20" fmla="*/ 1690855 w 2827323"/>
              <a:gd name="connsiteY20" fmla="*/ 470263 h 2220592"/>
              <a:gd name="connsiteX21" fmla="*/ 1756169 w 2827323"/>
              <a:gd name="connsiteY21" fmla="*/ 391886 h 2220592"/>
              <a:gd name="connsiteX22" fmla="*/ 1821483 w 2827323"/>
              <a:gd name="connsiteY22" fmla="*/ 326572 h 2220592"/>
              <a:gd name="connsiteX23" fmla="*/ 1886798 w 2827323"/>
              <a:gd name="connsiteY23" fmla="*/ 248195 h 2220592"/>
              <a:gd name="connsiteX24" fmla="*/ 1952112 w 2827323"/>
              <a:gd name="connsiteY24" fmla="*/ 169817 h 2220592"/>
              <a:gd name="connsiteX25" fmla="*/ 2017426 w 2827323"/>
              <a:gd name="connsiteY25" fmla="*/ 52252 h 2220592"/>
              <a:gd name="connsiteX26" fmla="*/ 2056615 w 2827323"/>
              <a:gd name="connsiteY26" fmla="*/ 0 h 2220592"/>
              <a:gd name="connsiteX27" fmla="*/ 2814260 w 2827323"/>
              <a:gd name="connsiteY27" fmla="*/ 0 h 2220592"/>
              <a:gd name="connsiteX28" fmla="*/ 2827323 w 2827323"/>
              <a:gd name="connsiteY28" fmla="*/ 365761 h 2220592"/>
              <a:gd name="connsiteX29" fmla="*/ 2618318 w 2827323"/>
              <a:gd name="connsiteY29" fmla="*/ 744583 h 2220592"/>
              <a:gd name="connsiteX30" fmla="*/ 2187243 w 2827323"/>
              <a:gd name="connsiteY30" fmla="*/ 1097280 h 2220592"/>
              <a:gd name="connsiteX31" fmla="*/ 1795358 w 2827323"/>
              <a:gd name="connsiteY31" fmla="*/ 1815737 h 2220592"/>
              <a:gd name="connsiteX32" fmla="*/ 1795358 w 2827323"/>
              <a:gd name="connsiteY32" fmla="*/ 2103120 h 2220592"/>
              <a:gd name="connsiteX33" fmla="*/ 1257365 w 2827323"/>
              <a:gd name="connsiteY33" fmla="*/ 2220592 h 2220592"/>
              <a:gd name="connsiteX34" fmla="*/ 945077 w 2827323"/>
              <a:gd name="connsiteY34" fmla="*/ 1520181 h 2220592"/>
              <a:gd name="connsiteX35" fmla="*/ 356292 w 2827323"/>
              <a:gd name="connsiteY35" fmla="*/ 1362021 h 2220592"/>
              <a:gd name="connsiteX36" fmla="*/ 143016 w 2827323"/>
              <a:gd name="connsiteY36" fmla="*/ 1359580 h 2220592"/>
              <a:gd name="connsiteX0" fmla="*/ 58673 w 2684307"/>
              <a:gd name="connsiteY0" fmla="*/ 1293223 h 2220592"/>
              <a:gd name="connsiteX1" fmla="*/ 1451508 w 2684307"/>
              <a:gd name="connsiteY1" fmla="*/ 1225865 h 2220592"/>
              <a:gd name="connsiteX2" fmla="*/ 176239 w 2684307"/>
              <a:gd name="connsiteY2" fmla="*/ 1306286 h 2220592"/>
              <a:gd name="connsiteX3" fmla="*/ 319930 w 2684307"/>
              <a:gd name="connsiteY3" fmla="*/ 1280160 h 2220592"/>
              <a:gd name="connsiteX4" fmla="*/ 437496 w 2684307"/>
              <a:gd name="connsiteY4" fmla="*/ 1254035 h 2220592"/>
              <a:gd name="connsiteX5" fmla="*/ 515873 w 2684307"/>
              <a:gd name="connsiteY5" fmla="*/ 1214846 h 2220592"/>
              <a:gd name="connsiteX6" fmla="*/ 568124 w 2684307"/>
              <a:gd name="connsiteY6" fmla="*/ 1201783 h 2220592"/>
              <a:gd name="connsiteX7" fmla="*/ 646502 w 2684307"/>
              <a:gd name="connsiteY7" fmla="*/ 1162595 h 2220592"/>
              <a:gd name="connsiteX8" fmla="*/ 685690 w 2684307"/>
              <a:gd name="connsiteY8" fmla="*/ 1136469 h 2220592"/>
              <a:gd name="connsiteX9" fmla="*/ 803256 w 2684307"/>
              <a:gd name="connsiteY9" fmla="*/ 1071155 h 2220592"/>
              <a:gd name="connsiteX10" fmla="*/ 907759 w 2684307"/>
              <a:gd name="connsiteY10" fmla="*/ 1005840 h 2220592"/>
              <a:gd name="connsiteX11" fmla="*/ 946947 w 2684307"/>
              <a:gd name="connsiteY11" fmla="*/ 992777 h 2220592"/>
              <a:gd name="connsiteX12" fmla="*/ 1064513 w 2684307"/>
              <a:gd name="connsiteY12" fmla="*/ 901337 h 2220592"/>
              <a:gd name="connsiteX13" fmla="*/ 1142890 w 2684307"/>
              <a:gd name="connsiteY13" fmla="*/ 849086 h 2220592"/>
              <a:gd name="connsiteX14" fmla="*/ 1208204 w 2684307"/>
              <a:gd name="connsiteY14" fmla="*/ 783772 h 2220592"/>
              <a:gd name="connsiteX15" fmla="*/ 1234330 w 2684307"/>
              <a:gd name="connsiteY15" fmla="*/ 744583 h 2220592"/>
              <a:gd name="connsiteX16" fmla="*/ 1312707 w 2684307"/>
              <a:gd name="connsiteY16" fmla="*/ 666206 h 2220592"/>
              <a:gd name="connsiteX17" fmla="*/ 1351896 w 2684307"/>
              <a:gd name="connsiteY17" fmla="*/ 627017 h 2220592"/>
              <a:gd name="connsiteX18" fmla="*/ 1443336 w 2684307"/>
              <a:gd name="connsiteY18" fmla="*/ 561703 h 2220592"/>
              <a:gd name="connsiteX19" fmla="*/ 1469462 w 2684307"/>
              <a:gd name="connsiteY19" fmla="*/ 522515 h 2220592"/>
              <a:gd name="connsiteX20" fmla="*/ 1547839 w 2684307"/>
              <a:gd name="connsiteY20" fmla="*/ 470263 h 2220592"/>
              <a:gd name="connsiteX21" fmla="*/ 1613153 w 2684307"/>
              <a:gd name="connsiteY21" fmla="*/ 391886 h 2220592"/>
              <a:gd name="connsiteX22" fmla="*/ 1678467 w 2684307"/>
              <a:gd name="connsiteY22" fmla="*/ 326572 h 2220592"/>
              <a:gd name="connsiteX23" fmla="*/ 1743782 w 2684307"/>
              <a:gd name="connsiteY23" fmla="*/ 248195 h 2220592"/>
              <a:gd name="connsiteX24" fmla="*/ 1809096 w 2684307"/>
              <a:gd name="connsiteY24" fmla="*/ 169817 h 2220592"/>
              <a:gd name="connsiteX25" fmla="*/ 1874410 w 2684307"/>
              <a:gd name="connsiteY25" fmla="*/ 52252 h 2220592"/>
              <a:gd name="connsiteX26" fmla="*/ 1913599 w 2684307"/>
              <a:gd name="connsiteY26" fmla="*/ 0 h 2220592"/>
              <a:gd name="connsiteX27" fmla="*/ 2671244 w 2684307"/>
              <a:gd name="connsiteY27" fmla="*/ 0 h 2220592"/>
              <a:gd name="connsiteX28" fmla="*/ 2684307 w 2684307"/>
              <a:gd name="connsiteY28" fmla="*/ 365761 h 2220592"/>
              <a:gd name="connsiteX29" fmla="*/ 2475302 w 2684307"/>
              <a:gd name="connsiteY29" fmla="*/ 744583 h 2220592"/>
              <a:gd name="connsiteX30" fmla="*/ 2044227 w 2684307"/>
              <a:gd name="connsiteY30" fmla="*/ 1097280 h 2220592"/>
              <a:gd name="connsiteX31" fmla="*/ 1652342 w 2684307"/>
              <a:gd name="connsiteY31" fmla="*/ 1815737 h 2220592"/>
              <a:gd name="connsiteX32" fmla="*/ 1652342 w 2684307"/>
              <a:gd name="connsiteY32" fmla="*/ 2103120 h 2220592"/>
              <a:gd name="connsiteX33" fmla="*/ 1114349 w 2684307"/>
              <a:gd name="connsiteY33" fmla="*/ 2220592 h 2220592"/>
              <a:gd name="connsiteX34" fmla="*/ 802061 w 2684307"/>
              <a:gd name="connsiteY34" fmla="*/ 1520181 h 2220592"/>
              <a:gd name="connsiteX35" fmla="*/ 213276 w 2684307"/>
              <a:gd name="connsiteY35" fmla="*/ 1362021 h 2220592"/>
              <a:gd name="connsiteX36" fmla="*/ 0 w 2684307"/>
              <a:gd name="connsiteY36" fmla="*/ 1359580 h 2220592"/>
              <a:gd name="connsiteX0" fmla="*/ 0 w 2625634"/>
              <a:gd name="connsiteY0" fmla="*/ 1293223 h 2220592"/>
              <a:gd name="connsiteX1" fmla="*/ 1392835 w 2625634"/>
              <a:gd name="connsiteY1" fmla="*/ 1225865 h 2220592"/>
              <a:gd name="connsiteX2" fmla="*/ 117566 w 2625634"/>
              <a:gd name="connsiteY2" fmla="*/ 1306286 h 2220592"/>
              <a:gd name="connsiteX3" fmla="*/ 261257 w 2625634"/>
              <a:gd name="connsiteY3" fmla="*/ 1280160 h 2220592"/>
              <a:gd name="connsiteX4" fmla="*/ 378823 w 2625634"/>
              <a:gd name="connsiteY4" fmla="*/ 1254035 h 2220592"/>
              <a:gd name="connsiteX5" fmla="*/ 457200 w 2625634"/>
              <a:gd name="connsiteY5" fmla="*/ 1214846 h 2220592"/>
              <a:gd name="connsiteX6" fmla="*/ 509451 w 2625634"/>
              <a:gd name="connsiteY6" fmla="*/ 1201783 h 2220592"/>
              <a:gd name="connsiteX7" fmla="*/ 587829 w 2625634"/>
              <a:gd name="connsiteY7" fmla="*/ 1162595 h 2220592"/>
              <a:gd name="connsiteX8" fmla="*/ 627017 w 2625634"/>
              <a:gd name="connsiteY8" fmla="*/ 1136469 h 2220592"/>
              <a:gd name="connsiteX9" fmla="*/ 744583 w 2625634"/>
              <a:gd name="connsiteY9" fmla="*/ 1071155 h 2220592"/>
              <a:gd name="connsiteX10" fmla="*/ 849086 w 2625634"/>
              <a:gd name="connsiteY10" fmla="*/ 1005840 h 2220592"/>
              <a:gd name="connsiteX11" fmla="*/ 888274 w 2625634"/>
              <a:gd name="connsiteY11" fmla="*/ 992777 h 2220592"/>
              <a:gd name="connsiteX12" fmla="*/ 1005840 w 2625634"/>
              <a:gd name="connsiteY12" fmla="*/ 901337 h 2220592"/>
              <a:gd name="connsiteX13" fmla="*/ 1084217 w 2625634"/>
              <a:gd name="connsiteY13" fmla="*/ 849086 h 2220592"/>
              <a:gd name="connsiteX14" fmla="*/ 1149531 w 2625634"/>
              <a:gd name="connsiteY14" fmla="*/ 783772 h 2220592"/>
              <a:gd name="connsiteX15" fmla="*/ 1175657 w 2625634"/>
              <a:gd name="connsiteY15" fmla="*/ 744583 h 2220592"/>
              <a:gd name="connsiteX16" fmla="*/ 1254034 w 2625634"/>
              <a:gd name="connsiteY16" fmla="*/ 666206 h 2220592"/>
              <a:gd name="connsiteX17" fmla="*/ 1293223 w 2625634"/>
              <a:gd name="connsiteY17" fmla="*/ 627017 h 2220592"/>
              <a:gd name="connsiteX18" fmla="*/ 1384663 w 2625634"/>
              <a:gd name="connsiteY18" fmla="*/ 561703 h 2220592"/>
              <a:gd name="connsiteX19" fmla="*/ 1410789 w 2625634"/>
              <a:gd name="connsiteY19" fmla="*/ 522515 h 2220592"/>
              <a:gd name="connsiteX20" fmla="*/ 1489166 w 2625634"/>
              <a:gd name="connsiteY20" fmla="*/ 470263 h 2220592"/>
              <a:gd name="connsiteX21" fmla="*/ 1554480 w 2625634"/>
              <a:gd name="connsiteY21" fmla="*/ 391886 h 2220592"/>
              <a:gd name="connsiteX22" fmla="*/ 1619794 w 2625634"/>
              <a:gd name="connsiteY22" fmla="*/ 326572 h 2220592"/>
              <a:gd name="connsiteX23" fmla="*/ 1685109 w 2625634"/>
              <a:gd name="connsiteY23" fmla="*/ 248195 h 2220592"/>
              <a:gd name="connsiteX24" fmla="*/ 1750423 w 2625634"/>
              <a:gd name="connsiteY24" fmla="*/ 169817 h 2220592"/>
              <a:gd name="connsiteX25" fmla="*/ 1815737 w 2625634"/>
              <a:gd name="connsiteY25" fmla="*/ 52252 h 2220592"/>
              <a:gd name="connsiteX26" fmla="*/ 1854926 w 2625634"/>
              <a:gd name="connsiteY26" fmla="*/ 0 h 2220592"/>
              <a:gd name="connsiteX27" fmla="*/ 2612571 w 2625634"/>
              <a:gd name="connsiteY27" fmla="*/ 0 h 2220592"/>
              <a:gd name="connsiteX28" fmla="*/ 2625634 w 2625634"/>
              <a:gd name="connsiteY28" fmla="*/ 365761 h 2220592"/>
              <a:gd name="connsiteX29" fmla="*/ 2416629 w 2625634"/>
              <a:gd name="connsiteY29" fmla="*/ 744583 h 2220592"/>
              <a:gd name="connsiteX30" fmla="*/ 1985554 w 2625634"/>
              <a:gd name="connsiteY30" fmla="*/ 1097280 h 2220592"/>
              <a:gd name="connsiteX31" fmla="*/ 1593669 w 2625634"/>
              <a:gd name="connsiteY31" fmla="*/ 1815737 h 2220592"/>
              <a:gd name="connsiteX32" fmla="*/ 1593669 w 2625634"/>
              <a:gd name="connsiteY32" fmla="*/ 2103120 h 2220592"/>
              <a:gd name="connsiteX33" fmla="*/ 1055676 w 2625634"/>
              <a:gd name="connsiteY33" fmla="*/ 2220592 h 2220592"/>
              <a:gd name="connsiteX34" fmla="*/ 743388 w 2625634"/>
              <a:gd name="connsiteY34" fmla="*/ 1520181 h 2220592"/>
              <a:gd name="connsiteX35" fmla="*/ 154603 w 2625634"/>
              <a:gd name="connsiteY35" fmla="*/ 1362021 h 2220592"/>
              <a:gd name="connsiteX36" fmla="*/ 1046147 w 2625634"/>
              <a:gd name="connsiteY36" fmla="*/ 1339790 h 2220592"/>
              <a:gd name="connsiteX0" fmla="*/ 0 w 2625634"/>
              <a:gd name="connsiteY0" fmla="*/ 1293223 h 2220592"/>
              <a:gd name="connsiteX1" fmla="*/ 1392835 w 2625634"/>
              <a:gd name="connsiteY1" fmla="*/ 1225865 h 2220592"/>
              <a:gd name="connsiteX2" fmla="*/ 117566 w 2625634"/>
              <a:gd name="connsiteY2" fmla="*/ 1306286 h 2220592"/>
              <a:gd name="connsiteX3" fmla="*/ 261257 w 2625634"/>
              <a:gd name="connsiteY3" fmla="*/ 1280160 h 2220592"/>
              <a:gd name="connsiteX4" fmla="*/ 378823 w 2625634"/>
              <a:gd name="connsiteY4" fmla="*/ 1254035 h 2220592"/>
              <a:gd name="connsiteX5" fmla="*/ 457200 w 2625634"/>
              <a:gd name="connsiteY5" fmla="*/ 1214846 h 2220592"/>
              <a:gd name="connsiteX6" fmla="*/ 509451 w 2625634"/>
              <a:gd name="connsiteY6" fmla="*/ 1201783 h 2220592"/>
              <a:gd name="connsiteX7" fmla="*/ 587829 w 2625634"/>
              <a:gd name="connsiteY7" fmla="*/ 1162595 h 2220592"/>
              <a:gd name="connsiteX8" fmla="*/ 627017 w 2625634"/>
              <a:gd name="connsiteY8" fmla="*/ 1136469 h 2220592"/>
              <a:gd name="connsiteX9" fmla="*/ 744583 w 2625634"/>
              <a:gd name="connsiteY9" fmla="*/ 1071155 h 2220592"/>
              <a:gd name="connsiteX10" fmla="*/ 849086 w 2625634"/>
              <a:gd name="connsiteY10" fmla="*/ 1005840 h 2220592"/>
              <a:gd name="connsiteX11" fmla="*/ 888274 w 2625634"/>
              <a:gd name="connsiteY11" fmla="*/ 992777 h 2220592"/>
              <a:gd name="connsiteX12" fmla="*/ 1005840 w 2625634"/>
              <a:gd name="connsiteY12" fmla="*/ 901337 h 2220592"/>
              <a:gd name="connsiteX13" fmla="*/ 1084217 w 2625634"/>
              <a:gd name="connsiteY13" fmla="*/ 849086 h 2220592"/>
              <a:gd name="connsiteX14" fmla="*/ 1149531 w 2625634"/>
              <a:gd name="connsiteY14" fmla="*/ 783772 h 2220592"/>
              <a:gd name="connsiteX15" fmla="*/ 1175657 w 2625634"/>
              <a:gd name="connsiteY15" fmla="*/ 744583 h 2220592"/>
              <a:gd name="connsiteX16" fmla="*/ 1254034 w 2625634"/>
              <a:gd name="connsiteY16" fmla="*/ 666206 h 2220592"/>
              <a:gd name="connsiteX17" fmla="*/ 1293223 w 2625634"/>
              <a:gd name="connsiteY17" fmla="*/ 627017 h 2220592"/>
              <a:gd name="connsiteX18" fmla="*/ 1384663 w 2625634"/>
              <a:gd name="connsiteY18" fmla="*/ 561703 h 2220592"/>
              <a:gd name="connsiteX19" fmla="*/ 1410789 w 2625634"/>
              <a:gd name="connsiteY19" fmla="*/ 522515 h 2220592"/>
              <a:gd name="connsiteX20" fmla="*/ 1489166 w 2625634"/>
              <a:gd name="connsiteY20" fmla="*/ 470263 h 2220592"/>
              <a:gd name="connsiteX21" fmla="*/ 1554480 w 2625634"/>
              <a:gd name="connsiteY21" fmla="*/ 391886 h 2220592"/>
              <a:gd name="connsiteX22" fmla="*/ 1619794 w 2625634"/>
              <a:gd name="connsiteY22" fmla="*/ 326572 h 2220592"/>
              <a:gd name="connsiteX23" fmla="*/ 1685109 w 2625634"/>
              <a:gd name="connsiteY23" fmla="*/ 248195 h 2220592"/>
              <a:gd name="connsiteX24" fmla="*/ 1750423 w 2625634"/>
              <a:gd name="connsiteY24" fmla="*/ 169817 h 2220592"/>
              <a:gd name="connsiteX25" fmla="*/ 1815737 w 2625634"/>
              <a:gd name="connsiteY25" fmla="*/ 52252 h 2220592"/>
              <a:gd name="connsiteX26" fmla="*/ 1854926 w 2625634"/>
              <a:gd name="connsiteY26" fmla="*/ 0 h 2220592"/>
              <a:gd name="connsiteX27" fmla="*/ 2612571 w 2625634"/>
              <a:gd name="connsiteY27" fmla="*/ 0 h 2220592"/>
              <a:gd name="connsiteX28" fmla="*/ 2625634 w 2625634"/>
              <a:gd name="connsiteY28" fmla="*/ 365761 h 2220592"/>
              <a:gd name="connsiteX29" fmla="*/ 2416629 w 2625634"/>
              <a:gd name="connsiteY29" fmla="*/ 744583 h 2220592"/>
              <a:gd name="connsiteX30" fmla="*/ 1985554 w 2625634"/>
              <a:gd name="connsiteY30" fmla="*/ 1097280 h 2220592"/>
              <a:gd name="connsiteX31" fmla="*/ 1593669 w 2625634"/>
              <a:gd name="connsiteY31" fmla="*/ 1815737 h 2220592"/>
              <a:gd name="connsiteX32" fmla="*/ 1593669 w 2625634"/>
              <a:gd name="connsiteY32" fmla="*/ 2103120 h 2220592"/>
              <a:gd name="connsiteX33" fmla="*/ 1055676 w 2625634"/>
              <a:gd name="connsiteY33" fmla="*/ 2220592 h 2220592"/>
              <a:gd name="connsiteX34" fmla="*/ 743388 w 2625634"/>
              <a:gd name="connsiteY34" fmla="*/ 1520181 h 2220592"/>
              <a:gd name="connsiteX35" fmla="*/ 1086235 w 2625634"/>
              <a:gd name="connsiteY35" fmla="*/ 1401602 h 2220592"/>
              <a:gd name="connsiteX36" fmla="*/ 1046147 w 2625634"/>
              <a:gd name="connsiteY36" fmla="*/ 1339790 h 2220592"/>
              <a:gd name="connsiteX0" fmla="*/ 849898 w 2508068"/>
              <a:gd name="connsiteY0" fmla="*/ 1134899 h 2220592"/>
              <a:gd name="connsiteX1" fmla="*/ 1275269 w 2508068"/>
              <a:gd name="connsiteY1" fmla="*/ 1225865 h 2220592"/>
              <a:gd name="connsiteX2" fmla="*/ 0 w 2508068"/>
              <a:gd name="connsiteY2" fmla="*/ 1306286 h 2220592"/>
              <a:gd name="connsiteX3" fmla="*/ 143691 w 2508068"/>
              <a:gd name="connsiteY3" fmla="*/ 1280160 h 2220592"/>
              <a:gd name="connsiteX4" fmla="*/ 261257 w 2508068"/>
              <a:gd name="connsiteY4" fmla="*/ 1254035 h 2220592"/>
              <a:gd name="connsiteX5" fmla="*/ 339634 w 2508068"/>
              <a:gd name="connsiteY5" fmla="*/ 1214846 h 2220592"/>
              <a:gd name="connsiteX6" fmla="*/ 391885 w 2508068"/>
              <a:gd name="connsiteY6" fmla="*/ 1201783 h 2220592"/>
              <a:gd name="connsiteX7" fmla="*/ 470263 w 2508068"/>
              <a:gd name="connsiteY7" fmla="*/ 1162595 h 2220592"/>
              <a:gd name="connsiteX8" fmla="*/ 509451 w 2508068"/>
              <a:gd name="connsiteY8" fmla="*/ 1136469 h 2220592"/>
              <a:gd name="connsiteX9" fmla="*/ 627017 w 2508068"/>
              <a:gd name="connsiteY9" fmla="*/ 1071155 h 2220592"/>
              <a:gd name="connsiteX10" fmla="*/ 731520 w 2508068"/>
              <a:gd name="connsiteY10" fmla="*/ 1005840 h 2220592"/>
              <a:gd name="connsiteX11" fmla="*/ 770708 w 2508068"/>
              <a:gd name="connsiteY11" fmla="*/ 992777 h 2220592"/>
              <a:gd name="connsiteX12" fmla="*/ 888274 w 2508068"/>
              <a:gd name="connsiteY12" fmla="*/ 901337 h 2220592"/>
              <a:gd name="connsiteX13" fmla="*/ 966651 w 2508068"/>
              <a:gd name="connsiteY13" fmla="*/ 849086 h 2220592"/>
              <a:gd name="connsiteX14" fmla="*/ 1031965 w 2508068"/>
              <a:gd name="connsiteY14" fmla="*/ 783772 h 2220592"/>
              <a:gd name="connsiteX15" fmla="*/ 1058091 w 2508068"/>
              <a:gd name="connsiteY15" fmla="*/ 744583 h 2220592"/>
              <a:gd name="connsiteX16" fmla="*/ 1136468 w 2508068"/>
              <a:gd name="connsiteY16" fmla="*/ 666206 h 2220592"/>
              <a:gd name="connsiteX17" fmla="*/ 1175657 w 2508068"/>
              <a:gd name="connsiteY17" fmla="*/ 627017 h 2220592"/>
              <a:gd name="connsiteX18" fmla="*/ 1267097 w 2508068"/>
              <a:gd name="connsiteY18" fmla="*/ 561703 h 2220592"/>
              <a:gd name="connsiteX19" fmla="*/ 1293223 w 2508068"/>
              <a:gd name="connsiteY19" fmla="*/ 522515 h 2220592"/>
              <a:gd name="connsiteX20" fmla="*/ 1371600 w 2508068"/>
              <a:gd name="connsiteY20" fmla="*/ 470263 h 2220592"/>
              <a:gd name="connsiteX21" fmla="*/ 1436914 w 2508068"/>
              <a:gd name="connsiteY21" fmla="*/ 391886 h 2220592"/>
              <a:gd name="connsiteX22" fmla="*/ 1502228 w 2508068"/>
              <a:gd name="connsiteY22" fmla="*/ 326572 h 2220592"/>
              <a:gd name="connsiteX23" fmla="*/ 1567543 w 2508068"/>
              <a:gd name="connsiteY23" fmla="*/ 248195 h 2220592"/>
              <a:gd name="connsiteX24" fmla="*/ 1632857 w 2508068"/>
              <a:gd name="connsiteY24" fmla="*/ 169817 h 2220592"/>
              <a:gd name="connsiteX25" fmla="*/ 1698171 w 2508068"/>
              <a:gd name="connsiteY25" fmla="*/ 52252 h 2220592"/>
              <a:gd name="connsiteX26" fmla="*/ 1737360 w 2508068"/>
              <a:gd name="connsiteY26" fmla="*/ 0 h 2220592"/>
              <a:gd name="connsiteX27" fmla="*/ 2495005 w 2508068"/>
              <a:gd name="connsiteY27" fmla="*/ 0 h 2220592"/>
              <a:gd name="connsiteX28" fmla="*/ 2508068 w 2508068"/>
              <a:gd name="connsiteY28" fmla="*/ 365761 h 2220592"/>
              <a:gd name="connsiteX29" fmla="*/ 2299063 w 2508068"/>
              <a:gd name="connsiteY29" fmla="*/ 744583 h 2220592"/>
              <a:gd name="connsiteX30" fmla="*/ 1867988 w 2508068"/>
              <a:gd name="connsiteY30" fmla="*/ 1097280 h 2220592"/>
              <a:gd name="connsiteX31" fmla="*/ 1476103 w 2508068"/>
              <a:gd name="connsiteY31" fmla="*/ 1815737 h 2220592"/>
              <a:gd name="connsiteX32" fmla="*/ 1476103 w 2508068"/>
              <a:gd name="connsiteY32" fmla="*/ 2103120 h 2220592"/>
              <a:gd name="connsiteX33" fmla="*/ 938110 w 2508068"/>
              <a:gd name="connsiteY33" fmla="*/ 2220592 h 2220592"/>
              <a:gd name="connsiteX34" fmla="*/ 625822 w 2508068"/>
              <a:gd name="connsiteY34" fmla="*/ 1520181 h 2220592"/>
              <a:gd name="connsiteX35" fmla="*/ 968669 w 2508068"/>
              <a:gd name="connsiteY35" fmla="*/ 1401602 h 2220592"/>
              <a:gd name="connsiteX36" fmla="*/ 928581 w 2508068"/>
              <a:gd name="connsiteY36" fmla="*/ 1339790 h 2220592"/>
              <a:gd name="connsiteX0" fmla="*/ 746196 w 2404366"/>
              <a:gd name="connsiteY0" fmla="*/ 1134899 h 2220592"/>
              <a:gd name="connsiteX1" fmla="*/ 1171567 w 2404366"/>
              <a:gd name="connsiteY1" fmla="*/ 1225865 h 2220592"/>
              <a:gd name="connsiteX2" fmla="*/ 798070 w 2404366"/>
              <a:gd name="connsiteY2" fmla="*/ 1583354 h 2220592"/>
              <a:gd name="connsiteX3" fmla="*/ 39989 w 2404366"/>
              <a:gd name="connsiteY3" fmla="*/ 1280160 h 2220592"/>
              <a:gd name="connsiteX4" fmla="*/ 157555 w 2404366"/>
              <a:gd name="connsiteY4" fmla="*/ 1254035 h 2220592"/>
              <a:gd name="connsiteX5" fmla="*/ 235932 w 2404366"/>
              <a:gd name="connsiteY5" fmla="*/ 1214846 h 2220592"/>
              <a:gd name="connsiteX6" fmla="*/ 288183 w 2404366"/>
              <a:gd name="connsiteY6" fmla="*/ 1201783 h 2220592"/>
              <a:gd name="connsiteX7" fmla="*/ 366561 w 2404366"/>
              <a:gd name="connsiteY7" fmla="*/ 1162595 h 2220592"/>
              <a:gd name="connsiteX8" fmla="*/ 405749 w 2404366"/>
              <a:gd name="connsiteY8" fmla="*/ 1136469 h 2220592"/>
              <a:gd name="connsiteX9" fmla="*/ 523315 w 2404366"/>
              <a:gd name="connsiteY9" fmla="*/ 1071155 h 2220592"/>
              <a:gd name="connsiteX10" fmla="*/ 627818 w 2404366"/>
              <a:gd name="connsiteY10" fmla="*/ 1005840 h 2220592"/>
              <a:gd name="connsiteX11" fmla="*/ 667006 w 2404366"/>
              <a:gd name="connsiteY11" fmla="*/ 992777 h 2220592"/>
              <a:gd name="connsiteX12" fmla="*/ 784572 w 2404366"/>
              <a:gd name="connsiteY12" fmla="*/ 901337 h 2220592"/>
              <a:gd name="connsiteX13" fmla="*/ 862949 w 2404366"/>
              <a:gd name="connsiteY13" fmla="*/ 849086 h 2220592"/>
              <a:gd name="connsiteX14" fmla="*/ 928263 w 2404366"/>
              <a:gd name="connsiteY14" fmla="*/ 783772 h 2220592"/>
              <a:gd name="connsiteX15" fmla="*/ 954389 w 2404366"/>
              <a:gd name="connsiteY15" fmla="*/ 744583 h 2220592"/>
              <a:gd name="connsiteX16" fmla="*/ 1032766 w 2404366"/>
              <a:gd name="connsiteY16" fmla="*/ 666206 h 2220592"/>
              <a:gd name="connsiteX17" fmla="*/ 1071955 w 2404366"/>
              <a:gd name="connsiteY17" fmla="*/ 627017 h 2220592"/>
              <a:gd name="connsiteX18" fmla="*/ 1163395 w 2404366"/>
              <a:gd name="connsiteY18" fmla="*/ 561703 h 2220592"/>
              <a:gd name="connsiteX19" fmla="*/ 1189521 w 2404366"/>
              <a:gd name="connsiteY19" fmla="*/ 522515 h 2220592"/>
              <a:gd name="connsiteX20" fmla="*/ 1267898 w 2404366"/>
              <a:gd name="connsiteY20" fmla="*/ 470263 h 2220592"/>
              <a:gd name="connsiteX21" fmla="*/ 1333212 w 2404366"/>
              <a:gd name="connsiteY21" fmla="*/ 391886 h 2220592"/>
              <a:gd name="connsiteX22" fmla="*/ 1398526 w 2404366"/>
              <a:gd name="connsiteY22" fmla="*/ 326572 h 2220592"/>
              <a:gd name="connsiteX23" fmla="*/ 1463841 w 2404366"/>
              <a:gd name="connsiteY23" fmla="*/ 248195 h 2220592"/>
              <a:gd name="connsiteX24" fmla="*/ 1529155 w 2404366"/>
              <a:gd name="connsiteY24" fmla="*/ 169817 h 2220592"/>
              <a:gd name="connsiteX25" fmla="*/ 1594469 w 2404366"/>
              <a:gd name="connsiteY25" fmla="*/ 52252 h 2220592"/>
              <a:gd name="connsiteX26" fmla="*/ 1633658 w 2404366"/>
              <a:gd name="connsiteY26" fmla="*/ 0 h 2220592"/>
              <a:gd name="connsiteX27" fmla="*/ 2391303 w 2404366"/>
              <a:gd name="connsiteY27" fmla="*/ 0 h 2220592"/>
              <a:gd name="connsiteX28" fmla="*/ 2404366 w 2404366"/>
              <a:gd name="connsiteY28" fmla="*/ 365761 h 2220592"/>
              <a:gd name="connsiteX29" fmla="*/ 2195361 w 2404366"/>
              <a:gd name="connsiteY29" fmla="*/ 744583 h 2220592"/>
              <a:gd name="connsiteX30" fmla="*/ 1764286 w 2404366"/>
              <a:gd name="connsiteY30" fmla="*/ 1097280 h 2220592"/>
              <a:gd name="connsiteX31" fmla="*/ 1372401 w 2404366"/>
              <a:gd name="connsiteY31" fmla="*/ 1815737 h 2220592"/>
              <a:gd name="connsiteX32" fmla="*/ 1372401 w 2404366"/>
              <a:gd name="connsiteY32" fmla="*/ 2103120 h 2220592"/>
              <a:gd name="connsiteX33" fmla="*/ 834408 w 2404366"/>
              <a:gd name="connsiteY33" fmla="*/ 2220592 h 2220592"/>
              <a:gd name="connsiteX34" fmla="*/ 522120 w 2404366"/>
              <a:gd name="connsiteY34" fmla="*/ 1520181 h 2220592"/>
              <a:gd name="connsiteX35" fmla="*/ 864967 w 2404366"/>
              <a:gd name="connsiteY35" fmla="*/ 1401602 h 2220592"/>
              <a:gd name="connsiteX36" fmla="*/ 824879 w 2404366"/>
              <a:gd name="connsiteY36" fmla="*/ 1339790 h 2220592"/>
              <a:gd name="connsiteX0" fmla="*/ 625782 w 2283952"/>
              <a:gd name="connsiteY0" fmla="*/ 1134899 h 2220592"/>
              <a:gd name="connsiteX1" fmla="*/ 1051153 w 2283952"/>
              <a:gd name="connsiteY1" fmla="*/ 1225865 h 2220592"/>
              <a:gd name="connsiteX2" fmla="*/ 677656 w 2283952"/>
              <a:gd name="connsiteY2" fmla="*/ 1583354 h 2220592"/>
              <a:gd name="connsiteX3" fmla="*/ 546635 w 2283952"/>
              <a:gd name="connsiteY3" fmla="*/ 1181207 h 2220592"/>
              <a:gd name="connsiteX4" fmla="*/ 37141 w 2283952"/>
              <a:gd name="connsiteY4" fmla="*/ 1254035 h 2220592"/>
              <a:gd name="connsiteX5" fmla="*/ 115518 w 2283952"/>
              <a:gd name="connsiteY5" fmla="*/ 1214846 h 2220592"/>
              <a:gd name="connsiteX6" fmla="*/ 167769 w 2283952"/>
              <a:gd name="connsiteY6" fmla="*/ 1201783 h 2220592"/>
              <a:gd name="connsiteX7" fmla="*/ 246147 w 2283952"/>
              <a:gd name="connsiteY7" fmla="*/ 1162595 h 2220592"/>
              <a:gd name="connsiteX8" fmla="*/ 285335 w 2283952"/>
              <a:gd name="connsiteY8" fmla="*/ 1136469 h 2220592"/>
              <a:gd name="connsiteX9" fmla="*/ 402901 w 2283952"/>
              <a:gd name="connsiteY9" fmla="*/ 1071155 h 2220592"/>
              <a:gd name="connsiteX10" fmla="*/ 507404 w 2283952"/>
              <a:gd name="connsiteY10" fmla="*/ 1005840 h 2220592"/>
              <a:gd name="connsiteX11" fmla="*/ 546592 w 2283952"/>
              <a:gd name="connsiteY11" fmla="*/ 992777 h 2220592"/>
              <a:gd name="connsiteX12" fmla="*/ 664158 w 2283952"/>
              <a:gd name="connsiteY12" fmla="*/ 901337 h 2220592"/>
              <a:gd name="connsiteX13" fmla="*/ 742535 w 2283952"/>
              <a:gd name="connsiteY13" fmla="*/ 849086 h 2220592"/>
              <a:gd name="connsiteX14" fmla="*/ 807849 w 2283952"/>
              <a:gd name="connsiteY14" fmla="*/ 783772 h 2220592"/>
              <a:gd name="connsiteX15" fmla="*/ 833975 w 2283952"/>
              <a:gd name="connsiteY15" fmla="*/ 744583 h 2220592"/>
              <a:gd name="connsiteX16" fmla="*/ 912352 w 2283952"/>
              <a:gd name="connsiteY16" fmla="*/ 666206 h 2220592"/>
              <a:gd name="connsiteX17" fmla="*/ 951541 w 2283952"/>
              <a:gd name="connsiteY17" fmla="*/ 627017 h 2220592"/>
              <a:gd name="connsiteX18" fmla="*/ 1042981 w 2283952"/>
              <a:gd name="connsiteY18" fmla="*/ 561703 h 2220592"/>
              <a:gd name="connsiteX19" fmla="*/ 1069107 w 2283952"/>
              <a:gd name="connsiteY19" fmla="*/ 522515 h 2220592"/>
              <a:gd name="connsiteX20" fmla="*/ 1147484 w 2283952"/>
              <a:gd name="connsiteY20" fmla="*/ 470263 h 2220592"/>
              <a:gd name="connsiteX21" fmla="*/ 1212798 w 2283952"/>
              <a:gd name="connsiteY21" fmla="*/ 391886 h 2220592"/>
              <a:gd name="connsiteX22" fmla="*/ 1278112 w 2283952"/>
              <a:gd name="connsiteY22" fmla="*/ 326572 h 2220592"/>
              <a:gd name="connsiteX23" fmla="*/ 1343427 w 2283952"/>
              <a:gd name="connsiteY23" fmla="*/ 248195 h 2220592"/>
              <a:gd name="connsiteX24" fmla="*/ 1408741 w 2283952"/>
              <a:gd name="connsiteY24" fmla="*/ 169817 h 2220592"/>
              <a:gd name="connsiteX25" fmla="*/ 1474055 w 2283952"/>
              <a:gd name="connsiteY25" fmla="*/ 52252 h 2220592"/>
              <a:gd name="connsiteX26" fmla="*/ 1513244 w 2283952"/>
              <a:gd name="connsiteY26" fmla="*/ 0 h 2220592"/>
              <a:gd name="connsiteX27" fmla="*/ 2270889 w 2283952"/>
              <a:gd name="connsiteY27" fmla="*/ 0 h 2220592"/>
              <a:gd name="connsiteX28" fmla="*/ 2283952 w 2283952"/>
              <a:gd name="connsiteY28" fmla="*/ 365761 h 2220592"/>
              <a:gd name="connsiteX29" fmla="*/ 2074947 w 2283952"/>
              <a:gd name="connsiteY29" fmla="*/ 744583 h 2220592"/>
              <a:gd name="connsiteX30" fmla="*/ 1643872 w 2283952"/>
              <a:gd name="connsiteY30" fmla="*/ 1097280 h 2220592"/>
              <a:gd name="connsiteX31" fmla="*/ 1251987 w 2283952"/>
              <a:gd name="connsiteY31" fmla="*/ 1815737 h 2220592"/>
              <a:gd name="connsiteX32" fmla="*/ 1251987 w 2283952"/>
              <a:gd name="connsiteY32" fmla="*/ 2103120 h 2220592"/>
              <a:gd name="connsiteX33" fmla="*/ 713994 w 2283952"/>
              <a:gd name="connsiteY33" fmla="*/ 2220592 h 2220592"/>
              <a:gd name="connsiteX34" fmla="*/ 401706 w 2283952"/>
              <a:gd name="connsiteY34" fmla="*/ 1520181 h 2220592"/>
              <a:gd name="connsiteX35" fmla="*/ 744553 w 2283952"/>
              <a:gd name="connsiteY35" fmla="*/ 1401602 h 2220592"/>
              <a:gd name="connsiteX36" fmla="*/ 704465 w 2283952"/>
              <a:gd name="connsiteY36" fmla="*/ 1339790 h 2220592"/>
              <a:gd name="connsiteX0" fmla="*/ 531511 w 2189681"/>
              <a:gd name="connsiteY0" fmla="*/ 1134899 h 2220592"/>
              <a:gd name="connsiteX1" fmla="*/ 956882 w 2189681"/>
              <a:gd name="connsiteY1" fmla="*/ 1225865 h 2220592"/>
              <a:gd name="connsiteX2" fmla="*/ 583385 w 2189681"/>
              <a:gd name="connsiteY2" fmla="*/ 1583354 h 2220592"/>
              <a:gd name="connsiteX3" fmla="*/ 452364 w 2189681"/>
              <a:gd name="connsiteY3" fmla="*/ 1181207 h 2220592"/>
              <a:gd name="connsiteX4" fmla="*/ 456462 w 2189681"/>
              <a:gd name="connsiteY4" fmla="*/ 1194663 h 2220592"/>
              <a:gd name="connsiteX5" fmla="*/ 21247 w 2189681"/>
              <a:gd name="connsiteY5" fmla="*/ 1214846 h 2220592"/>
              <a:gd name="connsiteX6" fmla="*/ 73498 w 2189681"/>
              <a:gd name="connsiteY6" fmla="*/ 1201783 h 2220592"/>
              <a:gd name="connsiteX7" fmla="*/ 151876 w 2189681"/>
              <a:gd name="connsiteY7" fmla="*/ 1162595 h 2220592"/>
              <a:gd name="connsiteX8" fmla="*/ 191064 w 2189681"/>
              <a:gd name="connsiteY8" fmla="*/ 1136469 h 2220592"/>
              <a:gd name="connsiteX9" fmla="*/ 308630 w 2189681"/>
              <a:gd name="connsiteY9" fmla="*/ 1071155 h 2220592"/>
              <a:gd name="connsiteX10" fmla="*/ 413133 w 2189681"/>
              <a:gd name="connsiteY10" fmla="*/ 1005840 h 2220592"/>
              <a:gd name="connsiteX11" fmla="*/ 452321 w 2189681"/>
              <a:gd name="connsiteY11" fmla="*/ 992777 h 2220592"/>
              <a:gd name="connsiteX12" fmla="*/ 569887 w 2189681"/>
              <a:gd name="connsiteY12" fmla="*/ 901337 h 2220592"/>
              <a:gd name="connsiteX13" fmla="*/ 648264 w 2189681"/>
              <a:gd name="connsiteY13" fmla="*/ 849086 h 2220592"/>
              <a:gd name="connsiteX14" fmla="*/ 713578 w 2189681"/>
              <a:gd name="connsiteY14" fmla="*/ 783772 h 2220592"/>
              <a:gd name="connsiteX15" fmla="*/ 739704 w 2189681"/>
              <a:gd name="connsiteY15" fmla="*/ 744583 h 2220592"/>
              <a:gd name="connsiteX16" fmla="*/ 818081 w 2189681"/>
              <a:gd name="connsiteY16" fmla="*/ 666206 h 2220592"/>
              <a:gd name="connsiteX17" fmla="*/ 857270 w 2189681"/>
              <a:gd name="connsiteY17" fmla="*/ 627017 h 2220592"/>
              <a:gd name="connsiteX18" fmla="*/ 948710 w 2189681"/>
              <a:gd name="connsiteY18" fmla="*/ 561703 h 2220592"/>
              <a:gd name="connsiteX19" fmla="*/ 974836 w 2189681"/>
              <a:gd name="connsiteY19" fmla="*/ 522515 h 2220592"/>
              <a:gd name="connsiteX20" fmla="*/ 1053213 w 2189681"/>
              <a:gd name="connsiteY20" fmla="*/ 470263 h 2220592"/>
              <a:gd name="connsiteX21" fmla="*/ 1118527 w 2189681"/>
              <a:gd name="connsiteY21" fmla="*/ 391886 h 2220592"/>
              <a:gd name="connsiteX22" fmla="*/ 1183841 w 2189681"/>
              <a:gd name="connsiteY22" fmla="*/ 326572 h 2220592"/>
              <a:gd name="connsiteX23" fmla="*/ 1249156 w 2189681"/>
              <a:gd name="connsiteY23" fmla="*/ 248195 h 2220592"/>
              <a:gd name="connsiteX24" fmla="*/ 1314470 w 2189681"/>
              <a:gd name="connsiteY24" fmla="*/ 169817 h 2220592"/>
              <a:gd name="connsiteX25" fmla="*/ 1379784 w 2189681"/>
              <a:gd name="connsiteY25" fmla="*/ 52252 h 2220592"/>
              <a:gd name="connsiteX26" fmla="*/ 1418973 w 2189681"/>
              <a:gd name="connsiteY26" fmla="*/ 0 h 2220592"/>
              <a:gd name="connsiteX27" fmla="*/ 2176618 w 2189681"/>
              <a:gd name="connsiteY27" fmla="*/ 0 h 2220592"/>
              <a:gd name="connsiteX28" fmla="*/ 2189681 w 2189681"/>
              <a:gd name="connsiteY28" fmla="*/ 365761 h 2220592"/>
              <a:gd name="connsiteX29" fmla="*/ 1980676 w 2189681"/>
              <a:gd name="connsiteY29" fmla="*/ 744583 h 2220592"/>
              <a:gd name="connsiteX30" fmla="*/ 1549601 w 2189681"/>
              <a:gd name="connsiteY30" fmla="*/ 1097280 h 2220592"/>
              <a:gd name="connsiteX31" fmla="*/ 1157716 w 2189681"/>
              <a:gd name="connsiteY31" fmla="*/ 1815737 h 2220592"/>
              <a:gd name="connsiteX32" fmla="*/ 1157716 w 2189681"/>
              <a:gd name="connsiteY32" fmla="*/ 2103120 h 2220592"/>
              <a:gd name="connsiteX33" fmla="*/ 619723 w 2189681"/>
              <a:gd name="connsiteY33" fmla="*/ 2220592 h 2220592"/>
              <a:gd name="connsiteX34" fmla="*/ 307435 w 2189681"/>
              <a:gd name="connsiteY34" fmla="*/ 1520181 h 2220592"/>
              <a:gd name="connsiteX35" fmla="*/ 650282 w 2189681"/>
              <a:gd name="connsiteY35" fmla="*/ 1401602 h 2220592"/>
              <a:gd name="connsiteX36" fmla="*/ 610194 w 2189681"/>
              <a:gd name="connsiteY36" fmla="*/ 1339790 h 2220592"/>
              <a:gd name="connsiteX0" fmla="*/ 531511 w 2189681"/>
              <a:gd name="connsiteY0" fmla="*/ 1134899 h 2220592"/>
              <a:gd name="connsiteX1" fmla="*/ 956882 w 2189681"/>
              <a:gd name="connsiteY1" fmla="*/ 1225865 h 2220592"/>
              <a:gd name="connsiteX2" fmla="*/ 583385 w 2189681"/>
              <a:gd name="connsiteY2" fmla="*/ 1583354 h 2220592"/>
              <a:gd name="connsiteX3" fmla="*/ 452364 w 2189681"/>
              <a:gd name="connsiteY3" fmla="*/ 1181207 h 2220592"/>
              <a:gd name="connsiteX4" fmla="*/ 456462 w 2189681"/>
              <a:gd name="connsiteY4" fmla="*/ 1194663 h 2220592"/>
              <a:gd name="connsiteX5" fmla="*/ 21247 w 2189681"/>
              <a:gd name="connsiteY5" fmla="*/ 1214846 h 2220592"/>
              <a:gd name="connsiteX6" fmla="*/ 73498 w 2189681"/>
              <a:gd name="connsiteY6" fmla="*/ 1201783 h 2220592"/>
              <a:gd name="connsiteX7" fmla="*/ 151876 w 2189681"/>
              <a:gd name="connsiteY7" fmla="*/ 1162595 h 2220592"/>
              <a:gd name="connsiteX8" fmla="*/ 191064 w 2189681"/>
              <a:gd name="connsiteY8" fmla="*/ 1136469 h 2220592"/>
              <a:gd name="connsiteX9" fmla="*/ 308630 w 2189681"/>
              <a:gd name="connsiteY9" fmla="*/ 1071155 h 2220592"/>
              <a:gd name="connsiteX10" fmla="*/ 413133 w 2189681"/>
              <a:gd name="connsiteY10" fmla="*/ 1005840 h 2220592"/>
              <a:gd name="connsiteX11" fmla="*/ 452321 w 2189681"/>
              <a:gd name="connsiteY11" fmla="*/ 992777 h 2220592"/>
              <a:gd name="connsiteX12" fmla="*/ 569887 w 2189681"/>
              <a:gd name="connsiteY12" fmla="*/ 901337 h 2220592"/>
              <a:gd name="connsiteX13" fmla="*/ 648264 w 2189681"/>
              <a:gd name="connsiteY13" fmla="*/ 849086 h 2220592"/>
              <a:gd name="connsiteX14" fmla="*/ 713578 w 2189681"/>
              <a:gd name="connsiteY14" fmla="*/ 783772 h 2220592"/>
              <a:gd name="connsiteX15" fmla="*/ 739704 w 2189681"/>
              <a:gd name="connsiteY15" fmla="*/ 744583 h 2220592"/>
              <a:gd name="connsiteX16" fmla="*/ 818081 w 2189681"/>
              <a:gd name="connsiteY16" fmla="*/ 666206 h 2220592"/>
              <a:gd name="connsiteX17" fmla="*/ 857270 w 2189681"/>
              <a:gd name="connsiteY17" fmla="*/ 627017 h 2220592"/>
              <a:gd name="connsiteX18" fmla="*/ 948710 w 2189681"/>
              <a:gd name="connsiteY18" fmla="*/ 561703 h 2220592"/>
              <a:gd name="connsiteX19" fmla="*/ 974836 w 2189681"/>
              <a:gd name="connsiteY19" fmla="*/ 522515 h 2220592"/>
              <a:gd name="connsiteX20" fmla="*/ 1053213 w 2189681"/>
              <a:gd name="connsiteY20" fmla="*/ 470263 h 2220592"/>
              <a:gd name="connsiteX21" fmla="*/ 1118527 w 2189681"/>
              <a:gd name="connsiteY21" fmla="*/ 391886 h 2220592"/>
              <a:gd name="connsiteX22" fmla="*/ 1183841 w 2189681"/>
              <a:gd name="connsiteY22" fmla="*/ 326572 h 2220592"/>
              <a:gd name="connsiteX23" fmla="*/ 1249156 w 2189681"/>
              <a:gd name="connsiteY23" fmla="*/ 248195 h 2220592"/>
              <a:gd name="connsiteX24" fmla="*/ 1314470 w 2189681"/>
              <a:gd name="connsiteY24" fmla="*/ 169817 h 2220592"/>
              <a:gd name="connsiteX25" fmla="*/ 1379784 w 2189681"/>
              <a:gd name="connsiteY25" fmla="*/ 52252 h 2220592"/>
              <a:gd name="connsiteX26" fmla="*/ 1418973 w 2189681"/>
              <a:gd name="connsiteY26" fmla="*/ 0 h 2220592"/>
              <a:gd name="connsiteX27" fmla="*/ 2176618 w 2189681"/>
              <a:gd name="connsiteY27" fmla="*/ 0 h 2220592"/>
              <a:gd name="connsiteX28" fmla="*/ 2189681 w 2189681"/>
              <a:gd name="connsiteY28" fmla="*/ 365761 h 2220592"/>
              <a:gd name="connsiteX29" fmla="*/ 1980676 w 2189681"/>
              <a:gd name="connsiteY29" fmla="*/ 744583 h 2220592"/>
              <a:gd name="connsiteX30" fmla="*/ 1549601 w 2189681"/>
              <a:gd name="connsiteY30" fmla="*/ 1097280 h 2220592"/>
              <a:gd name="connsiteX31" fmla="*/ 1157716 w 2189681"/>
              <a:gd name="connsiteY31" fmla="*/ 1815737 h 2220592"/>
              <a:gd name="connsiteX32" fmla="*/ 1157716 w 2189681"/>
              <a:gd name="connsiteY32" fmla="*/ 2103120 h 2220592"/>
              <a:gd name="connsiteX33" fmla="*/ 619723 w 2189681"/>
              <a:gd name="connsiteY33" fmla="*/ 2220592 h 2220592"/>
              <a:gd name="connsiteX34" fmla="*/ 552287 w 2189681"/>
              <a:gd name="connsiteY34" fmla="*/ 1817040 h 2220592"/>
              <a:gd name="connsiteX35" fmla="*/ 650282 w 2189681"/>
              <a:gd name="connsiteY35" fmla="*/ 1401602 h 2220592"/>
              <a:gd name="connsiteX36" fmla="*/ 610194 w 2189681"/>
              <a:gd name="connsiteY36" fmla="*/ 1339790 h 2220592"/>
              <a:gd name="connsiteX0" fmla="*/ 531511 w 2189681"/>
              <a:gd name="connsiteY0" fmla="*/ 1134899 h 2220592"/>
              <a:gd name="connsiteX1" fmla="*/ 956882 w 2189681"/>
              <a:gd name="connsiteY1" fmla="*/ 1225865 h 2220592"/>
              <a:gd name="connsiteX2" fmla="*/ 551941 w 2189681"/>
              <a:gd name="connsiteY2" fmla="*/ 1251600 h 2220592"/>
              <a:gd name="connsiteX3" fmla="*/ 583385 w 2189681"/>
              <a:gd name="connsiteY3" fmla="*/ 1583354 h 2220592"/>
              <a:gd name="connsiteX4" fmla="*/ 452364 w 2189681"/>
              <a:gd name="connsiteY4" fmla="*/ 1181207 h 2220592"/>
              <a:gd name="connsiteX5" fmla="*/ 456462 w 2189681"/>
              <a:gd name="connsiteY5" fmla="*/ 1194663 h 2220592"/>
              <a:gd name="connsiteX6" fmla="*/ 21247 w 2189681"/>
              <a:gd name="connsiteY6" fmla="*/ 1214846 h 2220592"/>
              <a:gd name="connsiteX7" fmla="*/ 73498 w 2189681"/>
              <a:gd name="connsiteY7" fmla="*/ 1201783 h 2220592"/>
              <a:gd name="connsiteX8" fmla="*/ 151876 w 2189681"/>
              <a:gd name="connsiteY8" fmla="*/ 1162595 h 2220592"/>
              <a:gd name="connsiteX9" fmla="*/ 191064 w 2189681"/>
              <a:gd name="connsiteY9" fmla="*/ 1136469 h 2220592"/>
              <a:gd name="connsiteX10" fmla="*/ 308630 w 2189681"/>
              <a:gd name="connsiteY10" fmla="*/ 1071155 h 2220592"/>
              <a:gd name="connsiteX11" fmla="*/ 413133 w 2189681"/>
              <a:gd name="connsiteY11" fmla="*/ 1005840 h 2220592"/>
              <a:gd name="connsiteX12" fmla="*/ 452321 w 2189681"/>
              <a:gd name="connsiteY12" fmla="*/ 992777 h 2220592"/>
              <a:gd name="connsiteX13" fmla="*/ 569887 w 2189681"/>
              <a:gd name="connsiteY13" fmla="*/ 901337 h 2220592"/>
              <a:gd name="connsiteX14" fmla="*/ 648264 w 2189681"/>
              <a:gd name="connsiteY14" fmla="*/ 849086 h 2220592"/>
              <a:gd name="connsiteX15" fmla="*/ 713578 w 2189681"/>
              <a:gd name="connsiteY15" fmla="*/ 783772 h 2220592"/>
              <a:gd name="connsiteX16" fmla="*/ 739704 w 2189681"/>
              <a:gd name="connsiteY16" fmla="*/ 744583 h 2220592"/>
              <a:gd name="connsiteX17" fmla="*/ 818081 w 2189681"/>
              <a:gd name="connsiteY17" fmla="*/ 666206 h 2220592"/>
              <a:gd name="connsiteX18" fmla="*/ 857270 w 2189681"/>
              <a:gd name="connsiteY18" fmla="*/ 627017 h 2220592"/>
              <a:gd name="connsiteX19" fmla="*/ 948710 w 2189681"/>
              <a:gd name="connsiteY19" fmla="*/ 561703 h 2220592"/>
              <a:gd name="connsiteX20" fmla="*/ 974836 w 2189681"/>
              <a:gd name="connsiteY20" fmla="*/ 522515 h 2220592"/>
              <a:gd name="connsiteX21" fmla="*/ 1053213 w 2189681"/>
              <a:gd name="connsiteY21" fmla="*/ 470263 h 2220592"/>
              <a:gd name="connsiteX22" fmla="*/ 1118527 w 2189681"/>
              <a:gd name="connsiteY22" fmla="*/ 391886 h 2220592"/>
              <a:gd name="connsiteX23" fmla="*/ 1183841 w 2189681"/>
              <a:gd name="connsiteY23" fmla="*/ 326572 h 2220592"/>
              <a:gd name="connsiteX24" fmla="*/ 1249156 w 2189681"/>
              <a:gd name="connsiteY24" fmla="*/ 248195 h 2220592"/>
              <a:gd name="connsiteX25" fmla="*/ 1314470 w 2189681"/>
              <a:gd name="connsiteY25" fmla="*/ 169817 h 2220592"/>
              <a:gd name="connsiteX26" fmla="*/ 1379784 w 2189681"/>
              <a:gd name="connsiteY26" fmla="*/ 52252 h 2220592"/>
              <a:gd name="connsiteX27" fmla="*/ 1418973 w 2189681"/>
              <a:gd name="connsiteY27" fmla="*/ 0 h 2220592"/>
              <a:gd name="connsiteX28" fmla="*/ 2176618 w 2189681"/>
              <a:gd name="connsiteY28" fmla="*/ 0 h 2220592"/>
              <a:gd name="connsiteX29" fmla="*/ 2189681 w 2189681"/>
              <a:gd name="connsiteY29" fmla="*/ 365761 h 2220592"/>
              <a:gd name="connsiteX30" fmla="*/ 1980676 w 2189681"/>
              <a:gd name="connsiteY30" fmla="*/ 744583 h 2220592"/>
              <a:gd name="connsiteX31" fmla="*/ 1549601 w 2189681"/>
              <a:gd name="connsiteY31" fmla="*/ 1097280 h 2220592"/>
              <a:gd name="connsiteX32" fmla="*/ 1157716 w 2189681"/>
              <a:gd name="connsiteY32" fmla="*/ 1815737 h 2220592"/>
              <a:gd name="connsiteX33" fmla="*/ 1157716 w 2189681"/>
              <a:gd name="connsiteY33" fmla="*/ 2103120 h 2220592"/>
              <a:gd name="connsiteX34" fmla="*/ 619723 w 2189681"/>
              <a:gd name="connsiteY34" fmla="*/ 2220592 h 2220592"/>
              <a:gd name="connsiteX35" fmla="*/ 552287 w 2189681"/>
              <a:gd name="connsiteY35" fmla="*/ 1817040 h 2220592"/>
              <a:gd name="connsiteX36" fmla="*/ 650282 w 2189681"/>
              <a:gd name="connsiteY36" fmla="*/ 1401602 h 2220592"/>
              <a:gd name="connsiteX37" fmla="*/ 610194 w 2189681"/>
              <a:gd name="connsiteY37" fmla="*/ 1339790 h 2220592"/>
              <a:gd name="connsiteX0" fmla="*/ 531511 w 2189681"/>
              <a:gd name="connsiteY0" fmla="*/ 1134899 h 2220592"/>
              <a:gd name="connsiteX1" fmla="*/ 568702 w 2189681"/>
              <a:gd name="connsiteY1" fmla="*/ 1206074 h 2220592"/>
              <a:gd name="connsiteX2" fmla="*/ 551941 w 2189681"/>
              <a:gd name="connsiteY2" fmla="*/ 1251600 h 2220592"/>
              <a:gd name="connsiteX3" fmla="*/ 583385 w 2189681"/>
              <a:gd name="connsiteY3" fmla="*/ 1583354 h 2220592"/>
              <a:gd name="connsiteX4" fmla="*/ 452364 w 2189681"/>
              <a:gd name="connsiteY4" fmla="*/ 1181207 h 2220592"/>
              <a:gd name="connsiteX5" fmla="*/ 456462 w 2189681"/>
              <a:gd name="connsiteY5" fmla="*/ 1194663 h 2220592"/>
              <a:gd name="connsiteX6" fmla="*/ 21247 w 2189681"/>
              <a:gd name="connsiteY6" fmla="*/ 1214846 h 2220592"/>
              <a:gd name="connsiteX7" fmla="*/ 73498 w 2189681"/>
              <a:gd name="connsiteY7" fmla="*/ 1201783 h 2220592"/>
              <a:gd name="connsiteX8" fmla="*/ 151876 w 2189681"/>
              <a:gd name="connsiteY8" fmla="*/ 1162595 h 2220592"/>
              <a:gd name="connsiteX9" fmla="*/ 191064 w 2189681"/>
              <a:gd name="connsiteY9" fmla="*/ 1136469 h 2220592"/>
              <a:gd name="connsiteX10" fmla="*/ 308630 w 2189681"/>
              <a:gd name="connsiteY10" fmla="*/ 1071155 h 2220592"/>
              <a:gd name="connsiteX11" fmla="*/ 413133 w 2189681"/>
              <a:gd name="connsiteY11" fmla="*/ 1005840 h 2220592"/>
              <a:gd name="connsiteX12" fmla="*/ 452321 w 2189681"/>
              <a:gd name="connsiteY12" fmla="*/ 992777 h 2220592"/>
              <a:gd name="connsiteX13" fmla="*/ 569887 w 2189681"/>
              <a:gd name="connsiteY13" fmla="*/ 901337 h 2220592"/>
              <a:gd name="connsiteX14" fmla="*/ 648264 w 2189681"/>
              <a:gd name="connsiteY14" fmla="*/ 849086 h 2220592"/>
              <a:gd name="connsiteX15" fmla="*/ 713578 w 2189681"/>
              <a:gd name="connsiteY15" fmla="*/ 783772 h 2220592"/>
              <a:gd name="connsiteX16" fmla="*/ 739704 w 2189681"/>
              <a:gd name="connsiteY16" fmla="*/ 744583 h 2220592"/>
              <a:gd name="connsiteX17" fmla="*/ 818081 w 2189681"/>
              <a:gd name="connsiteY17" fmla="*/ 666206 h 2220592"/>
              <a:gd name="connsiteX18" fmla="*/ 857270 w 2189681"/>
              <a:gd name="connsiteY18" fmla="*/ 627017 h 2220592"/>
              <a:gd name="connsiteX19" fmla="*/ 948710 w 2189681"/>
              <a:gd name="connsiteY19" fmla="*/ 561703 h 2220592"/>
              <a:gd name="connsiteX20" fmla="*/ 974836 w 2189681"/>
              <a:gd name="connsiteY20" fmla="*/ 522515 h 2220592"/>
              <a:gd name="connsiteX21" fmla="*/ 1053213 w 2189681"/>
              <a:gd name="connsiteY21" fmla="*/ 470263 h 2220592"/>
              <a:gd name="connsiteX22" fmla="*/ 1118527 w 2189681"/>
              <a:gd name="connsiteY22" fmla="*/ 391886 h 2220592"/>
              <a:gd name="connsiteX23" fmla="*/ 1183841 w 2189681"/>
              <a:gd name="connsiteY23" fmla="*/ 326572 h 2220592"/>
              <a:gd name="connsiteX24" fmla="*/ 1249156 w 2189681"/>
              <a:gd name="connsiteY24" fmla="*/ 248195 h 2220592"/>
              <a:gd name="connsiteX25" fmla="*/ 1314470 w 2189681"/>
              <a:gd name="connsiteY25" fmla="*/ 169817 h 2220592"/>
              <a:gd name="connsiteX26" fmla="*/ 1379784 w 2189681"/>
              <a:gd name="connsiteY26" fmla="*/ 52252 h 2220592"/>
              <a:gd name="connsiteX27" fmla="*/ 1418973 w 2189681"/>
              <a:gd name="connsiteY27" fmla="*/ 0 h 2220592"/>
              <a:gd name="connsiteX28" fmla="*/ 2176618 w 2189681"/>
              <a:gd name="connsiteY28" fmla="*/ 0 h 2220592"/>
              <a:gd name="connsiteX29" fmla="*/ 2189681 w 2189681"/>
              <a:gd name="connsiteY29" fmla="*/ 365761 h 2220592"/>
              <a:gd name="connsiteX30" fmla="*/ 1980676 w 2189681"/>
              <a:gd name="connsiteY30" fmla="*/ 744583 h 2220592"/>
              <a:gd name="connsiteX31" fmla="*/ 1549601 w 2189681"/>
              <a:gd name="connsiteY31" fmla="*/ 1097280 h 2220592"/>
              <a:gd name="connsiteX32" fmla="*/ 1157716 w 2189681"/>
              <a:gd name="connsiteY32" fmla="*/ 1815737 h 2220592"/>
              <a:gd name="connsiteX33" fmla="*/ 1157716 w 2189681"/>
              <a:gd name="connsiteY33" fmla="*/ 2103120 h 2220592"/>
              <a:gd name="connsiteX34" fmla="*/ 619723 w 2189681"/>
              <a:gd name="connsiteY34" fmla="*/ 2220592 h 2220592"/>
              <a:gd name="connsiteX35" fmla="*/ 552287 w 2189681"/>
              <a:gd name="connsiteY35" fmla="*/ 1817040 h 2220592"/>
              <a:gd name="connsiteX36" fmla="*/ 650282 w 2189681"/>
              <a:gd name="connsiteY36" fmla="*/ 1401602 h 2220592"/>
              <a:gd name="connsiteX37" fmla="*/ 610194 w 2189681"/>
              <a:gd name="connsiteY37" fmla="*/ 1339790 h 2220592"/>
              <a:gd name="connsiteX0" fmla="*/ 531511 w 2189681"/>
              <a:gd name="connsiteY0" fmla="*/ 1134899 h 2220592"/>
              <a:gd name="connsiteX1" fmla="*/ 568702 w 2189681"/>
              <a:gd name="connsiteY1" fmla="*/ 1206074 h 2220592"/>
              <a:gd name="connsiteX2" fmla="*/ 551941 w 2189681"/>
              <a:gd name="connsiteY2" fmla="*/ 1251600 h 2220592"/>
              <a:gd name="connsiteX3" fmla="*/ 583385 w 2189681"/>
              <a:gd name="connsiteY3" fmla="*/ 1583354 h 2220592"/>
              <a:gd name="connsiteX4" fmla="*/ 452364 w 2189681"/>
              <a:gd name="connsiteY4" fmla="*/ 1181207 h 2220592"/>
              <a:gd name="connsiteX5" fmla="*/ 456462 w 2189681"/>
              <a:gd name="connsiteY5" fmla="*/ 1194663 h 2220592"/>
              <a:gd name="connsiteX6" fmla="*/ 21247 w 2189681"/>
              <a:gd name="connsiteY6" fmla="*/ 1214846 h 2220592"/>
              <a:gd name="connsiteX7" fmla="*/ 73498 w 2189681"/>
              <a:gd name="connsiteY7" fmla="*/ 1201783 h 2220592"/>
              <a:gd name="connsiteX8" fmla="*/ 151876 w 2189681"/>
              <a:gd name="connsiteY8" fmla="*/ 1162595 h 2220592"/>
              <a:gd name="connsiteX9" fmla="*/ 191064 w 2189681"/>
              <a:gd name="connsiteY9" fmla="*/ 1136469 h 2220592"/>
              <a:gd name="connsiteX10" fmla="*/ 308630 w 2189681"/>
              <a:gd name="connsiteY10" fmla="*/ 1071155 h 2220592"/>
              <a:gd name="connsiteX11" fmla="*/ 413133 w 2189681"/>
              <a:gd name="connsiteY11" fmla="*/ 1005840 h 2220592"/>
              <a:gd name="connsiteX12" fmla="*/ 452321 w 2189681"/>
              <a:gd name="connsiteY12" fmla="*/ 992777 h 2220592"/>
              <a:gd name="connsiteX13" fmla="*/ 569887 w 2189681"/>
              <a:gd name="connsiteY13" fmla="*/ 901337 h 2220592"/>
              <a:gd name="connsiteX14" fmla="*/ 648264 w 2189681"/>
              <a:gd name="connsiteY14" fmla="*/ 849086 h 2220592"/>
              <a:gd name="connsiteX15" fmla="*/ 713578 w 2189681"/>
              <a:gd name="connsiteY15" fmla="*/ 783772 h 2220592"/>
              <a:gd name="connsiteX16" fmla="*/ 739704 w 2189681"/>
              <a:gd name="connsiteY16" fmla="*/ 744583 h 2220592"/>
              <a:gd name="connsiteX17" fmla="*/ 818081 w 2189681"/>
              <a:gd name="connsiteY17" fmla="*/ 666206 h 2220592"/>
              <a:gd name="connsiteX18" fmla="*/ 857270 w 2189681"/>
              <a:gd name="connsiteY18" fmla="*/ 627017 h 2220592"/>
              <a:gd name="connsiteX19" fmla="*/ 948710 w 2189681"/>
              <a:gd name="connsiteY19" fmla="*/ 561703 h 2220592"/>
              <a:gd name="connsiteX20" fmla="*/ 974836 w 2189681"/>
              <a:gd name="connsiteY20" fmla="*/ 522515 h 2220592"/>
              <a:gd name="connsiteX21" fmla="*/ 1053213 w 2189681"/>
              <a:gd name="connsiteY21" fmla="*/ 470263 h 2220592"/>
              <a:gd name="connsiteX22" fmla="*/ 1118527 w 2189681"/>
              <a:gd name="connsiteY22" fmla="*/ 391886 h 2220592"/>
              <a:gd name="connsiteX23" fmla="*/ 1183841 w 2189681"/>
              <a:gd name="connsiteY23" fmla="*/ 326572 h 2220592"/>
              <a:gd name="connsiteX24" fmla="*/ 1249156 w 2189681"/>
              <a:gd name="connsiteY24" fmla="*/ 248195 h 2220592"/>
              <a:gd name="connsiteX25" fmla="*/ 1314470 w 2189681"/>
              <a:gd name="connsiteY25" fmla="*/ 169817 h 2220592"/>
              <a:gd name="connsiteX26" fmla="*/ 1379784 w 2189681"/>
              <a:gd name="connsiteY26" fmla="*/ 52252 h 2220592"/>
              <a:gd name="connsiteX27" fmla="*/ 1418973 w 2189681"/>
              <a:gd name="connsiteY27" fmla="*/ 0 h 2220592"/>
              <a:gd name="connsiteX28" fmla="*/ 2176618 w 2189681"/>
              <a:gd name="connsiteY28" fmla="*/ 0 h 2220592"/>
              <a:gd name="connsiteX29" fmla="*/ 2189681 w 2189681"/>
              <a:gd name="connsiteY29" fmla="*/ 365761 h 2220592"/>
              <a:gd name="connsiteX30" fmla="*/ 1980676 w 2189681"/>
              <a:gd name="connsiteY30" fmla="*/ 744583 h 2220592"/>
              <a:gd name="connsiteX31" fmla="*/ 1549601 w 2189681"/>
              <a:gd name="connsiteY31" fmla="*/ 1097280 h 2220592"/>
              <a:gd name="connsiteX32" fmla="*/ 1157716 w 2189681"/>
              <a:gd name="connsiteY32" fmla="*/ 1815737 h 2220592"/>
              <a:gd name="connsiteX33" fmla="*/ 1157716 w 2189681"/>
              <a:gd name="connsiteY33" fmla="*/ 2103120 h 2220592"/>
              <a:gd name="connsiteX34" fmla="*/ 619723 w 2189681"/>
              <a:gd name="connsiteY34" fmla="*/ 2220592 h 2220592"/>
              <a:gd name="connsiteX35" fmla="*/ 552287 w 2189681"/>
              <a:gd name="connsiteY35" fmla="*/ 1817040 h 2220592"/>
              <a:gd name="connsiteX36" fmla="*/ 572646 w 2189681"/>
              <a:gd name="connsiteY36" fmla="*/ 1421392 h 2220592"/>
              <a:gd name="connsiteX37" fmla="*/ 610194 w 2189681"/>
              <a:gd name="connsiteY37" fmla="*/ 1339790 h 2220592"/>
              <a:gd name="connsiteX0" fmla="*/ 458633 w 2116803"/>
              <a:gd name="connsiteY0" fmla="*/ 1134899 h 2220592"/>
              <a:gd name="connsiteX1" fmla="*/ 495824 w 2116803"/>
              <a:gd name="connsiteY1" fmla="*/ 1206074 h 2220592"/>
              <a:gd name="connsiteX2" fmla="*/ 479063 w 2116803"/>
              <a:gd name="connsiteY2" fmla="*/ 1251600 h 2220592"/>
              <a:gd name="connsiteX3" fmla="*/ 510507 w 2116803"/>
              <a:gd name="connsiteY3" fmla="*/ 1583354 h 2220592"/>
              <a:gd name="connsiteX4" fmla="*/ 379486 w 2116803"/>
              <a:gd name="connsiteY4" fmla="*/ 1181207 h 2220592"/>
              <a:gd name="connsiteX5" fmla="*/ 383584 w 2116803"/>
              <a:gd name="connsiteY5" fmla="*/ 1194663 h 2220592"/>
              <a:gd name="connsiteX6" fmla="*/ 402241 w 2116803"/>
              <a:gd name="connsiteY6" fmla="*/ 1115893 h 2220592"/>
              <a:gd name="connsiteX7" fmla="*/ 620 w 2116803"/>
              <a:gd name="connsiteY7" fmla="*/ 1201783 h 2220592"/>
              <a:gd name="connsiteX8" fmla="*/ 78998 w 2116803"/>
              <a:gd name="connsiteY8" fmla="*/ 1162595 h 2220592"/>
              <a:gd name="connsiteX9" fmla="*/ 118186 w 2116803"/>
              <a:gd name="connsiteY9" fmla="*/ 1136469 h 2220592"/>
              <a:gd name="connsiteX10" fmla="*/ 235752 w 2116803"/>
              <a:gd name="connsiteY10" fmla="*/ 1071155 h 2220592"/>
              <a:gd name="connsiteX11" fmla="*/ 340255 w 2116803"/>
              <a:gd name="connsiteY11" fmla="*/ 1005840 h 2220592"/>
              <a:gd name="connsiteX12" fmla="*/ 379443 w 2116803"/>
              <a:gd name="connsiteY12" fmla="*/ 992777 h 2220592"/>
              <a:gd name="connsiteX13" fmla="*/ 497009 w 2116803"/>
              <a:gd name="connsiteY13" fmla="*/ 901337 h 2220592"/>
              <a:gd name="connsiteX14" fmla="*/ 575386 w 2116803"/>
              <a:gd name="connsiteY14" fmla="*/ 849086 h 2220592"/>
              <a:gd name="connsiteX15" fmla="*/ 640700 w 2116803"/>
              <a:gd name="connsiteY15" fmla="*/ 783772 h 2220592"/>
              <a:gd name="connsiteX16" fmla="*/ 666826 w 2116803"/>
              <a:gd name="connsiteY16" fmla="*/ 744583 h 2220592"/>
              <a:gd name="connsiteX17" fmla="*/ 745203 w 2116803"/>
              <a:gd name="connsiteY17" fmla="*/ 666206 h 2220592"/>
              <a:gd name="connsiteX18" fmla="*/ 784392 w 2116803"/>
              <a:gd name="connsiteY18" fmla="*/ 627017 h 2220592"/>
              <a:gd name="connsiteX19" fmla="*/ 875832 w 2116803"/>
              <a:gd name="connsiteY19" fmla="*/ 561703 h 2220592"/>
              <a:gd name="connsiteX20" fmla="*/ 901958 w 2116803"/>
              <a:gd name="connsiteY20" fmla="*/ 522515 h 2220592"/>
              <a:gd name="connsiteX21" fmla="*/ 980335 w 2116803"/>
              <a:gd name="connsiteY21" fmla="*/ 470263 h 2220592"/>
              <a:gd name="connsiteX22" fmla="*/ 1045649 w 2116803"/>
              <a:gd name="connsiteY22" fmla="*/ 391886 h 2220592"/>
              <a:gd name="connsiteX23" fmla="*/ 1110963 w 2116803"/>
              <a:gd name="connsiteY23" fmla="*/ 326572 h 2220592"/>
              <a:gd name="connsiteX24" fmla="*/ 1176278 w 2116803"/>
              <a:gd name="connsiteY24" fmla="*/ 248195 h 2220592"/>
              <a:gd name="connsiteX25" fmla="*/ 1241592 w 2116803"/>
              <a:gd name="connsiteY25" fmla="*/ 169817 h 2220592"/>
              <a:gd name="connsiteX26" fmla="*/ 1306906 w 2116803"/>
              <a:gd name="connsiteY26" fmla="*/ 52252 h 2220592"/>
              <a:gd name="connsiteX27" fmla="*/ 1346095 w 2116803"/>
              <a:gd name="connsiteY27" fmla="*/ 0 h 2220592"/>
              <a:gd name="connsiteX28" fmla="*/ 2103740 w 2116803"/>
              <a:gd name="connsiteY28" fmla="*/ 0 h 2220592"/>
              <a:gd name="connsiteX29" fmla="*/ 2116803 w 2116803"/>
              <a:gd name="connsiteY29" fmla="*/ 365761 h 2220592"/>
              <a:gd name="connsiteX30" fmla="*/ 1907798 w 2116803"/>
              <a:gd name="connsiteY30" fmla="*/ 744583 h 2220592"/>
              <a:gd name="connsiteX31" fmla="*/ 1476723 w 2116803"/>
              <a:gd name="connsiteY31" fmla="*/ 1097280 h 2220592"/>
              <a:gd name="connsiteX32" fmla="*/ 1084838 w 2116803"/>
              <a:gd name="connsiteY32" fmla="*/ 1815737 h 2220592"/>
              <a:gd name="connsiteX33" fmla="*/ 1084838 w 2116803"/>
              <a:gd name="connsiteY33" fmla="*/ 2103120 h 2220592"/>
              <a:gd name="connsiteX34" fmla="*/ 546845 w 2116803"/>
              <a:gd name="connsiteY34" fmla="*/ 2220592 h 2220592"/>
              <a:gd name="connsiteX35" fmla="*/ 479409 w 2116803"/>
              <a:gd name="connsiteY35" fmla="*/ 1817040 h 2220592"/>
              <a:gd name="connsiteX36" fmla="*/ 499768 w 2116803"/>
              <a:gd name="connsiteY36" fmla="*/ 1421392 h 2220592"/>
              <a:gd name="connsiteX37" fmla="*/ 537316 w 2116803"/>
              <a:gd name="connsiteY37" fmla="*/ 1339790 h 2220592"/>
              <a:gd name="connsiteX0" fmla="*/ 393266 w 2051436"/>
              <a:gd name="connsiteY0" fmla="*/ 1134899 h 2220592"/>
              <a:gd name="connsiteX1" fmla="*/ 430457 w 2051436"/>
              <a:gd name="connsiteY1" fmla="*/ 1206074 h 2220592"/>
              <a:gd name="connsiteX2" fmla="*/ 413696 w 2051436"/>
              <a:gd name="connsiteY2" fmla="*/ 1251600 h 2220592"/>
              <a:gd name="connsiteX3" fmla="*/ 445140 w 2051436"/>
              <a:gd name="connsiteY3" fmla="*/ 1583354 h 2220592"/>
              <a:gd name="connsiteX4" fmla="*/ 314119 w 2051436"/>
              <a:gd name="connsiteY4" fmla="*/ 1181207 h 2220592"/>
              <a:gd name="connsiteX5" fmla="*/ 318217 w 2051436"/>
              <a:gd name="connsiteY5" fmla="*/ 1194663 h 2220592"/>
              <a:gd name="connsiteX6" fmla="*/ 336874 w 2051436"/>
              <a:gd name="connsiteY6" fmla="*/ 1115893 h 2220592"/>
              <a:gd name="connsiteX7" fmla="*/ 305517 w 2051436"/>
              <a:gd name="connsiteY7" fmla="*/ 1083040 h 2220592"/>
              <a:gd name="connsiteX8" fmla="*/ 13631 w 2051436"/>
              <a:gd name="connsiteY8" fmla="*/ 1162595 h 2220592"/>
              <a:gd name="connsiteX9" fmla="*/ 52819 w 2051436"/>
              <a:gd name="connsiteY9" fmla="*/ 1136469 h 2220592"/>
              <a:gd name="connsiteX10" fmla="*/ 170385 w 2051436"/>
              <a:gd name="connsiteY10" fmla="*/ 1071155 h 2220592"/>
              <a:gd name="connsiteX11" fmla="*/ 274888 w 2051436"/>
              <a:gd name="connsiteY11" fmla="*/ 1005840 h 2220592"/>
              <a:gd name="connsiteX12" fmla="*/ 314076 w 2051436"/>
              <a:gd name="connsiteY12" fmla="*/ 992777 h 2220592"/>
              <a:gd name="connsiteX13" fmla="*/ 431642 w 2051436"/>
              <a:gd name="connsiteY13" fmla="*/ 901337 h 2220592"/>
              <a:gd name="connsiteX14" fmla="*/ 510019 w 2051436"/>
              <a:gd name="connsiteY14" fmla="*/ 849086 h 2220592"/>
              <a:gd name="connsiteX15" fmla="*/ 575333 w 2051436"/>
              <a:gd name="connsiteY15" fmla="*/ 783772 h 2220592"/>
              <a:gd name="connsiteX16" fmla="*/ 601459 w 2051436"/>
              <a:gd name="connsiteY16" fmla="*/ 744583 h 2220592"/>
              <a:gd name="connsiteX17" fmla="*/ 679836 w 2051436"/>
              <a:gd name="connsiteY17" fmla="*/ 666206 h 2220592"/>
              <a:gd name="connsiteX18" fmla="*/ 719025 w 2051436"/>
              <a:gd name="connsiteY18" fmla="*/ 627017 h 2220592"/>
              <a:gd name="connsiteX19" fmla="*/ 810465 w 2051436"/>
              <a:gd name="connsiteY19" fmla="*/ 561703 h 2220592"/>
              <a:gd name="connsiteX20" fmla="*/ 836591 w 2051436"/>
              <a:gd name="connsiteY20" fmla="*/ 522515 h 2220592"/>
              <a:gd name="connsiteX21" fmla="*/ 914968 w 2051436"/>
              <a:gd name="connsiteY21" fmla="*/ 470263 h 2220592"/>
              <a:gd name="connsiteX22" fmla="*/ 980282 w 2051436"/>
              <a:gd name="connsiteY22" fmla="*/ 391886 h 2220592"/>
              <a:gd name="connsiteX23" fmla="*/ 1045596 w 2051436"/>
              <a:gd name="connsiteY23" fmla="*/ 326572 h 2220592"/>
              <a:gd name="connsiteX24" fmla="*/ 1110911 w 2051436"/>
              <a:gd name="connsiteY24" fmla="*/ 248195 h 2220592"/>
              <a:gd name="connsiteX25" fmla="*/ 1176225 w 2051436"/>
              <a:gd name="connsiteY25" fmla="*/ 169817 h 2220592"/>
              <a:gd name="connsiteX26" fmla="*/ 1241539 w 2051436"/>
              <a:gd name="connsiteY26" fmla="*/ 52252 h 2220592"/>
              <a:gd name="connsiteX27" fmla="*/ 1280728 w 2051436"/>
              <a:gd name="connsiteY27" fmla="*/ 0 h 2220592"/>
              <a:gd name="connsiteX28" fmla="*/ 2038373 w 2051436"/>
              <a:gd name="connsiteY28" fmla="*/ 0 h 2220592"/>
              <a:gd name="connsiteX29" fmla="*/ 2051436 w 2051436"/>
              <a:gd name="connsiteY29" fmla="*/ 365761 h 2220592"/>
              <a:gd name="connsiteX30" fmla="*/ 1842431 w 2051436"/>
              <a:gd name="connsiteY30" fmla="*/ 744583 h 2220592"/>
              <a:gd name="connsiteX31" fmla="*/ 1411356 w 2051436"/>
              <a:gd name="connsiteY31" fmla="*/ 1097280 h 2220592"/>
              <a:gd name="connsiteX32" fmla="*/ 1019471 w 2051436"/>
              <a:gd name="connsiteY32" fmla="*/ 1815737 h 2220592"/>
              <a:gd name="connsiteX33" fmla="*/ 1019471 w 2051436"/>
              <a:gd name="connsiteY33" fmla="*/ 2103120 h 2220592"/>
              <a:gd name="connsiteX34" fmla="*/ 481478 w 2051436"/>
              <a:gd name="connsiteY34" fmla="*/ 2220592 h 2220592"/>
              <a:gd name="connsiteX35" fmla="*/ 414042 w 2051436"/>
              <a:gd name="connsiteY35" fmla="*/ 1817040 h 2220592"/>
              <a:gd name="connsiteX36" fmla="*/ 434401 w 2051436"/>
              <a:gd name="connsiteY36" fmla="*/ 1421392 h 2220592"/>
              <a:gd name="connsiteX37" fmla="*/ 471949 w 2051436"/>
              <a:gd name="connsiteY37" fmla="*/ 1339790 h 2220592"/>
              <a:gd name="connsiteX0" fmla="*/ 379641 w 2037811"/>
              <a:gd name="connsiteY0" fmla="*/ 1134899 h 2220592"/>
              <a:gd name="connsiteX1" fmla="*/ 416832 w 2037811"/>
              <a:gd name="connsiteY1" fmla="*/ 1206074 h 2220592"/>
              <a:gd name="connsiteX2" fmla="*/ 400071 w 2037811"/>
              <a:gd name="connsiteY2" fmla="*/ 1251600 h 2220592"/>
              <a:gd name="connsiteX3" fmla="*/ 431515 w 2037811"/>
              <a:gd name="connsiteY3" fmla="*/ 1583354 h 2220592"/>
              <a:gd name="connsiteX4" fmla="*/ 300494 w 2037811"/>
              <a:gd name="connsiteY4" fmla="*/ 1181207 h 2220592"/>
              <a:gd name="connsiteX5" fmla="*/ 304592 w 2037811"/>
              <a:gd name="connsiteY5" fmla="*/ 1194663 h 2220592"/>
              <a:gd name="connsiteX6" fmla="*/ 323249 w 2037811"/>
              <a:gd name="connsiteY6" fmla="*/ 1115893 h 2220592"/>
              <a:gd name="connsiteX7" fmla="*/ 291892 w 2037811"/>
              <a:gd name="connsiteY7" fmla="*/ 1083040 h 2220592"/>
              <a:gd name="connsiteX8" fmla="*/ 6 w 2037811"/>
              <a:gd name="connsiteY8" fmla="*/ 1162595 h 2220592"/>
              <a:gd name="connsiteX9" fmla="*/ 301962 w 2037811"/>
              <a:gd name="connsiteY9" fmla="*/ 1037517 h 2220592"/>
              <a:gd name="connsiteX10" fmla="*/ 156760 w 2037811"/>
              <a:gd name="connsiteY10" fmla="*/ 1071155 h 2220592"/>
              <a:gd name="connsiteX11" fmla="*/ 261263 w 2037811"/>
              <a:gd name="connsiteY11" fmla="*/ 1005840 h 2220592"/>
              <a:gd name="connsiteX12" fmla="*/ 300451 w 2037811"/>
              <a:gd name="connsiteY12" fmla="*/ 992777 h 2220592"/>
              <a:gd name="connsiteX13" fmla="*/ 418017 w 2037811"/>
              <a:gd name="connsiteY13" fmla="*/ 901337 h 2220592"/>
              <a:gd name="connsiteX14" fmla="*/ 496394 w 2037811"/>
              <a:gd name="connsiteY14" fmla="*/ 849086 h 2220592"/>
              <a:gd name="connsiteX15" fmla="*/ 561708 w 2037811"/>
              <a:gd name="connsiteY15" fmla="*/ 783772 h 2220592"/>
              <a:gd name="connsiteX16" fmla="*/ 587834 w 2037811"/>
              <a:gd name="connsiteY16" fmla="*/ 744583 h 2220592"/>
              <a:gd name="connsiteX17" fmla="*/ 666211 w 2037811"/>
              <a:gd name="connsiteY17" fmla="*/ 666206 h 2220592"/>
              <a:gd name="connsiteX18" fmla="*/ 705400 w 2037811"/>
              <a:gd name="connsiteY18" fmla="*/ 627017 h 2220592"/>
              <a:gd name="connsiteX19" fmla="*/ 796840 w 2037811"/>
              <a:gd name="connsiteY19" fmla="*/ 561703 h 2220592"/>
              <a:gd name="connsiteX20" fmla="*/ 822966 w 2037811"/>
              <a:gd name="connsiteY20" fmla="*/ 522515 h 2220592"/>
              <a:gd name="connsiteX21" fmla="*/ 901343 w 2037811"/>
              <a:gd name="connsiteY21" fmla="*/ 470263 h 2220592"/>
              <a:gd name="connsiteX22" fmla="*/ 966657 w 2037811"/>
              <a:gd name="connsiteY22" fmla="*/ 391886 h 2220592"/>
              <a:gd name="connsiteX23" fmla="*/ 1031971 w 2037811"/>
              <a:gd name="connsiteY23" fmla="*/ 326572 h 2220592"/>
              <a:gd name="connsiteX24" fmla="*/ 1097286 w 2037811"/>
              <a:gd name="connsiteY24" fmla="*/ 248195 h 2220592"/>
              <a:gd name="connsiteX25" fmla="*/ 1162600 w 2037811"/>
              <a:gd name="connsiteY25" fmla="*/ 169817 h 2220592"/>
              <a:gd name="connsiteX26" fmla="*/ 1227914 w 2037811"/>
              <a:gd name="connsiteY26" fmla="*/ 52252 h 2220592"/>
              <a:gd name="connsiteX27" fmla="*/ 1267103 w 2037811"/>
              <a:gd name="connsiteY27" fmla="*/ 0 h 2220592"/>
              <a:gd name="connsiteX28" fmla="*/ 2024748 w 2037811"/>
              <a:gd name="connsiteY28" fmla="*/ 0 h 2220592"/>
              <a:gd name="connsiteX29" fmla="*/ 2037811 w 2037811"/>
              <a:gd name="connsiteY29" fmla="*/ 365761 h 2220592"/>
              <a:gd name="connsiteX30" fmla="*/ 1828806 w 2037811"/>
              <a:gd name="connsiteY30" fmla="*/ 744583 h 2220592"/>
              <a:gd name="connsiteX31" fmla="*/ 1397731 w 2037811"/>
              <a:gd name="connsiteY31" fmla="*/ 1097280 h 2220592"/>
              <a:gd name="connsiteX32" fmla="*/ 1005846 w 2037811"/>
              <a:gd name="connsiteY32" fmla="*/ 1815737 h 2220592"/>
              <a:gd name="connsiteX33" fmla="*/ 1005846 w 2037811"/>
              <a:gd name="connsiteY33" fmla="*/ 2103120 h 2220592"/>
              <a:gd name="connsiteX34" fmla="*/ 467853 w 2037811"/>
              <a:gd name="connsiteY34" fmla="*/ 2220592 h 2220592"/>
              <a:gd name="connsiteX35" fmla="*/ 400417 w 2037811"/>
              <a:gd name="connsiteY35" fmla="*/ 1817040 h 2220592"/>
              <a:gd name="connsiteX36" fmla="*/ 420776 w 2037811"/>
              <a:gd name="connsiteY36" fmla="*/ 1421392 h 2220592"/>
              <a:gd name="connsiteX37" fmla="*/ 458324 w 2037811"/>
              <a:gd name="connsiteY37" fmla="*/ 1339790 h 2220592"/>
              <a:gd name="connsiteX0" fmla="*/ 223386 w 1881556"/>
              <a:gd name="connsiteY0" fmla="*/ 1134899 h 2220592"/>
              <a:gd name="connsiteX1" fmla="*/ 260577 w 1881556"/>
              <a:gd name="connsiteY1" fmla="*/ 1206074 h 2220592"/>
              <a:gd name="connsiteX2" fmla="*/ 243816 w 1881556"/>
              <a:gd name="connsiteY2" fmla="*/ 1251600 h 2220592"/>
              <a:gd name="connsiteX3" fmla="*/ 275260 w 1881556"/>
              <a:gd name="connsiteY3" fmla="*/ 1583354 h 2220592"/>
              <a:gd name="connsiteX4" fmla="*/ 144239 w 1881556"/>
              <a:gd name="connsiteY4" fmla="*/ 1181207 h 2220592"/>
              <a:gd name="connsiteX5" fmla="*/ 148337 w 1881556"/>
              <a:gd name="connsiteY5" fmla="*/ 1194663 h 2220592"/>
              <a:gd name="connsiteX6" fmla="*/ 166994 w 1881556"/>
              <a:gd name="connsiteY6" fmla="*/ 1115893 h 2220592"/>
              <a:gd name="connsiteX7" fmla="*/ 135637 w 1881556"/>
              <a:gd name="connsiteY7" fmla="*/ 1083040 h 2220592"/>
              <a:gd name="connsiteX8" fmla="*/ 219987 w 1881556"/>
              <a:gd name="connsiteY8" fmla="*/ 1024061 h 2220592"/>
              <a:gd name="connsiteX9" fmla="*/ 145707 w 1881556"/>
              <a:gd name="connsiteY9" fmla="*/ 1037517 h 2220592"/>
              <a:gd name="connsiteX10" fmla="*/ 505 w 1881556"/>
              <a:gd name="connsiteY10" fmla="*/ 1071155 h 2220592"/>
              <a:gd name="connsiteX11" fmla="*/ 105008 w 1881556"/>
              <a:gd name="connsiteY11" fmla="*/ 1005840 h 2220592"/>
              <a:gd name="connsiteX12" fmla="*/ 144196 w 1881556"/>
              <a:gd name="connsiteY12" fmla="*/ 992777 h 2220592"/>
              <a:gd name="connsiteX13" fmla="*/ 261762 w 1881556"/>
              <a:gd name="connsiteY13" fmla="*/ 901337 h 2220592"/>
              <a:gd name="connsiteX14" fmla="*/ 340139 w 1881556"/>
              <a:gd name="connsiteY14" fmla="*/ 849086 h 2220592"/>
              <a:gd name="connsiteX15" fmla="*/ 405453 w 1881556"/>
              <a:gd name="connsiteY15" fmla="*/ 783772 h 2220592"/>
              <a:gd name="connsiteX16" fmla="*/ 431579 w 1881556"/>
              <a:gd name="connsiteY16" fmla="*/ 744583 h 2220592"/>
              <a:gd name="connsiteX17" fmla="*/ 509956 w 1881556"/>
              <a:gd name="connsiteY17" fmla="*/ 666206 h 2220592"/>
              <a:gd name="connsiteX18" fmla="*/ 549145 w 1881556"/>
              <a:gd name="connsiteY18" fmla="*/ 627017 h 2220592"/>
              <a:gd name="connsiteX19" fmla="*/ 640585 w 1881556"/>
              <a:gd name="connsiteY19" fmla="*/ 561703 h 2220592"/>
              <a:gd name="connsiteX20" fmla="*/ 666711 w 1881556"/>
              <a:gd name="connsiteY20" fmla="*/ 522515 h 2220592"/>
              <a:gd name="connsiteX21" fmla="*/ 745088 w 1881556"/>
              <a:gd name="connsiteY21" fmla="*/ 470263 h 2220592"/>
              <a:gd name="connsiteX22" fmla="*/ 810402 w 1881556"/>
              <a:gd name="connsiteY22" fmla="*/ 391886 h 2220592"/>
              <a:gd name="connsiteX23" fmla="*/ 875716 w 1881556"/>
              <a:gd name="connsiteY23" fmla="*/ 326572 h 2220592"/>
              <a:gd name="connsiteX24" fmla="*/ 941031 w 1881556"/>
              <a:gd name="connsiteY24" fmla="*/ 248195 h 2220592"/>
              <a:gd name="connsiteX25" fmla="*/ 1006345 w 1881556"/>
              <a:gd name="connsiteY25" fmla="*/ 169817 h 2220592"/>
              <a:gd name="connsiteX26" fmla="*/ 1071659 w 1881556"/>
              <a:gd name="connsiteY26" fmla="*/ 52252 h 2220592"/>
              <a:gd name="connsiteX27" fmla="*/ 1110848 w 1881556"/>
              <a:gd name="connsiteY27" fmla="*/ 0 h 2220592"/>
              <a:gd name="connsiteX28" fmla="*/ 1868493 w 1881556"/>
              <a:gd name="connsiteY28" fmla="*/ 0 h 2220592"/>
              <a:gd name="connsiteX29" fmla="*/ 1881556 w 1881556"/>
              <a:gd name="connsiteY29" fmla="*/ 365761 h 2220592"/>
              <a:gd name="connsiteX30" fmla="*/ 1672551 w 1881556"/>
              <a:gd name="connsiteY30" fmla="*/ 744583 h 2220592"/>
              <a:gd name="connsiteX31" fmla="*/ 1241476 w 1881556"/>
              <a:gd name="connsiteY31" fmla="*/ 1097280 h 2220592"/>
              <a:gd name="connsiteX32" fmla="*/ 849591 w 1881556"/>
              <a:gd name="connsiteY32" fmla="*/ 1815737 h 2220592"/>
              <a:gd name="connsiteX33" fmla="*/ 849591 w 1881556"/>
              <a:gd name="connsiteY33" fmla="*/ 2103120 h 2220592"/>
              <a:gd name="connsiteX34" fmla="*/ 311598 w 1881556"/>
              <a:gd name="connsiteY34" fmla="*/ 2220592 h 2220592"/>
              <a:gd name="connsiteX35" fmla="*/ 244162 w 1881556"/>
              <a:gd name="connsiteY35" fmla="*/ 1817040 h 2220592"/>
              <a:gd name="connsiteX36" fmla="*/ 264521 w 1881556"/>
              <a:gd name="connsiteY36" fmla="*/ 1421392 h 2220592"/>
              <a:gd name="connsiteX37" fmla="*/ 302069 w 1881556"/>
              <a:gd name="connsiteY37" fmla="*/ 1339790 h 2220592"/>
              <a:gd name="connsiteX0" fmla="*/ 120039 w 1778209"/>
              <a:gd name="connsiteY0" fmla="*/ 1134899 h 2220592"/>
              <a:gd name="connsiteX1" fmla="*/ 157230 w 1778209"/>
              <a:gd name="connsiteY1" fmla="*/ 1206074 h 2220592"/>
              <a:gd name="connsiteX2" fmla="*/ 140469 w 1778209"/>
              <a:gd name="connsiteY2" fmla="*/ 1251600 h 2220592"/>
              <a:gd name="connsiteX3" fmla="*/ 171913 w 1778209"/>
              <a:gd name="connsiteY3" fmla="*/ 1583354 h 2220592"/>
              <a:gd name="connsiteX4" fmla="*/ 40892 w 1778209"/>
              <a:gd name="connsiteY4" fmla="*/ 1181207 h 2220592"/>
              <a:gd name="connsiteX5" fmla="*/ 44990 w 1778209"/>
              <a:gd name="connsiteY5" fmla="*/ 1194663 h 2220592"/>
              <a:gd name="connsiteX6" fmla="*/ 63647 w 1778209"/>
              <a:gd name="connsiteY6" fmla="*/ 1115893 h 2220592"/>
              <a:gd name="connsiteX7" fmla="*/ 32290 w 1778209"/>
              <a:gd name="connsiteY7" fmla="*/ 1083040 h 2220592"/>
              <a:gd name="connsiteX8" fmla="*/ 116640 w 1778209"/>
              <a:gd name="connsiteY8" fmla="*/ 1024061 h 2220592"/>
              <a:gd name="connsiteX9" fmla="*/ 42360 w 1778209"/>
              <a:gd name="connsiteY9" fmla="*/ 1037517 h 2220592"/>
              <a:gd name="connsiteX10" fmla="*/ 100206 w 1778209"/>
              <a:gd name="connsiteY10" fmla="*/ 952411 h 2220592"/>
              <a:gd name="connsiteX11" fmla="*/ 1661 w 1778209"/>
              <a:gd name="connsiteY11" fmla="*/ 1005840 h 2220592"/>
              <a:gd name="connsiteX12" fmla="*/ 40849 w 1778209"/>
              <a:gd name="connsiteY12" fmla="*/ 992777 h 2220592"/>
              <a:gd name="connsiteX13" fmla="*/ 158415 w 1778209"/>
              <a:gd name="connsiteY13" fmla="*/ 901337 h 2220592"/>
              <a:gd name="connsiteX14" fmla="*/ 236792 w 1778209"/>
              <a:gd name="connsiteY14" fmla="*/ 849086 h 2220592"/>
              <a:gd name="connsiteX15" fmla="*/ 302106 w 1778209"/>
              <a:gd name="connsiteY15" fmla="*/ 783772 h 2220592"/>
              <a:gd name="connsiteX16" fmla="*/ 328232 w 1778209"/>
              <a:gd name="connsiteY16" fmla="*/ 744583 h 2220592"/>
              <a:gd name="connsiteX17" fmla="*/ 406609 w 1778209"/>
              <a:gd name="connsiteY17" fmla="*/ 666206 h 2220592"/>
              <a:gd name="connsiteX18" fmla="*/ 445798 w 1778209"/>
              <a:gd name="connsiteY18" fmla="*/ 627017 h 2220592"/>
              <a:gd name="connsiteX19" fmla="*/ 537238 w 1778209"/>
              <a:gd name="connsiteY19" fmla="*/ 561703 h 2220592"/>
              <a:gd name="connsiteX20" fmla="*/ 563364 w 1778209"/>
              <a:gd name="connsiteY20" fmla="*/ 522515 h 2220592"/>
              <a:gd name="connsiteX21" fmla="*/ 641741 w 1778209"/>
              <a:gd name="connsiteY21" fmla="*/ 470263 h 2220592"/>
              <a:gd name="connsiteX22" fmla="*/ 707055 w 1778209"/>
              <a:gd name="connsiteY22" fmla="*/ 391886 h 2220592"/>
              <a:gd name="connsiteX23" fmla="*/ 772369 w 1778209"/>
              <a:gd name="connsiteY23" fmla="*/ 326572 h 2220592"/>
              <a:gd name="connsiteX24" fmla="*/ 837684 w 1778209"/>
              <a:gd name="connsiteY24" fmla="*/ 248195 h 2220592"/>
              <a:gd name="connsiteX25" fmla="*/ 902998 w 1778209"/>
              <a:gd name="connsiteY25" fmla="*/ 169817 h 2220592"/>
              <a:gd name="connsiteX26" fmla="*/ 968312 w 1778209"/>
              <a:gd name="connsiteY26" fmla="*/ 52252 h 2220592"/>
              <a:gd name="connsiteX27" fmla="*/ 1007501 w 1778209"/>
              <a:gd name="connsiteY27" fmla="*/ 0 h 2220592"/>
              <a:gd name="connsiteX28" fmla="*/ 1765146 w 1778209"/>
              <a:gd name="connsiteY28" fmla="*/ 0 h 2220592"/>
              <a:gd name="connsiteX29" fmla="*/ 1778209 w 1778209"/>
              <a:gd name="connsiteY29" fmla="*/ 365761 h 2220592"/>
              <a:gd name="connsiteX30" fmla="*/ 1569204 w 1778209"/>
              <a:gd name="connsiteY30" fmla="*/ 744583 h 2220592"/>
              <a:gd name="connsiteX31" fmla="*/ 1138129 w 1778209"/>
              <a:gd name="connsiteY31" fmla="*/ 1097280 h 2220592"/>
              <a:gd name="connsiteX32" fmla="*/ 746244 w 1778209"/>
              <a:gd name="connsiteY32" fmla="*/ 1815737 h 2220592"/>
              <a:gd name="connsiteX33" fmla="*/ 746244 w 1778209"/>
              <a:gd name="connsiteY33" fmla="*/ 2103120 h 2220592"/>
              <a:gd name="connsiteX34" fmla="*/ 208251 w 1778209"/>
              <a:gd name="connsiteY34" fmla="*/ 2220592 h 2220592"/>
              <a:gd name="connsiteX35" fmla="*/ 140815 w 1778209"/>
              <a:gd name="connsiteY35" fmla="*/ 1817040 h 2220592"/>
              <a:gd name="connsiteX36" fmla="*/ 161174 w 1778209"/>
              <a:gd name="connsiteY36" fmla="*/ 1421392 h 2220592"/>
              <a:gd name="connsiteX37" fmla="*/ 198722 w 1778209"/>
              <a:gd name="connsiteY37" fmla="*/ 1339790 h 2220592"/>
              <a:gd name="connsiteX0" fmla="*/ 120039 w 1778209"/>
              <a:gd name="connsiteY0" fmla="*/ 1134899 h 2220592"/>
              <a:gd name="connsiteX1" fmla="*/ 157230 w 1778209"/>
              <a:gd name="connsiteY1" fmla="*/ 1206074 h 2220592"/>
              <a:gd name="connsiteX2" fmla="*/ 140469 w 1778209"/>
              <a:gd name="connsiteY2" fmla="*/ 1251600 h 2220592"/>
              <a:gd name="connsiteX3" fmla="*/ 171913 w 1778209"/>
              <a:gd name="connsiteY3" fmla="*/ 1583354 h 2220592"/>
              <a:gd name="connsiteX4" fmla="*/ 40892 w 1778209"/>
              <a:gd name="connsiteY4" fmla="*/ 1181207 h 2220592"/>
              <a:gd name="connsiteX5" fmla="*/ 44990 w 1778209"/>
              <a:gd name="connsiteY5" fmla="*/ 1194663 h 2220592"/>
              <a:gd name="connsiteX6" fmla="*/ 63647 w 1778209"/>
              <a:gd name="connsiteY6" fmla="*/ 1115893 h 2220592"/>
              <a:gd name="connsiteX7" fmla="*/ 32290 w 1778209"/>
              <a:gd name="connsiteY7" fmla="*/ 1083040 h 2220592"/>
              <a:gd name="connsiteX8" fmla="*/ 116640 w 1778209"/>
              <a:gd name="connsiteY8" fmla="*/ 1024061 h 2220592"/>
              <a:gd name="connsiteX9" fmla="*/ 42360 w 1778209"/>
              <a:gd name="connsiteY9" fmla="*/ 1037517 h 2220592"/>
              <a:gd name="connsiteX10" fmla="*/ 100206 w 1778209"/>
              <a:gd name="connsiteY10" fmla="*/ 952411 h 2220592"/>
              <a:gd name="connsiteX11" fmla="*/ 1661 w 1778209"/>
              <a:gd name="connsiteY11" fmla="*/ 1005840 h 2220592"/>
              <a:gd name="connsiteX12" fmla="*/ 40849 w 1778209"/>
              <a:gd name="connsiteY12" fmla="*/ 992777 h 2220592"/>
              <a:gd name="connsiteX13" fmla="*/ 158415 w 1778209"/>
              <a:gd name="connsiteY13" fmla="*/ 901337 h 2220592"/>
              <a:gd name="connsiteX14" fmla="*/ 236792 w 1778209"/>
              <a:gd name="connsiteY14" fmla="*/ 849086 h 2220592"/>
              <a:gd name="connsiteX15" fmla="*/ 302106 w 1778209"/>
              <a:gd name="connsiteY15" fmla="*/ 783772 h 2220592"/>
              <a:gd name="connsiteX16" fmla="*/ 328232 w 1778209"/>
              <a:gd name="connsiteY16" fmla="*/ 744583 h 2220592"/>
              <a:gd name="connsiteX17" fmla="*/ 406609 w 1778209"/>
              <a:gd name="connsiteY17" fmla="*/ 666206 h 2220592"/>
              <a:gd name="connsiteX18" fmla="*/ 445798 w 1778209"/>
              <a:gd name="connsiteY18" fmla="*/ 627017 h 2220592"/>
              <a:gd name="connsiteX19" fmla="*/ 537238 w 1778209"/>
              <a:gd name="connsiteY19" fmla="*/ 561703 h 2220592"/>
              <a:gd name="connsiteX20" fmla="*/ 563364 w 1778209"/>
              <a:gd name="connsiteY20" fmla="*/ 522515 h 2220592"/>
              <a:gd name="connsiteX21" fmla="*/ 641741 w 1778209"/>
              <a:gd name="connsiteY21" fmla="*/ 470263 h 2220592"/>
              <a:gd name="connsiteX22" fmla="*/ 707055 w 1778209"/>
              <a:gd name="connsiteY22" fmla="*/ 391886 h 2220592"/>
              <a:gd name="connsiteX23" fmla="*/ 772369 w 1778209"/>
              <a:gd name="connsiteY23" fmla="*/ 326572 h 2220592"/>
              <a:gd name="connsiteX24" fmla="*/ 837684 w 1778209"/>
              <a:gd name="connsiteY24" fmla="*/ 248195 h 2220592"/>
              <a:gd name="connsiteX25" fmla="*/ 902998 w 1778209"/>
              <a:gd name="connsiteY25" fmla="*/ 169817 h 2220592"/>
              <a:gd name="connsiteX26" fmla="*/ 968312 w 1778209"/>
              <a:gd name="connsiteY26" fmla="*/ 52252 h 2220592"/>
              <a:gd name="connsiteX27" fmla="*/ 1007501 w 1778209"/>
              <a:gd name="connsiteY27" fmla="*/ 0 h 2220592"/>
              <a:gd name="connsiteX28" fmla="*/ 1765146 w 1778209"/>
              <a:gd name="connsiteY28" fmla="*/ 0 h 2220592"/>
              <a:gd name="connsiteX29" fmla="*/ 1778209 w 1778209"/>
              <a:gd name="connsiteY29" fmla="*/ 365761 h 2220592"/>
              <a:gd name="connsiteX30" fmla="*/ 1569204 w 1778209"/>
              <a:gd name="connsiteY30" fmla="*/ 744583 h 2220592"/>
              <a:gd name="connsiteX31" fmla="*/ 1138129 w 1778209"/>
              <a:gd name="connsiteY31" fmla="*/ 1097280 h 2220592"/>
              <a:gd name="connsiteX32" fmla="*/ 746244 w 1778209"/>
              <a:gd name="connsiteY32" fmla="*/ 1815737 h 2220592"/>
              <a:gd name="connsiteX33" fmla="*/ 654565 w 1778209"/>
              <a:gd name="connsiteY33" fmla="*/ 1986323 h 2220592"/>
              <a:gd name="connsiteX34" fmla="*/ 208251 w 1778209"/>
              <a:gd name="connsiteY34" fmla="*/ 2220592 h 2220592"/>
              <a:gd name="connsiteX35" fmla="*/ 140815 w 1778209"/>
              <a:gd name="connsiteY35" fmla="*/ 1817040 h 2220592"/>
              <a:gd name="connsiteX36" fmla="*/ 161174 w 1778209"/>
              <a:gd name="connsiteY36" fmla="*/ 1421392 h 2220592"/>
              <a:gd name="connsiteX37" fmla="*/ 198722 w 1778209"/>
              <a:gd name="connsiteY37" fmla="*/ 1339790 h 22205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778209" h="2220592">
                <a:moveTo>
                  <a:pt x="120039" y="1134899"/>
                </a:moveTo>
                <a:lnTo>
                  <a:pt x="157230" y="1206074"/>
                </a:lnTo>
                <a:cubicBezTo>
                  <a:pt x="143680" y="1214652"/>
                  <a:pt x="154019" y="1243022"/>
                  <a:pt x="140469" y="1251600"/>
                </a:cubicBezTo>
                <a:lnTo>
                  <a:pt x="171913" y="1583354"/>
                </a:lnTo>
                <a:cubicBezTo>
                  <a:pt x="249071" y="1572613"/>
                  <a:pt x="62046" y="1245989"/>
                  <a:pt x="40892" y="1181207"/>
                </a:cubicBezTo>
                <a:cubicBezTo>
                  <a:pt x="19738" y="1116425"/>
                  <a:pt x="41198" y="1205549"/>
                  <a:pt x="44990" y="1194663"/>
                </a:cubicBezTo>
                <a:cubicBezTo>
                  <a:pt x="48783" y="1183777"/>
                  <a:pt x="65764" y="1134497"/>
                  <a:pt x="63647" y="1115893"/>
                </a:cubicBezTo>
                <a:cubicBezTo>
                  <a:pt x="61530" y="1097289"/>
                  <a:pt x="14873" y="1087394"/>
                  <a:pt x="32290" y="1083040"/>
                </a:cubicBezTo>
                <a:cubicBezTo>
                  <a:pt x="144605" y="1008163"/>
                  <a:pt x="114962" y="1031648"/>
                  <a:pt x="116640" y="1024061"/>
                </a:cubicBezTo>
                <a:cubicBezTo>
                  <a:pt x="118318" y="1016474"/>
                  <a:pt x="45099" y="1049459"/>
                  <a:pt x="42360" y="1037517"/>
                </a:cubicBezTo>
                <a:cubicBezTo>
                  <a:pt x="39621" y="1025575"/>
                  <a:pt x="106989" y="957691"/>
                  <a:pt x="100206" y="952411"/>
                </a:cubicBezTo>
                <a:cubicBezTo>
                  <a:pt x="93423" y="947132"/>
                  <a:pt x="11554" y="999112"/>
                  <a:pt x="1661" y="1005840"/>
                </a:cubicBezTo>
                <a:cubicBezTo>
                  <a:pt x="-8232" y="1012568"/>
                  <a:pt x="28812" y="999464"/>
                  <a:pt x="40849" y="992777"/>
                </a:cubicBezTo>
                <a:cubicBezTo>
                  <a:pt x="192071" y="908765"/>
                  <a:pt x="63208" y="975386"/>
                  <a:pt x="158415" y="901337"/>
                </a:cubicBezTo>
                <a:cubicBezTo>
                  <a:pt x="183200" y="882060"/>
                  <a:pt x="236792" y="849086"/>
                  <a:pt x="236792" y="849086"/>
                </a:cubicBezTo>
                <a:cubicBezTo>
                  <a:pt x="306462" y="744580"/>
                  <a:pt x="215020" y="870858"/>
                  <a:pt x="302106" y="783772"/>
                </a:cubicBezTo>
                <a:cubicBezTo>
                  <a:pt x="313207" y="772671"/>
                  <a:pt x="317802" y="756317"/>
                  <a:pt x="328232" y="744583"/>
                </a:cubicBezTo>
                <a:cubicBezTo>
                  <a:pt x="352778" y="716968"/>
                  <a:pt x="380483" y="692332"/>
                  <a:pt x="406609" y="666206"/>
                </a:cubicBezTo>
                <a:cubicBezTo>
                  <a:pt x="419672" y="653143"/>
                  <a:pt x="431019" y="638101"/>
                  <a:pt x="445798" y="627017"/>
                </a:cubicBezTo>
                <a:cubicBezTo>
                  <a:pt x="510609" y="578409"/>
                  <a:pt x="479934" y="599905"/>
                  <a:pt x="537238" y="561703"/>
                </a:cubicBezTo>
                <a:cubicBezTo>
                  <a:pt x="545947" y="548640"/>
                  <a:pt x="551549" y="532853"/>
                  <a:pt x="563364" y="522515"/>
                </a:cubicBezTo>
                <a:cubicBezTo>
                  <a:pt x="586994" y="501838"/>
                  <a:pt x="641741" y="470263"/>
                  <a:pt x="641741" y="470263"/>
                </a:cubicBezTo>
                <a:cubicBezTo>
                  <a:pt x="706603" y="372969"/>
                  <a:pt x="623240" y="492464"/>
                  <a:pt x="707055" y="391886"/>
                </a:cubicBezTo>
                <a:cubicBezTo>
                  <a:pt x="761483" y="326572"/>
                  <a:pt x="700524" y="374468"/>
                  <a:pt x="772369" y="326572"/>
                </a:cubicBezTo>
                <a:cubicBezTo>
                  <a:pt x="837240" y="229266"/>
                  <a:pt x="753861" y="348783"/>
                  <a:pt x="837684" y="248195"/>
                </a:cubicBezTo>
                <a:cubicBezTo>
                  <a:pt x="928624" y="139067"/>
                  <a:pt x="788498" y="284317"/>
                  <a:pt x="902998" y="169817"/>
                </a:cubicBezTo>
                <a:cubicBezTo>
                  <a:pt x="925990" y="100841"/>
                  <a:pt x="908423" y="142085"/>
                  <a:pt x="968312" y="52252"/>
                </a:cubicBezTo>
                <a:cubicBezTo>
                  <a:pt x="997853" y="7940"/>
                  <a:pt x="983337" y="24164"/>
                  <a:pt x="1007501" y="0"/>
                </a:cubicBezTo>
                <a:lnTo>
                  <a:pt x="1765146" y="0"/>
                </a:lnTo>
                <a:lnTo>
                  <a:pt x="1778209" y="365761"/>
                </a:lnTo>
                <a:lnTo>
                  <a:pt x="1569204" y="744583"/>
                </a:lnTo>
                <a:lnTo>
                  <a:pt x="1138129" y="1097280"/>
                </a:lnTo>
                <a:lnTo>
                  <a:pt x="746244" y="1815737"/>
                </a:lnTo>
                <a:lnTo>
                  <a:pt x="654565" y="1986323"/>
                </a:lnTo>
                <a:lnTo>
                  <a:pt x="208251" y="2220592"/>
                </a:lnTo>
                <a:cubicBezTo>
                  <a:pt x="4622" y="2000315"/>
                  <a:pt x="344444" y="2037317"/>
                  <a:pt x="140815" y="1817040"/>
                </a:cubicBezTo>
                <a:cubicBezTo>
                  <a:pt x="-96321" y="1752792"/>
                  <a:pt x="323368" y="1459687"/>
                  <a:pt x="161174" y="1421392"/>
                </a:cubicBezTo>
                <a:cubicBezTo>
                  <a:pt x="-1020" y="1383098"/>
                  <a:pt x="229202" y="1309310"/>
                  <a:pt x="198722" y="1339790"/>
                </a:cubicBezTo>
              </a:path>
            </a:pathLst>
          </a:custGeom>
          <a:blipFill dpi="0" rotWithShape="1">
            <a:blip r:embed="rId5">
              <a:alphaModFix amt="16000"/>
            </a:blip>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350" dirty="0"/>
          </a:p>
        </p:txBody>
      </p:sp>
      <p:sp>
        <p:nvSpPr>
          <p:cNvPr id="270" name="Freeform 269">
            <a:extLst>
              <a:ext uri="{FF2B5EF4-FFF2-40B4-BE49-F238E27FC236}">
                <a16:creationId xmlns:a16="http://schemas.microsoft.com/office/drawing/2014/main" id="{78BE8431-D33A-4B48-9CD3-9608E88487F7}"/>
              </a:ext>
            </a:extLst>
          </p:cNvPr>
          <p:cNvSpPr/>
          <p:nvPr/>
        </p:nvSpPr>
        <p:spPr>
          <a:xfrm flipH="1">
            <a:off x="1998942" y="4324762"/>
            <a:ext cx="1759711" cy="1048319"/>
          </a:xfrm>
          <a:custGeom>
            <a:avLst/>
            <a:gdLst>
              <a:gd name="connsiteX0" fmla="*/ 14364 w 1571702"/>
              <a:gd name="connsiteY0" fmla="*/ 528638 h 1114425"/>
              <a:gd name="connsiteX1" fmla="*/ 14364 w 1571702"/>
              <a:gd name="connsiteY1" fmla="*/ 528638 h 1114425"/>
              <a:gd name="connsiteX2" fmla="*/ 185814 w 1571702"/>
              <a:gd name="connsiteY2" fmla="*/ 471488 h 1114425"/>
              <a:gd name="connsiteX3" fmla="*/ 228677 w 1571702"/>
              <a:gd name="connsiteY3" fmla="*/ 442913 h 1114425"/>
              <a:gd name="connsiteX4" fmla="*/ 314402 w 1571702"/>
              <a:gd name="connsiteY4" fmla="*/ 414338 h 1114425"/>
              <a:gd name="connsiteX5" fmla="*/ 400127 w 1571702"/>
              <a:gd name="connsiteY5" fmla="*/ 357188 h 1114425"/>
              <a:gd name="connsiteX6" fmla="*/ 485852 w 1571702"/>
              <a:gd name="connsiteY6" fmla="*/ 328613 h 1114425"/>
              <a:gd name="connsiteX7" fmla="*/ 528714 w 1571702"/>
              <a:gd name="connsiteY7" fmla="*/ 300038 h 1114425"/>
              <a:gd name="connsiteX8" fmla="*/ 614439 w 1571702"/>
              <a:gd name="connsiteY8" fmla="*/ 271463 h 1114425"/>
              <a:gd name="connsiteX9" fmla="*/ 657302 w 1571702"/>
              <a:gd name="connsiteY9" fmla="*/ 242888 h 1114425"/>
              <a:gd name="connsiteX10" fmla="*/ 700164 w 1571702"/>
              <a:gd name="connsiteY10" fmla="*/ 228600 h 1114425"/>
              <a:gd name="connsiteX11" fmla="*/ 828752 w 1571702"/>
              <a:gd name="connsiteY11" fmla="*/ 157163 h 1114425"/>
              <a:gd name="connsiteX12" fmla="*/ 871614 w 1571702"/>
              <a:gd name="connsiteY12" fmla="*/ 128588 h 1114425"/>
              <a:gd name="connsiteX13" fmla="*/ 914477 w 1571702"/>
              <a:gd name="connsiteY13" fmla="*/ 42863 h 1114425"/>
              <a:gd name="connsiteX14" fmla="*/ 900189 w 1571702"/>
              <a:gd name="connsiteY14" fmla="*/ 0 h 1114425"/>
              <a:gd name="connsiteX15" fmla="*/ 1571702 w 1571702"/>
              <a:gd name="connsiteY15" fmla="*/ 0 h 1114425"/>
              <a:gd name="connsiteX16" fmla="*/ 1357389 w 1571702"/>
              <a:gd name="connsiteY16" fmla="*/ 514350 h 1114425"/>
              <a:gd name="connsiteX17" fmla="*/ 328689 w 1571702"/>
              <a:gd name="connsiteY17" fmla="*/ 1114425 h 1114425"/>
              <a:gd name="connsiteX18" fmla="*/ 71514 w 1571702"/>
              <a:gd name="connsiteY18" fmla="*/ 814388 h 1114425"/>
              <a:gd name="connsiteX19" fmla="*/ 28652 w 1571702"/>
              <a:gd name="connsiteY19" fmla="*/ 700088 h 1114425"/>
              <a:gd name="connsiteX20" fmla="*/ 77 w 1571702"/>
              <a:gd name="connsiteY20" fmla="*/ 585788 h 1114425"/>
              <a:gd name="connsiteX21" fmla="*/ 77 w 1571702"/>
              <a:gd name="connsiteY21" fmla="*/ 585788 h 1114425"/>
              <a:gd name="connsiteX22" fmla="*/ 14364 w 1571702"/>
              <a:gd name="connsiteY22" fmla="*/ 528638 h 1114425"/>
              <a:gd name="connsiteX0" fmla="*/ 14364 w 1571702"/>
              <a:gd name="connsiteY0" fmla="*/ 528638 h 1133880"/>
              <a:gd name="connsiteX1" fmla="*/ 14364 w 1571702"/>
              <a:gd name="connsiteY1" fmla="*/ 528638 h 1133880"/>
              <a:gd name="connsiteX2" fmla="*/ 185814 w 1571702"/>
              <a:gd name="connsiteY2" fmla="*/ 471488 h 1133880"/>
              <a:gd name="connsiteX3" fmla="*/ 228677 w 1571702"/>
              <a:gd name="connsiteY3" fmla="*/ 442913 h 1133880"/>
              <a:gd name="connsiteX4" fmla="*/ 314402 w 1571702"/>
              <a:gd name="connsiteY4" fmla="*/ 414338 h 1133880"/>
              <a:gd name="connsiteX5" fmla="*/ 400127 w 1571702"/>
              <a:gd name="connsiteY5" fmla="*/ 357188 h 1133880"/>
              <a:gd name="connsiteX6" fmla="*/ 485852 w 1571702"/>
              <a:gd name="connsiteY6" fmla="*/ 328613 h 1133880"/>
              <a:gd name="connsiteX7" fmla="*/ 528714 w 1571702"/>
              <a:gd name="connsiteY7" fmla="*/ 300038 h 1133880"/>
              <a:gd name="connsiteX8" fmla="*/ 614439 w 1571702"/>
              <a:gd name="connsiteY8" fmla="*/ 271463 h 1133880"/>
              <a:gd name="connsiteX9" fmla="*/ 657302 w 1571702"/>
              <a:gd name="connsiteY9" fmla="*/ 242888 h 1133880"/>
              <a:gd name="connsiteX10" fmla="*/ 700164 w 1571702"/>
              <a:gd name="connsiteY10" fmla="*/ 228600 h 1133880"/>
              <a:gd name="connsiteX11" fmla="*/ 828752 w 1571702"/>
              <a:gd name="connsiteY11" fmla="*/ 157163 h 1133880"/>
              <a:gd name="connsiteX12" fmla="*/ 871614 w 1571702"/>
              <a:gd name="connsiteY12" fmla="*/ 128588 h 1133880"/>
              <a:gd name="connsiteX13" fmla="*/ 914477 w 1571702"/>
              <a:gd name="connsiteY13" fmla="*/ 42863 h 1133880"/>
              <a:gd name="connsiteX14" fmla="*/ 900189 w 1571702"/>
              <a:gd name="connsiteY14" fmla="*/ 0 h 1133880"/>
              <a:gd name="connsiteX15" fmla="*/ 1571702 w 1571702"/>
              <a:gd name="connsiteY15" fmla="*/ 0 h 1133880"/>
              <a:gd name="connsiteX16" fmla="*/ 1357389 w 1571702"/>
              <a:gd name="connsiteY16" fmla="*/ 514350 h 1133880"/>
              <a:gd name="connsiteX17" fmla="*/ 315719 w 1571702"/>
              <a:gd name="connsiteY17" fmla="*/ 1133880 h 1133880"/>
              <a:gd name="connsiteX18" fmla="*/ 71514 w 1571702"/>
              <a:gd name="connsiteY18" fmla="*/ 814388 h 1133880"/>
              <a:gd name="connsiteX19" fmla="*/ 28652 w 1571702"/>
              <a:gd name="connsiteY19" fmla="*/ 700088 h 1133880"/>
              <a:gd name="connsiteX20" fmla="*/ 77 w 1571702"/>
              <a:gd name="connsiteY20" fmla="*/ 585788 h 1133880"/>
              <a:gd name="connsiteX21" fmla="*/ 77 w 1571702"/>
              <a:gd name="connsiteY21" fmla="*/ 585788 h 1133880"/>
              <a:gd name="connsiteX22" fmla="*/ 14364 w 1571702"/>
              <a:gd name="connsiteY22" fmla="*/ 528638 h 1133880"/>
              <a:gd name="connsiteX0" fmla="*/ 14364 w 1571702"/>
              <a:gd name="connsiteY0" fmla="*/ 528638 h 1133880"/>
              <a:gd name="connsiteX1" fmla="*/ 14364 w 1571702"/>
              <a:gd name="connsiteY1" fmla="*/ 528638 h 1133880"/>
              <a:gd name="connsiteX2" fmla="*/ 185814 w 1571702"/>
              <a:gd name="connsiteY2" fmla="*/ 471488 h 1133880"/>
              <a:gd name="connsiteX3" fmla="*/ 228677 w 1571702"/>
              <a:gd name="connsiteY3" fmla="*/ 442913 h 1133880"/>
              <a:gd name="connsiteX4" fmla="*/ 314402 w 1571702"/>
              <a:gd name="connsiteY4" fmla="*/ 414338 h 1133880"/>
              <a:gd name="connsiteX5" fmla="*/ 400127 w 1571702"/>
              <a:gd name="connsiteY5" fmla="*/ 357188 h 1133880"/>
              <a:gd name="connsiteX6" fmla="*/ 485852 w 1571702"/>
              <a:gd name="connsiteY6" fmla="*/ 328613 h 1133880"/>
              <a:gd name="connsiteX7" fmla="*/ 528714 w 1571702"/>
              <a:gd name="connsiteY7" fmla="*/ 300038 h 1133880"/>
              <a:gd name="connsiteX8" fmla="*/ 614439 w 1571702"/>
              <a:gd name="connsiteY8" fmla="*/ 271463 h 1133880"/>
              <a:gd name="connsiteX9" fmla="*/ 657302 w 1571702"/>
              <a:gd name="connsiteY9" fmla="*/ 242888 h 1133880"/>
              <a:gd name="connsiteX10" fmla="*/ 700164 w 1571702"/>
              <a:gd name="connsiteY10" fmla="*/ 228600 h 1133880"/>
              <a:gd name="connsiteX11" fmla="*/ 828752 w 1571702"/>
              <a:gd name="connsiteY11" fmla="*/ 157163 h 1133880"/>
              <a:gd name="connsiteX12" fmla="*/ 871614 w 1571702"/>
              <a:gd name="connsiteY12" fmla="*/ 128588 h 1133880"/>
              <a:gd name="connsiteX13" fmla="*/ 914477 w 1571702"/>
              <a:gd name="connsiteY13" fmla="*/ 42863 h 1133880"/>
              <a:gd name="connsiteX14" fmla="*/ 900189 w 1571702"/>
              <a:gd name="connsiteY14" fmla="*/ 0 h 1133880"/>
              <a:gd name="connsiteX15" fmla="*/ 1571702 w 1571702"/>
              <a:gd name="connsiteY15" fmla="*/ 0 h 1133880"/>
              <a:gd name="connsiteX16" fmla="*/ 1357389 w 1571702"/>
              <a:gd name="connsiteY16" fmla="*/ 514350 h 1133880"/>
              <a:gd name="connsiteX17" fmla="*/ 315719 w 1571702"/>
              <a:gd name="connsiteY17" fmla="*/ 1133880 h 1133880"/>
              <a:gd name="connsiteX18" fmla="*/ 71514 w 1571702"/>
              <a:gd name="connsiteY18" fmla="*/ 814388 h 1133880"/>
              <a:gd name="connsiteX19" fmla="*/ 28652 w 1571702"/>
              <a:gd name="connsiteY19" fmla="*/ 700088 h 1133880"/>
              <a:gd name="connsiteX20" fmla="*/ 77 w 1571702"/>
              <a:gd name="connsiteY20" fmla="*/ 585788 h 1133880"/>
              <a:gd name="connsiteX21" fmla="*/ 77 w 1571702"/>
              <a:gd name="connsiteY21" fmla="*/ 585788 h 1133880"/>
              <a:gd name="connsiteX22" fmla="*/ 14364 w 1571702"/>
              <a:gd name="connsiteY22" fmla="*/ 528638 h 1133880"/>
              <a:gd name="connsiteX0" fmla="*/ 14364 w 1571702"/>
              <a:gd name="connsiteY0" fmla="*/ 528638 h 956080"/>
              <a:gd name="connsiteX1" fmla="*/ 14364 w 1571702"/>
              <a:gd name="connsiteY1" fmla="*/ 528638 h 956080"/>
              <a:gd name="connsiteX2" fmla="*/ 185814 w 1571702"/>
              <a:gd name="connsiteY2" fmla="*/ 471488 h 956080"/>
              <a:gd name="connsiteX3" fmla="*/ 228677 w 1571702"/>
              <a:gd name="connsiteY3" fmla="*/ 442913 h 956080"/>
              <a:gd name="connsiteX4" fmla="*/ 314402 w 1571702"/>
              <a:gd name="connsiteY4" fmla="*/ 414338 h 956080"/>
              <a:gd name="connsiteX5" fmla="*/ 400127 w 1571702"/>
              <a:gd name="connsiteY5" fmla="*/ 357188 h 956080"/>
              <a:gd name="connsiteX6" fmla="*/ 485852 w 1571702"/>
              <a:gd name="connsiteY6" fmla="*/ 328613 h 956080"/>
              <a:gd name="connsiteX7" fmla="*/ 528714 w 1571702"/>
              <a:gd name="connsiteY7" fmla="*/ 300038 h 956080"/>
              <a:gd name="connsiteX8" fmla="*/ 614439 w 1571702"/>
              <a:gd name="connsiteY8" fmla="*/ 271463 h 956080"/>
              <a:gd name="connsiteX9" fmla="*/ 657302 w 1571702"/>
              <a:gd name="connsiteY9" fmla="*/ 242888 h 956080"/>
              <a:gd name="connsiteX10" fmla="*/ 700164 w 1571702"/>
              <a:gd name="connsiteY10" fmla="*/ 228600 h 956080"/>
              <a:gd name="connsiteX11" fmla="*/ 828752 w 1571702"/>
              <a:gd name="connsiteY11" fmla="*/ 157163 h 956080"/>
              <a:gd name="connsiteX12" fmla="*/ 871614 w 1571702"/>
              <a:gd name="connsiteY12" fmla="*/ 128588 h 956080"/>
              <a:gd name="connsiteX13" fmla="*/ 914477 w 1571702"/>
              <a:gd name="connsiteY13" fmla="*/ 42863 h 956080"/>
              <a:gd name="connsiteX14" fmla="*/ 900189 w 1571702"/>
              <a:gd name="connsiteY14" fmla="*/ 0 h 956080"/>
              <a:gd name="connsiteX15" fmla="*/ 1571702 w 1571702"/>
              <a:gd name="connsiteY15" fmla="*/ 0 h 956080"/>
              <a:gd name="connsiteX16" fmla="*/ 1357389 w 1571702"/>
              <a:gd name="connsiteY16" fmla="*/ 514350 h 956080"/>
              <a:gd name="connsiteX17" fmla="*/ 607819 w 1571702"/>
              <a:gd name="connsiteY17" fmla="*/ 956080 h 956080"/>
              <a:gd name="connsiteX18" fmla="*/ 71514 w 1571702"/>
              <a:gd name="connsiteY18" fmla="*/ 814388 h 956080"/>
              <a:gd name="connsiteX19" fmla="*/ 28652 w 1571702"/>
              <a:gd name="connsiteY19" fmla="*/ 700088 h 956080"/>
              <a:gd name="connsiteX20" fmla="*/ 77 w 1571702"/>
              <a:gd name="connsiteY20" fmla="*/ 585788 h 956080"/>
              <a:gd name="connsiteX21" fmla="*/ 77 w 1571702"/>
              <a:gd name="connsiteY21" fmla="*/ 585788 h 956080"/>
              <a:gd name="connsiteX22" fmla="*/ 14364 w 1571702"/>
              <a:gd name="connsiteY22" fmla="*/ 528638 h 956080"/>
              <a:gd name="connsiteX0" fmla="*/ 15174 w 1572512"/>
              <a:gd name="connsiteY0" fmla="*/ 528638 h 956080"/>
              <a:gd name="connsiteX1" fmla="*/ 15174 w 1572512"/>
              <a:gd name="connsiteY1" fmla="*/ 528638 h 956080"/>
              <a:gd name="connsiteX2" fmla="*/ 186624 w 1572512"/>
              <a:gd name="connsiteY2" fmla="*/ 471488 h 956080"/>
              <a:gd name="connsiteX3" fmla="*/ 229487 w 1572512"/>
              <a:gd name="connsiteY3" fmla="*/ 442913 h 956080"/>
              <a:gd name="connsiteX4" fmla="*/ 315212 w 1572512"/>
              <a:gd name="connsiteY4" fmla="*/ 414338 h 956080"/>
              <a:gd name="connsiteX5" fmla="*/ 400937 w 1572512"/>
              <a:gd name="connsiteY5" fmla="*/ 357188 h 956080"/>
              <a:gd name="connsiteX6" fmla="*/ 486662 w 1572512"/>
              <a:gd name="connsiteY6" fmla="*/ 328613 h 956080"/>
              <a:gd name="connsiteX7" fmla="*/ 529524 w 1572512"/>
              <a:gd name="connsiteY7" fmla="*/ 300038 h 956080"/>
              <a:gd name="connsiteX8" fmla="*/ 615249 w 1572512"/>
              <a:gd name="connsiteY8" fmla="*/ 271463 h 956080"/>
              <a:gd name="connsiteX9" fmla="*/ 658112 w 1572512"/>
              <a:gd name="connsiteY9" fmla="*/ 242888 h 956080"/>
              <a:gd name="connsiteX10" fmla="*/ 700974 w 1572512"/>
              <a:gd name="connsiteY10" fmla="*/ 228600 h 956080"/>
              <a:gd name="connsiteX11" fmla="*/ 829562 w 1572512"/>
              <a:gd name="connsiteY11" fmla="*/ 157163 h 956080"/>
              <a:gd name="connsiteX12" fmla="*/ 872424 w 1572512"/>
              <a:gd name="connsiteY12" fmla="*/ 128588 h 956080"/>
              <a:gd name="connsiteX13" fmla="*/ 915287 w 1572512"/>
              <a:gd name="connsiteY13" fmla="*/ 42863 h 956080"/>
              <a:gd name="connsiteX14" fmla="*/ 900999 w 1572512"/>
              <a:gd name="connsiteY14" fmla="*/ 0 h 956080"/>
              <a:gd name="connsiteX15" fmla="*/ 1572512 w 1572512"/>
              <a:gd name="connsiteY15" fmla="*/ 0 h 956080"/>
              <a:gd name="connsiteX16" fmla="*/ 1358199 w 1572512"/>
              <a:gd name="connsiteY16" fmla="*/ 514350 h 956080"/>
              <a:gd name="connsiteX17" fmla="*/ 608629 w 1572512"/>
              <a:gd name="connsiteY17" fmla="*/ 956080 h 956080"/>
              <a:gd name="connsiteX18" fmla="*/ 224724 w 1572512"/>
              <a:gd name="connsiteY18" fmla="*/ 750888 h 956080"/>
              <a:gd name="connsiteX19" fmla="*/ 29462 w 1572512"/>
              <a:gd name="connsiteY19" fmla="*/ 700088 h 956080"/>
              <a:gd name="connsiteX20" fmla="*/ 887 w 1572512"/>
              <a:gd name="connsiteY20" fmla="*/ 585788 h 956080"/>
              <a:gd name="connsiteX21" fmla="*/ 887 w 1572512"/>
              <a:gd name="connsiteY21" fmla="*/ 585788 h 956080"/>
              <a:gd name="connsiteX22" fmla="*/ 15174 w 1572512"/>
              <a:gd name="connsiteY22" fmla="*/ 528638 h 956080"/>
              <a:gd name="connsiteX0" fmla="*/ 15174 w 1572512"/>
              <a:gd name="connsiteY0" fmla="*/ 528638 h 908455"/>
              <a:gd name="connsiteX1" fmla="*/ 15174 w 1572512"/>
              <a:gd name="connsiteY1" fmla="*/ 528638 h 908455"/>
              <a:gd name="connsiteX2" fmla="*/ 186624 w 1572512"/>
              <a:gd name="connsiteY2" fmla="*/ 471488 h 908455"/>
              <a:gd name="connsiteX3" fmla="*/ 229487 w 1572512"/>
              <a:gd name="connsiteY3" fmla="*/ 442913 h 908455"/>
              <a:gd name="connsiteX4" fmla="*/ 315212 w 1572512"/>
              <a:gd name="connsiteY4" fmla="*/ 414338 h 908455"/>
              <a:gd name="connsiteX5" fmla="*/ 400937 w 1572512"/>
              <a:gd name="connsiteY5" fmla="*/ 357188 h 908455"/>
              <a:gd name="connsiteX6" fmla="*/ 486662 w 1572512"/>
              <a:gd name="connsiteY6" fmla="*/ 328613 h 908455"/>
              <a:gd name="connsiteX7" fmla="*/ 529524 w 1572512"/>
              <a:gd name="connsiteY7" fmla="*/ 300038 h 908455"/>
              <a:gd name="connsiteX8" fmla="*/ 615249 w 1572512"/>
              <a:gd name="connsiteY8" fmla="*/ 271463 h 908455"/>
              <a:gd name="connsiteX9" fmla="*/ 658112 w 1572512"/>
              <a:gd name="connsiteY9" fmla="*/ 242888 h 908455"/>
              <a:gd name="connsiteX10" fmla="*/ 700974 w 1572512"/>
              <a:gd name="connsiteY10" fmla="*/ 228600 h 908455"/>
              <a:gd name="connsiteX11" fmla="*/ 829562 w 1572512"/>
              <a:gd name="connsiteY11" fmla="*/ 157163 h 908455"/>
              <a:gd name="connsiteX12" fmla="*/ 872424 w 1572512"/>
              <a:gd name="connsiteY12" fmla="*/ 128588 h 908455"/>
              <a:gd name="connsiteX13" fmla="*/ 915287 w 1572512"/>
              <a:gd name="connsiteY13" fmla="*/ 42863 h 908455"/>
              <a:gd name="connsiteX14" fmla="*/ 900999 w 1572512"/>
              <a:gd name="connsiteY14" fmla="*/ 0 h 908455"/>
              <a:gd name="connsiteX15" fmla="*/ 1572512 w 1572512"/>
              <a:gd name="connsiteY15" fmla="*/ 0 h 908455"/>
              <a:gd name="connsiteX16" fmla="*/ 1358199 w 1572512"/>
              <a:gd name="connsiteY16" fmla="*/ 514350 h 908455"/>
              <a:gd name="connsiteX17" fmla="*/ 681654 w 1572512"/>
              <a:gd name="connsiteY17" fmla="*/ 908455 h 908455"/>
              <a:gd name="connsiteX18" fmla="*/ 224724 w 1572512"/>
              <a:gd name="connsiteY18" fmla="*/ 750888 h 908455"/>
              <a:gd name="connsiteX19" fmla="*/ 29462 w 1572512"/>
              <a:gd name="connsiteY19" fmla="*/ 700088 h 908455"/>
              <a:gd name="connsiteX20" fmla="*/ 887 w 1572512"/>
              <a:gd name="connsiteY20" fmla="*/ 585788 h 908455"/>
              <a:gd name="connsiteX21" fmla="*/ 887 w 1572512"/>
              <a:gd name="connsiteY21" fmla="*/ 585788 h 908455"/>
              <a:gd name="connsiteX22" fmla="*/ 15174 w 1572512"/>
              <a:gd name="connsiteY22" fmla="*/ 528638 h 908455"/>
              <a:gd name="connsiteX0" fmla="*/ 23147 w 1580485"/>
              <a:gd name="connsiteY0" fmla="*/ 528638 h 908455"/>
              <a:gd name="connsiteX1" fmla="*/ 23147 w 1580485"/>
              <a:gd name="connsiteY1" fmla="*/ 528638 h 908455"/>
              <a:gd name="connsiteX2" fmla="*/ 194597 w 1580485"/>
              <a:gd name="connsiteY2" fmla="*/ 471488 h 908455"/>
              <a:gd name="connsiteX3" fmla="*/ 237460 w 1580485"/>
              <a:gd name="connsiteY3" fmla="*/ 442913 h 908455"/>
              <a:gd name="connsiteX4" fmla="*/ 323185 w 1580485"/>
              <a:gd name="connsiteY4" fmla="*/ 414338 h 908455"/>
              <a:gd name="connsiteX5" fmla="*/ 408910 w 1580485"/>
              <a:gd name="connsiteY5" fmla="*/ 357188 h 908455"/>
              <a:gd name="connsiteX6" fmla="*/ 494635 w 1580485"/>
              <a:gd name="connsiteY6" fmla="*/ 328613 h 908455"/>
              <a:gd name="connsiteX7" fmla="*/ 537497 w 1580485"/>
              <a:gd name="connsiteY7" fmla="*/ 300038 h 908455"/>
              <a:gd name="connsiteX8" fmla="*/ 623222 w 1580485"/>
              <a:gd name="connsiteY8" fmla="*/ 271463 h 908455"/>
              <a:gd name="connsiteX9" fmla="*/ 666085 w 1580485"/>
              <a:gd name="connsiteY9" fmla="*/ 242888 h 908455"/>
              <a:gd name="connsiteX10" fmla="*/ 708947 w 1580485"/>
              <a:gd name="connsiteY10" fmla="*/ 228600 h 908455"/>
              <a:gd name="connsiteX11" fmla="*/ 837535 w 1580485"/>
              <a:gd name="connsiteY11" fmla="*/ 157163 h 908455"/>
              <a:gd name="connsiteX12" fmla="*/ 880397 w 1580485"/>
              <a:gd name="connsiteY12" fmla="*/ 128588 h 908455"/>
              <a:gd name="connsiteX13" fmla="*/ 923260 w 1580485"/>
              <a:gd name="connsiteY13" fmla="*/ 42863 h 908455"/>
              <a:gd name="connsiteX14" fmla="*/ 908972 w 1580485"/>
              <a:gd name="connsiteY14" fmla="*/ 0 h 908455"/>
              <a:gd name="connsiteX15" fmla="*/ 1580485 w 1580485"/>
              <a:gd name="connsiteY15" fmla="*/ 0 h 908455"/>
              <a:gd name="connsiteX16" fmla="*/ 1366172 w 1580485"/>
              <a:gd name="connsiteY16" fmla="*/ 514350 h 908455"/>
              <a:gd name="connsiteX17" fmla="*/ 689627 w 1580485"/>
              <a:gd name="connsiteY17" fmla="*/ 908455 h 908455"/>
              <a:gd name="connsiteX18" fmla="*/ 378747 w 1580485"/>
              <a:gd name="connsiteY18" fmla="*/ 773113 h 908455"/>
              <a:gd name="connsiteX19" fmla="*/ 37435 w 1580485"/>
              <a:gd name="connsiteY19" fmla="*/ 700088 h 908455"/>
              <a:gd name="connsiteX20" fmla="*/ 8860 w 1580485"/>
              <a:gd name="connsiteY20" fmla="*/ 585788 h 908455"/>
              <a:gd name="connsiteX21" fmla="*/ 8860 w 1580485"/>
              <a:gd name="connsiteY21" fmla="*/ 585788 h 908455"/>
              <a:gd name="connsiteX22" fmla="*/ 23147 w 1580485"/>
              <a:gd name="connsiteY22" fmla="*/ 528638 h 908455"/>
              <a:gd name="connsiteX0" fmla="*/ 23147 w 1580485"/>
              <a:gd name="connsiteY0" fmla="*/ 528638 h 908455"/>
              <a:gd name="connsiteX1" fmla="*/ 23147 w 1580485"/>
              <a:gd name="connsiteY1" fmla="*/ 528638 h 908455"/>
              <a:gd name="connsiteX2" fmla="*/ 194597 w 1580485"/>
              <a:gd name="connsiteY2" fmla="*/ 471488 h 908455"/>
              <a:gd name="connsiteX3" fmla="*/ 237460 w 1580485"/>
              <a:gd name="connsiteY3" fmla="*/ 442913 h 908455"/>
              <a:gd name="connsiteX4" fmla="*/ 323185 w 1580485"/>
              <a:gd name="connsiteY4" fmla="*/ 414338 h 908455"/>
              <a:gd name="connsiteX5" fmla="*/ 408910 w 1580485"/>
              <a:gd name="connsiteY5" fmla="*/ 357188 h 908455"/>
              <a:gd name="connsiteX6" fmla="*/ 494635 w 1580485"/>
              <a:gd name="connsiteY6" fmla="*/ 328613 h 908455"/>
              <a:gd name="connsiteX7" fmla="*/ 537497 w 1580485"/>
              <a:gd name="connsiteY7" fmla="*/ 300038 h 908455"/>
              <a:gd name="connsiteX8" fmla="*/ 623222 w 1580485"/>
              <a:gd name="connsiteY8" fmla="*/ 271463 h 908455"/>
              <a:gd name="connsiteX9" fmla="*/ 666085 w 1580485"/>
              <a:gd name="connsiteY9" fmla="*/ 242888 h 908455"/>
              <a:gd name="connsiteX10" fmla="*/ 708947 w 1580485"/>
              <a:gd name="connsiteY10" fmla="*/ 228600 h 908455"/>
              <a:gd name="connsiteX11" fmla="*/ 837535 w 1580485"/>
              <a:gd name="connsiteY11" fmla="*/ 157163 h 908455"/>
              <a:gd name="connsiteX12" fmla="*/ 880397 w 1580485"/>
              <a:gd name="connsiteY12" fmla="*/ 128588 h 908455"/>
              <a:gd name="connsiteX13" fmla="*/ 923260 w 1580485"/>
              <a:gd name="connsiteY13" fmla="*/ 42863 h 908455"/>
              <a:gd name="connsiteX14" fmla="*/ 908972 w 1580485"/>
              <a:gd name="connsiteY14" fmla="*/ 0 h 908455"/>
              <a:gd name="connsiteX15" fmla="*/ 1580485 w 1580485"/>
              <a:gd name="connsiteY15" fmla="*/ 0 h 908455"/>
              <a:gd name="connsiteX16" fmla="*/ 1366172 w 1580485"/>
              <a:gd name="connsiteY16" fmla="*/ 514350 h 908455"/>
              <a:gd name="connsiteX17" fmla="*/ 689627 w 1580485"/>
              <a:gd name="connsiteY17" fmla="*/ 908455 h 908455"/>
              <a:gd name="connsiteX18" fmla="*/ 378747 w 1580485"/>
              <a:gd name="connsiteY18" fmla="*/ 773113 h 908455"/>
              <a:gd name="connsiteX19" fmla="*/ 37435 w 1580485"/>
              <a:gd name="connsiteY19" fmla="*/ 700088 h 908455"/>
              <a:gd name="connsiteX20" fmla="*/ 8860 w 1580485"/>
              <a:gd name="connsiteY20" fmla="*/ 585788 h 908455"/>
              <a:gd name="connsiteX21" fmla="*/ 8860 w 1580485"/>
              <a:gd name="connsiteY21" fmla="*/ 585788 h 908455"/>
              <a:gd name="connsiteX22" fmla="*/ 23147 w 1580485"/>
              <a:gd name="connsiteY22" fmla="*/ 528638 h 908455"/>
              <a:gd name="connsiteX0" fmla="*/ 14287 w 1571625"/>
              <a:gd name="connsiteY0" fmla="*/ 528638 h 908455"/>
              <a:gd name="connsiteX1" fmla="*/ 14287 w 1571625"/>
              <a:gd name="connsiteY1" fmla="*/ 528638 h 908455"/>
              <a:gd name="connsiteX2" fmla="*/ 185737 w 1571625"/>
              <a:gd name="connsiteY2" fmla="*/ 471488 h 908455"/>
              <a:gd name="connsiteX3" fmla="*/ 228600 w 1571625"/>
              <a:gd name="connsiteY3" fmla="*/ 442913 h 908455"/>
              <a:gd name="connsiteX4" fmla="*/ 314325 w 1571625"/>
              <a:gd name="connsiteY4" fmla="*/ 414338 h 908455"/>
              <a:gd name="connsiteX5" fmla="*/ 400050 w 1571625"/>
              <a:gd name="connsiteY5" fmla="*/ 357188 h 908455"/>
              <a:gd name="connsiteX6" fmla="*/ 485775 w 1571625"/>
              <a:gd name="connsiteY6" fmla="*/ 328613 h 908455"/>
              <a:gd name="connsiteX7" fmla="*/ 528637 w 1571625"/>
              <a:gd name="connsiteY7" fmla="*/ 300038 h 908455"/>
              <a:gd name="connsiteX8" fmla="*/ 614362 w 1571625"/>
              <a:gd name="connsiteY8" fmla="*/ 271463 h 908455"/>
              <a:gd name="connsiteX9" fmla="*/ 657225 w 1571625"/>
              <a:gd name="connsiteY9" fmla="*/ 242888 h 908455"/>
              <a:gd name="connsiteX10" fmla="*/ 700087 w 1571625"/>
              <a:gd name="connsiteY10" fmla="*/ 228600 h 908455"/>
              <a:gd name="connsiteX11" fmla="*/ 828675 w 1571625"/>
              <a:gd name="connsiteY11" fmla="*/ 157163 h 908455"/>
              <a:gd name="connsiteX12" fmla="*/ 871537 w 1571625"/>
              <a:gd name="connsiteY12" fmla="*/ 128588 h 908455"/>
              <a:gd name="connsiteX13" fmla="*/ 914400 w 1571625"/>
              <a:gd name="connsiteY13" fmla="*/ 42863 h 908455"/>
              <a:gd name="connsiteX14" fmla="*/ 900112 w 1571625"/>
              <a:gd name="connsiteY14" fmla="*/ 0 h 908455"/>
              <a:gd name="connsiteX15" fmla="*/ 1571625 w 1571625"/>
              <a:gd name="connsiteY15" fmla="*/ 0 h 908455"/>
              <a:gd name="connsiteX16" fmla="*/ 1357312 w 1571625"/>
              <a:gd name="connsiteY16" fmla="*/ 514350 h 908455"/>
              <a:gd name="connsiteX17" fmla="*/ 680767 w 1571625"/>
              <a:gd name="connsiteY17" fmla="*/ 908455 h 908455"/>
              <a:gd name="connsiteX18" fmla="*/ 369887 w 1571625"/>
              <a:gd name="connsiteY18" fmla="*/ 773113 h 908455"/>
              <a:gd name="connsiteX19" fmla="*/ 238125 w 1571625"/>
              <a:gd name="connsiteY19" fmla="*/ 677863 h 908455"/>
              <a:gd name="connsiteX20" fmla="*/ 0 w 1571625"/>
              <a:gd name="connsiteY20" fmla="*/ 585788 h 908455"/>
              <a:gd name="connsiteX21" fmla="*/ 0 w 1571625"/>
              <a:gd name="connsiteY21" fmla="*/ 585788 h 908455"/>
              <a:gd name="connsiteX22" fmla="*/ 14287 w 1571625"/>
              <a:gd name="connsiteY22" fmla="*/ 528638 h 908455"/>
              <a:gd name="connsiteX0" fmla="*/ 14287 w 1571625"/>
              <a:gd name="connsiteY0" fmla="*/ 528638 h 908455"/>
              <a:gd name="connsiteX1" fmla="*/ 14287 w 1571625"/>
              <a:gd name="connsiteY1" fmla="*/ 528638 h 908455"/>
              <a:gd name="connsiteX2" fmla="*/ 185737 w 1571625"/>
              <a:gd name="connsiteY2" fmla="*/ 471488 h 908455"/>
              <a:gd name="connsiteX3" fmla="*/ 228600 w 1571625"/>
              <a:gd name="connsiteY3" fmla="*/ 442913 h 908455"/>
              <a:gd name="connsiteX4" fmla="*/ 314325 w 1571625"/>
              <a:gd name="connsiteY4" fmla="*/ 414338 h 908455"/>
              <a:gd name="connsiteX5" fmla="*/ 400050 w 1571625"/>
              <a:gd name="connsiteY5" fmla="*/ 357188 h 908455"/>
              <a:gd name="connsiteX6" fmla="*/ 485775 w 1571625"/>
              <a:gd name="connsiteY6" fmla="*/ 328613 h 908455"/>
              <a:gd name="connsiteX7" fmla="*/ 528637 w 1571625"/>
              <a:gd name="connsiteY7" fmla="*/ 300038 h 908455"/>
              <a:gd name="connsiteX8" fmla="*/ 614362 w 1571625"/>
              <a:gd name="connsiteY8" fmla="*/ 271463 h 908455"/>
              <a:gd name="connsiteX9" fmla="*/ 657225 w 1571625"/>
              <a:gd name="connsiteY9" fmla="*/ 242888 h 908455"/>
              <a:gd name="connsiteX10" fmla="*/ 700087 w 1571625"/>
              <a:gd name="connsiteY10" fmla="*/ 228600 h 908455"/>
              <a:gd name="connsiteX11" fmla="*/ 828675 w 1571625"/>
              <a:gd name="connsiteY11" fmla="*/ 157163 h 908455"/>
              <a:gd name="connsiteX12" fmla="*/ 871537 w 1571625"/>
              <a:gd name="connsiteY12" fmla="*/ 128588 h 908455"/>
              <a:gd name="connsiteX13" fmla="*/ 914400 w 1571625"/>
              <a:gd name="connsiteY13" fmla="*/ 42863 h 908455"/>
              <a:gd name="connsiteX14" fmla="*/ 900112 w 1571625"/>
              <a:gd name="connsiteY14" fmla="*/ 0 h 908455"/>
              <a:gd name="connsiteX15" fmla="*/ 1571625 w 1571625"/>
              <a:gd name="connsiteY15" fmla="*/ 0 h 908455"/>
              <a:gd name="connsiteX16" fmla="*/ 1357312 w 1571625"/>
              <a:gd name="connsiteY16" fmla="*/ 514350 h 908455"/>
              <a:gd name="connsiteX17" fmla="*/ 680767 w 1571625"/>
              <a:gd name="connsiteY17" fmla="*/ 908455 h 908455"/>
              <a:gd name="connsiteX18" fmla="*/ 369887 w 1571625"/>
              <a:gd name="connsiteY18" fmla="*/ 773113 h 908455"/>
              <a:gd name="connsiteX19" fmla="*/ 238125 w 1571625"/>
              <a:gd name="connsiteY19" fmla="*/ 677863 h 908455"/>
              <a:gd name="connsiteX20" fmla="*/ 0 w 1571625"/>
              <a:gd name="connsiteY20" fmla="*/ 585788 h 908455"/>
              <a:gd name="connsiteX21" fmla="*/ 171450 w 1571625"/>
              <a:gd name="connsiteY21" fmla="*/ 588963 h 908455"/>
              <a:gd name="connsiteX22" fmla="*/ 14287 w 1571625"/>
              <a:gd name="connsiteY22" fmla="*/ 528638 h 908455"/>
              <a:gd name="connsiteX0" fmla="*/ 0 w 1557338"/>
              <a:gd name="connsiteY0" fmla="*/ 528638 h 908455"/>
              <a:gd name="connsiteX1" fmla="*/ 0 w 1557338"/>
              <a:gd name="connsiteY1" fmla="*/ 528638 h 908455"/>
              <a:gd name="connsiteX2" fmla="*/ 171450 w 1557338"/>
              <a:gd name="connsiteY2" fmla="*/ 471488 h 908455"/>
              <a:gd name="connsiteX3" fmla="*/ 214313 w 1557338"/>
              <a:gd name="connsiteY3" fmla="*/ 442913 h 908455"/>
              <a:gd name="connsiteX4" fmla="*/ 300038 w 1557338"/>
              <a:gd name="connsiteY4" fmla="*/ 414338 h 908455"/>
              <a:gd name="connsiteX5" fmla="*/ 385763 w 1557338"/>
              <a:gd name="connsiteY5" fmla="*/ 357188 h 908455"/>
              <a:gd name="connsiteX6" fmla="*/ 471488 w 1557338"/>
              <a:gd name="connsiteY6" fmla="*/ 328613 h 908455"/>
              <a:gd name="connsiteX7" fmla="*/ 514350 w 1557338"/>
              <a:gd name="connsiteY7" fmla="*/ 300038 h 908455"/>
              <a:gd name="connsiteX8" fmla="*/ 600075 w 1557338"/>
              <a:gd name="connsiteY8" fmla="*/ 271463 h 908455"/>
              <a:gd name="connsiteX9" fmla="*/ 642938 w 1557338"/>
              <a:gd name="connsiteY9" fmla="*/ 242888 h 908455"/>
              <a:gd name="connsiteX10" fmla="*/ 685800 w 1557338"/>
              <a:gd name="connsiteY10" fmla="*/ 228600 h 908455"/>
              <a:gd name="connsiteX11" fmla="*/ 814388 w 1557338"/>
              <a:gd name="connsiteY11" fmla="*/ 157163 h 908455"/>
              <a:gd name="connsiteX12" fmla="*/ 857250 w 1557338"/>
              <a:gd name="connsiteY12" fmla="*/ 128588 h 908455"/>
              <a:gd name="connsiteX13" fmla="*/ 900113 w 1557338"/>
              <a:gd name="connsiteY13" fmla="*/ 42863 h 908455"/>
              <a:gd name="connsiteX14" fmla="*/ 885825 w 1557338"/>
              <a:gd name="connsiteY14" fmla="*/ 0 h 908455"/>
              <a:gd name="connsiteX15" fmla="*/ 1557338 w 1557338"/>
              <a:gd name="connsiteY15" fmla="*/ 0 h 908455"/>
              <a:gd name="connsiteX16" fmla="*/ 1343025 w 1557338"/>
              <a:gd name="connsiteY16" fmla="*/ 514350 h 908455"/>
              <a:gd name="connsiteX17" fmla="*/ 666480 w 1557338"/>
              <a:gd name="connsiteY17" fmla="*/ 908455 h 908455"/>
              <a:gd name="connsiteX18" fmla="*/ 355600 w 1557338"/>
              <a:gd name="connsiteY18" fmla="*/ 773113 h 908455"/>
              <a:gd name="connsiteX19" fmla="*/ 223838 w 1557338"/>
              <a:gd name="connsiteY19" fmla="*/ 677863 h 908455"/>
              <a:gd name="connsiteX20" fmla="*/ 182563 w 1557338"/>
              <a:gd name="connsiteY20" fmla="*/ 633413 h 908455"/>
              <a:gd name="connsiteX21" fmla="*/ 157163 w 1557338"/>
              <a:gd name="connsiteY21" fmla="*/ 588963 h 908455"/>
              <a:gd name="connsiteX22" fmla="*/ 0 w 1557338"/>
              <a:gd name="connsiteY22" fmla="*/ 528638 h 908455"/>
              <a:gd name="connsiteX0" fmla="*/ 0 w 1557338"/>
              <a:gd name="connsiteY0" fmla="*/ 528638 h 908455"/>
              <a:gd name="connsiteX1" fmla="*/ 0 w 1557338"/>
              <a:gd name="connsiteY1" fmla="*/ 528638 h 908455"/>
              <a:gd name="connsiteX2" fmla="*/ 171450 w 1557338"/>
              <a:gd name="connsiteY2" fmla="*/ 471488 h 908455"/>
              <a:gd name="connsiteX3" fmla="*/ 214313 w 1557338"/>
              <a:gd name="connsiteY3" fmla="*/ 442913 h 908455"/>
              <a:gd name="connsiteX4" fmla="*/ 300038 w 1557338"/>
              <a:gd name="connsiteY4" fmla="*/ 414338 h 908455"/>
              <a:gd name="connsiteX5" fmla="*/ 385763 w 1557338"/>
              <a:gd name="connsiteY5" fmla="*/ 357188 h 908455"/>
              <a:gd name="connsiteX6" fmla="*/ 471488 w 1557338"/>
              <a:gd name="connsiteY6" fmla="*/ 328613 h 908455"/>
              <a:gd name="connsiteX7" fmla="*/ 514350 w 1557338"/>
              <a:gd name="connsiteY7" fmla="*/ 300038 h 908455"/>
              <a:gd name="connsiteX8" fmla="*/ 600075 w 1557338"/>
              <a:gd name="connsiteY8" fmla="*/ 271463 h 908455"/>
              <a:gd name="connsiteX9" fmla="*/ 642938 w 1557338"/>
              <a:gd name="connsiteY9" fmla="*/ 242888 h 908455"/>
              <a:gd name="connsiteX10" fmla="*/ 685800 w 1557338"/>
              <a:gd name="connsiteY10" fmla="*/ 228600 h 908455"/>
              <a:gd name="connsiteX11" fmla="*/ 814388 w 1557338"/>
              <a:gd name="connsiteY11" fmla="*/ 157163 h 908455"/>
              <a:gd name="connsiteX12" fmla="*/ 857250 w 1557338"/>
              <a:gd name="connsiteY12" fmla="*/ 128588 h 908455"/>
              <a:gd name="connsiteX13" fmla="*/ 900113 w 1557338"/>
              <a:gd name="connsiteY13" fmla="*/ 42863 h 908455"/>
              <a:gd name="connsiteX14" fmla="*/ 885825 w 1557338"/>
              <a:gd name="connsiteY14" fmla="*/ 0 h 908455"/>
              <a:gd name="connsiteX15" fmla="*/ 1557338 w 1557338"/>
              <a:gd name="connsiteY15" fmla="*/ 0 h 908455"/>
              <a:gd name="connsiteX16" fmla="*/ 1343025 w 1557338"/>
              <a:gd name="connsiteY16" fmla="*/ 514350 h 908455"/>
              <a:gd name="connsiteX17" fmla="*/ 666480 w 1557338"/>
              <a:gd name="connsiteY17" fmla="*/ 908455 h 908455"/>
              <a:gd name="connsiteX18" fmla="*/ 355600 w 1557338"/>
              <a:gd name="connsiteY18" fmla="*/ 773113 h 908455"/>
              <a:gd name="connsiteX19" fmla="*/ 223838 w 1557338"/>
              <a:gd name="connsiteY19" fmla="*/ 677863 h 908455"/>
              <a:gd name="connsiteX20" fmla="*/ 185738 w 1557338"/>
              <a:gd name="connsiteY20" fmla="*/ 652463 h 908455"/>
              <a:gd name="connsiteX21" fmla="*/ 157163 w 1557338"/>
              <a:gd name="connsiteY21" fmla="*/ 588963 h 908455"/>
              <a:gd name="connsiteX22" fmla="*/ 0 w 1557338"/>
              <a:gd name="connsiteY22" fmla="*/ 528638 h 908455"/>
              <a:gd name="connsiteX0" fmla="*/ 76200 w 1557338"/>
              <a:gd name="connsiteY0" fmla="*/ 509588 h 908455"/>
              <a:gd name="connsiteX1" fmla="*/ 0 w 1557338"/>
              <a:gd name="connsiteY1" fmla="*/ 528638 h 908455"/>
              <a:gd name="connsiteX2" fmla="*/ 171450 w 1557338"/>
              <a:gd name="connsiteY2" fmla="*/ 471488 h 908455"/>
              <a:gd name="connsiteX3" fmla="*/ 214313 w 1557338"/>
              <a:gd name="connsiteY3" fmla="*/ 442913 h 908455"/>
              <a:gd name="connsiteX4" fmla="*/ 300038 w 1557338"/>
              <a:gd name="connsiteY4" fmla="*/ 414338 h 908455"/>
              <a:gd name="connsiteX5" fmla="*/ 385763 w 1557338"/>
              <a:gd name="connsiteY5" fmla="*/ 357188 h 908455"/>
              <a:gd name="connsiteX6" fmla="*/ 471488 w 1557338"/>
              <a:gd name="connsiteY6" fmla="*/ 328613 h 908455"/>
              <a:gd name="connsiteX7" fmla="*/ 514350 w 1557338"/>
              <a:gd name="connsiteY7" fmla="*/ 300038 h 908455"/>
              <a:gd name="connsiteX8" fmla="*/ 600075 w 1557338"/>
              <a:gd name="connsiteY8" fmla="*/ 271463 h 908455"/>
              <a:gd name="connsiteX9" fmla="*/ 642938 w 1557338"/>
              <a:gd name="connsiteY9" fmla="*/ 242888 h 908455"/>
              <a:gd name="connsiteX10" fmla="*/ 685800 w 1557338"/>
              <a:gd name="connsiteY10" fmla="*/ 228600 h 908455"/>
              <a:gd name="connsiteX11" fmla="*/ 814388 w 1557338"/>
              <a:gd name="connsiteY11" fmla="*/ 157163 h 908455"/>
              <a:gd name="connsiteX12" fmla="*/ 857250 w 1557338"/>
              <a:gd name="connsiteY12" fmla="*/ 128588 h 908455"/>
              <a:gd name="connsiteX13" fmla="*/ 900113 w 1557338"/>
              <a:gd name="connsiteY13" fmla="*/ 42863 h 908455"/>
              <a:gd name="connsiteX14" fmla="*/ 885825 w 1557338"/>
              <a:gd name="connsiteY14" fmla="*/ 0 h 908455"/>
              <a:gd name="connsiteX15" fmla="*/ 1557338 w 1557338"/>
              <a:gd name="connsiteY15" fmla="*/ 0 h 908455"/>
              <a:gd name="connsiteX16" fmla="*/ 1343025 w 1557338"/>
              <a:gd name="connsiteY16" fmla="*/ 514350 h 908455"/>
              <a:gd name="connsiteX17" fmla="*/ 666480 w 1557338"/>
              <a:gd name="connsiteY17" fmla="*/ 908455 h 908455"/>
              <a:gd name="connsiteX18" fmla="*/ 355600 w 1557338"/>
              <a:gd name="connsiteY18" fmla="*/ 773113 h 908455"/>
              <a:gd name="connsiteX19" fmla="*/ 223838 w 1557338"/>
              <a:gd name="connsiteY19" fmla="*/ 677863 h 908455"/>
              <a:gd name="connsiteX20" fmla="*/ 185738 w 1557338"/>
              <a:gd name="connsiteY20" fmla="*/ 652463 h 908455"/>
              <a:gd name="connsiteX21" fmla="*/ 157163 w 1557338"/>
              <a:gd name="connsiteY21" fmla="*/ 588963 h 908455"/>
              <a:gd name="connsiteX22" fmla="*/ 76200 w 1557338"/>
              <a:gd name="connsiteY22" fmla="*/ 509588 h 908455"/>
              <a:gd name="connsiteX0" fmla="*/ 12700 w 1493838"/>
              <a:gd name="connsiteY0" fmla="*/ 509588 h 908455"/>
              <a:gd name="connsiteX1" fmla="*/ 0 w 1493838"/>
              <a:gd name="connsiteY1" fmla="*/ 503238 h 908455"/>
              <a:gd name="connsiteX2" fmla="*/ 107950 w 1493838"/>
              <a:gd name="connsiteY2" fmla="*/ 471488 h 908455"/>
              <a:gd name="connsiteX3" fmla="*/ 150813 w 1493838"/>
              <a:gd name="connsiteY3" fmla="*/ 442913 h 908455"/>
              <a:gd name="connsiteX4" fmla="*/ 236538 w 1493838"/>
              <a:gd name="connsiteY4" fmla="*/ 414338 h 908455"/>
              <a:gd name="connsiteX5" fmla="*/ 322263 w 1493838"/>
              <a:gd name="connsiteY5" fmla="*/ 357188 h 908455"/>
              <a:gd name="connsiteX6" fmla="*/ 407988 w 1493838"/>
              <a:gd name="connsiteY6" fmla="*/ 328613 h 908455"/>
              <a:gd name="connsiteX7" fmla="*/ 450850 w 1493838"/>
              <a:gd name="connsiteY7" fmla="*/ 300038 h 908455"/>
              <a:gd name="connsiteX8" fmla="*/ 536575 w 1493838"/>
              <a:gd name="connsiteY8" fmla="*/ 271463 h 908455"/>
              <a:gd name="connsiteX9" fmla="*/ 579438 w 1493838"/>
              <a:gd name="connsiteY9" fmla="*/ 242888 h 908455"/>
              <a:gd name="connsiteX10" fmla="*/ 622300 w 1493838"/>
              <a:gd name="connsiteY10" fmla="*/ 228600 h 908455"/>
              <a:gd name="connsiteX11" fmla="*/ 750888 w 1493838"/>
              <a:gd name="connsiteY11" fmla="*/ 157163 h 908455"/>
              <a:gd name="connsiteX12" fmla="*/ 793750 w 1493838"/>
              <a:gd name="connsiteY12" fmla="*/ 128588 h 908455"/>
              <a:gd name="connsiteX13" fmla="*/ 836613 w 1493838"/>
              <a:gd name="connsiteY13" fmla="*/ 42863 h 908455"/>
              <a:gd name="connsiteX14" fmla="*/ 822325 w 1493838"/>
              <a:gd name="connsiteY14" fmla="*/ 0 h 908455"/>
              <a:gd name="connsiteX15" fmla="*/ 1493838 w 1493838"/>
              <a:gd name="connsiteY15" fmla="*/ 0 h 908455"/>
              <a:gd name="connsiteX16" fmla="*/ 1279525 w 1493838"/>
              <a:gd name="connsiteY16" fmla="*/ 514350 h 908455"/>
              <a:gd name="connsiteX17" fmla="*/ 602980 w 1493838"/>
              <a:gd name="connsiteY17" fmla="*/ 908455 h 908455"/>
              <a:gd name="connsiteX18" fmla="*/ 292100 w 1493838"/>
              <a:gd name="connsiteY18" fmla="*/ 773113 h 908455"/>
              <a:gd name="connsiteX19" fmla="*/ 160338 w 1493838"/>
              <a:gd name="connsiteY19" fmla="*/ 677863 h 908455"/>
              <a:gd name="connsiteX20" fmla="*/ 122238 w 1493838"/>
              <a:gd name="connsiteY20" fmla="*/ 652463 h 908455"/>
              <a:gd name="connsiteX21" fmla="*/ 93663 w 1493838"/>
              <a:gd name="connsiteY21" fmla="*/ 588963 h 908455"/>
              <a:gd name="connsiteX22" fmla="*/ 12700 w 1493838"/>
              <a:gd name="connsiteY22" fmla="*/ 509588 h 908455"/>
              <a:gd name="connsiteX0" fmla="*/ 12700 w 1493838"/>
              <a:gd name="connsiteY0" fmla="*/ 509588 h 908455"/>
              <a:gd name="connsiteX1" fmla="*/ 0 w 1493838"/>
              <a:gd name="connsiteY1" fmla="*/ 503238 h 908455"/>
              <a:gd name="connsiteX2" fmla="*/ 107950 w 1493838"/>
              <a:gd name="connsiteY2" fmla="*/ 471488 h 908455"/>
              <a:gd name="connsiteX3" fmla="*/ 150813 w 1493838"/>
              <a:gd name="connsiteY3" fmla="*/ 442913 h 908455"/>
              <a:gd name="connsiteX4" fmla="*/ 236538 w 1493838"/>
              <a:gd name="connsiteY4" fmla="*/ 414338 h 908455"/>
              <a:gd name="connsiteX5" fmla="*/ 322263 w 1493838"/>
              <a:gd name="connsiteY5" fmla="*/ 357188 h 908455"/>
              <a:gd name="connsiteX6" fmla="*/ 407988 w 1493838"/>
              <a:gd name="connsiteY6" fmla="*/ 328613 h 908455"/>
              <a:gd name="connsiteX7" fmla="*/ 450850 w 1493838"/>
              <a:gd name="connsiteY7" fmla="*/ 300038 h 908455"/>
              <a:gd name="connsiteX8" fmla="*/ 536575 w 1493838"/>
              <a:gd name="connsiteY8" fmla="*/ 271463 h 908455"/>
              <a:gd name="connsiteX9" fmla="*/ 579438 w 1493838"/>
              <a:gd name="connsiteY9" fmla="*/ 242888 h 908455"/>
              <a:gd name="connsiteX10" fmla="*/ 622300 w 1493838"/>
              <a:gd name="connsiteY10" fmla="*/ 228600 h 908455"/>
              <a:gd name="connsiteX11" fmla="*/ 750888 w 1493838"/>
              <a:gd name="connsiteY11" fmla="*/ 157163 h 908455"/>
              <a:gd name="connsiteX12" fmla="*/ 793750 w 1493838"/>
              <a:gd name="connsiteY12" fmla="*/ 128588 h 908455"/>
              <a:gd name="connsiteX13" fmla="*/ 836613 w 1493838"/>
              <a:gd name="connsiteY13" fmla="*/ 42863 h 908455"/>
              <a:gd name="connsiteX14" fmla="*/ 822325 w 1493838"/>
              <a:gd name="connsiteY14" fmla="*/ 0 h 908455"/>
              <a:gd name="connsiteX15" fmla="*/ 1493838 w 1493838"/>
              <a:gd name="connsiteY15" fmla="*/ 0 h 908455"/>
              <a:gd name="connsiteX16" fmla="*/ 1279525 w 1493838"/>
              <a:gd name="connsiteY16" fmla="*/ 514350 h 908455"/>
              <a:gd name="connsiteX17" fmla="*/ 602980 w 1493838"/>
              <a:gd name="connsiteY17" fmla="*/ 908455 h 908455"/>
              <a:gd name="connsiteX18" fmla="*/ 292100 w 1493838"/>
              <a:gd name="connsiteY18" fmla="*/ 773113 h 908455"/>
              <a:gd name="connsiteX19" fmla="*/ 160338 w 1493838"/>
              <a:gd name="connsiteY19" fmla="*/ 677863 h 908455"/>
              <a:gd name="connsiteX20" fmla="*/ 122238 w 1493838"/>
              <a:gd name="connsiteY20" fmla="*/ 652463 h 908455"/>
              <a:gd name="connsiteX21" fmla="*/ 93663 w 1493838"/>
              <a:gd name="connsiteY21" fmla="*/ 588963 h 908455"/>
              <a:gd name="connsiteX22" fmla="*/ 12700 w 1493838"/>
              <a:gd name="connsiteY22" fmla="*/ 509588 h 908455"/>
              <a:gd name="connsiteX0" fmla="*/ 12700 w 1493838"/>
              <a:gd name="connsiteY0" fmla="*/ 509588 h 938029"/>
              <a:gd name="connsiteX1" fmla="*/ 0 w 1493838"/>
              <a:gd name="connsiteY1" fmla="*/ 503238 h 938029"/>
              <a:gd name="connsiteX2" fmla="*/ 107950 w 1493838"/>
              <a:gd name="connsiteY2" fmla="*/ 471488 h 938029"/>
              <a:gd name="connsiteX3" fmla="*/ 150813 w 1493838"/>
              <a:gd name="connsiteY3" fmla="*/ 442913 h 938029"/>
              <a:gd name="connsiteX4" fmla="*/ 236538 w 1493838"/>
              <a:gd name="connsiteY4" fmla="*/ 414338 h 938029"/>
              <a:gd name="connsiteX5" fmla="*/ 322263 w 1493838"/>
              <a:gd name="connsiteY5" fmla="*/ 357188 h 938029"/>
              <a:gd name="connsiteX6" fmla="*/ 407988 w 1493838"/>
              <a:gd name="connsiteY6" fmla="*/ 328613 h 938029"/>
              <a:gd name="connsiteX7" fmla="*/ 450850 w 1493838"/>
              <a:gd name="connsiteY7" fmla="*/ 300038 h 938029"/>
              <a:gd name="connsiteX8" fmla="*/ 536575 w 1493838"/>
              <a:gd name="connsiteY8" fmla="*/ 271463 h 938029"/>
              <a:gd name="connsiteX9" fmla="*/ 579438 w 1493838"/>
              <a:gd name="connsiteY9" fmla="*/ 242888 h 938029"/>
              <a:gd name="connsiteX10" fmla="*/ 622300 w 1493838"/>
              <a:gd name="connsiteY10" fmla="*/ 228600 h 938029"/>
              <a:gd name="connsiteX11" fmla="*/ 750888 w 1493838"/>
              <a:gd name="connsiteY11" fmla="*/ 157163 h 938029"/>
              <a:gd name="connsiteX12" fmla="*/ 793750 w 1493838"/>
              <a:gd name="connsiteY12" fmla="*/ 128588 h 938029"/>
              <a:gd name="connsiteX13" fmla="*/ 836613 w 1493838"/>
              <a:gd name="connsiteY13" fmla="*/ 42863 h 938029"/>
              <a:gd name="connsiteX14" fmla="*/ 822325 w 1493838"/>
              <a:gd name="connsiteY14" fmla="*/ 0 h 938029"/>
              <a:gd name="connsiteX15" fmla="*/ 1493838 w 1493838"/>
              <a:gd name="connsiteY15" fmla="*/ 0 h 938029"/>
              <a:gd name="connsiteX16" fmla="*/ 1279525 w 1493838"/>
              <a:gd name="connsiteY16" fmla="*/ 514350 h 938029"/>
              <a:gd name="connsiteX17" fmla="*/ 406581 w 1493838"/>
              <a:gd name="connsiteY17" fmla="*/ 938029 h 938029"/>
              <a:gd name="connsiteX18" fmla="*/ 292100 w 1493838"/>
              <a:gd name="connsiteY18" fmla="*/ 773113 h 938029"/>
              <a:gd name="connsiteX19" fmla="*/ 160338 w 1493838"/>
              <a:gd name="connsiteY19" fmla="*/ 677863 h 938029"/>
              <a:gd name="connsiteX20" fmla="*/ 122238 w 1493838"/>
              <a:gd name="connsiteY20" fmla="*/ 652463 h 938029"/>
              <a:gd name="connsiteX21" fmla="*/ 93663 w 1493838"/>
              <a:gd name="connsiteY21" fmla="*/ 588963 h 938029"/>
              <a:gd name="connsiteX22" fmla="*/ 12700 w 1493838"/>
              <a:gd name="connsiteY22" fmla="*/ 509588 h 9380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493838" h="938029">
                <a:moveTo>
                  <a:pt x="12700" y="509588"/>
                </a:moveTo>
                <a:lnTo>
                  <a:pt x="0" y="503238"/>
                </a:lnTo>
                <a:cubicBezTo>
                  <a:pt x="57150" y="484188"/>
                  <a:pt x="82815" y="481542"/>
                  <a:pt x="107950" y="471488"/>
                </a:cubicBezTo>
                <a:cubicBezTo>
                  <a:pt x="133085" y="461434"/>
                  <a:pt x="135121" y="449887"/>
                  <a:pt x="150813" y="442913"/>
                </a:cubicBezTo>
                <a:cubicBezTo>
                  <a:pt x="178338" y="430680"/>
                  <a:pt x="236538" y="414338"/>
                  <a:pt x="236538" y="414338"/>
                </a:cubicBezTo>
                <a:cubicBezTo>
                  <a:pt x="265113" y="395288"/>
                  <a:pt x="289682" y="368048"/>
                  <a:pt x="322263" y="357188"/>
                </a:cubicBezTo>
                <a:lnTo>
                  <a:pt x="407988" y="328613"/>
                </a:lnTo>
                <a:cubicBezTo>
                  <a:pt x="422275" y="319088"/>
                  <a:pt x="435159" y="307012"/>
                  <a:pt x="450850" y="300038"/>
                </a:cubicBezTo>
                <a:cubicBezTo>
                  <a:pt x="478375" y="287805"/>
                  <a:pt x="536575" y="271463"/>
                  <a:pt x="536575" y="271463"/>
                </a:cubicBezTo>
                <a:cubicBezTo>
                  <a:pt x="550863" y="261938"/>
                  <a:pt x="564079" y="250567"/>
                  <a:pt x="579438" y="242888"/>
                </a:cubicBezTo>
                <a:cubicBezTo>
                  <a:pt x="592908" y="236153"/>
                  <a:pt x="609135" y="235914"/>
                  <a:pt x="622300" y="228600"/>
                </a:cubicBezTo>
                <a:cubicBezTo>
                  <a:pt x="769677" y="146723"/>
                  <a:pt x="653903" y="189490"/>
                  <a:pt x="750888" y="157163"/>
                </a:cubicBezTo>
                <a:cubicBezTo>
                  <a:pt x="765175" y="147638"/>
                  <a:pt x="781608" y="140730"/>
                  <a:pt x="793750" y="128588"/>
                </a:cubicBezTo>
                <a:cubicBezTo>
                  <a:pt x="821446" y="100892"/>
                  <a:pt x="824992" y="77723"/>
                  <a:pt x="836613" y="42863"/>
                </a:cubicBezTo>
                <a:lnTo>
                  <a:pt x="822325" y="0"/>
                </a:lnTo>
                <a:lnTo>
                  <a:pt x="1493838" y="0"/>
                </a:lnTo>
                <a:lnTo>
                  <a:pt x="1279525" y="514350"/>
                </a:lnTo>
                <a:cubicBezTo>
                  <a:pt x="1054010" y="645718"/>
                  <a:pt x="632096" y="806661"/>
                  <a:pt x="406581" y="938029"/>
                </a:cubicBezTo>
                <a:cubicBezTo>
                  <a:pt x="270528" y="860377"/>
                  <a:pt x="405252" y="863735"/>
                  <a:pt x="292100" y="773113"/>
                </a:cubicBezTo>
                <a:cubicBezTo>
                  <a:pt x="277813" y="735013"/>
                  <a:pt x="188648" y="697971"/>
                  <a:pt x="160338" y="677863"/>
                </a:cubicBezTo>
                <a:cubicBezTo>
                  <a:pt x="132028" y="657755"/>
                  <a:pt x="122238" y="709161"/>
                  <a:pt x="122238" y="652463"/>
                </a:cubicBezTo>
                <a:lnTo>
                  <a:pt x="93663" y="588963"/>
                </a:lnTo>
                <a:lnTo>
                  <a:pt x="12700" y="509588"/>
                </a:lnTo>
                <a:close/>
              </a:path>
            </a:pathLst>
          </a:custGeom>
          <a:blipFill dpi="0" rotWithShape="1">
            <a:blip r:embed="rId5">
              <a:alphaModFix amt="16000"/>
            </a:blip>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350" dirty="0"/>
          </a:p>
        </p:txBody>
      </p:sp>
      <p:pic>
        <p:nvPicPr>
          <p:cNvPr id="96" name="Picture 95">
            <a:extLst>
              <a:ext uri="{FF2B5EF4-FFF2-40B4-BE49-F238E27FC236}">
                <a16:creationId xmlns:a16="http://schemas.microsoft.com/office/drawing/2014/main" id="{8FD5A2FF-FC9F-C04C-B3F3-3C8C5D306BB2}"/>
              </a:ext>
            </a:extLst>
          </p:cNvPr>
          <p:cNvPicPr>
            <a:picLocks noChangeAspect="1"/>
          </p:cNvPicPr>
          <p:nvPr/>
        </p:nvPicPr>
        <p:blipFill rotWithShape="1">
          <a:blip r:embed="rId6">
            <a:duotone>
              <a:schemeClr val="bg2">
                <a:shade val="45000"/>
                <a:satMod val="135000"/>
              </a:schemeClr>
              <a:prstClr val="white"/>
            </a:duotone>
          </a:blip>
          <a:srcRect l="70460" r="791" b="-15907"/>
          <a:stretch/>
        </p:blipFill>
        <p:spPr>
          <a:xfrm>
            <a:off x="3727063" y="1892702"/>
            <a:ext cx="2320349" cy="865406"/>
          </a:xfrm>
          <a:prstGeom prst="rect">
            <a:avLst/>
          </a:prstGeom>
        </p:spPr>
      </p:pic>
      <p:grpSp>
        <p:nvGrpSpPr>
          <p:cNvPr id="46" name="Group 45">
            <a:extLst>
              <a:ext uri="{FF2B5EF4-FFF2-40B4-BE49-F238E27FC236}">
                <a16:creationId xmlns:a16="http://schemas.microsoft.com/office/drawing/2014/main" id="{504A816D-03C2-A849-B7A9-8070AAE99123}"/>
              </a:ext>
            </a:extLst>
          </p:cNvPr>
          <p:cNvGrpSpPr/>
          <p:nvPr/>
        </p:nvGrpSpPr>
        <p:grpSpPr>
          <a:xfrm>
            <a:off x="3011418" y="1167109"/>
            <a:ext cx="2601706" cy="3926609"/>
            <a:chOff x="860257" y="1792705"/>
            <a:chExt cx="2261937" cy="3886200"/>
          </a:xfrm>
          <a:gradFill>
            <a:gsLst>
              <a:gs pos="23000">
                <a:srgbClr val="99BB44"/>
              </a:gs>
              <a:gs pos="44000">
                <a:schemeClr val="accent6">
                  <a:lumMod val="60000"/>
                  <a:lumOff val="40000"/>
                </a:schemeClr>
              </a:gs>
              <a:gs pos="67000">
                <a:schemeClr val="accent6">
                  <a:lumMod val="40000"/>
                  <a:lumOff val="60000"/>
                </a:schemeClr>
              </a:gs>
              <a:gs pos="89000">
                <a:srgbClr val="99BB44"/>
              </a:gs>
            </a:gsLst>
            <a:lin ang="5400000" scaled="1"/>
          </a:gradFill>
        </p:grpSpPr>
        <p:sp>
          <p:nvSpPr>
            <p:cNvPr id="59" name="Rectangle 58">
              <a:extLst>
                <a:ext uri="{FF2B5EF4-FFF2-40B4-BE49-F238E27FC236}">
                  <a16:creationId xmlns:a16="http://schemas.microsoft.com/office/drawing/2014/main" id="{3A085008-0D25-9C4E-8B0C-8E6D0D33C10F}"/>
                </a:ext>
              </a:extLst>
            </p:cNvPr>
            <p:cNvSpPr/>
            <p:nvPr/>
          </p:nvSpPr>
          <p:spPr>
            <a:xfrm>
              <a:off x="1094874" y="3429000"/>
              <a:ext cx="1792705" cy="224990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60" name="Triangle 59">
              <a:extLst>
                <a:ext uri="{FF2B5EF4-FFF2-40B4-BE49-F238E27FC236}">
                  <a16:creationId xmlns:a16="http://schemas.microsoft.com/office/drawing/2014/main" id="{A42D72DC-060B-C745-AD97-7559C39FFBAC}"/>
                </a:ext>
              </a:extLst>
            </p:cNvPr>
            <p:cNvSpPr/>
            <p:nvPr/>
          </p:nvSpPr>
          <p:spPr>
            <a:xfrm>
              <a:off x="860257" y="1792705"/>
              <a:ext cx="2261937" cy="1636295"/>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sp>
        <p:nvSpPr>
          <p:cNvPr id="47" name="Rounded Rectangle 46">
            <a:extLst>
              <a:ext uri="{FF2B5EF4-FFF2-40B4-BE49-F238E27FC236}">
                <a16:creationId xmlns:a16="http://schemas.microsoft.com/office/drawing/2014/main" id="{F6F5B259-33BD-D64E-B559-ABAA0501E1BF}"/>
              </a:ext>
            </a:extLst>
          </p:cNvPr>
          <p:cNvSpPr/>
          <p:nvPr/>
        </p:nvSpPr>
        <p:spPr>
          <a:xfrm>
            <a:off x="3258640" y="5102683"/>
            <a:ext cx="2101152" cy="271358"/>
          </a:xfrm>
          <a:prstGeom prst="round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50" b="1" dirty="0">
                <a:latin typeface="Century Gothic" panose="020B0502020202020204" pitchFamily="34" charset="0"/>
              </a:rPr>
              <a:t>Expanded LRS Tech Foundation</a:t>
            </a:r>
          </a:p>
        </p:txBody>
      </p:sp>
      <p:sp>
        <p:nvSpPr>
          <p:cNvPr id="51" name="TextBox 50">
            <a:extLst>
              <a:ext uri="{FF2B5EF4-FFF2-40B4-BE49-F238E27FC236}">
                <a16:creationId xmlns:a16="http://schemas.microsoft.com/office/drawing/2014/main" id="{979ED01B-39FD-FB41-9B48-08A3D03DAE14}"/>
              </a:ext>
            </a:extLst>
          </p:cNvPr>
          <p:cNvSpPr txBox="1"/>
          <p:nvPr/>
        </p:nvSpPr>
        <p:spPr>
          <a:xfrm>
            <a:off x="3201948" y="3703413"/>
            <a:ext cx="950436" cy="196208"/>
          </a:xfrm>
          <a:prstGeom prst="rect">
            <a:avLst/>
          </a:prstGeom>
          <a:noFill/>
        </p:spPr>
        <p:txBody>
          <a:bodyPr wrap="square" rtlCol="0">
            <a:spAutoFit/>
          </a:bodyPr>
          <a:lstStyle/>
          <a:p>
            <a:pPr algn="ctr"/>
            <a:r>
              <a:rPr lang="en-US" sz="675" b="1" dirty="0">
                <a:solidFill>
                  <a:schemeClr val="bg1"/>
                </a:solidFill>
                <a:latin typeface="Century Gothic" panose="020B0502020202020204" pitchFamily="34" charset="0"/>
              </a:rPr>
              <a:t>Core Application</a:t>
            </a:r>
          </a:p>
        </p:txBody>
      </p:sp>
      <p:grpSp>
        <p:nvGrpSpPr>
          <p:cNvPr id="35" name="Group 34">
            <a:extLst>
              <a:ext uri="{FF2B5EF4-FFF2-40B4-BE49-F238E27FC236}">
                <a16:creationId xmlns:a16="http://schemas.microsoft.com/office/drawing/2014/main" id="{5DA8F2B6-E728-6646-BD5C-7A7EDA6EE080}"/>
              </a:ext>
            </a:extLst>
          </p:cNvPr>
          <p:cNvGrpSpPr/>
          <p:nvPr/>
        </p:nvGrpSpPr>
        <p:grpSpPr>
          <a:xfrm>
            <a:off x="3044251" y="1206556"/>
            <a:ext cx="2526626" cy="1677041"/>
            <a:chOff x="4414820" y="1883871"/>
            <a:chExt cx="3368834" cy="1823206"/>
          </a:xfrm>
        </p:grpSpPr>
        <p:grpSp>
          <p:nvGrpSpPr>
            <p:cNvPr id="92" name="Group 91">
              <a:extLst>
                <a:ext uri="{FF2B5EF4-FFF2-40B4-BE49-F238E27FC236}">
                  <a16:creationId xmlns:a16="http://schemas.microsoft.com/office/drawing/2014/main" id="{2A8F69FF-D174-3B44-943D-BF259953EA31}"/>
                </a:ext>
              </a:extLst>
            </p:cNvPr>
            <p:cNvGrpSpPr/>
            <p:nvPr/>
          </p:nvGrpSpPr>
          <p:grpSpPr>
            <a:xfrm>
              <a:off x="4414820" y="1883871"/>
              <a:ext cx="3368834" cy="1823206"/>
              <a:chOff x="308115" y="1875483"/>
              <a:chExt cx="3368834" cy="1823206"/>
            </a:xfrm>
          </p:grpSpPr>
          <p:cxnSp>
            <p:nvCxnSpPr>
              <p:cNvPr id="94" name="Straight Connector 93">
                <a:extLst>
                  <a:ext uri="{FF2B5EF4-FFF2-40B4-BE49-F238E27FC236}">
                    <a16:creationId xmlns:a16="http://schemas.microsoft.com/office/drawing/2014/main" id="{F6BA8A27-182E-3D46-A7E8-67A103CB547F}"/>
                  </a:ext>
                </a:extLst>
              </p:cNvPr>
              <p:cNvCxnSpPr>
                <a:cxnSpLocks/>
              </p:cNvCxnSpPr>
              <p:nvPr/>
            </p:nvCxnSpPr>
            <p:spPr>
              <a:xfrm flipV="1">
                <a:off x="308115" y="1920177"/>
                <a:ext cx="1681396" cy="1768157"/>
              </a:xfrm>
              <a:prstGeom prst="line">
                <a:avLst/>
              </a:prstGeom>
              <a:ln w="762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99" name="Straight Connector 98">
                <a:extLst>
                  <a:ext uri="{FF2B5EF4-FFF2-40B4-BE49-F238E27FC236}">
                    <a16:creationId xmlns:a16="http://schemas.microsoft.com/office/drawing/2014/main" id="{EC228069-7948-344C-A15E-1D63814599EF}"/>
                  </a:ext>
                </a:extLst>
              </p:cNvPr>
              <p:cNvCxnSpPr>
                <a:cxnSpLocks/>
              </p:cNvCxnSpPr>
              <p:nvPr/>
            </p:nvCxnSpPr>
            <p:spPr>
              <a:xfrm flipH="1" flipV="1">
                <a:off x="1980267" y="1875483"/>
                <a:ext cx="1696682" cy="1823206"/>
              </a:xfrm>
              <a:prstGeom prst="line">
                <a:avLst/>
              </a:prstGeom>
              <a:ln w="76200">
                <a:solidFill>
                  <a:schemeClr val="bg1"/>
                </a:solidFill>
              </a:ln>
            </p:spPr>
            <p:style>
              <a:lnRef idx="1">
                <a:schemeClr val="accent1"/>
              </a:lnRef>
              <a:fillRef idx="0">
                <a:schemeClr val="accent1"/>
              </a:fillRef>
              <a:effectRef idx="0">
                <a:schemeClr val="accent1"/>
              </a:effectRef>
              <a:fontRef idx="minor">
                <a:schemeClr val="tx1"/>
              </a:fontRef>
            </p:style>
          </p:cxnSp>
        </p:grpSp>
        <p:cxnSp>
          <p:nvCxnSpPr>
            <p:cNvPr id="115" name="Straight Connector 114">
              <a:extLst>
                <a:ext uri="{FF2B5EF4-FFF2-40B4-BE49-F238E27FC236}">
                  <a16:creationId xmlns:a16="http://schemas.microsoft.com/office/drawing/2014/main" id="{8FA660D4-F7B5-A041-89E6-2BDCE7F8E895}"/>
                </a:ext>
              </a:extLst>
            </p:cNvPr>
            <p:cNvCxnSpPr>
              <a:cxnSpLocks/>
            </p:cNvCxnSpPr>
            <p:nvPr/>
          </p:nvCxnSpPr>
          <p:spPr>
            <a:xfrm>
              <a:off x="4730853" y="3617551"/>
              <a:ext cx="274932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117" name="Rounded Rectangle 116">
            <a:extLst>
              <a:ext uri="{FF2B5EF4-FFF2-40B4-BE49-F238E27FC236}">
                <a16:creationId xmlns:a16="http://schemas.microsoft.com/office/drawing/2014/main" id="{9BC9C73D-327F-0D4B-9B96-D6839F2C81EC}"/>
              </a:ext>
            </a:extLst>
          </p:cNvPr>
          <p:cNvSpPr/>
          <p:nvPr/>
        </p:nvSpPr>
        <p:spPr>
          <a:xfrm>
            <a:off x="3376557" y="2601180"/>
            <a:ext cx="1886084" cy="170590"/>
          </a:xfrm>
          <a:prstGeom prst="round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 b="1" dirty="0">
                <a:solidFill>
                  <a:schemeClr val="bg1"/>
                </a:solidFill>
                <a:latin typeface="Century Gothic" panose="020B0502020202020204" pitchFamily="34" charset="0"/>
              </a:rPr>
              <a:t>Contact Center Integration</a:t>
            </a:r>
          </a:p>
        </p:txBody>
      </p:sp>
      <p:sp>
        <p:nvSpPr>
          <p:cNvPr id="118" name="Rounded Rectangle 117">
            <a:extLst>
              <a:ext uri="{FF2B5EF4-FFF2-40B4-BE49-F238E27FC236}">
                <a16:creationId xmlns:a16="http://schemas.microsoft.com/office/drawing/2014/main" id="{FE4D48E6-C14E-BF44-956F-E9DA956522B4}"/>
              </a:ext>
            </a:extLst>
          </p:cNvPr>
          <p:cNvSpPr/>
          <p:nvPr/>
        </p:nvSpPr>
        <p:spPr>
          <a:xfrm>
            <a:off x="3482066" y="2395030"/>
            <a:ext cx="758667" cy="165393"/>
          </a:xfrm>
          <a:prstGeom prst="round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 b="1" dirty="0">
                <a:solidFill>
                  <a:schemeClr val="bg1"/>
                </a:solidFill>
                <a:latin typeface="Century Gothic" panose="020B0502020202020204" pitchFamily="34" charset="0"/>
              </a:rPr>
              <a:t>Help Desk 1/2</a:t>
            </a:r>
          </a:p>
        </p:txBody>
      </p:sp>
      <p:sp>
        <p:nvSpPr>
          <p:cNvPr id="119" name="Rounded Rectangle 118">
            <a:extLst>
              <a:ext uri="{FF2B5EF4-FFF2-40B4-BE49-F238E27FC236}">
                <a16:creationId xmlns:a16="http://schemas.microsoft.com/office/drawing/2014/main" id="{1D30D923-349E-994A-AE3A-A387E3E55D09}"/>
              </a:ext>
            </a:extLst>
          </p:cNvPr>
          <p:cNvSpPr/>
          <p:nvPr/>
        </p:nvSpPr>
        <p:spPr>
          <a:xfrm>
            <a:off x="4279798" y="2392497"/>
            <a:ext cx="835995" cy="170600"/>
          </a:xfrm>
          <a:prstGeom prst="round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 b="1" dirty="0">
                <a:solidFill>
                  <a:schemeClr val="bg1"/>
                </a:solidFill>
                <a:latin typeface="Century Gothic" panose="020B0502020202020204" pitchFamily="34" charset="0"/>
              </a:rPr>
              <a:t>Help Desk 3</a:t>
            </a:r>
          </a:p>
        </p:txBody>
      </p:sp>
      <p:sp>
        <p:nvSpPr>
          <p:cNvPr id="120" name="Rounded Rectangle 119">
            <a:extLst>
              <a:ext uri="{FF2B5EF4-FFF2-40B4-BE49-F238E27FC236}">
                <a16:creationId xmlns:a16="http://schemas.microsoft.com/office/drawing/2014/main" id="{31AE39FB-22C5-A74E-B66B-176E8C3C41E3}"/>
              </a:ext>
            </a:extLst>
          </p:cNvPr>
          <p:cNvSpPr/>
          <p:nvPr/>
        </p:nvSpPr>
        <p:spPr>
          <a:xfrm>
            <a:off x="3687610" y="2183566"/>
            <a:ext cx="1272512" cy="168712"/>
          </a:xfrm>
          <a:prstGeom prst="round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 b="1" dirty="0">
                <a:solidFill>
                  <a:schemeClr val="bg1"/>
                </a:solidFill>
                <a:latin typeface="Century Gothic" panose="020B0502020202020204" pitchFamily="34" charset="0"/>
              </a:rPr>
              <a:t>Expanded Central Print</a:t>
            </a:r>
          </a:p>
        </p:txBody>
      </p:sp>
      <p:grpSp>
        <p:nvGrpSpPr>
          <p:cNvPr id="41" name="Group 40">
            <a:extLst>
              <a:ext uri="{FF2B5EF4-FFF2-40B4-BE49-F238E27FC236}">
                <a16:creationId xmlns:a16="http://schemas.microsoft.com/office/drawing/2014/main" id="{DCB46225-519D-7345-A198-C12708E0FD62}"/>
              </a:ext>
            </a:extLst>
          </p:cNvPr>
          <p:cNvGrpSpPr/>
          <p:nvPr/>
        </p:nvGrpSpPr>
        <p:grpSpPr>
          <a:xfrm>
            <a:off x="4868596" y="4246137"/>
            <a:ext cx="412396" cy="839195"/>
            <a:chOff x="6094182" y="4507805"/>
            <a:chExt cx="549861" cy="1118926"/>
          </a:xfrm>
        </p:grpSpPr>
        <p:sp>
          <p:nvSpPr>
            <p:cNvPr id="125" name="Rectangle 124">
              <a:extLst>
                <a:ext uri="{FF2B5EF4-FFF2-40B4-BE49-F238E27FC236}">
                  <a16:creationId xmlns:a16="http://schemas.microsoft.com/office/drawing/2014/main" id="{AFF4821C-CD42-9744-890F-00D45B4B5899}"/>
                </a:ext>
              </a:extLst>
            </p:cNvPr>
            <p:cNvSpPr/>
            <p:nvPr/>
          </p:nvSpPr>
          <p:spPr>
            <a:xfrm>
              <a:off x="6162445" y="4507805"/>
              <a:ext cx="406400" cy="938441"/>
            </a:xfrm>
            <a:prstGeom prst="rect">
              <a:avLst/>
            </a:prstGeom>
            <a:solidFill>
              <a:srgbClr val="FFF9F5"/>
            </a:solidFill>
            <a:ln w="3810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126" name="Oval 125">
              <a:extLst>
                <a:ext uri="{FF2B5EF4-FFF2-40B4-BE49-F238E27FC236}">
                  <a16:creationId xmlns:a16="http://schemas.microsoft.com/office/drawing/2014/main" id="{7F76474D-21C4-F549-A381-828A2292324F}"/>
                </a:ext>
              </a:extLst>
            </p:cNvPr>
            <p:cNvSpPr/>
            <p:nvPr/>
          </p:nvSpPr>
          <p:spPr>
            <a:xfrm>
              <a:off x="6453543" y="4945728"/>
              <a:ext cx="64008" cy="62593"/>
            </a:xfrm>
            <a:prstGeom prst="ellipse">
              <a:avLst/>
            </a:prstGeom>
            <a:solidFill>
              <a:schemeClr val="bg1">
                <a:lumMod val="50000"/>
              </a:schemeClr>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27" name="Rectangle 126">
              <a:extLst>
                <a:ext uri="{FF2B5EF4-FFF2-40B4-BE49-F238E27FC236}">
                  <a16:creationId xmlns:a16="http://schemas.microsoft.com/office/drawing/2014/main" id="{F8F50860-B690-1340-A301-2A7326C34C6E}"/>
                </a:ext>
              </a:extLst>
            </p:cNvPr>
            <p:cNvSpPr/>
            <p:nvPr/>
          </p:nvSpPr>
          <p:spPr>
            <a:xfrm>
              <a:off x="6094768" y="5446246"/>
              <a:ext cx="549275" cy="9226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128" name="Rectangle 127">
              <a:extLst>
                <a:ext uri="{FF2B5EF4-FFF2-40B4-BE49-F238E27FC236}">
                  <a16:creationId xmlns:a16="http://schemas.microsoft.com/office/drawing/2014/main" id="{6F1C6C6E-0619-A447-9CB1-02EE2EB662D4}"/>
                </a:ext>
              </a:extLst>
            </p:cNvPr>
            <p:cNvSpPr/>
            <p:nvPr/>
          </p:nvSpPr>
          <p:spPr>
            <a:xfrm>
              <a:off x="6094182" y="5534465"/>
              <a:ext cx="549275" cy="92266"/>
            </a:xfrm>
            <a:prstGeom prst="rect">
              <a:avLst/>
            </a:prstGeom>
            <a:solidFill>
              <a:schemeClr val="bg1">
                <a:lumMod val="9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grpSp>
      <p:grpSp>
        <p:nvGrpSpPr>
          <p:cNvPr id="42" name="Group 41">
            <a:extLst>
              <a:ext uri="{FF2B5EF4-FFF2-40B4-BE49-F238E27FC236}">
                <a16:creationId xmlns:a16="http://schemas.microsoft.com/office/drawing/2014/main" id="{701ADF1E-C5DE-9C4D-8AE3-434519E5794D}"/>
              </a:ext>
            </a:extLst>
          </p:cNvPr>
          <p:cNvGrpSpPr/>
          <p:nvPr/>
        </p:nvGrpSpPr>
        <p:grpSpPr>
          <a:xfrm>
            <a:off x="3443741" y="3893236"/>
            <a:ext cx="611764" cy="640686"/>
            <a:chOff x="4900311" y="3906781"/>
            <a:chExt cx="529390" cy="938463"/>
          </a:xfrm>
        </p:grpSpPr>
        <p:sp>
          <p:nvSpPr>
            <p:cNvPr id="122" name="Rectangle 121">
              <a:extLst>
                <a:ext uri="{FF2B5EF4-FFF2-40B4-BE49-F238E27FC236}">
                  <a16:creationId xmlns:a16="http://schemas.microsoft.com/office/drawing/2014/main" id="{F4637DBC-D47B-B345-A396-3E55692AE9E3}"/>
                </a:ext>
              </a:extLst>
            </p:cNvPr>
            <p:cNvSpPr/>
            <p:nvPr/>
          </p:nvSpPr>
          <p:spPr>
            <a:xfrm>
              <a:off x="4900311" y="3906781"/>
              <a:ext cx="529390" cy="938463"/>
            </a:xfrm>
            <a:prstGeom prst="rect">
              <a:avLst/>
            </a:prstGeom>
            <a:solidFill>
              <a:srgbClr val="FFF9F5"/>
            </a:solidFill>
            <a:ln w="3810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cxnSp>
          <p:nvCxnSpPr>
            <p:cNvPr id="123" name="Straight Connector 122">
              <a:extLst>
                <a:ext uri="{FF2B5EF4-FFF2-40B4-BE49-F238E27FC236}">
                  <a16:creationId xmlns:a16="http://schemas.microsoft.com/office/drawing/2014/main" id="{F6E67ACC-6A94-9545-A1A6-54E516B41F01}"/>
                </a:ext>
              </a:extLst>
            </p:cNvPr>
            <p:cNvCxnSpPr>
              <a:cxnSpLocks/>
              <a:stCxn id="122" idx="0"/>
              <a:endCxn id="122" idx="2"/>
            </p:cNvCxnSpPr>
            <p:nvPr/>
          </p:nvCxnSpPr>
          <p:spPr>
            <a:xfrm>
              <a:off x="5165006" y="3906781"/>
              <a:ext cx="0" cy="938463"/>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24" name="Straight Connector 123">
              <a:extLst>
                <a:ext uri="{FF2B5EF4-FFF2-40B4-BE49-F238E27FC236}">
                  <a16:creationId xmlns:a16="http://schemas.microsoft.com/office/drawing/2014/main" id="{8A0FD10D-C664-DB4B-B2CD-A2F650215CDF}"/>
                </a:ext>
              </a:extLst>
            </p:cNvPr>
            <p:cNvCxnSpPr>
              <a:stCxn id="122" idx="1"/>
              <a:endCxn id="122" idx="3"/>
            </p:cNvCxnSpPr>
            <p:nvPr/>
          </p:nvCxnSpPr>
          <p:spPr>
            <a:xfrm>
              <a:off x="4900311" y="4376013"/>
              <a:ext cx="529390" cy="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50" name="TextBox 49">
              <a:extLst>
                <a:ext uri="{FF2B5EF4-FFF2-40B4-BE49-F238E27FC236}">
                  <a16:creationId xmlns:a16="http://schemas.microsoft.com/office/drawing/2014/main" id="{2ADC20CA-91C5-5C4B-9FD1-44524BB9E3C7}"/>
                </a:ext>
              </a:extLst>
            </p:cNvPr>
            <p:cNvSpPr txBox="1"/>
            <p:nvPr/>
          </p:nvSpPr>
          <p:spPr>
            <a:xfrm>
              <a:off x="4927871" y="3934288"/>
              <a:ext cx="479081" cy="371931"/>
            </a:xfrm>
            <a:prstGeom prst="rect">
              <a:avLst/>
            </a:prstGeom>
            <a:solidFill>
              <a:srgbClr val="FFC000"/>
            </a:solidFill>
          </p:spPr>
          <p:txBody>
            <a:bodyPr wrap="square" rtlCol="0">
              <a:spAutoFit/>
            </a:bodyPr>
            <a:lstStyle/>
            <a:p>
              <a:r>
                <a:rPr lang="en-US" sz="525" b="1" dirty="0">
                  <a:solidFill>
                    <a:schemeClr val="bg1"/>
                  </a:solidFill>
                  <a:latin typeface="Century Gothic" panose="020B0502020202020204" pitchFamily="34" charset="0"/>
                </a:rPr>
                <a:t>Statewide Portal</a:t>
              </a:r>
            </a:p>
          </p:txBody>
        </p:sp>
      </p:grpSp>
      <p:sp>
        <p:nvSpPr>
          <p:cNvPr id="129" name="TextBox 128">
            <a:extLst>
              <a:ext uri="{FF2B5EF4-FFF2-40B4-BE49-F238E27FC236}">
                <a16:creationId xmlns:a16="http://schemas.microsoft.com/office/drawing/2014/main" id="{52D71C61-528D-3A4D-A05F-E9669070F7CA}"/>
              </a:ext>
            </a:extLst>
          </p:cNvPr>
          <p:cNvSpPr txBox="1"/>
          <p:nvPr/>
        </p:nvSpPr>
        <p:spPr>
          <a:xfrm>
            <a:off x="4887175" y="4294479"/>
            <a:ext cx="437940" cy="276999"/>
          </a:xfrm>
          <a:prstGeom prst="rect">
            <a:avLst/>
          </a:prstGeom>
          <a:noFill/>
        </p:spPr>
        <p:txBody>
          <a:bodyPr wrap="none" rtlCol="0">
            <a:spAutoFit/>
          </a:bodyPr>
          <a:lstStyle/>
          <a:p>
            <a:r>
              <a:rPr lang="en-US" sz="600" dirty="0">
                <a:latin typeface="Century Gothic" panose="020B0502020202020204" pitchFamily="34" charset="0"/>
              </a:rPr>
              <a:t>Lobby </a:t>
            </a:r>
          </a:p>
          <a:p>
            <a:r>
              <a:rPr lang="en-US" sz="600" dirty="0">
                <a:latin typeface="Century Gothic" panose="020B0502020202020204" pitchFamily="34" charset="0"/>
              </a:rPr>
              <a:t>Mgmt</a:t>
            </a:r>
          </a:p>
        </p:txBody>
      </p:sp>
      <p:pic>
        <p:nvPicPr>
          <p:cNvPr id="130" name="Picture 129">
            <a:extLst>
              <a:ext uri="{FF2B5EF4-FFF2-40B4-BE49-F238E27FC236}">
                <a16:creationId xmlns:a16="http://schemas.microsoft.com/office/drawing/2014/main" id="{9315CB9F-2CFE-384C-8871-4B0B5DD8DBA7}"/>
              </a:ext>
            </a:extLst>
          </p:cNvPr>
          <p:cNvPicPr>
            <a:picLocks noChangeAspect="1"/>
          </p:cNvPicPr>
          <p:nvPr/>
        </p:nvPicPr>
        <p:blipFill rotWithShape="1">
          <a:blip r:embed="rId6">
            <a:duotone>
              <a:schemeClr val="bg2">
                <a:shade val="45000"/>
                <a:satMod val="135000"/>
              </a:schemeClr>
              <a:prstClr val="white"/>
            </a:duotone>
          </a:blip>
          <a:srcRect l="71202" r="2269" b="-15907"/>
          <a:stretch/>
        </p:blipFill>
        <p:spPr>
          <a:xfrm rot="21349289">
            <a:off x="6080274" y="1714468"/>
            <a:ext cx="3065911" cy="865406"/>
          </a:xfrm>
          <a:prstGeom prst="rect">
            <a:avLst/>
          </a:prstGeom>
        </p:spPr>
      </p:pic>
      <p:sp>
        <p:nvSpPr>
          <p:cNvPr id="131" name="Rounded Rectangle 130">
            <a:extLst>
              <a:ext uri="{FF2B5EF4-FFF2-40B4-BE49-F238E27FC236}">
                <a16:creationId xmlns:a16="http://schemas.microsoft.com/office/drawing/2014/main" id="{96EFB114-1CDE-6646-A66E-8B076CFA924C}"/>
              </a:ext>
            </a:extLst>
          </p:cNvPr>
          <p:cNvSpPr/>
          <p:nvPr/>
        </p:nvSpPr>
        <p:spPr>
          <a:xfrm>
            <a:off x="3597641" y="2889131"/>
            <a:ext cx="817174" cy="190332"/>
          </a:xfrm>
          <a:prstGeom prst="round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25" b="1" dirty="0">
                <a:solidFill>
                  <a:schemeClr val="bg1"/>
                </a:solidFill>
                <a:latin typeface="Century Gothic" panose="020B0502020202020204" pitchFamily="34" charset="0"/>
              </a:rPr>
              <a:t>57-County GA/GR</a:t>
            </a:r>
          </a:p>
        </p:txBody>
      </p:sp>
      <p:sp>
        <p:nvSpPr>
          <p:cNvPr id="132" name="Rounded Rectangle 131">
            <a:extLst>
              <a:ext uri="{FF2B5EF4-FFF2-40B4-BE49-F238E27FC236}">
                <a16:creationId xmlns:a16="http://schemas.microsoft.com/office/drawing/2014/main" id="{3F813621-149E-C446-A65D-9119EE869AC4}"/>
              </a:ext>
            </a:extLst>
          </p:cNvPr>
          <p:cNvSpPr/>
          <p:nvPr/>
        </p:nvSpPr>
        <p:spPr>
          <a:xfrm>
            <a:off x="3601633" y="3107711"/>
            <a:ext cx="817174" cy="152249"/>
          </a:xfrm>
          <a:prstGeom prst="round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25" b="1" dirty="0">
                <a:solidFill>
                  <a:schemeClr val="bg1"/>
                </a:solidFill>
                <a:latin typeface="Century Gothic" panose="020B0502020202020204" pitchFamily="34" charset="0"/>
              </a:rPr>
              <a:t>Non-State Forms</a:t>
            </a:r>
          </a:p>
        </p:txBody>
      </p:sp>
      <p:sp>
        <p:nvSpPr>
          <p:cNvPr id="133" name="Rounded Rectangle 132">
            <a:extLst>
              <a:ext uri="{FF2B5EF4-FFF2-40B4-BE49-F238E27FC236}">
                <a16:creationId xmlns:a16="http://schemas.microsoft.com/office/drawing/2014/main" id="{CC6EE1EE-A385-B549-8864-5A93F706AAE4}"/>
              </a:ext>
            </a:extLst>
          </p:cNvPr>
          <p:cNvSpPr/>
          <p:nvPr/>
        </p:nvSpPr>
        <p:spPr>
          <a:xfrm>
            <a:off x="3597641" y="3288163"/>
            <a:ext cx="817174" cy="152249"/>
          </a:xfrm>
          <a:prstGeom prst="round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25" b="1" dirty="0">
                <a:solidFill>
                  <a:schemeClr val="bg1"/>
                </a:solidFill>
                <a:latin typeface="Century Gothic" panose="020B0502020202020204" pitchFamily="34" charset="0"/>
              </a:rPr>
              <a:t>Analytics</a:t>
            </a:r>
          </a:p>
        </p:txBody>
      </p:sp>
      <p:sp>
        <p:nvSpPr>
          <p:cNvPr id="135" name="Rounded Rectangle 134">
            <a:extLst>
              <a:ext uri="{FF2B5EF4-FFF2-40B4-BE49-F238E27FC236}">
                <a16:creationId xmlns:a16="http://schemas.microsoft.com/office/drawing/2014/main" id="{0EC1217A-79AA-5B4E-9808-51AA724E3A69}"/>
              </a:ext>
            </a:extLst>
          </p:cNvPr>
          <p:cNvSpPr/>
          <p:nvPr/>
        </p:nvSpPr>
        <p:spPr>
          <a:xfrm>
            <a:off x="4443129" y="3111591"/>
            <a:ext cx="817174" cy="152249"/>
          </a:xfrm>
          <a:prstGeom prst="roundRect">
            <a:avLst/>
          </a:prstGeom>
          <a:solidFill>
            <a:srgbClr val="FFC000"/>
          </a:solid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25" b="1" dirty="0">
                <a:solidFill>
                  <a:schemeClr val="bg1"/>
                </a:solidFill>
                <a:latin typeface="Century Gothic" panose="020B0502020202020204" pitchFamily="34" charset="0"/>
              </a:rPr>
              <a:t>APIs</a:t>
            </a:r>
          </a:p>
        </p:txBody>
      </p:sp>
      <p:sp>
        <p:nvSpPr>
          <p:cNvPr id="136" name="Rounded Rectangle 135">
            <a:extLst>
              <a:ext uri="{FF2B5EF4-FFF2-40B4-BE49-F238E27FC236}">
                <a16:creationId xmlns:a16="http://schemas.microsoft.com/office/drawing/2014/main" id="{153EE406-7C36-F640-8D78-4A2826A4A3FA}"/>
              </a:ext>
            </a:extLst>
          </p:cNvPr>
          <p:cNvSpPr/>
          <p:nvPr/>
        </p:nvSpPr>
        <p:spPr>
          <a:xfrm>
            <a:off x="4442178" y="3294140"/>
            <a:ext cx="817174" cy="152249"/>
          </a:xfrm>
          <a:prstGeom prst="round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25" b="1" dirty="0">
                <a:solidFill>
                  <a:schemeClr val="bg1"/>
                </a:solidFill>
                <a:latin typeface="Century Gothic" panose="020B0502020202020204" pitchFamily="34" charset="0"/>
              </a:rPr>
              <a:t>FCED</a:t>
            </a:r>
          </a:p>
        </p:txBody>
      </p:sp>
      <p:cxnSp>
        <p:nvCxnSpPr>
          <p:cNvPr id="139" name="Straight Connector 138">
            <a:extLst>
              <a:ext uri="{FF2B5EF4-FFF2-40B4-BE49-F238E27FC236}">
                <a16:creationId xmlns:a16="http://schemas.microsoft.com/office/drawing/2014/main" id="{8048B738-6426-1B4A-AA7D-AD195C13F083}"/>
              </a:ext>
            </a:extLst>
          </p:cNvPr>
          <p:cNvCxnSpPr>
            <a:cxnSpLocks/>
          </p:cNvCxnSpPr>
          <p:nvPr/>
        </p:nvCxnSpPr>
        <p:spPr>
          <a:xfrm>
            <a:off x="3281277" y="3689652"/>
            <a:ext cx="2040682"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141" name="Rounded Rectangle 140">
            <a:extLst>
              <a:ext uri="{FF2B5EF4-FFF2-40B4-BE49-F238E27FC236}">
                <a16:creationId xmlns:a16="http://schemas.microsoft.com/office/drawing/2014/main" id="{8C789AD2-82E1-A14C-BA1D-C3DA30497E56}"/>
              </a:ext>
            </a:extLst>
          </p:cNvPr>
          <p:cNvSpPr/>
          <p:nvPr/>
        </p:nvSpPr>
        <p:spPr>
          <a:xfrm>
            <a:off x="4454027" y="3469353"/>
            <a:ext cx="817174" cy="152249"/>
          </a:xfrm>
          <a:prstGeom prst="round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25" b="1" dirty="0">
                <a:solidFill>
                  <a:schemeClr val="bg1"/>
                </a:solidFill>
                <a:latin typeface="Century Gothic" panose="020B0502020202020204" pitchFamily="34" charset="0"/>
              </a:rPr>
              <a:t>Converted Ancillary Systems (Core)</a:t>
            </a:r>
          </a:p>
        </p:txBody>
      </p:sp>
      <p:grpSp>
        <p:nvGrpSpPr>
          <p:cNvPr id="187" name="Group 186">
            <a:extLst>
              <a:ext uri="{FF2B5EF4-FFF2-40B4-BE49-F238E27FC236}">
                <a16:creationId xmlns:a16="http://schemas.microsoft.com/office/drawing/2014/main" id="{AB79355F-5E59-B247-86BB-693C3FDD2CF6}"/>
              </a:ext>
            </a:extLst>
          </p:cNvPr>
          <p:cNvGrpSpPr/>
          <p:nvPr/>
        </p:nvGrpSpPr>
        <p:grpSpPr>
          <a:xfrm>
            <a:off x="1878324" y="3168869"/>
            <a:ext cx="1014287" cy="1157235"/>
            <a:chOff x="8846956" y="3195411"/>
            <a:chExt cx="1352382" cy="1542980"/>
          </a:xfrm>
        </p:grpSpPr>
        <p:grpSp>
          <p:nvGrpSpPr>
            <p:cNvPr id="157" name="Group 156">
              <a:extLst>
                <a:ext uri="{FF2B5EF4-FFF2-40B4-BE49-F238E27FC236}">
                  <a16:creationId xmlns:a16="http://schemas.microsoft.com/office/drawing/2014/main" id="{342ADB22-7D47-D04A-A9E6-BE60568FFE45}"/>
                </a:ext>
              </a:extLst>
            </p:cNvPr>
            <p:cNvGrpSpPr/>
            <p:nvPr/>
          </p:nvGrpSpPr>
          <p:grpSpPr>
            <a:xfrm>
              <a:off x="8846956" y="3195411"/>
              <a:ext cx="1352382" cy="1542980"/>
              <a:chOff x="365051" y="2678080"/>
              <a:chExt cx="2630144" cy="3000824"/>
            </a:xfrm>
            <a:solidFill>
              <a:srgbClr val="E6C975"/>
            </a:solidFill>
          </p:grpSpPr>
          <p:grpSp>
            <p:nvGrpSpPr>
              <p:cNvPr id="158" name="Group 157">
                <a:extLst>
                  <a:ext uri="{FF2B5EF4-FFF2-40B4-BE49-F238E27FC236}">
                    <a16:creationId xmlns:a16="http://schemas.microsoft.com/office/drawing/2014/main" id="{F7E40E1C-9E7B-FD4D-B351-793392BB87AD}"/>
                  </a:ext>
                </a:extLst>
              </p:cNvPr>
              <p:cNvGrpSpPr/>
              <p:nvPr/>
            </p:nvGrpSpPr>
            <p:grpSpPr>
              <a:xfrm>
                <a:off x="365051" y="2678080"/>
                <a:ext cx="2630144" cy="3000824"/>
                <a:chOff x="860257" y="1792705"/>
                <a:chExt cx="2261937" cy="3886200"/>
              </a:xfrm>
              <a:grpFill/>
            </p:grpSpPr>
            <p:sp>
              <p:nvSpPr>
                <p:cNvPr id="165" name="Rectangle 164">
                  <a:extLst>
                    <a:ext uri="{FF2B5EF4-FFF2-40B4-BE49-F238E27FC236}">
                      <a16:creationId xmlns:a16="http://schemas.microsoft.com/office/drawing/2014/main" id="{4B0BE5BE-36FE-D144-A144-78C371E25AB7}"/>
                    </a:ext>
                  </a:extLst>
                </p:cNvPr>
                <p:cNvSpPr/>
                <p:nvPr/>
              </p:nvSpPr>
              <p:spPr>
                <a:xfrm>
                  <a:off x="1094874" y="3429000"/>
                  <a:ext cx="1792705" cy="2249905"/>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66" name="Triangle 165">
                  <a:extLst>
                    <a:ext uri="{FF2B5EF4-FFF2-40B4-BE49-F238E27FC236}">
                      <a16:creationId xmlns:a16="http://schemas.microsoft.com/office/drawing/2014/main" id="{7E48BDA7-F1B4-8745-B35D-DA5C85E4EC4C}"/>
                    </a:ext>
                  </a:extLst>
                </p:cNvPr>
                <p:cNvSpPr/>
                <p:nvPr/>
              </p:nvSpPr>
              <p:spPr>
                <a:xfrm>
                  <a:off x="860257" y="1792705"/>
                  <a:ext cx="2261937" cy="1636295"/>
                </a:xfrm>
                <a:prstGeom prst="triangl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sp>
            <p:nvSpPr>
              <p:cNvPr id="159" name="Rectangle 158">
                <a:extLst>
                  <a:ext uri="{FF2B5EF4-FFF2-40B4-BE49-F238E27FC236}">
                    <a16:creationId xmlns:a16="http://schemas.microsoft.com/office/drawing/2014/main" id="{D65DB4B9-082E-CA4F-A2E1-ECCF1F5F15F4}"/>
                  </a:ext>
                </a:extLst>
              </p:cNvPr>
              <p:cNvSpPr/>
              <p:nvPr/>
            </p:nvSpPr>
            <p:spPr>
              <a:xfrm>
                <a:off x="857955" y="4383980"/>
                <a:ext cx="1631338" cy="1259040"/>
              </a:xfrm>
              <a:prstGeom prst="rect">
                <a:avLst/>
              </a:prstGeom>
              <a:solidFill>
                <a:schemeClr val="accent4">
                  <a:lumMod val="40000"/>
                  <a:lumOff val="60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cxnSp>
            <p:nvCxnSpPr>
              <p:cNvPr id="161" name="Straight Connector 160">
                <a:extLst>
                  <a:ext uri="{FF2B5EF4-FFF2-40B4-BE49-F238E27FC236}">
                    <a16:creationId xmlns:a16="http://schemas.microsoft.com/office/drawing/2014/main" id="{7A59BCE1-9B27-DF42-8B1E-06B95EFC1F99}"/>
                  </a:ext>
                </a:extLst>
              </p:cNvPr>
              <p:cNvCxnSpPr>
                <a:cxnSpLocks/>
              </p:cNvCxnSpPr>
              <p:nvPr/>
            </p:nvCxnSpPr>
            <p:spPr>
              <a:xfrm flipV="1">
                <a:off x="550898" y="3996175"/>
                <a:ext cx="2192203" cy="16082"/>
              </a:xfrm>
              <a:prstGeom prst="line">
                <a:avLst/>
              </a:prstGeom>
              <a:grpFill/>
              <a:ln>
                <a:solidFill>
                  <a:schemeClr val="bg1"/>
                </a:solidFill>
              </a:ln>
            </p:spPr>
            <p:style>
              <a:lnRef idx="1">
                <a:schemeClr val="accent1"/>
              </a:lnRef>
              <a:fillRef idx="0">
                <a:schemeClr val="accent1"/>
              </a:fillRef>
              <a:effectRef idx="0">
                <a:schemeClr val="accent1"/>
              </a:effectRef>
              <a:fontRef idx="minor">
                <a:schemeClr val="tx1"/>
              </a:fontRef>
            </p:style>
          </p:cxnSp>
        </p:grpSp>
        <p:cxnSp>
          <p:nvCxnSpPr>
            <p:cNvPr id="168" name="Straight Connector 167">
              <a:extLst>
                <a:ext uri="{FF2B5EF4-FFF2-40B4-BE49-F238E27FC236}">
                  <a16:creationId xmlns:a16="http://schemas.microsoft.com/office/drawing/2014/main" id="{A6EC11FC-8C1C-734B-AC12-BF714D8696B4}"/>
                </a:ext>
              </a:extLst>
            </p:cNvPr>
            <p:cNvCxnSpPr>
              <a:cxnSpLocks/>
            </p:cNvCxnSpPr>
            <p:nvPr/>
          </p:nvCxnSpPr>
          <p:spPr>
            <a:xfrm>
              <a:off x="9532219" y="4066775"/>
              <a:ext cx="0" cy="647380"/>
            </a:xfrm>
            <a:prstGeom prst="line">
              <a:avLst/>
            </a:prstGeom>
          </p:spPr>
          <p:style>
            <a:lnRef idx="1">
              <a:schemeClr val="accent1"/>
            </a:lnRef>
            <a:fillRef idx="0">
              <a:schemeClr val="accent1"/>
            </a:fillRef>
            <a:effectRef idx="0">
              <a:schemeClr val="accent1"/>
            </a:effectRef>
            <a:fontRef idx="minor">
              <a:schemeClr val="tx1"/>
            </a:fontRef>
          </p:style>
        </p:cxnSp>
        <p:sp>
          <p:nvSpPr>
            <p:cNvPr id="169" name="Oval 168">
              <a:extLst>
                <a:ext uri="{FF2B5EF4-FFF2-40B4-BE49-F238E27FC236}">
                  <a16:creationId xmlns:a16="http://schemas.microsoft.com/office/drawing/2014/main" id="{EDC3D8E7-012C-E54E-9A73-FC6B99D412B4}"/>
                </a:ext>
              </a:extLst>
            </p:cNvPr>
            <p:cNvSpPr/>
            <p:nvPr/>
          </p:nvSpPr>
          <p:spPr>
            <a:xfrm>
              <a:off x="9450980" y="4350657"/>
              <a:ext cx="64008" cy="62593"/>
            </a:xfrm>
            <a:prstGeom prst="ellipse">
              <a:avLst/>
            </a:prstGeom>
            <a:solidFill>
              <a:schemeClr val="bg1">
                <a:lumMod val="50000"/>
              </a:schemeClr>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70" name="Oval 169">
              <a:extLst>
                <a:ext uri="{FF2B5EF4-FFF2-40B4-BE49-F238E27FC236}">
                  <a16:creationId xmlns:a16="http://schemas.microsoft.com/office/drawing/2014/main" id="{070293B1-CDE8-274C-A88D-5345D80CB831}"/>
                </a:ext>
              </a:extLst>
            </p:cNvPr>
            <p:cNvSpPr/>
            <p:nvPr/>
          </p:nvSpPr>
          <p:spPr>
            <a:xfrm>
              <a:off x="9563482" y="4347590"/>
              <a:ext cx="64008" cy="62593"/>
            </a:xfrm>
            <a:prstGeom prst="ellipse">
              <a:avLst/>
            </a:prstGeom>
            <a:solidFill>
              <a:schemeClr val="bg1">
                <a:lumMod val="50000"/>
              </a:schemeClr>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71" name="TextBox 170">
              <a:extLst>
                <a:ext uri="{FF2B5EF4-FFF2-40B4-BE49-F238E27FC236}">
                  <a16:creationId xmlns:a16="http://schemas.microsoft.com/office/drawing/2014/main" id="{520DC287-267C-A741-B680-46F052F0DA0E}"/>
                </a:ext>
              </a:extLst>
            </p:cNvPr>
            <p:cNvSpPr txBox="1"/>
            <p:nvPr/>
          </p:nvSpPr>
          <p:spPr>
            <a:xfrm>
              <a:off x="9253141" y="3632614"/>
              <a:ext cx="601018" cy="276999"/>
            </a:xfrm>
            <a:prstGeom prst="rect">
              <a:avLst/>
            </a:prstGeom>
            <a:noFill/>
          </p:spPr>
          <p:txBody>
            <a:bodyPr wrap="none" rtlCol="0">
              <a:spAutoFit/>
            </a:bodyPr>
            <a:lstStyle/>
            <a:p>
              <a:r>
                <a:rPr lang="en-US" sz="750" b="1" dirty="0">
                  <a:solidFill>
                    <a:schemeClr val="bg1"/>
                  </a:solidFill>
                  <a:latin typeface="Century Gothic" panose="020B0502020202020204" pitchFamily="34" charset="0"/>
                </a:rPr>
                <a:t>OCAT</a:t>
              </a:r>
            </a:p>
          </p:txBody>
        </p:sp>
        <p:grpSp>
          <p:nvGrpSpPr>
            <p:cNvPr id="88" name="Group 87">
              <a:extLst>
                <a:ext uri="{FF2B5EF4-FFF2-40B4-BE49-F238E27FC236}">
                  <a16:creationId xmlns:a16="http://schemas.microsoft.com/office/drawing/2014/main" id="{B6772977-873F-1441-8053-DF787A5606BB}"/>
                </a:ext>
              </a:extLst>
            </p:cNvPr>
            <p:cNvGrpSpPr/>
            <p:nvPr/>
          </p:nvGrpSpPr>
          <p:grpSpPr>
            <a:xfrm flipH="1">
              <a:off x="8881973" y="3245520"/>
              <a:ext cx="1271567" cy="645827"/>
              <a:chOff x="542461" y="1870368"/>
              <a:chExt cx="2892939" cy="2323871"/>
            </a:xfrm>
          </p:grpSpPr>
          <p:cxnSp>
            <p:nvCxnSpPr>
              <p:cNvPr id="89" name="Straight Connector 88">
                <a:extLst>
                  <a:ext uri="{FF2B5EF4-FFF2-40B4-BE49-F238E27FC236}">
                    <a16:creationId xmlns:a16="http://schemas.microsoft.com/office/drawing/2014/main" id="{26FCC19D-CA6F-FD49-89CE-A2CAADBC8DF3}"/>
                  </a:ext>
                </a:extLst>
              </p:cNvPr>
              <p:cNvCxnSpPr>
                <a:cxnSpLocks/>
              </p:cNvCxnSpPr>
              <p:nvPr/>
            </p:nvCxnSpPr>
            <p:spPr>
              <a:xfrm flipV="1">
                <a:off x="542461" y="1870368"/>
                <a:ext cx="1470878" cy="2238239"/>
              </a:xfrm>
              <a:prstGeom prst="line">
                <a:avLst/>
              </a:prstGeom>
              <a:ln w="762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90" name="Straight Connector 89">
                <a:extLst>
                  <a:ext uri="{FF2B5EF4-FFF2-40B4-BE49-F238E27FC236}">
                    <a16:creationId xmlns:a16="http://schemas.microsoft.com/office/drawing/2014/main" id="{5065B96E-0915-554B-B6E7-D9F70902ABC9}"/>
                  </a:ext>
                </a:extLst>
              </p:cNvPr>
              <p:cNvCxnSpPr>
                <a:cxnSpLocks/>
              </p:cNvCxnSpPr>
              <p:nvPr/>
            </p:nvCxnSpPr>
            <p:spPr>
              <a:xfrm flipH="1" flipV="1">
                <a:off x="1949436" y="1893307"/>
                <a:ext cx="1485964" cy="2300932"/>
              </a:xfrm>
              <a:prstGeom prst="line">
                <a:avLst/>
              </a:prstGeom>
              <a:ln w="76200">
                <a:solidFill>
                  <a:schemeClr val="bg1"/>
                </a:solidFill>
              </a:ln>
            </p:spPr>
            <p:style>
              <a:lnRef idx="1">
                <a:schemeClr val="accent1"/>
              </a:lnRef>
              <a:fillRef idx="0">
                <a:schemeClr val="accent1"/>
              </a:fillRef>
              <a:effectRef idx="0">
                <a:schemeClr val="accent1"/>
              </a:effectRef>
              <a:fontRef idx="minor">
                <a:schemeClr val="tx1"/>
              </a:fontRef>
            </p:style>
          </p:cxnSp>
        </p:grpSp>
      </p:grpSp>
      <p:sp>
        <p:nvSpPr>
          <p:cNvPr id="98" name="TextBox 97">
            <a:extLst>
              <a:ext uri="{FF2B5EF4-FFF2-40B4-BE49-F238E27FC236}">
                <a16:creationId xmlns:a16="http://schemas.microsoft.com/office/drawing/2014/main" id="{93D90094-72EC-8C4D-8587-4F190765747C}"/>
              </a:ext>
            </a:extLst>
          </p:cNvPr>
          <p:cNvSpPr txBox="1"/>
          <p:nvPr/>
        </p:nvSpPr>
        <p:spPr>
          <a:xfrm rot="21383768">
            <a:off x="6829091" y="2003764"/>
            <a:ext cx="1302280" cy="161583"/>
          </a:xfrm>
          <a:prstGeom prst="rect">
            <a:avLst/>
          </a:prstGeom>
          <a:noFill/>
        </p:spPr>
        <p:txBody>
          <a:bodyPr wrap="none" rtlCol="0">
            <a:prstTxWarp prst="textArchDown">
              <a:avLst/>
            </a:prstTxWarp>
            <a:spAutoFit/>
          </a:bodyPr>
          <a:lstStyle/>
          <a:p>
            <a:r>
              <a:rPr lang="en-US" sz="600" dirty="0">
                <a:latin typeface="Century Gothic" panose="020B0502020202020204" pitchFamily="34" charset="0"/>
              </a:rPr>
              <a:t>eHIT, State, and Federal interfaces</a:t>
            </a:r>
          </a:p>
        </p:txBody>
      </p:sp>
      <p:grpSp>
        <p:nvGrpSpPr>
          <p:cNvPr id="12" name="Group 11">
            <a:extLst>
              <a:ext uri="{FF2B5EF4-FFF2-40B4-BE49-F238E27FC236}">
                <a16:creationId xmlns:a16="http://schemas.microsoft.com/office/drawing/2014/main" id="{0672E765-A371-EB47-A1A3-2D5E228BAF1B}"/>
              </a:ext>
            </a:extLst>
          </p:cNvPr>
          <p:cNvGrpSpPr/>
          <p:nvPr/>
        </p:nvGrpSpPr>
        <p:grpSpPr>
          <a:xfrm>
            <a:off x="6258688" y="3163657"/>
            <a:ext cx="683987" cy="1157235"/>
            <a:chOff x="8344918" y="3075209"/>
            <a:chExt cx="911982" cy="1542980"/>
          </a:xfrm>
        </p:grpSpPr>
        <p:sp>
          <p:nvSpPr>
            <p:cNvPr id="200" name="Rectangle 199">
              <a:extLst>
                <a:ext uri="{FF2B5EF4-FFF2-40B4-BE49-F238E27FC236}">
                  <a16:creationId xmlns:a16="http://schemas.microsoft.com/office/drawing/2014/main" id="{D6CED482-3884-AF45-A891-57AF952F7DD2}"/>
                </a:ext>
              </a:extLst>
            </p:cNvPr>
            <p:cNvSpPr/>
            <p:nvPr/>
          </p:nvSpPr>
          <p:spPr>
            <a:xfrm>
              <a:off x="8439512" y="3724885"/>
              <a:ext cx="722794" cy="893304"/>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01" name="Triangle 200">
              <a:extLst>
                <a:ext uri="{FF2B5EF4-FFF2-40B4-BE49-F238E27FC236}">
                  <a16:creationId xmlns:a16="http://schemas.microsoft.com/office/drawing/2014/main" id="{43EDBDD2-1632-4D4F-A49C-A7E867D44A03}"/>
                </a:ext>
              </a:extLst>
            </p:cNvPr>
            <p:cNvSpPr/>
            <p:nvPr/>
          </p:nvSpPr>
          <p:spPr>
            <a:xfrm>
              <a:off x="8344918" y="3075209"/>
              <a:ext cx="911982" cy="649676"/>
            </a:xfrm>
            <a:prstGeom prst="triangl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grpSp>
        <p:nvGrpSpPr>
          <p:cNvPr id="14" name="Group 13">
            <a:extLst>
              <a:ext uri="{FF2B5EF4-FFF2-40B4-BE49-F238E27FC236}">
                <a16:creationId xmlns:a16="http://schemas.microsoft.com/office/drawing/2014/main" id="{D8AA13B2-524C-C142-B63D-33881987951B}"/>
              </a:ext>
            </a:extLst>
          </p:cNvPr>
          <p:cNvGrpSpPr/>
          <p:nvPr/>
        </p:nvGrpSpPr>
        <p:grpSpPr>
          <a:xfrm>
            <a:off x="6307020" y="3671966"/>
            <a:ext cx="570097" cy="635088"/>
            <a:chOff x="8409359" y="3752954"/>
            <a:chExt cx="760129" cy="846784"/>
          </a:xfrm>
        </p:grpSpPr>
        <p:sp>
          <p:nvSpPr>
            <p:cNvPr id="198" name="Rectangle 197">
              <a:extLst>
                <a:ext uri="{FF2B5EF4-FFF2-40B4-BE49-F238E27FC236}">
                  <a16:creationId xmlns:a16="http://schemas.microsoft.com/office/drawing/2014/main" id="{11A61A38-A477-E34D-ADB5-0922CBE5B443}"/>
                </a:ext>
              </a:extLst>
            </p:cNvPr>
            <p:cNvSpPr/>
            <p:nvPr/>
          </p:nvSpPr>
          <p:spPr>
            <a:xfrm>
              <a:off x="8515829" y="3952358"/>
              <a:ext cx="565654" cy="647380"/>
            </a:xfrm>
            <a:prstGeom prst="rect">
              <a:avLst/>
            </a:prstGeom>
            <a:solidFill>
              <a:schemeClr val="accent4">
                <a:lumMod val="40000"/>
                <a:lumOff val="60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cxnSp>
          <p:nvCxnSpPr>
            <p:cNvPr id="199" name="Straight Connector 198">
              <a:extLst>
                <a:ext uri="{FF2B5EF4-FFF2-40B4-BE49-F238E27FC236}">
                  <a16:creationId xmlns:a16="http://schemas.microsoft.com/office/drawing/2014/main" id="{B5731C53-7573-7546-B2C6-71DB7F9F0446}"/>
                </a:ext>
              </a:extLst>
            </p:cNvPr>
            <p:cNvCxnSpPr>
              <a:cxnSpLocks/>
            </p:cNvCxnSpPr>
            <p:nvPr/>
          </p:nvCxnSpPr>
          <p:spPr>
            <a:xfrm flipV="1">
              <a:off x="8409359" y="3752954"/>
              <a:ext cx="760129" cy="8269"/>
            </a:xfrm>
            <a:prstGeom prst="line">
              <a:avLst/>
            </a:prstGeom>
            <a:solidFill>
              <a:srgbClr val="E6C975"/>
            </a:solidFill>
            <a:ln>
              <a:solidFill>
                <a:schemeClr val="bg1"/>
              </a:solidFill>
            </a:ln>
          </p:spPr>
          <p:style>
            <a:lnRef idx="1">
              <a:schemeClr val="accent1"/>
            </a:lnRef>
            <a:fillRef idx="0">
              <a:schemeClr val="accent1"/>
            </a:fillRef>
            <a:effectRef idx="0">
              <a:schemeClr val="accent1"/>
            </a:effectRef>
            <a:fontRef idx="minor">
              <a:schemeClr val="tx1"/>
            </a:fontRef>
          </p:style>
        </p:cxnSp>
      </p:grpSp>
      <p:cxnSp>
        <p:nvCxnSpPr>
          <p:cNvPr id="190" name="Straight Connector 189">
            <a:extLst>
              <a:ext uri="{FF2B5EF4-FFF2-40B4-BE49-F238E27FC236}">
                <a16:creationId xmlns:a16="http://schemas.microsoft.com/office/drawing/2014/main" id="{9AB0CA3C-CA3A-BD44-AB1F-D7B2738610CB}"/>
              </a:ext>
            </a:extLst>
          </p:cNvPr>
          <p:cNvCxnSpPr>
            <a:cxnSpLocks/>
          </p:cNvCxnSpPr>
          <p:nvPr/>
        </p:nvCxnSpPr>
        <p:spPr>
          <a:xfrm>
            <a:off x="6605270" y="3817180"/>
            <a:ext cx="0" cy="485535"/>
          </a:xfrm>
          <a:prstGeom prst="line">
            <a:avLst/>
          </a:prstGeom>
        </p:spPr>
        <p:style>
          <a:lnRef idx="1">
            <a:schemeClr val="accent1"/>
          </a:lnRef>
          <a:fillRef idx="0">
            <a:schemeClr val="accent1"/>
          </a:fillRef>
          <a:effectRef idx="0">
            <a:schemeClr val="accent1"/>
          </a:effectRef>
          <a:fontRef idx="minor">
            <a:schemeClr val="tx1"/>
          </a:fontRef>
        </p:style>
      </p:cxnSp>
      <p:sp>
        <p:nvSpPr>
          <p:cNvPr id="191" name="Oval 190">
            <a:extLst>
              <a:ext uri="{FF2B5EF4-FFF2-40B4-BE49-F238E27FC236}">
                <a16:creationId xmlns:a16="http://schemas.microsoft.com/office/drawing/2014/main" id="{ADC240C7-4916-4440-B4D4-AB2EAE5FFDD4}"/>
              </a:ext>
            </a:extLst>
          </p:cNvPr>
          <p:cNvSpPr/>
          <p:nvPr/>
        </p:nvSpPr>
        <p:spPr>
          <a:xfrm>
            <a:off x="6564182" y="4030092"/>
            <a:ext cx="32373" cy="46945"/>
          </a:xfrm>
          <a:prstGeom prst="ellipse">
            <a:avLst/>
          </a:prstGeom>
          <a:solidFill>
            <a:schemeClr val="bg1">
              <a:lumMod val="50000"/>
            </a:schemeClr>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92" name="Oval 191">
            <a:extLst>
              <a:ext uri="{FF2B5EF4-FFF2-40B4-BE49-F238E27FC236}">
                <a16:creationId xmlns:a16="http://schemas.microsoft.com/office/drawing/2014/main" id="{A41A4CF6-E600-0A42-A628-86765839E349}"/>
              </a:ext>
            </a:extLst>
          </p:cNvPr>
          <p:cNvSpPr/>
          <p:nvPr/>
        </p:nvSpPr>
        <p:spPr>
          <a:xfrm>
            <a:off x="6621082" y="4027791"/>
            <a:ext cx="32373" cy="46945"/>
          </a:xfrm>
          <a:prstGeom prst="ellipse">
            <a:avLst/>
          </a:prstGeom>
          <a:solidFill>
            <a:schemeClr val="bg1">
              <a:lumMod val="50000"/>
            </a:schemeClr>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cxnSp>
        <p:nvCxnSpPr>
          <p:cNvPr id="195" name="Straight Connector 194">
            <a:extLst>
              <a:ext uri="{FF2B5EF4-FFF2-40B4-BE49-F238E27FC236}">
                <a16:creationId xmlns:a16="http://schemas.microsoft.com/office/drawing/2014/main" id="{6B3D8937-4453-D041-8733-A6552905418F}"/>
              </a:ext>
            </a:extLst>
          </p:cNvPr>
          <p:cNvCxnSpPr>
            <a:cxnSpLocks/>
          </p:cNvCxnSpPr>
          <p:nvPr/>
        </p:nvCxnSpPr>
        <p:spPr>
          <a:xfrm flipH="1" flipV="1">
            <a:off x="6585627" y="3201239"/>
            <a:ext cx="326983" cy="466522"/>
          </a:xfrm>
          <a:prstGeom prst="line">
            <a:avLst/>
          </a:prstGeom>
          <a:ln w="762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96" name="Straight Connector 195">
            <a:extLst>
              <a:ext uri="{FF2B5EF4-FFF2-40B4-BE49-F238E27FC236}">
                <a16:creationId xmlns:a16="http://schemas.microsoft.com/office/drawing/2014/main" id="{6313301A-384A-014E-9EF4-9B18F82922D5}"/>
              </a:ext>
            </a:extLst>
          </p:cNvPr>
          <p:cNvCxnSpPr>
            <a:cxnSpLocks/>
          </p:cNvCxnSpPr>
          <p:nvPr/>
        </p:nvCxnSpPr>
        <p:spPr>
          <a:xfrm flipV="1">
            <a:off x="6256650" y="3215545"/>
            <a:ext cx="330336" cy="479589"/>
          </a:xfrm>
          <a:prstGeom prst="line">
            <a:avLst/>
          </a:prstGeom>
          <a:ln w="76200">
            <a:solidFill>
              <a:schemeClr val="bg1"/>
            </a:solidFill>
          </a:ln>
        </p:spPr>
        <p:style>
          <a:lnRef idx="1">
            <a:schemeClr val="accent1"/>
          </a:lnRef>
          <a:fillRef idx="0">
            <a:schemeClr val="accent1"/>
          </a:fillRef>
          <a:effectRef idx="0">
            <a:schemeClr val="accent1"/>
          </a:effectRef>
          <a:fontRef idx="minor">
            <a:schemeClr val="tx1"/>
          </a:fontRef>
        </p:style>
      </p:cxnSp>
      <p:grpSp>
        <p:nvGrpSpPr>
          <p:cNvPr id="17" name="Group 16">
            <a:extLst>
              <a:ext uri="{FF2B5EF4-FFF2-40B4-BE49-F238E27FC236}">
                <a16:creationId xmlns:a16="http://schemas.microsoft.com/office/drawing/2014/main" id="{71516B44-DDCE-6F41-BB4D-2BBA03ED8D44}"/>
              </a:ext>
            </a:extLst>
          </p:cNvPr>
          <p:cNvGrpSpPr/>
          <p:nvPr/>
        </p:nvGrpSpPr>
        <p:grpSpPr>
          <a:xfrm>
            <a:off x="6813726" y="3158380"/>
            <a:ext cx="683987" cy="1157235"/>
            <a:chOff x="9084968" y="3068173"/>
            <a:chExt cx="911982" cy="1542980"/>
          </a:xfrm>
        </p:grpSpPr>
        <p:grpSp>
          <p:nvGrpSpPr>
            <p:cNvPr id="16" name="Group 15">
              <a:extLst>
                <a:ext uri="{FF2B5EF4-FFF2-40B4-BE49-F238E27FC236}">
                  <a16:creationId xmlns:a16="http://schemas.microsoft.com/office/drawing/2014/main" id="{CB5DAD7D-3AFB-D942-91C2-9E7A90AD8E6A}"/>
                </a:ext>
              </a:extLst>
            </p:cNvPr>
            <p:cNvGrpSpPr/>
            <p:nvPr/>
          </p:nvGrpSpPr>
          <p:grpSpPr>
            <a:xfrm>
              <a:off x="9084968" y="3068173"/>
              <a:ext cx="911982" cy="1542980"/>
              <a:chOff x="9084968" y="3068173"/>
              <a:chExt cx="911982" cy="1542980"/>
            </a:xfrm>
          </p:grpSpPr>
          <p:sp>
            <p:nvSpPr>
              <p:cNvPr id="213" name="Rectangle 212">
                <a:extLst>
                  <a:ext uri="{FF2B5EF4-FFF2-40B4-BE49-F238E27FC236}">
                    <a16:creationId xmlns:a16="http://schemas.microsoft.com/office/drawing/2014/main" id="{E233F9BC-3AFD-6649-9E30-2386A8BCB46B}"/>
                  </a:ext>
                </a:extLst>
              </p:cNvPr>
              <p:cNvSpPr/>
              <p:nvPr/>
            </p:nvSpPr>
            <p:spPr>
              <a:xfrm>
                <a:off x="9179562" y="3717849"/>
                <a:ext cx="722794" cy="893304"/>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14" name="Triangle 213">
                <a:extLst>
                  <a:ext uri="{FF2B5EF4-FFF2-40B4-BE49-F238E27FC236}">
                    <a16:creationId xmlns:a16="http://schemas.microsoft.com/office/drawing/2014/main" id="{D896FA76-DF71-424B-A750-B76FB63A9FE2}"/>
                  </a:ext>
                </a:extLst>
              </p:cNvPr>
              <p:cNvSpPr/>
              <p:nvPr/>
            </p:nvSpPr>
            <p:spPr>
              <a:xfrm>
                <a:off x="9084968" y="3068173"/>
                <a:ext cx="911982" cy="649676"/>
              </a:xfrm>
              <a:prstGeom prst="triangl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sp>
          <p:nvSpPr>
            <p:cNvPr id="211" name="Rectangle 210">
              <a:extLst>
                <a:ext uri="{FF2B5EF4-FFF2-40B4-BE49-F238E27FC236}">
                  <a16:creationId xmlns:a16="http://schemas.microsoft.com/office/drawing/2014/main" id="{4FFD78E6-BD1D-324B-B2BF-586EC63CAAF5}"/>
                </a:ext>
              </a:extLst>
            </p:cNvPr>
            <p:cNvSpPr/>
            <p:nvPr/>
          </p:nvSpPr>
          <p:spPr>
            <a:xfrm>
              <a:off x="9255879" y="3945322"/>
              <a:ext cx="565654" cy="647380"/>
            </a:xfrm>
            <a:prstGeom prst="rect">
              <a:avLst/>
            </a:prstGeom>
            <a:solidFill>
              <a:schemeClr val="accent4">
                <a:lumMod val="40000"/>
                <a:lumOff val="60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cxnSp>
          <p:nvCxnSpPr>
            <p:cNvPr id="212" name="Straight Connector 211">
              <a:extLst>
                <a:ext uri="{FF2B5EF4-FFF2-40B4-BE49-F238E27FC236}">
                  <a16:creationId xmlns:a16="http://schemas.microsoft.com/office/drawing/2014/main" id="{E1C428C8-A73F-0744-8E4C-0017A3F6BBBE}"/>
                </a:ext>
              </a:extLst>
            </p:cNvPr>
            <p:cNvCxnSpPr>
              <a:cxnSpLocks/>
            </p:cNvCxnSpPr>
            <p:nvPr/>
          </p:nvCxnSpPr>
          <p:spPr>
            <a:xfrm flipV="1">
              <a:off x="9149409" y="3745918"/>
              <a:ext cx="760129" cy="8269"/>
            </a:xfrm>
            <a:prstGeom prst="line">
              <a:avLst/>
            </a:prstGeom>
            <a:solidFill>
              <a:srgbClr val="E6C975"/>
            </a:solidFill>
            <a:ln>
              <a:solidFill>
                <a:schemeClr val="bg1"/>
              </a:solidFill>
            </a:ln>
          </p:spPr>
          <p:style>
            <a:lnRef idx="1">
              <a:schemeClr val="accent1"/>
            </a:lnRef>
            <a:fillRef idx="0">
              <a:schemeClr val="accent1"/>
            </a:fillRef>
            <a:effectRef idx="0">
              <a:schemeClr val="accent1"/>
            </a:effectRef>
            <a:fontRef idx="minor">
              <a:schemeClr val="tx1"/>
            </a:fontRef>
          </p:style>
        </p:cxnSp>
      </p:grpSp>
      <p:cxnSp>
        <p:nvCxnSpPr>
          <p:cNvPr id="204" name="Straight Connector 203">
            <a:extLst>
              <a:ext uri="{FF2B5EF4-FFF2-40B4-BE49-F238E27FC236}">
                <a16:creationId xmlns:a16="http://schemas.microsoft.com/office/drawing/2014/main" id="{91535CE6-3712-9E46-87E0-E314859F08CC}"/>
              </a:ext>
            </a:extLst>
          </p:cNvPr>
          <p:cNvCxnSpPr>
            <a:cxnSpLocks/>
          </p:cNvCxnSpPr>
          <p:nvPr/>
        </p:nvCxnSpPr>
        <p:spPr>
          <a:xfrm>
            <a:off x="7160308" y="3811903"/>
            <a:ext cx="0" cy="485535"/>
          </a:xfrm>
          <a:prstGeom prst="line">
            <a:avLst/>
          </a:prstGeom>
        </p:spPr>
        <p:style>
          <a:lnRef idx="1">
            <a:schemeClr val="accent1"/>
          </a:lnRef>
          <a:fillRef idx="0">
            <a:schemeClr val="accent1"/>
          </a:fillRef>
          <a:effectRef idx="0">
            <a:schemeClr val="accent1"/>
          </a:effectRef>
          <a:fontRef idx="minor">
            <a:schemeClr val="tx1"/>
          </a:fontRef>
        </p:style>
      </p:cxnSp>
      <p:sp>
        <p:nvSpPr>
          <p:cNvPr id="205" name="Oval 204">
            <a:extLst>
              <a:ext uri="{FF2B5EF4-FFF2-40B4-BE49-F238E27FC236}">
                <a16:creationId xmlns:a16="http://schemas.microsoft.com/office/drawing/2014/main" id="{593389FB-0234-0A4C-AA54-D798DC04C994}"/>
              </a:ext>
            </a:extLst>
          </p:cNvPr>
          <p:cNvSpPr/>
          <p:nvPr/>
        </p:nvSpPr>
        <p:spPr>
          <a:xfrm>
            <a:off x="7119220" y="4024815"/>
            <a:ext cx="32373" cy="46945"/>
          </a:xfrm>
          <a:prstGeom prst="ellipse">
            <a:avLst/>
          </a:prstGeom>
          <a:solidFill>
            <a:schemeClr val="bg1">
              <a:lumMod val="50000"/>
            </a:schemeClr>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06" name="Oval 205">
            <a:extLst>
              <a:ext uri="{FF2B5EF4-FFF2-40B4-BE49-F238E27FC236}">
                <a16:creationId xmlns:a16="http://schemas.microsoft.com/office/drawing/2014/main" id="{D5756714-4F11-5943-B6BF-C0E537077ECD}"/>
              </a:ext>
            </a:extLst>
          </p:cNvPr>
          <p:cNvSpPr/>
          <p:nvPr/>
        </p:nvSpPr>
        <p:spPr>
          <a:xfrm>
            <a:off x="7176119" y="4022514"/>
            <a:ext cx="32373" cy="46945"/>
          </a:xfrm>
          <a:prstGeom prst="ellipse">
            <a:avLst/>
          </a:prstGeom>
          <a:solidFill>
            <a:schemeClr val="bg1">
              <a:lumMod val="50000"/>
            </a:schemeClr>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nvGrpSpPr>
          <p:cNvPr id="15" name="Group 14">
            <a:extLst>
              <a:ext uri="{FF2B5EF4-FFF2-40B4-BE49-F238E27FC236}">
                <a16:creationId xmlns:a16="http://schemas.microsoft.com/office/drawing/2014/main" id="{20205997-16BA-C846-BF17-6988A15F2995}"/>
              </a:ext>
            </a:extLst>
          </p:cNvPr>
          <p:cNvGrpSpPr/>
          <p:nvPr/>
        </p:nvGrpSpPr>
        <p:grpSpPr>
          <a:xfrm>
            <a:off x="6811688" y="3195962"/>
            <a:ext cx="655959" cy="493895"/>
            <a:chOff x="9082250" y="3118282"/>
            <a:chExt cx="874612" cy="658527"/>
          </a:xfrm>
        </p:grpSpPr>
        <p:cxnSp>
          <p:nvCxnSpPr>
            <p:cNvPr id="208" name="Straight Connector 207">
              <a:extLst>
                <a:ext uri="{FF2B5EF4-FFF2-40B4-BE49-F238E27FC236}">
                  <a16:creationId xmlns:a16="http://schemas.microsoft.com/office/drawing/2014/main" id="{624DF0F6-E99D-234E-A1F9-BC759EFBFFD8}"/>
                </a:ext>
              </a:extLst>
            </p:cNvPr>
            <p:cNvCxnSpPr>
              <a:cxnSpLocks/>
            </p:cNvCxnSpPr>
            <p:nvPr/>
          </p:nvCxnSpPr>
          <p:spPr>
            <a:xfrm flipH="1" flipV="1">
              <a:off x="9520885" y="3118282"/>
              <a:ext cx="435977" cy="622029"/>
            </a:xfrm>
            <a:prstGeom prst="line">
              <a:avLst/>
            </a:prstGeom>
            <a:ln w="762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09" name="Straight Connector 208">
              <a:extLst>
                <a:ext uri="{FF2B5EF4-FFF2-40B4-BE49-F238E27FC236}">
                  <a16:creationId xmlns:a16="http://schemas.microsoft.com/office/drawing/2014/main" id="{5EF11539-B3C0-8343-AFB8-DA59C795232A}"/>
                </a:ext>
              </a:extLst>
            </p:cNvPr>
            <p:cNvCxnSpPr>
              <a:cxnSpLocks/>
            </p:cNvCxnSpPr>
            <p:nvPr/>
          </p:nvCxnSpPr>
          <p:spPr>
            <a:xfrm flipV="1">
              <a:off x="9082250" y="3137357"/>
              <a:ext cx="440448" cy="639452"/>
            </a:xfrm>
            <a:prstGeom prst="line">
              <a:avLst/>
            </a:prstGeom>
            <a:ln w="762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18" name="Group 17">
            <a:extLst>
              <a:ext uri="{FF2B5EF4-FFF2-40B4-BE49-F238E27FC236}">
                <a16:creationId xmlns:a16="http://schemas.microsoft.com/office/drawing/2014/main" id="{99579852-FED0-844B-998F-5ED70094CF8A}"/>
              </a:ext>
            </a:extLst>
          </p:cNvPr>
          <p:cNvGrpSpPr/>
          <p:nvPr/>
        </p:nvGrpSpPr>
        <p:grpSpPr>
          <a:xfrm>
            <a:off x="7369896" y="3158416"/>
            <a:ext cx="683987" cy="1157235"/>
            <a:chOff x="9826528" y="3068221"/>
            <a:chExt cx="911982" cy="1542980"/>
          </a:xfrm>
        </p:grpSpPr>
        <p:sp>
          <p:nvSpPr>
            <p:cNvPr id="239" name="Rectangle 238">
              <a:extLst>
                <a:ext uri="{FF2B5EF4-FFF2-40B4-BE49-F238E27FC236}">
                  <a16:creationId xmlns:a16="http://schemas.microsoft.com/office/drawing/2014/main" id="{BBEFD7D0-AF4C-844B-90D8-716F9494961E}"/>
                </a:ext>
              </a:extLst>
            </p:cNvPr>
            <p:cNvSpPr/>
            <p:nvPr/>
          </p:nvSpPr>
          <p:spPr>
            <a:xfrm>
              <a:off x="9921122" y="3717897"/>
              <a:ext cx="722794" cy="893304"/>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40" name="Triangle 239">
              <a:extLst>
                <a:ext uri="{FF2B5EF4-FFF2-40B4-BE49-F238E27FC236}">
                  <a16:creationId xmlns:a16="http://schemas.microsoft.com/office/drawing/2014/main" id="{0A36832B-5FE4-A54F-AD88-62303CEDF980}"/>
                </a:ext>
              </a:extLst>
            </p:cNvPr>
            <p:cNvSpPr/>
            <p:nvPr/>
          </p:nvSpPr>
          <p:spPr>
            <a:xfrm>
              <a:off x="9826528" y="3068221"/>
              <a:ext cx="911982" cy="649676"/>
            </a:xfrm>
            <a:prstGeom prst="triangl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grpSp>
        <p:nvGrpSpPr>
          <p:cNvPr id="19" name="Group 18">
            <a:extLst>
              <a:ext uri="{FF2B5EF4-FFF2-40B4-BE49-F238E27FC236}">
                <a16:creationId xmlns:a16="http://schemas.microsoft.com/office/drawing/2014/main" id="{9C73895E-5305-E64C-A82A-5B389DB5A58F}"/>
              </a:ext>
            </a:extLst>
          </p:cNvPr>
          <p:cNvGrpSpPr/>
          <p:nvPr/>
        </p:nvGrpSpPr>
        <p:grpSpPr>
          <a:xfrm>
            <a:off x="7418227" y="3666725"/>
            <a:ext cx="570097" cy="635088"/>
            <a:chOff x="9890969" y="3745966"/>
            <a:chExt cx="760129" cy="846784"/>
          </a:xfrm>
        </p:grpSpPr>
        <p:sp>
          <p:nvSpPr>
            <p:cNvPr id="237" name="Rectangle 236">
              <a:extLst>
                <a:ext uri="{FF2B5EF4-FFF2-40B4-BE49-F238E27FC236}">
                  <a16:creationId xmlns:a16="http://schemas.microsoft.com/office/drawing/2014/main" id="{9D3C17B1-94E0-9240-83D6-AEBD4992326F}"/>
                </a:ext>
              </a:extLst>
            </p:cNvPr>
            <p:cNvSpPr/>
            <p:nvPr/>
          </p:nvSpPr>
          <p:spPr>
            <a:xfrm>
              <a:off x="9997439" y="3945370"/>
              <a:ext cx="565654" cy="647380"/>
            </a:xfrm>
            <a:prstGeom prst="rect">
              <a:avLst/>
            </a:prstGeom>
            <a:solidFill>
              <a:schemeClr val="accent4">
                <a:lumMod val="40000"/>
                <a:lumOff val="60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cxnSp>
          <p:nvCxnSpPr>
            <p:cNvPr id="238" name="Straight Connector 237">
              <a:extLst>
                <a:ext uri="{FF2B5EF4-FFF2-40B4-BE49-F238E27FC236}">
                  <a16:creationId xmlns:a16="http://schemas.microsoft.com/office/drawing/2014/main" id="{3A5116F6-C54E-8745-9D37-BC1037F84D9F}"/>
                </a:ext>
              </a:extLst>
            </p:cNvPr>
            <p:cNvCxnSpPr>
              <a:cxnSpLocks/>
            </p:cNvCxnSpPr>
            <p:nvPr/>
          </p:nvCxnSpPr>
          <p:spPr>
            <a:xfrm flipV="1">
              <a:off x="9890969" y="3745966"/>
              <a:ext cx="760129" cy="8269"/>
            </a:xfrm>
            <a:prstGeom prst="line">
              <a:avLst/>
            </a:prstGeom>
            <a:solidFill>
              <a:srgbClr val="E6C975"/>
            </a:solidFill>
            <a:ln>
              <a:solidFill>
                <a:schemeClr val="bg1"/>
              </a:solidFill>
            </a:ln>
          </p:spPr>
          <p:style>
            <a:lnRef idx="1">
              <a:schemeClr val="accent1"/>
            </a:lnRef>
            <a:fillRef idx="0">
              <a:schemeClr val="accent1"/>
            </a:fillRef>
            <a:effectRef idx="0">
              <a:schemeClr val="accent1"/>
            </a:effectRef>
            <a:fontRef idx="minor">
              <a:schemeClr val="tx1"/>
            </a:fontRef>
          </p:style>
        </p:cxnSp>
      </p:grpSp>
      <p:cxnSp>
        <p:nvCxnSpPr>
          <p:cNvPr id="230" name="Straight Connector 229">
            <a:extLst>
              <a:ext uri="{FF2B5EF4-FFF2-40B4-BE49-F238E27FC236}">
                <a16:creationId xmlns:a16="http://schemas.microsoft.com/office/drawing/2014/main" id="{BD6E0B47-5A67-BA49-9FC3-2152FFF96FC0}"/>
              </a:ext>
            </a:extLst>
          </p:cNvPr>
          <p:cNvCxnSpPr>
            <a:cxnSpLocks/>
          </p:cNvCxnSpPr>
          <p:nvPr/>
        </p:nvCxnSpPr>
        <p:spPr>
          <a:xfrm>
            <a:off x="7716478" y="3811939"/>
            <a:ext cx="0" cy="485535"/>
          </a:xfrm>
          <a:prstGeom prst="line">
            <a:avLst/>
          </a:prstGeom>
        </p:spPr>
        <p:style>
          <a:lnRef idx="1">
            <a:schemeClr val="accent1"/>
          </a:lnRef>
          <a:fillRef idx="0">
            <a:schemeClr val="accent1"/>
          </a:fillRef>
          <a:effectRef idx="0">
            <a:schemeClr val="accent1"/>
          </a:effectRef>
          <a:fontRef idx="minor">
            <a:schemeClr val="tx1"/>
          </a:fontRef>
        </p:style>
      </p:cxnSp>
      <p:sp>
        <p:nvSpPr>
          <p:cNvPr id="231" name="Oval 230">
            <a:extLst>
              <a:ext uri="{FF2B5EF4-FFF2-40B4-BE49-F238E27FC236}">
                <a16:creationId xmlns:a16="http://schemas.microsoft.com/office/drawing/2014/main" id="{65F539FC-9BE2-F149-9770-AAB5BFA7FEF1}"/>
              </a:ext>
            </a:extLst>
          </p:cNvPr>
          <p:cNvSpPr/>
          <p:nvPr/>
        </p:nvSpPr>
        <p:spPr>
          <a:xfrm>
            <a:off x="7675390" y="4024851"/>
            <a:ext cx="32373" cy="46945"/>
          </a:xfrm>
          <a:prstGeom prst="ellipse">
            <a:avLst/>
          </a:prstGeom>
          <a:solidFill>
            <a:schemeClr val="bg1">
              <a:lumMod val="50000"/>
            </a:schemeClr>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32" name="Oval 231">
            <a:extLst>
              <a:ext uri="{FF2B5EF4-FFF2-40B4-BE49-F238E27FC236}">
                <a16:creationId xmlns:a16="http://schemas.microsoft.com/office/drawing/2014/main" id="{E6F778E2-005E-B04C-893E-AD9AF88BD9C4}"/>
              </a:ext>
            </a:extLst>
          </p:cNvPr>
          <p:cNvSpPr/>
          <p:nvPr/>
        </p:nvSpPr>
        <p:spPr>
          <a:xfrm>
            <a:off x="7732289" y="4022550"/>
            <a:ext cx="32373" cy="46945"/>
          </a:xfrm>
          <a:prstGeom prst="ellipse">
            <a:avLst/>
          </a:prstGeom>
          <a:solidFill>
            <a:schemeClr val="bg1">
              <a:lumMod val="50000"/>
            </a:schemeClr>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cxnSp>
        <p:nvCxnSpPr>
          <p:cNvPr id="234" name="Straight Connector 233">
            <a:extLst>
              <a:ext uri="{FF2B5EF4-FFF2-40B4-BE49-F238E27FC236}">
                <a16:creationId xmlns:a16="http://schemas.microsoft.com/office/drawing/2014/main" id="{30A250B5-8CAA-F349-8F8F-E1DA90F8E1D7}"/>
              </a:ext>
            </a:extLst>
          </p:cNvPr>
          <p:cNvCxnSpPr>
            <a:cxnSpLocks/>
          </p:cNvCxnSpPr>
          <p:nvPr/>
        </p:nvCxnSpPr>
        <p:spPr>
          <a:xfrm flipH="1" flipV="1">
            <a:off x="7696834" y="3195998"/>
            <a:ext cx="326983" cy="466522"/>
          </a:xfrm>
          <a:prstGeom prst="line">
            <a:avLst/>
          </a:prstGeom>
          <a:ln w="762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35" name="Straight Connector 234">
            <a:extLst>
              <a:ext uri="{FF2B5EF4-FFF2-40B4-BE49-F238E27FC236}">
                <a16:creationId xmlns:a16="http://schemas.microsoft.com/office/drawing/2014/main" id="{BC6D79E2-2F5D-2F4E-9BF4-EE77E060EDFD}"/>
              </a:ext>
            </a:extLst>
          </p:cNvPr>
          <p:cNvCxnSpPr>
            <a:cxnSpLocks/>
          </p:cNvCxnSpPr>
          <p:nvPr/>
        </p:nvCxnSpPr>
        <p:spPr>
          <a:xfrm flipV="1">
            <a:off x="7367858" y="3210304"/>
            <a:ext cx="330337" cy="479589"/>
          </a:xfrm>
          <a:prstGeom prst="line">
            <a:avLst/>
          </a:prstGeom>
          <a:ln w="76200">
            <a:solidFill>
              <a:schemeClr val="bg1"/>
            </a:solidFill>
          </a:ln>
        </p:spPr>
        <p:style>
          <a:lnRef idx="1">
            <a:schemeClr val="accent1"/>
          </a:lnRef>
          <a:fillRef idx="0">
            <a:schemeClr val="accent1"/>
          </a:fillRef>
          <a:effectRef idx="0">
            <a:schemeClr val="accent1"/>
          </a:effectRef>
          <a:fontRef idx="minor">
            <a:schemeClr val="tx1"/>
          </a:fontRef>
        </p:style>
      </p:cxnSp>
      <p:grpSp>
        <p:nvGrpSpPr>
          <p:cNvPr id="21" name="Group 20">
            <a:extLst>
              <a:ext uri="{FF2B5EF4-FFF2-40B4-BE49-F238E27FC236}">
                <a16:creationId xmlns:a16="http://schemas.microsoft.com/office/drawing/2014/main" id="{A55FF06F-B35E-D14B-92A5-5AE6CAA78F5D}"/>
              </a:ext>
            </a:extLst>
          </p:cNvPr>
          <p:cNvGrpSpPr/>
          <p:nvPr/>
        </p:nvGrpSpPr>
        <p:grpSpPr>
          <a:xfrm>
            <a:off x="7936914" y="3150290"/>
            <a:ext cx="683987" cy="1157235"/>
            <a:chOff x="10582552" y="3057386"/>
            <a:chExt cx="911982" cy="1542980"/>
          </a:xfrm>
        </p:grpSpPr>
        <p:grpSp>
          <p:nvGrpSpPr>
            <p:cNvPr id="20" name="Group 19">
              <a:extLst>
                <a:ext uri="{FF2B5EF4-FFF2-40B4-BE49-F238E27FC236}">
                  <a16:creationId xmlns:a16="http://schemas.microsoft.com/office/drawing/2014/main" id="{0895A854-0650-ED49-8C87-5B4FC6A2643B}"/>
                </a:ext>
              </a:extLst>
            </p:cNvPr>
            <p:cNvGrpSpPr/>
            <p:nvPr/>
          </p:nvGrpSpPr>
          <p:grpSpPr>
            <a:xfrm>
              <a:off x="10582552" y="3057386"/>
              <a:ext cx="911982" cy="1542980"/>
              <a:chOff x="10582552" y="3057386"/>
              <a:chExt cx="911982" cy="1542980"/>
            </a:xfrm>
          </p:grpSpPr>
          <p:sp>
            <p:nvSpPr>
              <p:cNvPr id="252" name="Rectangle 251">
                <a:extLst>
                  <a:ext uri="{FF2B5EF4-FFF2-40B4-BE49-F238E27FC236}">
                    <a16:creationId xmlns:a16="http://schemas.microsoft.com/office/drawing/2014/main" id="{777CED94-CC83-9744-BF8C-98C4ABC59910}"/>
                  </a:ext>
                </a:extLst>
              </p:cNvPr>
              <p:cNvSpPr/>
              <p:nvPr/>
            </p:nvSpPr>
            <p:spPr>
              <a:xfrm>
                <a:off x="10677146" y="3707062"/>
                <a:ext cx="722794" cy="893304"/>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53" name="Triangle 252">
                <a:extLst>
                  <a:ext uri="{FF2B5EF4-FFF2-40B4-BE49-F238E27FC236}">
                    <a16:creationId xmlns:a16="http://schemas.microsoft.com/office/drawing/2014/main" id="{21C74C09-B701-054F-8EE5-FBEB3313C7D7}"/>
                  </a:ext>
                </a:extLst>
              </p:cNvPr>
              <p:cNvSpPr/>
              <p:nvPr/>
            </p:nvSpPr>
            <p:spPr>
              <a:xfrm>
                <a:off x="10582552" y="3057386"/>
                <a:ext cx="911982" cy="649676"/>
              </a:xfrm>
              <a:prstGeom prst="triangl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sp>
          <p:nvSpPr>
            <p:cNvPr id="250" name="Rectangle 249">
              <a:extLst>
                <a:ext uri="{FF2B5EF4-FFF2-40B4-BE49-F238E27FC236}">
                  <a16:creationId xmlns:a16="http://schemas.microsoft.com/office/drawing/2014/main" id="{CA6588A9-C9DA-BC4B-B77E-1DA65B433434}"/>
                </a:ext>
              </a:extLst>
            </p:cNvPr>
            <p:cNvSpPr/>
            <p:nvPr/>
          </p:nvSpPr>
          <p:spPr>
            <a:xfrm>
              <a:off x="10753463" y="3934535"/>
              <a:ext cx="565654" cy="647380"/>
            </a:xfrm>
            <a:prstGeom prst="rect">
              <a:avLst/>
            </a:prstGeom>
            <a:solidFill>
              <a:schemeClr val="accent4">
                <a:lumMod val="40000"/>
                <a:lumOff val="60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cxnSp>
          <p:nvCxnSpPr>
            <p:cNvPr id="251" name="Straight Connector 250">
              <a:extLst>
                <a:ext uri="{FF2B5EF4-FFF2-40B4-BE49-F238E27FC236}">
                  <a16:creationId xmlns:a16="http://schemas.microsoft.com/office/drawing/2014/main" id="{6B1A2253-6DEF-9E4F-AAA5-E9B0A377284E}"/>
                </a:ext>
              </a:extLst>
            </p:cNvPr>
            <p:cNvCxnSpPr>
              <a:cxnSpLocks/>
            </p:cNvCxnSpPr>
            <p:nvPr/>
          </p:nvCxnSpPr>
          <p:spPr>
            <a:xfrm flipV="1">
              <a:off x="10646993" y="3735131"/>
              <a:ext cx="760129" cy="8269"/>
            </a:xfrm>
            <a:prstGeom prst="line">
              <a:avLst/>
            </a:prstGeom>
            <a:solidFill>
              <a:srgbClr val="E6C975"/>
            </a:solidFill>
            <a:ln>
              <a:solidFill>
                <a:schemeClr val="bg1"/>
              </a:solidFill>
            </a:ln>
          </p:spPr>
          <p:style>
            <a:lnRef idx="1">
              <a:schemeClr val="accent1"/>
            </a:lnRef>
            <a:fillRef idx="0">
              <a:schemeClr val="accent1"/>
            </a:fillRef>
            <a:effectRef idx="0">
              <a:schemeClr val="accent1"/>
            </a:effectRef>
            <a:fontRef idx="minor">
              <a:schemeClr val="tx1"/>
            </a:fontRef>
          </p:style>
        </p:cxnSp>
      </p:grpSp>
      <p:cxnSp>
        <p:nvCxnSpPr>
          <p:cNvPr id="243" name="Straight Connector 242">
            <a:extLst>
              <a:ext uri="{FF2B5EF4-FFF2-40B4-BE49-F238E27FC236}">
                <a16:creationId xmlns:a16="http://schemas.microsoft.com/office/drawing/2014/main" id="{C74E3D37-97AC-334D-A480-611631F94021}"/>
              </a:ext>
            </a:extLst>
          </p:cNvPr>
          <p:cNvCxnSpPr>
            <a:cxnSpLocks/>
          </p:cNvCxnSpPr>
          <p:nvPr/>
        </p:nvCxnSpPr>
        <p:spPr>
          <a:xfrm>
            <a:off x="8283496" y="3803813"/>
            <a:ext cx="0" cy="485535"/>
          </a:xfrm>
          <a:prstGeom prst="line">
            <a:avLst/>
          </a:prstGeom>
        </p:spPr>
        <p:style>
          <a:lnRef idx="1">
            <a:schemeClr val="accent1"/>
          </a:lnRef>
          <a:fillRef idx="0">
            <a:schemeClr val="accent1"/>
          </a:fillRef>
          <a:effectRef idx="0">
            <a:schemeClr val="accent1"/>
          </a:effectRef>
          <a:fontRef idx="minor">
            <a:schemeClr val="tx1"/>
          </a:fontRef>
        </p:style>
      </p:cxnSp>
      <p:sp>
        <p:nvSpPr>
          <p:cNvPr id="244" name="Oval 243">
            <a:extLst>
              <a:ext uri="{FF2B5EF4-FFF2-40B4-BE49-F238E27FC236}">
                <a16:creationId xmlns:a16="http://schemas.microsoft.com/office/drawing/2014/main" id="{5131691E-CA91-A441-BC80-B115262E8AE1}"/>
              </a:ext>
            </a:extLst>
          </p:cNvPr>
          <p:cNvSpPr/>
          <p:nvPr/>
        </p:nvSpPr>
        <p:spPr>
          <a:xfrm>
            <a:off x="8242408" y="4016724"/>
            <a:ext cx="32373" cy="46945"/>
          </a:xfrm>
          <a:prstGeom prst="ellipse">
            <a:avLst/>
          </a:prstGeom>
          <a:solidFill>
            <a:schemeClr val="bg1">
              <a:lumMod val="50000"/>
            </a:schemeClr>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45" name="Oval 244">
            <a:extLst>
              <a:ext uri="{FF2B5EF4-FFF2-40B4-BE49-F238E27FC236}">
                <a16:creationId xmlns:a16="http://schemas.microsoft.com/office/drawing/2014/main" id="{468D7019-D581-9F4C-950D-72774B2A455C}"/>
              </a:ext>
            </a:extLst>
          </p:cNvPr>
          <p:cNvSpPr/>
          <p:nvPr/>
        </p:nvSpPr>
        <p:spPr>
          <a:xfrm>
            <a:off x="8299307" y="4014424"/>
            <a:ext cx="32373" cy="46945"/>
          </a:xfrm>
          <a:prstGeom prst="ellipse">
            <a:avLst/>
          </a:prstGeom>
          <a:solidFill>
            <a:schemeClr val="bg1">
              <a:lumMod val="50000"/>
            </a:schemeClr>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nvGrpSpPr>
          <p:cNvPr id="11" name="Group 10">
            <a:extLst>
              <a:ext uri="{FF2B5EF4-FFF2-40B4-BE49-F238E27FC236}">
                <a16:creationId xmlns:a16="http://schemas.microsoft.com/office/drawing/2014/main" id="{F50D7ABE-2E90-B749-98E9-E017DDE35114}"/>
              </a:ext>
            </a:extLst>
          </p:cNvPr>
          <p:cNvGrpSpPr/>
          <p:nvPr/>
        </p:nvGrpSpPr>
        <p:grpSpPr>
          <a:xfrm>
            <a:off x="7934876" y="3187872"/>
            <a:ext cx="655959" cy="493895"/>
            <a:chOff x="10579834" y="3107495"/>
            <a:chExt cx="874612" cy="658527"/>
          </a:xfrm>
        </p:grpSpPr>
        <p:cxnSp>
          <p:nvCxnSpPr>
            <p:cNvPr id="247" name="Straight Connector 246">
              <a:extLst>
                <a:ext uri="{FF2B5EF4-FFF2-40B4-BE49-F238E27FC236}">
                  <a16:creationId xmlns:a16="http://schemas.microsoft.com/office/drawing/2014/main" id="{0B9AD6E0-6390-9248-AB17-F5D947FF0E79}"/>
                </a:ext>
              </a:extLst>
            </p:cNvPr>
            <p:cNvCxnSpPr>
              <a:cxnSpLocks/>
            </p:cNvCxnSpPr>
            <p:nvPr/>
          </p:nvCxnSpPr>
          <p:spPr>
            <a:xfrm flipH="1" flipV="1">
              <a:off x="11018469" y="3107495"/>
              <a:ext cx="435977" cy="622029"/>
            </a:xfrm>
            <a:prstGeom prst="line">
              <a:avLst/>
            </a:prstGeom>
            <a:ln w="762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48" name="Straight Connector 247">
              <a:extLst>
                <a:ext uri="{FF2B5EF4-FFF2-40B4-BE49-F238E27FC236}">
                  <a16:creationId xmlns:a16="http://schemas.microsoft.com/office/drawing/2014/main" id="{C6B1D166-DA36-1D4D-8CD7-65A406A725BF}"/>
                </a:ext>
              </a:extLst>
            </p:cNvPr>
            <p:cNvCxnSpPr>
              <a:cxnSpLocks/>
            </p:cNvCxnSpPr>
            <p:nvPr/>
          </p:nvCxnSpPr>
          <p:spPr>
            <a:xfrm flipV="1">
              <a:off x="10579834" y="3126570"/>
              <a:ext cx="440448" cy="639452"/>
            </a:xfrm>
            <a:prstGeom prst="line">
              <a:avLst/>
            </a:prstGeom>
            <a:ln w="762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10" name="Group 9">
            <a:extLst>
              <a:ext uri="{FF2B5EF4-FFF2-40B4-BE49-F238E27FC236}">
                <a16:creationId xmlns:a16="http://schemas.microsoft.com/office/drawing/2014/main" id="{D4CEB889-8C22-714C-86BA-8B0199B393CF}"/>
              </a:ext>
            </a:extLst>
          </p:cNvPr>
          <p:cNvGrpSpPr/>
          <p:nvPr/>
        </p:nvGrpSpPr>
        <p:grpSpPr>
          <a:xfrm>
            <a:off x="8490559" y="3146714"/>
            <a:ext cx="683987" cy="1157235"/>
            <a:chOff x="11320746" y="3052619"/>
            <a:chExt cx="911982" cy="1542980"/>
          </a:xfrm>
        </p:grpSpPr>
        <p:sp>
          <p:nvSpPr>
            <p:cNvPr id="265" name="Rectangle 264">
              <a:extLst>
                <a:ext uri="{FF2B5EF4-FFF2-40B4-BE49-F238E27FC236}">
                  <a16:creationId xmlns:a16="http://schemas.microsoft.com/office/drawing/2014/main" id="{CF024075-61EB-F04E-9712-FC4E04271A68}"/>
                </a:ext>
              </a:extLst>
            </p:cNvPr>
            <p:cNvSpPr/>
            <p:nvPr/>
          </p:nvSpPr>
          <p:spPr>
            <a:xfrm>
              <a:off x="11415340" y="3702295"/>
              <a:ext cx="722794" cy="893304"/>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66" name="Triangle 265">
              <a:extLst>
                <a:ext uri="{FF2B5EF4-FFF2-40B4-BE49-F238E27FC236}">
                  <a16:creationId xmlns:a16="http://schemas.microsoft.com/office/drawing/2014/main" id="{0CDCF9A2-5F5B-134D-8B0F-6A1500C4FD56}"/>
                </a:ext>
              </a:extLst>
            </p:cNvPr>
            <p:cNvSpPr/>
            <p:nvPr/>
          </p:nvSpPr>
          <p:spPr>
            <a:xfrm>
              <a:off x="11320746" y="3052619"/>
              <a:ext cx="911982" cy="649676"/>
            </a:xfrm>
            <a:prstGeom prst="triangl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grpSp>
        <p:nvGrpSpPr>
          <p:cNvPr id="23" name="Group 22">
            <a:extLst>
              <a:ext uri="{FF2B5EF4-FFF2-40B4-BE49-F238E27FC236}">
                <a16:creationId xmlns:a16="http://schemas.microsoft.com/office/drawing/2014/main" id="{1F9B92E1-1439-5240-A0D5-F2F04D2D09C7}"/>
              </a:ext>
            </a:extLst>
          </p:cNvPr>
          <p:cNvGrpSpPr/>
          <p:nvPr/>
        </p:nvGrpSpPr>
        <p:grpSpPr>
          <a:xfrm>
            <a:off x="8538891" y="3655023"/>
            <a:ext cx="570097" cy="635088"/>
            <a:chOff x="11385187" y="3730364"/>
            <a:chExt cx="760129" cy="846784"/>
          </a:xfrm>
        </p:grpSpPr>
        <p:sp>
          <p:nvSpPr>
            <p:cNvPr id="263" name="Rectangle 262">
              <a:extLst>
                <a:ext uri="{FF2B5EF4-FFF2-40B4-BE49-F238E27FC236}">
                  <a16:creationId xmlns:a16="http://schemas.microsoft.com/office/drawing/2014/main" id="{D52C0A44-CACD-3D4B-BE10-94DEF4F25EC0}"/>
                </a:ext>
              </a:extLst>
            </p:cNvPr>
            <p:cNvSpPr/>
            <p:nvPr/>
          </p:nvSpPr>
          <p:spPr>
            <a:xfrm>
              <a:off x="11491657" y="3929768"/>
              <a:ext cx="565654" cy="647380"/>
            </a:xfrm>
            <a:prstGeom prst="rect">
              <a:avLst/>
            </a:prstGeom>
            <a:solidFill>
              <a:schemeClr val="accent4">
                <a:lumMod val="40000"/>
                <a:lumOff val="60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cxnSp>
          <p:nvCxnSpPr>
            <p:cNvPr id="264" name="Straight Connector 263">
              <a:extLst>
                <a:ext uri="{FF2B5EF4-FFF2-40B4-BE49-F238E27FC236}">
                  <a16:creationId xmlns:a16="http://schemas.microsoft.com/office/drawing/2014/main" id="{F6AAFAA1-F0AC-824F-9475-E0B8A1DCA4BE}"/>
                </a:ext>
              </a:extLst>
            </p:cNvPr>
            <p:cNvCxnSpPr>
              <a:cxnSpLocks/>
            </p:cNvCxnSpPr>
            <p:nvPr/>
          </p:nvCxnSpPr>
          <p:spPr>
            <a:xfrm flipV="1">
              <a:off x="11385187" y="3730364"/>
              <a:ext cx="760129" cy="8269"/>
            </a:xfrm>
            <a:prstGeom prst="line">
              <a:avLst/>
            </a:prstGeom>
            <a:solidFill>
              <a:srgbClr val="E6C975"/>
            </a:solidFill>
            <a:ln>
              <a:solidFill>
                <a:schemeClr val="bg1"/>
              </a:solidFill>
            </a:ln>
          </p:spPr>
          <p:style>
            <a:lnRef idx="1">
              <a:schemeClr val="accent1"/>
            </a:lnRef>
            <a:fillRef idx="0">
              <a:schemeClr val="accent1"/>
            </a:fillRef>
            <a:effectRef idx="0">
              <a:schemeClr val="accent1"/>
            </a:effectRef>
            <a:fontRef idx="minor">
              <a:schemeClr val="tx1"/>
            </a:fontRef>
          </p:style>
        </p:cxnSp>
      </p:grpSp>
      <p:cxnSp>
        <p:nvCxnSpPr>
          <p:cNvPr id="256" name="Straight Connector 255">
            <a:extLst>
              <a:ext uri="{FF2B5EF4-FFF2-40B4-BE49-F238E27FC236}">
                <a16:creationId xmlns:a16="http://schemas.microsoft.com/office/drawing/2014/main" id="{9A9EEA36-0C21-104A-9249-C73465FD4FB4}"/>
              </a:ext>
            </a:extLst>
          </p:cNvPr>
          <p:cNvCxnSpPr>
            <a:cxnSpLocks/>
          </p:cNvCxnSpPr>
          <p:nvPr/>
        </p:nvCxnSpPr>
        <p:spPr>
          <a:xfrm>
            <a:off x="8837141" y="3800237"/>
            <a:ext cx="0" cy="485535"/>
          </a:xfrm>
          <a:prstGeom prst="line">
            <a:avLst/>
          </a:prstGeom>
        </p:spPr>
        <p:style>
          <a:lnRef idx="1">
            <a:schemeClr val="accent1"/>
          </a:lnRef>
          <a:fillRef idx="0">
            <a:schemeClr val="accent1"/>
          </a:fillRef>
          <a:effectRef idx="0">
            <a:schemeClr val="accent1"/>
          </a:effectRef>
          <a:fontRef idx="minor">
            <a:schemeClr val="tx1"/>
          </a:fontRef>
        </p:style>
      </p:cxnSp>
      <p:sp>
        <p:nvSpPr>
          <p:cNvPr id="257" name="Oval 256">
            <a:extLst>
              <a:ext uri="{FF2B5EF4-FFF2-40B4-BE49-F238E27FC236}">
                <a16:creationId xmlns:a16="http://schemas.microsoft.com/office/drawing/2014/main" id="{DEAFC1CB-328D-D14E-8827-EA242487091E}"/>
              </a:ext>
            </a:extLst>
          </p:cNvPr>
          <p:cNvSpPr/>
          <p:nvPr/>
        </p:nvSpPr>
        <p:spPr>
          <a:xfrm>
            <a:off x="8796053" y="4013149"/>
            <a:ext cx="32373" cy="46945"/>
          </a:xfrm>
          <a:prstGeom prst="ellipse">
            <a:avLst/>
          </a:prstGeom>
          <a:solidFill>
            <a:schemeClr val="bg1">
              <a:lumMod val="50000"/>
            </a:schemeClr>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58" name="Oval 257">
            <a:extLst>
              <a:ext uri="{FF2B5EF4-FFF2-40B4-BE49-F238E27FC236}">
                <a16:creationId xmlns:a16="http://schemas.microsoft.com/office/drawing/2014/main" id="{23C635C1-3D7B-FE41-9E6B-BB113A3543B5}"/>
              </a:ext>
            </a:extLst>
          </p:cNvPr>
          <p:cNvSpPr/>
          <p:nvPr/>
        </p:nvSpPr>
        <p:spPr>
          <a:xfrm>
            <a:off x="8852953" y="4010849"/>
            <a:ext cx="32373" cy="46945"/>
          </a:xfrm>
          <a:prstGeom prst="ellipse">
            <a:avLst/>
          </a:prstGeom>
          <a:solidFill>
            <a:schemeClr val="bg1">
              <a:lumMod val="50000"/>
            </a:schemeClr>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nvGrpSpPr>
          <p:cNvPr id="22" name="Group 21">
            <a:extLst>
              <a:ext uri="{FF2B5EF4-FFF2-40B4-BE49-F238E27FC236}">
                <a16:creationId xmlns:a16="http://schemas.microsoft.com/office/drawing/2014/main" id="{B7D3F60B-3ECA-4B48-969D-CB7D181A666A}"/>
              </a:ext>
            </a:extLst>
          </p:cNvPr>
          <p:cNvGrpSpPr/>
          <p:nvPr/>
        </p:nvGrpSpPr>
        <p:grpSpPr>
          <a:xfrm>
            <a:off x="8488521" y="3184297"/>
            <a:ext cx="655959" cy="493895"/>
            <a:chOff x="11318028" y="3102728"/>
            <a:chExt cx="874612" cy="658527"/>
          </a:xfrm>
        </p:grpSpPr>
        <p:cxnSp>
          <p:nvCxnSpPr>
            <p:cNvPr id="260" name="Straight Connector 259">
              <a:extLst>
                <a:ext uri="{FF2B5EF4-FFF2-40B4-BE49-F238E27FC236}">
                  <a16:creationId xmlns:a16="http://schemas.microsoft.com/office/drawing/2014/main" id="{DC4D8293-2537-2E4E-B200-73067777530D}"/>
                </a:ext>
              </a:extLst>
            </p:cNvPr>
            <p:cNvCxnSpPr>
              <a:cxnSpLocks/>
            </p:cNvCxnSpPr>
            <p:nvPr/>
          </p:nvCxnSpPr>
          <p:spPr>
            <a:xfrm flipH="1" flipV="1">
              <a:off x="11756663" y="3102728"/>
              <a:ext cx="435977" cy="622029"/>
            </a:xfrm>
            <a:prstGeom prst="line">
              <a:avLst/>
            </a:prstGeom>
            <a:ln w="762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61" name="Straight Connector 260">
              <a:extLst>
                <a:ext uri="{FF2B5EF4-FFF2-40B4-BE49-F238E27FC236}">
                  <a16:creationId xmlns:a16="http://schemas.microsoft.com/office/drawing/2014/main" id="{553EA4F0-6C55-2A45-A480-EEA6FBEACEFD}"/>
                </a:ext>
              </a:extLst>
            </p:cNvPr>
            <p:cNvCxnSpPr>
              <a:cxnSpLocks/>
            </p:cNvCxnSpPr>
            <p:nvPr/>
          </p:nvCxnSpPr>
          <p:spPr>
            <a:xfrm flipV="1">
              <a:off x="11318028" y="3121803"/>
              <a:ext cx="440448" cy="639452"/>
            </a:xfrm>
            <a:prstGeom prst="line">
              <a:avLst/>
            </a:prstGeom>
            <a:ln w="76200">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269" name="TextBox 268">
            <a:extLst>
              <a:ext uri="{FF2B5EF4-FFF2-40B4-BE49-F238E27FC236}">
                <a16:creationId xmlns:a16="http://schemas.microsoft.com/office/drawing/2014/main" id="{AE2AB55A-7DD1-1840-8D56-62295340AF26}"/>
              </a:ext>
            </a:extLst>
          </p:cNvPr>
          <p:cNvSpPr txBox="1"/>
          <p:nvPr/>
        </p:nvSpPr>
        <p:spPr>
          <a:xfrm>
            <a:off x="6308364" y="3652763"/>
            <a:ext cx="2806787" cy="219291"/>
          </a:xfrm>
          <a:prstGeom prst="rect">
            <a:avLst/>
          </a:prstGeom>
          <a:noFill/>
        </p:spPr>
        <p:txBody>
          <a:bodyPr wrap="square" rtlCol="0">
            <a:spAutoFit/>
          </a:bodyPr>
          <a:lstStyle/>
          <a:p>
            <a:pPr algn="ctr"/>
            <a:r>
              <a:rPr lang="en-US" sz="825" b="1" dirty="0">
                <a:solidFill>
                  <a:schemeClr val="bg1"/>
                </a:solidFill>
                <a:latin typeface="Century Gothic" panose="020B0502020202020204" pitchFamily="34" charset="0"/>
              </a:rPr>
              <a:t>Ancillary Systems (Non-Core)</a:t>
            </a:r>
          </a:p>
        </p:txBody>
      </p:sp>
      <p:sp>
        <p:nvSpPr>
          <p:cNvPr id="272" name="Freeform 271">
            <a:extLst>
              <a:ext uri="{FF2B5EF4-FFF2-40B4-BE49-F238E27FC236}">
                <a16:creationId xmlns:a16="http://schemas.microsoft.com/office/drawing/2014/main" id="{1FC8CC9F-66AB-CE4F-AB95-70A59812A3EB}"/>
              </a:ext>
            </a:extLst>
          </p:cNvPr>
          <p:cNvSpPr/>
          <p:nvPr/>
        </p:nvSpPr>
        <p:spPr>
          <a:xfrm flipV="1">
            <a:off x="23718" y="5099582"/>
            <a:ext cx="9117376" cy="887893"/>
          </a:xfrm>
          <a:custGeom>
            <a:avLst/>
            <a:gdLst>
              <a:gd name="connsiteX0" fmla="*/ 444500 w 2425700"/>
              <a:gd name="connsiteY0" fmla="*/ 355600 h 952500"/>
              <a:gd name="connsiteX1" fmla="*/ 0 w 2425700"/>
              <a:gd name="connsiteY1" fmla="*/ 800100 h 952500"/>
              <a:gd name="connsiteX2" fmla="*/ 1054100 w 2425700"/>
              <a:gd name="connsiteY2" fmla="*/ 952500 h 952500"/>
              <a:gd name="connsiteX3" fmla="*/ 1955800 w 2425700"/>
              <a:gd name="connsiteY3" fmla="*/ 711200 h 952500"/>
              <a:gd name="connsiteX4" fmla="*/ 2425700 w 2425700"/>
              <a:gd name="connsiteY4" fmla="*/ 393700 h 952500"/>
              <a:gd name="connsiteX5" fmla="*/ 2222500 w 2425700"/>
              <a:gd name="connsiteY5" fmla="*/ 0 h 952500"/>
              <a:gd name="connsiteX6" fmla="*/ 1778000 w 2425700"/>
              <a:gd name="connsiteY6" fmla="*/ 177800 h 952500"/>
              <a:gd name="connsiteX7" fmla="*/ 1016000 w 2425700"/>
              <a:gd name="connsiteY7" fmla="*/ 406400 h 952500"/>
              <a:gd name="connsiteX8" fmla="*/ 787400 w 2425700"/>
              <a:gd name="connsiteY8" fmla="*/ 406400 h 952500"/>
              <a:gd name="connsiteX9" fmla="*/ 774700 w 2425700"/>
              <a:gd name="connsiteY9" fmla="*/ 406400 h 952500"/>
              <a:gd name="connsiteX10" fmla="*/ 444500 w 2425700"/>
              <a:gd name="connsiteY10" fmla="*/ 355600 h 952500"/>
              <a:gd name="connsiteX0" fmla="*/ 444500 w 2425700"/>
              <a:gd name="connsiteY0" fmla="*/ 355600 h 952500"/>
              <a:gd name="connsiteX1" fmla="*/ 0 w 2425700"/>
              <a:gd name="connsiteY1" fmla="*/ 800100 h 952500"/>
              <a:gd name="connsiteX2" fmla="*/ 1054100 w 2425700"/>
              <a:gd name="connsiteY2" fmla="*/ 952500 h 952500"/>
              <a:gd name="connsiteX3" fmla="*/ 1955800 w 2425700"/>
              <a:gd name="connsiteY3" fmla="*/ 711200 h 952500"/>
              <a:gd name="connsiteX4" fmla="*/ 2425700 w 2425700"/>
              <a:gd name="connsiteY4" fmla="*/ 393700 h 952500"/>
              <a:gd name="connsiteX5" fmla="*/ 2222500 w 2425700"/>
              <a:gd name="connsiteY5" fmla="*/ 0 h 952500"/>
              <a:gd name="connsiteX6" fmla="*/ 1778000 w 2425700"/>
              <a:gd name="connsiteY6" fmla="*/ 177800 h 952500"/>
              <a:gd name="connsiteX7" fmla="*/ 1016000 w 2425700"/>
              <a:gd name="connsiteY7" fmla="*/ 406400 h 952500"/>
              <a:gd name="connsiteX8" fmla="*/ 787400 w 2425700"/>
              <a:gd name="connsiteY8" fmla="*/ 406400 h 952500"/>
              <a:gd name="connsiteX9" fmla="*/ 774700 w 2425700"/>
              <a:gd name="connsiteY9" fmla="*/ 406400 h 952500"/>
              <a:gd name="connsiteX10" fmla="*/ 444500 w 2425700"/>
              <a:gd name="connsiteY10" fmla="*/ 355600 h 952500"/>
              <a:gd name="connsiteX0" fmla="*/ 444500 w 2425700"/>
              <a:gd name="connsiteY0" fmla="*/ 355600 h 952500"/>
              <a:gd name="connsiteX1" fmla="*/ 0 w 2425700"/>
              <a:gd name="connsiteY1" fmla="*/ 800100 h 952500"/>
              <a:gd name="connsiteX2" fmla="*/ 1054100 w 2425700"/>
              <a:gd name="connsiteY2" fmla="*/ 952500 h 952500"/>
              <a:gd name="connsiteX3" fmla="*/ 1955800 w 2425700"/>
              <a:gd name="connsiteY3" fmla="*/ 711200 h 952500"/>
              <a:gd name="connsiteX4" fmla="*/ 2425700 w 2425700"/>
              <a:gd name="connsiteY4" fmla="*/ 393700 h 952500"/>
              <a:gd name="connsiteX5" fmla="*/ 2222500 w 2425700"/>
              <a:gd name="connsiteY5" fmla="*/ 0 h 952500"/>
              <a:gd name="connsiteX6" fmla="*/ 1778000 w 2425700"/>
              <a:gd name="connsiteY6" fmla="*/ 177800 h 952500"/>
              <a:gd name="connsiteX7" fmla="*/ 1038218 w 2425700"/>
              <a:gd name="connsiteY7" fmla="*/ 80816 h 952500"/>
              <a:gd name="connsiteX8" fmla="*/ 787400 w 2425700"/>
              <a:gd name="connsiteY8" fmla="*/ 406400 h 952500"/>
              <a:gd name="connsiteX9" fmla="*/ 774700 w 2425700"/>
              <a:gd name="connsiteY9" fmla="*/ 406400 h 952500"/>
              <a:gd name="connsiteX10" fmla="*/ 444500 w 2425700"/>
              <a:gd name="connsiteY10" fmla="*/ 355600 h 952500"/>
              <a:gd name="connsiteX0" fmla="*/ 444500 w 2425700"/>
              <a:gd name="connsiteY0" fmla="*/ 355600 h 952500"/>
              <a:gd name="connsiteX1" fmla="*/ 0 w 2425700"/>
              <a:gd name="connsiteY1" fmla="*/ 800100 h 952500"/>
              <a:gd name="connsiteX2" fmla="*/ 1054100 w 2425700"/>
              <a:gd name="connsiteY2" fmla="*/ 952500 h 952500"/>
              <a:gd name="connsiteX3" fmla="*/ 1955800 w 2425700"/>
              <a:gd name="connsiteY3" fmla="*/ 711200 h 952500"/>
              <a:gd name="connsiteX4" fmla="*/ 2425700 w 2425700"/>
              <a:gd name="connsiteY4" fmla="*/ 393700 h 952500"/>
              <a:gd name="connsiteX5" fmla="*/ 2222500 w 2425700"/>
              <a:gd name="connsiteY5" fmla="*/ 0 h 952500"/>
              <a:gd name="connsiteX6" fmla="*/ 1778000 w 2425700"/>
              <a:gd name="connsiteY6" fmla="*/ 177800 h 952500"/>
              <a:gd name="connsiteX7" fmla="*/ 1038218 w 2425700"/>
              <a:gd name="connsiteY7" fmla="*/ 80816 h 952500"/>
              <a:gd name="connsiteX8" fmla="*/ 787400 w 2425700"/>
              <a:gd name="connsiteY8" fmla="*/ 406400 h 952500"/>
              <a:gd name="connsiteX9" fmla="*/ 696939 w 2425700"/>
              <a:gd name="connsiteY9" fmla="*/ 232755 h 952500"/>
              <a:gd name="connsiteX10" fmla="*/ 444500 w 2425700"/>
              <a:gd name="connsiteY10" fmla="*/ 355600 h 952500"/>
              <a:gd name="connsiteX0" fmla="*/ 444500 w 2425700"/>
              <a:gd name="connsiteY0" fmla="*/ 355600 h 952500"/>
              <a:gd name="connsiteX1" fmla="*/ 0 w 2425700"/>
              <a:gd name="connsiteY1" fmla="*/ 800100 h 952500"/>
              <a:gd name="connsiteX2" fmla="*/ 1054100 w 2425700"/>
              <a:gd name="connsiteY2" fmla="*/ 952500 h 952500"/>
              <a:gd name="connsiteX3" fmla="*/ 1955800 w 2425700"/>
              <a:gd name="connsiteY3" fmla="*/ 711200 h 952500"/>
              <a:gd name="connsiteX4" fmla="*/ 2425700 w 2425700"/>
              <a:gd name="connsiteY4" fmla="*/ 393700 h 952500"/>
              <a:gd name="connsiteX5" fmla="*/ 2222500 w 2425700"/>
              <a:gd name="connsiteY5" fmla="*/ 0 h 952500"/>
              <a:gd name="connsiteX6" fmla="*/ 1778000 w 2425700"/>
              <a:gd name="connsiteY6" fmla="*/ 177800 h 952500"/>
              <a:gd name="connsiteX7" fmla="*/ 1038218 w 2425700"/>
              <a:gd name="connsiteY7" fmla="*/ 80816 h 952500"/>
              <a:gd name="connsiteX8" fmla="*/ 798508 w 2425700"/>
              <a:gd name="connsiteY8" fmla="*/ 243608 h 952500"/>
              <a:gd name="connsiteX9" fmla="*/ 696939 w 2425700"/>
              <a:gd name="connsiteY9" fmla="*/ 232755 h 952500"/>
              <a:gd name="connsiteX10" fmla="*/ 444500 w 2425700"/>
              <a:gd name="connsiteY10" fmla="*/ 355600 h 952500"/>
              <a:gd name="connsiteX0" fmla="*/ 444500 w 2425700"/>
              <a:gd name="connsiteY0" fmla="*/ 355600 h 952500"/>
              <a:gd name="connsiteX1" fmla="*/ 0 w 2425700"/>
              <a:gd name="connsiteY1" fmla="*/ 800100 h 952500"/>
              <a:gd name="connsiteX2" fmla="*/ 1054100 w 2425700"/>
              <a:gd name="connsiteY2" fmla="*/ 952500 h 952500"/>
              <a:gd name="connsiteX3" fmla="*/ 1955800 w 2425700"/>
              <a:gd name="connsiteY3" fmla="*/ 711200 h 952500"/>
              <a:gd name="connsiteX4" fmla="*/ 2425700 w 2425700"/>
              <a:gd name="connsiteY4" fmla="*/ 393700 h 952500"/>
              <a:gd name="connsiteX5" fmla="*/ 2222500 w 2425700"/>
              <a:gd name="connsiteY5" fmla="*/ 0 h 952500"/>
              <a:gd name="connsiteX6" fmla="*/ 1689130 w 2425700"/>
              <a:gd name="connsiteY6" fmla="*/ 80125 h 952500"/>
              <a:gd name="connsiteX7" fmla="*/ 1038218 w 2425700"/>
              <a:gd name="connsiteY7" fmla="*/ 80816 h 952500"/>
              <a:gd name="connsiteX8" fmla="*/ 798508 w 2425700"/>
              <a:gd name="connsiteY8" fmla="*/ 243608 h 952500"/>
              <a:gd name="connsiteX9" fmla="*/ 696939 w 2425700"/>
              <a:gd name="connsiteY9" fmla="*/ 232755 h 952500"/>
              <a:gd name="connsiteX10" fmla="*/ 444500 w 2425700"/>
              <a:gd name="connsiteY10" fmla="*/ 355600 h 952500"/>
              <a:gd name="connsiteX0" fmla="*/ 444500 w 2425700"/>
              <a:gd name="connsiteY0" fmla="*/ 355600 h 952500"/>
              <a:gd name="connsiteX1" fmla="*/ 0 w 2425700"/>
              <a:gd name="connsiteY1" fmla="*/ 800100 h 952500"/>
              <a:gd name="connsiteX2" fmla="*/ 1054100 w 2425700"/>
              <a:gd name="connsiteY2" fmla="*/ 952500 h 952500"/>
              <a:gd name="connsiteX3" fmla="*/ 1955800 w 2425700"/>
              <a:gd name="connsiteY3" fmla="*/ 711200 h 952500"/>
              <a:gd name="connsiteX4" fmla="*/ 2425700 w 2425700"/>
              <a:gd name="connsiteY4" fmla="*/ 393700 h 952500"/>
              <a:gd name="connsiteX5" fmla="*/ 2222500 w 2425700"/>
              <a:gd name="connsiteY5" fmla="*/ 0 h 952500"/>
              <a:gd name="connsiteX6" fmla="*/ 1689130 w 2425700"/>
              <a:gd name="connsiteY6" fmla="*/ 80125 h 952500"/>
              <a:gd name="connsiteX7" fmla="*/ 1038218 w 2425700"/>
              <a:gd name="connsiteY7" fmla="*/ 80816 h 952500"/>
              <a:gd name="connsiteX8" fmla="*/ 798508 w 2425700"/>
              <a:gd name="connsiteY8" fmla="*/ 243608 h 952500"/>
              <a:gd name="connsiteX9" fmla="*/ 696939 w 2425700"/>
              <a:gd name="connsiteY9" fmla="*/ 232755 h 952500"/>
              <a:gd name="connsiteX10" fmla="*/ 444500 w 2425700"/>
              <a:gd name="connsiteY10" fmla="*/ 355600 h 952500"/>
              <a:gd name="connsiteX0" fmla="*/ 444500 w 2425700"/>
              <a:gd name="connsiteY0" fmla="*/ 355600 h 952500"/>
              <a:gd name="connsiteX1" fmla="*/ 0 w 2425700"/>
              <a:gd name="connsiteY1" fmla="*/ 800100 h 952500"/>
              <a:gd name="connsiteX2" fmla="*/ 1054100 w 2425700"/>
              <a:gd name="connsiteY2" fmla="*/ 952500 h 952500"/>
              <a:gd name="connsiteX3" fmla="*/ 1955800 w 2425700"/>
              <a:gd name="connsiteY3" fmla="*/ 711200 h 952500"/>
              <a:gd name="connsiteX4" fmla="*/ 2425700 w 2425700"/>
              <a:gd name="connsiteY4" fmla="*/ 393700 h 952500"/>
              <a:gd name="connsiteX5" fmla="*/ 2222500 w 2425700"/>
              <a:gd name="connsiteY5" fmla="*/ 0 h 952500"/>
              <a:gd name="connsiteX6" fmla="*/ 1689130 w 2425700"/>
              <a:gd name="connsiteY6" fmla="*/ 80125 h 952500"/>
              <a:gd name="connsiteX7" fmla="*/ 1038218 w 2425700"/>
              <a:gd name="connsiteY7" fmla="*/ 80816 h 952500"/>
              <a:gd name="connsiteX8" fmla="*/ 798508 w 2425700"/>
              <a:gd name="connsiteY8" fmla="*/ 243608 h 952500"/>
              <a:gd name="connsiteX9" fmla="*/ 696939 w 2425700"/>
              <a:gd name="connsiteY9" fmla="*/ 232755 h 952500"/>
              <a:gd name="connsiteX10" fmla="*/ 444500 w 2425700"/>
              <a:gd name="connsiteY10" fmla="*/ 355600 h 952500"/>
              <a:gd name="connsiteX0" fmla="*/ 444500 w 2425700"/>
              <a:gd name="connsiteY0" fmla="*/ 366341 h 963241"/>
              <a:gd name="connsiteX1" fmla="*/ 0 w 2425700"/>
              <a:gd name="connsiteY1" fmla="*/ 810841 h 963241"/>
              <a:gd name="connsiteX2" fmla="*/ 1054100 w 2425700"/>
              <a:gd name="connsiteY2" fmla="*/ 963241 h 963241"/>
              <a:gd name="connsiteX3" fmla="*/ 1955800 w 2425700"/>
              <a:gd name="connsiteY3" fmla="*/ 721941 h 963241"/>
              <a:gd name="connsiteX4" fmla="*/ 2425700 w 2425700"/>
              <a:gd name="connsiteY4" fmla="*/ 404441 h 963241"/>
              <a:gd name="connsiteX5" fmla="*/ 2222500 w 2425700"/>
              <a:gd name="connsiteY5" fmla="*/ 10741 h 963241"/>
              <a:gd name="connsiteX6" fmla="*/ 1689130 w 2425700"/>
              <a:gd name="connsiteY6" fmla="*/ 90866 h 963241"/>
              <a:gd name="connsiteX7" fmla="*/ 1038218 w 2425700"/>
              <a:gd name="connsiteY7" fmla="*/ 91557 h 963241"/>
              <a:gd name="connsiteX8" fmla="*/ 798508 w 2425700"/>
              <a:gd name="connsiteY8" fmla="*/ 254349 h 963241"/>
              <a:gd name="connsiteX9" fmla="*/ 696939 w 2425700"/>
              <a:gd name="connsiteY9" fmla="*/ 243496 h 963241"/>
              <a:gd name="connsiteX10" fmla="*/ 444500 w 2425700"/>
              <a:gd name="connsiteY10" fmla="*/ 366341 h 963241"/>
              <a:gd name="connsiteX0" fmla="*/ 444500 w 2267476"/>
              <a:gd name="connsiteY0" fmla="*/ 366960 h 963860"/>
              <a:gd name="connsiteX1" fmla="*/ 0 w 2267476"/>
              <a:gd name="connsiteY1" fmla="*/ 811460 h 963860"/>
              <a:gd name="connsiteX2" fmla="*/ 1054100 w 2267476"/>
              <a:gd name="connsiteY2" fmla="*/ 963860 h 963860"/>
              <a:gd name="connsiteX3" fmla="*/ 1955800 w 2267476"/>
              <a:gd name="connsiteY3" fmla="*/ 722560 h 963860"/>
              <a:gd name="connsiteX4" fmla="*/ 2236851 w 2267476"/>
              <a:gd name="connsiteY4" fmla="*/ 383354 h 963860"/>
              <a:gd name="connsiteX5" fmla="*/ 2222500 w 2267476"/>
              <a:gd name="connsiteY5" fmla="*/ 11360 h 963860"/>
              <a:gd name="connsiteX6" fmla="*/ 1689130 w 2267476"/>
              <a:gd name="connsiteY6" fmla="*/ 91485 h 963860"/>
              <a:gd name="connsiteX7" fmla="*/ 1038218 w 2267476"/>
              <a:gd name="connsiteY7" fmla="*/ 92176 h 963860"/>
              <a:gd name="connsiteX8" fmla="*/ 798508 w 2267476"/>
              <a:gd name="connsiteY8" fmla="*/ 254968 h 963860"/>
              <a:gd name="connsiteX9" fmla="*/ 696939 w 2267476"/>
              <a:gd name="connsiteY9" fmla="*/ 244115 h 963860"/>
              <a:gd name="connsiteX10" fmla="*/ 444500 w 2267476"/>
              <a:gd name="connsiteY10" fmla="*/ 366960 h 963860"/>
              <a:gd name="connsiteX0" fmla="*/ 444500 w 2267476"/>
              <a:gd name="connsiteY0" fmla="*/ 366960 h 963860"/>
              <a:gd name="connsiteX1" fmla="*/ 0 w 2267476"/>
              <a:gd name="connsiteY1" fmla="*/ 811460 h 963860"/>
              <a:gd name="connsiteX2" fmla="*/ 1054100 w 2267476"/>
              <a:gd name="connsiteY2" fmla="*/ 963860 h 963860"/>
              <a:gd name="connsiteX3" fmla="*/ 1955800 w 2267476"/>
              <a:gd name="connsiteY3" fmla="*/ 722560 h 963860"/>
              <a:gd name="connsiteX4" fmla="*/ 2236851 w 2267476"/>
              <a:gd name="connsiteY4" fmla="*/ 383354 h 963860"/>
              <a:gd name="connsiteX5" fmla="*/ 2222500 w 2267476"/>
              <a:gd name="connsiteY5" fmla="*/ 11360 h 963860"/>
              <a:gd name="connsiteX6" fmla="*/ 1689130 w 2267476"/>
              <a:gd name="connsiteY6" fmla="*/ 91485 h 963860"/>
              <a:gd name="connsiteX7" fmla="*/ 1038218 w 2267476"/>
              <a:gd name="connsiteY7" fmla="*/ 92176 h 963860"/>
              <a:gd name="connsiteX8" fmla="*/ 798508 w 2267476"/>
              <a:gd name="connsiteY8" fmla="*/ 254968 h 963860"/>
              <a:gd name="connsiteX9" fmla="*/ 696939 w 2267476"/>
              <a:gd name="connsiteY9" fmla="*/ 244115 h 963860"/>
              <a:gd name="connsiteX10" fmla="*/ 444500 w 2267476"/>
              <a:gd name="connsiteY10" fmla="*/ 366960 h 963860"/>
              <a:gd name="connsiteX0" fmla="*/ 444500 w 2269239"/>
              <a:gd name="connsiteY0" fmla="*/ 366960 h 963860"/>
              <a:gd name="connsiteX1" fmla="*/ 0 w 2269239"/>
              <a:gd name="connsiteY1" fmla="*/ 811460 h 963860"/>
              <a:gd name="connsiteX2" fmla="*/ 1054100 w 2269239"/>
              <a:gd name="connsiteY2" fmla="*/ 963860 h 963860"/>
              <a:gd name="connsiteX3" fmla="*/ 2155758 w 2269239"/>
              <a:gd name="connsiteY3" fmla="*/ 863646 h 963860"/>
              <a:gd name="connsiteX4" fmla="*/ 2236851 w 2269239"/>
              <a:gd name="connsiteY4" fmla="*/ 383354 h 963860"/>
              <a:gd name="connsiteX5" fmla="*/ 2222500 w 2269239"/>
              <a:gd name="connsiteY5" fmla="*/ 11360 h 963860"/>
              <a:gd name="connsiteX6" fmla="*/ 1689130 w 2269239"/>
              <a:gd name="connsiteY6" fmla="*/ 91485 h 963860"/>
              <a:gd name="connsiteX7" fmla="*/ 1038218 w 2269239"/>
              <a:gd name="connsiteY7" fmla="*/ 92176 h 963860"/>
              <a:gd name="connsiteX8" fmla="*/ 798508 w 2269239"/>
              <a:gd name="connsiteY8" fmla="*/ 254968 h 963860"/>
              <a:gd name="connsiteX9" fmla="*/ 696939 w 2269239"/>
              <a:gd name="connsiteY9" fmla="*/ 244115 h 963860"/>
              <a:gd name="connsiteX10" fmla="*/ 444500 w 2269239"/>
              <a:gd name="connsiteY10" fmla="*/ 366960 h 963860"/>
              <a:gd name="connsiteX0" fmla="*/ 444500 w 2279687"/>
              <a:gd name="connsiteY0" fmla="*/ 366960 h 963860"/>
              <a:gd name="connsiteX1" fmla="*/ 0 w 2279687"/>
              <a:gd name="connsiteY1" fmla="*/ 811460 h 963860"/>
              <a:gd name="connsiteX2" fmla="*/ 1054100 w 2279687"/>
              <a:gd name="connsiteY2" fmla="*/ 963860 h 963860"/>
              <a:gd name="connsiteX3" fmla="*/ 2155758 w 2279687"/>
              <a:gd name="connsiteY3" fmla="*/ 863646 h 963860"/>
              <a:gd name="connsiteX4" fmla="*/ 2236851 w 2279687"/>
              <a:gd name="connsiteY4" fmla="*/ 383354 h 963860"/>
              <a:gd name="connsiteX5" fmla="*/ 2222500 w 2279687"/>
              <a:gd name="connsiteY5" fmla="*/ 11360 h 963860"/>
              <a:gd name="connsiteX6" fmla="*/ 1689130 w 2279687"/>
              <a:gd name="connsiteY6" fmla="*/ 91485 h 963860"/>
              <a:gd name="connsiteX7" fmla="*/ 1038218 w 2279687"/>
              <a:gd name="connsiteY7" fmla="*/ 92176 h 963860"/>
              <a:gd name="connsiteX8" fmla="*/ 798508 w 2279687"/>
              <a:gd name="connsiteY8" fmla="*/ 254968 h 963860"/>
              <a:gd name="connsiteX9" fmla="*/ 696939 w 2279687"/>
              <a:gd name="connsiteY9" fmla="*/ 244115 h 963860"/>
              <a:gd name="connsiteX10" fmla="*/ 444500 w 2279687"/>
              <a:gd name="connsiteY10" fmla="*/ 366960 h 963860"/>
              <a:gd name="connsiteX0" fmla="*/ 444500 w 2279687"/>
              <a:gd name="connsiteY0" fmla="*/ 366960 h 963860"/>
              <a:gd name="connsiteX1" fmla="*/ 0 w 2279687"/>
              <a:gd name="connsiteY1" fmla="*/ 811460 h 963860"/>
              <a:gd name="connsiteX2" fmla="*/ 1054100 w 2279687"/>
              <a:gd name="connsiteY2" fmla="*/ 963860 h 963860"/>
              <a:gd name="connsiteX3" fmla="*/ 2155758 w 2279687"/>
              <a:gd name="connsiteY3" fmla="*/ 863646 h 963860"/>
              <a:gd name="connsiteX4" fmla="*/ 2236851 w 2279687"/>
              <a:gd name="connsiteY4" fmla="*/ 383354 h 963860"/>
              <a:gd name="connsiteX5" fmla="*/ 2222500 w 2279687"/>
              <a:gd name="connsiteY5" fmla="*/ 11360 h 963860"/>
              <a:gd name="connsiteX6" fmla="*/ 1689130 w 2279687"/>
              <a:gd name="connsiteY6" fmla="*/ 91485 h 963860"/>
              <a:gd name="connsiteX7" fmla="*/ 1038218 w 2279687"/>
              <a:gd name="connsiteY7" fmla="*/ 92176 h 963860"/>
              <a:gd name="connsiteX8" fmla="*/ 798508 w 2279687"/>
              <a:gd name="connsiteY8" fmla="*/ 254968 h 963860"/>
              <a:gd name="connsiteX9" fmla="*/ 696939 w 2279687"/>
              <a:gd name="connsiteY9" fmla="*/ 244115 h 963860"/>
              <a:gd name="connsiteX10" fmla="*/ 444500 w 2279687"/>
              <a:gd name="connsiteY10" fmla="*/ 366960 h 963860"/>
              <a:gd name="connsiteX0" fmla="*/ 444500 w 2279687"/>
              <a:gd name="connsiteY0" fmla="*/ 366960 h 898743"/>
              <a:gd name="connsiteX1" fmla="*/ 0 w 2279687"/>
              <a:gd name="connsiteY1" fmla="*/ 811460 h 898743"/>
              <a:gd name="connsiteX2" fmla="*/ 1009665 w 2279687"/>
              <a:gd name="connsiteY2" fmla="*/ 898743 h 898743"/>
              <a:gd name="connsiteX3" fmla="*/ 2155758 w 2279687"/>
              <a:gd name="connsiteY3" fmla="*/ 863646 h 898743"/>
              <a:gd name="connsiteX4" fmla="*/ 2236851 w 2279687"/>
              <a:gd name="connsiteY4" fmla="*/ 383354 h 898743"/>
              <a:gd name="connsiteX5" fmla="*/ 2222500 w 2279687"/>
              <a:gd name="connsiteY5" fmla="*/ 11360 h 898743"/>
              <a:gd name="connsiteX6" fmla="*/ 1689130 w 2279687"/>
              <a:gd name="connsiteY6" fmla="*/ 91485 h 898743"/>
              <a:gd name="connsiteX7" fmla="*/ 1038218 w 2279687"/>
              <a:gd name="connsiteY7" fmla="*/ 92176 h 898743"/>
              <a:gd name="connsiteX8" fmla="*/ 798508 w 2279687"/>
              <a:gd name="connsiteY8" fmla="*/ 254968 h 898743"/>
              <a:gd name="connsiteX9" fmla="*/ 696939 w 2279687"/>
              <a:gd name="connsiteY9" fmla="*/ 244115 h 898743"/>
              <a:gd name="connsiteX10" fmla="*/ 444500 w 2279687"/>
              <a:gd name="connsiteY10" fmla="*/ 366960 h 898743"/>
              <a:gd name="connsiteX0" fmla="*/ 444500 w 2279687"/>
              <a:gd name="connsiteY0" fmla="*/ 366960 h 927508"/>
              <a:gd name="connsiteX1" fmla="*/ 0 w 2279687"/>
              <a:gd name="connsiteY1" fmla="*/ 811460 h 927508"/>
              <a:gd name="connsiteX2" fmla="*/ 1009665 w 2279687"/>
              <a:gd name="connsiteY2" fmla="*/ 898743 h 927508"/>
              <a:gd name="connsiteX3" fmla="*/ 2155758 w 2279687"/>
              <a:gd name="connsiteY3" fmla="*/ 863646 h 927508"/>
              <a:gd name="connsiteX4" fmla="*/ 2236851 w 2279687"/>
              <a:gd name="connsiteY4" fmla="*/ 383354 h 927508"/>
              <a:gd name="connsiteX5" fmla="*/ 2222500 w 2279687"/>
              <a:gd name="connsiteY5" fmla="*/ 11360 h 927508"/>
              <a:gd name="connsiteX6" fmla="*/ 1689130 w 2279687"/>
              <a:gd name="connsiteY6" fmla="*/ 91485 h 927508"/>
              <a:gd name="connsiteX7" fmla="*/ 1038218 w 2279687"/>
              <a:gd name="connsiteY7" fmla="*/ 92176 h 927508"/>
              <a:gd name="connsiteX8" fmla="*/ 798508 w 2279687"/>
              <a:gd name="connsiteY8" fmla="*/ 254968 h 927508"/>
              <a:gd name="connsiteX9" fmla="*/ 696939 w 2279687"/>
              <a:gd name="connsiteY9" fmla="*/ 244115 h 927508"/>
              <a:gd name="connsiteX10" fmla="*/ 444500 w 2279687"/>
              <a:gd name="connsiteY10" fmla="*/ 366960 h 927508"/>
              <a:gd name="connsiteX0" fmla="*/ 444500 w 2279687"/>
              <a:gd name="connsiteY0" fmla="*/ 366960 h 927508"/>
              <a:gd name="connsiteX1" fmla="*/ 0 w 2279687"/>
              <a:gd name="connsiteY1" fmla="*/ 811460 h 927508"/>
              <a:gd name="connsiteX2" fmla="*/ 1009665 w 2279687"/>
              <a:gd name="connsiteY2" fmla="*/ 898743 h 927508"/>
              <a:gd name="connsiteX3" fmla="*/ 2155758 w 2279687"/>
              <a:gd name="connsiteY3" fmla="*/ 863646 h 927508"/>
              <a:gd name="connsiteX4" fmla="*/ 2236851 w 2279687"/>
              <a:gd name="connsiteY4" fmla="*/ 383354 h 927508"/>
              <a:gd name="connsiteX5" fmla="*/ 2222500 w 2279687"/>
              <a:gd name="connsiteY5" fmla="*/ 11360 h 927508"/>
              <a:gd name="connsiteX6" fmla="*/ 1689130 w 2279687"/>
              <a:gd name="connsiteY6" fmla="*/ 91485 h 927508"/>
              <a:gd name="connsiteX7" fmla="*/ 1038218 w 2279687"/>
              <a:gd name="connsiteY7" fmla="*/ 92176 h 927508"/>
              <a:gd name="connsiteX8" fmla="*/ 798508 w 2279687"/>
              <a:gd name="connsiteY8" fmla="*/ 254968 h 927508"/>
              <a:gd name="connsiteX9" fmla="*/ 696939 w 2279687"/>
              <a:gd name="connsiteY9" fmla="*/ 244115 h 927508"/>
              <a:gd name="connsiteX10" fmla="*/ 444500 w 2279687"/>
              <a:gd name="connsiteY10" fmla="*/ 366960 h 927508"/>
              <a:gd name="connsiteX0" fmla="*/ 311195 w 2146382"/>
              <a:gd name="connsiteY0" fmla="*/ 366960 h 924891"/>
              <a:gd name="connsiteX1" fmla="*/ 0 w 2146382"/>
              <a:gd name="connsiteY1" fmla="*/ 789755 h 924891"/>
              <a:gd name="connsiteX2" fmla="*/ 876360 w 2146382"/>
              <a:gd name="connsiteY2" fmla="*/ 898743 h 924891"/>
              <a:gd name="connsiteX3" fmla="*/ 2022453 w 2146382"/>
              <a:gd name="connsiteY3" fmla="*/ 863646 h 924891"/>
              <a:gd name="connsiteX4" fmla="*/ 2103546 w 2146382"/>
              <a:gd name="connsiteY4" fmla="*/ 383354 h 924891"/>
              <a:gd name="connsiteX5" fmla="*/ 2089195 w 2146382"/>
              <a:gd name="connsiteY5" fmla="*/ 11360 h 924891"/>
              <a:gd name="connsiteX6" fmla="*/ 1555825 w 2146382"/>
              <a:gd name="connsiteY6" fmla="*/ 91485 h 924891"/>
              <a:gd name="connsiteX7" fmla="*/ 904913 w 2146382"/>
              <a:gd name="connsiteY7" fmla="*/ 92176 h 924891"/>
              <a:gd name="connsiteX8" fmla="*/ 665203 w 2146382"/>
              <a:gd name="connsiteY8" fmla="*/ 254968 h 924891"/>
              <a:gd name="connsiteX9" fmla="*/ 563634 w 2146382"/>
              <a:gd name="connsiteY9" fmla="*/ 244115 h 924891"/>
              <a:gd name="connsiteX10" fmla="*/ 311195 w 2146382"/>
              <a:gd name="connsiteY10" fmla="*/ 366960 h 924891"/>
              <a:gd name="connsiteX0" fmla="*/ 311195 w 2146382"/>
              <a:gd name="connsiteY0" fmla="*/ 366960 h 954663"/>
              <a:gd name="connsiteX1" fmla="*/ 0 w 2146382"/>
              <a:gd name="connsiteY1" fmla="*/ 789755 h 954663"/>
              <a:gd name="connsiteX2" fmla="*/ 876360 w 2146382"/>
              <a:gd name="connsiteY2" fmla="*/ 898743 h 954663"/>
              <a:gd name="connsiteX3" fmla="*/ 2022453 w 2146382"/>
              <a:gd name="connsiteY3" fmla="*/ 863646 h 954663"/>
              <a:gd name="connsiteX4" fmla="*/ 2103546 w 2146382"/>
              <a:gd name="connsiteY4" fmla="*/ 383354 h 954663"/>
              <a:gd name="connsiteX5" fmla="*/ 2089195 w 2146382"/>
              <a:gd name="connsiteY5" fmla="*/ 11360 h 954663"/>
              <a:gd name="connsiteX6" fmla="*/ 1555825 w 2146382"/>
              <a:gd name="connsiteY6" fmla="*/ 91485 h 954663"/>
              <a:gd name="connsiteX7" fmla="*/ 904913 w 2146382"/>
              <a:gd name="connsiteY7" fmla="*/ 92176 h 954663"/>
              <a:gd name="connsiteX8" fmla="*/ 665203 w 2146382"/>
              <a:gd name="connsiteY8" fmla="*/ 254968 h 954663"/>
              <a:gd name="connsiteX9" fmla="*/ 563634 w 2146382"/>
              <a:gd name="connsiteY9" fmla="*/ 244115 h 954663"/>
              <a:gd name="connsiteX10" fmla="*/ 311195 w 2146382"/>
              <a:gd name="connsiteY10" fmla="*/ 366960 h 954663"/>
              <a:gd name="connsiteX0" fmla="*/ 312261 w 2147448"/>
              <a:gd name="connsiteY0" fmla="*/ 366960 h 954663"/>
              <a:gd name="connsiteX1" fmla="*/ 1066 w 2147448"/>
              <a:gd name="connsiteY1" fmla="*/ 789755 h 954663"/>
              <a:gd name="connsiteX2" fmla="*/ 877426 w 2147448"/>
              <a:gd name="connsiteY2" fmla="*/ 898743 h 954663"/>
              <a:gd name="connsiteX3" fmla="*/ 2023519 w 2147448"/>
              <a:gd name="connsiteY3" fmla="*/ 863646 h 954663"/>
              <a:gd name="connsiteX4" fmla="*/ 2104612 w 2147448"/>
              <a:gd name="connsiteY4" fmla="*/ 383354 h 954663"/>
              <a:gd name="connsiteX5" fmla="*/ 2090261 w 2147448"/>
              <a:gd name="connsiteY5" fmla="*/ 11360 h 954663"/>
              <a:gd name="connsiteX6" fmla="*/ 1556891 w 2147448"/>
              <a:gd name="connsiteY6" fmla="*/ 91485 h 954663"/>
              <a:gd name="connsiteX7" fmla="*/ 905979 w 2147448"/>
              <a:gd name="connsiteY7" fmla="*/ 92176 h 954663"/>
              <a:gd name="connsiteX8" fmla="*/ 666269 w 2147448"/>
              <a:gd name="connsiteY8" fmla="*/ 254968 h 954663"/>
              <a:gd name="connsiteX9" fmla="*/ 564700 w 2147448"/>
              <a:gd name="connsiteY9" fmla="*/ 244115 h 954663"/>
              <a:gd name="connsiteX10" fmla="*/ 312261 w 2147448"/>
              <a:gd name="connsiteY10" fmla="*/ 366960 h 954663"/>
              <a:gd name="connsiteX0" fmla="*/ 312261 w 2147448"/>
              <a:gd name="connsiteY0" fmla="*/ 366960 h 954663"/>
              <a:gd name="connsiteX1" fmla="*/ 1066 w 2147448"/>
              <a:gd name="connsiteY1" fmla="*/ 789755 h 954663"/>
              <a:gd name="connsiteX2" fmla="*/ 877426 w 2147448"/>
              <a:gd name="connsiteY2" fmla="*/ 898743 h 954663"/>
              <a:gd name="connsiteX3" fmla="*/ 2023519 w 2147448"/>
              <a:gd name="connsiteY3" fmla="*/ 863646 h 954663"/>
              <a:gd name="connsiteX4" fmla="*/ 2104612 w 2147448"/>
              <a:gd name="connsiteY4" fmla="*/ 383354 h 954663"/>
              <a:gd name="connsiteX5" fmla="*/ 2090261 w 2147448"/>
              <a:gd name="connsiteY5" fmla="*/ 11360 h 954663"/>
              <a:gd name="connsiteX6" fmla="*/ 1556891 w 2147448"/>
              <a:gd name="connsiteY6" fmla="*/ 91485 h 954663"/>
              <a:gd name="connsiteX7" fmla="*/ 912659 w 2147448"/>
              <a:gd name="connsiteY7" fmla="*/ 197219 h 954663"/>
              <a:gd name="connsiteX8" fmla="*/ 666269 w 2147448"/>
              <a:gd name="connsiteY8" fmla="*/ 254968 h 954663"/>
              <a:gd name="connsiteX9" fmla="*/ 564700 w 2147448"/>
              <a:gd name="connsiteY9" fmla="*/ 244115 h 954663"/>
              <a:gd name="connsiteX10" fmla="*/ 312261 w 2147448"/>
              <a:gd name="connsiteY10" fmla="*/ 366960 h 954663"/>
              <a:gd name="connsiteX0" fmla="*/ 149685 w 2149654"/>
              <a:gd name="connsiteY0" fmla="*/ 305685 h 954663"/>
              <a:gd name="connsiteX1" fmla="*/ 3272 w 2149654"/>
              <a:gd name="connsiteY1" fmla="*/ 789755 h 954663"/>
              <a:gd name="connsiteX2" fmla="*/ 879632 w 2149654"/>
              <a:gd name="connsiteY2" fmla="*/ 898743 h 954663"/>
              <a:gd name="connsiteX3" fmla="*/ 2025725 w 2149654"/>
              <a:gd name="connsiteY3" fmla="*/ 863646 h 954663"/>
              <a:gd name="connsiteX4" fmla="*/ 2106818 w 2149654"/>
              <a:gd name="connsiteY4" fmla="*/ 383354 h 954663"/>
              <a:gd name="connsiteX5" fmla="*/ 2092467 w 2149654"/>
              <a:gd name="connsiteY5" fmla="*/ 11360 h 954663"/>
              <a:gd name="connsiteX6" fmla="*/ 1559097 w 2149654"/>
              <a:gd name="connsiteY6" fmla="*/ 91485 h 954663"/>
              <a:gd name="connsiteX7" fmla="*/ 914865 w 2149654"/>
              <a:gd name="connsiteY7" fmla="*/ 197219 h 954663"/>
              <a:gd name="connsiteX8" fmla="*/ 668475 w 2149654"/>
              <a:gd name="connsiteY8" fmla="*/ 254968 h 954663"/>
              <a:gd name="connsiteX9" fmla="*/ 566906 w 2149654"/>
              <a:gd name="connsiteY9" fmla="*/ 244115 h 954663"/>
              <a:gd name="connsiteX10" fmla="*/ 149685 w 2149654"/>
              <a:gd name="connsiteY10" fmla="*/ 305685 h 954663"/>
              <a:gd name="connsiteX0" fmla="*/ 112335 w 2112304"/>
              <a:gd name="connsiteY0" fmla="*/ 305685 h 933157"/>
              <a:gd name="connsiteX1" fmla="*/ 6004 w 2112304"/>
              <a:gd name="connsiteY1" fmla="*/ 702220 h 933157"/>
              <a:gd name="connsiteX2" fmla="*/ 842282 w 2112304"/>
              <a:gd name="connsiteY2" fmla="*/ 898743 h 933157"/>
              <a:gd name="connsiteX3" fmla="*/ 1988375 w 2112304"/>
              <a:gd name="connsiteY3" fmla="*/ 863646 h 933157"/>
              <a:gd name="connsiteX4" fmla="*/ 2069468 w 2112304"/>
              <a:gd name="connsiteY4" fmla="*/ 383354 h 933157"/>
              <a:gd name="connsiteX5" fmla="*/ 2055117 w 2112304"/>
              <a:gd name="connsiteY5" fmla="*/ 11360 h 933157"/>
              <a:gd name="connsiteX6" fmla="*/ 1521747 w 2112304"/>
              <a:gd name="connsiteY6" fmla="*/ 91485 h 933157"/>
              <a:gd name="connsiteX7" fmla="*/ 877515 w 2112304"/>
              <a:gd name="connsiteY7" fmla="*/ 197219 h 933157"/>
              <a:gd name="connsiteX8" fmla="*/ 631125 w 2112304"/>
              <a:gd name="connsiteY8" fmla="*/ 254968 h 933157"/>
              <a:gd name="connsiteX9" fmla="*/ 529556 w 2112304"/>
              <a:gd name="connsiteY9" fmla="*/ 244115 h 933157"/>
              <a:gd name="connsiteX10" fmla="*/ 112335 w 2112304"/>
              <a:gd name="connsiteY10" fmla="*/ 305685 h 933157"/>
              <a:gd name="connsiteX0" fmla="*/ 112335 w 2112304"/>
              <a:gd name="connsiteY0" fmla="*/ 214200 h 841672"/>
              <a:gd name="connsiteX1" fmla="*/ 6004 w 2112304"/>
              <a:gd name="connsiteY1" fmla="*/ 610735 h 841672"/>
              <a:gd name="connsiteX2" fmla="*/ 842282 w 2112304"/>
              <a:gd name="connsiteY2" fmla="*/ 807258 h 841672"/>
              <a:gd name="connsiteX3" fmla="*/ 1988375 w 2112304"/>
              <a:gd name="connsiteY3" fmla="*/ 772161 h 841672"/>
              <a:gd name="connsiteX4" fmla="*/ 2069468 w 2112304"/>
              <a:gd name="connsiteY4" fmla="*/ 291869 h 841672"/>
              <a:gd name="connsiteX5" fmla="*/ 2026169 w 2112304"/>
              <a:gd name="connsiteY5" fmla="*/ 182483 h 841672"/>
              <a:gd name="connsiteX6" fmla="*/ 1521747 w 2112304"/>
              <a:gd name="connsiteY6" fmla="*/ 0 h 841672"/>
              <a:gd name="connsiteX7" fmla="*/ 877515 w 2112304"/>
              <a:gd name="connsiteY7" fmla="*/ 105734 h 841672"/>
              <a:gd name="connsiteX8" fmla="*/ 631125 w 2112304"/>
              <a:gd name="connsiteY8" fmla="*/ 163483 h 841672"/>
              <a:gd name="connsiteX9" fmla="*/ 529556 w 2112304"/>
              <a:gd name="connsiteY9" fmla="*/ 152630 h 841672"/>
              <a:gd name="connsiteX10" fmla="*/ 112335 w 2112304"/>
              <a:gd name="connsiteY10" fmla="*/ 214200 h 841672"/>
              <a:gd name="connsiteX0" fmla="*/ 112335 w 2138177"/>
              <a:gd name="connsiteY0" fmla="*/ 214200 h 841672"/>
              <a:gd name="connsiteX1" fmla="*/ 6004 w 2138177"/>
              <a:gd name="connsiteY1" fmla="*/ 610735 h 841672"/>
              <a:gd name="connsiteX2" fmla="*/ 842282 w 2138177"/>
              <a:gd name="connsiteY2" fmla="*/ 807258 h 841672"/>
              <a:gd name="connsiteX3" fmla="*/ 1988375 w 2138177"/>
              <a:gd name="connsiteY3" fmla="*/ 772161 h 841672"/>
              <a:gd name="connsiteX4" fmla="*/ 2105097 w 2138177"/>
              <a:gd name="connsiteY4" fmla="*/ 440680 h 841672"/>
              <a:gd name="connsiteX5" fmla="*/ 2026169 w 2138177"/>
              <a:gd name="connsiteY5" fmla="*/ 182483 h 841672"/>
              <a:gd name="connsiteX6" fmla="*/ 1521747 w 2138177"/>
              <a:gd name="connsiteY6" fmla="*/ 0 h 841672"/>
              <a:gd name="connsiteX7" fmla="*/ 877515 w 2138177"/>
              <a:gd name="connsiteY7" fmla="*/ 105734 h 841672"/>
              <a:gd name="connsiteX8" fmla="*/ 631125 w 2138177"/>
              <a:gd name="connsiteY8" fmla="*/ 163483 h 841672"/>
              <a:gd name="connsiteX9" fmla="*/ 529556 w 2138177"/>
              <a:gd name="connsiteY9" fmla="*/ 152630 h 841672"/>
              <a:gd name="connsiteX10" fmla="*/ 112335 w 2138177"/>
              <a:gd name="connsiteY10" fmla="*/ 214200 h 841672"/>
              <a:gd name="connsiteX0" fmla="*/ 112335 w 2131490"/>
              <a:gd name="connsiteY0" fmla="*/ 214200 h 982247"/>
              <a:gd name="connsiteX1" fmla="*/ 6004 w 2131490"/>
              <a:gd name="connsiteY1" fmla="*/ 610735 h 982247"/>
              <a:gd name="connsiteX2" fmla="*/ 842282 w 2131490"/>
              <a:gd name="connsiteY2" fmla="*/ 807258 h 982247"/>
              <a:gd name="connsiteX3" fmla="*/ 1952746 w 2131490"/>
              <a:gd name="connsiteY3" fmla="*/ 982247 h 982247"/>
              <a:gd name="connsiteX4" fmla="*/ 2105097 w 2131490"/>
              <a:gd name="connsiteY4" fmla="*/ 440680 h 982247"/>
              <a:gd name="connsiteX5" fmla="*/ 2026169 w 2131490"/>
              <a:gd name="connsiteY5" fmla="*/ 182483 h 982247"/>
              <a:gd name="connsiteX6" fmla="*/ 1521747 w 2131490"/>
              <a:gd name="connsiteY6" fmla="*/ 0 h 982247"/>
              <a:gd name="connsiteX7" fmla="*/ 877515 w 2131490"/>
              <a:gd name="connsiteY7" fmla="*/ 105734 h 982247"/>
              <a:gd name="connsiteX8" fmla="*/ 631125 w 2131490"/>
              <a:gd name="connsiteY8" fmla="*/ 163483 h 982247"/>
              <a:gd name="connsiteX9" fmla="*/ 529556 w 2131490"/>
              <a:gd name="connsiteY9" fmla="*/ 152630 h 982247"/>
              <a:gd name="connsiteX10" fmla="*/ 112335 w 2131490"/>
              <a:gd name="connsiteY10" fmla="*/ 214200 h 982247"/>
              <a:gd name="connsiteX0" fmla="*/ 112335 w 2131490"/>
              <a:gd name="connsiteY0" fmla="*/ 214200 h 982247"/>
              <a:gd name="connsiteX1" fmla="*/ 6004 w 2131490"/>
              <a:gd name="connsiteY1" fmla="*/ 610735 h 982247"/>
              <a:gd name="connsiteX2" fmla="*/ 842282 w 2131490"/>
              <a:gd name="connsiteY2" fmla="*/ 807258 h 982247"/>
              <a:gd name="connsiteX3" fmla="*/ 1952746 w 2131490"/>
              <a:gd name="connsiteY3" fmla="*/ 982247 h 982247"/>
              <a:gd name="connsiteX4" fmla="*/ 2105097 w 2131490"/>
              <a:gd name="connsiteY4" fmla="*/ 440680 h 982247"/>
              <a:gd name="connsiteX5" fmla="*/ 2026169 w 2131490"/>
              <a:gd name="connsiteY5" fmla="*/ 182483 h 982247"/>
              <a:gd name="connsiteX6" fmla="*/ 1521747 w 2131490"/>
              <a:gd name="connsiteY6" fmla="*/ 0 h 982247"/>
              <a:gd name="connsiteX7" fmla="*/ 877515 w 2131490"/>
              <a:gd name="connsiteY7" fmla="*/ 105734 h 982247"/>
              <a:gd name="connsiteX8" fmla="*/ 631125 w 2131490"/>
              <a:gd name="connsiteY8" fmla="*/ 163483 h 982247"/>
              <a:gd name="connsiteX9" fmla="*/ 529556 w 2131490"/>
              <a:gd name="connsiteY9" fmla="*/ 152630 h 982247"/>
              <a:gd name="connsiteX10" fmla="*/ 112335 w 2131490"/>
              <a:gd name="connsiteY10" fmla="*/ 214200 h 982247"/>
              <a:gd name="connsiteX0" fmla="*/ 112335 w 2131490"/>
              <a:gd name="connsiteY0" fmla="*/ 214200 h 982247"/>
              <a:gd name="connsiteX1" fmla="*/ 6004 w 2131490"/>
              <a:gd name="connsiteY1" fmla="*/ 610735 h 982247"/>
              <a:gd name="connsiteX2" fmla="*/ 826695 w 2131490"/>
              <a:gd name="connsiteY2" fmla="*/ 728476 h 982247"/>
              <a:gd name="connsiteX3" fmla="*/ 1952746 w 2131490"/>
              <a:gd name="connsiteY3" fmla="*/ 982247 h 982247"/>
              <a:gd name="connsiteX4" fmla="*/ 2105097 w 2131490"/>
              <a:gd name="connsiteY4" fmla="*/ 440680 h 982247"/>
              <a:gd name="connsiteX5" fmla="*/ 2026169 w 2131490"/>
              <a:gd name="connsiteY5" fmla="*/ 182483 h 982247"/>
              <a:gd name="connsiteX6" fmla="*/ 1521747 w 2131490"/>
              <a:gd name="connsiteY6" fmla="*/ 0 h 982247"/>
              <a:gd name="connsiteX7" fmla="*/ 877515 w 2131490"/>
              <a:gd name="connsiteY7" fmla="*/ 105734 h 982247"/>
              <a:gd name="connsiteX8" fmla="*/ 631125 w 2131490"/>
              <a:gd name="connsiteY8" fmla="*/ 163483 h 982247"/>
              <a:gd name="connsiteX9" fmla="*/ 529556 w 2131490"/>
              <a:gd name="connsiteY9" fmla="*/ 152630 h 982247"/>
              <a:gd name="connsiteX10" fmla="*/ 112335 w 2131490"/>
              <a:gd name="connsiteY10" fmla="*/ 214200 h 982247"/>
              <a:gd name="connsiteX0" fmla="*/ 112335 w 2131490"/>
              <a:gd name="connsiteY0" fmla="*/ 108466 h 876513"/>
              <a:gd name="connsiteX1" fmla="*/ 6004 w 2131490"/>
              <a:gd name="connsiteY1" fmla="*/ 505001 h 876513"/>
              <a:gd name="connsiteX2" fmla="*/ 826695 w 2131490"/>
              <a:gd name="connsiteY2" fmla="*/ 622742 h 876513"/>
              <a:gd name="connsiteX3" fmla="*/ 1952746 w 2131490"/>
              <a:gd name="connsiteY3" fmla="*/ 876513 h 876513"/>
              <a:gd name="connsiteX4" fmla="*/ 2105097 w 2131490"/>
              <a:gd name="connsiteY4" fmla="*/ 334946 h 876513"/>
              <a:gd name="connsiteX5" fmla="*/ 2026169 w 2131490"/>
              <a:gd name="connsiteY5" fmla="*/ 76749 h 876513"/>
              <a:gd name="connsiteX6" fmla="*/ 1510613 w 2131490"/>
              <a:gd name="connsiteY6" fmla="*/ 104352 h 876513"/>
              <a:gd name="connsiteX7" fmla="*/ 877515 w 2131490"/>
              <a:gd name="connsiteY7" fmla="*/ 0 h 876513"/>
              <a:gd name="connsiteX8" fmla="*/ 631125 w 2131490"/>
              <a:gd name="connsiteY8" fmla="*/ 57749 h 876513"/>
              <a:gd name="connsiteX9" fmla="*/ 529556 w 2131490"/>
              <a:gd name="connsiteY9" fmla="*/ 46896 h 876513"/>
              <a:gd name="connsiteX10" fmla="*/ 112335 w 2131490"/>
              <a:gd name="connsiteY10" fmla="*/ 108466 h 876513"/>
              <a:gd name="connsiteX0" fmla="*/ 112335 w 2131490"/>
              <a:gd name="connsiteY0" fmla="*/ 61570 h 829617"/>
              <a:gd name="connsiteX1" fmla="*/ 6004 w 2131490"/>
              <a:gd name="connsiteY1" fmla="*/ 458105 h 829617"/>
              <a:gd name="connsiteX2" fmla="*/ 826695 w 2131490"/>
              <a:gd name="connsiteY2" fmla="*/ 575846 h 829617"/>
              <a:gd name="connsiteX3" fmla="*/ 1952746 w 2131490"/>
              <a:gd name="connsiteY3" fmla="*/ 829617 h 829617"/>
              <a:gd name="connsiteX4" fmla="*/ 2105097 w 2131490"/>
              <a:gd name="connsiteY4" fmla="*/ 288050 h 829617"/>
              <a:gd name="connsiteX5" fmla="*/ 2026169 w 2131490"/>
              <a:gd name="connsiteY5" fmla="*/ 29853 h 829617"/>
              <a:gd name="connsiteX6" fmla="*/ 1510613 w 2131490"/>
              <a:gd name="connsiteY6" fmla="*/ 57456 h 829617"/>
              <a:gd name="connsiteX7" fmla="*/ 870835 w 2131490"/>
              <a:gd name="connsiteY7" fmla="*/ 40640 h 829617"/>
              <a:gd name="connsiteX8" fmla="*/ 631125 w 2131490"/>
              <a:gd name="connsiteY8" fmla="*/ 10853 h 829617"/>
              <a:gd name="connsiteX9" fmla="*/ 529556 w 2131490"/>
              <a:gd name="connsiteY9" fmla="*/ 0 h 829617"/>
              <a:gd name="connsiteX10" fmla="*/ 112335 w 2131490"/>
              <a:gd name="connsiteY10" fmla="*/ 61570 h 829617"/>
              <a:gd name="connsiteX0" fmla="*/ 112335 w 2131490"/>
              <a:gd name="connsiteY0" fmla="*/ 61570 h 829617"/>
              <a:gd name="connsiteX1" fmla="*/ 6004 w 2131490"/>
              <a:gd name="connsiteY1" fmla="*/ 458105 h 829617"/>
              <a:gd name="connsiteX2" fmla="*/ 826695 w 2131490"/>
              <a:gd name="connsiteY2" fmla="*/ 575846 h 829617"/>
              <a:gd name="connsiteX3" fmla="*/ 1952746 w 2131490"/>
              <a:gd name="connsiteY3" fmla="*/ 829617 h 829617"/>
              <a:gd name="connsiteX4" fmla="*/ 2105097 w 2131490"/>
              <a:gd name="connsiteY4" fmla="*/ 288050 h 829617"/>
              <a:gd name="connsiteX5" fmla="*/ 2026169 w 2131490"/>
              <a:gd name="connsiteY5" fmla="*/ 29853 h 829617"/>
              <a:gd name="connsiteX6" fmla="*/ 1510613 w 2131490"/>
              <a:gd name="connsiteY6" fmla="*/ 57456 h 829617"/>
              <a:gd name="connsiteX7" fmla="*/ 870835 w 2131490"/>
              <a:gd name="connsiteY7" fmla="*/ 40640 h 829617"/>
              <a:gd name="connsiteX8" fmla="*/ 626672 w 2131490"/>
              <a:gd name="connsiteY8" fmla="*/ 72128 h 829617"/>
              <a:gd name="connsiteX9" fmla="*/ 529556 w 2131490"/>
              <a:gd name="connsiteY9" fmla="*/ 0 h 829617"/>
              <a:gd name="connsiteX10" fmla="*/ 112335 w 2131490"/>
              <a:gd name="connsiteY10" fmla="*/ 61570 h 829617"/>
              <a:gd name="connsiteX0" fmla="*/ 112335 w 2131490"/>
              <a:gd name="connsiteY0" fmla="*/ 47936 h 815983"/>
              <a:gd name="connsiteX1" fmla="*/ 6004 w 2131490"/>
              <a:gd name="connsiteY1" fmla="*/ 444471 h 815983"/>
              <a:gd name="connsiteX2" fmla="*/ 826695 w 2131490"/>
              <a:gd name="connsiteY2" fmla="*/ 562212 h 815983"/>
              <a:gd name="connsiteX3" fmla="*/ 1952746 w 2131490"/>
              <a:gd name="connsiteY3" fmla="*/ 815983 h 815983"/>
              <a:gd name="connsiteX4" fmla="*/ 2105097 w 2131490"/>
              <a:gd name="connsiteY4" fmla="*/ 274416 h 815983"/>
              <a:gd name="connsiteX5" fmla="*/ 2026169 w 2131490"/>
              <a:gd name="connsiteY5" fmla="*/ 16219 h 815983"/>
              <a:gd name="connsiteX6" fmla="*/ 1510613 w 2131490"/>
              <a:gd name="connsiteY6" fmla="*/ 43822 h 815983"/>
              <a:gd name="connsiteX7" fmla="*/ 870835 w 2131490"/>
              <a:gd name="connsiteY7" fmla="*/ 27006 h 815983"/>
              <a:gd name="connsiteX8" fmla="*/ 626672 w 2131490"/>
              <a:gd name="connsiteY8" fmla="*/ 58494 h 815983"/>
              <a:gd name="connsiteX9" fmla="*/ 433804 w 2131490"/>
              <a:gd name="connsiteY9" fmla="*/ 117670 h 815983"/>
              <a:gd name="connsiteX10" fmla="*/ 112335 w 2131490"/>
              <a:gd name="connsiteY10" fmla="*/ 47936 h 815983"/>
              <a:gd name="connsiteX0" fmla="*/ 112335 w 2131490"/>
              <a:gd name="connsiteY0" fmla="*/ 47936 h 815983"/>
              <a:gd name="connsiteX1" fmla="*/ 6004 w 2131490"/>
              <a:gd name="connsiteY1" fmla="*/ 444471 h 815983"/>
              <a:gd name="connsiteX2" fmla="*/ 826695 w 2131490"/>
              <a:gd name="connsiteY2" fmla="*/ 562212 h 815983"/>
              <a:gd name="connsiteX3" fmla="*/ 1952746 w 2131490"/>
              <a:gd name="connsiteY3" fmla="*/ 815983 h 815983"/>
              <a:gd name="connsiteX4" fmla="*/ 2105097 w 2131490"/>
              <a:gd name="connsiteY4" fmla="*/ 274416 h 815983"/>
              <a:gd name="connsiteX5" fmla="*/ 2026169 w 2131490"/>
              <a:gd name="connsiteY5" fmla="*/ 16219 h 815983"/>
              <a:gd name="connsiteX6" fmla="*/ 1510613 w 2131490"/>
              <a:gd name="connsiteY6" fmla="*/ 43822 h 815983"/>
              <a:gd name="connsiteX7" fmla="*/ 870835 w 2131490"/>
              <a:gd name="connsiteY7" fmla="*/ 27006 h 815983"/>
              <a:gd name="connsiteX8" fmla="*/ 626672 w 2131490"/>
              <a:gd name="connsiteY8" fmla="*/ 58494 h 815983"/>
              <a:gd name="connsiteX9" fmla="*/ 433804 w 2131490"/>
              <a:gd name="connsiteY9" fmla="*/ 117670 h 815983"/>
              <a:gd name="connsiteX10" fmla="*/ 112335 w 2131490"/>
              <a:gd name="connsiteY10" fmla="*/ 47936 h 815983"/>
              <a:gd name="connsiteX0" fmla="*/ 112335 w 2131490"/>
              <a:gd name="connsiteY0" fmla="*/ 47936 h 815983"/>
              <a:gd name="connsiteX1" fmla="*/ 6004 w 2131490"/>
              <a:gd name="connsiteY1" fmla="*/ 444471 h 815983"/>
              <a:gd name="connsiteX2" fmla="*/ 826695 w 2131490"/>
              <a:gd name="connsiteY2" fmla="*/ 562212 h 815983"/>
              <a:gd name="connsiteX3" fmla="*/ 1952746 w 2131490"/>
              <a:gd name="connsiteY3" fmla="*/ 815983 h 815983"/>
              <a:gd name="connsiteX4" fmla="*/ 2105097 w 2131490"/>
              <a:gd name="connsiteY4" fmla="*/ 274416 h 815983"/>
              <a:gd name="connsiteX5" fmla="*/ 2026169 w 2131490"/>
              <a:gd name="connsiteY5" fmla="*/ 16219 h 815983"/>
              <a:gd name="connsiteX6" fmla="*/ 1510613 w 2131490"/>
              <a:gd name="connsiteY6" fmla="*/ 43822 h 815983"/>
              <a:gd name="connsiteX7" fmla="*/ 870835 w 2131490"/>
              <a:gd name="connsiteY7" fmla="*/ 27006 h 815983"/>
              <a:gd name="connsiteX8" fmla="*/ 626672 w 2131490"/>
              <a:gd name="connsiteY8" fmla="*/ 58494 h 815983"/>
              <a:gd name="connsiteX9" fmla="*/ 433804 w 2131490"/>
              <a:gd name="connsiteY9" fmla="*/ 117670 h 815983"/>
              <a:gd name="connsiteX10" fmla="*/ 112335 w 2131490"/>
              <a:gd name="connsiteY10" fmla="*/ 47936 h 815983"/>
              <a:gd name="connsiteX0" fmla="*/ 112335 w 2131490"/>
              <a:gd name="connsiteY0" fmla="*/ 47936 h 815983"/>
              <a:gd name="connsiteX1" fmla="*/ 6004 w 2131490"/>
              <a:gd name="connsiteY1" fmla="*/ 444471 h 815983"/>
              <a:gd name="connsiteX2" fmla="*/ 1085559 w 2131490"/>
              <a:gd name="connsiteY2" fmla="*/ 496560 h 815983"/>
              <a:gd name="connsiteX3" fmla="*/ 1952746 w 2131490"/>
              <a:gd name="connsiteY3" fmla="*/ 815983 h 815983"/>
              <a:gd name="connsiteX4" fmla="*/ 2105097 w 2131490"/>
              <a:gd name="connsiteY4" fmla="*/ 274416 h 815983"/>
              <a:gd name="connsiteX5" fmla="*/ 2026169 w 2131490"/>
              <a:gd name="connsiteY5" fmla="*/ 16219 h 815983"/>
              <a:gd name="connsiteX6" fmla="*/ 1510613 w 2131490"/>
              <a:gd name="connsiteY6" fmla="*/ 43822 h 815983"/>
              <a:gd name="connsiteX7" fmla="*/ 870835 w 2131490"/>
              <a:gd name="connsiteY7" fmla="*/ 27006 h 815983"/>
              <a:gd name="connsiteX8" fmla="*/ 626672 w 2131490"/>
              <a:gd name="connsiteY8" fmla="*/ 58494 h 815983"/>
              <a:gd name="connsiteX9" fmla="*/ 433804 w 2131490"/>
              <a:gd name="connsiteY9" fmla="*/ 117670 h 815983"/>
              <a:gd name="connsiteX10" fmla="*/ 112335 w 2131490"/>
              <a:gd name="connsiteY10" fmla="*/ 47936 h 815983"/>
              <a:gd name="connsiteX0" fmla="*/ 112335 w 2131490"/>
              <a:gd name="connsiteY0" fmla="*/ 47936 h 815983"/>
              <a:gd name="connsiteX1" fmla="*/ 6004 w 2131490"/>
              <a:gd name="connsiteY1" fmla="*/ 444471 h 815983"/>
              <a:gd name="connsiteX2" fmla="*/ 1085559 w 2131490"/>
              <a:gd name="connsiteY2" fmla="*/ 496560 h 815983"/>
              <a:gd name="connsiteX3" fmla="*/ 1952746 w 2131490"/>
              <a:gd name="connsiteY3" fmla="*/ 815983 h 815983"/>
              <a:gd name="connsiteX4" fmla="*/ 2105097 w 2131490"/>
              <a:gd name="connsiteY4" fmla="*/ 274416 h 815983"/>
              <a:gd name="connsiteX5" fmla="*/ 2026169 w 2131490"/>
              <a:gd name="connsiteY5" fmla="*/ 16219 h 815983"/>
              <a:gd name="connsiteX6" fmla="*/ 1510613 w 2131490"/>
              <a:gd name="connsiteY6" fmla="*/ 43822 h 815983"/>
              <a:gd name="connsiteX7" fmla="*/ 870835 w 2131490"/>
              <a:gd name="connsiteY7" fmla="*/ 27006 h 815983"/>
              <a:gd name="connsiteX8" fmla="*/ 626672 w 2131490"/>
              <a:gd name="connsiteY8" fmla="*/ 58494 h 815983"/>
              <a:gd name="connsiteX9" fmla="*/ 433804 w 2131490"/>
              <a:gd name="connsiteY9" fmla="*/ 117670 h 815983"/>
              <a:gd name="connsiteX10" fmla="*/ 112335 w 2131490"/>
              <a:gd name="connsiteY10" fmla="*/ 47936 h 815983"/>
              <a:gd name="connsiteX0" fmla="*/ 112335 w 2131490"/>
              <a:gd name="connsiteY0" fmla="*/ 47936 h 815983"/>
              <a:gd name="connsiteX1" fmla="*/ 6004 w 2131490"/>
              <a:gd name="connsiteY1" fmla="*/ 444471 h 815983"/>
              <a:gd name="connsiteX2" fmla="*/ 1085559 w 2131490"/>
              <a:gd name="connsiteY2" fmla="*/ 496560 h 815983"/>
              <a:gd name="connsiteX3" fmla="*/ 1952746 w 2131490"/>
              <a:gd name="connsiteY3" fmla="*/ 815983 h 815983"/>
              <a:gd name="connsiteX4" fmla="*/ 2105097 w 2131490"/>
              <a:gd name="connsiteY4" fmla="*/ 274416 h 815983"/>
              <a:gd name="connsiteX5" fmla="*/ 2026169 w 2131490"/>
              <a:gd name="connsiteY5" fmla="*/ 16219 h 815983"/>
              <a:gd name="connsiteX6" fmla="*/ 1510613 w 2131490"/>
              <a:gd name="connsiteY6" fmla="*/ 43822 h 815983"/>
              <a:gd name="connsiteX7" fmla="*/ 870835 w 2131490"/>
              <a:gd name="connsiteY7" fmla="*/ 27006 h 815983"/>
              <a:gd name="connsiteX8" fmla="*/ 626672 w 2131490"/>
              <a:gd name="connsiteY8" fmla="*/ 58494 h 815983"/>
              <a:gd name="connsiteX9" fmla="*/ 433804 w 2131490"/>
              <a:gd name="connsiteY9" fmla="*/ 117670 h 815983"/>
              <a:gd name="connsiteX10" fmla="*/ 112335 w 2131490"/>
              <a:gd name="connsiteY10" fmla="*/ 47936 h 815983"/>
              <a:gd name="connsiteX0" fmla="*/ 112335 w 2131490"/>
              <a:gd name="connsiteY0" fmla="*/ 47936 h 815983"/>
              <a:gd name="connsiteX1" fmla="*/ 6004 w 2131490"/>
              <a:gd name="connsiteY1" fmla="*/ 444471 h 815983"/>
              <a:gd name="connsiteX2" fmla="*/ 1083889 w 2131490"/>
              <a:gd name="connsiteY2" fmla="*/ 529386 h 815983"/>
              <a:gd name="connsiteX3" fmla="*/ 1952746 w 2131490"/>
              <a:gd name="connsiteY3" fmla="*/ 815983 h 815983"/>
              <a:gd name="connsiteX4" fmla="*/ 2105097 w 2131490"/>
              <a:gd name="connsiteY4" fmla="*/ 274416 h 815983"/>
              <a:gd name="connsiteX5" fmla="*/ 2026169 w 2131490"/>
              <a:gd name="connsiteY5" fmla="*/ 16219 h 815983"/>
              <a:gd name="connsiteX6" fmla="*/ 1510613 w 2131490"/>
              <a:gd name="connsiteY6" fmla="*/ 43822 h 815983"/>
              <a:gd name="connsiteX7" fmla="*/ 870835 w 2131490"/>
              <a:gd name="connsiteY7" fmla="*/ 27006 h 815983"/>
              <a:gd name="connsiteX8" fmla="*/ 626672 w 2131490"/>
              <a:gd name="connsiteY8" fmla="*/ 58494 h 815983"/>
              <a:gd name="connsiteX9" fmla="*/ 433804 w 2131490"/>
              <a:gd name="connsiteY9" fmla="*/ 117670 h 815983"/>
              <a:gd name="connsiteX10" fmla="*/ 112335 w 2131490"/>
              <a:gd name="connsiteY10" fmla="*/ 47936 h 815983"/>
              <a:gd name="connsiteX0" fmla="*/ 112335 w 2131490"/>
              <a:gd name="connsiteY0" fmla="*/ 47936 h 815983"/>
              <a:gd name="connsiteX1" fmla="*/ 6004 w 2131490"/>
              <a:gd name="connsiteY1" fmla="*/ 444471 h 815983"/>
              <a:gd name="connsiteX2" fmla="*/ 1083889 w 2131490"/>
              <a:gd name="connsiteY2" fmla="*/ 529386 h 815983"/>
              <a:gd name="connsiteX3" fmla="*/ 1952746 w 2131490"/>
              <a:gd name="connsiteY3" fmla="*/ 815983 h 815983"/>
              <a:gd name="connsiteX4" fmla="*/ 2105097 w 2131490"/>
              <a:gd name="connsiteY4" fmla="*/ 274416 h 815983"/>
              <a:gd name="connsiteX5" fmla="*/ 2026169 w 2131490"/>
              <a:gd name="connsiteY5" fmla="*/ 16219 h 815983"/>
              <a:gd name="connsiteX6" fmla="*/ 1510613 w 2131490"/>
              <a:gd name="connsiteY6" fmla="*/ 43822 h 815983"/>
              <a:gd name="connsiteX7" fmla="*/ 870835 w 2131490"/>
              <a:gd name="connsiteY7" fmla="*/ 27006 h 815983"/>
              <a:gd name="connsiteX8" fmla="*/ 626672 w 2131490"/>
              <a:gd name="connsiteY8" fmla="*/ 58494 h 815983"/>
              <a:gd name="connsiteX9" fmla="*/ 433804 w 2131490"/>
              <a:gd name="connsiteY9" fmla="*/ 117670 h 815983"/>
              <a:gd name="connsiteX10" fmla="*/ 112335 w 2131490"/>
              <a:gd name="connsiteY10" fmla="*/ 47936 h 815983"/>
              <a:gd name="connsiteX0" fmla="*/ 112335 w 2131490"/>
              <a:gd name="connsiteY0" fmla="*/ 47936 h 815983"/>
              <a:gd name="connsiteX1" fmla="*/ 6004 w 2131490"/>
              <a:gd name="connsiteY1" fmla="*/ 444471 h 815983"/>
              <a:gd name="connsiteX2" fmla="*/ 1083889 w 2131490"/>
              <a:gd name="connsiteY2" fmla="*/ 529386 h 815983"/>
              <a:gd name="connsiteX3" fmla="*/ 1952746 w 2131490"/>
              <a:gd name="connsiteY3" fmla="*/ 815983 h 815983"/>
              <a:gd name="connsiteX4" fmla="*/ 2105097 w 2131490"/>
              <a:gd name="connsiteY4" fmla="*/ 274416 h 815983"/>
              <a:gd name="connsiteX5" fmla="*/ 2026169 w 2131490"/>
              <a:gd name="connsiteY5" fmla="*/ 16219 h 815983"/>
              <a:gd name="connsiteX6" fmla="*/ 1510613 w 2131490"/>
              <a:gd name="connsiteY6" fmla="*/ 43822 h 815983"/>
              <a:gd name="connsiteX7" fmla="*/ 870835 w 2131490"/>
              <a:gd name="connsiteY7" fmla="*/ 27006 h 815983"/>
              <a:gd name="connsiteX8" fmla="*/ 626672 w 2131490"/>
              <a:gd name="connsiteY8" fmla="*/ 58494 h 815983"/>
              <a:gd name="connsiteX9" fmla="*/ 433804 w 2131490"/>
              <a:gd name="connsiteY9" fmla="*/ 117670 h 815983"/>
              <a:gd name="connsiteX10" fmla="*/ 112335 w 2131490"/>
              <a:gd name="connsiteY10" fmla="*/ 47936 h 8159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131490" h="815983">
                <a:moveTo>
                  <a:pt x="112335" y="47936"/>
                </a:moveTo>
                <a:cubicBezTo>
                  <a:pt x="8603" y="188868"/>
                  <a:pt x="-12460" y="238423"/>
                  <a:pt x="6004" y="444471"/>
                </a:cubicBezTo>
                <a:cubicBezTo>
                  <a:pt x="198145" y="636357"/>
                  <a:pt x="760620" y="534326"/>
                  <a:pt x="1083889" y="529386"/>
                </a:cubicBezTo>
                <a:cubicBezTo>
                  <a:pt x="1393895" y="532422"/>
                  <a:pt x="1627937" y="545826"/>
                  <a:pt x="1952746" y="815983"/>
                </a:cubicBezTo>
                <a:cubicBezTo>
                  <a:pt x="2090865" y="757178"/>
                  <a:pt x="2178045" y="344074"/>
                  <a:pt x="2105097" y="274416"/>
                </a:cubicBezTo>
                <a:cubicBezTo>
                  <a:pt x="2037364" y="143183"/>
                  <a:pt x="2149445" y="-58751"/>
                  <a:pt x="2026169" y="16219"/>
                </a:cubicBezTo>
                <a:cubicBezTo>
                  <a:pt x="1848379" y="42927"/>
                  <a:pt x="1688428" y="179549"/>
                  <a:pt x="1510613" y="43822"/>
                </a:cubicBezTo>
                <a:cubicBezTo>
                  <a:pt x="1278805" y="138558"/>
                  <a:pt x="1113726" y="70187"/>
                  <a:pt x="870835" y="27006"/>
                </a:cubicBezTo>
                <a:lnTo>
                  <a:pt x="626672" y="58494"/>
                </a:lnTo>
                <a:lnTo>
                  <a:pt x="433804" y="117670"/>
                </a:lnTo>
                <a:lnTo>
                  <a:pt x="112335" y="47936"/>
                </a:ln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nvGrpSpPr>
          <p:cNvPr id="276" name="Group 275">
            <a:extLst>
              <a:ext uri="{FF2B5EF4-FFF2-40B4-BE49-F238E27FC236}">
                <a16:creationId xmlns:a16="http://schemas.microsoft.com/office/drawing/2014/main" id="{4BA3F78A-EA9F-8040-B9A9-1E8175F0FDC3}"/>
              </a:ext>
            </a:extLst>
          </p:cNvPr>
          <p:cNvGrpSpPr/>
          <p:nvPr/>
        </p:nvGrpSpPr>
        <p:grpSpPr>
          <a:xfrm>
            <a:off x="4615018" y="4244094"/>
            <a:ext cx="354584" cy="343325"/>
            <a:chOff x="5456753" y="5025425"/>
            <a:chExt cx="646800" cy="582262"/>
          </a:xfrm>
        </p:grpSpPr>
        <p:pic>
          <p:nvPicPr>
            <p:cNvPr id="274" name="Graphic 273" descr="Mining tools">
              <a:extLst>
                <a:ext uri="{FF2B5EF4-FFF2-40B4-BE49-F238E27FC236}">
                  <a16:creationId xmlns:a16="http://schemas.microsoft.com/office/drawing/2014/main" id="{D5C6EDBB-2396-2C42-8F94-4CFFFBFFF8F8}"/>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5547207" y="5025425"/>
              <a:ext cx="359943" cy="359943"/>
            </a:xfrm>
            <a:prstGeom prst="rect">
              <a:avLst/>
            </a:prstGeom>
          </p:spPr>
        </p:pic>
        <p:sp>
          <p:nvSpPr>
            <p:cNvPr id="275" name="TextBox 274">
              <a:extLst>
                <a:ext uri="{FF2B5EF4-FFF2-40B4-BE49-F238E27FC236}">
                  <a16:creationId xmlns:a16="http://schemas.microsoft.com/office/drawing/2014/main" id="{1654DF9E-BBBE-034E-9438-9177B97E9B01}"/>
                </a:ext>
              </a:extLst>
            </p:cNvPr>
            <p:cNvSpPr txBox="1"/>
            <p:nvPr/>
          </p:nvSpPr>
          <p:spPr>
            <a:xfrm>
              <a:off x="5456753" y="5294503"/>
              <a:ext cx="646800" cy="313184"/>
            </a:xfrm>
            <a:prstGeom prst="rect">
              <a:avLst/>
            </a:prstGeom>
            <a:noFill/>
          </p:spPr>
          <p:txBody>
            <a:bodyPr wrap="none" rtlCol="0">
              <a:spAutoFit/>
            </a:bodyPr>
            <a:lstStyle/>
            <a:p>
              <a:r>
                <a:rPr lang="en-US" sz="600" dirty="0">
                  <a:solidFill>
                    <a:schemeClr val="bg1"/>
                  </a:solidFill>
                  <a:latin typeface="Century Gothic" panose="020B0502020202020204" pitchFamily="34" charset="0"/>
                </a:rPr>
                <a:t>M&amp;E</a:t>
              </a:r>
            </a:p>
          </p:txBody>
        </p:sp>
      </p:grpSp>
      <p:sp>
        <p:nvSpPr>
          <p:cNvPr id="145" name="TextBox 144">
            <a:extLst>
              <a:ext uri="{FF2B5EF4-FFF2-40B4-BE49-F238E27FC236}">
                <a16:creationId xmlns:a16="http://schemas.microsoft.com/office/drawing/2014/main" id="{491ED71F-DD39-3344-9739-829350AF73C3}"/>
              </a:ext>
            </a:extLst>
          </p:cNvPr>
          <p:cNvSpPr txBox="1"/>
          <p:nvPr/>
        </p:nvSpPr>
        <p:spPr>
          <a:xfrm rot="16200000">
            <a:off x="2943886" y="3063973"/>
            <a:ext cx="1001408" cy="369332"/>
          </a:xfrm>
          <a:prstGeom prst="rect">
            <a:avLst/>
          </a:prstGeom>
          <a:noFill/>
        </p:spPr>
        <p:txBody>
          <a:bodyPr wrap="square" rtlCol="0">
            <a:spAutoFit/>
          </a:bodyPr>
          <a:lstStyle/>
          <a:p>
            <a:pPr algn="ctr"/>
            <a:r>
              <a:rPr lang="en-US" sz="600" b="1" dirty="0">
                <a:solidFill>
                  <a:schemeClr val="bg1"/>
                </a:solidFill>
                <a:latin typeface="Century Gothic" panose="020B0502020202020204" pitchFamily="34" charset="0"/>
              </a:rPr>
              <a:t>CalSAWS </a:t>
            </a:r>
          </a:p>
          <a:p>
            <a:pPr algn="ctr"/>
            <a:r>
              <a:rPr lang="en-US" sz="600" b="1" dirty="0">
                <a:solidFill>
                  <a:schemeClr val="bg1"/>
                </a:solidFill>
                <a:latin typeface="Century Gothic" panose="020B0502020202020204" pitchFamily="34" charset="0"/>
              </a:rPr>
              <a:t>Expanded  Application</a:t>
            </a:r>
          </a:p>
        </p:txBody>
      </p:sp>
      <p:sp>
        <p:nvSpPr>
          <p:cNvPr id="147" name="Rounded Rectangle 146">
            <a:extLst>
              <a:ext uri="{FF2B5EF4-FFF2-40B4-BE49-F238E27FC236}">
                <a16:creationId xmlns:a16="http://schemas.microsoft.com/office/drawing/2014/main" id="{72289918-7686-EA40-8A48-4C9529F127FC}"/>
              </a:ext>
            </a:extLst>
          </p:cNvPr>
          <p:cNvSpPr/>
          <p:nvPr/>
        </p:nvSpPr>
        <p:spPr>
          <a:xfrm>
            <a:off x="3317632" y="4561812"/>
            <a:ext cx="501316" cy="152249"/>
          </a:xfrm>
          <a:prstGeom prst="round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50" b="1" dirty="0">
                <a:solidFill>
                  <a:schemeClr val="bg1"/>
                </a:solidFill>
                <a:latin typeface="Century Gothic" panose="020B0502020202020204" pitchFamily="34" charset="0"/>
              </a:rPr>
              <a:t>CalWORKs</a:t>
            </a:r>
          </a:p>
        </p:txBody>
      </p:sp>
      <p:sp>
        <p:nvSpPr>
          <p:cNvPr id="148" name="Rounded Rectangle 147">
            <a:extLst>
              <a:ext uri="{FF2B5EF4-FFF2-40B4-BE49-F238E27FC236}">
                <a16:creationId xmlns:a16="http://schemas.microsoft.com/office/drawing/2014/main" id="{F772D882-3929-BE45-9D49-23E25786853C}"/>
              </a:ext>
            </a:extLst>
          </p:cNvPr>
          <p:cNvSpPr/>
          <p:nvPr/>
        </p:nvSpPr>
        <p:spPr>
          <a:xfrm>
            <a:off x="3314454" y="4731720"/>
            <a:ext cx="501316" cy="152249"/>
          </a:xfrm>
          <a:prstGeom prst="round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50" b="1" dirty="0">
                <a:solidFill>
                  <a:schemeClr val="bg1"/>
                </a:solidFill>
                <a:latin typeface="Century Gothic" panose="020B0502020202020204" pitchFamily="34" charset="0"/>
              </a:rPr>
              <a:t>CalFresh</a:t>
            </a:r>
          </a:p>
        </p:txBody>
      </p:sp>
      <p:sp>
        <p:nvSpPr>
          <p:cNvPr id="149" name="Rounded Rectangle 148">
            <a:extLst>
              <a:ext uri="{FF2B5EF4-FFF2-40B4-BE49-F238E27FC236}">
                <a16:creationId xmlns:a16="http://schemas.microsoft.com/office/drawing/2014/main" id="{5981FCC7-C1EB-BE44-B87E-80D5661A0FD9}"/>
              </a:ext>
            </a:extLst>
          </p:cNvPr>
          <p:cNvSpPr/>
          <p:nvPr/>
        </p:nvSpPr>
        <p:spPr>
          <a:xfrm>
            <a:off x="3316309" y="4896824"/>
            <a:ext cx="501316" cy="152249"/>
          </a:xfrm>
          <a:prstGeom prst="round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50" b="1" dirty="0">
                <a:solidFill>
                  <a:schemeClr val="bg1"/>
                </a:solidFill>
                <a:latin typeface="Century Gothic" panose="020B0502020202020204" pitchFamily="34" charset="0"/>
              </a:rPr>
              <a:t>MediCal</a:t>
            </a:r>
          </a:p>
        </p:txBody>
      </p:sp>
      <p:sp>
        <p:nvSpPr>
          <p:cNvPr id="153" name="Rounded Rectangle 152">
            <a:extLst>
              <a:ext uri="{FF2B5EF4-FFF2-40B4-BE49-F238E27FC236}">
                <a16:creationId xmlns:a16="http://schemas.microsoft.com/office/drawing/2014/main" id="{27CC7635-5B45-2943-9244-2C5DFD4A3B6F}"/>
              </a:ext>
            </a:extLst>
          </p:cNvPr>
          <p:cNvSpPr/>
          <p:nvPr/>
        </p:nvSpPr>
        <p:spPr>
          <a:xfrm>
            <a:off x="3836535" y="4562862"/>
            <a:ext cx="501316" cy="152249"/>
          </a:xfrm>
          <a:prstGeom prst="round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50" b="1" dirty="0">
                <a:solidFill>
                  <a:schemeClr val="bg1"/>
                </a:solidFill>
                <a:latin typeface="Century Gothic" panose="020B0502020202020204" pitchFamily="34" charset="0"/>
              </a:rPr>
              <a:t>Foster Care</a:t>
            </a:r>
          </a:p>
        </p:txBody>
      </p:sp>
      <p:sp>
        <p:nvSpPr>
          <p:cNvPr id="154" name="Rounded Rectangle 153">
            <a:extLst>
              <a:ext uri="{FF2B5EF4-FFF2-40B4-BE49-F238E27FC236}">
                <a16:creationId xmlns:a16="http://schemas.microsoft.com/office/drawing/2014/main" id="{9CFE6B6E-3B42-D94D-BA9C-1762B06DF84B}"/>
              </a:ext>
            </a:extLst>
          </p:cNvPr>
          <p:cNvSpPr/>
          <p:nvPr/>
        </p:nvSpPr>
        <p:spPr>
          <a:xfrm>
            <a:off x="3833357" y="4732770"/>
            <a:ext cx="501316" cy="152249"/>
          </a:xfrm>
          <a:prstGeom prst="round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50" b="1" dirty="0">
                <a:solidFill>
                  <a:schemeClr val="bg1"/>
                </a:solidFill>
                <a:latin typeface="Century Gothic" panose="020B0502020202020204" pitchFamily="34" charset="0"/>
              </a:rPr>
              <a:t>KinGAP</a:t>
            </a:r>
          </a:p>
        </p:txBody>
      </p:sp>
      <p:sp>
        <p:nvSpPr>
          <p:cNvPr id="155" name="Rounded Rectangle 154">
            <a:extLst>
              <a:ext uri="{FF2B5EF4-FFF2-40B4-BE49-F238E27FC236}">
                <a16:creationId xmlns:a16="http://schemas.microsoft.com/office/drawing/2014/main" id="{523DB755-5101-AE42-AC88-02D24CB9CEA2}"/>
              </a:ext>
            </a:extLst>
          </p:cNvPr>
          <p:cNvSpPr/>
          <p:nvPr/>
        </p:nvSpPr>
        <p:spPr>
          <a:xfrm>
            <a:off x="3835212" y="4897874"/>
            <a:ext cx="501316" cy="152249"/>
          </a:xfrm>
          <a:prstGeom prst="round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50" b="1" dirty="0">
                <a:solidFill>
                  <a:schemeClr val="bg1"/>
                </a:solidFill>
                <a:latin typeface="Century Gothic" panose="020B0502020202020204" pitchFamily="34" charset="0"/>
              </a:rPr>
              <a:t>GA/GR (LA)</a:t>
            </a:r>
          </a:p>
        </p:txBody>
      </p:sp>
      <p:sp>
        <p:nvSpPr>
          <p:cNvPr id="156" name="Rounded Rectangle 155">
            <a:extLst>
              <a:ext uri="{FF2B5EF4-FFF2-40B4-BE49-F238E27FC236}">
                <a16:creationId xmlns:a16="http://schemas.microsoft.com/office/drawing/2014/main" id="{FF53D71E-77E2-1A48-A781-8B5B61D6CE87}"/>
              </a:ext>
            </a:extLst>
          </p:cNvPr>
          <p:cNvSpPr/>
          <p:nvPr/>
        </p:nvSpPr>
        <p:spPr>
          <a:xfrm>
            <a:off x="4098670" y="4054060"/>
            <a:ext cx="528071" cy="152249"/>
          </a:xfrm>
          <a:prstGeom prst="round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50" b="1" dirty="0">
                <a:solidFill>
                  <a:schemeClr val="bg1"/>
                </a:solidFill>
                <a:latin typeface="Century Gothic" panose="020B0502020202020204" pitchFamily="34" charset="0"/>
              </a:rPr>
              <a:t>Child Care</a:t>
            </a:r>
          </a:p>
        </p:txBody>
      </p:sp>
      <p:sp>
        <p:nvSpPr>
          <p:cNvPr id="160" name="Rounded Rectangle 159">
            <a:extLst>
              <a:ext uri="{FF2B5EF4-FFF2-40B4-BE49-F238E27FC236}">
                <a16:creationId xmlns:a16="http://schemas.microsoft.com/office/drawing/2014/main" id="{948ABD07-EC18-1A41-925E-FE894ADFB7C2}"/>
              </a:ext>
            </a:extLst>
          </p:cNvPr>
          <p:cNvSpPr/>
          <p:nvPr/>
        </p:nvSpPr>
        <p:spPr>
          <a:xfrm>
            <a:off x="4095492" y="4223968"/>
            <a:ext cx="528071" cy="152249"/>
          </a:xfrm>
          <a:prstGeom prst="round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50" b="1" dirty="0">
                <a:solidFill>
                  <a:schemeClr val="bg1"/>
                </a:solidFill>
                <a:latin typeface="Century Gothic" panose="020B0502020202020204" pitchFamily="34" charset="0"/>
              </a:rPr>
              <a:t>Refugee Assistance</a:t>
            </a:r>
          </a:p>
        </p:txBody>
      </p:sp>
      <p:sp>
        <p:nvSpPr>
          <p:cNvPr id="162" name="Rounded Rectangle 161">
            <a:extLst>
              <a:ext uri="{FF2B5EF4-FFF2-40B4-BE49-F238E27FC236}">
                <a16:creationId xmlns:a16="http://schemas.microsoft.com/office/drawing/2014/main" id="{E548DB84-D059-7B49-95E2-BA6F22F61FC9}"/>
              </a:ext>
            </a:extLst>
          </p:cNvPr>
          <p:cNvSpPr/>
          <p:nvPr/>
        </p:nvSpPr>
        <p:spPr>
          <a:xfrm>
            <a:off x="4097347" y="4390099"/>
            <a:ext cx="528071" cy="152249"/>
          </a:xfrm>
          <a:prstGeom prst="round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50" b="1" dirty="0">
                <a:solidFill>
                  <a:schemeClr val="bg1"/>
                </a:solidFill>
                <a:latin typeface="Century Gothic" panose="020B0502020202020204" pitchFamily="34" charset="0"/>
              </a:rPr>
              <a:t>CMSP</a:t>
            </a:r>
          </a:p>
        </p:txBody>
      </p:sp>
      <p:sp>
        <p:nvSpPr>
          <p:cNvPr id="164" name="Rounded Rectangle 163">
            <a:extLst>
              <a:ext uri="{FF2B5EF4-FFF2-40B4-BE49-F238E27FC236}">
                <a16:creationId xmlns:a16="http://schemas.microsoft.com/office/drawing/2014/main" id="{EF4CDE5D-D5DA-EB40-B29C-D42F43BBCFA0}"/>
              </a:ext>
            </a:extLst>
          </p:cNvPr>
          <p:cNvSpPr/>
          <p:nvPr/>
        </p:nvSpPr>
        <p:spPr>
          <a:xfrm>
            <a:off x="4353024" y="4561726"/>
            <a:ext cx="501316" cy="152249"/>
          </a:xfrm>
          <a:prstGeom prst="round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50" b="1" dirty="0">
                <a:solidFill>
                  <a:schemeClr val="bg1"/>
                </a:solidFill>
                <a:latin typeface="Century Gothic" panose="020B0502020202020204" pitchFamily="34" charset="0"/>
              </a:rPr>
              <a:t>CAPI</a:t>
            </a:r>
          </a:p>
        </p:txBody>
      </p:sp>
      <p:sp>
        <p:nvSpPr>
          <p:cNvPr id="167" name="Rounded Rectangle 166">
            <a:extLst>
              <a:ext uri="{FF2B5EF4-FFF2-40B4-BE49-F238E27FC236}">
                <a16:creationId xmlns:a16="http://schemas.microsoft.com/office/drawing/2014/main" id="{BB6F1D31-308B-E345-86B8-B9AEF68F56CB}"/>
              </a:ext>
            </a:extLst>
          </p:cNvPr>
          <p:cNvSpPr/>
          <p:nvPr/>
        </p:nvSpPr>
        <p:spPr>
          <a:xfrm>
            <a:off x="4358109" y="4731634"/>
            <a:ext cx="501316" cy="152249"/>
          </a:xfrm>
          <a:prstGeom prst="round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50" b="1" dirty="0">
                <a:solidFill>
                  <a:schemeClr val="bg1"/>
                </a:solidFill>
                <a:latin typeface="Century Gothic" panose="020B0502020202020204" pitchFamily="34" charset="0"/>
              </a:rPr>
              <a:t>AAP</a:t>
            </a:r>
          </a:p>
        </p:txBody>
      </p:sp>
      <p:sp>
        <p:nvSpPr>
          <p:cNvPr id="173" name="Rounded Rectangle 172">
            <a:extLst>
              <a:ext uri="{FF2B5EF4-FFF2-40B4-BE49-F238E27FC236}">
                <a16:creationId xmlns:a16="http://schemas.microsoft.com/office/drawing/2014/main" id="{688161CA-8B80-C74B-99D4-657CB1D27722}"/>
              </a:ext>
            </a:extLst>
          </p:cNvPr>
          <p:cNvSpPr/>
          <p:nvPr/>
        </p:nvSpPr>
        <p:spPr>
          <a:xfrm>
            <a:off x="4351701" y="4896739"/>
            <a:ext cx="501316" cy="152249"/>
          </a:xfrm>
          <a:prstGeom prst="round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50" b="1" dirty="0">
                <a:solidFill>
                  <a:schemeClr val="bg1"/>
                </a:solidFill>
                <a:latin typeface="Century Gothic" panose="020B0502020202020204" pitchFamily="34" charset="0"/>
              </a:rPr>
              <a:t>EA</a:t>
            </a:r>
          </a:p>
        </p:txBody>
      </p:sp>
      <p:sp>
        <p:nvSpPr>
          <p:cNvPr id="174" name="Rounded Rectangle 173">
            <a:extLst>
              <a:ext uri="{FF2B5EF4-FFF2-40B4-BE49-F238E27FC236}">
                <a16:creationId xmlns:a16="http://schemas.microsoft.com/office/drawing/2014/main" id="{12B9900B-3339-FE48-B9A7-50EFCBDC1AA2}"/>
              </a:ext>
            </a:extLst>
          </p:cNvPr>
          <p:cNvSpPr/>
          <p:nvPr/>
        </p:nvSpPr>
        <p:spPr>
          <a:xfrm>
            <a:off x="4652257" y="4053564"/>
            <a:ext cx="598206" cy="147608"/>
          </a:xfrm>
          <a:prstGeom prst="round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50" b="1" dirty="0">
                <a:solidFill>
                  <a:schemeClr val="bg1"/>
                </a:solidFill>
                <a:latin typeface="Century Gothic" panose="020B0502020202020204" pitchFamily="34" charset="0"/>
              </a:rPr>
              <a:t>Employment</a:t>
            </a:r>
          </a:p>
          <a:p>
            <a:pPr algn="ctr"/>
            <a:r>
              <a:rPr lang="en-US" sz="450" b="1" dirty="0">
                <a:solidFill>
                  <a:schemeClr val="bg1"/>
                </a:solidFill>
                <a:latin typeface="Century Gothic" panose="020B0502020202020204" pitchFamily="34" charset="0"/>
              </a:rPr>
              <a:t>Services</a:t>
            </a:r>
          </a:p>
        </p:txBody>
      </p:sp>
      <p:sp>
        <p:nvSpPr>
          <p:cNvPr id="9" name="Rectangle 8">
            <a:extLst>
              <a:ext uri="{FF2B5EF4-FFF2-40B4-BE49-F238E27FC236}">
                <a16:creationId xmlns:a16="http://schemas.microsoft.com/office/drawing/2014/main" id="{45059ED6-C2E3-F446-AAD4-E781D84E0B3B}"/>
              </a:ext>
            </a:extLst>
          </p:cNvPr>
          <p:cNvSpPr/>
          <p:nvPr/>
        </p:nvSpPr>
        <p:spPr>
          <a:xfrm>
            <a:off x="276287" y="5123600"/>
            <a:ext cx="202367" cy="16506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78" name="Rectangle 177">
            <a:extLst>
              <a:ext uri="{FF2B5EF4-FFF2-40B4-BE49-F238E27FC236}">
                <a16:creationId xmlns:a16="http://schemas.microsoft.com/office/drawing/2014/main" id="{CBBCB8E1-A598-EA46-B315-C72303D195F5}"/>
              </a:ext>
            </a:extLst>
          </p:cNvPr>
          <p:cNvSpPr/>
          <p:nvPr/>
        </p:nvSpPr>
        <p:spPr>
          <a:xfrm>
            <a:off x="276287" y="4890418"/>
            <a:ext cx="202367" cy="165060"/>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24" name="TextBox 23">
            <a:extLst>
              <a:ext uri="{FF2B5EF4-FFF2-40B4-BE49-F238E27FC236}">
                <a16:creationId xmlns:a16="http://schemas.microsoft.com/office/drawing/2014/main" id="{6145BC52-5F0C-F145-8483-B2150B5994C9}"/>
              </a:ext>
            </a:extLst>
          </p:cNvPr>
          <p:cNvSpPr txBox="1"/>
          <p:nvPr/>
        </p:nvSpPr>
        <p:spPr>
          <a:xfrm>
            <a:off x="454301" y="4871588"/>
            <a:ext cx="995785" cy="473206"/>
          </a:xfrm>
          <a:prstGeom prst="rect">
            <a:avLst/>
          </a:prstGeom>
          <a:noFill/>
        </p:spPr>
        <p:txBody>
          <a:bodyPr wrap="none" rtlCol="0">
            <a:spAutoFit/>
          </a:bodyPr>
          <a:lstStyle/>
          <a:p>
            <a:r>
              <a:rPr lang="en-US" sz="825" dirty="0"/>
              <a:t>Existing</a:t>
            </a:r>
          </a:p>
          <a:p>
            <a:endParaRPr lang="en-US" sz="825" dirty="0"/>
          </a:p>
          <a:p>
            <a:r>
              <a:rPr lang="en-US" sz="825" dirty="0"/>
              <a:t>New/Expanded</a:t>
            </a:r>
          </a:p>
        </p:txBody>
      </p:sp>
      <p:sp>
        <p:nvSpPr>
          <p:cNvPr id="25" name="TextBox 24">
            <a:extLst>
              <a:ext uri="{FF2B5EF4-FFF2-40B4-BE49-F238E27FC236}">
                <a16:creationId xmlns:a16="http://schemas.microsoft.com/office/drawing/2014/main" id="{BD2BE40D-925C-6C40-8072-9BD1AF1D694D}"/>
              </a:ext>
            </a:extLst>
          </p:cNvPr>
          <p:cNvSpPr txBox="1"/>
          <p:nvPr/>
        </p:nvSpPr>
        <p:spPr>
          <a:xfrm>
            <a:off x="200948" y="4652217"/>
            <a:ext cx="689612" cy="253916"/>
          </a:xfrm>
          <a:prstGeom prst="rect">
            <a:avLst/>
          </a:prstGeom>
          <a:noFill/>
        </p:spPr>
        <p:txBody>
          <a:bodyPr wrap="none" rtlCol="0">
            <a:spAutoFit/>
          </a:bodyPr>
          <a:lstStyle/>
          <a:p>
            <a:r>
              <a:rPr lang="en-US" sz="1050" dirty="0"/>
              <a:t>Legend</a:t>
            </a:r>
          </a:p>
        </p:txBody>
      </p:sp>
      <p:grpSp>
        <p:nvGrpSpPr>
          <p:cNvPr id="182" name="Group 181">
            <a:extLst>
              <a:ext uri="{FF2B5EF4-FFF2-40B4-BE49-F238E27FC236}">
                <a16:creationId xmlns:a16="http://schemas.microsoft.com/office/drawing/2014/main" id="{CF6C2EDD-6607-AF41-BE5C-0E5873261265}"/>
              </a:ext>
            </a:extLst>
          </p:cNvPr>
          <p:cNvGrpSpPr/>
          <p:nvPr/>
        </p:nvGrpSpPr>
        <p:grpSpPr>
          <a:xfrm>
            <a:off x="8160013" y="4531943"/>
            <a:ext cx="1059373" cy="606015"/>
            <a:chOff x="8438133" y="4499138"/>
            <a:chExt cx="1412497" cy="808020"/>
          </a:xfrm>
        </p:grpSpPr>
        <p:cxnSp>
          <p:nvCxnSpPr>
            <p:cNvPr id="183" name="Straight Connector 182">
              <a:extLst>
                <a:ext uri="{FF2B5EF4-FFF2-40B4-BE49-F238E27FC236}">
                  <a16:creationId xmlns:a16="http://schemas.microsoft.com/office/drawing/2014/main" id="{8597A09F-2ADA-7744-912C-EC14EF35083B}"/>
                </a:ext>
              </a:extLst>
            </p:cNvPr>
            <p:cNvCxnSpPr>
              <a:cxnSpLocks/>
            </p:cNvCxnSpPr>
            <p:nvPr/>
          </p:nvCxnSpPr>
          <p:spPr>
            <a:xfrm>
              <a:off x="8558824" y="4515951"/>
              <a:ext cx="3661" cy="791207"/>
            </a:xfrm>
            <a:prstGeom prst="line">
              <a:avLst/>
            </a:prstGeom>
            <a:ln w="28575">
              <a:solidFill>
                <a:srgbClr val="002060"/>
              </a:solidFill>
              <a:headEnd type="none"/>
              <a:tailEnd type="none"/>
            </a:ln>
            <a:effectLst/>
          </p:spPr>
          <p:style>
            <a:lnRef idx="1">
              <a:schemeClr val="accent1"/>
            </a:lnRef>
            <a:fillRef idx="0">
              <a:schemeClr val="accent1"/>
            </a:fillRef>
            <a:effectRef idx="0">
              <a:schemeClr val="accent1"/>
            </a:effectRef>
            <a:fontRef idx="minor">
              <a:schemeClr val="tx1"/>
            </a:fontRef>
          </p:style>
        </p:cxnSp>
        <p:pic>
          <p:nvPicPr>
            <p:cNvPr id="184" name="Graphic 183" descr="Flag">
              <a:extLst>
                <a:ext uri="{FF2B5EF4-FFF2-40B4-BE49-F238E27FC236}">
                  <a16:creationId xmlns:a16="http://schemas.microsoft.com/office/drawing/2014/main" id="{0C10187D-4A79-EE4B-91C6-3251BA2684A6}"/>
                </a:ext>
              </a:extLst>
            </p:cNvPr>
            <p:cNvPicPr>
              <a:picLocks noChangeAspect="1"/>
            </p:cNvPicPr>
            <p:nvPr/>
          </p:nvPicPr>
          <p:blipFill rotWithShape="1">
            <a:blip r:embed="rId9">
              <a:extLst>
                <a:ext uri="{96DAC541-7B7A-43D3-8B79-37D633B846F1}">
                  <asvg:svgBlip xmlns:asvg="http://schemas.microsoft.com/office/drawing/2016/SVG/main" r:embed="rId10"/>
                </a:ext>
              </a:extLst>
            </a:blip>
            <a:srcRect l="31060" b="49539"/>
            <a:stretch/>
          </p:blipFill>
          <p:spPr>
            <a:xfrm>
              <a:off x="8450884" y="4499138"/>
              <a:ext cx="1399746" cy="461412"/>
            </a:xfrm>
            <a:prstGeom prst="rect">
              <a:avLst/>
            </a:prstGeom>
          </p:spPr>
        </p:pic>
        <p:sp>
          <p:nvSpPr>
            <p:cNvPr id="185" name="TextBox 184">
              <a:extLst>
                <a:ext uri="{FF2B5EF4-FFF2-40B4-BE49-F238E27FC236}">
                  <a16:creationId xmlns:a16="http://schemas.microsoft.com/office/drawing/2014/main" id="{77D9F904-3218-7544-A4B3-4A577DF09AFC}"/>
                </a:ext>
              </a:extLst>
            </p:cNvPr>
            <p:cNvSpPr txBox="1"/>
            <p:nvPr/>
          </p:nvSpPr>
          <p:spPr>
            <a:xfrm>
              <a:off x="8438133" y="4562949"/>
              <a:ext cx="1168838" cy="307776"/>
            </a:xfrm>
            <a:prstGeom prst="rect">
              <a:avLst/>
            </a:prstGeom>
            <a:noFill/>
          </p:spPr>
          <p:txBody>
            <a:bodyPr wrap="square" rtlCol="0">
              <a:spAutoFit/>
            </a:bodyPr>
            <a:lstStyle/>
            <a:p>
              <a:r>
                <a:rPr lang="en-US" sz="900" b="1" i="1" dirty="0">
                  <a:solidFill>
                    <a:schemeClr val="bg1"/>
                  </a:solidFill>
                  <a:latin typeface="Century Gothic" panose="020B0502020202020204" pitchFamily="34" charset="0"/>
                </a:rPr>
                <a:t>Data Lake</a:t>
              </a:r>
            </a:p>
          </p:txBody>
        </p:sp>
      </p:grpSp>
      <p:cxnSp>
        <p:nvCxnSpPr>
          <p:cNvPr id="150" name="Straight Connector 149">
            <a:extLst>
              <a:ext uri="{FF2B5EF4-FFF2-40B4-BE49-F238E27FC236}">
                <a16:creationId xmlns:a16="http://schemas.microsoft.com/office/drawing/2014/main" id="{05274353-87E9-F34B-AFEB-BB93C45D12C2}"/>
              </a:ext>
            </a:extLst>
          </p:cNvPr>
          <p:cNvCxnSpPr>
            <a:cxnSpLocks/>
          </p:cNvCxnSpPr>
          <p:nvPr/>
        </p:nvCxnSpPr>
        <p:spPr>
          <a:xfrm>
            <a:off x="3749623" y="3893731"/>
            <a:ext cx="0" cy="640686"/>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151" name="Rounded Rectangle 150">
            <a:extLst>
              <a:ext uri="{FF2B5EF4-FFF2-40B4-BE49-F238E27FC236}">
                <a16:creationId xmlns:a16="http://schemas.microsoft.com/office/drawing/2014/main" id="{A969DB34-00F8-6C4B-9A34-7EFF8D782204}"/>
              </a:ext>
            </a:extLst>
          </p:cNvPr>
          <p:cNvSpPr/>
          <p:nvPr/>
        </p:nvSpPr>
        <p:spPr>
          <a:xfrm>
            <a:off x="3598025" y="3471537"/>
            <a:ext cx="817174" cy="152249"/>
          </a:xfrm>
          <a:prstGeom prst="round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25" b="1" dirty="0">
                <a:solidFill>
                  <a:schemeClr val="bg1"/>
                </a:solidFill>
                <a:latin typeface="Century Gothic" panose="020B0502020202020204" pitchFamily="34" charset="0"/>
              </a:rPr>
              <a:t>Consolidated Imaging</a:t>
            </a:r>
          </a:p>
        </p:txBody>
      </p:sp>
      <p:sp>
        <p:nvSpPr>
          <p:cNvPr id="152" name="Rounded Rectangle 151">
            <a:extLst>
              <a:ext uri="{FF2B5EF4-FFF2-40B4-BE49-F238E27FC236}">
                <a16:creationId xmlns:a16="http://schemas.microsoft.com/office/drawing/2014/main" id="{70EA7B72-EDF9-6347-B5BF-43C28C15B47F}"/>
              </a:ext>
            </a:extLst>
          </p:cNvPr>
          <p:cNvSpPr/>
          <p:nvPr/>
        </p:nvSpPr>
        <p:spPr>
          <a:xfrm>
            <a:off x="4443835" y="2887010"/>
            <a:ext cx="817174" cy="190332"/>
          </a:xfrm>
          <a:prstGeom prst="round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25" b="1" dirty="0">
                <a:solidFill>
                  <a:schemeClr val="bg1"/>
                </a:solidFill>
                <a:latin typeface="Century Gothic" panose="020B0502020202020204" pitchFamily="34" charset="0"/>
              </a:rPr>
              <a:t>58-County Task Management</a:t>
            </a:r>
          </a:p>
        </p:txBody>
      </p:sp>
      <p:sp>
        <p:nvSpPr>
          <p:cNvPr id="3" name="Title 2">
            <a:extLst>
              <a:ext uri="{FF2B5EF4-FFF2-40B4-BE49-F238E27FC236}">
                <a16:creationId xmlns:a16="http://schemas.microsoft.com/office/drawing/2014/main" id="{6B7E5A5B-A8E5-4B27-9DD6-CCF4D2E7A066}"/>
              </a:ext>
            </a:extLst>
          </p:cNvPr>
          <p:cNvSpPr>
            <a:spLocks noGrp="1"/>
          </p:cNvSpPr>
          <p:nvPr>
            <p:ph type="title"/>
          </p:nvPr>
        </p:nvSpPr>
        <p:spPr/>
        <p:txBody>
          <a:bodyPr/>
          <a:lstStyle/>
          <a:p>
            <a:r>
              <a:rPr lang="en-US" dirty="0"/>
              <a:t>Our future State</a:t>
            </a:r>
          </a:p>
        </p:txBody>
      </p:sp>
      <p:sp>
        <p:nvSpPr>
          <p:cNvPr id="4" name="Text Placeholder 3">
            <a:extLst>
              <a:ext uri="{FF2B5EF4-FFF2-40B4-BE49-F238E27FC236}">
                <a16:creationId xmlns:a16="http://schemas.microsoft.com/office/drawing/2014/main" id="{268C46CB-8E86-4D11-A890-F29678E1B864}"/>
              </a:ext>
            </a:extLst>
          </p:cNvPr>
          <p:cNvSpPr>
            <a:spLocks noGrp="1"/>
          </p:cNvSpPr>
          <p:nvPr>
            <p:ph type="body" sz="quarter" idx="10"/>
          </p:nvPr>
        </p:nvSpPr>
        <p:spPr/>
        <p:txBody>
          <a:bodyPr/>
          <a:lstStyle/>
          <a:p>
            <a:r>
              <a:rPr lang="en-US" dirty="0"/>
              <a:t>Application Programming Interfaces (APIs)</a:t>
            </a:r>
          </a:p>
        </p:txBody>
      </p:sp>
      <p:sp>
        <p:nvSpPr>
          <p:cNvPr id="6" name="TextBox 5">
            <a:extLst>
              <a:ext uri="{FF2B5EF4-FFF2-40B4-BE49-F238E27FC236}">
                <a16:creationId xmlns:a16="http://schemas.microsoft.com/office/drawing/2014/main" id="{AC6E13A3-EE52-4C65-BD33-2BCA7889B502}"/>
              </a:ext>
            </a:extLst>
          </p:cNvPr>
          <p:cNvSpPr txBox="1"/>
          <p:nvPr/>
        </p:nvSpPr>
        <p:spPr>
          <a:xfrm>
            <a:off x="39337" y="5942683"/>
            <a:ext cx="8882743" cy="338554"/>
          </a:xfrm>
          <a:prstGeom prst="rect">
            <a:avLst/>
          </a:prstGeom>
          <a:noFill/>
        </p:spPr>
        <p:txBody>
          <a:bodyPr wrap="square" rtlCol="0">
            <a:spAutoFit/>
          </a:bodyPr>
          <a:lstStyle/>
          <a:p>
            <a:r>
              <a:rPr lang="en-US" sz="1600" dirty="0"/>
              <a:t>Implement APIs in order to meet county data needs. </a:t>
            </a:r>
          </a:p>
        </p:txBody>
      </p:sp>
    </p:spTree>
    <p:extLst>
      <p:ext uri="{BB962C8B-B14F-4D97-AF65-F5344CB8AC3E}">
        <p14:creationId xmlns:p14="http://schemas.microsoft.com/office/powerpoint/2010/main" val="243124547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957B24-4BAE-48DF-A00D-6E484DD7D8B5}"/>
              </a:ext>
            </a:extLst>
          </p:cNvPr>
          <p:cNvSpPr>
            <a:spLocks noGrp="1"/>
          </p:cNvSpPr>
          <p:nvPr>
            <p:ph type="title"/>
          </p:nvPr>
        </p:nvSpPr>
        <p:spPr/>
        <p:txBody>
          <a:bodyPr/>
          <a:lstStyle/>
          <a:p>
            <a:r>
              <a:rPr lang="en-US" dirty="0"/>
              <a:t>Action Items</a:t>
            </a:r>
          </a:p>
        </p:txBody>
      </p:sp>
      <p:sp>
        <p:nvSpPr>
          <p:cNvPr id="3" name="Content Placeholder 2">
            <a:extLst>
              <a:ext uri="{FF2B5EF4-FFF2-40B4-BE49-F238E27FC236}">
                <a16:creationId xmlns:a16="http://schemas.microsoft.com/office/drawing/2014/main" id="{5382A15D-F754-495C-86DC-3B9FC3F2C284}"/>
              </a:ext>
            </a:extLst>
          </p:cNvPr>
          <p:cNvSpPr>
            <a:spLocks noGrp="1"/>
          </p:cNvSpPr>
          <p:nvPr>
            <p:ph idx="1"/>
          </p:nvPr>
        </p:nvSpPr>
        <p:spPr>
          <a:xfrm>
            <a:off x="292833" y="807244"/>
            <a:ext cx="8319722" cy="5219419"/>
          </a:xfrm>
        </p:spPr>
        <p:txBody>
          <a:bodyPr>
            <a:normAutofit/>
          </a:bodyPr>
          <a:lstStyle/>
          <a:p>
            <a:pPr marL="457200" indent="-457200">
              <a:buFont typeface="+mj-lt"/>
              <a:buAutoNum type="arabicPeriod" startAt="4"/>
            </a:pPr>
            <a:r>
              <a:rPr lang="en-US" dirty="0"/>
              <a:t>Approval of the Minutes and review of Action Items from the December 13, 2019 CalSAWS JPA Board of Directors meeting.</a:t>
            </a:r>
          </a:p>
          <a:p>
            <a:pPr marL="0" indent="0">
              <a:buNone/>
            </a:pPr>
            <a:endParaRPr lang="en-US" dirty="0"/>
          </a:p>
          <a:p>
            <a:pPr indent="-282575">
              <a:buNone/>
            </a:pPr>
            <a:endParaRPr lang="en-US" sz="2800" dirty="0"/>
          </a:p>
        </p:txBody>
      </p:sp>
      <p:sp>
        <p:nvSpPr>
          <p:cNvPr id="4" name="Text Placeholder 3">
            <a:extLst>
              <a:ext uri="{FF2B5EF4-FFF2-40B4-BE49-F238E27FC236}">
                <a16:creationId xmlns:a16="http://schemas.microsoft.com/office/drawing/2014/main" id="{3C263AF3-5220-445A-86DC-895167C16868}"/>
              </a:ext>
            </a:extLst>
          </p:cNvPr>
          <p:cNvSpPr>
            <a:spLocks noGrp="1"/>
          </p:cNvSpPr>
          <p:nvPr>
            <p:ph type="body" sz="quarter" idx="10"/>
          </p:nvPr>
        </p:nvSpPr>
        <p:spPr/>
        <p:txBody>
          <a:bodyPr/>
          <a:lstStyle/>
          <a:p>
            <a:r>
              <a:rPr lang="en-US" dirty="0"/>
              <a:t>				</a:t>
            </a:r>
          </a:p>
        </p:txBody>
      </p:sp>
    </p:spTree>
    <p:extLst>
      <p:ext uri="{BB962C8B-B14F-4D97-AF65-F5344CB8AC3E}">
        <p14:creationId xmlns:p14="http://schemas.microsoft.com/office/powerpoint/2010/main" val="356861077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1E95D0-DDDF-4A5E-9DEB-118492E39B89}"/>
              </a:ext>
            </a:extLst>
          </p:cNvPr>
          <p:cNvSpPr>
            <a:spLocks noGrp="1"/>
          </p:cNvSpPr>
          <p:nvPr>
            <p:ph type="title"/>
          </p:nvPr>
        </p:nvSpPr>
        <p:spPr>
          <a:xfrm>
            <a:off x="292260" y="13536"/>
            <a:ext cx="8614634" cy="535392"/>
          </a:xfrm>
        </p:spPr>
        <p:txBody>
          <a:bodyPr/>
          <a:lstStyle/>
          <a:p>
            <a:r>
              <a:rPr lang="en-US" dirty="0"/>
              <a:t>Revised CalSAWS DD&amp;I Project Schedule</a:t>
            </a:r>
          </a:p>
        </p:txBody>
      </p:sp>
      <p:sp>
        <p:nvSpPr>
          <p:cNvPr id="3" name="Text Placeholder 2">
            <a:extLst>
              <a:ext uri="{FF2B5EF4-FFF2-40B4-BE49-F238E27FC236}">
                <a16:creationId xmlns:a16="http://schemas.microsoft.com/office/drawing/2014/main" id="{F5894FCE-CE04-4494-BFA5-18828F1BBD5C}"/>
              </a:ext>
            </a:extLst>
          </p:cNvPr>
          <p:cNvSpPr>
            <a:spLocks noGrp="1"/>
          </p:cNvSpPr>
          <p:nvPr>
            <p:ph type="body" sz="quarter" idx="10"/>
          </p:nvPr>
        </p:nvSpPr>
        <p:spPr/>
        <p:txBody>
          <a:bodyPr/>
          <a:lstStyle/>
          <a:p>
            <a:r>
              <a:rPr lang="en-US" dirty="0"/>
              <a:t>Functional Area Overview: APIs</a:t>
            </a:r>
          </a:p>
        </p:txBody>
      </p:sp>
      <p:graphicFrame>
        <p:nvGraphicFramePr>
          <p:cNvPr id="7" name="Table 6">
            <a:extLst>
              <a:ext uri="{FF2B5EF4-FFF2-40B4-BE49-F238E27FC236}">
                <a16:creationId xmlns:a16="http://schemas.microsoft.com/office/drawing/2014/main" id="{445B994D-F646-46CE-ABB3-51D506F643F4}"/>
              </a:ext>
            </a:extLst>
          </p:cNvPr>
          <p:cNvGraphicFramePr>
            <a:graphicFrameLocks noGrp="1"/>
          </p:cNvGraphicFramePr>
          <p:nvPr>
            <p:extLst/>
          </p:nvPr>
        </p:nvGraphicFramePr>
        <p:xfrm>
          <a:off x="548640" y="1192696"/>
          <a:ext cx="7498080" cy="2364262"/>
        </p:xfrm>
        <a:graphic>
          <a:graphicData uri="http://schemas.openxmlformats.org/drawingml/2006/table">
            <a:tbl>
              <a:tblPr firstRow="1" bandRow="1">
                <a:tableStyleId>{5C22544A-7EE6-4342-B048-85BDC9FD1C3A}</a:tableStyleId>
              </a:tblPr>
              <a:tblGrid>
                <a:gridCol w="2560320">
                  <a:extLst>
                    <a:ext uri="{9D8B030D-6E8A-4147-A177-3AD203B41FA5}">
                      <a16:colId xmlns:a16="http://schemas.microsoft.com/office/drawing/2014/main" val="3970559001"/>
                    </a:ext>
                  </a:extLst>
                </a:gridCol>
                <a:gridCol w="4937760">
                  <a:extLst>
                    <a:ext uri="{9D8B030D-6E8A-4147-A177-3AD203B41FA5}">
                      <a16:colId xmlns:a16="http://schemas.microsoft.com/office/drawing/2014/main" val="1636301045"/>
                    </a:ext>
                  </a:extLst>
                </a:gridCol>
              </a:tblGrid>
              <a:tr h="404891">
                <a:tc>
                  <a:txBody>
                    <a:bodyPr/>
                    <a:lstStyle/>
                    <a:p>
                      <a:r>
                        <a:rPr lang="en-US" dirty="0"/>
                        <a:t>Category</a:t>
                      </a:r>
                    </a:p>
                  </a:txBody>
                  <a:tcPr/>
                </a:tc>
                <a:tc>
                  <a:txBody>
                    <a:bodyPr/>
                    <a:lstStyle/>
                    <a:p>
                      <a:r>
                        <a:rPr lang="en-US" dirty="0"/>
                        <a:t>Description</a:t>
                      </a:r>
                    </a:p>
                  </a:txBody>
                  <a:tcPr/>
                </a:tc>
                <a:extLst>
                  <a:ext uri="{0D108BD9-81ED-4DB2-BD59-A6C34878D82A}">
                    <a16:rowId xmlns:a16="http://schemas.microsoft.com/office/drawing/2014/main" val="2211418119"/>
                  </a:ext>
                </a:extLst>
              </a:tr>
              <a:tr h="404891">
                <a:tc>
                  <a:txBody>
                    <a:bodyPr/>
                    <a:lstStyle/>
                    <a:p>
                      <a:r>
                        <a:rPr lang="en-US" dirty="0"/>
                        <a:t>Phase 1</a:t>
                      </a:r>
                    </a:p>
                  </a:txBody>
                  <a:tcPr/>
                </a:tc>
                <a:tc>
                  <a:txBody>
                    <a:bodyPr/>
                    <a:lstStyle/>
                    <a:p>
                      <a:r>
                        <a:rPr lang="en-US" dirty="0"/>
                        <a:t>Implement APIs related to task management and imaging</a:t>
                      </a:r>
                      <a:r>
                        <a:rPr lang="en-US" sz="1800" dirty="0"/>
                        <a:t> (Releases 20.11-21.01)</a:t>
                      </a:r>
                      <a:endParaRPr lang="en-US" dirty="0"/>
                    </a:p>
                  </a:txBody>
                  <a:tcPr/>
                </a:tc>
                <a:extLst>
                  <a:ext uri="{0D108BD9-81ED-4DB2-BD59-A6C34878D82A}">
                    <a16:rowId xmlns:a16="http://schemas.microsoft.com/office/drawing/2014/main" val="59522617"/>
                  </a:ext>
                </a:extLst>
              </a:tr>
              <a:tr h="404891">
                <a:tc>
                  <a:txBody>
                    <a:bodyPr/>
                    <a:lstStyle/>
                    <a:p>
                      <a:r>
                        <a:rPr lang="en-US" dirty="0"/>
                        <a:t>Phase 2</a:t>
                      </a:r>
                    </a:p>
                  </a:txBody>
                  <a:tcPr/>
                </a:tc>
                <a:tc>
                  <a:txBody>
                    <a:bodyPr/>
                    <a:lstStyle/>
                    <a:p>
                      <a:r>
                        <a:rPr lang="en-US" dirty="0"/>
                        <a:t>All other APIs (Releases 21.03-22.01)</a:t>
                      </a:r>
                    </a:p>
                  </a:txBody>
                  <a:tcPr/>
                </a:tc>
                <a:extLst>
                  <a:ext uri="{0D108BD9-81ED-4DB2-BD59-A6C34878D82A}">
                    <a16:rowId xmlns:a16="http://schemas.microsoft.com/office/drawing/2014/main" val="3671501727"/>
                  </a:ext>
                </a:extLst>
              </a:tr>
              <a:tr h="404891">
                <a:tc>
                  <a:txBody>
                    <a:bodyPr/>
                    <a:lstStyle/>
                    <a:p>
                      <a:r>
                        <a:rPr lang="en-US" dirty="0"/>
                        <a:t>Dependencies</a:t>
                      </a:r>
                    </a:p>
                  </a:txBody>
                  <a:tcPr/>
                </a:tc>
                <a:tc>
                  <a:txBody>
                    <a:bodyPr/>
                    <a:lstStyle/>
                    <a:p>
                      <a:r>
                        <a:rPr lang="en-US" dirty="0"/>
                        <a:t>Integration with task management and imaging</a:t>
                      </a:r>
                    </a:p>
                  </a:txBody>
                  <a:tcPr/>
                </a:tc>
                <a:extLst>
                  <a:ext uri="{0D108BD9-81ED-4DB2-BD59-A6C34878D82A}">
                    <a16:rowId xmlns:a16="http://schemas.microsoft.com/office/drawing/2014/main" val="3421397554"/>
                  </a:ext>
                </a:extLst>
              </a:tr>
            </a:tbl>
          </a:graphicData>
        </a:graphic>
      </p:graphicFrame>
      <p:sp>
        <p:nvSpPr>
          <p:cNvPr id="5" name="TextBox 4">
            <a:extLst>
              <a:ext uri="{FF2B5EF4-FFF2-40B4-BE49-F238E27FC236}">
                <a16:creationId xmlns:a16="http://schemas.microsoft.com/office/drawing/2014/main" id="{C6F0731B-7C60-4AD1-831B-2A4FCD77E5BB}"/>
              </a:ext>
            </a:extLst>
          </p:cNvPr>
          <p:cNvSpPr txBox="1"/>
          <p:nvPr/>
        </p:nvSpPr>
        <p:spPr>
          <a:xfrm>
            <a:off x="435373" y="5880074"/>
            <a:ext cx="8104327" cy="600164"/>
          </a:xfrm>
          <a:prstGeom prst="rect">
            <a:avLst/>
          </a:prstGeom>
          <a:noFill/>
        </p:spPr>
        <p:txBody>
          <a:bodyPr wrap="square" rtlCol="0">
            <a:spAutoFit/>
          </a:bodyPr>
          <a:lstStyle/>
          <a:p>
            <a:pPr marL="214313" indent="-214313">
              <a:buFont typeface="Arial" panose="020B0604020202020204" pitchFamily="34" charset="0"/>
              <a:buChar char="•"/>
            </a:pPr>
            <a:r>
              <a:rPr lang="en-US" sz="1600" dirty="0"/>
              <a:t>Functional Design Sessions were targeted at the 18 </a:t>
            </a:r>
            <a:r>
              <a:rPr lang="en-US" sz="1600" dirty="0" err="1"/>
              <a:t>CalWIN</a:t>
            </a:r>
            <a:r>
              <a:rPr lang="en-US" sz="1600" dirty="0"/>
              <a:t> Counties</a:t>
            </a:r>
          </a:p>
          <a:p>
            <a:endParaRPr lang="en-US" sz="1600" dirty="0"/>
          </a:p>
        </p:txBody>
      </p:sp>
    </p:spTree>
    <p:extLst>
      <p:ext uri="{BB962C8B-B14F-4D97-AF65-F5344CB8AC3E}">
        <p14:creationId xmlns:p14="http://schemas.microsoft.com/office/powerpoint/2010/main" val="160683973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7" name="Sun 276">
            <a:extLst>
              <a:ext uri="{FF2B5EF4-FFF2-40B4-BE49-F238E27FC236}">
                <a16:creationId xmlns:a16="http://schemas.microsoft.com/office/drawing/2014/main" id="{FE53DACB-5190-8A45-B5DD-44FE456C759A}"/>
              </a:ext>
            </a:extLst>
          </p:cNvPr>
          <p:cNvSpPr/>
          <p:nvPr/>
        </p:nvSpPr>
        <p:spPr>
          <a:xfrm>
            <a:off x="925756" y="1391872"/>
            <a:ext cx="867542" cy="867542"/>
          </a:xfrm>
          <a:prstGeom prst="sun">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85" name="Can 84">
            <a:extLst>
              <a:ext uri="{FF2B5EF4-FFF2-40B4-BE49-F238E27FC236}">
                <a16:creationId xmlns:a16="http://schemas.microsoft.com/office/drawing/2014/main" id="{32117CBE-8866-A146-8A7C-6DE0D141A7C2}"/>
              </a:ext>
            </a:extLst>
          </p:cNvPr>
          <p:cNvSpPr/>
          <p:nvPr/>
        </p:nvSpPr>
        <p:spPr>
          <a:xfrm>
            <a:off x="6047412" y="1660823"/>
            <a:ext cx="34289" cy="2854022"/>
          </a:xfrm>
          <a:prstGeom prst="can">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nvGrpSpPr>
          <p:cNvPr id="104" name="Group 103">
            <a:extLst>
              <a:ext uri="{FF2B5EF4-FFF2-40B4-BE49-F238E27FC236}">
                <a16:creationId xmlns:a16="http://schemas.microsoft.com/office/drawing/2014/main" id="{A352DA70-B8EB-5946-BADD-A8669D2B9160}"/>
              </a:ext>
            </a:extLst>
          </p:cNvPr>
          <p:cNvGrpSpPr/>
          <p:nvPr/>
        </p:nvGrpSpPr>
        <p:grpSpPr>
          <a:xfrm>
            <a:off x="5342213" y="3026948"/>
            <a:ext cx="1358780" cy="673872"/>
            <a:chOff x="6955831" y="3797416"/>
            <a:chExt cx="1811706" cy="898496"/>
          </a:xfrm>
        </p:grpSpPr>
        <p:cxnSp>
          <p:nvCxnSpPr>
            <p:cNvPr id="100" name="Straight Connector 99">
              <a:extLst>
                <a:ext uri="{FF2B5EF4-FFF2-40B4-BE49-F238E27FC236}">
                  <a16:creationId xmlns:a16="http://schemas.microsoft.com/office/drawing/2014/main" id="{294FC360-1433-654F-AB2C-6585AB6F181D}"/>
                </a:ext>
              </a:extLst>
            </p:cNvPr>
            <p:cNvCxnSpPr>
              <a:cxnSpLocks/>
            </p:cNvCxnSpPr>
            <p:nvPr/>
          </p:nvCxnSpPr>
          <p:spPr>
            <a:xfrm flipH="1">
              <a:off x="6955831" y="3797416"/>
              <a:ext cx="389010" cy="898496"/>
            </a:xfrm>
            <a:prstGeom prst="line">
              <a:avLst/>
            </a:prstGeom>
            <a:ln w="28575">
              <a:solidFill>
                <a:srgbClr val="002060"/>
              </a:solidFill>
              <a:headEnd type="none"/>
              <a:tailEnd type="none"/>
            </a:ln>
            <a:effectLst/>
          </p:spPr>
          <p:style>
            <a:lnRef idx="1">
              <a:schemeClr val="accent1"/>
            </a:lnRef>
            <a:fillRef idx="0">
              <a:schemeClr val="accent1"/>
            </a:fillRef>
            <a:effectRef idx="0">
              <a:schemeClr val="accent1"/>
            </a:effectRef>
            <a:fontRef idx="minor">
              <a:schemeClr val="tx1"/>
            </a:fontRef>
          </p:style>
        </p:cxnSp>
        <p:pic>
          <p:nvPicPr>
            <p:cNvPr id="101" name="Graphic 100" descr="Flag">
              <a:extLst>
                <a:ext uri="{FF2B5EF4-FFF2-40B4-BE49-F238E27FC236}">
                  <a16:creationId xmlns:a16="http://schemas.microsoft.com/office/drawing/2014/main" id="{E692C87C-D2E2-B943-BEB1-CD37FD66F874}"/>
                </a:ext>
              </a:extLst>
            </p:cNvPr>
            <p:cNvPicPr>
              <a:picLocks noChangeAspect="1"/>
            </p:cNvPicPr>
            <p:nvPr/>
          </p:nvPicPr>
          <p:blipFill rotWithShape="1">
            <a:blip r:embed="rId3">
              <a:extLst>
                <a:ext uri="{96DAC541-7B7A-43D3-8B79-37D633B846F1}">
                  <asvg:svgBlip xmlns:asvg="http://schemas.microsoft.com/office/drawing/2016/SVG/main" r:embed="rId4"/>
                </a:ext>
              </a:extLst>
            </a:blip>
            <a:srcRect l="31060" b="49539"/>
            <a:stretch/>
          </p:blipFill>
          <p:spPr>
            <a:xfrm rot="1432026">
              <a:off x="7061529" y="4058468"/>
              <a:ext cx="1706008" cy="585545"/>
            </a:xfrm>
            <a:prstGeom prst="rect">
              <a:avLst/>
            </a:prstGeom>
          </p:spPr>
        </p:pic>
        <p:sp>
          <p:nvSpPr>
            <p:cNvPr id="102" name="TextBox 101">
              <a:extLst>
                <a:ext uri="{FF2B5EF4-FFF2-40B4-BE49-F238E27FC236}">
                  <a16:creationId xmlns:a16="http://schemas.microsoft.com/office/drawing/2014/main" id="{C36F9486-4A93-0141-989E-16208FC616AB}"/>
                </a:ext>
              </a:extLst>
            </p:cNvPr>
            <p:cNvSpPr txBox="1"/>
            <p:nvPr/>
          </p:nvSpPr>
          <p:spPr>
            <a:xfrm rot="1432026">
              <a:off x="7094442" y="3948645"/>
              <a:ext cx="1228349" cy="492443"/>
            </a:xfrm>
            <a:prstGeom prst="rect">
              <a:avLst/>
            </a:prstGeom>
            <a:noFill/>
          </p:spPr>
          <p:txBody>
            <a:bodyPr wrap="square" rtlCol="0">
              <a:spAutoFit/>
            </a:bodyPr>
            <a:lstStyle/>
            <a:p>
              <a:br>
                <a:rPr lang="en-US" sz="600" b="1" i="1" dirty="0">
                  <a:solidFill>
                    <a:srgbClr val="0070C0"/>
                  </a:solidFill>
                  <a:latin typeface="Century Gothic" panose="020B0502020202020204" pitchFamily="34" charset="0"/>
                </a:rPr>
              </a:br>
              <a:r>
                <a:rPr lang="en-US" sz="600" b="1" i="1" dirty="0">
                  <a:solidFill>
                    <a:srgbClr val="0070C0"/>
                  </a:solidFill>
                  <a:latin typeface="Century Gothic" panose="020B0502020202020204" pitchFamily="34" charset="0"/>
                </a:rPr>
                <a:t>70,000 system users</a:t>
              </a:r>
            </a:p>
            <a:p>
              <a:r>
                <a:rPr lang="en-US" sz="600" b="1" i="1" dirty="0">
                  <a:solidFill>
                    <a:srgbClr val="0070C0"/>
                  </a:solidFill>
                  <a:latin typeface="Century Gothic" panose="020B0502020202020204" pitchFamily="34" charset="0"/>
                </a:rPr>
                <a:t>15.7 million served</a:t>
              </a:r>
            </a:p>
          </p:txBody>
        </p:sp>
      </p:grpSp>
      <p:sp>
        <p:nvSpPr>
          <p:cNvPr id="2" name="Cloud 1">
            <a:extLst>
              <a:ext uri="{FF2B5EF4-FFF2-40B4-BE49-F238E27FC236}">
                <a16:creationId xmlns:a16="http://schemas.microsoft.com/office/drawing/2014/main" id="{902215A8-456B-B74F-B2D0-3EFA82F7A6B7}"/>
              </a:ext>
            </a:extLst>
          </p:cNvPr>
          <p:cNvSpPr/>
          <p:nvPr/>
        </p:nvSpPr>
        <p:spPr>
          <a:xfrm>
            <a:off x="1152419" y="1570763"/>
            <a:ext cx="2700566" cy="1245984"/>
          </a:xfrm>
          <a:prstGeom prst="cloud">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50" dirty="0">
                <a:ln>
                  <a:solidFill>
                    <a:schemeClr val="tx2">
                      <a:lumMod val="60000"/>
                      <a:lumOff val="40000"/>
                    </a:schemeClr>
                  </a:solidFill>
                </a:ln>
              </a:rPr>
              <a:t>AWS Cloud</a:t>
            </a:r>
          </a:p>
        </p:txBody>
      </p:sp>
      <p:sp>
        <p:nvSpPr>
          <p:cNvPr id="172" name="Freeform 171">
            <a:extLst>
              <a:ext uri="{FF2B5EF4-FFF2-40B4-BE49-F238E27FC236}">
                <a16:creationId xmlns:a16="http://schemas.microsoft.com/office/drawing/2014/main" id="{7FFA153C-447E-4F4B-B8BF-140D7621A724}"/>
              </a:ext>
            </a:extLst>
          </p:cNvPr>
          <p:cNvSpPr/>
          <p:nvPr/>
        </p:nvSpPr>
        <p:spPr>
          <a:xfrm>
            <a:off x="4988487" y="4312517"/>
            <a:ext cx="3052868" cy="1068750"/>
          </a:xfrm>
          <a:custGeom>
            <a:avLst/>
            <a:gdLst>
              <a:gd name="connsiteX0" fmla="*/ 0 w 2834640"/>
              <a:gd name="connsiteY0" fmla="*/ 1293223 h 2142309"/>
              <a:gd name="connsiteX1" fmla="*/ 0 w 2834640"/>
              <a:gd name="connsiteY1" fmla="*/ 1293223 h 2142309"/>
              <a:gd name="connsiteX2" fmla="*/ 117566 w 2834640"/>
              <a:gd name="connsiteY2" fmla="*/ 1306286 h 2142309"/>
              <a:gd name="connsiteX3" fmla="*/ 261257 w 2834640"/>
              <a:gd name="connsiteY3" fmla="*/ 1280160 h 2142309"/>
              <a:gd name="connsiteX4" fmla="*/ 378823 w 2834640"/>
              <a:gd name="connsiteY4" fmla="*/ 1254035 h 2142309"/>
              <a:gd name="connsiteX5" fmla="*/ 457200 w 2834640"/>
              <a:gd name="connsiteY5" fmla="*/ 1214846 h 2142309"/>
              <a:gd name="connsiteX6" fmla="*/ 509451 w 2834640"/>
              <a:gd name="connsiteY6" fmla="*/ 1201783 h 2142309"/>
              <a:gd name="connsiteX7" fmla="*/ 587829 w 2834640"/>
              <a:gd name="connsiteY7" fmla="*/ 1162595 h 2142309"/>
              <a:gd name="connsiteX8" fmla="*/ 627017 w 2834640"/>
              <a:gd name="connsiteY8" fmla="*/ 1136469 h 2142309"/>
              <a:gd name="connsiteX9" fmla="*/ 744583 w 2834640"/>
              <a:gd name="connsiteY9" fmla="*/ 1071155 h 2142309"/>
              <a:gd name="connsiteX10" fmla="*/ 849086 w 2834640"/>
              <a:gd name="connsiteY10" fmla="*/ 1005840 h 2142309"/>
              <a:gd name="connsiteX11" fmla="*/ 888274 w 2834640"/>
              <a:gd name="connsiteY11" fmla="*/ 992777 h 2142309"/>
              <a:gd name="connsiteX12" fmla="*/ 1005840 w 2834640"/>
              <a:gd name="connsiteY12" fmla="*/ 901337 h 2142309"/>
              <a:gd name="connsiteX13" fmla="*/ 1084217 w 2834640"/>
              <a:gd name="connsiteY13" fmla="*/ 849086 h 2142309"/>
              <a:gd name="connsiteX14" fmla="*/ 1149531 w 2834640"/>
              <a:gd name="connsiteY14" fmla="*/ 783772 h 2142309"/>
              <a:gd name="connsiteX15" fmla="*/ 1175657 w 2834640"/>
              <a:gd name="connsiteY15" fmla="*/ 744583 h 2142309"/>
              <a:gd name="connsiteX16" fmla="*/ 1254034 w 2834640"/>
              <a:gd name="connsiteY16" fmla="*/ 666206 h 2142309"/>
              <a:gd name="connsiteX17" fmla="*/ 1293223 w 2834640"/>
              <a:gd name="connsiteY17" fmla="*/ 627017 h 2142309"/>
              <a:gd name="connsiteX18" fmla="*/ 1384663 w 2834640"/>
              <a:gd name="connsiteY18" fmla="*/ 561703 h 2142309"/>
              <a:gd name="connsiteX19" fmla="*/ 1410789 w 2834640"/>
              <a:gd name="connsiteY19" fmla="*/ 522515 h 2142309"/>
              <a:gd name="connsiteX20" fmla="*/ 1489166 w 2834640"/>
              <a:gd name="connsiteY20" fmla="*/ 470263 h 2142309"/>
              <a:gd name="connsiteX21" fmla="*/ 1554480 w 2834640"/>
              <a:gd name="connsiteY21" fmla="*/ 391886 h 2142309"/>
              <a:gd name="connsiteX22" fmla="*/ 1619794 w 2834640"/>
              <a:gd name="connsiteY22" fmla="*/ 326572 h 2142309"/>
              <a:gd name="connsiteX23" fmla="*/ 1685109 w 2834640"/>
              <a:gd name="connsiteY23" fmla="*/ 248195 h 2142309"/>
              <a:gd name="connsiteX24" fmla="*/ 1750423 w 2834640"/>
              <a:gd name="connsiteY24" fmla="*/ 169817 h 2142309"/>
              <a:gd name="connsiteX25" fmla="*/ 1815737 w 2834640"/>
              <a:gd name="connsiteY25" fmla="*/ 52252 h 2142309"/>
              <a:gd name="connsiteX26" fmla="*/ 1854926 w 2834640"/>
              <a:gd name="connsiteY26" fmla="*/ 0 h 2142309"/>
              <a:gd name="connsiteX27" fmla="*/ 2612571 w 2834640"/>
              <a:gd name="connsiteY27" fmla="*/ 0 h 2142309"/>
              <a:gd name="connsiteX28" fmla="*/ 2834640 w 2834640"/>
              <a:gd name="connsiteY28" fmla="*/ 378823 h 2142309"/>
              <a:gd name="connsiteX29" fmla="*/ 2560320 w 2834640"/>
              <a:gd name="connsiteY29" fmla="*/ 731520 h 2142309"/>
              <a:gd name="connsiteX30" fmla="*/ 1985554 w 2834640"/>
              <a:gd name="connsiteY30" fmla="*/ 1097280 h 2142309"/>
              <a:gd name="connsiteX31" fmla="*/ 1593669 w 2834640"/>
              <a:gd name="connsiteY31" fmla="*/ 1815737 h 2142309"/>
              <a:gd name="connsiteX32" fmla="*/ 1593669 w 2834640"/>
              <a:gd name="connsiteY32" fmla="*/ 2103120 h 2142309"/>
              <a:gd name="connsiteX33" fmla="*/ 1476103 w 2834640"/>
              <a:gd name="connsiteY33" fmla="*/ 2142309 h 2142309"/>
              <a:gd name="connsiteX34" fmla="*/ 836023 w 2834640"/>
              <a:gd name="connsiteY34" fmla="*/ 1528355 h 2142309"/>
              <a:gd name="connsiteX35" fmla="*/ 104503 w 2834640"/>
              <a:gd name="connsiteY35" fmla="*/ 1332412 h 2142309"/>
              <a:gd name="connsiteX36" fmla="*/ 104503 w 2834640"/>
              <a:gd name="connsiteY36" fmla="*/ 1332412 h 2142309"/>
              <a:gd name="connsiteX0" fmla="*/ 0 w 2834640"/>
              <a:gd name="connsiteY0" fmla="*/ 1293223 h 2142309"/>
              <a:gd name="connsiteX1" fmla="*/ 0 w 2834640"/>
              <a:gd name="connsiteY1" fmla="*/ 1293223 h 2142309"/>
              <a:gd name="connsiteX2" fmla="*/ 117566 w 2834640"/>
              <a:gd name="connsiteY2" fmla="*/ 1306286 h 2142309"/>
              <a:gd name="connsiteX3" fmla="*/ 261257 w 2834640"/>
              <a:gd name="connsiteY3" fmla="*/ 1280160 h 2142309"/>
              <a:gd name="connsiteX4" fmla="*/ 378823 w 2834640"/>
              <a:gd name="connsiteY4" fmla="*/ 1254035 h 2142309"/>
              <a:gd name="connsiteX5" fmla="*/ 457200 w 2834640"/>
              <a:gd name="connsiteY5" fmla="*/ 1214846 h 2142309"/>
              <a:gd name="connsiteX6" fmla="*/ 509451 w 2834640"/>
              <a:gd name="connsiteY6" fmla="*/ 1201783 h 2142309"/>
              <a:gd name="connsiteX7" fmla="*/ 587829 w 2834640"/>
              <a:gd name="connsiteY7" fmla="*/ 1162595 h 2142309"/>
              <a:gd name="connsiteX8" fmla="*/ 627017 w 2834640"/>
              <a:gd name="connsiteY8" fmla="*/ 1136469 h 2142309"/>
              <a:gd name="connsiteX9" fmla="*/ 744583 w 2834640"/>
              <a:gd name="connsiteY9" fmla="*/ 1071155 h 2142309"/>
              <a:gd name="connsiteX10" fmla="*/ 849086 w 2834640"/>
              <a:gd name="connsiteY10" fmla="*/ 1005840 h 2142309"/>
              <a:gd name="connsiteX11" fmla="*/ 888274 w 2834640"/>
              <a:gd name="connsiteY11" fmla="*/ 992777 h 2142309"/>
              <a:gd name="connsiteX12" fmla="*/ 1005840 w 2834640"/>
              <a:gd name="connsiteY12" fmla="*/ 901337 h 2142309"/>
              <a:gd name="connsiteX13" fmla="*/ 1084217 w 2834640"/>
              <a:gd name="connsiteY13" fmla="*/ 849086 h 2142309"/>
              <a:gd name="connsiteX14" fmla="*/ 1149531 w 2834640"/>
              <a:gd name="connsiteY14" fmla="*/ 783772 h 2142309"/>
              <a:gd name="connsiteX15" fmla="*/ 1175657 w 2834640"/>
              <a:gd name="connsiteY15" fmla="*/ 744583 h 2142309"/>
              <a:gd name="connsiteX16" fmla="*/ 1254034 w 2834640"/>
              <a:gd name="connsiteY16" fmla="*/ 666206 h 2142309"/>
              <a:gd name="connsiteX17" fmla="*/ 1293223 w 2834640"/>
              <a:gd name="connsiteY17" fmla="*/ 627017 h 2142309"/>
              <a:gd name="connsiteX18" fmla="*/ 1384663 w 2834640"/>
              <a:gd name="connsiteY18" fmla="*/ 561703 h 2142309"/>
              <a:gd name="connsiteX19" fmla="*/ 1410789 w 2834640"/>
              <a:gd name="connsiteY19" fmla="*/ 522515 h 2142309"/>
              <a:gd name="connsiteX20" fmla="*/ 1489166 w 2834640"/>
              <a:gd name="connsiteY20" fmla="*/ 470263 h 2142309"/>
              <a:gd name="connsiteX21" fmla="*/ 1554480 w 2834640"/>
              <a:gd name="connsiteY21" fmla="*/ 391886 h 2142309"/>
              <a:gd name="connsiteX22" fmla="*/ 1619794 w 2834640"/>
              <a:gd name="connsiteY22" fmla="*/ 326572 h 2142309"/>
              <a:gd name="connsiteX23" fmla="*/ 1685109 w 2834640"/>
              <a:gd name="connsiteY23" fmla="*/ 248195 h 2142309"/>
              <a:gd name="connsiteX24" fmla="*/ 1750423 w 2834640"/>
              <a:gd name="connsiteY24" fmla="*/ 169817 h 2142309"/>
              <a:gd name="connsiteX25" fmla="*/ 1815737 w 2834640"/>
              <a:gd name="connsiteY25" fmla="*/ 52252 h 2142309"/>
              <a:gd name="connsiteX26" fmla="*/ 1854926 w 2834640"/>
              <a:gd name="connsiteY26" fmla="*/ 0 h 2142309"/>
              <a:gd name="connsiteX27" fmla="*/ 2612571 w 2834640"/>
              <a:gd name="connsiteY27" fmla="*/ 0 h 2142309"/>
              <a:gd name="connsiteX28" fmla="*/ 2834640 w 2834640"/>
              <a:gd name="connsiteY28" fmla="*/ 378823 h 2142309"/>
              <a:gd name="connsiteX29" fmla="*/ 2560320 w 2834640"/>
              <a:gd name="connsiteY29" fmla="*/ 731520 h 2142309"/>
              <a:gd name="connsiteX30" fmla="*/ 1985554 w 2834640"/>
              <a:gd name="connsiteY30" fmla="*/ 1097280 h 2142309"/>
              <a:gd name="connsiteX31" fmla="*/ 1593669 w 2834640"/>
              <a:gd name="connsiteY31" fmla="*/ 1815737 h 2142309"/>
              <a:gd name="connsiteX32" fmla="*/ 1593669 w 2834640"/>
              <a:gd name="connsiteY32" fmla="*/ 2103120 h 2142309"/>
              <a:gd name="connsiteX33" fmla="*/ 1476103 w 2834640"/>
              <a:gd name="connsiteY33" fmla="*/ 2142309 h 2142309"/>
              <a:gd name="connsiteX34" fmla="*/ 836023 w 2834640"/>
              <a:gd name="connsiteY34" fmla="*/ 1528355 h 2142309"/>
              <a:gd name="connsiteX35" fmla="*/ 104503 w 2834640"/>
              <a:gd name="connsiteY35" fmla="*/ 1332412 h 2142309"/>
              <a:gd name="connsiteX36" fmla="*/ 13063 w 2834640"/>
              <a:gd name="connsiteY36" fmla="*/ 1423852 h 2142309"/>
              <a:gd name="connsiteX0" fmla="*/ 0 w 2834640"/>
              <a:gd name="connsiteY0" fmla="*/ 1293223 h 2142309"/>
              <a:gd name="connsiteX1" fmla="*/ 0 w 2834640"/>
              <a:gd name="connsiteY1" fmla="*/ 1293223 h 2142309"/>
              <a:gd name="connsiteX2" fmla="*/ 117566 w 2834640"/>
              <a:gd name="connsiteY2" fmla="*/ 1306286 h 2142309"/>
              <a:gd name="connsiteX3" fmla="*/ 261257 w 2834640"/>
              <a:gd name="connsiteY3" fmla="*/ 1280160 h 2142309"/>
              <a:gd name="connsiteX4" fmla="*/ 378823 w 2834640"/>
              <a:gd name="connsiteY4" fmla="*/ 1254035 h 2142309"/>
              <a:gd name="connsiteX5" fmla="*/ 457200 w 2834640"/>
              <a:gd name="connsiteY5" fmla="*/ 1214846 h 2142309"/>
              <a:gd name="connsiteX6" fmla="*/ 509451 w 2834640"/>
              <a:gd name="connsiteY6" fmla="*/ 1201783 h 2142309"/>
              <a:gd name="connsiteX7" fmla="*/ 587829 w 2834640"/>
              <a:gd name="connsiteY7" fmla="*/ 1162595 h 2142309"/>
              <a:gd name="connsiteX8" fmla="*/ 627017 w 2834640"/>
              <a:gd name="connsiteY8" fmla="*/ 1136469 h 2142309"/>
              <a:gd name="connsiteX9" fmla="*/ 744583 w 2834640"/>
              <a:gd name="connsiteY9" fmla="*/ 1071155 h 2142309"/>
              <a:gd name="connsiteX10" fmla="*/ 849086 w 2834640"/>
              <a:gd name="connsiteY10" fmla="*/ 1005840 h 2142309"/>
              <a:gd name="connsiteX11" fmla="*/ 888274 w 2834640"/>
              <a:gd name="connsiteY11" fmla="*/ 992777 h 2142309"/>
              <a:gd name="connsiteX12" fmla="*/ 1005840 w 2834640"/>
              <a:gd name="connsiteY12" fmla="*/ 901337 h 2142309"/>
              <a:gd name="connsiteX13" fmla="*/ 1084217 w 2834640"/>
              <a:gd name="connsiteY13" fmla="*/ 849086 h 2142309"/>
              <a:gd name="connsiteX14" fmla="*/ 1149531 w 2834640"/>
              <a:gd name="connsiteY14" fmla="*/ 783772 h 2142309"/>
              <a:gd name="connsiteX15" fmla="*/ 1175657 w 2834640"/>
              <a:gd name="connsiteY15" fmla="*/ 744583 h 2142309"/>
              <a:gd name="connsiteX16" fmla="*/ 1254034 w 2834640"/>
              <a:gd name="connsiteY16" fmla="*/ 666206 h 2142309"/>
              <a:gd name="connsiteX17" fmla="*/ 1293223 w 2834640"/>
              <a:gd name="connsiteY17" fmla="*/ 627017 h 2142309"/>
              <a:gd name="connsiteX18" fmla="*/ 1384663 w 2834640"/>
              <a:gd name="connsiteY18" fmla="*/ 561703 h 2142309"/>
              <a:gd name="connsiteX19" fmla="*/ 1410789 w 2834640"/>
              <a:gd name="connsiteY19" fmla="*/ 522515 h 2142309"/>
              <a:gd name="connsiteX20" fmla="*/ 1489166 w 2834640"/>
              <a:gd name="connsiteY20" fmla="*/ 470263 h 2142309"/>
              <a:gd name="connsiteX21" fmla="*/ 1554480 w 2834640"/>
              <a:gd name="connsiteY21" fmla="*/ 391886 h 2142309"/>
              <a:gd name="connsiteX22" fmla="*/ 1619794 w 2834640"/>
              <a:gd name="connsiteY22" fmla="*/ 326572 h 2142309"/>
              <a:gd name="connsiteX23" fmla="*/ 1685109 w 2834640"/>
              <a:gd name="connsiteY23" fmla="*/ 248195 h 2142309"/>
              <a:gd name="connsiteX24" fmla="*/ 1750423 w 2834640"/>
              <a:gd name="connsiteY24" fmla="*/ 169817 h 2142309"/>
              <a:gd name="connsiteX25" fmla="*/ 1815737 w 2834640"/>
              <a:gd name="connsiteY25" fmla="*/ 52252 h 2142309"/>
              <a:gd name="connsiteX26" fmla="*/ 1854926 w 2834640"/>
              <a:gd name="connsiteY26" fmla="*/ 0 h 2142309"/>
              <a:gd name="connsiteX27" fmla="*/ 2612571 w 2834640"/>
              <a:gd name="connsiteY27" fmla="*/ 0 h 2142309"/>
              <a:gd name="connsiteX28" fmla="*/ 2834640 w 2834640"/>
              <a:gd name="connsiteY28" fmla="*/ 378823 h 2142309"/>
              <a:gd name="connsiteX29" fmla="*/ 2560320 w 2834640"/>
              <a:gd name="connsiteY29" fmla="*/ 731520 h 2142309"/>
              <a:gd name="connsiteX30" fmla="*/ 1985554 w 2834640"/>
              <a:gd name="connsiteY30" fmla="*/ 1097280 h 2142309"/>
              <a:gd name="connsiteX31" fmla="*/ 1593669 w 2834640"/>
              <a:gd name="connsiteY31" fmla="*/ 1815737 h 2142309"/>
              <a:gd name="connsiteX32" fmla="*/ 1593669 w 2834640"/>
              <a:gd name="connsiteY32" fmla="*/ 2103120 h 2142309"/>
              <a:gd name="connsiteX33" fmla="*/ 1476103 w 2834640"/>
              <a:gd name="connsiteY33" fmla="*/ 2142309 h 2142309"/>
              <a:gd name="connsiteX34" fmla="*/ 757646 w 2834640"/>
              <a:gd name="connsiteY34" fmla="*/ 1593669 h 2142309"/>
              <a:gd name="connsiteX35" fmla="*/ 104503 w 2834640"/>
              <a:gd name="connsiteY35" fmla="*/ 1332412 h 2142309"/>
              <a:gd name="connsiteX36" fmla="*/ 13063 w 2834640"/>
              <a:gd name="connsiteY36" fmla="*/ 1423852 h 2142309"/>
              <a:gd name="connsiteX0" fmla="*/ 0 w 2625634"/>
              <a:gd name="connsiteY0" fmla="*/ 1293223 h 2142309"/>
              <a:gd name="connsiteX1" fmla="*/ 0 w 2625634"/>
              <a:gd name="connsiteY1" fmla="*/ 1293223 h 2142309"/>
              <a:gd name="connsiteX2" fmla="*/ 117566 w 2625634"/>
              <a:gd name="connsiteY2" fmla="*/ 1306286 h 2142309"/>
              <a:gd name="connsiteX3" fmla="*/ 261257 w 2625634"/>
              <a:gd name="connsiteY3" fmla="*/ 1280160 h 2142309"/>
              <a:gd name="connsiteX4" fmla="*/ 378823 w 2625634"/>
              <a:gd name="connsiteY4" fmla="*/ 1254035 h 2142309"/>
              <a:gd name="connsiteX5" fmla="*/ 457200 w 2625634"/>
              <a:gd name="connsiteY5" fmla="*/ 1214846 h 2142309"/>
              <a:gd name="connsiteX6" fmla="*/ 509451 w 2625634"/>
              <a:gd name="connsiteY6" fmla="*/ 1201783 h 2142309"/>
              <a:gd name="connsiteX7" fmla="*/ 587829 w 2625634"/>
              <a:gd name="connsiteY7" fmla="*/ 1162595 h 2142309"/>
              <a:gd name="connsiteX8" fmla="*/ 627017 w 2625634"/>
              <a:gd name="connsiteY8" fmla="*/ 1136469 h 2142309"/>
              <a:gd name="connsiteX9" fmla="*/ 744583 w 2625634"/>
              <a:gd name="connsiteY9" fmla="*/ 1071155 h 2142309"/>
              <a:gd name="connsiteX10" fmla="*/ 849086 w 2625634"/>
              <a:gd name="connsiteY10" fmla="*/ 1005840 h 2142309"/>
              <a:gd name="connsiteX11" fmla="*/ 888274 w 2625634"/>
              <a:gd name="connsiteY11" fmla="*/ 992777 h 2142309"/>
              <a:gd name="connsiteX12" fmla="*/ 1005840 w 2625634"/>
              <a:gd name="connsiteY12" fmla="*/ 901337 h 2142309"/>
              <a:gd name="connsiteX13" fmla="*/ 1084217 w 2625634"/>
              <a:gd name="connsiteY13" fmla="*/ 849086 h 2142309"/>
              <a:gd name="connsiteX14" fmla="*/ 1149531 w 2625634"/>
              <a:gd name="connsiteY14" fmla="*/ 783772 h 2142309"/>
              <a:gd name="connsiteX15" fmla="*/ 1175657 w 2625634"/>
              <a:gd name="connsiteY15" fmla="*/ 744583 h 2142309"/>
              <a:gd name="connsiteX16" fmla="*/ 1254034 w 2625634"/>
              <a:gd name="connsiteY16" fmla="*/ 666206 h 2142309"/>
              <a:gd name="connsiteX17" fmla="*/ 1293223 w 2625634"/>
              <a:gd name="connsiteY17" fmla="*/ 627017 h 2142309"/>
              <a:gd name="connsiteX18" fmla="*/ 1384663 w 2625634"/>
              <a:gd name="connsiteY18" fmla="*/ 561703 h 2142309"/>
              <a:gd name="connsiteX19" fmla="*/ 1410789 w 2625634"/>
              <a:gd name="connsiteY19" fmla="*/ 522515 h 2142309"/>
              <a:gd name="connsiteX20" fmla="*/ 1489166 w 2625634"/>
              <a:gd name="connsiteY20" fmla="*/ 470263 h 2142309"/>
              <a:gd name="connsiteX21" fmla="*/ 1554480 w 2625634"/>
              <a:gd name="connsiteY21" fmla="*/ 391886 h 2142309"/>
              <a:gd name="connsiteX22" fmla="*/ 1619794 w 2625634"/>
              <a:gd name="connsiteY22" fmla="*/ 326572 h 2142309"/>
              <a:gd name="connsiteX23" fmla="*/ 1685109 w 2625634"/>
              <a:gd name="connsiteY23" fmla="*/ 248195 h 2142309"/>
              <a:gd name="connsiteX24" fmla="*/ 1750423 w 2625634"/>
              <a:gd name="connsiteY24" fmla="*/ 169817 h 2142309"/>
              <a:gd name="connsiteX25" fmla="*/ 1815737 w 2625634"/>
              <a:gd name="connsiteY25" fmla="*/ 52252 h 2142309"/>
              <a:gd name="connsiteX26" fmla="*/ 1854926 w 2625634"/>
              <a:gd name="connsiteY26" fmla="*/ 0 h 2142309"/>
              <a:gd name="connsiteX27" fmla="*/ 2612571 w 2625634"/>
              <a:gd name="connsiteY27" fmla="*/ 0 h 2142309"/>
              <a:gd name="connsiteX28" fmla="*/ 2625634 w 2625634"/>
              <a:gd name="connsiteY28" fmla="*/ 365761 h 2142309"/>
              <a:gd name="connsiteX29" fmla="*/ 2560320 w 2625634"/>
              <a:gd name="connsiteY29" fmla="*/ 731520 h 2142309"/>
              <a:gd name="connsiteX30" fmla="*/ 1985554 w 2625634"/>
              <a:gd name="connsiteY30" fmla="*/ 1097280 h 2142309"/>
              <a:gd name="connsiteX31" fmla="*/ 1593669 w 2625634"/>
              <a:gd name="connsiteY31" fmla="*/ 1815737 h 2142309"/>
              <a:gd name="connsiteX32" fmla="*/ 1593669 w 2625634"/>
              <a:gd name="connsiteY32" fmla="*/ 2103120 h 2142309"/>
              <a:gd name="connsiteX33" fmla="*/ 1476103 w 2625634"/>
              <a:gd name="connsiteY33" fmla="*/ 2142309 h 2142309"/>
              <a:gd name="connsiteX34" fmla="*/ 757646 w 2625634"/>
              <a:gd name="connsiteY34" fmla="*/ 1593669 h 2142309"/>
              <a:gd name="connsiteX35" fmla="*/ 104503 w 2625634"/>
              <a:gd name="connsiteY35" fmla="*/ 1332412 h 2142309"/>
              <a:gd name="connsiteX36" fmla="*/ 13063 w 2625634"/>
              <a:gd name="connsiteY36" fmla="*/ 1423852 h 2142309"/>
              <a:gd name="connsiteX0" fmla="*/ 0 w 2625634"/>
              <a:gd name="connsiteY0" fmla="*/ 1293223 h 2142309"/>
              <a:gd name="connsiteX1" fmla="*/ 0 w 2625634"/>
              <a:gd name="connsiteY1" fmla="*/ 1293223 h 2142309"/>
              <a:gd name="connsiteX2" fmla="*/ 117566 w 2625634"/>
              <a:gd name="connsiteY2" fmla="*/ 1306286 h 2142309"/>
              <a:gd name="connsiteX3" fmla="*/ 261257 w 2625634"/>
              <a:gd name="connsiteY3" fmla="*/ 1280160 h 2142309"/>
              <a:gd name="connsiteX4" fmla="*/ 378823 w 2625634"/>
              <a:gd name="connsiteY4" fmla="*/ 1254035 h 2142309"/>
              <a:gd name="connsiteX5" fmla="*/ 457200 w 2625634"/>
              <a:gd name="connsiteY5" fmla="*/ 1214846 h 2142309"/>
              <a:gd name="connsiteX6" fmla="*/ 509451 w 2625634"/>
              <a:gd name="connsiteY6" fmla="*/ 1201783 h 2142309"/>
              <a:gd name="connsiteX7" fmla="*/ 587829 w 2625634"/>
              <a:gd name="connsiteY7" fmla="*/ 1162595 h 2142309"/>
              <a:gd name="connsiteX8" fmla="*/ 627017 w 2625634"/>
              <a:gd name="connsiteY8" fmla="*/ 1136469 h 2142309"/>
              <a:gd name="connsiteX9" fmla="*/ 744583 w 2625634"/>
              <a:gd name="connsiteY9" fmla="*/ 1071155 h 2142309"/>
              <a:gd name="connsiteX10" fmla="*/ 849086 w 2625634"/>
              <a:gd name="connsiteY10" fmla="*/ 1005840 h 2142309"/>
              <a:gd name="connsiteX11" fmla="*/ 888274 w 2625634"/>
              <a:gd name="connsiteY11" fmla="*/ 992777 h 2142309"/>
              <a:gd name="connsiteX12" fmla="*/ 1005840 w 2625634"/>
              <a:gd name="connsiteY12" fmla="*/ 901337 h 2142309"/>
              <a:gd name="connsiteX13" fmla="*/ 1084217 w 2625634"/>
              <a:gd name="connsiteY13" fmla="*/ 849086 h 2142309"/>
              <a:gd name="connsiteX14" fmla="*/ 1149531 w 2625634"/>
              <a:gd name="connsiteY14" fmla="*/ 783772 h 2142309"/>
              <a:gd name="connsiteX15" fmla="*/ 1175657 w 2625634"/>
              <a:gd name="connsiteY15" fmla="*/ 744583 h 2142309"/>
              <a:gd name="connsiteX16" fmla="*/ 1254034 w 2625634"/>
              <a:gd name="connsiteY16" fmla="*/ 666206 h 2142309"/>
              <a:gd name="connsiteX17" fmla="*/ 1293223 w 2625634"/>
              <a:gd name="connsiteY17" fmla="*/ 627017 h 2142309"/>
              <a:gd name="connsiteX18" fmla="*/ 1384663 w 2625634"/>
              <a:gd name="connsiteY18" fmla="*/ 561703 h 2142309"/>
              <a:gd name="connsiteX19" fmla="*/ 1410789 w 2625634"/>
              <a:gd name="connsiteY19" fmla="*/ 522515 h 2142309"/>
              <a:gd name="connsiteX20" fmla="*/ 1489166 w 2625634"/>
              <a:gd name="connsiteY20" fmla="*/ 470263 h 2142309"/>
              <a:gd name="connsiteX21" fmla="*/ 1554480 w 2625634"/>
              <a:gd name="connsiteY21" fmla="*/ 391886 h 2142309"/>
              <a:gd name="connsiteX22" fmla="*/ 1619794 w 2625634"/>
              <a:gd name="connsiteY22" fmla="*/ 326572 h 2142309"/>
              <a:gd name="connsiteX23" fmla="*/ 1685109 w 2625634"/>
              <a:gd name="connsiteY23" fmla="*/ 248195 h 2142309"/>
              <a:gd name="connsiteX24" fmla="*/ 1750423 w 2625634"/>
              <a:gd name="connsiteY24" fmla="*/ 169817 h 2142309"/>
              <a:gd name="connsiteX25" fmla="*/ 1815737 w 2625634"/>
              <a:gd name="connsiteY25" fmla="*/ 52252 h 2142309"/>
              <a:gd name="connsiteX26" fmla="*/ 1854926 w 2625634"/>
              <a:gd name="connsiteY26" fmla="*/ 0 h 2142309"/>
              <a:gd name="connsiteX27" fmla="*/ 2612571 w 2625634"/>
              <a:gd name="connsiteY27" fmla="*/ 0 h 2142309"/>
              <a:gd name="connsiteX28" fmla="*/ 2625634 w 2625634"/>
              <a:gd name="connsiteY28" fmla="*/ 365761 h 2142309"/>
              <a:gd name="connsiteX29" fmla="*/ 2416629 w 2625634"/>
              <a:gd name="connsiteY29" fmla="*/ 744583 h 2142309"/>
              <a:gd name="connsiteX30" fmla="*/ 1985554 w 2625634"/>
              <a:gd name="connsiteY30" fmla="*/ 1097280 h 2142309"/>
              <a:gd name="connsiteX31" fmla="*/ 1593669 w 2625634"/>
              <a:gd name="connsiteY31" fmla="*/ 1815737 h 2142309"/>
              <a:gd name="connsiteX32" fmla="*/ 1593669 w 2625634"/>
              <a:gd name="connsiteY32" fmla="*/ 2103120 h 2142309"/>
              <a:gd name="connsiteX33" fmla="*/ 1476103 w 2625634"/>
              <a:gd name="connsiteY33" fmla="*/ 2142309 h 2142309"/>
              <a:gd name="connsiteX34" fmla="*/ 757646 w 2625634"/>
              <a:gd name="connsiteY34" fmla="*/ 1593669 h 2142309"/>
              <a:gd name="connsiteX35" fmla="*/ 104503 w 2625634"/>
              <a:gd name="connsiteY35" fmla="*/ 1332412 h 2142309"/>
              <a:gd name="connsiteX36" fmla="*/ 13063 w 2625634"/>
              <a:gd name="connsiteY36" fmla="*/ 1423852 h 2142309"/>
              <a:gd name="connsiteX0" fmla="*/ 188626 w 2814260"/>
              <a:gd name="connsiteY0" fmla="*/ 1293223 h 2142309"/>
              <a:gd name="connsiteX1" fmla="*/ 188626 w 2814260"/>
              <a:gd name="connsiteY1" fmla="*/ 1293223 h 2142309"/>
              <a:gd name="connsiteX2" fmla="*/ 306192 w 2814260"/>
              <a:gd name="connsiteY2" fmla="*/ 1306286 h 2142309"/>
              <a:gd name="connsiteX3" fmla="*/ 449883 w 2814260"/>
              <a:gd name="connsiteY3" fmla="*/ 1280160 h 2142309"/>
              <a:gd name="connsiteX4" fmla="*/ 567449 w 2814260"/>
              <a:gd name="connsiteY4" fmla="*/ 1254035 h 2142309"/>
              <a:gd name="connsiteX5" fmla="*/ 645826 w 2814260"/>
              <a:gd name="connsiteY5" fmla="*/ 1214846 h 2142309"/>
              <a:gd name="connsiteX6" fmla="*/ 698077 w 2814260"/>
              <a:gd name="connsiteY6" fmla="*/ 1201783 h 2142309"/>
              <a:gd name="connsiteX7" fmla="*/ 776455 w 2814260"/>
              <a:gd name="connsiteY7" fmla="*/ 1162595 h 2142309"/>
              <a:gd name="connsiteX8" fmla="*/ 815643 w 2814260"/>
              <a:gd name="connsiteY8" fmla="*/ 1136469 h 2142309"/>
              <a:gd name="connsiteX9" fmla="*/ 933209 w 2814260"/>
              <a:gd name="connsiteY9" fmla="*/ 1071155 h 2142309"/>
              <a:gd name="connsiteX10" fmla="*/ 1037712 w 2814260"/>
              <a:gd name="connsiteY10" fmla="*/ 1005840 h 2142309"/>
              <a:gd name="connsiteX11" fmla="*/ 1076900 w 2814260"/>
              <a:gd name="connsiteY11" fmla="*/ 992777 h 2142309"/>
              <a:gd name="connsiteX12" fmla="*/ 1194466 w 2814260"/>
              <a:gd name="connsiteY12" fmla="*/ 901337 h 2142309"/>
              <a:gd name="connsiteX13" fmla="*/ 1272843 w 2814260"/>
              <a:gd name="connsiteY13" fmla="*/ 849086 h 2142309"/>
              <a:gd name="connsiteX14" fmla="*/ 1338157 w 2814260"/>
              <a:gd name="connsiteY14" fmla="*/ 783772 h 2142309"/>
              <a:gd name="connsiteX15" fmla="*/ 1364283 w 2814260"/>
              <a:gd name="connsiteY15" fmla="*/ 744583 h 2142309"/>
              <a:gd name="connsiteX16" fmla="*/ 1442660 w 2814260"/>
              <a:gd name="connsiteY16" fmla="*/ 666206 h 2142309"/>
              <a:gd name="connsiteX17" fmla="*/ 1481849 w 2814260"/>
              <a:gd name="connsiteY17" fmla="*/ 627017 h 2142309"/>
              <a:gd name="connsiteX18" fmla="*/ 1573289 w 2814260"/>
              <a:gd name="connsiteY18" fmla="*/ 561703 h 2142309"/>
              <a:gd name="connsiteX19" fmla="*/ 1599415 w 2814260"/>
              <a:gd name="connsiteY19" fmla="*/ 522515 h 2142309"/>
              <a:gd name="connsiteX20" fmla="*/ 1677792 w 2814260"/>
              <a:gd name="connsiteY20" fmla="*/ 470263 h 2142309"/>
              <a:gd name="connsiteX21" fmla="*/ 1743106 w 2814260"/>
              <a:gd name="connsiteY21" fmla="*/ 391886 h 2142309"/>
              <a:gd name="connsiteX22" fmla="*/ 1808420 w 2814260"/>
              <a:gd name="connsiteY22" fmla="*/ 326572 h 2142309"/>
              <a:gd name="connsiteX23" fmla="*/ 1873735 w 2814260"/>
              <a:gd name="connsiteY23" fmla="*/ 248195 h 2142309"/>
              <a:gd name="connsiteX24" fmla="*/ 1939049 w 2814260"/>
              <a:gd name="connsiteY24" fmla="*/ 169817 h 2142309"/>
              <a:gd name="connsiteX25" fmla="*/ 2004363 w 2814260"/>
              <a:gd name="connsiteY25" fmla="*/ 52252 h 2142309"/>
              <a:gd name="connsiteX26" fmla="*/ 2043552 w 2814260"/>
              <a:gd name="connsiteY26" fmla="*/ 0 h 2142309"/>
              <a:gd name="connsiteX27" fmla="*/ 2801197 w 2814260"/>
              <a:gd name="connsiteY27" fmla="*/ 0 h 2142309"/>
              <a:gd name="connsiteX28" fmla="*/ 2814260 w 2814260"/>
              <a:gd name="connsiteY28" fmla="*/ 365761 h 2142309"/>
              <a:gd name="connsiteX29" fmla="*/ 2605255 w 2814260"/>
              <a:gd name="connsiteY29" fmla="*/ 744583 h 2142309"/>
              <a:gd name="connsiteX30" fmla="*/ 2174180 w 2814260"/>
              <a:gd name="connsiteY30" fmla="*/ 1097280 h 2142309"/>
              <a:gd name="connsiteX31" fmla="*/ 1782295 w 2814260"/>
              <a:gd name="connsiteY31" fmla="*/ 1815737 h 2142309"/>
              <a:gd name="connsiteX32" fmla="*/ 1782295 w 2814260"/>
              <a:gd name="connsiteY32" fmla="*/ 2103120 h 2142309"/>
              <a:gd name="connsiteX33" fmla="*/ 1664729 w 2814260"/>
              <a:gd name="connsiteY33" fmla="*/ 2142309 h 2142309"/>
              <a:gd name="connsiteX34" fmla="*/ 946272 w 2814260"/>
              <a:gd name="connsiteY34" fmla="*/ 1593669 h 2142309"/>
              <a:gd name="connsiteX35" fmla="*/ 293129 w 2814260"/>
              <a:gd name="connsiteY35" fmla="*/ 1332412 h 2142309"/>
              <a:gd name="connsiteX36" fmla="*/ 0 w 2814260"/>
              <a:gd name="connsiteY36" fmla="*/ 1368185 h 2142309"/>
              <a:gd name="connsiteX0" fmla="*/ 201689 w 2827323"/>
              <a:gd name="connsiteY0" fmla="*/ 1293223 h 2142309"/>
              <a:gd name="connsiteX1" fmla="*/ 0 w 2827323"/>
              <a:gd name="connsiteY1" fmla="*/ 1344608 h 2142309"/>
              <a:gd name="connsiteX2" fmla="*/ 319255 w 2827323"/>
              <a:gd name="connsiteY2" fmla="*/ 1306286 h 2142309"/>
              <a:gd name="connsiteX3" fmla="*/ 462946 w 2827323"/>
              <a:gd name="connsiteY3" fmla="*/ 1280160 h 2142309"/>
              <a:gd name="connsiteX4" fmla="*/ 580512 w 2827323"/>
              <a:gd name="connsiteY4" fmla="*/ 1254035 h 2142309"/>
              <a:gd name="connsiteX5" fmla="*/ 658889 w 2827323"/>
              <a:gd name="connsiteY5" fmla="*/ 1214846 h 2142309"/>
              <a:gd name="connsiteX6" fmla="*/ 711140 w 2827323"/>
              <a:gd name="connsiteY6" fmla="*/ 1201783 h 2142309"/>
              <a:gd name="connsiteX7" fmla="*/ 789518 w 2827323"/>
              <a:gd name="connsiteY7" fmla="*/ 1162595 h 2142309"/>
              <a:gd name="connsiteX8" fmla="*/ 828706 w 2827323"/>
              <a:gd name="connsiteY8" fmla="*/ 1136469 h 2142309"/>
              <a:gd name="connsiteX9" fmla="*/ 946272 w 2827323"/>
              <a:gd name="connsiteY9" fmla="*/ 1071155 h 2142309"/>
              <a:gd name="connsiteX10" fmla="*/ 1050775 w 2827323"/>
              <a:gd name="connsiteY10" fmla="*/ 1005840 h 2142309"/>
              <a:gd name="connsiteX11" fmla="*/ 1089963 w 2827323"/>
              <a:gd name="connsiteY11" fmla="*/ 992777 h 2142309"/>
              <a:gd name="connsiteX12" fmla="*/ 1207529 w 2827323"/>
              <a:gd name="connsiteY12" fmla="*/ 901337 h 2142309"/>
              <a:gd name="connsiteX13" fmla="*/ 1285906 w 2827323"/>
              <a:gd name="connsiteY13" fmla="*/ 849086 h 2142309"/>
              <a:gd name="connsiteX14" fmla="*/ 1351220 w 2827323"/>
              <a:gd name="connsiteY14" fmla="*/ 783772 h 2142309"/>
              <a:gd name="connsiteX15" fmla="*/ 1377346 w 2827323"/>
              <a:gd name="connsiteY15" fmla="*/ 744583 h 2142309"/>
              <a:gd name="connsiteX16" fmla="*/ 1455723 w 2827323"/>
              <a:gd name="connsiteY16" fmla="*/ 666206 h 2142309"/>
              <a:gd name="connsiteX17" fmla="*/ 1494912 w 2827323"/>
              <a:gd name="connsiteY17" fmla="*/ 627017 h 2142309"/>
              <a:gd name="connsiteX18" fmla="*/ 1586352 w 2827323"/>
              <a:gd name="connsiteY18" fmla="*/ 561703 h 2142309"/>
              <a:gd name="connsiteX19" fmla="*/ 1612478 w 2827323"/>
              <a:gd name="connsiteY19" fmla="*/ 522515 h 2142309"/>
              <a:gd name="connsiteX20" fmla="*/ 1690855 w 2827323"/>
              <a:gd name="connsiteY20" fmla="*/ 470263 h 2142309"/>
              <a:gd name="connsiteX21" fmla="*/ 1756169 w 2827323"/>
              <a:gd name="connsiteY21" fmla="*/ 391886 h 2142309"/>
              <a:gd name="connsiteX22" fmla="*/ 1821483 w 2827323"/>
              <a:gd name="connsiteY22" fmla="*/ 326572 h 2142309"/>
              <a:gd name="connsiteX23" fmla="*/ 1886798 w 2827323"/>
              <a:gd name="connsiteY23" fmla="*/ 248195 h 2142309"/>
              <a:gd name="connsiteX24" fmla="*/ 1952112 w 2827323"/>
              <a:gd name="connsiteY24" fmla="*/ 169817 h 2142309"/>
              <a:gd name="connsiteX25" fmla="*/ 2017426 w 2827323"/>
              <a:gd name="connsiteY25" fmla="*/ 52252 h 2142309"/>
              <a:gd name="connsiteX26" fmla="*/ 2056615 w 2827323"/>
              <a:gd name="connsiteY26" fmla="*/ 0 h 2142309"/>
              <a:gd name="connsiteX27" fmla="*/ 2814260 w 2827323"/>
              <a:gd name="connsiteY27" fmla="*/ 0 h 2142309"/>
              <a:gd name="connsiteX28" fmla="*/ 2827323 w 2827323"/>
              <a:gd name="connsiteY28" fmla="*/ 365761 h 2142309"/>
              <a:gd name="connsiteX29" fmla="*/ 2618318 w 2827323"/>
              <a:gd name="connsiteY29" fmla="*/ 744583 h 2142309"/>
              <a:gd name="connsiteX30" fmla="*/ 2187243 w 2827323"/>
              <a:gd name="connsiteY30" fmla="*/ 1097280 h 2142309"/>
              <a:gd name="connsiteX31" fmla="*/ 1795358 w 2827323"/>
              <a:gd name="connsiteY31" fmla="*/ 1815737 h 2142309"/>
              <a:gd name="connsiteX32" fmla="*/ 1795358 w 2827323"/>
              <a:gd name="connsiteY32" fmla="*/ 2103120 h 2142309"/>
              <a:gd name="connsiteX33" fmla="*/ 1677792 w 2827323"/>
              <a:gd name="connsiteY33" fmla="*/ 2142309 h 2142309"/>
              <a:gd name="connsiteX34" fmla="*/ 959335 w 2827323"/>
              <a:gd name="connsiteY34" fmla="*/ 1593669 h 2142309"/>
              <a:gd name="connsiteX35" fmla="*/ 306192 w 2827323"/>
              <a:gd name="connsiteY35" fmla="*/ 1332412 h 2142309"/>
              <a:gd name="connsiteX36" fmla="*/ 13063 w 2827323"/>
              <a:gd name="connsiteY36" fmla="*/ 1368185 h 2142309"/>
              <a:gd name="connsiteX0" fmla="*/ 201689 w 2827323"/>
              <a:gd name="connsiteY0" fmla="*/ 1293223 h 2142309"/>
              <a:gd name="connsiteX1" fmla="*/ 0 w 2827323"/>
              <a:gd name="connsiteY1" fmla="*/ 1344608 h 2142309"/>
              <a:gd name="connsiteX2" fmla="*/ 319255 w 2827323"/>
              <a:gd name="connsiteY2" fmla="*/ 1306286 h 2142309"/>
              <a:gd name="connsiteX3" fmla="*/ 462946 w 2827323"/>
              <a:gd name="connsiteY3" fmla="*/ 1280160 h 2142309"/>
              <a:gd name="connsiteX4" fmla="*/ 580512 w 2827323"/>
              <a:gd name="connsiteY4" fmla="*/ 1254035 h 2142309"/>
              <a:gd name="connsiteX5" fmla="*/ 658889 w 2827323"/>
              <a:gd name="connsiteY5" fmla="*/ 1214846 h 2142309"/>
              <a:gd name="connsiteX6" fmla="*/ 711140 w 2827323"/>
              <a:gd name="connsiteY6" fmla="*/ 1201783 h 2142309"/>
              <a:gd name="connsiteX7" fmla="*/ 789518 w 2827323"/>
              <a:gd name="connsiteY7" fmla="*/ 1162595 h 2142309"/>
              <a:gd name="connsiteX8" fmla="*/ 828706 w 2827323"/>
              <a:gd name="connsiteY8" fmla="*/ 1136469 h 2142309"/>
              <a:gd name="connsiteX9" fmla="*/ 946272 w 2827323"/>
              <a:gd name="connsiteY9" fmla="*/ 1071155 h 2142309"/>
              <a:gd name="connsiteX10" fmla="*/ 1050775 w 2827323"/>
              <a:gd name="connsiteY10" fmla="*/ 1005840 h 2142309"/>
              <a:gd name="connsiteX11" fmla="*/ 1089963 w 2827323"/>
              <a:gd name="connsiteY11" fmla="*/ 992777 h 2142309"/>
              <a:gd name="connsiteX12" fmla="*/ 1207529 w 2827323"/>
              <a:gd name="connsiteY12" fmla="*/ 901337 h 2142309"/>
              <a:gd name="connsiteX13" fmla="*/ 1285906 w 2827323"/>
              <a:gd name="connsiteY13" fmla="*/ 849086 h 2142309"/>
              <a:gd name="connsiteX14" fmla="*/ 1351220 w 2827323"/>
              <a:gd name="connsiteY14" fmla="*/ 783772 h 2142309"/>
              <a:gd name="connsiteX15" fmla="*/ 1377346 w 2827323"/>
              <a:gd name="connsiteY15" fmla="*/ 744583 h 2142309"/>
              <a:gd name="connsiteX16" fmla="*/ 1455723 w 2827323"/>
              <a:gd name="connsiteY16" fmla="*/ 666206 h 2142309"/>
              <a:gd name="connsiteX17" fmla="*/ 1494912 w 2827323"/>
              <a:gd name="connsiteY17" fmla="*/ 627017 h 2142309"/>
              <a:gd name="connsiteX18" fmla="*/ 1586352 w 2827323"/>
              <a:gd name="connsiteY18" fmla="*/ 561703 h 2142309"/>
              <a:gd name="connsiteX19" fmla="*/ 1612478 w 2827323"/>
              <a:gd name="connsiteY19" fmla="*/ 522515 h 2142309"/>
              <a:gd name="connsiteX20" fmla="*/ 1690855 w 2827323"/>
              <a:gd name="connsiteY20" fmla="*/ 470263 h 2142309"/>
              <a:gd name="connsiteX21" fmla="*/ 1756169 w 2827323"/>
              <a:gd name="connsiteY21" fmla="*/ 391886 h 2142309"/>
              <a:gd name="connsiteX22" fmla="*/ 1821483 w 2827323"/>
              <a:gd name="connsiteY22" fmla="*/ 326572 h 2142309"/>
              <a:gd name="connsiteX23" fmla="*/ 1886798 w 2827323"/>
              <a:gd name="connsiteY23" fmla="*/ 248195 h 2142309"/>
              <a:gd name="connsiteX24" fmla="*/ 1952112 w 2827323"/>
              <a:gd name="connsiteY24" fmla="*/ 169817 h 2142309"/>
              <a:gd name="connsiteX25" fmla="*/ 2017426 w 2827323"/>
              <a:gd name="connsiteY25" fmla="*/ 52252 h 2142309"/>
              <a:gd name="connsiteX26" fmla="*/ 2056615 w 2827323"/>
              <a:gd name="connsiteY26" fmla="*/ 0 h 2142309"/>
              <a:gd name="connsiteX27" fmla="*/ 2814260 w 2827323"/>
              <a:gd name="connsiteY27" fmla="*/ 0 h 2142309"/>
              <a:gd name="connsiteX28" fmla="*/ 2827323 w 2827323"/>
              <a:gd name="connsiteY28" fmla="*/ 365761 h 2142309"/>
              <a:gd name="connsiteX29" fmla="*/ 2618318 w 2827323"/>
              <a:gd name="connsiteY29" fmla="*/ 744583 h 2142309"/>
              <a:gd name="connsiteX30" fmla="*/ 2187243 w 2827323"/>
              <a:gd name="connsiteY30" fmla="*/ 1097280 h 2142309"/>
              <a:gd name="connsiteX31" fmla="*/ 1795358 w 2827323"/>
              <a:gd name="connsiteY31" fmla="*/ 1815737 h 2142309"/>
              <a:gd name="connsiteX32" fmla="*/ 1795358 w 2827323"/>
              <a:gd name="connsiteY32" fmla="*/ 2103120 h 2142309"/>
              <a:gd name="connsiteX33" fmla="*/ 1677792 w 2827323"/>
              <a:gd name="connsiteY33" fmla="*/ 2142309 h 2142309"/>
              <a:gd name="connsiteX34" fmla="*/ 959335 w 2827323"/>
              <a:gd name="connsiteY34" fmla="*/ 1593669 h 2142309"/>
              <a:gd name="connsiteX35" fmla="*/ 270336 w 2827323"/>
              <a:gd name="connsiteY35" fmla="*/ 1400926 h 2142309"/>
              <a:gd name="connsiteX36" fmla="*/ 13063 w 2827323"/>
              <a:gd name="connsiteY36" fmla="*/ 1368185 h 2142309"/>
              <a:gd name="connsiteX0" fmla="*/ 201689 w 2827323"/>
              <a:gd name="connsiteY0" fmla="*/ 1293223 h 2189412"/>
              <a:gd name="connsiteX1" fmla="*/ 0 w 2827323"/>
              <a:gd name="connsiteY1" fmla="*/ 1344608 h 2189412"/>
              <a:gd name="connsiteX2" fmla="*/ 319255 w 2827323"/>
              <a:gd name="connsiteY2" fmla="*/ 1306286 h 2189412"/>
              <a:gd name="connsiteX3" fmla="*/ 462946 w 2827323"/>
              <a:gd name="connsiteY3" fmla="*/ 1280160 h 2189412"/>
              <a:gd name="connsiteX4" fmla="*/ 580512 w 2827323"/>
              <a:gd name="connsiteY4" fmla="*/ 1254035 h 2189412"/>
              <a:gd name="connsiteX5" fmla="*/ 658889 w 2827323"/>
              <a:gd name="connsiteY5" fmla="*/ 1214846 h 2189412"/>
              <a:gd name="connsiteX6" fmla="*/ 711140 w 2827323"/>
              <a:gd name="connsiteY6" fmla="*/ 1201783 h 2189412"/>
              <a:gd name="connsiteX7" fmla="*/ 789518 w 2827323"/>
              <a:gd name="connsiteY7" fmla="*/ 1162595 h 2189412"/>
              <a:gd name="connsiteX8" fmla="*/ 828706 w 2827323"/>
              <a:gd name="connsiteY8" fmla="*/ 1136469 h 2189412"/>
              <a:gd name="connsiteX9" fmla="*/ 946272 w 2827323"/>
              <a:gd name="connsiteY9" fmla="*/ 1071155 h 2189412"/>
              <a:gd name="connsiteX10" fmla="*/ 1050775 w 2827323"/>
              <a:gd name="connsiteY10" fmla="*/ 1005840 h 2189412"/>
              <a:gd name="connsiteX11" fmla="*/ 1089963 w 2827323"/>
              <a:gd name="connsiteY11" fmla="*/ 992777 h 2189412"/>
              <a:gd name="connsiteX12" fmla="*/ 1207529 w 2827323"/>
              <a:gd name="connsiteY12" fmla="*/ 901337 h 2189412"/>
              <a:gd name="connsiteX13" fmla="*/ 1285906 w 2827323"/>
              <a:gd name="connsiteY13" fmla="*/ 849086 h 2189412"/>
              <a:gd name="connsiteX14" fmla="*/ 1351220 w 2827323"/>
              <a:gd name="connsiteY14" fmla="*/ 783772 h 2189412"/>
              <a:gd name="connsiteX15" fmla="*/ 1377346 w 2827323"/>
              <a:gd name="connsiteY15" fmla="*/ 744583 h 2189412"/>
              <a:gd name="connsiteX16" fmla="*/ 1455723 w 2827323"/>
              <a:gd name="connsiteY16" fmla="*/ 666206 h 2189412"/>
              <a:gd name="connsiteX17" fmla="*/ 1494912 w 2827323"/>
              <a:gd name="connsiteY17" fmla="*/ 627017 h 2189412"/>
              <a:gd name="connsiteX18" fmla="*/ 1586352 w 2827323"/>
              <a:gd name="connsiteY18" fmla="*/ 561703 h 2189412"/>
              <a:gd name="connsiteX19" fmla="*/ 1612478 w 2827323"/>
              <a:gd name="connsiteY19" fmla="*/ 522515 h 2189412"/>
              <a:gd name="connsiteX20" fmla="*/ 1690855 w 2827323"/>
              <a:gd name="connsiteY20" fmla="*/ 470263 h 2189412"/>
              <a:gd name="connsiteX21" fmla="*/ 1756169 w 2827323"/>
              <a:gd name="connsiteY21" fmla="*/ 391886 h 2189412"/>
              <a:gd name="connsiteX22" fmla="*/ 1821483 w 2827323"/>
              <a:gd name="connsiteY22" fmla="*/ 326572 h 2189412"/>
              <a:gd name="connsiteX23" fmla="*/ 1886798 w 2827323"/>
              <a:gd name="connsiteY23" fmla="*/ 248195 h 2189412"/>
              <a:gd name="connsiteX24" fmla="*/ 1952112 w 2827323"/>
              <a:gd name="connsiteY24" fmla="*/ 169817 h 2189412"/>
              <a:gd name="connsiteX25" fmla="*/ 2017426 w 2827323"/>
              <a:gd name="connsiteY25" fmla="*/ 52252 h 2189412"/>
              <a:gd name="connsiteX26" fmla="*/ 2056615 w 2827323"/>
              <a:gd name="connsiteY26" fmla="*/ 0 h 2189412"/>
              <a:gd name="connsiteX27" fmla="*/ 2814260 w 2827323"/>
              <a:gd name="connsiteY27" fmla="*/ 0 h 2189412"/>
              <a:gd name="connsiteX28" fmla="*/ 2827323 w 2827323"/>
              <a:gd name="connsiteY28" fmla="*/ 365761 h 2189412"/>
              <a:gd name="connsiteX29" fmla="*/ 2618318 w 2827323"/>
              <a:gd name="connsiteY29" fmla="*/ 744583 h 2189412"/>
              <a:gd name="connsiteX30" fmla="*/ 2187243 w 2827323"/>
              <a:gd name="connsiteY30" fmla="*/ 1097280 h 2189412"/>
              <a:gd name="connsiteX31" fmla="*/ 1795358 w 2827323"/>
              <a:gd name="connsiteY31" fmla="*/ 1815737 h 2189412"/>
              <a:gd name="connsiteX32" fmla="*/ 1795358 w 2827323"/>
              <a:gd name="connsiteY32" fmla="*/ 2103120 h 2189412"/>
              <a:gd name="connsiteX33" fmla="*/ 1601598 w 2827323"/>
              <a:gd name="connsiteY33" fmla="*/ 2189412 h 2189412"/>
              <a:gd name="connsiteX34" fmla="*/ 959335 w 2827323"/>
              <a:gd name="connsiteY34" fmla="*/ 1593669 h 2189412"/>
              <a:gd name="connsiteX35" fmla="*/ 270336 w 2827323"/>
              <a:gd name="connsiteY35" fmla="*/ 1400926 h 2189412"/>
              <a:gd name="connsiteX36" fmla="*/ 13063 w 2827323"/>
              <a:gd name="connsiteY36" fmla="*/ 1368185 h 2189412"/>
              <a:gd name="connsiteX0" fmla="*/ 201689 w 2827323"/>
              <a:gd name="connsiteY0" fmla="*/ 1293223 h 2189412"/>
              <a:gd name="connsiteX1" fmla="*/ 0 w 2827323"/>
              <a:gd name="connsiteY1" fmla="*/ 1344608 h 2189412"/>
              <a:gd name="connsiteX2" fmla="*/ 319255 w 2827323"/>
              <a:gd name="connsiteY2" fmla="*/ 1306286 h 2189412"/>
              <a:gd name="connsiteX3" fmla="*/ 462946 w 2827323"/>
              <a:gd name="connsiteY3" fmla="*/ 1280160 h 2189412"/>
              <a:gd name="connsiteX4" fmla="*/ 580512 w 2827323"/>
              <a:gd name="connsiteY4" fmla="*/ 1254035 h 2189412"/>
              <a:gd name="connsiteX5" fmla="*/ 658889 w 2827323"/>
              <a:gd name="connsiteY5" fmla="*/ 1214846 h 2189412"/>
              <a:gd name="connsiteX6" fmla="*/ 711140 w 2827323"/>
              <a:gd name="connsiteY6" fmla="*/ 1201783 h 2189412"/>
              <a:gd name="connsiteX7" fmla="*/ 789518 w 2827323"/>
              <a:gd name="connsiteY7" fmla="*/ 1162595 h 2189412"/>
              <a:gd name="connsiteX8" fmla="*/ 828706 w 2827323"/>
              <a:gd name="connsiteY8" fmla="*/ 1136469 h 2189412"/>
              <a:gd name="connsiteX9" fmla="*/ 946272 w 2827323"/>
              <a:gd name="connsiteY9" fmla="*/ 1071155 h 2189412"/>
              <a:gd name="connsiteX10" fmla="*/ 1050775 w 2827323"/>
              <a:gd name="connsiteY10" fmla="*/ 1005840 h 2189412"/>
              <a:gd name="connsiteX11" fmla="*/ 1089963 w 2827323"/>
              <a:gd name="connsiteY11" fmla="*/ 992777 h 2189412"/>
              <a:gd name="connsiteX12" fmla="*/ 1207529 w 2827323"/>
              <a:gd name="connsiteY12" fmla="*/ 901337 h 2189412"/>
              <a:gd name="connsiteX13" fmla="*/ 1285906 w 2827323"/>
              <a:gd name="connsiteY13" fmla="*/ 849086 h 2189412"/>
              <a:gd name="connsiteX14" fmla="*/ 1351220 w 2827323"/>
              <a:gd name="connsiteY14" fmla="*/ 783772 h 2189412"/>
              <a:gd name="connsiteX15" fmla="*/ 1377346 w 2827323"/>
              <a:gd name="connsiteY15" fmla="*/ 744583 h 2189412"/>
              <a:gd name="connsiteX16" fmla="*/ 1455723 w 2827323"/>
              <a:gd name="connsiteY16" fmla="*/ 666206 h 2189412"/>
              <a:gd name="connsiteX17" fmla="*/ 1494912 w 2827323"/>
              <a:gd name="connsiteY17" fmla="*/ 627017 h 2189412"/>
              <a:gd name="connsiteX18" fmla="*/ 1586352 w 2827323"/>
              <a:gd name="connsiteY18" fmla="*/ 561703 h 2189412"/>
              <a:gd name="connsiteX19" fmla="*/ 1612478 w 2827323"/>
              <a:gd name="connsiteY19" fmla="*/ 522515 h 2189412"/>
              <a:gd name="connsiteX20" fmla="*/ 1690855 w 2827323"/>
              <a:gd name="connsiteY20" fmla="*/ 470263 h 2189412"/>
              <a:gd name="connsiteX21" fmla="*/ 1756169 w 2827323"/>
              <a:gd name="connsiteY21" fmla="*/ 391886 h 2189412"/>
              <a:gd name="connsiteX22" fmla="*/ 1821483 w 2827323"/>
              <a:gd name="connsiteY22" fmla="*/ 326572 h 2189412"/>
              <a:gd name="connsiteX23" fmla="*/ 1886798 w 2827323"/>
              <a:gd name="connsiteY23" fmla="*/ 248195 h 2189412"/>
              <a:gd name="connsiteX24" fmla="*/ 1952112 w 2827323"/>
              <a:gd name="connsiteY24" fmla="*/ 169817 h 2189412"/>
              <a:gd name="connsiteX25" fmla="*/ 2017426 w 2827323"/>
              <a:gd name="connsiteY25" fmla="*/ 52252 h 2189412"/>
              <a:gd name="connsiteX26" fmla="*/ 2056615 w 2827323"/>
              <a:gd name="connsiteY26" fmla="*/ 0 h 2189412"/>
              <a:gd name="connsiteX27" fmla="*/ 2814260 w 2827323"/>
              <a:gd name="connsiteY27" fmla="*/ 0 h 2189412"/>
              <a:gd name="connsiteX28" fmla="*/ 2827323 w 2827323"/>
              <a:gd name="connsiteY28" fmla="*/ 365761 h 2189412"/>
              <a:gd name="connsiteX29" fmla="*/ 2618318 w 2827323"/>
              <a:gd name="connsiteY29" fmla="*/ 744583 h 2189412"/>
              <a:gd name="connsiteX30" fmla="*/ 2187243 w 2827323"/>
              <a:gd name="connsiteY30" fmla="*/ 1097280 h 2189412"/>
              <a:gd name="connsiteX31" fmla="*/ 1795358 w 2827323"/>
              <a:gd name="connsiteY31" fmla="*/ 1815737 h 2189412"/>
              <a:gd name="connsiteX32" fmla="*/ 1795358 w 2827323"/>
              <a:gd name="connsiteY32" fmla="*/ 2103120 h 2189412"/>
              <a:gd name="connsiteX33" fmla="*/ 1601598 w 2827323"/>
              <a:gd name="connsiteY33" fmla="*/ 2189412 h 2189412"/>
              <a:gd name="connsiteX34" fmla="*/ 959335 w 2827323"/>
              <a:gd name="connsiteY34" fmla="*/ 1593669 h 2189412"/>
              <a:gd name="connsiteX35" fmla="*/ 247927 w 2827323"/>
              <a:gd name="connsiteY35" fmla="*/ 1400926 h 2189412"/>
              <a:gd name="connsiteX36" fmla="*/ 13063 w 2827323"/>
              <a:gd name="connsiteY36" fmla="*/ 1368185 h 2189412"/>
              <a:gd name="connsiteX0" fmla="*/ 201689 w 2827323"/>
              <a:gd name="connsiteY0" fmla="*/ 1293223 h 2163720"/>
              <a:gd name="connsiteX1" fmla="*/ 0 w 2827323"/>
              <a:gd name="connsiteY1" fmla="*/ 1344608 h 2163720"/>
              <a:gd name="connsiteX2" fmla="*/ 319255 w 2827323"/>
              <a:gd name="connsiteY2" fmla="*/ 1306286 h 2163720"/>
              <a:gd name="connsiteX3" fmla="*/ 462946 w 2827323"/>
              <a:gd name="connsiteY3" fmla="*/ 1280160 h 2163720"/>
              <a:gd name="connsiteX4" fmla="*/ 580512 w 2827323"/>
              <a:gd name="connsiteY4" fmla="*/ 1254035 h 2163720"/>
              <a:gd name="connsiteX5" fmla="*/ 658889 w 2827323"/>
              <a:gd name="connsiteY5" fmla="*/ 1214846 h 2163720"/>
              <a:gd name="connsiteX6" fmla="*/ 711140 w 2827323"/>
              <a:gd name="connsiteY6" fmla="*/ 1201783 h 2163720"/>
              <a:gd name="connsiteX7" fmla="*/ 789518 w 2827323"/>
              <a:gd name="connsiteY7" fmla="*/ 1162595 h 2163720"/>
              <a:gd name="connsiteX8" fmla="*/ 828706 w 2827323"/>
              <a:gd name="connsiteY8" fmla="*/ 1136469 h 2163720"/>
              <a:gd name="connsiteX9" fmla="*/ 946272 w 2827323"/>
              <a:gd name="connsiteY9" fmla="*/ 1071155 h 2163720"/>
              <a:gd name="connsiteX10" fmla="*/ 1050775 w 2827323"/>
              <a:gd name="connsiteY10" fmla="*/ 1005840 h 2163720"/>
              <a:gd name="connsiteX11" fmla="*/ 1089963 w 2827323"/>
              <a:gd name="connsiteY11" fmla="*/ 992777 h 2163720"/>
              <a:gd name="connsiteX12" fmla="*/ 1207529 w 2827323"/>
              <a:gd name="connsiteY12" fmla="*/ 901337 h 2163720"/>
              <a:gd name="connsiteX13" fmla="*/ 1285906 w 2827323"/>
              <a:gd name="connsiteY13" fmla="*/ 849086 h 2163720"/>
              <a:gd name="connsiteX14" fmla="*/ 1351220 w 2827323"/>
              <a:gd name="connsiteY14" fmla="*/ 783772 h 2163720"/>
              <a:gd name="connsiteX15" fmla="*/ 1377346 w 2827323"/>
              <a:gd name="connsiteY15" fmla="*/ 744583 h 2163720"/>
              <a:gd name="connsiteX16" fmla="*/ 1455723 w 2827323"/>
              <a:gd name="connsiteY16" fmla="*/ 666206 h 2163720"/>
              <a:gd name="connsiteX17" fmla="*/ 1494912 w 2827323"/>
              <a:gd name="connsiteY17" fmla="*/ 627017 h 2163720"/>
              <a:gd name="connsiteX18" fmla="*/ 1586352 w 2827323"/>
              <a:gd name="connsiteY18" fmla="*/ 561703 h 2163720"/>
              <a:gd name="connsiteX19" fmla="*/ 1612478 w 2827323"/>
              <a:gd name="connsiteY19" fmla="*/ 522515 h 2163720"/>
              <a:gd name="connsiteX20" fmla="*/ 1690855 w 2827323"/>
              <a:gd name="connsiteY20" fmla="*/ 470263 h 2163720"/>
              <a:gd name="connsiteX21" fmla="*/ 1756169 w 2827323"/>
              <a:gd name="connsiteY21" fmla="*/ 391886 h 2163720"/>
              <a:gd name="connsiteX22" fmla="*/ 1821483 w 2827323"/>
              <a:gd name="connsiteY22" fmla="*/ 326572 h 2163720"/>
              <a:gd name="connsiteX23" fmla="*/ 1886798 w 2827323"/>
              <a:gd name="connsiteY23" fmla="*/ 248195 h 2163720"/>
              <a:gd name="connsiteX24" fmla="*/ 1952112 w 2827323"/>
              <a:gd name="connsiteY24" fmla="*/ 169817 h 2163720"/>
              <a:gd name="connsiteX25" fmla="*/ 2017426 w 2827323"/>
              <a:gd name="connsiteY25" fmla="*/ 52252 h 2163720"/>
              <a:gd name="connsiteX26" fmla="*/ 2056615 w 2827323"/>
              <a:gd name="connsiteY26" fmla="*/ 0 h 2163720"/>
              <a:gd name="connsiteX27" fmla="*/ 2814260 w 2827323"/>
              <a:gd name="connsiteY27" fmla="*/ 0 h 2163720"/>
              <a:gd name="connsiteX28" fmla="*/ 2827323 w 2827323"/>
              <a:gd name="connsiteY28" fmla="*/ 365761 h 2163720"/>
              <a:gd name="connsiteX29" fmla="*/ 2618318 w 2827323"/>
              <a:gd name="connsiteY29" fmla="*/ 744583 h 2163720"/>
              <a:gd name="connsiteX30" fmla="*/ 2187243 w 2827323"/>
              <a:gd name="connsiteY30" fmla="*/ 1097280 h 2163720"/>
              <a:gd name="connsiteX31" fmla="*/ 1795358 w 2827323"/>
              <a:gd name="connsiteY31" fmla="*/ 1815737 h 2163720"/>
              <a:gd name="connsiteX32" fmla="*/ 1795358 w 2827323"/>
              <a:gd name="connsiteY32" fmla="*/ 2103120 h 2163720"/>
              <a:gd name="connsiteX33" fmla="*/ 1570223 w 2827323"/>
              <a:gd name="connsiteY33" fmla="*/ 2163720 h 2163720"/>
              <a:gd name="connsiteX34" fmla="*/ 959335 w 2827323"/>
              <a:gd name="connsiteY34" fmla="*/ 1593669 h 2163720"/>
              <a:gd name="connsiteX35" fmla="*/ 247927 w 2827323"/>
              <a:gd name="connsiteY35" fmla="*/ 1400926 h 2163720"/>
              <a:gd name="connsiteX36" fmla="*/ 13063 w 2827323"/>
              <a:gd name="connsiteY36" fmla="*/ 1368185 h 2163720"/>
              <a:gd name="connsiteX0" fmla="*/ 215518 w 2841152"/>
              <a:gd name="connsiteY0" fmla="*/ 1293223 h 2163720"/>
              <a:gd name="connsiteX1" fmla="*/ 13829 w 2841152"/>
              <a:gd name="connsiteY1" fmla="*/ 1344608 h 2163720"/>
              <a:gd name="connsiteX2" fmla="*/ 333084 w 2841152"/>
              <a:gd name="connsiteY2" fmla="*/ 1306286 h 2163720"/>
              <a:gd name="connsiteX3" fmla="*/ 476775 w 2841152"/>
              <a:gd name="connsiteY3" fmla="*/ 1280160 h 2163720"/>
              <a:gd name="connsiteX4" fmla="*/ 594341 w 2841152"/>
              <a:gd name="connsiteY4" fmla="*/ 1254035 h 2163720"/>
              <a:gd name="connsiteX5" fmla="*/ 672718 w 2841152"/>
              <a:gd name="connsiteY5" fmla="*/ 1214846 h 2163720"/>
              <a:gd name="connsiteX6" fmla="*/ 724969 w 2841152"/>
              <a:gd name="connsiteY6" fmla="*/ 1201783 h 2163720"/>
              <a:gd name="connsiteX7" fmla="*/ 803347 w 2841152"/>
              <a:gd name="connsiteY7" fmla="*/ 1162595 h 2163720"/>
              <a:gd name="connsiteX8" fmla="*/ 842535 w 2841152"/>
              <a:gd name="connsiteY8" fmla="*/ 1136469 h 2163720"/>
              <a:gd name="connsiteX9" fmla="*/ 960101 w 2841152"/>
              <a:gd name="connsiteY9" fmla="*/ 1071155 h 2163720"/>
              <a:gd name="connsiteX10" fmla="*/ 1064604 w 2841152"/>
              <a:gd name="connsiteY10" fmla="*/ 1005840 h 2163720"/>
              <a:gd name="connsiteX11" fmla="*/ 1103792 w 2841152"/>
              <a:gd name="connsiteY11" fmla="*/ 992777 h 2163720"/>
              <a:gd name="connsiteX12" fmla="*/ 1221358 w 2841152"/>
              <a:gd name="connsiteY12" fmla="*/ 901337 h 2163720"/>
              <a:gd name="connsiteX13" fmla="*/ 1299735 w 2841152"/>
              <a:gd name="connsiteY13" fmla="*/ 849086 h 2163720"/>
              <a:gd name="connsiteX14" fmla="*/ 1365049 w 2841152"/>
              <a:gd name="connsiteY14" fmla="*/ 783772 h 2163720"/>
              <a:gd name="connsiteX15" fmla="*/ 1391175 w 2841152"/>
              <a:gd name="connsiteY15" fmla="*/ 744583 h 2163720"/>
              <a:gd name="connsiteX16" fmla="*/ 1469552 w 2841152"/>
              <a:gd name="connsiteY16" fmla="*/ 666206 h 2163720"/>
              <a:gd name="connsiteX17" fmla="*/ 1508741 w 2841152"/>
              <a:gd name="connsiteY17" fmla="*/ 627017 h 2163720"/>
              <a:gd name="connsiteX18" fmla="*/ 1600181 w 2841152"/>
              <a:gd name="connsiteY18" fmla="*/ 561703 h 2163720"/>
              <a:gd name="connsiteX19" fmla="*/ 1626307 w 2841152"/>
              <a:gd name="connsiteY19" fmla="*/ 522515 h 2163720"/>
              <a:gd name="connsiteX20" fmla="*/ 1704684 w 2841152"/>
              <a:gd name="connsiteY20" fmla="*/ 470263 h 2163720"/>
              <a:gd name="connsiteX21" fmla="*/ 1769998 w 2841152"/>
              <a:gd name="connsiteY21" fmla="*/ 391886 h 2163720"/>
              <a:gd name="connsiteX22" fmla="*/ 1835312 w 2841152"/>
              <a:gd name="connsiteY22" fmla="*/ 326572 h 2163720"/>
              <a:gd name="connsiteX23" fmla="*/ 1900627 w 2841152"/>
              <a:gd name="connsiteY23" fmla="*/ 248195 h 2163720"/>
              <a:gd name="connsiteX24" fmla="*/ 1965941 w 2841152"/>
              <a:gd name="connsiteY24" fmla="*/ 169817 h 2163720"/>
              <a:gd name="connsiteX25" fmla="*/ 2031255 w 2841152"/>
              <a:gd name="connsiteY25" fmla="*/ 52252 h 2163720"/>
              <a:gd name="connsiteX26" fmla="*/ 2070444 w 2841152"/>
              <a:gd name="connsiteY26" fmla="*/ 0 h 2163720"/>
              <a:gd name="connsiteX27" fmla="*/ 2828089 w 2841152"/>
              <a:gd name="connsiteY27" fmla="*/ 0 h 2163720"/>
              <a:gd name="connsiteX28" fmla="*/ 2841152 w 2841152"/>
              <a:gd name="connsiteY28" fmla="*/ 365761 h 2163720"/>
              <a:gd name="connsiteX29" fmla="*/ 2632147 w 2841152"/>
              <a:gd name="connsiteY29" fmla="*/ 744583 h 2163720"/>
              <a:gd name="connsiteX30" fmla="*/ 2201072 w 2841152"/>
              <a:gd name="connsiteY30" fmla="*/ 1097280 h 2163720"/>
              <a:gd name="connsiteX31" fmla="*/ 1809187 w 2841152"/>
              <a:gd name="connsiteY31" fmla="*/ 1815737 h 2163720"/>
              <a:gd name="connsiteX32" fmla="*/ 1809187 w 2841152"/>
              <a:gd name="connsiteY32" fmla="*/ 2103120 h 2163720"/>
              <a:gd name="connsiteX33" fmla="*/ 1584052 w 2841152"/>
              <a:gd name="connsiteY33" fmla="*/ 2163720 h 2163720"/>
              <a:gd name="connsiteX34" fmla="*/ 973164 w 2841152"/>
              <a:gd name="connsiteY34" fmla="*/ 1593669 h 2163720"/>
              <a:gd name="connsiteX35" fmla="*/ 261756 w 2841152"/>
              <a:gd name="connsiteY35" fmla="*/ 1400926 h 2163720"/>
              <a:gd name="connsiteX36" fmla="*/ 0 w 2841152"/>
              <a:gd name="connsiteY36" fmla="*/ 1363902 h 2163720"/>
              <a:gd name="connsiteX0" fmla="*/ 215518 w 2841152"/>
              <a:gd name="connsiteY0" fmla="*/ 1293223 h 2163720"/>
              <a:gd name="connsiteX1" fmla="*/ 13829 w 2841152"/>
              <a:gd name="connsiteY1" fmla="*/ 1344608 h 2163720"/>
              <a:gd name="connsiteX2" fmla="*/ 333084 w 2841152"/>
              <a:gd name="connsiteY2" fmla="*/ 1306286 h 2163720"/>
              <a:gd name="connsiteX3" fmla="*/ 476775 w 2841152"/>
              <a:gd name="connsiteY3" fmla="*/ 1280160 h 2163720"/>
              <a:gd name="connsiteX4" fmla="*/ 594341 w 2841152"/>
              <a:gd name="connsiteY4" fmla="*/ 1254035 h 2163720"/>
              <a:gd name="connsiteX5" fmla="*/ 672718 w 2841152"/>
              <a:gd name="connsiteY5" fmla="*/ 1214846 h 2163720"/>
              <a:gd name="connsiteX6" fmla="*/ 724969 w 2841152"/>
              <a:gd name="connsiteY6" fmla="*/ 1201783 h 2163720"/>
              <a:gd name="connsiteX7" fmla="*/ 803347 w 2841152"/>
              <a:gd name="connsiteY7" fmla="*/ 1162595 h 2163720"/>
              <a:gd name="connsiteX8" fmla="*/ 842535 w 2841152"/>
              <a:gd name="connsiteY8" fmla="*/ 1136469 h 2163720"/>
              <a:gd name="connsiteX9" fmla="*/ 960101 w 2841152"/>
              <a:gd name="connsiteY9" fmla="*/ 1071155 h 2163720"/>
              <a:gd name="connsiteX10" fmla="*/ 1064604 w 2841152"/>
              <a:gd name="connsiteY10" fmla="*/ 1005840 h 2163720"/>
              <a:gd name="connsiteX11" fmla="*/ 1103792 w 2841152"/>
              <a:gd name="connsiteY11" fmla="*/ 992777 h 2163720"/>
              <a:gd name="connsiteX12" fmla="*/ 1221358 w 2841152"/>
              <a:gd name="connsiteY12" fmla="*/ 901337 h 2163720"/>
              <a:gd name="connsiteX13" fmla="*/ 1299735 w 2841152"/>
              <a:gd name="connsiteY13" fmla="*/ 849086 h 2163720"/>
              <a:gd name="connsiteX14" fmla="*/ 1365049 w 2841152"/>
              <a:gd name="connsiteY14" fmla="*/ 783772 h 2163720"/>
              <a:gd name="connsiteX15" fmla="*/ 1391175 w 2841152"/>
              <a:gd name="connsiteY15" fmla="*/ 744583 h 2163720"/>
              <a:gd name="connsiteX16" fmla="*/ 1469552 w 2841152"/>
              <a:gd name="connsiteY16" fmla="*/ 666206 h 2163720"/>
              <a:gd name="connsiteX17" fmla="*/ 1508741 w 2841152"/>
              <a:gd name="connsiteY17" fmla="*/ 627017 h 2163720"/>
              <a:gd name="connsiteX18" fmla="*/ 1600181 w 2841152"/>
              <a:gd name="connsiteY18" fmla="*/ 561703 h 2163720"/>
              <a:gd name="connsiteX19" fmla="*/ 1626307 w 2841152"/>
              <a:gd name="connsiteY19" fmla="*/ 522515 h 2163720"/>
              <a:gd name="connsiteX20" fmla="*/ 1704684 w 2841152"/>
              <a:gd name="connsiteY20" fmla="*/ 470263 h 2163720"/>
              <a:gd name="connsiteX21" fmla="*/ 1769998 w 2841152"/>
              <a:gd name="connsiteY21" fmla="*/ 391886 h 2163720"/>
              <a:gd name="connsiteX22" fmla="*/ 1835312 w 2841152"/>
              <a:gd name="connsiteY22" fmla="*/ 326572 h 2163720"/>
              <a:gd name="connsiteX23" fmla="*/ 1900627 w 2841152"/>
              <a:gd name="connsiteY23" fmla="*/ 248195 h 2163720"/>
              <a:gd name="connsiteX24" fmla="*/ 1965941 w 2841152"/>
              <a:gd name="connsiteY24" fmla="*/ 169817 h 2163720"/>
              <a:gd name="connsiteX25" fmla="*/ 2031255 w 2841152"/>
              <a:gd name="connsiteY25" fmla="*/ 52252 h 2163720"/>
              <a:gd name="connsiteX26" fmla="*/ 2070444 w 2841152"/>
              <a:gd name="connsiteY26" fmla="*/ 0 h 2163720"/>
              <a:gd name="connsiteX27" fmla="*/ 2828089 w 2841152"/>
              <a:gd name="connsiteY27" fmla="*/ 0 h 2163720"/>
              <a:gd name="connsiteX28" fmla="*/ 2841152 w 2841152"/>
              <a:gd name="connsiteY28" fmla="*/ 365761 h 2163720"/>
              <a:gd name="connsiteX29" fmla="*/ 2632147 w 2841152"/>
              <a:gd name="connsiteY29" fmla="*/ 744583 h 2163720"/>
              <a:gd name="connsiteX30" fmla="*/ 2201072 w 2841152"/>
              <a:gd name="connsiteY30" fmla="*/ 1097280 h 2163720"/>
              <a:gd name="connsiteX31" fmla="*/ 1809187 w 2841152"/>
              <a:gd name="connsiteY31" fmla="*/ 1815737 h 2163720"/>
              <a:gd name="connsiteX32" fmla="*/ 1809187 w 2841152"/>
              <a:gd name="connsiteY32" fmla="*/ 2103120 h 2163720"/>
              <a:gd name="connsiteX33" fmla="*/ 1584052 w 2841152"/>
              <a:gd name="connsiteY33" fmla="*/ 2163720 h 2163720"/>
              <a:gd name="connsiteX34" fmla="*/ 973164 w 2841152"/>
              <a:gd name="connsiteY34" fmla="*/ 1593669 h 2163720"/>
              <a:gd name="connsiteX35" fmla="*/ 358715 w 2841152"/>
              <a:gd name="connsiteY35" fmla="*/ 1366344 h 2163720"/>
              <a:gd name="connsiteX36" fmla="*/ 0 w 2841152"/>
              <a:gd name="connsiteY36" fmla="*/ 1363902 h 2163720"/>
              <a:gd name="connsiteX0" fmla="*/ 215518 w 2841152"/>
              <a:gd name="connsiteY0" fmla="*/ 1293223 h 2163720"/>
              <a:gd name="connsiteX1" fmla="*/ 13829 w 2841152"/>
              <a:gd name="connsiteY1" fmla="*/ 1344608 h 2163720"/>
              <a:gd name="connsiteX2" fmla="*/ 333084 w 2841152"/>
              <a:gd name="connsiteY2" fmla="*/ 1306286 h 2163720"/>
              <a:gd name="connsiteX3" fmla="*/ 476775 w 2841152"/>
              <a:gd name="connsiteY3" fmla="*/ 1280160 h 2163720"/>
              <a:gd name="connsiteX4" fmla="*/ 594341 w 2841152"/>
              <a:gd name="connsiteY4" fmla="*/ 1254035 h 2163720"/>
              <a:gd name="connsiteX5" fmla="*/ 672718 w 2841152"/>
              <a:gd name="connsiteY5" fmla="*/ 1214846 h 2163720"/>
              <a:gd name="connsiteX6" fmla="*/ 724969 w 2841152"/>
              <a:gd name="connsiteY6" fmla="*/ 1201783 h 2163720"/>
              <a:gd name="connsiteX7" fmla="*/ 803347 w 2841152"/>
              <a:gd name="connsiteY7" fmla="*/ 1162595 h 2163720"/>
              <a:gd name="connsiteX8" fmla="*/ 842535 w 2841152"/>
              <a:gd name="connsiteY8" fmla="*/ 1136469 h 2163720"/>
              <a:gd name="connsiteX9" fmla="*/ 960101 w 2841152"/>
              <a:gd name="connsiteY9" fmla="*/ 1071155 h 2163720"/>
              <a:gd name="connsiteX10" fmla="*/ 1064604 w 2841152"/>
              <a:gd name="connsiteY10" fmla="*/ 1005840 h 2163720"/>
              <a:gd name="connsiteX11" fmla="*/ 1103792 w 2841152"/>
              <a:gd name="connsiteY11" fmla="*/ 992777 h 2163720"/>
              <a:gd name="connsiteX12" fmla="*/ 1221358 w 2841152"/>
              <a:gd name="connsiteY12" fmla="*/ 901337 h 2163720"/>
              <a:gd name="connsiteX13" fmla="*/ 1299735 w 2841152"/>
              <a:gd name="connsiteY13" fmla="*/ 849086 h 2163720"/>
              <a:gd name="connsiteX14" fmla="*/ 1365049 w 2841152"/>
              <a:gd name="connsiteY14" fmla="*/ 783772 h 2163720"/>
              <a:gd name="connsiteX15" fmla="*/ 1391175 w 2841152"/>
              <a:gd name="connsiteY15" fmla="*/ 744583 h 2163720"/>
              <a:gd name="connsiteX16" fmla="*/ 1469552 w 2841152"/>
              <a:gd name="connsiteY16" fmla="*/ 666206 h 2163720"/>
              <a:gd name="connsiteX17" fmla="*/ 1508741 w 2841152"/>
              <a:gd name="connsiteY17" fmla="*/ 627017 h 2163720"/>
              <a:gd name="connsiteX18" fmla="*/ 1600181 w 2841152"/>
              <a:gd name="connsiteY18" fmla="*/ 561703 h 2163720"/>
              <a:gd name="connsiteX19" fmla="*/ 1626307 w 2841152"/>
              <a:gd name="connsiteY19" fmla="*/ 522515 h 2163720"/>
              <a:gd name="connsiteX20" fmla="*/ 1704684 w 2841152"/>
              <a:gd name="connsiteY20" fmla="*/ 470263 h 2163720"/>
              <a:gd name="connsiteX21" fmla="*/ 1769998 w 2841152"/>
              <a:gd name="connsiteY21" fmla="*/ 391886 h 2163720"/>
              <a:gd name="connsiteX22" fmla="*/ 1835312 w 2841152"/>
              <a:gd name="connsiteY22" fmla="*/ 326572 h 2163720"/>
              <a:gd name="connsiteX23" fmla="*/ 1900627 w 2841152"/>
              <a:gd name="connsiteY23" fmla="*/ 248195 h 2163720"/>
              <a:gd name="connsiteX24" fmla="*/ 1965941 w 2841152"/>
              <a:gd name="connsiteY24" fmla="*/ 169817 h 2163720"/>
              <a:gd name="connsiteX25" fmla="*/ 2031255 w 2841152"/>
              <a:gd name="connsiteY25" fmla="*/ 52252 h 2163720"/>
              <a:gd name="connsiteX26" fmla="*/ 2070444 w 2841152"/>
              <a:gd name="connsiteY26" fmla="*/ 0 h 2163720"/>
              <a:gd name="connsiteX27" fmla="*/ 2828089 w 2841152"/>
              <a:gd name="connsiteY27" fmla="*/ 0 h 2163720"/>
              <a:gd name="connsiteX28" fmla="*/ 2841152 w 2841152"/>
              <a:gd name="connsiteY28" fmla="*/ 365761 h 2163720"/>
              <a:gd name="connsiteX29" fmla="*/ 2632147 w 2841152"/>
              <a:gd name="connsiteY29" fmla="*/ 744583 h 2163720"/>
              <a:gd name="connsiteX30" fmla="*/ 2201072 w 2841152"/>
              <a:gd name="connsiteY30" fmla="*/ 1097280 h 2163720"/>
              <a:gd name="connsiteX31" fmla="*/ 1809187 w 2841152"/>
              <a:gd name="connsiteY31" fmla="*/ 1815737 h 2163720"/>
              <a:gd name="connsiteX32" fmla="*/ 1809187 w 2841152"/>
              <a:gd name="connsiteY32" fmla="*/ 2103120 h 2163720"/>
              <a:gd name="connsiteX33" fmla="*/ 1584052 w 2841152"/>
              <a:gd name="connsiteY33" fmla="*/ 2163720 h 2163720"/>
              <a:gd name="connsiteX34" fmla="*/ 953202 w 2841152"/>
              <a:gd name="connsiteY34" fmla="*/ 1524504 h 2163720"/>
              <a:gd name="connsiteX35" fmla="*/ 358715 w 2841152"/>
              <a:gd name="connsiteY35" fmla="*/ 1366344 h 2163720"/>
              <a:gd name="connsiteX36" fmla="*/ 0 w 2841152"/>
              <a:gd name="connsiteY36" fmla="*/ 1363902 h 2163720"/>
              <a:gd name="connsiteX0" fmla="*/ 201689 w 2827323"/>
              <a:gd name="connsiteY0" fmla="*/ 1293223 h 2163720"/>
              <a:gd name="connsiteX1" fmla="*/ 0 w 2827323"/>
              <a:gd name="connsiteY1" fmla="*/ 1344608 h 2163720"/>
              <a:gd name="connsiteX2" fmla="*/ 319255 w 2827323"/>
              <a:gd name="connsiteY2" fmla="*/ 1306286 h 2163720"/>
              <a:gd name="connsiteX3" fmla="*/ 462946 w 2827323"/>
              <a:gd name="connsiteY3" fmla="*/ 1280160 h 2163720"/>
              <a:gd name="connsiteX4" fmla="*/ 580512 w 2827323"/>
              <a:gd name="connsiteY4" fmla="*/ 1254035 h 2163720"/>
              <a:gd name="connsiteX5" fmla="*/ 658889 w 2827323"/>
              <a:gd name="connsiteY5" fmla="*/ 1214846 h 2163720"/>
              <a:gd name="connsiteX6" fmla="*/ 711140 w 2827323"/>
              <a:gd name="connsiteY6" fmla="*/ 1201783 h 2163720"/>
              <a:gd name="connsiteX7" fmla="*/ 789518 w 2827323"/>
              <a:gd name="connsiteY7" fmla="*/ 1162595 h 2163720"/>
              <a:gd name="connsiteX8" fmla="*/ 828706 w 2827323"/>
              <a:gd name="connsiteY8" fmla="*/ 1136469 h 2163720"/>
              <a:gd name="connsiteX9" fmla="*/ 946272 w 2827323"/>
              <a:gd name="connsiteY9" fmla="*/ 1071155 h 2163720"/>
              <a:gd name="connsiteX10" fmla="*/ 1050775 w 2827323"/>
              <a:gd name="connsiteY10" fmla="*/ 1005840 h 2163720"/>
              <a:gd name="connsiteX11" fmla="*/ 1089963 w 2827323"/>
              <a:gd name="connsiteY11" fmla="*/ 992777 h 2163720"/>
              <a:gd name="connsiteX12" fmla="*/ 1207529 w 2827323"/>
              <a:gd name="connsiteY12" fmla="*/ 901337 h 2163720"/>
              <a:gd name="connsiteX13" fmla="*/ 1285906 w 2827323"/>
              <a:gd name="connsiteY13" fmla="*/ 849086 h 2163720"/>
              <a:gd name="connsiteX14" fmla="*/ 1351220 w 2827323"/>
              <a:gd name="connsiteY14" fmla="*/ 783772 h 2163720"/>
              <a:gd name="connsiteX15" fmla="*/ 1377346 w 2827323"/>
              <a:gd name="connsiteY15" fmla="*/ 744583 h 2163720"/>
              <a:gd name="connsiteX16" fmla="*/ 1455723 w 2827323"/>
              <a:gd name="connsiteY16" fmla="*/ 666206 h 2163720"/>
              <a:gd name="connsiteX17" fmla="*/ 1494912 w 2827323"/>
              <a:gd name="connsiteY17" fmla="*/ 627017 h 2163720"/>
              <a:gd name="connsiteX18" fmla="*/ 1586352 w 2827323"/>
              <a:gd name="connsiteY18" fmla="*/ 561703 h 2163720"/>
              <a:gd name="connsiteX19" fmla="*/ 1612478 w 2827323"/>
              <a:gd name="connsiteY19" fmla="*/ 522515 h 2163720"/>
              <a:gd name="connsiteX20" fmla="*/ 1690855 w 2827323"/>
              <a:gd name="connsiteY20" fmla="*/ 470263 h 2163720"/>
              <a:gd name="connsiteX21" fmla="*/ 1756169 w 2827323"/>
              <a:gd name="connsiteY21" fmla="*/ 391886 h 2163720"/>
              <a:gd name="connsiteX22" fmla="*/ 1821483 w 2827323"/>
              <a:gd name="connsiteY22" fmla="*/ 326572 h 2163720"/>
              <a:gd name="connsiteX23" fmla="*/ 1886798 w 2827323"/>
              <a:gd name="connsiteY23" fmla="*/ 248195 h 2163720"/>
              <a:gd name="connsiteX24" fmla="*/ 1952112 w 2827323"/>
              <a:gd name="connsiteY24" fmla="*/ 169817 h 2163720"/>
              <a:gd name="connsiteX25" fmla="*/ 2017426 w 2827323"/>
              <a:gd name="connsiteY25" fmla="*/ 52252 h 2163720"/>
              <a:gd name="connsiteX26" fmla="*/ 2056615 w 2827323"/>
              <a:gd name="connsiteY26" fmla="*/ 0 h 2163720"/>
              <a:gd name="connsiteX27" fmla="*/ 2814260 w 2827323"/>
              <a:gd name="connsiteY27" fmla="*/ 0 h 2163720"/>
              <a:gd name="connsiteX28" fmla="*/ 2827323 w 2827323"/>
              <a:gd name="connsiteY28" fmla="*/ 365761 h 2163720"/>
              <a:gd name="connsiteX29" fmla="*/ 2618318 w 2827323"/>
              <a:gd name="connsiteY29" fmla="*/ 744583 h 2163720"/>
              <a:gd name="connsiteX30" fmla="*/ 2187243 w 2827323"/>
              <a:gd name="connsiteY30" fmla="*/ 1097280 h 2163720"/>
              <a:gd name="connsiteX31" fmla="*/ 1795358 w 2827323"/>
              <a:gd name="connsiteY31" fmla="*/ 1815737 h 2163720"/>
              <a:gd name="connsiteX32" fmla="*/ 1795358 w 2827323"/>
              <a:gd name="connsiteY32" fmla="*/ 2103120 h 2163720"/>
              <a:gd name="connsiteX33" fmla="*/ 1570223 w 2827323"/>
              <a:gd name="connsiteY33" fmla="*/ 2163720 h 2163720"/>
              <a:gd name="connsiteX34" fmla="*/ 939373 w 2827323"/>
              <a:gd name="connsiteY34" fmla="*/ 1524504 h 2163720"/>
              <a:gd name="connsiteX35" fmla="*/ 344886 w 2827323"/>
              <a:gd name="connsiteY35" fmla="*/ 1366344 h 2163720"/>
              <a:gd name="connsiteX36" fmla="*/ 143016 w 2827323"/>
              <a:gd name="connsiteY36" fmla="*/ 1359580 h 2163720"/>
              <a:gd name="connsiteX0" fmla="*/ 201689 w 2827323"/>
              <a:gd name="connsiteY0" fmla="*/ 1293223 h 2163720"/>
              <a:gd name="connsiteX1" fmla="*/ 0 w 2827323"/>
              <a:gd name="connsiteY1" fmla="*/ 1344608 h 2163720"/>
              <a:gd name="connsiteX2" fmla="*/ 319255 w 2827323"/>
              <a:gd name="connsiteY2" fmla="*/ 1306286 h 2163720"/>
              <a:gd name="connsiteX3" fmla="*/ 462946 w 2827323"/>
              <a:gd name="connsiteY3" fmla="*/ 1280160 h 2163720"/>
              <a:gd name="connsiteX4" fmla="*/ 580512 w 2827323"/>
              <a:gd name="connsiteY4" fmla="*/ 1254035 h 2163720"/>
              <a:gd name="connsiteX5" fmla="*/ 658889 w 2827323"/>
              <a:gd name="connsiteY5" fmla="*/ 1214846 h 2163720"/>
              <a:gd name="connsiteX6" fmla="*/ 711140 w 2827323"/>
              <a:gd name="connsiteY6" fmla="*/ 1201783 h 2163720"/>
              <a:gd name="connsiteX7" fmla="*/ 789518 w 2827323"/>
              <a:gd name="connsiteY7" fmla="*/ 1162595 h 2163720"/>
              <a:gd name="connsiteX8" fmla="*/ 828706 w 2827323"/>
              <a:gd name="connsiteY8" fmla="*/ 1136469 h 2163720"/>
              <a:gd name="connsiteX9" fmla="*/ 946272 w 2827323"/>
              <a:gd name="connsiteY9" fmla="*/ 1071155 h 2163720"/>
              <a:gd name="connsiteX10" fmla="*/ 1050775 w 2827323"/>
              <a:gd name="connsiteY10" fmla="*/ 1005840 h 2163720"/>
              <a:gd name="connsiteX11" fmla="*/ 1089963 w 2827323"/>
              <a:gd name="connsiteY11" fmla="*/ 992777 h 2163720"/>
              <a:gd name="connsiteX12" fmla="*/ 1207529 w 2827323"/>
              <a:gd name="connsiteY12" fmla="*/ 901337 h 2163720"/>
              <a:gd name="connsiteX13" fmla="*/ 1285906 w 2827323"/>
              <a:gd name="connsiteY13" fmla="*/ 849086 h 2163720"/>
              <a:gd name="connsiteX14" fmla="*/ 1351220 w 2827323"/>
              <a:gd name="connsiteY14" fmla="*/ 783772 h 2163720"/>
              <a:gd name="connsiteX15" fmla="*/ 1377346 w 2827323"/>
              <a:gd name="connsiteY15" fmla="*/ 744583 h 2163720"/>
              <a:gd name="connsiteX16" fmla="*/ 1455723 w 2827323"/>
              <a:gd name="connsiteY16" fmla="*/ 666206 h 2163720"/>
              <a:gd name="connsiteX17" fmla="*/ 1494912 w 2827323"/>
              <a:gd name="connsiteY17" fmla="*/ 627017 h 2163720"/>
              <a:gd name="connsiteX18" fmla="*/ 1586352 w 2827323"/>
              <a:gd name="connsiteY18" fmla="*/ 561703 h 2163720"/>
              <a:gd name="connsiteX19" fmla="*/ 1612478 w 2827323"/>
              <a:gd name="connsiteY19" fmla="*/ 522515 h 2163720"/>
              <a:gd name="connsiteX20" fmla="*/ 1690855 w 2827323"/>
              <a:gd name="connsiteY20" fmla="*/ 470263 h 2163720"/>
              <a:gd name="connsiteX21" fmla="*/ 1756169 w 2827323"/>
              <a:gd name="connsiteY21" fmla="*/ 391886 h 2163720"/>
              <a:gd name="connsiteX22" fmla="*/ 1821483 w 2827323"/>
              <a:gd name="connsiteY22" fmla="*/ 326572 h 2163720"/>
              <a:gd name="connsiteX23" fmla="*/ 1886798 w 2827323"/>
              <a:gd name="connsiteY23" fmla="*/ 248195 h 2163720"/>
              <a:gd name="connsiteX24" fmla="*/ 1952112 w 2827323"/>
              <a:gd name="connsiteY24" fmla="*/ 169817 h 2163720"/>
              <a:gd name="connsiteX25" fmla="*/ 2017426 w 2827323"/>
              <a:gd name="connsiteY25" fmla="*/ 52252 h 2163720"/>
              <a:gd name="connsiteX26" fmla="*/ 2056615 w 2827323"/>
              <a:gd name="connsiteY26" fmla="*/ 0 h 2163720"/>
              <a:gd name="connsiteX27" fmla="*/ 2814260 w 2827323"/>
              <a:gd name="connsiteY27" fmla="*/ 0 h 2163720"/>
              <a:gd name="connsiteX28" fmla="*/ 2827323 w 2827323"/>
              <a:gd name="connsiteY28" fmla="*/ 365761 h 2163720"/>
              <a:gd name="connsiteX29" fmla="*/ 2618318 w 2827323"/>
              <a:gd name="connsiteY29" fmla="*/ 744583 h 2163720"/>
              <a:gd name="connsiteX30" fmla="*/ 2187243 w 2827323"/>
              <a:gd name="connsiteY30" fmla="*/ 1097280 h 2163720"/>
              <a:gd name="connsiteX31" fmla="*/ 1795358 w 2827323"/>
              <a:gd name="connsiteY31" fmla="*/ 1815737 h 2163720"/>
              <a:gd name="connsiteX32" fmla="*/ 1795358 w 2827323"/>
              <a:gd name="connsiteY32" fmla="*/ 2103120 h 2163720"/>
              <a:gd name="connsiteX33" fmla="*/ 1570223 w 2827323"/>
              <a:gd name="connsiteY33" fmla="*/ 2163720 h 2163720"/>
              <a:gd name="connsiteX34" fmla="*/ 939373 w 2827323"/>
              <a:gd name="connsiteY34" fmla="*/ 1524504 h 2163720"/>
              <a:gd name="connsiteX35" fmla="*/ 356292 w 2827323"/>
              <a:gd name="connsiteY35" fmla="*/ 1362021 h 2163720"/>
              <a:gd name="connsiteX36" fmla="*/ 143016 w 2827323"/>
              <a:gd name="connsiteY36" fmla="*/ 1359580 h 2163720"/>
              <a:gd name="connsiteX0" fmla="*/ 201689 w 2827323"/>
              <a:gd name="connsiteY0" fmla="*/ 1293223 h 2163720"/>
              <a:gd name="connsiteX1" fmla="*/ 0 w 2827323"/>
              <a:gd name="connsiteY1" fmla="*/ 1344608 h 2163720"/>
              <a:gd name="connsiteX2" fmla="*/ 319255 w 2827323"/>
              <a:gd name="connsiteY2" fmla="*/ 1306286 h 2163720"/>
              <a:gd name="connsiteX3" fmla="*/ 462946 w 2827323"/>
              <a:gd name="connsiteY3" fmla="*/ 1280160 h 2163720"/>
              <a:gd name="connsiteX4" fmla="*/ 580512 w 2827323"/>
              <a:gd name="connsiteY4" fmla="*/ 1254035 h 2163720"/>
              <a:gd name="connsiteX5" fmla="*/ 658889 w 2827323"/>
              <a:gd name="connsiteY5" fmla="*/ 1214846 h 2163720"/>
              <a:gd name="connsiteX6" fmla="*/ 711140 w 2827323"/>
              <a:gd name="connsiteY6" fmla="*/ 1201783 h 2163720"/>
              <a:gd name="connsiteX7" fmla="*/ 789518 w 2827323"/>
              <a:gd name="connsiteY7" fmla="*/ 1162595 h 2163720"/>
              <a:gd name="connsiteX8" fmla="*/ 828706 w 2827323"/>
              <a:gd name="connsiteY8" fmla="*/ 1136469 h 2163720"/>
              <a:gd name="connsiteX9" fmla="*/ 946272 w 2827323"/>
              <a:gd name="connsiteY9" fmla="*/ 1071155 h 2163720"/>
              <a:gd name="connsiteX10" fmla="*/ 1050775 w 2827323"/>
              <a:gd name="connsiteY10" fmla="*/ 1005840 h 2163720"/>
              <a:gd name="connsiteX11" fmla="*/ 1089963 w 2827323"/>
              <a:gd name="connsiteY11" fmla="*/ 992777 h 2163720"/>
              <a:gd name="connsiteX12" fmla="*/ 1207529 w 2827323"/>
              <a:gd name="connsiteY12" fmla="*/ 901337 h 2163720"/>
              <a:gd name="connsiteX13" fmla="*/ 1285906 w 2827323"/>
              <a:gd name="connsiteY13" fmla="*/ 849086 h 2163720"/>
              <a:gd name="connsiteX14" fmla="*/ 1351220 w 2827323"/>
              <a:gd name="connsiteY14" fmla="*/ 783772 h 2163720"/>
              <a:gd name="connsiteX15" fmla="*/ 1377346 w 2827323"/>
              <a:gd name="connsiteY15" fmla="*/ 744583 h 2163720"/>
              <a:gd name="connsiteX16" fmla="*/ 1455723 w 2827323"/>
              <a:gd name="connsiteY16" fmla="*/ 666206 h 2163720"/>
              <a:gd name="connsiteX17" fmla="*/ 1494912 w 2827323"/>
              <a:gd name="connsiteY17" fmla="*/ 627017 h 2163720"/>
              <a:gd name="connsiteX18" fmla="*/ 1586352 w 2827323"/>
              <a:gd name="connsiteY18" fmla="*/ 561703 h 2163720"/>
              <a:gd name="connsiteX19" fmla="*/ 1612478 w 2827323"/>
              <a:gd name="connsiteY19" fmla="*/ 522515 h 2163720"/>
              <a:gd name="connsiteX20" fmla="*/ 1690855 w 2827323"/>
              <a:gd name="connsiteY20" fmla="*/ 470263 h 2163720"/>
              <a:gd name="connsiteX21" fmla="*/ 1756169 w 2827323"/>
              <a:gd name="connsiteY21" fmla="*/ 391886 h 2163720"/>
              <a:gd name="connsiteX22" fmla="*/ 1821483 w 2827323"/>
              <a:gd name="connsiteY22" fmla="*/ 326572 h 2163720"/>
              <a:gd name="connsiteX23" fmla="*/ 1886798 w 2827323"/>
              <a:gd name="connsiteY23" fmla="*/ 248195 h 2163720"/>
              <a:gd name="connsiteX24" fmla="*/ 1952112 w 2827323"/>
              <a:gd name="connsiteY24" fmla="*/ 169817 h 2163720"/>
              <a:gd name="connsiteX25" fmla="*/ 2017426 w 2827323"/>
              <a:gd name="connsiteY25" fmla="*/ 52252 h 2163720"/>
              <a:gd name="connsiteX26" fmla="*/ 2056615 w 2827323"/>
              <a:gd name="connsiteY26" fmla="*/ 0 h 2163720"/>
              <a:gd name="connsiteX27" fmla="*/ 2814260 w 2827323"/>
              <a:gd name="connsiteY27" fmla="*/ 0 h 2163720"/>
              <a:gd name="connsiteX28" fmla="*/ 2827323 w 2827323"/>
              <a:gd name="connsiteY28" fmla="*/ 365761 h 2163720"/>
              <a:gd name="connsiteX29" fmla="*/ 2618318 w 2827323"/>
              <a:gd name="connsiteY29" fmla="*/ 744583 h 2163720"/>
              <a:gd name="connsiteX30" fmla="*/ 2187243 w 2827323"/>
              <a:gd name="connsiteY30" fmla="*/ 1097280 h 2163720"/>
              <a:gd name="connsiteX31" fmla="*/ 1795358 w 2827323"/>
              <a:gd name="connsiteY31" fmla="*/ 1815737 h 2163720"/>
              <a:gd name="connsiteX32" fmla="*/ 1795358 w 2827323"/>
              <a:gd name="connsiteY32" fmla="*/ 2103120 h 2163720"/>
              <a:gd name="connsiteX33" fmla="*/ 1570223 w 2827323"/>
              <a:gd name="connsiteY33" fmla="*/ 2163720 h 2163720"/>
              <a:gd name="connsiteX34" fmla="*/ 936522 w 2827323"/>
              <a:gd name="connsiteY34" fmla="*/ 1502890 h 2163720"/>
              <a:gd name="connsiteX35" fmla="*/ 356292 w 2827323"/>
              <a:gd name="connsiteY35" fmla="*/ 1362021 h 2163720"/>
              <a:gd name="connsiteX36" fmla="*/ 143016 w 2827323"/>
              <a:gd name="connsiteY36" fmla="*/ 1359580 h 2163720"/>
              <a:gd name="connsiteX0" fmla="*/ 201689 w 2827323"/>
              <a:gd name="connsiteY0" fmla="*/ 1293223 h 2181011"/>
              <a:gd name="connsiteX1" fmla="*/ 0 w 2827323"/>
              <a:gd name="connsiteY1" fmla="*/ 1344608 h 2181011"/>
              <a:gd name="connsiteX2" fmla="*/ 319255 w 2827323"/>
              <a:gd name="connsiteY2" fmla="*/ 1306286 h 2181011"/>
              <a:gd name="connsiteX3" fmla="*/ 462946 w 2827323"/>
              <a:gd name="connsiteY3" fmla="*/ 1280160 h 2181011"/>
              <a:gd name="connsiteX4" fmla="*/ 580512 w 2827323"/>
              <a:gd name="connsiteY4" fmla="*/ 1254035 h 2181011"/>
              <a:gd name="connsiteX5" fmla="*/ 658889 w 2827323"/>
              <a:gd name="connsiteY5" fmla="*/ 1214846 h 2181011"/>
              <a:gd name="connsiteX6" fmla="*/ 711140 w 2827323"/>
              <a:gd name="connsiteY6" fmla="*/ 1201783 h 2181011"/>
              <a:gd name="connsiteX7" fmla="*/ 789518 w 2827323"/>
              <a:gd name="connsiteY7" fmla="*/ 1162595 h 2181011"/>
              <a:gd name="connsiteX8" fmla="*/ 828706 w 2827323"/>
              <a:gd name="connsiteY8" fmla="*/ 1136469 h 2181011"/>
              <a:gd name="connsiteX9" fmla="*/ 946272 w 2827323"/>
              <a:gd name="connsiteY9" fmla="*/ 1071155 h 2181011"/>
              <a:gd name="connsiteX10" fmla="*/ 1050775 w 2827323"/>
              <a:gd name="connsiteY10" fmla="*/ 1005840 h 2181011"/>
              <a:gd name="connsiteX11" fmla="*/ 1089963 w 2827323"/>
              <a:gd name="connsiteY11" fmla="*/ 992777 h 2181011"/>
              <a:gd name="connsiteX12" fmla="*/ 1207529 w 2827323"/>
              <a:gd name="connsiteY12" fmla="*/ 901337 h 2181011"/>
              <a:gd name="connsiteX13" fmla="*/ 1285906 w 2827323"/>
              <a:gd name="connsiteY13" fmla="*/ 849086 h 2181011"/>
              <a:gd name="connsiteX14" fmla="*/ 1351220 w 2827323"/>
              <a:gd name="connsiteY14" fmla="*/ 783772 h 2181011"/>
              <a:gd name="connsiteX15" fmla="*/ 1377346 w 2827323"/>
              <a:gd name="connsiteY15" fmla="*/ 744583 h 2181011"/>
              <a:gd name="connsiteX16" fmla="*/ 1455723 w 2827323"/>
              <a:gd name="connsiteY16" fmla="*/ 666206 h 2181011"/>
              <a:gd name="connsiteX17" fmla="*/ 1494912 w 2827323"/>
              <a:gd name="connsiteY17" fmla="*/ 627017 h 2181011"/>
              <a:gd name="connsiteX18" fmla="*/ 1586352 w 2827323"/>
              <a:gd name="connsiteY18" fmla="*/ 561703 h 2181011"/>
              <a:gd name="connsiteX19" fmla="*/ 1612478 w 2827323"/>
              <a:gd name="connsiteY19" fmla="*/ 522515 h 2181011"/>
              <a:gd name="connsiteX20" fmla="*/ 1690855 w 2827323"/>
              <a:gd name="connsiteY20" fmla="*/ 470263 h 2181011"/>
              <a:gd name="connsiteX21" fmla="*/ 1756169 w 2827323"/>
              <a:gd name="connsiteY21" fmla="*/ 391886 h 2181011"/>
              <a:gd name="connsiteX22" fmla="*/ 1821483 w 2827323"/>
              <a:gd name="connsiteY22" fmla="*/ 326572 h 2181011"/>
              <a:gd name="connsiteX23" fmla="*/ 1886798 w 2827323"/>
              <a:gd name="connsiteY23" fmla="*/ 248195 h 2181011"/>
              <a:gd name="connsiteX24" fmla="*/ 1952112 w 2827323"/>
              <a:gd name="connsiteY24" fmla="*/ 169817 h 2181011"/>
              <a:gd name="connsiteX25" fmla="*/ 2017426 w 2827323"/>
              <a:gd name="connsiteY25" fmla="*/ 52252 h 2181011"/>
              <a:gd name="connsiteX26" fmla="*/ 2056615 w 2827323"/>
              <a:gd name="connsiteY26" fmla="*/ 0 h 2181011"/>
              <a:gd name="connsiteX27" fmla="*/ 2814260 w 2827323"/>
              <a:gd name="connsiteY27" fmla="*/ 0 h 2181011"/>
              <a:gd name="connsiteX28" fmla="*/ 2827323 w 2827323"/>
              <a:gd name="connsiteY28" fmla="*/ 365761 h 2181011"/>
              <a:gd name="connsiteX29" fmla="*/ 2618318 w 2827323"/>
              <a:gd name="connsiteY29" fmla="*/ 744583 h 2181011"/>
              <a:gd name="connsiteX30" fmla="*/ 2187243 w 2827323"/>
              <a:gd name="connsiteY30" fmla="*/ 1097280 h 2181011"/>
              <a:gd name="connsiteX31" fmla="*/ 1795358 w 2827323"/>
              <a:gd name="connsiteY31" fmla="*/ 1815737 h 2181011"/>
              <a:gd name="connsiteX32" fmla="*/ 1795358 w 2827323"/>
              <a:gd name="connsiteY32" fmla="*/ 2103120 h 2181011"/>
              <a:gd name="connsiteX33" fmla="*/ 1555965 w 2827323"/>
              <a:gd name="connsiteY33" fmla="*/ 2181011 h 2181011"/>
              <a:gd name="connsiteX34" fmla="*/ 936522 w 2827323"/>
              <a:gd name="connsiteY34" fmla="*/ 1502890 h 2181011"/>
              <a:gd name="connsiteX35" fmla="*/ 356292 w 2827323"/>
              <a:gd name="connsiteY35" fmla="*/ 1362021 h 2181011"/>
              <a:gd name="connsiteX36" fmla="*/ 143016 w 2827323"/>
              <a:gd name="connsiteY36" fmla="*/ 1359580 h 2181011"/>
              <a:gd name="connsiteX0" fmla="*/ 201689 w 2827323"/>
              <a:gd name="connsiteY0" fmla="*/ 1293223 h 2181011"/>
              <a:gd name="connsiteX1" fmla="*/ 0 w 2827323"/>
              <a:gd name="connsiteY1" fmla="*/ 1344608 h 2181011"/>
              <a:gd name="connsiteX2" fmla="*/ 319255 w 2827323"/>
              <a:gd name="connsiteY2" fmla="*/ 1306286 h 2181011"/>
              <a:gd name="connsiteX3" fmla="*/ 462946 w 2827323"/>
              <a:gd name="connsiteY3" fmla="*/ 1280160 h 2181011"/>
              <a:gd name="connsiteX4" fmla="*/ 580512 w 2827323"/>
              <a:gd name="connsiteY4" fmla="*/ 1254035 h 2181011"/>
              <a:gd name="connsiteX5" fmla="*/ 658889 w 2827323"/>
              <a:gd name="connsiteY5" fmla="*/ 1214846 h 2181011"/>
              <a:gd name="connsiteX6" fmla="*/ 711140 w 2827323"/>
              <a:gd name="connsiteY6" fmla="*/ 1201783 h 2181011"/>
              <a:gd name="connsiteX7" fmla="*/ 789518 w 2827323"/>
              <a:gd name="connsiteY7" fmla="*/ 1162595 h 2181011"/>
              <a:gd name="connsiteX8" fmla="*/ 828706 w 2827323"/>
              <a:gd name="connsiteY8" fmla="*/ 1136469 h 2181011"/>
              <a:gd name="connsiteX9" fmla="*/ 946272 w 2827323"/>
              <a:gd name="connsiteY9" fmla="*/ 1071155 h 2181011"/>
              <a:gd name="connsiteX10" fmla="*/ 1050775 w 2827323"/>
              <a:gd name="connsiteY10" fmla="*/ 1005840 h 2181011"/>
              <a:gd name="connsiteX11" fmla="*/ 1089963 w 2827323"/>
              <a:gd name="connsiteY11" fmla="*/ 992777 h 2181011"/>
              <a:gd name="connsiteX12" fmla="*/ 1207529 w 2827323"/>
              <a:gd name="connsiteY12" fmla="*/ 901337 h 2181011"/>
              <a:gd name="connsiteX13" fmla="*/ 1285906 w 2827323"/>
              <a:gd name="connsiteY13" fmla="*/ 849086 h 2181011"/>
              <a:gd name="connsiteX14" fmla="*/ 1351220 w 2827323"/>
              <a:gd name="connsiteY14" fmla="*/ 783772 h 2181011"/>
              <a:gd name="connsiteX15" fmla="*/ 1377346 w 2827323"/>
              <a:gd name="connsiteY15" fmla="*/ 744583 h 2181011"/>
              <a:gd name="connsiteX16" fmla="*/ 1455723 w 2827323"/>
              <a:gd name="connsiteY16" fmla="*/ 666206 h 2181011"/>
              <a:gd name="connsiteX17" fmla="*/ 1494912 w 2827323"/>
              <a:gd name="connsiteY17" fmla="*/ 627017 h 2181011"/>
              <a:gd name="connsiteX18" fmla="*/ 1586352 w 2827323"/>
              <a:gd name="connsiteY18" fmla="*/ 561703 h 2181011"/>
              <a:gd name="connsiteX19" fmla="*/ 1612478 w 2827323"/>
              <a:gd name="connsiteY19" fmla="*/ 522515 h 2181011"/>
              <a:gd name="connsiteX20" fmla="*/ 1690855 w 2827323"/>
              <a:gd name="connsiteY20" fmla="*/ 470263 h 2181011"/>
              <a:gd name="connsiteX21" fmla="*/ 1756169 w 2827323"/>
              <a:gd name="connsiteY21" fmla="*/ 391886 h 2181011"/>
              <a:gd name="connsiteX22" fmla="*/ 1821483 w 2827323"/>
              <a:gd name="connsiteY22" fmla="*/ 326572 h 2181011"/>
              <a:gd name="connsiteX23" fmla="*/ 1886798 w 2827323"/>
              <a:gd name="connsiteY23" fmla="*/ 248195 h 2181011"/>
              <a:gd name="connsiteX24" fmla="*/ 1952112 w 2827323"/>
              <a:gd name="connsiteY24" fmla="*/ 169817 h 2181011"/>
              <a:gd name="connsiteX25" fmla="*/ 2017426 w 2827323"/>
              <a:gd name="connsiteY25" fmla="*/ 52252 h 2181011"/>
              <a:gd name="connsiteX26" fmla="*/ 2056615 w 2827323"/>
              <a:gd name="connsiteY26" fmla="*/ 0 h 2181011"/>
              <a:gd name="connsiteX27" fmla="*/ 2814260 w 2827323"/>
              <a:gd name="connsiteY27" fmla="*/ 0 h 2181011"/>
              <a:gd name="connsiteX28" fmla="*/ 2827323 w 2827323"/>
              <a:gd name="connsiteY28" fmla="*/ 365761 h 2181011"/>
              <a:gd name="connsiteX29" fmla="*/ 2618318 w 2827323"/>
              <a:gd name="connsiteY29" fmla="*/ 744583 h 2181011"/>
              <a:gd name="connsiteX30" fmla="*/ 2187243 w 2827323"/>
              <a:gd name="connsiteY30" fmla="*/ 1097280 h 2181011"/>
              <a:gd name="connsiteX31" fmla="*/ 1795358 w 2827323"/>
              <a:gd name="connsiteY31" fmla="*/ 1815737 h 2181011"/>
              <a:gd name="connsiteX32" fmla="*/ 1795358 w 2827323"/>
              <a:gd name="connsiteY32" fmla="*/ 2103120 h 2181011"/>
              <a:gd name="connsiteX33" fmla="*/ 1555965 w 2827323"/>
              <a:gd name="connsiteY33" fmla="*/ 2181011 h 2181011"/>
              <a:gd name="connsiteX34" fmla="*/ 945077 w 2827323"/>
              <a:gd name="connsiteY34" fmla="*/ 1520181 h 2181011"/>
              <a:gd name="connsiteX35" fmla="*/ 356292 w 2827323"/>
              <a:gd name="connsiteY35" fmla="*/ 1362021 h 2181011"/>
              <a:gd name="connsiteX36" fmla="*/ 143016 w 2827323"/>
              <a:gd name="connsiteY36" fmla="*/ 1359580 h 2181011"/>
              <a:gd name="connsiteX0" fmla="*/ 201689 w 2827323"/>
              <a:gd name="connsiteY0" fmla="*/ 1293223 h 2220592"/>
              <a:gd name="connsiteX1" fmla="*/ 0 w 2827323"/>
              <a:gd name="connsiteY1" fmla="*/ 1344608 h 2220592"/>
              <a:gd name="connsiteX2" fmla="*/ 319255 w 2827323"/>
              <a:gd name="connsiteY2" fmla="*/ 1306286 h 2220592"/>
              <a:gd name="connsiteX3" fmla="*/ 462946 w 2827323"/>
              <a:gd name="connsiteY3" fmla="*/ 1280160 h 2220592"/>
              <a:gd name="connsiteX4" fmla="*/ 580512 w 2827323"/>
              <a:gd name="connsiteY4" fmla="*/ 1254035 h 2220592"/>
              <a:gd name="connsiteX5" fmla="*/ 658889 w 2827323"/>
              <a:gd name="connsiteY5" fmla="*/ 1214846 h 2220592"/>
              <a:gd name="connsiteX6" fmla="*/ 711140 w 2827323"/>
              <a:gd name="connsiteY6" fmla="*/ 1201783 h 2220592"/>
              <a:gd name="connsiteX7" fmla="*/ 789518 w 2827323"/>
              <a:gd name="connsiteY7" fmla="*/ 1162595 h 2220592"/>
              <a:gd name="connsiteX8" fmla="*/ 828706 w 2827323"/>
              <a:gd name="connsiteY8" fmla="*/ 1136469 h 2220592"/>
              <a:gd name="connsiteX9" fmla="*/ 946272 w 2827323"/>
              <a:gd name="connsiteY9" fmla="*/ 1071155 h 2220592"/>
              <a:gd name="connsiteX10" fmla="*/ 1050775 w 2827323"/>
              <a:gd name="connsiteY10" fmla="*/ 1005840 h 2220592"/>
              <a:gd name="connsiteX11" fmla="*/ 1089963 w 2827323"/>
              <a:gd name="connsiteY11" fmla="*/ 992777 h 2220592"/>
              <a:gd name="connsiteX12" fmla="*/ 1207529 w 2827323"/>
              <a:gd name="connsiteY12" fmla="*/ 901337 h 2220592"/>
              <a:gd name="connsiteX13" fmla="*/ 1285906 w 2827323"/>
              <a:gd name="connsiteY13" fmla="*/ 849086 h 2220592"/>
              <a:gd name="connsiteX14" fmla="*/ 1351220 w 2827323"/>
              <a:gd name="connsiteY14" fmla="*/ 783772 h 2220592"/>
              <a:gd name="connsiteX15" fmla="*/ 1377346 w 2827323"/>
              <a:gd name="connsiteY15" fmla="*/ 744583 h 2220592"/>
              <a:gd name="connsiteX16" fmla="*/ 1455723 w 2827323"/>
              <a:gd name="connsiteY16" fmla="*/ 666206 h 2220592"/>
              <a:gd name="connsiteX17" fmla="*/ 1494912 w 2827323"/>
              <a:gd name="connsiteY17" fmla="*/ 627017 h 2220592"/>
              <a:gd name="connsiteX18" fmla="*/ 1586352 w 2827323"/>
              <a:gd name="connsiteY18" fmla="*/ 561703 h 2220592"/>
              <a:gd name="connsiteX19" fmla="*/ 1612478 w 2827323"/>
              <a:gd name="connsiteY19" fmla="*/ 522515 h 2220592"/>
              <a:gd name="connsiteX20" fmla="*/ 1690855 w 2827323"/>
              <a:gd name="connsiteY20" fmla="*/ 470263 h 2220592"/>
              <a:gd name="connsiteX21" fmla="*/ 1756169 w 2827323"/>
              <a:gd name="connsiteY21" fmla="*/ 391886 h 2220592"/>
              <a:gd name="connsiteX22" fmla="*/ 1821483 w 2827323"/>
              <a:gd name="connsiteY22" fmla="*/ 326572 h 2220592"/>
              <a:gd name="connsiteX23" fmla="*/ 1886798 w 2827323"/>
              <a:gd name="connsiteY23" fmla="*/ 248195 h 2220592"/>
              <a:gd name="connsiteX24" fmla="*/ 1952112 w 2827323"/>
              <a:gd name="connsiteY24" fmla="*/ 169817 h 2220592"/>
              <a:gd name="connsiteX25" fmla="*/ 2017426 w 2827323"/>
              <a:gd name="connsiteY25" fmla="*/ 52252 h 2220592"/>
              <a:gd name="connsiteX26" fmla="*/ 2056615 w 2827323"/>
              <a:gd name="connsiteY26" fmla="*/ 0 h 2220592"/>
              <a:gd name="connsiteX27" fmla="*/ 2814260 w 2827323"/>
              <a:gd name="connsiteY27" fmla="*/ 0 h 2220592"/>
              <a:gd name="connsiteX28" fmla="*/ 2827323 w 2827323"/>
              <a:gd name="connsiteY28" fmla="*/ 365761 h 2220592"/>
              <a:gd name="connsiteX29" fmla="*/ 2618318 w 2827323"/>
              <a:gd name="connsiteY29" fmla="*/ 744583 h 2220592"/>
              <a:gd name="connsiteX30" fmla="*/ 2187243 w 2827323"/>
              <a:gd name="connsiteY30" fmla="*/ 1097280 h 2220592"/>
              <a:gd name="connsiteX31" fmla="*/ 1795358 w 2827323"/>
              <a:gd name="connsiteY31" fmla="*/ 1815737 h 2220592"/>
              <a:gd name="connsiteX32" fmla="*/ 1795358 w 2827323"/>
              <a:gd name="connsiteY32" fmla="*/ 2103120 h 2220592"/>
              <a:gd name="connsiteX33" fmla="*/ 1257365 w 2827323"/>
              <a:gd name="connsiteY33" fmla="*/ 2220592 h 2220592"/>
              <a:gd name="connsiteX34" fmla="*/ 945077 w 2827323"/>
              <a:gd name="connsiteY34" fmla="*/ 1520181 h 2220592"/>
              <a:gd name="connsiteX35" fmla="*/ 356292 w 2827323"/>
              <a:gd name="connsiteY35" fmla="*/ 1362021 h 2220592"/>
              <a:gd name="connsiteX36" fmla="*/ 143016 w 2827323"/>
              <a:gd name="connsiteY36" fmla="*/ 1359580 h 2220592"/>
              <a:gd name="connsiteX0" fmla="*/ 58673 w 2684307"/>
              <a:gd name="connsiteY0" fmla="*/ 1293223 h 2220592"/>
              <a:gd name="connsiteX1" fmla="*/ 1451508 w 2684307"/>
              <a:gd name="connsiteY1" fmla="*/ 1225865 h 2220592"/>
              <a:gd name="connsiteX2" fmla="*/ 176239 w 2684307"/>
              <a:gd name="connsiteY2" fmla="*/ 1306286 h 2220592"/>
              <a:gd name="connsiteX3" fmla="*/ 319930 w 2684307"/>
              <a:gd name="connsiteY3" fmla="*/ 1280160 h 2220592"/>
              <a:gd name="connsiteX4" fmla="*/ 437496 w 2684307"/>
              <a:gd name="connsiteY4" fmla="*/ 1254035 h 2220592"/>
              <a:gd name="connsiteX5" fmla="*/ 515873 w 2684307"/>
              <a:gd name="connsiteY5" fmla="*/ 1214846 h 2220592"/>
              <a:gd name="connsiteX6" fmla="*/ 568124 w 2684307"/>
              <a:gd name="connsiteY6" fmla="*/ 1201783 h 2220592"/>
              <a:gd name="connsiteX7" fmla="*/ 646502 w 2684307"/>
              <a:gd name="connsiteY7" fmla="*/ 1162595 h 2220592"/>
              <a:gd name="connsiteX8" fmla="*/ 685690 w 2684307"/>
              <a:gd name="connsiteY8" fmla="*/ 1136469 h 2220592"/>
              <a:gd name="connsiteX9" fmla="*/ 803256 w 2684307"/>
              <a:gd name="connsiteY9" fmla="*/ 1071155 h 2220592"/>
              <a:gd name="connsiteX10" fmla="*/ 907759 w 2684307"/>
              <a:gd name="connsiteY10" fmla="*/ 1005840 h 2220592"/>
              <a:gd name="connsiteX11" fmla="*/ 946947 w 2684307"/>
              <a:gd name="connsiteY11" fmla="*/ 992777 h 2220592"/>
              <a:gd name="connsiteX12" fmla="*/ 1064513 w 2684307"/>
              <a:gd name="connsiteY12" fmla="*/ 901337 h 2220592"/>
              <a:gd name="connsiteX13" fmla="*/ 1142890 w 2684307"/>
              <a:gd name="connsiteY13" fmla="*/ 849086 h 2220592"/>
              <a:gd name="connsiteX14" fmla="*/ 1208204 w 2684307"/>
              <a:gd name="connsiteY14" fmla="*/ 783772 h 2220592"/>
              <a:gd name="connsiteX15" fmla="*/ 1234330 w 2684307"/>
              <a:gd name="connsiteY15" fmla="*/ 744583 h 2220592"/>
              <a:gd name="connsiteX16" fmla="*/ 1312707 w 2684307"/>
              <a:gd name="connsiteY16" fmla="*/ 666206 h 2220592"/>
              <a:gd name="connsiteX17" fmla="*/ 1351896 w 2684307"/>
              <a:gd name="connsiteY17" fmla="*/ 627017 h 2220592"/>
              <a:gd name="connsiteX18" fmla="*/ 1443336 w 2684307"/>
              <a:gd name="connsiteY18" fmla="*/ 561703 h 2220592"/>
              <a:gd name="connsiteX19" fmla="*/ 1469462 w 2684307"/>
              <a:gd name="connsiteY19" fmla="*/ 522515 h 2220592"/>
              <a:gd name="connsiteX20" fmla="*/ 1547839 w 2684307"/>
              <a:gd name="connsiteY20" fmla="*/ 470263 h 2220592"/>
              <a:gd name="connsiteX21" fmla="*/ 1613153 w 2684307"/>
              <a:gd name="connsiteY21" fmla="*/ 391886 h 2220592"/>
              <a:gd name="connsiteX22" fmla="*/ 1678467 w 2684307"/>
              <a:gd name="connsiteY22" fmla="*/ 326572 h 2220592"/>
              <a:gd name="connsiteX23" fmla="*/ 1743782 w 2684307"/>
              <a:gd name="connsiteY23" fmla="*/ 248195 h 2220592"/>
              <a:gd name="connsiteX24" fmla="*/ 1809096 w 2684307"/>
              <a:gd name="connsiteY24" fmla="*/ 169817 h 2220592"/>
              <a:gd name="connsiteX25" fmla="*/ 1874410 w 2684307"/>
              <a:gd name="connsiteY25" fmla="*/ 52252 h 2220592"/>
              <a:gd name="connsiteX26" fmla="*/ 1913599 w 2684307"/>
              <a:gd name="connsiteY26" fmla="*/ 0 h 2220592"/>
              <a:gd name="connsiteX27" fmla="*/ 2671244 w 2684307"/>
              <a:gd name="connsiteY27" fmla="*/ 0 h 2220592"/>
              <a:gd name="connsiteX28" fmla="*/ 2684307 w 2684307"/>
              <a:gd name="connsiteY28" fmla="*/ 365761 h 2220592"/>
              <a:gd name="connsiteX29" fmla="*/ 2475302 w 2684307"/>
              <a:gd name="connsiteY29" fmla="*/ 744583 h 2220592"/>
              <a:gd name="connsiteX30" fmla="*/ 2044227 w 2684307"/>
              <a:gd name="connsiteY30" fmla="*/ 1097280 h 2220592"/>
              <a:gd name="connsiteX31" fmla="*/ 1652342 w 2684307"/>
              <a:gd name="connsiteY31" fmla="*/ 1815737 h 2220592"/>
              <a:gd name="connsiteX32" fmla="*/ 1652342 w 2684307"/>
              <a:gd name="connsiteY32" fmla="*/ 2103120 h 2220592"/>
              <a:gd name="connsiteX33" fmla="*/ 1114349 w 2684307"/>
              <a:gd name="connsiteY33" fmla="*/ 2220592 h 2220592"/>
              <a:gd name="connsiteX34" fmla="*/ 802061 w 2684307"/>
              <a:gd name="connsiteY34" fmla="*/ 1520181 h 2220592"/>
              <a:gd name="connsiteX35" fmla="*/ 213276 w 2684307"/>
              <a:gd name="connsiteY35" fmla="*/ 1362021 h 2220592"/>
              <a:gd name="connsiteX36" fmla="*/ 0 w 2684307"/>
              <a:gd name="connsiteY36" fmla="*/ 1359580 h 2220592"/>
              <a:gd name="connsiteX0" fmla="*/ 0 w 2625634"/>
              <a:gd name="connsiteY0" fmla="*/ 1293223 h 2220592"/>
              <a:gd name="connsiteX1" fmla="*/ 1392835 w 2625634"/>
              <a:gd name="connsiteY1" fmla="*/ 1225865 h 2220592"/>
              <a:gd name="connsiteX2" fmla="*/ 117566 w 2625634"/>
              <a:gd name="connsiteY2" fmla="*/ 1306286 h 2220592"/>
              <a:gd name="connsiteX3" fmla="*/ 261257 w 2625634"/>
              <a:gd name="connsiteY3" fmla="*/ 1280160 h 2220592"/>
              <a:gd name="connsiteX4" fmla="*/ 378823 w 2625634"/>
              <a:gd name="connsiteY4" fmla="*/ 1254035 h 2220592"/>
              <a:gd name="connsiteX5" fmla="*/ 457200 w 2625634"/>
              <a:gd name="connsiteY5" fmla="*/ 1214846 h 2220592"/>
              <a:gd name="connsiteX6" fmla="*/ 509451 w 2625634"/>
              <a:gd name="connsiteY6" fmla="*/ 1201783 h 2220592"/>
              <a:gd name="connsiteX7" fmla="*/ 587829 w 2625634"/>
              <a:gd name="connsiteY7" fmla="*/ 1162595 h 2220592"/>
              <a:gd name="connsiteX8" fmla="*/ 627017 w 2625634"/>
              <a:gd name="connsiteY8" fmla="*/ 1136469 h 2220592"/>
              <a:gd name="connsiteX9" fmla="*/ 744583 w 2625634"/>
              <a:gd name="connsiteY9" fmla="*/ 1071155 h 2220592"/>
              <a:gd name="connsiteX10" fmla="*/ 849086 w 2625634"/>
              <a:gd name="connsiteY10" fmla="*/ 1005840 h 2220592"/>
              <a:gd name="connsiteX11" fmla="*/ 888274 w 2625634"/>
              <a:gd name="connsiteY11" fmla="*/ 992777 h 2220592"/>
              <a:gd name="connsiteX12" fmla="*/ 1005840 w 2625634"/>
              <a:gd name="connsiteY12" fmla="*/ 901337 h 2220592"/>
              <a:gd name="connsiteX13" fmla="*/ 1084217 w 2625634"/>
              <a:gd name="connsiteY13" fmla="*/ 849086 h 2220592"/>
              <a:gd name="connsiteX14" fmla="*/ 1149531 w 2625634"/>
              <a:gd name="connsiteY14" fmla="*/ 783772 h 2220592"/>
              <a:gd name="connsiteX15" fmla="*/ 1175657 w 2625634"/>
              <a:gd name="connsiteY15" fmla="*/ 744583 h 2220592"/>
              <a:gd name="connsiteX16" fmla="*/ 1254034 w 2625634"/>
              <a:gd name="connsiteY16" fmla="*/ 666206 h 2220592"/>
              <a:gd name="connsiteX17" fmla="*/ 1293223 w 2625634"/>
              <a:gd name="connsiteY17" fmla="*/ 627017 h 2220592"/>
              <a:gd name="connsiteX18" fmla="*/ 1384663 w 2625634"/>
              <a:gd name="connsiteY18" fmla="*/ 561703 h 2220592"/>
              <a:gd name="connsiteX19" fmla="*/ 1410789 w 2625634"/>
              <a:gd name="connsiteY19" fmla="*/ 522515 h 2220592"/>
              <a:gd name="connsiteX20" fmla="*/ 1489166 w 2625634"/>
              <a:gd name="connsiteY20" fmla="*/ 470263 h 2220592"/>
              <a:gd name="connsiteX21" fmla="*/ 1554480 w 2625634"/>
              <a:gd name="connsiteY21" fmla="*/ 391886 h 2220592"/>
              <a:gd name="connsiteX22" fmla="*/ 1619794 w 2625634"/>
              <a:gd name="connsiteY22" fmla="*/ 326572 h 2220592"/>
              <a:gd name="connsiteX23" fmla="*/ 1685109 w 2625634"/>
              <a:gd name="connsiteY23" fmla="*/ 248195 h 2220592"/>
              <a:gd name="connsiteX24" fmla="*/ 1750423 w 2625634"/>
              <a:gd name="connsiteY24" fmla="*/ 169817 h 2220592"/>
              <a:gd name="connsiteX25" fmla="*/ 1815737 w 2625634"/>
              <a:gd name="connsiteY25" fmla="*/ 52252 h 2220592"/>
              <a:gd name="connsiteX26" fmla="*/ 1854926 w 2625634"/>
              <a:gd name="connsiteY26" fmla="*/ 0 h 2220592"/>
              <a:gd name="connsiteX27" fmla="*/ 2612571 w 2625634"/>
              <a:gd name="connsiteY27" fmla="*/ 0 h 2220592"/>
              <a:gd name="connsiteX28" fmla="*/ 2625634 w 2625634"/>
              <a:gd name="connsiteY28" fmla="*/ 365761 h 2220592"/>
              <a:gd name="connsiteX29" fmla="*/ 2416629 w 2625634"/>
              <a:gd name="connsiteY29" fmla="*/ 744583 h 2220592"/>
              <a:gd name="connsiteX30" fmla="*/ 1985554 w 2625634"/>
              <a:gd name="connsiteY30" fmla="*/ 1097280 h 2220592"/>
              <a:gd name="connsiteX31" fmla="*/ 1593669 w 2625634"/>
              <a:gd name="connsiteY31" fmla="*/ 1815737 h 2220592"/>
              <a:gd name="connsiteX32" fmla="*/ 1593669 w 2625634"/>
              <a:gd name="connsiteY32" fmla="*/ 2103120 h 2220592"/>
              <a:gd name="connsiteX33" fmla="*/ 1055676 w 2625634"/>
              <a:gd name="connsiteY33" fmla="*/ 2220592 h 2220592"/>
              <a:gd name="connsiteX34" fmla="*/ 743388 w 2625634"/>
              <a:gd name="connsiteY34" fmla="*/ 1520181 h 2220592"/>
              <a:gd name="connsiteX35" fmla="*/ 154603 w 2625634"/>
              <a:gd name="connsiteY35" fmla="*/ 1362021 h 2220592"/>
              <a:gd name="connsiteX36" fmla="*/ 1046147 w 2625634"/>
              <a:gd name="connsiteY36" fmla="*/ 1339790 h 2220592"/>
              <a:gd name="connsiteX0" fmla="*/ 0 w 2625634"/>
              <a:gd name="connsiteY0" fmla="*/ 1293223 h 2220592"/>
              <a:gd name="connsiteX1" fmla="*/ 1392835 w 2625634"/>
              <a:gd name="connsiteY1" fmla="*/ 1225865 h 2220592"/>
              <a:gd name="connsiteX2" fmla="*/ 117566 w 2625634"/>
              <a:gd name="connsiteY2" fmla="*/ 1306286 h 2220592"/>
              <a:gd name="connsiteX3" fmla="*/ 261257 w 2625634"/>
              <a:gd name="connsiteY3" fmla="*/ 1280160 h 2220592"/>
              <a:gd name="connsiteX4" fmla="*/ 378823 w 2625634"/>
              <a:gd name="connsiteY4" fmla="*/ 1254035 h 2220592"/>
              <a:gd name="connsiteX5" fmla="*/ 457200 w 2625634"/>
              <a:gd name="connsiteY5" fmla="*/ 1214846 h 2220592"/>
              <a:gd name="connsiteX6" fmla="*/ 509451 w 2625634"/>
              <a:gd name="connsiteY6" fmla="*/ 1201783 h 2220592"/>
              <a:gd name="connsiteX7" fmla="*/ 587829 w 2625634"/>
              <a:gd name="connsiteY7" fmla="*/ 1162595 h 2220592"/>
              <a:gd name="connsiteX8" fmla="*/ 627017 w 2625634"/>
              <a:gd name="connsiteY8" fmla="*/ 1136469 h 2220592"/>
              <a:gd name="connsiteX9" fmla="*/ 744583 w 2625634"/>
              <a:gd name="connsiteY9" fmla="*/ 1071155 h 2220592"/>
              <a:gd name="connsiteX10" fmla="*/ 849086 w 2625634"/>
              <a:gd name="connsiteY10" fmla="*/ 1005840 h 2220592"/>
              <a:gd name="connsiteX11" fmla="*/ 888274 w 2625634"/>
              <a:gd name="connsiteY11" fmla="*/ 992777 h 2220592"/>
              <a:gd name="connsiteX12" fmla="*/ 1005840 w 2625634"/>
              <a:gd name="connsiteY12" fmla="*/ 901337 h 2220592"/>
              <a:gd name="connsiteX13" fmla="*/ 1084217 w 2625634"/>
              <a:gd name="connsiteY13" fmla="*/ 849086 h 2220592"/>
              <a:gd name="connsiteX14" fmla="*/ 1149531 w 2625634"/>
              <a:gd name="connsiteY14" fmla="*/ 783772 h 2220592"/>
              <a:gd name="connsiteX15" fmla="*/ 1175657 w 2625634"/>
              <a:gd name="connsiteY15" fmla="*/ 744583 h 2220592"/>
              <a:gd name="connsiteX16" fmla="*/ 1254034 w 2625634"/>
              <a:gd name="connsiteY16" fmla="*/ 666206 h 2220592"/>
              <a:gd name="connsiteX17" fmla="*/ 1293223 w 2625634"/>
              <a:gd name="connsiteY17" fmla="*/ 627017 h 2220592"/>
              <a:gd name="connsiteX18" fmla="*/ 1384663 w 2625634"/>
              <a:gd name="connsiteY18" fmla="*/ 561703 h 2220592"/>
              <a:gd name="connsiteX19" fmla="*/ 1410789 w 2625634"/>
              <a:gd name="connsiteY19" fmla="*/ 522515 h 2220592"/>
              <a:gd name="connsiteX20" fmla="*/ 1489166 w 2625634"/>
              <a:gd name="connsiteY20" fmla="*/ 470263 h 2220592"/>
              <a:gd name="connsiteX21" fmla="*/ 1554480 w 2625634"/>
              <a:gd name="connsiteY21" fmla="*/ 391886 h 2220592"/>
              <a:gd name="connsiteX22" fmla="*/ 1619794 w 2625634"/>
              <a:gd name="connsiteY22" fmla="*/ 326572 h 2220592"/>
              <a:gd name="connsiteX23" fmla="*/ 1685109 w 2625634"/>
              <a:gd name="connsiteY23" fmla="*/ 248195 h 2220592"/>
              <a:gd name="connsiteX24" fmla="*/ 1750423 w 2625634"/>
              <a:gd name="connsiteY24" fmla="*/ 169817 h 2220592"/>
              <a:gd name="connsiteX25" fmla="*/ 1815737 w 2625634"/>
              <a:gd name="connsiteY25" fmla="*/ 52252 h 2220592"/>
              <a:gd name="connsiteX26" fmla="*/ 1854926 w 2625634"/>
              <a:gd name="connsiteY26" fmla="*/ 0 h 2220592"/>
              <a:gd name="connsiteX27" fmla="*/ 2612571 w 2625634"/>
              <a:gd name="connsiteY27" fmla="*/ 0 h 2220592"/>
              <a:gd name="connsiteX28" fmla="*/ 2625634 w 2625634"/>
              <a:gd name="connsiteY28" fmla="*/ 365761 h 2220592"/>
              <a:gd name="connsiteX29" fmla="*/ 2416629 w 2625634"/>
              <a:gd name="connsiteY29" fmla="*/ 744583 h 2220592"/>
              <a:gd name="connsiteX30" fmla="*/ 1985554 w 2625634"/>
              <a:gd name="connsiteY30" fmla="*/ 1097280 h 2220592"/>
              <a:gd name="connsiteX31" fmla="*/ 1593669 w 2625634"/>
              <a:gd name="connsiteY31" fmla="*/ 1815737 h 2220592"/>
              <a:gd name="connsiteX32" fmla="*/ 1593669 w 2625634"/>
              <a:gd name="connsiteY32" fmla="*/ 2103120 h 2220592"/>
              <a:gd name="connsiteX33" fmla="*/ 1055676 w 2625634"/>
              <a:gd name="connsiteY33" fmla="*/ 2220592 h 2220592"/>
              <a:gd name="connsiteX34" fmla="*/ 743388 w 2625634"/>
              <a:gd name="connsiteY34" fmla="*/ 1520181 h 2220592"/>
              <a:gd name="connsiteX35" fmla="*/ 1086235 w 2625634"/>
              <a:gd name="connsiteY35" fmla="*/ 1401602 h 2220592"/>
              <a:gd name="connsiteX36" fmla="*/ 1046147 w 2625634"/>
              <a:gd name="connsiteY36" fmla="*/ 1339790 h 2220592"/>
              <a:gd name="connsiteX0" fmla="*/ 849898 w 2508068"/>
              <a:gd name="connsiteY0" fmla="*/ 1134899 h 2220592"/>
              <a:gd name="connsiteX1" fmla="*/ 1275269 w 2508068"/>
              <a:gd name="connsiteY1" fmla="*/ 1225865 h 2220592"/>
              <a:gd name="connsiteX2" fmla="*/ 0 w 2508068"/>
              <a:gd name="connsiteY2" fmla="*/ 1306286 h 2220592"/>
              <a:gd name="connsiteX3" fmla="*/ 143691 w 2508068"/>
              <a:gd name="connsiteY3" fmla="*/ 1280160 h 2220592"/>
              <a:gd name="connsiteX4" fmla="*/ 261257 w 2508068"/>
              <a:gd name="connsiteY4" fmla="*/ 1254035 h 2220592"/>
              <a:gd name="connsiteX5" fmla="*/ 339634 w 2508068"/>
              <a:gd name="connsiteY5" fmla="*/ 1214846 h 2220592"/>
              <a:gd name="connsiteX6" fmla="*/ 391885 w 2508068"/>
              <a:gd name="connsiteY6" fmla="*/ 1201783 h 2220592"/>
              <a:gd name="connsiteX7" fmla="*/ 470263 w 2508068"/>
              <a:gd name="connsiteY7" fmla="*/ 1162595 h 2220592"/>
              <a:gd name="connsiteX8" fmla="*/ 509451 w 2508068"/>
              <a:gd name="connsiteY8" fmla="*/ 1136469 h 2220592"/>
              <a:gd name="connsiteX9" fmla="*/ 627017 w 2508068"/>
              <a:gd name="connsiteY9" fmla="*/ 1071155 h 2220592"/>
              <a:gd name="connsiteX10" fmla="*/ 731520 w 2508068"/>
              <a:gd name="connsiteY10" fmla="*/ 1005840 h 2220592"/>
              <a:gd name="connsiteX11" fmla="*/ 770708 w 2508068"/>
              <a:gd name="connsiteY11" fmla="*/ 992777 h 2220592"/>
              <a:gd name="connsiteX12" fmla="*/ 888274 w 2508068"/>
              <a:gd name="connsiteY12" fmla="*/ 901337 h 2220592"/>
              <a:gd name="connsiteX13" fmla="*/ 966651 w 2508068"/>
              <a:gd name="connsiteY13" fmla="*/ 849086 h 2220592"/>
              <a:gd name="connsiteX14" fmla="*/ 1031965 w 2508068"/>
              <a:gd name="connsiteY14" fmla="*/ 783772 h 2220592"/>
              <a:gd name="connsiteX15" fmla="*/ 1058091 w 2508068"/>
              <a:gd name="connsiteY15" fmla="*/ 744583 h 2220592"/>
              <a:gd name="connsiteX16" fmla="*/ 1136468 w 2508068"/>
              <a:gd name="connsiteY16" fmla="*/ 666206 h 2220592"/>
              <a:gd name="connsiteX17" fmla="*/ 1175657 w 2508068"/>
              <a:gd name="connsiteY17" fmla="*/ 627017 h 2220592"/>
              <a:gd name="connsiteX18" fmla="*/ 1267097 w 2508068"/>
              <a:gd name="connsiteY18" fmla="*/ 561703 h 2220592"/>
              <a:gd name="connsiteX19" fmla="*/ 1293223 w 2508068"/>
              <a:gd name="connsiteY19" fmla="*/ 522515 h 2220592"/>
              <a:gd name="connsiteX20" fmla="*/ 1371600 w 2508068"/>
              <a:gd name="connsiteY20" fmla="*/ 470263 h 2220592"/>
              <a:gd name="connsiteX21" fmla="*/ 1436914 w 2508068"/>
              <a:gd name="connsiteY21" fmla="*/ 391886 h 2220592"/>
              <a:gd name="connsiteX22" fmla="*/ 1502228 w 2508068"/>
              <a:gd name="connsiteY22" fmla="*/ 326572 h 2220592"/>
              <a:gd name="connsiteX23" fmla="*/ 1567543 w 2508068"/>
              <a:gd name="connsiteY23" fmla="*/ 248195 h 2220592"/>
              <a:gd name="connsiteX24" fmla="*/ 1632857 w 2508068"/>
              <a:gd name="connsiteY24" fmla="*/ 169817 h 2220592"/>
              <a:gd name="connsiteX25" fmla="*/ 1698171 w 2508068"/>
              <a:gd name="connsiteY25" fmla="*/ 52252 h 2220592"/>
              <a:gd name="connsiteX26" fmla="*/ 1737360 w 2508068"/>
              <a:gd name="connsiteY26" fmla="*/ 0 h 2220592"/>
              <a:gd name="connsiteX27" fmla="*/ 2495005 w 2508068"/>
              <a:gd name="connsiteY27" fmla="*/ 0 h 2220592"/>
              <a:gd name="connsiteX28" fmla="*/ 2508068 w 2508068"/>
              <a:gd name="connsiteY28" fmla="*/ 365761 h 2220592"/>
              <a:gd name="connsiteX29" fmla="*/ 2299063 w 2508068"/>
              <a:gd name="connsiteY29" fmla="*/ 744583 h 2220592"/>
              <a:gd name="connsiteX30" fmla="*/ 1867988 w 2508068"/>
              <a:gd name="connsiteY30" fmla="*/ 1097280 h 2220592"/>
              <a:gd name="connsiteX31" fmla="*/ 1476103 w 2508068"/>
              <a:gd name="connsiteY31" fmla="*/ 1815737 h 2220592"/>
              <a:gd name="connsiteX32" fmla="*/ 1476103 w 2508068"/>
              <a:gd name="connsiteY32" fmla="*/ 2103120 h 2220592"/>
              <a:gd name="connsiteX33" fmla="*/ 938110 w 2508068"/>
              <a:gd name="connsiteY33" fmla="*/ 2220592 h 2220592"/>
              <a:gd name="connsiteX34" fmla="*/ 625822 w 2508068"/>
              <a:gd name="connsiteY34" fmla="*/ 1520181 h 2220592"/>
              <a:gd name="connsiteX35" fmla="*/ 968669 w 2508068"/>
              <a:gd name="connsiteY35" fmla="*/ 1401602 h 2220592"/>
              <a:gd name="connsiteX36" fmla="*/ 928581 w 2508068"/>
              <a:gd name="connsiteY36" fmla="*/ 1339790 h 2220592"/>
              <a:gd name="connsiteX0" fmla="*/ 746196 w 2404366"/>
              <a:gd name="connsiteY0" fmla="*/ 1134899 h 2220592"/>
              <a:gd name="connsiteX1" fmla="*/ 1171567 w 2404366"/>
              <a:gd name="connsiteY1" fmla="*/ 1225865 h 2220592"/>
              <a:gd name="connsiteX2" fmla="*/ 798070 w 2404366"/>
              <a:gd name="connsiteY2" fmla="*/ 1583354 h 2220592"/>
              <a:gd name="connsiteX3" fmla="*/ 39989 w 2404366"/>
              <a:gd name="connsiteY3" fmla="*/ 1280160 h 2220592"/>
              <a:gd name="connsiteX4" fmla="*/ 157555 w 2404366"/>
              <a:gd name="connsiteY4" fmla="*/ 1254035 h 2220592"/>
              <a:gd name="connsiteX5" fmla="*/ 235932 w 2404366"/>
              <a:gd name="connsiteY5" fmla="*/ 1214846 h 2220592"/>
              <a:gd name="connsiteX6" fmla="*/ 288183 w 2404366"/>
              <a:gd name="connsiteY6" fmla="*/ 1201783 h 2220592"/>
              <a:gd name="connsiteX7" fmla="*/ 366561 w 2404366"/>
              <a:gd name="connsiteY7" fmla="*/ 1162595 h 2220592"/>
              <a:gd name="connsiteX8" fmla="*/ 405749 w 2404366"/>
              <a:gd name="connsiteY8" fmla="*/ 1136469 h 2220592"/>
              <a:gd name="connsiteX9" fmla="*/ 523315 w 2404366"/>
              <a:gd name="connsiteY9" fmla="*/ 1071155 h 2220592"/>
              <a:gd name="connsiteX10" fmla="*/ 627818 w 2404366"/>
              <a:gd name="connsiteY10" fmla="*/ 1005840 h 2220592"/>
              <a:gd name="connsiteX11" fmla="*/ 667006 w 2404366"/>
              <a:gd name="connsiteY11" fmla="*/ 992777 h 2220592"/>
              <a:gd name="connsiteX12" fmla="*/ 784572 w 2404366"/>
              <a:gd name="connsiteY12" fmla="*/ 901337 h 2220592"/>
              <a:gd name="connsiteX13" fmla="*/ 862949 w 2404366"/>
              <a:gd name="connsiteY13" fmla="*/ 849086 h 2220592"/>
              <a:gd name="connsiteX14" fmla="*/ 928263 w 2404366"/>
              <a:gd name="connsiteY14" fmla="*/ 783772 h 2220592"/>
              <a:gd name="connsiteX15" fmla="*/ 954389 w 2404366"/>
              <a:gd name="connsiteY15" fmla="*/ 744583 h 2220592"/>
              <a:gd name="connsiteX16" fmla="*/ 1032766 w 2404366"/>
              <a:gd name="connsiteY16" fmla="*/ 666206 h 2220592"/>
              <a:gd name="connsiteX17" fmla="*/ 1071955 w 2404366"/>
              <a:gd name="connsiteY17" fmla="*/ 627017 h 2220592"/>
              <a:gd name="connsiteX18" fmla="*/ 1163395 w 2404366"/>
              <a:gd name="connsiteY18" fmla="*/ 561703 h 2220592"/>
              <a:gd name="connsiteX19" fmla="*/ 1189521 w 2404366"/>
              <a:gd name="connsiteY19" fmla="*/ 522515 h 2220592"/>
              <a:gd name="connsiteX20" fmla="*/ 1267898 w 2404366"/>
              <a:gd name="connsiteY20" fmla="*/ 470263 h 2220592"/>
              <a:gd name="connsiteX21" fmla="*/ 1333212 w 2404366"/>
              <a:gd name="connsiteY21" fmla="*/ 391886 h 2220592"/>
              <a:gd name="connsiteX22" fmla="*/ 1398526 w 2404366"/>
              <a:gd name="connsiteY22" fmla="*/ 326572 h 2220592"/>
              <a:gd name="connsiteX23" fmla="*/ 1463841 w 2404366"/>
              <a:gd name="connsiteY23" fmla="*/ 248195 h 2220592"/>
              <a:gd name="connsiteX24" fmla="*/ 1529155 w 2404366"/>
              <a:gd name="connsiteY24" fmla="*/ 169817 h 2220592"/>
              <a:gd name="connsiteX25" fmla="*/ 1594469 w 2404366"/>
              <a:gd name="connsiteY25" fmla="*/ 52252 h 2220592"/>
              <a:gd name="connsiteX26" fmla="*/ 1633658 w 2404366"/>
              <a:gd name="connsiteY26" fmla="*/ 0 h 2220592"/>
              <a:gd name="connsiteX27" fmla="*/ 2391303 w 2404366"/>
              <a:gd name="connsiteY27" fmla="*/ 0 h 2220592"/>
              <a:gd name="connsiteX28" fmla="*/ 2404366 w 2404366"/>
              <a:gd name="connsiteY28" fmla="*/ 365761 h 2220592"/>
              <a:gd name="connsiteX29" fmla="*/ 2195361 w 2404366"/>
              <a:gd name="connsiteY29" fmla="*/ 744583 h 2220592"/>
              <a:gd name="connsiteX30" fmla="*/ 1764286 w 2404366"/>
              <a:gd name="connsiteY30" fmla="*/ 1097280 h 2220592"/>
              <a:gd name="connsiteX31" fmla="*/ 1372401 w 2404366"/>
              <a:gd name="connsiteY31" fmla="*/ 1815737 h 2220592"/>
              <a:gd name="connsiteX32" fmla="*/ 1372401 w 2404366"/>
              <a:gd name="connsiteY32" fmla="*/ 2103120 h 2220592"/>
              <a:gd name="connsiteX33" fmla="*/ 834408 w 2404366"/>
              <a:gd name="connsiteY33" fmla="*/ 2220592 h 2220592"/>
              <a:gd name="connsiteX34" fmla="*/ 522120 w 2404366"/>
              <a:gd name="connsiteY34" fmla="*/ 1520181 h 2220592"/>
              <a:gd name="connsiteX35" fmla="*/ 864967 w 2404366"/>
              <a:gd name="connsiteY35" fmla="*/ 1401602 h 2220592"/>
              <a:gd name="connsiteX36" fmla="*/ 824879 w 2404366"/>
              <a:gd name="connsiteY36" fmla="*/ 1339790 h 2220592"/>
              <a:gd name="connsiteX0" fmla="*/ 625782 w 2283952"/>
              <a:gd name="connsiteY0" fmla="*/ 1134899 h 2220592"/>
              <a:gd name="connsiteX1" fmla="*/ 1051153 w 2283952"/>
              <a:gd name="connsiteY1" fmla="*/ 1225865 h 2220592"/>
              <a:gd name="connsiteX2" fmla="*/ 677656 w 2283952"/>
              <a:gd name="connsiteY2" fmla="*/ 1583354 h 2220592"/>
              <a:gd name="connsiteX3" fmla="*/ 546635 w 2283952"/>
              <a:gd name="connsiteY3" fmla="*/ 1181207 h 2220592"/>
              <a:gd name="connsiteX4" fmla="*/ 37141 w 2283952"/>
              <a:gd name="connsiteY4" fmla="*/ 1254035 h 2220592"/>
              <a:gd name="connsiteX5" fmla="*/ 115518 w 2283952"/>
              <a:gd name="connsiteY5" fmla="*/ 1214846 h 2220592"/>
              <a:gd name="connsiteX6" fmla="*/ 167769 w 2283952"/>
              <a:gd name="connsiteY6" fmla="*/ 1201783 h 2220592"/>
              <a:gd name="connsiteX7" fmla="*/ 246147 w 2283952"/>
              <a:gd name="connsiteY7" fmla="*/ 1162595 h 2220592"/>
              <a:gd name="connsiteX8" fmla="*/ 285335 w 2283952"/>
              <a:gd name="connsiteY8" fmla="*/ 1136469 h 2220592"/>
              <a:gd name="connsiteX9" fmla="*/ 402901 w 2283952"/>
              <a:gd name="connsiteY9" fmla="*/ 1071155 h 2220592"/>
              <a:gd name="connsiteX10" fmla="*/ 507404 w 2283952"/>
              <a:gd name="connsiteY10" fmla="*/ 1005840 h 2220592"/>
              <a:gd name="connsiteX11" fmla="*/ 546592 w 2283952"/>
              <a:gd name="connsiteY11" fmla="*/ 992777 h 2220592"/>
              <a:gd name="connsiteX12" fmla="*/ 664158 w 2283952"/>
              <a:gd name="connsiteY12" fmla="*/ 901337 h 2220592"/>
              <a:gd name="connsiteX13" fmla="*/ 742535 w 2283952"/>
              <a:gd name="connsiteY13" fmla="*/ 849086 h 2220592"/>
              <a:gd name="connsiteX14" fmla="*/ 807849 w 2283952"/>
              <a:gd name="connsiteY14" fmla="*/ 783772 h 2220592"/>
              <a:gd name="connsiteX15" fmla="*/ 833975 w 2283952"/>
              <a:gd name="connsiteY15" fmla="*/ 744583 h 2220592"/>
              <a:gd name="connsiteX16" fmla="*/ 912352 w 2283952"/>
              <a:gd name="connsiteY16" fmla="*/ 666206 h 2220592"/>
              <a:gd name="connsiteX17" fmla="*/ 951541 w 2283952"/>
              <a:gd name="connsiteY17" fmla="*/ 627017 h 2220592"/>
              <a:gd name="connsiteX18" fmla="*/ 1042981 w 2283952"/>
              <a:gd name="connsiteY18" fmla="*/ 561703 h 2220592"/>
              <a:gd name="connsiteX19" fmla="*/ 1069107 w 2283952"/>
              <a:gd name="connsiteY19" fmla="*/ 522515 h 2220592"/>
              <a:gd name="connsiteX20" fmla="*/ 1147484 w 2283952"/>
              <a:gd name="connsiteY20" fmla="*/ 470263 h 2220592"/>
              <a:gd name="connsiteX21" fmla="*/ 1212798 w 2283952"/>
              <a:gd name="connsiteY21" fmla="*/ 391886 h 2220592"/>
              <a:gd name="connsiteX22" fmla="*/ 1278112 w 2283952"/>
              <a:gd name="connsiteY22" fmla="*/ 326572 h 2220592"/>
              <a:gd name="connsiteX23" fmla="*/ 1343427 w 2283952"/>
              <a:gd name="connsiteY23" fmla="*/ 248195 h 2220592"/>
              <a:gd name="connsiteX24" fmla="*/ 1408741 w 2283952"/>
              <a:gd name="connsiteY24" fmla="*/ 169817 h 2220592"/>
              <a:gd name="connsiteX25" fmla="*/ 1474055 w 2283952"/>
              <a:gd name="connsiteY25" fmla="*/ 52252 h 2220592"/>
              <a:gd name="connsiteX26" fmla="*/ 1513244 w 2283952"/>
              <a:gd name="connsiteY26" fmla="*/ 0 h 2220592"/>
              <a:gd name="connsiteX27" fmla="*/ 2270889 w 2283952"/>
              <a:gd name="connsiteY27" fmla="*/ 0 h 2220592"/>
              <a:gd name="connsiteX28" fmla="*/ 2283952 w 2283952"/>
              <a:gd name="connsiteY28" fmla="*/ 365761 h 2220592"/>
              <a:gd name="connsiteX29" fmla="*/ 2074947 w 2283952"/>
              <a:gd name="connsiteY29" fmla="*/ 744583 h 2220592"/>
              <a:gd name="connsiteX30" fmla="*/ 1643872 w 2283952"/>
              <a:gd name="connsiteY30" fmla="*/ 1097280 h 2220592"/>
              <a:gd name="connsiteX31" fmla="*/ 1251987 w 2283952"/>
              <a:gd name="connsiteY31" fmla="*/ 1815737 h 2220592"/>
              <a:gd name="connsiteX32" fmla="*/ 1251987 w 2283952"/>
              <a:gd name="connsiteY32" fmla="*/ 2103120 h 2220592"/>
              <a:gd name="connsiteX33" fmla="*/ 713994 w 2283952"/>
              <a:gd name="connsiteY33" fmla="*/ 2220592 h 2220592"/>
              <a:gd name="connsiteX34" fmla="*/ 401706 w 2283952"/>
              <a:gd name="connsiteY34" fmla="*/ 1520181 h 2220592"/>
              <a:gd name="connsiteX35" fmla="*/ 744553 w 2283952"/>
              <a:gd name="connsiteY35" fmla="*/ 1401602 h 2220592"/>
              <a:gd name="connsiteX36" fmla="*/ 704465 w 2283952"/>
              <a:gd name="connsiteY36" fmla="*/ 1339790 h 2220592"/>
              <a:gd name="connsiteX0" fmla="*/ 531511 w 2189681"/>
              <a:gd name="connsiteY0" fmla="*/ 1134899 h 2220592"/>
              <a:gd name="connsiteX1" fmla="*/ 956882 w 2189681"/>
              <a:gd name="connsiteY1" fmla="*/ 1225865 h 2220592"/>
              <a:gd name="connsiteX2" fmla="*/ 583385 w 2189681"/>
              <a:gd name="connsiteY2" fmla="*/ 1583354 h 2220592"/>
              <a:gd name="connsiteX3" fmla="*/ 452364 w 2189681"/>
              <a:gd name="connsiteY3" fmla="*/ 1181207 h 2220592"/>
              <a:gd name="connsiteX4" fmla="*/ 456462 w 2189681"/>
              <a:gd name="connsiteY4" fmla="*/ 1194663 h 2220592"/>
              <a:gd name="connsiteX5" fmla="*/ 21247 w 2189681"/>
              <a:gd name="connsiteY5" fmla="*/ 1214846 h 2220592"/>
              <a:gd name="connsiteX6" fmla="*/ 73498 w 2189681"/>
              <a:gd name="connsiteY6" fmla="*/ 1201783 h 2220592"/>
              <a:gd name="connsiteX7" fmla="*/ 151876 w 2189681"/>
              <a:gd name="connsiteY7" fmla="*/ 1162595 h 2220592"/>
              <a:gd name="connsiteX8" fmla="*/ 191064 w 2189681"/>
              <a:gd name="connsiteY8" fmla="*/ 1136469 h 2220592"/>
              <a:gd name="connsiteX9" fmla="*/ 308630 w 2189681"/>
              <a:gd name="connsiteY9" fmla="*/ 1071155 h 2220592"/>
              <a:gd name="connsiteX10" fmla="*/ 413133 w 2189681"/>
              <a:gd name="connsiteY10" fmla="*/ 1005840 h 2220592"/>
              <a:gd name="connsiteX11" fmla="*/ 452321 w 2189681"/>
              <a:gd name="connsiteY11" fmla="*/ 992777 h 2220592"/>
              <a:gd name="connsiteX12" fmla="*/ 569887 w 2189681"/>
              <a:gd name="connsiteY12" fmla="*/ 901337 h 2220592"/>
              <a:gd name="connsiteX13" fmla="*/ 648264 w 2189681"/>
              <a:gd name="connsiteY13" fmla="*/ 849086 h 2220592"/>
              <a:gd name="connsiteX14" fmla="*/ 713578 w 2189681"/>
              <a:gd name="connsiteY14" fmla="*/ 783772 h 2220592"/>
              <a:gd name="connsiteX15" fmla="*/ 739704 w 2189681"/>
              <a:gd name="connsiteY15" fmla="*/ 744583 h 2220592"/>
              <a:gd name="connsiteX16" fmla="*/ 818081 w 2189681"/>
              <a:gd name="connsiteY16" fmla="*/ 666206 h 2220592"/>
              <a:gd name="connsiteX17" fmla="*/ 857270 w 2189681"/>
              <a:gd name="connsiteY17" fmla="*/ 627017 h 2220592"/>
              <a:gd name="connsiteX18" fmla="*/ 948710 w 2189681"/>
              <a:gd name="connsiteY18" fmla="*/ 561703 h 2220592"/>
              <a:gd name="connsiteX19" fmla="*/ 974836 w 2189681"/>
              <a:gd name="connsiteY19" fmla="*/ 522515 h 2220592"/>
              <a:gd name="connsiteX20" fmla="*/ 1053213 w 2189681"/>
              <a:gd name="connsiteY20" fmla="*/ 470263 h 2220592"/>
              <a:gd name="connsiteX21" fmla="*/ 1118527 w 2189681"/>
              <a:gd name="connsiteY21" fmla="*/ 391886 h 2220592"/>
              <a:gd name="connsiteX22" fmla="*/ 1183841 w 2189681"/>
              <a:gd name="connsiteY22" fmla="*/ 326572 h 2220592"/>
              <a:gd name="connsiteX23" fmla="*/ 1249156 w 2189681"/>
              <a:gd name="connsiteY23" fmla="*/ 248195 h 2220592"/>
              <a:gd name="connsiteX24" fmla="*/ 1314470 w 2189681"/>
              <a:gd name="connsiteY24" fmla="*/ 169817 h 2220592"/>
              <a:gd name="connsiteX25" fmla="*/ 1379784 w 2189681"/>
              <a:gd name="connsiteY25" fmla="*/ 52252 h 2220592"/>
              <a:gd name="connsiteX26" fmla="*/ 1418973 w 2189681"/>
              <a:gd name="connsiteY26" fmla="*/ 0 h 2220592"/>
              <a:gd name="connsiteX27" fmla="*/ 2176618 w 2189681"/>
              <a:gd name="connsiteY27" fmla="*/ 0 h 2220592"/>
              <a:gd name="connsiteX28" fmla="*/ 2189681 w 2189681"/>
              <a:gd name="connsiteY28" fmla="*/ 365761 h 2220592"/>
              <a:gd name="connsiteX29" fmla="*/ 1980676 w 2189681"/>
              <a:gd name="connsiteY29" fmla="*/ 744583 h 2220592"/>
              <a:gd name="connsiteX30" fmla="*/ 1549601 w 2189681"/>
              <a:gd name="connsiteY30" fmla="*/ 1097280 h 2220592"/>
              <a:gd name="connsiteX31" fmla="*/ 1157716 w 2189681"/>
              <a:gd name="connsiteY31" fmla="*/ 1815737 h 2220592"/>
              <a:gd name="connsiteX32" fmla="*/ 1157716 w 2189681"/>
              <a:gd name="connsiteY32" fmla="*/ 2103120 h 2220592"/>
              <a:gd name="connsiteX33" fmla="*/ 619723 w 2189681"/>
              <a:gd name="connsiteY33" fmla="*/ 2220592 h 2220592"/>
              <a:gd name="connsiteX34" fmla="*/ 307435 w 2189681"/>
              <a:gd name="connsiteY34" fmla="*/ 1520181 h 2220592"/>
              <a:gd name="connsiteX35" fmla="*/ 650282 w 2189681"/>
              <a:gd name="connsiteY35" fmla="*/ 1401602 h 2220592"/>
              <a:gd name="connsiteX36" fmla="*/ 610194 w 2189681"/>
              <a:gd name="connsiteY36" fmla="*/ 1339790 h 2220592"/>
              <a:gd name="connsiteX0" fmla="*/ 531511 w 2189681"/>
              <a:gd name="connsiteY0" fmla="*/ 1134899 h 2220592"/>
              <a:gd name="connsiteX1" fmla="*/ 956882 w 2189681"/>
              <a:gd name="connsiteY1" fmla="*/ 1225865 h 2220592"/>
              <a:gd name="connsiteX2" fmla="*/ 583385 w 2189681"/>
              <a:gd name="connsiteY2" fmla="*/ 1583354 h 2220592"/>
              <a:gd name="connsiteX3" fmla="*/ 452364 w 2189681"/>
              <a:gd name="connsiteY3" fmla="*/ 1181207 h 2220592"/>
              <a:gd name="connsiteX4" fmla="*/ 456462 w 2189681"/>
              <a:gd name="connsiteY4" fmla="*/ 1194663 h 2220592"/>
              <a:gd name="connsiteX5" fmla="*/ 21247 w 2189681"/>
              <a:gd name="connsiteY5" fmla="*/ 1214846 h 2220592"/>
              <a:gd name="connsiteX6" fmla="*/ 73498 w 2189681"/>
              <a:gd name="connsiteY6" fmla="*/ 1201783 h 2220592"/>
              <a:gd name="connsiteX7" fmla="*/ 151876 w 2189681"/>
              <a:gd name="connsiteY7" fmla="*/ 1162595 h 2220592"/>
              <a:gd name="connsiteX8" fmla="*/ 191064 w 2189681"/>
              <a:gd name="connsiteY8" fmla="*/ 1136469 h 2220592"/>
              <a:gd name="connsiteX9" fmla="*/ 308630 w 2189681"/>
              <a:gd name="connsiteY9" fmla="*/ 1071155 h 2220592"/>
              <a:gd name="connsiteX10" fmla="*/ 413133 w 2189681"/>
              <a:gd name="connsiteY10" fmla="*/ 1005840 h 2220592"/>
              <a:gd name="connsiteX11" fmla="*/ 452321 w 2189681"/>
              <a:gd name="connsiteY11" fmla="*/ 992777 h 2220592"/>
              <a:gd name="connsiteX12" fmla="*/ 569887 w 2189681"/>
              <a:gd name="connsiteY12" fmla="*/ 901337 h 2220592"/>
              <a:gd name="connsiteX13" fmla="*/ 648264 w 2189681"/>
              <a:gd name="connsiteY13" fmla="*/ 849086 h 2220592"/>
              <a:gd name="connsiteX14" fmla="*/ 713578 w 2189681"/>
              <a:gd name="connsiteY14" fmla="*/ 783772 h 2220592"/>
              <a:gd name="connsiteX15" fmla="*/ 739704 w 2189681"/>
              <a:gd name="connsiteY15" fmla="*/ 744583 h 2220592"/>
              <a:gd name="connsiteX16" fmla="*/ 818081 w 2189681"/>
              <a:gd name="connsiteY16" fmla="*/ 666206 h 2220592"/>
              <a:gd name="connsiteX17" fmla="*/ 857270 w 2189681"/>
              <a:gd name="connsiteY17" fmla="*/ 627017 h 2220592"/>
              <a:gd name="connsiteX18" fmla="*/ 948710 w 2189681"/>
              <a:gd name="connsiteY18" fmla="*/ 561703 h 2220592"/>
              <a:gd name="connsiteX19" fmla="*/ 974836 w 2189681"/>
              <a:gd name="connsiteY19" fmla="*/ 522515 h 2220592"/>
              <a:gd name="connsiteX20" fmla="*/ 1053213 w 2189681"/>
              <a:gd name="connsiteY20" fmla="*/ 470263 h 2220592"/>
              <a:gd name="connsiteX21" fmla="*/ 1118527 w 2189681"/>
              <a:gd name="connsiteY21" fmla="*/ 391886 h 2220592"/>
              <a:gd name="connsiteX22" fmla="*/ 1183841 w 2189681"/>
              <a:gd name="connsiteY22" fmla="*/ 326572 h 2220592"/>
              <a:gd name="connsiteX23" fmla="*/ 1249156 w 2189681"/>
              <a:gd name="connsiteY23" fmla="*/ 248195 h 2220592"/>
              <a:gd name="connsiteX24" fmla="*/ 1314470 w 2189681"/>
              <a:gd name="connsiteY24" fmla="*/ 169817 h 2220592"/>
              <a:gd name="connsiteX25" fmla="*/ 1379784 w 2189681"/>
              <a:gd name="connsiteY25" fmla="*/ 52252 h 2220592"/>
              <a:gd name="connsiteX26" fmla="*/ 1418973 w 2189681"/>
              <a:gd name="connsiteY26" fmla="*/ 0 h 2220592"/>
              <a:gd name="connsiteX27" fmla="*/ 2176618 w 2189681"/>
              <a:gd name="connsiteY27" fmla="*/ 0 h 2220592"/>
              <a:gd name="connsiteX28" fmla="*/ 2189681 w 2189681"/>
              <a:gd name="connsiteY28" fmla="*/ 365761 h 2220592"/>
              <a:gd name="connsiteX29" fmla="*/ 1980676 w 2189681"/>
              <a:gd name="connsiteY29" fmla="*/ 744583 h 2220592"/>
              <a:gd name="connsiteX30" fmla="*/ 1549601 w 2189681"/>
              <a:gd name="connsiteY30" fmla="*/ 1097280 h 2220592"/>
              <a:gd name="connsiteX31" fmla="*/ 1157716 w 2189681"/>
              <a:gd name="connsiteY31" fmla="*/ 1815737 h 2220592"/>
              <a:gd name="connsiteX32" fmla="*/ 1157716 w 2189681"/>
              <a:gd name="connsiteY32" fmla="*/ 2103120 h 2220592"/>
              <a:gd name="connsiteX33" fmla="*/ 619723 w 2189681"/>
              <a:gd name="connsiteY33" fmla="*/ 2220592 h 2220592"/>
              <a:gd name="connsiteX34" fmla="*/ 552287 w 2189681"/>
              <a:gd name="connsiteY34" fmla="*/ 1817040 h 2220592"/>
              <a:gd name="connsiteX35" fmla="*/ 650282 w 2189681"/>
              <a:gd name="connsiteY35" fmla="*/ 1401602 h 2220592"/>
              <a:gd name="connsiteX36" fmla="*/ 610194 w 2189681"/>
              <a:gd name="connsiteY36" fmla="*/ 1339790 h 2220592"/>
              <a:gd name="connsiteX0" fmla="*/ 531511 w 2189681"/>
              <a:gd name="connsiteY0" fmla="*/ 1134899 h 2220592"/>
              <a:gd name="connsiteX1" fmla="*/ 956882 w 2189681"/>
              <a:gd name="connsiteY1" fmla="*/ 1225865 h 2220592"/>
              <a:gd name="connsiteX2" fmla="*/ 551941 w 2189681"/>
              <a:gd name="connsiteY2" fmla="*/ 1251600 h 2220592"/>
              <a:gd name="connsiteX3" fmla="*/ 583385 w 2189681"/>
              <a:gd name="connsiteY3" fmla="*/ 1583354 h 2220592"/>
              <a:gd name="connsiteX4" fmla="*/ 452364 w 2189681"/>
              <a:gd name="connsiteY4" fmla="*/ 1181207 h 2220592"/>
              <a:gd name="connsiteX5" fmla="*/ 456462 w 2189681"/>
              <a:gd name="connsiteY5" fmla="*/ 1194663 h 2220592"/>
              <a:gd name="connsiteX6" fmla="*/ 21247 w 2189681"/>
              <a:gd name="connsiteY6" fmla="*/ 1214846 h 2220592"/>
              <a:gd name="connsiteX7" fmla="*/ 73498 w 2189681"/>
              <a:gd name="connsiteY7" fmla="*/ 1201783 h 2220592"/>
              <a:gd name="connsiteX8" fmla="*/ 151876 w 2189681"/>
              <a:gd name="connsiteY8" fmla="*/ 1162595 h 2220592"/>
              <a:gd name="connsiteX9" fmla="*/ 191064 w 2189681"/>
              <a:gd name="connsiteY9" fmla="*/ 1136469 h 2220592"/>
              <a:gd name="connsiteX10" fmla="*/ 308630 w 2189681"/>
              <a:gd name="connsiteY10" fmla="*/ 1071155 h 2220592"/>
              <a:gd name="connsiteX11" fmla="*/ 413133 w 2189681"/>
              <a:gd name="connsiteY11" fmla="*/ 1005840 h 2220592"/>
              <a:gd name="connsiteX12" fmla="*/ 452321 w 2189681"/>
              <a:gd name="connsiteY12" fmla="*/ 992777 h 2220592"/>
              <a:gd name="connsiteX13" fmla="*/ 569887 w 2189681"/>
              <a:gd name="connsiteY13" fmla="*/ 901337 h 2220592"/>
              <a:gd name="connsiteX14" fmla="*/ 648264 w 2189681"/>
              <a:gd name="connsiteY14" fmla="*/ 849086 h 2220592"/>
              <a:gd name="connsiteX15" fmla="*/ 713578 w 2189681"/>
              <a:gd name="connsiteY15" fmla="*/ 783772 h 2220592"/>
              <a:gd name="connsiteX16" fmla="*/ 739704 w 2189681"/>
              <a:gd name="connsiteY16" fmla="*/ 744583 h 2220592"/>
              <a:gd name="connsiteX17" fmla="*/ 818081 w 2189681"/>
              <a:gd name="connsiteY17" fmla="*/ 666206 h 2220592"/>
              <a:gd name="connsiteX18" fmla="*/ 857270 w 2189681"/>
              <a:gd name="connsiteY18" fmla="*/ 627017 h 2220592"/>
              <a:gd name="connsiteX19" fmla="*/ 948710 w 2189681"/>
              <a:gd name="connsiteY19" fmla="*/ 561703 h 2220592"/>
              <a:gd name="connsiteX20" fmla="*/ 974836 w 2189681"/>
              <a:gd name="connsiteY20" fmla="*/ 522515 h 2220592"/>
              <a:gd name="connsiteX21" fmla="*/ 1053213 w 2189681"/>
              <a:gd name="connsiteY21" fmla="*/ 470263 h 2220592"/>
              <a:gd name="connsiteX22" fmla="*/ 1118527 w 2189681"/>
              <a:gd name="connsiteY22" fmla="*/ 391886 h 2220592"/>
              <a:gd name="connsiteX23" fmla="*/ 1183841 w 2189681"/>
              <a:gd name="connsiteY23" fmla="*/ 326572 h 2220592"/>
              <a:gd name="connsiteX24" fmla="*/ 1249156 w 2189681"/>
              <a:gd name="connsiteY24" fmla="*/ 248195 h 2220592"/>
              <a:gd name="connsiteX25" fmla="*/ 1314470 w 2189681"/>
              <a:gd name="connsiteY25" fmla="*/ 169817 h 2220592"/>
              <a:gd name="connsiteX26" fmla="*/ 1379784 w 2189681"/>
              <a:gd name="connsiteY26" fmla="*/ 52252 h 2220592"/>
              <a:gd name="connsiteX27" fmla="*/ 1418973 w 2189681"/>
              <a:gd name="connsiteY27" fmla="*/ 0 h 2220592"/>
              <a:gd name="connsiteX28" fmla="*/ 2176618 w 2189681"/>
              <a:gd name="connsiteY28" fmla="*/ 0 h 2220592"/>
              <a:gd name="connsiteX29" fmla="*/ 2189681 w 2189681"/>
              <a:gd name="connsiteY29" fmla="*/ 365761 h 2220592"/>
              <a:gd name="connsiteX30" fmla="*/ 1980676 w 2189681"/>
              <a:gd name="connsiteY30" fmla="*/ 744583 h 2220592"/>
              <a:gd name="connsiteX31" fmla="*/ 1549601 w 2189681"/>
              <a:gd name="connsiteY31" fmla="*/ 1097280 h 2220592"/>
              <a:gd name="connsiteX32" fmla="*/ 1157716 w 2189681"/>
              <a:gd name="connsiteY32" fmla="*/ 1815737 h 2220592"/>
              <a:gd name="connsiteX33" fmla="*/ 1157716 w 2189681"/>
              <a:gd name="connsiteY33" fmla="*/ 2103120 h 2220592"/>
              <a:gd name="connsiteX34" fmla="*/ 619723 w 2189681"/>
              <a:gd name="connsiteY34" fmla="*/ 2220592 h 2220592"/>
              <a:gd name="connsiteX35" fmla="*/ 552287 w 2189681"/>
              <a:gd name="connsiteY35" fmla="*/ 1817040 h 2220592"/>
              <a:gd name="connsiteX36" fmla="*/ 650282 w 2189681"/>
              <a:gd name="connsiteY36" fmla="*/ 1401602 h 2220592"/>
              <a:gd name="connsiteX37" fmla="*/ 610194 w 2189681"/>
              <a:gd name="connsiteY37" fmla="*/ 1339790 h 2220592"/>
              <a:gd name="connsiteX0" fmla="*/ 531511 w 2189681"/>
              <a:gd name="connsiteY0" fmla="*/ 1134899 h 2220592"/>
              <a:gd name="connsiteX1" fmla="*/ 568702 w 2189681"/>
              <a:gd name="connsiteY1" fmla="*/ 1206074 h 2220592"/>
              <a:gd name="connsiteX2" fmla="*/ 551941 w 2189681"/>
              <a:gd name="connsiteY2" fmla="*/ 1251600 h 2220592"/>
              <a:gd name="connsiteX3" fmla="*/ 583385 w 2189681"/>
              <a:gd name="connsiteY3" fmla="*/ 1583354 h 2220592"/>
              <a:gd name="connsiteX4" fmla="*/ 452364 w 2189681"/>
              <a:gd name="connsiteY4" fmla="*/ 1181207 h 2220592"/>
              <a:gd name="connsiteX5" fmla="*/ 456462 w 2189681"/>
              <a:gd name="connsiteY5" fmla="*/ 1194663 h 2220592"/>
              <a:gd name="connsiteX6" fmla="*/ 21247 w 2189681"/>
              <a:gd name="connsiteY6" fmla="*/ 1214846 h 2220592"/>
              <a:gd name="connsiteX7" fmla="*/ 73498 w 2189681"/>
              <a:gd name="connsiteY7" fmla="*/ 1201783 h 2220592"/>
              <a:gd name="connsiteX8" fmla="*/ 151876 w 2189681"/>
              <a:gd name="connsiteY8" fmla="*/ 1162595 h 2220592"/>
              <a:gd name="connsiteX9" fmla="*/ 191064 w 2189681"/>
              <a:gd name="connsiteY9" fmla="*/ 1136469 h 2220592"/>
              <a:gd name="connsiteX10" fmla="*/ 308630 w 2189681"/>
              <a:gd name="connsiteY10" fmla="*/ 1071155 h 2220592"/>
              <a:gd name="connsiteX11" fmla="*/ 413133 w 2189681"/>
              <a:gd name="connsiteY11" fmla="*/ 1005840 h 2220592"/>
              <a:gd name="connsiteX12" fmla="*/ 452321 w 2189681"/>
              <a:gd name="connsiteY12" fmla="*/ 992777 h 2220592"/>
              <a:gd name="connsiteX13" fmla="*/ 569887 w 2189681"/>
              <a:gd name="connsiteY13" fmla="*/ 901337 h 2220592"/>
              <a:gd name="connsiteX14" fmla="*/ 648264 w 2189681"/>
              <a:gd name="connsiteY14" fmla="*/ 849086 h 2220592"/>
              <a:gd name="connsiteX15" fmla="*/ 713578 w 2189681"/>
              <a:gd name="connsiteY15" fmla="*/ 783772 h 2220592"/>
              <a:gd name="connsiteX16" fmla="*/ 739704 w 2189681"/>
              <a:gd name="connsiteY16" fmla="*/ 744583 h 2220592"/>
              <a:gd name="connsiteX17" fmla="*/ 818081 w 2189681"/>
              <a:gd name="connsiteY17" fmla="*/ 666206 h 2220592"/>
              <a:gd name="connsiteX18" fmla="*/ 857270 w 2189681"/>
              <a:gd name="connsiteY18" fmla="*/ 627017 h 2220592"/>
              <a:gd name="connsiteX19" fmla="*/ 948710 w 2189681"/>
              <a:gd name="connsiteY19" fmla="*/ 561703 h 2220592"/>
              <a:gd name="connsiteX20" fmla="*/ 974836 w 2189681"/>
              <a:gd name="connsiteY20" fmla="*/ 522515 h 2220592"/>
              <a:gd name="connsiteX21" fmla="*/ 1053213 w 2189681"/>
              <a:gd name="connsiteY21" fmla="*/ 470263 h 2220592"/>
              <a:gd name="connsiteX22" fmla="*/ 1118527 w 2189681"/>
              <a:gd name="connsiteY22" fmla="*/ 391886 h 2220592"/>
              <a:gd name="connsiteX23" fmla="*/ 1183841 w 2189681"/>
              <a:gd name="connsiteY23" fmla="*/ 326572 h 2220592"/>
              <a:gd name="connsiteX24" fmla="*/ 1249156 w 2189681"/>
              <a:gd name="connsiteY24" fmla="*/ 248195 h 2220592"/>
              <a:gd name="connsiteX25" fmla="*/ 1314470 w 2189681"/>
              <a:gd name="connsiteY25" fmla="*/ 169817 h 2220592"/>
              <a:gd name="connsiteX26" fmla="*/ 1379784 w 2189681"/>
              <a:gd name="connsiteY26" fmla="*/ 52252 h 2220592"/>
              <a:gd name="connsiteX27" fmla="*/ 1418973 w 2189681"/>
              <a:gd name="connsiteY27" fmla="*/ 0 h 2220592"/>
              <a:gd name="connsiteX28" fmla="*/ 2176618 w 2189681"/>
              <a:gd name="connsiteY28" fmla="*/ 0 h 2220592"/>
              <a:gd name="connsiteX29" fmla="*/ 2189681 w 2189681"/>
              <a:gd name="connsiteY29" fmla="*/ 365761 h 2220592"/>
              <a:gd name="connsiteX30" fmla="*/ 1980676 w 2189681"/>
              <a:gd name="connsiteY30" fmla="*/ 744583 h 2220592"/>
              <a:gd name="connsiteX31" fmla="*/ 1549601 w 2189681"/>
              <a:gd name="connsiteY31" fmla="*/ 1097280 h 2220592"/>
              <a:gd name="connsiteX32" fmla="*/ 1157716 w 2189681"/>
              <a:gd name="connsiteY32" fmla="*/ 1815737 h 2220592"/>
              <a:gd name="connsiteX33" fmla="*/ 1157716 w 2189681"/>
              <a:gd name="connsiteY33" fmla="*/ 2103120 h 2220592"/>
              <a:gd name="connsiteX34" fmla="*/ 619723 w 2189681"/>
              <a:gd name="connsiteY34" fmla="*/ 2220592 h 2220592"/>
              <a:gd name="connsiteX35" fmla="*/ 552287 w 2189681"/>
              <a:gd name="connsiteY35" fmla="*/ 1817040 h 2220592"/>
              <a:gd name="connsiteX36" fmla="*/ 650282 w 2189681"/>
              <a:gd name="connsiteY36" fmla="*/ 1401602 h 2220592"/>
              <a:gd name="connsiteX37" fmla="*/ 610194 w 2189681"/>
              <a:gd name="connsiteY37" fmla="*/ 1339790 h 2220592"/>
              <a:gd name="connsiteX0" fmla="*/ 531511 w 2189681"/>
              <a:gd name="connsiteY0" fmla="*/ 1134899 h 2220592"/>
              <a:gd name="connsiteX1" fmla="*/ 568702 w 2189681"/>
              <a:gd name="connsiteY1" fmla="*/ 1206074 h 2220592"/>
              <a:gd name="connsiteX2" fmla="*/ 551941 w 2189681"/>
              <a:gd name="connsiteY2" fmla="*/ 1251600 h 2220592"/>
              <a:gd name="connsiteX3" fmla="*/ 583385 w 2189681"/>
              <a:gd name="connsiteY3" fmla="*/ 1583354 h 2220592"/>
              <a:gd name="connsiteX4" fmla="*/ 452364 w 2189681"/>
              <a:gd name="connsiteY4" fmla="*/ 1181207 h 2220592"/>
              <a:gd name="connsiteX5" fmla="*/ 456462 w 2189681"/>
              <a:gd name="connsiteY5" fmla="*/ 1194663 h 2220592"/>
              <a:gd name="connsiteX6" fmla="*/ 21247 w 2189681"/>
              <a:gd name="connsiteY6" fmla="*/ 1214846 h 2220592"/>
              <a:gd name="connsiteX7" fmla="*/ 73498 w 2189681"/>
              <a:gd name="connsiteY7" fmla="*/ 1201783 h 2220592"/>
              <a:gd name="connsiteX8" fmla="*/ 151876 w 2189681"/>
              <a:gd name="connsiteY8" fmla="*/ 1162595 h 2220592"/>
              <a:gd name="connsiteX9" fmla="*/ 191064 w 2189681"/>
              <a:gd name="connsiteY9" fmla="*/ 1136469 h 2220592"/>
              <a:gd name="connsiteX10" fmla="*/ 308630 w 2189681"/>
              <a:gd name="connsiteY10" fmla="*/ 1071155 h 2220592"/>
              <a:gd name="connsiteX11" fmla="*/ 413133 w 2189681"/>
              <a:gd name="connsiteY11" fmla="*/ 1005840 h 2220592"/>
              <a:gd name="connsiteX12" fmla="*/ 452321 w 2189681"/>
              <a:gd name="connsiteY12" fmla="*/ 992777 h 2220592"/>
              <a:gd name="connsiteX13" fmla="*/ 569887 w 2189681"/>
              <a:gd name="connsiteY13" fmla="*/ 901337 h 2220592"/>
              <a:gd name="connsiteX14" fmla="*/ 648264 w 2189681"/>
              <a:gd name="connsiteY14" fmla="*/ 849086 h 2220592"/>
              <a:gd name="connsiteX15" fmla="*/ 713578 w 2189681"/>
              <a:gd name="connsiteY15" fmla="*/ 783772 h 2220592"/>
              <a:gd name="connsiteX16" fmla="*/ 739704 w 2189681"/>
              <a:gd name="connsiteY16" fmla="*/ 744583 h 2220592"/>
              <a:gd name="connsiteX17" fmla="*/ 818081 w 2189681"/>
              <a:gd name="connsiteY17" fmla="*/ 666206 h 2220592"/>
              <a:gd name="connsiteX18" fmla="*/ 857270 w 2189681"/>
              <a:gd name="connsiteY18" fmla="*/ 627017 h 2220592"/>
              <a:gd name="connsiteX19" fmla="*/ 948710 w 2189681"/>
              <a:gd name="connsiteY19" fmla="*/ 561703 h 2220592"/>
              <a:gd name="connsiteX20" fmla="*/ 974836 w 2189681"/>
              <a:gd name="connsiteY20" fmla="*/ 522515 h 2220592"/>
              <a:gd name="connsiteX21" fmla="*/ 1053213 w 2189681"/>
              <a:gd name="connsiteY21" fmla="*/ 470263 h 2220592"/>
              <a:gd name="connsiteX22" fmla="*/ 1118527 w 2189681"/>
              <a:gd name="connsiteY22" fmla="*/ 391886 h 2220592"/>
              <a:gd name="connsiteX23" fmla="*/ 1183841 w 2189681"/>
              <a:gd name="connsiteY23" fmla="*/ 326572 h 2220592"/>
              <a:gd name="connsiteX24" fmla="*/ 1249156 w 2189681"/>
              <a:gd name="connsiteY24" fmla="*/ 248195 h 2220592"/>
              <a:gd name="connsiteX25" fmla="*/ 1314470 w 2189681"/>
              <a:gd name="connsiteY25" fmla="*/ 169817 h 2220592"/>
              <a:gd name="connsiteX26" fmla="*/ 1379784 w 2189681"/>
              <a:gd name="connsiteY26" fmla="*/ 52252 h 2220592"/>
              <a:gd name="connsiteX27" fmla="*/ 1418973 w 2189681"/>
              <a:gd name="connsiteY27" fmla="*/ 0 h 2220592"/>
              <a:gd name="connsiteX28" fmla="*/ 2176618 w 2189681"/>
              <a:gd name="connsiteY28" fmla="*/ 0 h 2220592"/>
              <a:gd name="connsiteX29" fmla="*/ 2189681 w 2189681"/>
              <a:gd name="connsiteY29" fmla="*/ 365761 h 2220592"/>
              <a:gd name="connsiteX30" fmla="*/ 1980676 w 2189681"/>
              <a:gd name="connsiteY30" fmla="*/ 744583 h 2220592"/>
              <a:gd name="connsiteX31" fmla="*/ 1549601 w 2189681"/>
              <a:gd name="connsiteY31" fmla="*/ 1097280 h 2220592"/>
              <a:gd name="connsiteX32" fmla="*/ 1157716 w 2189681"/>
              <a:gd name="connsiteY32" fmla="*/ 1815737 h 2220592"/>
              <a:gd name="connsiteX33" fmla="*/ 1157716 w 2189681"/>
              <a:gd name="connsiteY33" fmla="*/ 2103120 h 2220592"/>
              <a:gd name="connsiteX34" fmla="*/ 619723 w 2189681"/>
              <a:gd name="connsiteY34" fmla="*/ 2220592 h 2220592"/>
              <a:gd name="connsiteX35" fmla="*/ 552287 w 2189681"/>
              <a:gd name="connsiteY35" fmla="*/ 1817040 h 2220592"/>
              <a:gd name="connsiteX36" fmla="*/ 572646 w 2189681"/>
              <a:gd name="connsiteY36" fmla="*/ 1421392 h 2220592"/>
              <a:gd name="connsiteX37" fmla="*/ 610194 w 2189681"/>
              <a:gd name="connsiteY37" fmla="*/ 1339790 h 2220592"/>
              <a:gd name="connsiteX0" fmla="*/ 458633 w 2116803"/>
              <a:gd name="connsiteY0" fmla="*/ 1134899 h 2220592"/>
              <a:gd name="connsiteX1" fmla="*/ 495824 w 2116803"/>
              <a:gd name="connsiteY1" fmla="*/ 1206074 h 2220592"/>
              <a:gd name="connsiteX2" fmla="*/ 479063 w 2116803"/>
              <a:gd name="connsiteY2" fmla="*/ 1251600 h 2220592"/>
              <a:gd name="connsiteX3" fmla="*/ 510507 w 2116803"/>
              <a:gd name="connsiteY3" fmla="*/ 1583354 h 2220592"/>
              <a:gd name="connsiteX4" fmla="*/ 379486 w 2116803"/>
              <a:gd name="connsiteY4" fmla="*/ 1181207 h 2220592"/>
              <a:gd name="connsiteX5" fmla="*/ 383584 w 2116803"/>
              <a:gd name="connsiteY5" fmla="*/ 1194663 h 2220592"/>
              <a:gd name="connsiteX6" fmla="*/ 402241 w 2116803"/>
              <a:gd name="connsiteY6" fmla="*/ 1115893 h 2220592"/>
              <a:gd name="connsiteX7" fmla="*/ 620 w 2116803"/>
              <a:gd name="connsiteY7" fmla="*/ 1201783 h 2220592"/>
              <a:gd name="connsiteX8" fmla="*/ 78998 w 2116803"/>
              <a:gd name="connsiteY8" fmla="*/ 1162595 h 2220592"/>
              <a:gd name="connsiteX9" fmla="*/ 118186 w 2116803"/>
              <a:gd name="connsiteY9" fmla="*/ 1136469 h 2220592"/>
              <a:gd name="connsiteX10" fmla="*/ 235752 w 2116803"/>
              <a:gd name="connsiteY10" fmla="*/ 1071155 h 2220592"/>
              <a:gd name="connsiteX11" fmla="*/ 340255 w 2116803"/>
              <a:gd name="connsiteY11" fmla="*/ 1005840 h 2220592"/>
              <a:gd name="connsiteX12" fmla="*/ 379443 w 2116803"/>
              <a:gd name="connsiteY12" fmla="*/ 992777 h 2220592"/>
              <a:gd name="connsiteX13" fmla="*/ 497009 w 2116803"/>
              <a:gd name="connsiteY13" fmla="*/ 901337 h 2220592"/>
              <a:gd name="connsiteX14" fmla="*/ 575386 w 2116803"/>
              <a:gd name="connsiteY14" fmla="*/ 849086 h 2220592"/>
              <a:gd name="connsiteX15" fmla="*/ 640700 w 2116803"/>
              <a:gd name="connsiteY15" fmla="*/ 783772 h 2220592"/>
              <a:gd name="connsiteX16" fmla="*/ 666826 w 2116803"/>
              <a:gd name="connsiteY16" fmla="*/ 744583 h 2220592"/>
              <a:gd name="connsiteX17" fmla="*/ 745203 w 2116803"/>
              <a:gd name="connsiteY17" fmla="*/ 666206 h 2220592"/>
              <a:gd name="connsiteX18" fmla="*/ 784392 w 2116803"/>
              <a:gd name="connsiteY18" fmla="*/ 627017 h 2220592"/>
              <a:gd name="connsiteX19" fmla="*/ 875832 w 2116803"/>
              <a:gd name="connsiteY19" fmla="*/ 561703 h 2220592"/>
              <a:gd name="connsiteX20" fmla="*/ 901958 w 2116803"/>
              <a:gd name="connsiteY20" fmla="*/ 522515 h 2220592"/>
              <a:gd name="connsiteX21" fmla="*/ 980335 w 2116803"/>
              <a:gd name="connsiteY21" fmla="*/ 470263 h 2220592"/>
              <a:gd name="connsiteX22" fmla="*/ 1045649 w 2116803"/>
              <a:gd name="connsiteY22" fmla="*/ 391886 h 2220592"/>
              <a:gd name="connsiteX23" fmla="*/ 1110963 w 2116803"/>
              <a:gd name="connsiteY23" fmla="*/ 326572 h 2220592"/>
              <a:gd name="connsiteX24" fmla="*/ 1176278 w 2116803"/>
              <a:gd name="connsiteY24" fmla="*/ 248195 h 2220592"/>
              <a:gd name="connsiteX25" fmla="*/ 1241592 w 2116803"/>
              <a:gd name="connsiteY25" fmla="*/ 169817 h 2220592"/>
              <a:gd name="connsiteX26" fmla="*/ 1306906 w 2116803"/>
              <a:gd name="connsiteY26" fmla="*/ 52252 h 2220592"/>
              <a:gd name="connsiteX27" fmla="*/ 1346095 w 2116803"/>
              <a:gd name="connsiteY27" fmla="*/ 0 h 2220592"/>
              <a:gd name="connsiteX28" fmla="*/ 2103740 w 2116803"/>
              <a:gd name="connsiteY28" fmla="*/ 0 h 2220592"/>
              <a:gd name="connsiteX29" fmla="*/ 2116803 w 2116803"/>
              <a:gd name="connsiteY29" fmla="*/ 365761 h 2220592"/>
              <a:gd name="connsiteX30" fmla="*/ 1907798 w 2116803"/>
              <a:gd name="connsiteY30" fmla="*/ 744583 h 2220592"/>
              <a:gd name="connsiteX31" fmla="*/ 1476723 w 2116803"/>
              <a:gd name="connsiteY31" fmla="*/ 1097280 h 2220592"/>
              <a:gd name="connsiteX32" fmla="*/ 1084838 w 2116803"/>
              <a:gd name="connsiteY32" fmla="*/ 1815737 h 2220592"/>
              <a:gd name="connsiteX33" fmla="*/ 1084838 w 2116803"/>
              <a:gd name="connsiteY33" fmla="*/ 2103120 h 2220592"/>
              <a:gd name="connsiteX34" fmla="*/ 546845 w 2116803"/>
              <a:gd name="connsiteY34" fmla="*/ 2220592 h 2220592"/>
              <a:gd name="connsiteX35" fmla="*/ 479409 w 2116803"/>
              <a:gd name="connsiteY35" fmla="*/ 1817040 h 2220592"/>
              <a:gd name="connsiteX36" fmla="*/ 499768 w 2116803"/>
              <a:gd name="connsiteY36" fmla="*/ 1421392 h 2220592"/>
              <a:gd name="connsiteX37" fmla="*/ 537316 w 2116803"/>
              <a:gd name="connsiteY37" fmla="*/ 1339790 h 2220592"/>
              <a:gd name="connsiteX0" fmla="*/ 393266 w 2051436"/>
              <a:gd name="connsiteY0" fmla="*/ 1134899 h 2220592"/>
              <a:gd name="connsiteX1" fmla="*/ 430457 w 2051436"/>
              <a:gd name="connsiteY1" fmla="*/ 1206074 h 2220592"/>
              <a:gd name="connsiteX2" fmla="*/ 413696 w 2051436"/>
              <a:gd name="connsiteY2" fmla="*/ 1251600 h 2220592"/>
              <a:gd name="connsiteX3" fmla="*/ 445140 w 2051436"/>
              <a:gd name="connsiteY3" fmla="*/ 1583354 h 2220592"/>
              <a:gd name="connsiteX4" fmla="*/ 314119 w 2051436"/>
              <a:gd name="connsiteY4" fmla="*/ 1181207 h 2220592"/>
              <a:gd name="connsiteX5" fmla="*/ 318217 w 2051436"/>
              <a:gd name="connsiteY5" fmla="*/ 1194663 h 2220592"/>
              <a:gd name="connsiteX6" fmla="*/ 336874 w 2051436"/>
              <a:gd name="connsiteY6" fmla="*/ 1115893 h 2220592"/>
              <a:gd name="connsiteX7" fmla="*/ 305517 w 2051436"/>
              <a:gd name="connsiteY7" fmla="*/ 1083040 h 2220592"/>
              <a:gd name="connsiteX8" fmla="*/ 13631 w 2051436"/>
              <a:gd name="connsiteY8" fmla="*/ 1162595 h 2220592"/>
              <a:gd name="connsiteX9" fmla="*/ 52819 w 2051436"/>
              <a:gd name="connsiteY9" fmla="*/ 1136469 h 2220592"/>
              <a:gd name="connsiteX10" fmla="*/ 170385 w 2051436"/>
              <a:gd name="connsiteY10" fmla="*/ 1071155 h 2220592"/>
              <a:gd name="connsiteX11" fmla="*/ 274888 w 2051436"/>
              <a:gd name="connsiteY11" fmla="*/ 1005840 h 2220592"/>
              <a:gd name="connsiteX12" fmla="*/ 314076 w 2051436"/>
              <a:gd name="connsiteY12" fmla="*/ 992777 h 2220592"/>
              <a:gd name="connsiteX13" fmla="*/ 431642 w 2051436"/>
              <a:gd name="connsiteY13" fmla="*/ 901337 h 2220592"/>
              <a:gd name="connsiteX14" fmla="*/ 510019 w 2051436"/>
              <a:gd name="connsiteY14" fmla="*/ 849086 h 2220592"/>
              <a:gd name="connsiteX15" fmla="*/ 575333 w 2051436"/>
              <a:gd name="connsiteY15" fmla="*/ 783772 h 2220592"/>
              <a:gd name="connsiteX16" fmla="*/ 601459 w 2051436"/>
              <a:gd name="connsiteY16" fmla="*/ 744583 h 2220592"/>
              <a:gd name="connsiteX17" fmla="*/ 679836 w 2051436"/>
              <a:gd name="connsiteY17" fmla="*/ 666206 h 2220592"/>
              <a:gd name="connsiteX18" fmla="*/ 719025 w 2051436"/>
              <a:gd name="connsiteY18" fmla="*/ 627017 h 2220592"/>
              <a:gd name="connsiteX19" fmla="*/ 810465 w 2051436"/>
              <a:gd name="connsiteY19" fmla="*/ 561703 h 2220592"/>
              <a:gd name="connsiteX20" fmla="*/ 836591 w 2051436"/>
              <a:gd name="connsiteY20" fmla="*/ 522515 h 2220592"/>
              <a:gd name="connsiteX21" fmla="*/ 914968 w 2051436"/>
              <a:gd name="connsiteY21" fmla="*/ 470263 h 2220592"/>
              <a:gd name="connsiteX22" fmla="*/ 980282 w 2051436"/>
              <a:gd name="connsiteY22" fmla="*/ 391886 h 2220592"/>
              <a:gd name="connsiteX23" fmla="*/ 1045596 w 2051436"/>
              <a:gd name="connsiteY23" fmla="*/ 326572 h 2220592"/>
              <a:gd name="connsiteX24" fmla="*/ 1110911 w 2051436"/>
              <a:gd name="connsiteY24" fmla="*/ 248195 h 2220592"/>
              <a:gd name="connsiteX25" fmla="*/ 1176225 w 2051436"/>
              <a:gd name="connsiteY25" fmla="*/ 169817 h 2220592"/>
              <a:gd name="connsiteX26" fmla="*/ 1241539 w 2051436"/>
              <a:gd name="connsiteY26" fmla="*/ 52252 h 2220592"/>
              <a:gd name="connsiteX27" fmla="*/ 1280728 w 2051436"/>
              <a:gd name="connsiteY27" fmla="*/ 0 h 2220592"/>
              <a:gd name="connsiteX28" fmla="*/ 2038373 w 2051436"/>
              <a:gd name="connsiteY28" fmla="*/ 0 h 2220592"/>
              <a:gd name="connsiteX29" fmla="*/ 2051436 w 2051436"/>
              <a:gd name="connsiteY29" fmla="*/ 365761 h 2220592"/>
              <a:gd name="connsiteX30" fmla="*/ 1842431 w 2051436"/>
              <a:gd name="connsiteY30" fmla="*/ 744583 h 2220592"/>
              <a:gd name="connsiteX31" fmla="*/ 1411356 w 2051436"/>
              <a:gd name="connsiteY31" fmla="*/ 1097280 h 2220592"/>
              <a:gd name="connsiteX32" fmla="*/ 1019471 w 2051436"/>
              <a:gd name="connsiteY32" fmla="*/ 1815737 h 2220592"/>
              <a:gd name="connsiteX33" fmla="*/ 1019471 w 2051436"/>
              <a:gd name="connsiteY33" fmla="*/ 2103120 h 2220592"/>
              <a:gd name="connsiteX34" fmla="*/ 481478 w 2051436"/>
              <a:gd name="connsiteY34" fmla="*/ 2220592 h 2220592"/>
              <a:gd name="connsiteX35" fmla="*/ 414042 w 2051436"/>
              <a:gd name="connsiteY35" fmla="*/ 1817040 h 2220592"/>
              <a:gd name="connsiteX36" fmla="*/ 434401 w 2051436"/>
              <a:gd name="connsiteY36" fmla="*/ 1421392 h 2220592"/>
              <a:gd name="connsiteX37" fmla="*/ 471949 w 2051436"/>
              <a:gd name="connsiteY37" fmla="*/ 1339790 h 2220592"/>
              <a:gd name="connsiteX0" fmla="*/ 379641 w 2037811"/>
              <a:gd name="connsiteY0" fmla="*/ 1134899 h 2220592"/>
              <a:gd name="connsiteX1" fmla="*/ 416832 w 2037811"/>
              <a:gd name="connsiteY1" fmla="*/ 1206074 h 2220592"/>
              <a:gd name="connsiteX2" fmla="*/ 400071 w 2037811"/>
              <a:gd name="connsiteY2" fmla="*/ 1251600 h 2220592"/>
              <a:gd name="connsiteX3" fmla="*/ 431515 w 2037811"/>
              <a:gd name="connsiteY3" fmla="*/ 1583354 h 2220592"/>
              <a:gd name="connsiteX4" fmla="*/ 300494 w 2037811"/>
              <a:gd name="connsiteY4" fmla="*/ 1181207 h 2220592"/>
              <a:gd name="connsiteX5" fmla="*/ 304592 w 2037811"/>
              <a:gd name="connsiteY5" fmla="*/ 1194663 h 2220592"/>
              <a:gd name="connsiteX6" fmla="*/ 323249 w 2037811"/>
              <a:gd name="connsiteY6" fmla="*/ 1115893 h 2220592"/>
              <a:gd name="connsiteX7" fmla="*/ 291892 w 2037811"/>
              <a:gd name="connsiteY7" fmla="*/ 1083040 h 2220592"/>
              <a:gd name="connsiteX8" fmla="*/ 6 w 2037811"/>
              <a:gd name="connsiteY8" fmla="*/ 1162595 h 2220592"/>
              <a:gd name="connsiteX9" fmla="*/ 301962 w 2037811"/>
              <a:gd name="connsiteY9" fmla="*/ 1037517 h 2220592"/>
              <a:gd name="connsiteX10" fmla="*/ 156760 w 2037811"/>
              <a:gd name="connsiteY10" fmla="*/ 1071155 h 2220592"/>
              <a:gd name="connsiteX11" fmla="*/ 261263 w 2037811"/>
              <a:gd name="connsiteY11" fmla="*/ 1005840 h 2220592"/>
              <a:gd name="connsiteX12" fmla="*/ 300451 w 2037811"/>
              <a:gd name="connsiteY12" fmla="*/ 992777 h 2220592"/>
              <a:gd name="connsiteX13" fmla="*/ 418017 w 2037811"/>
              <a:gd name="connsiteY13" fmla="*/ 901337 h 2220592"/>
              <a:gd name="connsiteX14" fmla="*/ 496394 w 2037811"/>
              <a:gd name="connsiteY14" fmla="*/ 849086 h 2220592"/>
              <a:gd name="connsiteX15" fmla="*/ 561708 w 2037811"/>
              <a:gd name="connsiteY15" fmla="*/ 783772 h 2220592"/>
              <a:gd name="connsiteX16" fmla="*/ 587834 w 2037811"/>
              <a:gd name="connsiteY16" fmla="*/ 744583 h 2220592"/>
              <a:gd name="connsiteX17" fmla="*/ 666211 w 2037811"/>
              <a:gd name="connsiteY17" fmla="*/ 666206 h 2220592"/>
              <a:gd name="connsiteX18" fmla="*/ 705400 w 2037811"/>
              <a:gd name="connsiteY18" fmla="*/ 627017 h 2220592"/>
              <a:gd name="connsiteX19" fmla="*/ 796840 w 2037811"/>
              <a:gd name="connsiteY19" fmla="*/ 561703 h 2220592"/>
              <a:gd name="connsiteX20" fmla="*/ 822966 w 2037811"/>
              <a:gd name="connsiteY20" fmla="*/ 522515 h 2220592"/>
              <a:gd name="connsiteX21" fmla="*/ 901343 w 2037811"/>
              <a:gd name="connsiteY21" fmla="*/ 470263 h 2220592"/>
              <a:gd name="connsiteX22" fmla="*/ 966657 w 2037811"/>
              <a:gd name="connsiteY22" fmla="*/ 391886 h 2220592"/>
              <a:gd name="connsiteX23" fmla="*/ 1031971 w 2037811"/>
              <a:gd name="connsiteY23" fmla="*/ 326572 h 2220592"/>
              <a:gd name="connsiteX24" fmla="*/ 1097286 w 2037811"/>
              <a:gd name="connsiteY24" fmla="*/ 248195 h 2220592"/>
              <a:gd name="connsiteX25" fmla="*/ 1162600 w 2037811"/>
              <a:gd name="connsiteY25" fmla="*/ 169817 h 2220592"/>
              <a:gd name="connsiteX26" fmla="*/ 1227914 w 2037811"/>
              <a:gd name="connsiteY26" fmla="*/ 52252 h 2220592"/>
              <a:gd name="connsiteX27" fmla="*/ 1267103 w 2037811"/>
              <a:gd name="connsiteY27" fmla="*/ 0 h 2220592"/>
              <a:gd name="connsiteX28" fmla="*/ 2024748 w 2037811"/>
              <a:gd name="connsiteY28" fmla="*/ 0 h 2220592"/>
              <a:gd name="connsiteX29" fmla="*/ 2037811 w 2037811"/>
              <a:gd name="connsiteY29" fmla="*/ 365761 h 2220592"/>
              <a:gd name="connsiteX30" fmla="*/ 1828806 w 2037811"/>
              <a:gd name="connsiteY30" fmla="*/ 744583 h 2220592"/>
              <a:gd name="connsiteX31" fmla="*/ 1397731 w 2037811"/>
              <a:gd name="connsiteY31" fmla="*/ 1097280 h 2220592"/>
              <a:gd name="connsiteX32" fmla="*/ 1005846 w 2037811"/>
              <a:gd name="connsiteY32" fmla="*/ 1815737 h 2220592"/>
              <a:gd name="connsiteX33" fmla="*/ 1005846 w 2037811"/>
              <a:gd name="connsiteY33" fmla="*/ 2103120 h 2220592"/>
              <a:gd name="connsiteX34" fmla="*/ 467853 w 2037811"/>
              <a:gd name="connsiteY34" fmla="*/ 2220592 h 2220592"/>
              <a:gd name="connsiteX35" fmla="*/ 400417 w 2037811"/>
              <a:gd name="connsiteY35" fmla="*/ 1817040 h 2220592"/>
              <a:gd name="connsiteX36" fmla="*/ 420776 w 2037811"/>
              <a:gd name="connsiteY36" fmla="*/ 1421392 h 2220592"/>
              <a:gd name="connsiteX37" fmla="*/ 458324 w 2037811"/>
              <a:gd name="connsiteY37" fmla="*/ 1339790 h 2220592"/>
              <a:gd name="connsiteX0" fmla="*/ 223386 w 1881556"/>
              <a:gd name="connsiteY0" fmla="*/ 1134899 h 2220592"/>
              <a:gd name="connsiteX1" fmla="*/ 260577 w 1881556"/>
              <a:gd name="connsiteY1" fmla="*/ 1206074 h 2220592"/>
              <a:gd name="connsiteX2" fmla="*/ 243816 w 1881556"/>
              <a:gd name="connsiteY2" fmla="*/ 1251600 h 2220592"/>
              <a:gd name="connsiteX3" fmla="*/ 275260 w 1881556"/>
              <a:gd name="connsiteY3" fmla="*/ 1583354 h 2220592"/>
              <a:gd name="connsiteX4" fmla="*/ 144239 w 1881556"/>
              <a:gd name="connsiteY4" fmla="*/ 1181207 h 2220592"/>
              <a:gd name="connsiteX5" fmla="*/ 148337 w 1881556"/>
              <a:gd name="connsiteY5" fmla="*/ 1194663 h 2220592"/>
              <a:gd name="connsiteX6" fmla="*/ 166994 w 1881556"/>
              <a:gd name="connsiteY6" fmla="*/ 1115893 h 2220592"/>
              <a:gd name="connsiteX7" fmla="*/ 135637 w 1881556"/>
              <a:gd name="connsiteY7" fmla="*/ 1083040 h 2220592"/>
              <a:gd name="connsiteX8" fmla="*/ 219987 w 1881556"/>
              <a:gd name="connsiteY8" fmla="*/ 1024061 h 2220592"/>
              <a:gd name="connsiteX9" fmla="*/ 145707 w 1881556"/>
              <a:gd name="connsiteY9" fmla="*/ 1037517 h 2220592"/>
              <a:gd name="connsiteX10" fmla="*/ 505 w 1881556"/>
              <a:gd name="connsiteY10" fmla="*/ 1071155 h 2220592"/>
              <a:gd name="connsiteX11" fmla="*/ 105008 w 1881556"/>
              <a:gd name="connsiteY11" fmla="*/ 1005840 h 2220592"/>
              <a:gd name="connsiteX12" fmla="*/ 144196 w 1881556"/>
              <a:gd name="connsiteY12" fmla="*/ 992777 h 2220592"/>
              <a:gd name="connsiteX13" fmla="*/ 261762 w 1881556"/>
              <a:gd name="connsiteY13" fmla="*/ 901337 h 2220592"/>
              <a:gd name="connsiteX14" fmla="*/ 340139 w 1881556"/>
              <a:gd name="connsiteY14" fmla="*/ 849086 h 2220592"/>
              <a:gd name="connsiteX15" fmla="*/ 405453 w 1881556"/>
              <a:gd name="connsiteY15" fmla="*/ 783772 h 2220592"/>
              <a:gd name="connsiteX16" fmla="*/ 431579 w 1881556"/>
              <a:gd name="connsiteY16" fmla="*/ 744583 h 2220592"/>
              <a:gd name="connsiteX17" fmla="*/ 509956 w 1881556"/>
              <a:gd name="connsiteY17" fmla="*/ 666206 h 2220592"/>
              <a:gd name="connsiteX18" fmla="*/ 549145 w 1881556"/>
              <a:gd name="connsiteY18" fmla="*/ 627017 h 2220592"/>
              <a:gd name="connsiteX19" fmla="*/ 640585 w 1881556"/>
              <a:gd name="connsiteY19" fmla="*/ 561703 h 2220592"/>
              <a:gd name="connsiteX20" fmla="*/ 666711 w 1881556"/>
              <a:gd name="connsiteY20" fmla="*/ 522515 h 2220592"/>
              <a:gd name="connsiteX21" fmla="*/ 745088 w 1881556"/>
              <a:gd name="connsiteY21" fmla="*/ 470263 h 2220592"/>
              <a:gd name="connsiteX22" fmla="*/ 810402 w 1881556"/>
              <a:gd name="connsiteY22" fmla="*/ 391886 h 2220592"/>
              <a:gd name="connsiteX23" fmla="*/ 875716 w 1881556"/>
              <a:gd name="connsiteY23" fmla="*/ 326572 h 2220592"/>
              <a:gd name="connsiteX24" fmla="*/ 941031 w 1881556"/>
              <a:gd name="connsiteY24" fmla="*/ 248195 h 2220592"/>
              <a:gd name="connsiteX25" fmla="*/ 1006345 w 1881556"/>
              <a:gd name="connsiteY25" fmla="*/ 169817 h 2220592"/>
              <a:gd name="connsiteX26" fmla="*/ 1071659 w 1881556"/>
              <a:gd name="connsiteY26" fmla="*/ 52252 h 2220592"/>
              <a:gd name="connsiteX27" fmla="*/ 1110848 w 1881556"/>
              <a:gd name="connsiteY27" fmla="*/ 0 h 2220592"/>
              <a:gd name="connsiteX28" fmla="*/ 1868493 w 1881556"/>
              <a:gd name="connsiteY28" fmla="*/ 0 h 2220592"/>
              <a:gd name="connsiteX29" fmla="*/ 1881556 w 1881556"/>
              <a:gd name="connsiteY29" fmla="*/ 365761 h 2220592"/>
              <a:gd name="connsiteX30" fmla="*/ 1672551 w 1881556"/>
              <a:gd name="connsiteY30" fmla="*/ 744583 h 2220592"/>
              <a:gd name="connsiteX31" fmla="*/ 1241476 w 1881556"/>
              <a:gd name="connsiteY31" fmla="*/ 1097280 h 2220592"/>
              <a:gd name="connsiteX32" fmla="*/ 849591 w 1881556"/>
              <a:gd name="connsiteY32" fmla="*/ 1815737 h 2220592"/>
              <a:gd name="connsiteX33" fmla="*/ 849591 w 1881556"/>
              <a:gd name="connsiteY33" fmla="*/ 2103120 h 2220592"/>
              <a:gd name="connsiteX34" fmla="*/ 311598 w 1881556"/>
              <a:gd name="connsiteY34" fmla="*/ 2220592 h 2220592"/>
              <a:gd name="connsiteX35" fmla="*/ 244162 w 1881556"/>
              <a:gd name="connsiteY35" fmla="*/ 1817040 h 2220592"/>
              <a:gd name="connsiteX36" fmla="*/ 264521 w 1881556"/>
              <a:gd name="connsiteY36" fmla="*/ 1421392 h 2220592"/>
              <a:gd name="connsiteX37" fmla="*/ 302069 w 1881556"/>
              <a:gd name="connsiteY37" fmla="*/ 1339790 h 2220592"/>
              <a:gd name="connsiteX0" fmla="*/ 120039 w 1778209"/>
              <a:gd name="connsiteY0" fmla="*/ 1134899 h 2220592"/>
              <a:gd name="connsiteX1" fmla="*/ 157230 w 1778209"/>
              <a:gd name="connsiteY1" fmla="*/ 1206074 h 2220592"/>
              <a:gd name="connsiteX2" fmla="*/ 140469 w 1778209"/>
              <a:gd name="connsiteY2" fmla="*/ 1251600 h 2220592"/>
              <a:gd name="connsiteX3" fmla="*/ 171913 w 1778209"/>
              <a:gd name="connsiteY3" fmla="*/ 1583354 h 2220592"/>
              <a:gd name="connsiteX4" fmla="*/ 40892 w 1778209"/>
              <a:gd name="connsiteY4" fmla="*/ 1181207 h 2220592"/>
              <a:gd name="connsiteX5" fmla="*/ 44990 w 1778209"/>
              <a:gd name="connsiteY5" fmla="*/ 1194663 h 2220592"/>
              <a:gd name="connsiteX6" fmla="*/ 63647 w 1778209"/>
              <a:gd name="connsiteY6" fmla="*/ 1115893 h 2220592"/>
              <a:gd name="connsiteX7" fmla="*/ 32290 w 1778209"/>
              <a:gd name="connsiteY7" fmla="*/ 1083040 h 2220592"/>
              <a:gd name="connsiteX8" fmla="*/ 116640 w 1778209"/>
              <a:gd name="connsiteY8" fmla="*/ 1024061 h 2220592"/>
              <a:gd name="connsiteX9" fmla="*/ 42360 w 1778209"/>
              <a:gd name="connsiteY9" fmla="*/ 1037517 h 2220592"/>
              <a:gd name="connsiteX10" fmla="*/ 100206 w 1778209"/>
              <a:gd name="connsiteY10" fmla="*/ 952411 h 2220592"/>
              <a:gd name="connsiteX11" fmla="*/ 1661 w 1778209"/>
              <a:gd name="connsiteY11" fmla="*/ 1005840 h 2220592"/>
              <a:gd name="connsiteX12" fmla="*/ 40849 w 1778209"/>
              <a:gd name="connsiteY12" fmla="*/ 992777 h 2220592"/>
              <a:gd name="connsiteX13" fmla="*/ 158415 w 1778209"/>
              <a:gd name="connsiteY13" fmla="*/ 901337 h 2220592"/>
              <a:gd name="connsiteX14" fmla="*/ 236792 w 1778209"/>
              <a:gd name="connsiteY14" fmla="*/ 849086 h 2220592"/>
              <a:gd name="connsiteX15" fmla="*/ 302106 w 1778209"/>
              <a:gd name="connsiteY15" fmla="*/ 783772 h 2220592"/>
              <a:gd name="connsiteX16" fmla="*/ 328232 w 1778209"/>
              <a:gd name="connsiteY16" fmla="*/ 744583 h 2220592"/>
              <a:gd name="connsiteX17" fmla="*/ 406609 w 1778209"/>
              <a:gd name="connsiteY17" fmla="*/ 666206 h 2220592"/>
              <a:gd name="connsiteX18" fmla="*/ 445798 w 1778209"/>
              <a:gd name="connsiteY18" fmla="*/ 627017 h 2220592"/>
              <a:gd name="connsiteX19" fmla="*/ 537238 w 1778209"/>
              <a:gd name="connsiteY19" fmla="*/ 561703 h 2220592"/>
              <a:gd name="connsiteX20" fmla="*/ 563364 w 1778209"/>
              <a:gd name="connsiteY20" fmla="*/ 522515 h 2220592"/>
              <a:gd name="connsiteX21" fmla="*/ 641741 w 1778209"/>
              <a:gd name="connsiteY21" fmla="*/ 470263 h 2220592"/>
              <a:gd name="connsiteX22" fmla="*/ 707055 w 1778209"/>
              <a:gd name="connsiteY22" fmla="*/ 391886 h 2220592"/>
              <a:gd name="connsiteX23" fmla="*/ 772369 w 1778209"/>
              <a:gd name="connsiteY23" fmla="*/ 326572 h 2220592"/>
              <a:gd name="connsiteX24" fmla="*/ 837684 w 1778209"/>
              <a:gd name="connsiteY24" fmla="*/ 248195 h 2220592"/>
              <a:gd name="connsiteX25" fmla="*/ 902998 w 1778209"/>
              <a:gd name="connsiteY25" fmla="*/ 169817 h 2220592"/>
              <a:gd name="connsiteX26" fmla="*/ 968312 w 1778209"/>
              <a:gd name="connsiteY26" fmla="*/ 52252 h 2220592"/>
              <a:gd name="connsiteX27" fmla="*/ 1007501 w 1778209"/>
              <a:gd name="connsiteY27" fmla="*/ 0 h 2220592"/>
              <a:gd name="connsiteX28" fmla="*/ 1765146 w 1778209"/>
              <a:gd name="connsiteY28" fmla="*/ 0 h 2220592"/>
              <a:gd name="connsiteX29" fmla="*/ 1778209 w 1778209"/>
              <a:gd name="connsiteY29" fmla="*/ 365761 h 2220592"/>
              <a:gd name="connsiteX30" fmla="*/ 1569204 w 1778209"/>
              <a:gd name="connsiteY30" fmla="*/ 744583 h 2220592"/>
              <a:gd name="connsiteX31" fmla="*/ 1138129 w 1778209"/>
              <a:gd name="connsiteY31" fmla="*/ 1097280 h 2220592"/>
              <a:gd name="connsiteX32" fmla="*/ 746244 w 1778209"/>
              <a:gd name="connsiteY32" fmla="*/ 1815737 h 2220592"/>
              <a:gd name="connsiteX33" fmla="*/ 746244 w 1778209"/>
              <a:gd name="connsiteY33" fmla="*/ 2103120 h 2220592"/>
              <a:gd name="connsiteX34" fmla="*/ 208251 w 1778209"/>
              <a:gd name="connsiteY34" fmla="*/ 2220592 h 2220592"/>
              <a:gd name="connsiteX35" fmla="*/ 140815 w 1778209"/>
              <a:gd name="connsiteY35" fmla="*/ 1817040 h 2220592"/>
              <a:gd name="connsiteX36" fmla="*/ 161174 w 1778209"/>
              <a:gd name="connsiteY36" fmla="*/ 1421392 h 2220592"/>
              <a:gd name="connsiteX37" fmla="*/ 198722 w 1778209"/>
              <a:gd name="connsiteY37" fmla="*/ 1339790 h 2220592"/>
              <a:gd name="connsiteX0" fmla="*/ 120039 w 1778209"/>
              <a:gd name="connsiteY0" fmla="*/ 1134899 h 2220592"/>
              <a:gd name="connsiteX1" fmla="*/ 157230 w 1778209"/>
              <a:gd name="connsiteY1" fmla="*/ 1206074 h 2220592"/>
              <a:gd name="connsiteX2" fmla="*/ 140469 w 1778209"/>
              <a:gd name="connsiteY2" fmla="*/ 1251600 h 2220592"/>
              <a:gd name="connsiteX3" fmla="*/ 171913 w 1778209"/>
              <a:gd name="connsiteY3" fmla="*/ 1583354 h 2220592"/>
              <a:gd name="connsiteX4" fmla="*/ 40892 w 1778209"/>
              <a:gd name="connsiteY4" fmla="*/ 1181207 h 2220592"/>
              <a:gd name="connsiteX5" fmla="*/ 44990 w 1778209"/>
              <a:gd name="connsiteY5" fmla="*/ 1194663 h 2220592"/>
              <a:gd name="connsiteX6" fmla="*/ 63647 w 1778209"/>
              <a:gd name="connsiteY6" fmla="*/ 1115893 h 2220592"/>
              <a:gd name="connsiteX7" fmla="*/ 32290 w 1778209"/>
              <a:gd name="connsiteY7" fmla="*/ 1083040 h 2220592"/>
              <a:gd name="connsiteX8" fmla="*/ 116640 w 1778209"/>
              <a:gd name="connsiteY8" fmla="*/ 1024061 h 2220592"/>
              <a:gd name="connsiteX9" fmla="*/ 42360 w 1778209"/>
              <a:gd name="connsiteY9" fmla="*/ 1037517 h 2220592"/>
              <a:gd name="connsiteX10" fmla="*/ 100206 w 1778209"/>
              <a:gd name="connsiteY10" fmla="*/ 952411 h 2220592"/>
              <a:gd name="connsiteX11" fmla="*/ 1661 w 1778209"/>
              <a:gd name="connsiteY11" fmla="*/ 1005840 h 2220592"/>
              <a:gd name="connsiteX12" fmla="*/ 40849 w 1778209"/>
              <a:gd name="connsiteY12" fmla="*/ 992777 h 2220592"/>
              <a:gd name="connsiteX13" fmla="*/ 158415 w 1778209"/>
              <a:gd name="connsiteY13" fmla="*/ 901337 h 2220592"/>
              <a:gd name="connsiteX14" fmla="*/ 236792 w 1778209"/>
              <a:gd name="connsiteY14" fmla="*/ 849086 h 2220592"/>
              <a:gd name="connsiteX15" fmla="*/ 302106 w 1778209"/>
              <a:gd name="connsiteY15" fmla="*/ 783772 h 2220592"/>
              <a:gd name="connsiteX16" fmla="*/ 328232 w 1778209"/>
              <a:gd name="connsiteY16" fmla="*/ 744583 h 2220592"/>
              <a:gd name="connsiteX17" fmla="*/ 406609 w 1778209"/>
              <a:gd name="connsiteY17" fmla="*/ 666206 h 2220592"/>
              <a:gd name="connsiteX18" fmla="*/ 445798 w 1778209"/>
              <a:gd name="connsiteY18" fmla="*/ 627017 h 2220592"/>
              <a:gd name="connsiteX19" fmla="*/ 537238 w 1778209"/>
              <a:gd name="connsiteY19" fmla="*/ 561703 h 2220592"/>
              <a:gd name="connsiteX20" fmla="*/ 563364 w 1778209"/>
              <a:gd name="connsiteY20" fmla="*/ 522515 h 2220592"/>
              <a:gd name="connsiteX21" fmla="*/ 641741 w 1778209"/>
              <a:gd name="connsiteY21" fmla="*/ 470263 h 2220592"/>
              <a:gd name="connsiteX22" fmla="*/ 707055 w 1778209"/>
              <a:gd name="connsiteY22" fmla="*/ 391886 h 2220592"/>
              <a:gd name="connsiteX23" fmla="*/ 772369 w 1778209"/>
              <a:gd name="connsiteY23" fmla="*/ 326572 h 2220592"/>
              <a:gd name="connsiteX24" fmla="*/ 837684 w 1778209"/>
              <a:gd name="connsiteY24" fmla="*/ 248195 h 2220592"/>
              <a:gd name="connsiteX25" fmla="*/ 902998 w 1778209"/>
              <a:gd name="connsiteY25" fmla="*/ 169817 h 2220592"/>
              <a:gd name="connsiteX26" fmla="*/ 968312 w 1778209"/>
              <a:gd name="connsiteY26" fmla="*/ 52252 h 2220592"/>
              <a:gd name="connsiteX27" fmla="*/ 1007501 w 1778209"/>
              <a:gd name="connsiteY27" fmla="*/ 0 h 2220592"/>
              <a:gd name="connsiteX28" fmla="*/ 1765146 w 1778209"/>
              <a:gd name="connsiteY28" fmla="*/ 0 h 2220592"/>
              <a:gd name="connsiteX29" fmla="*/ 1778209 w 1778209"/>
              <a:gd name="connsiteY29" fmla="*/ 365761 h 2220592"/>
              <a:gd name="connsiteX30" fmla="*/ 1569204 w 1778209"/>
              <a:gd name="connsiteY30" fmla="*/ 744583 h 2220592"/>
              <a:gd name="connsiteX31" fmla="*/ 1138129 w 1778209"/>
              <a:gd name="connsiteY31" fmla="*/ 1097280 h 2220592"/>
              <a:gd name="connsiteX32" fmla="*/ 746244 w 1778209"/>
              <a:gd name="connsiteY32" fmla="*/ 1815737 h 2220592"/>
              <a:gd name="connsiteX33" fmla="*/ 654565 w 1778209"/>
              <a:gd name="connsiteY33" fmla="*/ 1986323 h 2220592"/>
              <a:gd name="connsiteX34" fmla="*/ 208251 w 1778209"/>
              <a:gd name="connsiteY34" fmla="*/ 2220592 h 2220592"/>
              <a:gd name="connsiteX35" fmla="*/ 140815 w 1778209"/>
              <a:gd name="connsiteY35" fmla="*/ 1817040 h 2220592"/>
              <a:gd name="connsiteX36" fmla="*/ 161174 w 1778209"/>
              <a:gd name="connsiteY36" fmla="*/ 1421392 h 2220592"/>
              <a:gd name="connsiteX37" fmla="*/ 198722 w 1778209"/>
              <a:gd name="connsiteY37" fmla="*/ 1339790 h 22205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778209" h="2220592">
                <a:moveTo>
                  <a:pt x="120039" y="1134899"/>
                </a:moveTo>
                <a:lnTo>
                  <a:pt x="157230" y="1206074"/>
                </a:lnTo>
                <a:cubicBezTo>
                  <a:pt x="143680" y="1214652"/>
                  <a:pt x="154019" y="1243022"/>
                  <a:pt x="140469" y="1251600"/>
                </a:cubicBezTo>
                <a:lnTo>
                  <a:pt x="171913" y="1583354"/>
                </a:lnTo>
                <a:cubicBezTo>
                  <a:pt x="249071" y="1572613"/>
                  <a:pt x="62046" y="1245989"/>
                  <a:pt x="40892" y="1181207"/>
                </a:cubicBezTo>
                <a:cubicBezTo>
                  <a:pt x="19738" y="1116425"/>
                  <a:pt x="41198" y="1205549"/>
                  <a:pt x="44990" y="1194663"/>
                </a:cubicBezTo>
                <a:cubicBezTo>
                  <a:pt x="48783" y="1183777"/>
                  <a:pt x="65764" y="1134497"/>
                  <a:pt x="63647" y="1115893"/>
                </a:cubicBezTo>
                <a:cubicBezTo>
                  <a:pt x="61530" y="1097289"/>
                  <a:pt x="14873" y="1087394"/>
                  <a:pt x="32290" y="1083040"/>
                </a:cubicBezTo>
                <a:cubicBezTo>
                  <a:pt x="144605" y="1008163"/>
                  <a:pt x="114962" y="1031648"/>
                  <a:pt x="116640" y="1024061"/>
                </a:cubicBezTo>
                <a:cubicBezTo>
                  <a:pt x="118318" y="1016474"/>
                  <a:pt x="45099" y="1049459"/>
                  <a:pt x="42360" y="1037517"/>
                </a:cubicBezTo>
                <a:cubicBezTo>
                  <a:pt x="39621" y="1025575"/>
                  <a:pt x="106989" y="957691"/>
                  <a:pt x="100206" y="952411"/>
                </a:cubicBezTo>
                <a:cubicBezTo>
                  <a:pt x="93423" y="947132"/>
                  <a:pt x="11554" y="999112"/>
                  <a:pt x="1661" y="1005840"/>
                </a:cubicBezTo>
                <a:cubicBezTo>
                  <a:pt x="-8232" y="1012568"/>
                  <a:pt x="28812" y="999464"/>
                  <a:pt x="40849" y="992777"/>
                </a:cubicBezTo>
                <a:cubicBezTo>
                  <a:pt x="192071" y="908765"/>
                  <a:pt x="63208" y="975386"/>
                  <a:pt x="158415" y="901337"/>
                </a:cubicBezTo>
                <a:cubicBezTo>
                  <a:pt x="183200" y="882060"/>
                  <a:pt x="236792" y="849086"/>
                  <a:pt x="236792" y="849086"/>
                </a:cubicBezTo>
                <a:cubicBezTo>
                  <a:pt x="306462" y="744580"/>
                  <a:pt x="215020" y="870858"/>
                  <a:pt x="302106" y="783772"/>
                </a:cubicBezTo>
                <a:cubicBezTo>
                  <a:pt x="313207" y="772671"/>
                  <a:pt x="317802" y="756317"/>
                  <a:pt x="328232" y="744583"/>
                </a:cubicBezTo>
                <a:cubicBezTo>
                  <a:pt x="352778" y="716968"/>
                  <a:pt x="380483" y="692332"/>
                  <a:pt x="406609" y="666206"/>
                </a:cubicBezTo>
                <a:cubicBezTo>
                  <a:pt x="419672" y="653143"/>
                  <a:pt x="431019" y="638101"/>
                  <a:pt x="445798" y="627017"/>
                </a:cubicBezTo>
                <a:cubicBezTo>
                  <a:pt x="510609" y="578409"/>
                  <a:pt x="479934" y="599905"/>
                  <a:pt x="537238" y="561703"/>
                </a:cubicBezTo>
                <a:cubicBezTo>
                  <a:pt x="545947" y="548640"/>
                  <a:pt x="551549" y="532853"/>
                  <a:pt x="563364" y="522515"/>
                </a:cubicBezTo>
                <a:cubicBezTo>
                  <a:pt x="586994" y="501838"/>
                  <a:pt x="641741" y="470263"/>
                  <a:pt x="641741" y="470263"/>
                </a:cubicBezTo>
                <a:cubicBezTo>
                  <a:pt x="706603" y="372969"/>
                  <a:pt x="623240" y="492464"/>
                  <a:pt x="707055" y="391886"/>
                </a:cubicBezTo>
                <a:cubicBezTo>
                  <a:pt x="761483" y="326572"/>
                  <a:pt x="700524" y="374468"/>
                  <a:pt x="772369" y="326572"/>
                </a:cubicBezTo>
                <a:cubicBezTo>
                  <a:pt x="837240" y="229266"/>
                  <a:pt x="753861" y="348783"/>
                  <a:pt x="837684" y="248195"/>
                </a:cubicBezTo>
                <a:cubicBezTo>
                  <a:pt x="928624" y="139067"/>
                  <a:pt x="788498" y="284317"/>
                  <a:pt x="902998" y="169817"/>
                </a:cubicBezTo>
                <a:cubicBezTo>
                  <a:pt x="925990" y="100841"/>
                  <a:pt x="908423" y="142085"/>
                  <a:pt x="968312" y="52252"/>
                </a:cubicBezTo>
                <a:cubicBezTo>
                  <a:pt x="997853" y="7940"/>
                  <a:pt x="983337" y="24164"/>
                  <a:pt x="1007501" y="0"/>
                </a:cubicBezTo>
                <a:lnTo>
                  <a:pt x="1765146" y="0"/>
                </a:lnTo>
                <a:lnTo>
                  <a:pt x="1778209" y="365761"/>
                </a:lnTo>
                <a:lnTo>
                  <a:pt x="1569204" y="744583"/>
                </a:lnTo>
                <a:lnTo>
                  <a:pt x="1138129" y="1097280"/>
                </a:lnTo>
                <a:lnTo>
                  <a:pt x="746244" y="1815737"/>
                </a:lnTo>
                <a:lnTo>
                  <a:pt x="654565" y="1986323"/>
                </a:lnTo>
                <a:lnTo>
                  <a:pt x="208251" y="2220592"/>
                </a:lnTo>
                <a:cubicBezTo>
                  <a:pt x="4622" y="2000315"/>
                  <a:pt x="344444" y="2037317"/>
                  <a:pt x="140815" y="1817040"/>
                </a:cubicBezTo>
                <a:cubicBezTo>
                  <a:pt x="-96321" y="1752792"/>
                  <a:pt x="323368" y="1459687"/>
                  <a:pt x="161174" y="1421392"/>
                </a:cubicBezTo>
                <a:cubicBezTo>
                  <a:pt x="-1020" y="1383098"/>
                  <a:pt x="229202" y="1309310"/>
                  <a:pt x="198722" y="1339790"/>
                </a:cubicBezTo>
              </a:path>
            </a:pathLst>
          </a:custGeom>
          <a:blipFill dpi="0" rotWithShape="1">
            <a:blip r:embed="rId5">
              <a:alphaModFix amt="16000"/>
            </a:blip>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350" dirty="0"/>
          </a:p>
        </p:txBody>
      </p:sp>
      <p:sp>
        <p:nvSpPr>
          <p:cNvPr id="270" name="Freeform 269">
            <a:extLst>
              <a:ext uri="{FF2B5EF4-FFF2-40B4-BE49-F238E27FC236}">
                <a16:creationId xmlns:a16="http://schemas.microsoft.com/office/drawing/2014/main" id="{78BE8431-D33A-4B48-9CD3-9608E88487F7}"/>
              </a:ext>
            </a:extLst>
          </p:cNvPr>
          <p:cNvSpPr/>
          <p:nvPr/>
        </p:nvSpPr>
        <p:spPr>
          <a:xfrm flipH="1">
            <a:off x="1998942" y="4324762"/>
            <a:ext cx="1759711" cy="1048319"/>
          </a:xfrm>
          <a:custGeom>
            <a:avLst/>
            <a:gdLst>
              <a:gd name="connsiteX0" fmla="*/ 14364 w 1571702"/>
              <a:gd name="connsiteY0" fmla="*/ 528638 h 1114425"/>
              <a:gd name="connsiteX1" fmla="*/ 14364 w 1571702"/>
              <a:gd name="connsiteY1" fmla="*/ 528638 h 1114425"/>
              <a:gd name="connsiteX2" fmla="*/ 185814 w 1571702"/>
              <a:gd name="connsiteY2" fmla="*/ 471488 h 1114425"/>
              <a:gd name="connsiteX3" fmla="*/ 228677 w 1571702"/>
              <a:gd name="connsiteY3" fmla="*/ 442913 h 1114425"/>
              <a:gd name="connsiteX4" fmla="*/ 314402 w 1571702"/>
              <a:gd name="connsiteY4" fmla="*/ 414338 h 1114425"/>
              <a:gd name="connsiteX5" fmla="*/ 400127 w 1571702"/>
              <a:gd name="connsiteY5" fmla="*/ 357188 h 1114425"/>
              <a:gd name="connsiteX6" fmla="*/ 485852 w 1571702"/>
              <a:gd name="connsiteY6" fmla="*/ 328613 h 1114425"/>
              <a:gd name="connsiteX7" fmla="*/ 528714 w 1571702"/>
              <a:gd name="connsiteY7" fmla="*/ 300038 h 1114425"/>
              <a:gd name="connsiteX8" fmla="*/ 614439 w 1571702"/>
              <a:gd name="connsiteY8" fmla="*/ 271463 h 1114425"/>
              <a:gd name="connsiteX9" fmla="*/ 657302 w 1571702"/>
              <a:gd name="connsiteY9" fmla="*/ 242888 h 1114425"/>
              <a:gd name="connsiteX10" fmla="*/ 700164 w 1571702"/>
              <a:gd name="connsiteY10" fmla="*/ 228600 h 1114425"/>
              <a:gd name="connsiteX11" fmla="*/ 828752 w 1571702"/>
              <a:gd name="connsiteY11" fmla="*/ 157163 h 1114425"/>
              <a:gd name="connsiteX12" fmla="*/ 871614 w 1571702"/>
              <a:gd name="connsiteY12" fmla="*/ 128588 h 1114425"/>
              <a:gd name="connsiteX13" fmla="*/ 914477 w 1571702"/>
              <a:gd name="connsiteY13" fmla="*/ 42863 h 1114425"/>
              <a:gd name="connsiteX14" fmla="*/ 900189 w 1571702"/>
              <a:gd name="connsiteY14" fmla="*/ 0 h 1114425"/>
              <a:gd name="connsiteX15" fmla="*/ 1571702 w 1571702"/>
              <a:gd name="connsiteY15" fmla="*/ 0 h 1114425"/>
              <a:gd name="connsiteX16" fmla="*/ 1357389 w 1571702"/>
              <a:gd name="connsiteY16" fmla="*/ 514350 h 1114425"/>
              <a:gd name="connsiteX17" fmla="*/ 328689 w 1571702"/>
              <a:gd name="connsiteY17" fmla="*/ 1114425 h 1114425"/>
              <a:gd name="connsiteX18" fmla="*/ 71514 w 1571702"/>
              <a:gd name="connsiteY18" fmla="*/ 814388 h 1114425"/>
              <a:gd name="connsiteX19" fmla="*/ 28652 w 1571702"/>
              <a:gd name="connsiteY19" fmla="*/ 700088 h 1114425"/>
              <a:gd name="connsiteX20" fmla="*/ 77 w 1571702"/>
              <a:gd name="connsiteY20" fmla="*/ 585788 h 1114425"/>
              <a:gd name="connsiteX21" fmla="*/ 77 w 1571702"/>
              <a:gd name="connsiteY21" fmla="*/ 585788 h 1114425"/>
              <a:gd name="connsiteX22" fmla="*/ 14364 w 1571702"/>
              <a:gd name="connsiteY22" fmla="*/ 528638 h 1114425"/>
              <a:gd name="connsiteX0" fmla="*/ 14364 w 1571702"/>
              <a:gd name="connsiteY0" fmla="*/ 528638 h 1133880"/>
              <a:gd name="connsiteX1" fmla="*/ 14364 w 1571702"/>
              <a:gd name="connsiteY1" fmla="*/ 528638 h 1133880"/>
              <a:gd name="connsiteX2" fmla="*/ 185814 w 1571702"/>
              <a:gd name="connsiteY2" fmla="*/ 471488 h 1133880"/>
              <a:gd name="connsiteX3" fmla="*/ 228677 w 1571702"/>
              <a:gd name="connsiteY3" fmla="*/ 442913 h 1133880"/>
              <a:gd name="connsiteX4" fmla="*/ 314402 w 1571702"/>
              <a:gd name="connsiteY4" fmla="*/ 414338 h 1133880"/>
              <a:gd name="connsiteX5" fmla="*/ 400127 w 1571702"/>
              <a:gd name="connsiteY5" fmla="*/ 357188 h 1133880"/>
              <a:gd name="connsiteX6" fmla="*/ 485852 w 1571702"/>
              <a:gd name="connsiteY6" fmla="*/ 328613 h 1133880"/>
              <a:gd name="connsiteX7" fmla="*/ 528714 w 1571702"/>
              <a:gd name="connsiteY7" fmla="*/ 300038 h 1133880"/>
              <a:gd name="connsiteX8" fmla="*/ 614439 w 1571702"/>
              <a:gd name="connsiteY8" fmla="*/ 271463 h 1133880"/>
              <a:gd name="connsiteX9" fmla="*/ 657302 w 1571702"/>
              <a:gd name="connsiteY9" fmla="*/ 242888 h 1133880"/>
              <a:gd name="connsiteX10" fmla="*/ 700164 w 1571702"/>
              <a:gd name="connsiteY10" fmla="*/ 228600 h 1133880"/>
              <a:gd name="connsiteX11" fmla="*/ 828752 w 1571702"/>
              <a:gd name="connsiteY11" fmla="*/ 157163 h 1133880"/>
              <a:gd name="connsiteX12" fmla="*/ 871614 w 1571702"/>
              <a:gd name="connsiteY12" fmla="*/ 128588 h 1133880"/>
              <a:gd name="connsiteX13" fmla="*/ 914477 w 1571702"/>
              <a:gd name="connsiteY13" fmla="*/ 42863 h 1133880"/>
              <a:gd name="connsiteX14" fmla="*/ 900189 w 1571702"/>
              <a:gd name="connsiteY14" fmla="*/ 0 h 1133880"/>
              <a:gd name="connsiteX15" fmla="*/ 1571702 w 1571702"/>
              <a:gd name="connsiteY15" fmla="*/ 0 h 1133880"/>
              <a:gd name="connsiteX16" fmla="*/ 1357389 w 1571702"/>
              <a:gd name="connsiteY16" fmla="*/ 514350 h 1133880"/>
              <a:gd name="connsiteX17" fmla="*/ 315719 w 1571702"/>
              <a:gd name="connsiteY17" fmla="*/ 1133880 h 1133880"/>
              <a:gd name="connsiteX18" fmla="*/ 71514 w 1571702"/>
              <a:gd name="connsiteY18" fmla="*/ 814388 h 1133880"/>
              <a:gd name="connsiteX19" fmla="*/ 28652 w 1571702"/>
              <a:gd name="connsiteY19" fmla="*/ 700088 h 1133880"/>
              <a:gd name="connsiteX20" fmla="*/ 77 w 1571702"/>
              <a:gd name="connsiteY20" fmla="*/ 585788 h 1133880"/>
              <a:gd name="connsiteX21" fmla="*/ 77 w 1571702"/>
              <a:gd name="connsiteY21" fmla="*/ 585788 h 1133880"/>
              <a:gd name="connsiteX22" fmla="*/ 14364 w 1571702"/>
              <a:gd name="connsiteY22" fmla="*/ 528638 h 1133880"/>
              <a:gd name="connsiteX0" fmla="*/ 14364 w 1571702"/>
              <a:gd name="connsiteY0" fmla="*/ 528638 h 1133880"/>
              <a:gd name="connsiteX1" fmla="*/ 14364 w 1571702"/>
              <a:gd name="connsiteY1" fmla="*/ 528638 h 1133880"/>
              <a:gd name="connsiteX2" fmla="*/ 185814 w 1571702"/>
              <a:gd name="connsiteY2" fmla="*/ 471488 h 1133880"/>
              <a:gd name="connsiteX3" fmla="*/ 228677 w 1571702"/>
              <a:gd name="connsiteY3" fmla="*/ 442913 h 1133880"/>
              <a:gd name="connsiteX4" fmla="*/ 314402 w 1571702"/>
              <a:gd name="connsiteY4" fmla="*/ 414338 h 1133880"/>
              <a:gd name="connsiteX5" fmla="*/ 400127 w 1571702"/>
              <a:gd name="connsiteY5" fmla="*/ 357188 h 1133880"/>
              <a:gd name="connsiteX6" fmla="*/ 485852 w 1571702"/>
              <a:gd name="connsiteY6" fmla="*/ 328613 h 1133880"/>
              <a:gd name="connsiteX7" fmla="*/ 528714 w 1571702"/>
              <a:gd name="connsiteY7" fmla="*/ 300038 h 1133880"/>
              <a:gd name="connsiteX8" fmla="*/ 614439 w 1571702"/>
              <a:gd name="connsiteY8" fmla="*/ 271463 h 1133880"/>
              <a:gd name="connsiteX9" fmla="*/ 657302 w 1571702"/>
              <a:gd name="connsiteY9" fmla="*/ 242888 h 1133880"/>
              <a:gd name="connsiteX10" fmla="*/ 700164 w 1571702"/>
              <a:gd name="connsiteY10" fmla="*/ 228600 h 1133880"/>
              <a:gd name="connsiteX11" fmla="*/ 828752 w 1571702"/>
              <a:gd name="connsiteY11" fmla="*/ 157163 h 1133880"/>
              <a:gd name="connsiteX12" fmla="*/ 871614 w 1571702"/>
              <a:gd name="connsiteY12" fmla="*/ 128588 h 1133880"/>
              <a:gd name="connsiteX13" fmla="*/ 914477 w 1571702"/>
              <a:gd name="connsiteY13" fmla="*/ 42863 h 1133880"/>
              <a:gd name="connsiteX14" fmla="*/ 900189 w 1571702"/>
              <a:gd name="connsiteY14" fmla="*/ 0 h 1133880"/>
              <a:gd name="connsiteX15" fmla="*/ 1571702 w 1571702"/>
              <a:gd name="connsiteY15" fmla="*/ 0 h 1133880"/>
              <a:gd name="connsiteX16" fmla="*/ 1357389 w 1571702"/>
              <a:gd name="connsiteY16" fmla="*/ 514350 h 1133880"/>
              <a:gd name="connsiteX17" fmla="*/ 315719 w 1571702"/>
              <a:gd name="connsiteY17" fmla="*/ 1133880 h 1133880"/>
              <a:gd name="connsiteX18" fmla="*/ 71514 w 1571702"/>
              <a:gd name="connsiteY18" fmla="*/ 814388 h 1133880"/>
              <a:gd name="connsiteX19" fmla="*/ 28652 w 1571702"/>
              <a:gd name="connsiteY19" fmla="*/ 700088 h 1133880"/>
              <a:gd name="connsiteX20" fmla="*/ 77 w 1571702"/>
              <a:gd name="connsiteY20" fmla="*/ 585788 h 1133880"/>
              <a:gd name="connsiteX21" fmla="*/ 77 w 1571702"/>
              <a:gd name="connsiteY21" fmla="*/ 585788 h 1133880"/>
              <a:gd name="connsiteX22" fmla="*/ 14364 w 1571702"/>
              <a:gd name="connsiteY22" fmla="*/ 528638 h 1133880"/>
              <a:gd name="connsiteX0" fmla="*/ 14364 w 1571702"/>
              <a:gd name="connsiteY0" fmla="*/ 528638 h 956080"/>
              <a:gd name="connsiteX1" fmla="*/ 14364 w 1571702"/>
              <a:gd name="connsiteY1" fmla="*/ 528638 h 956080"/>
              <a:gd name="connsiteX2" fmla="*/ 185814 w 1571702"/>
              <a:gd name="connsiteY2" fmla="*/ 471488 h 956080"/>
              <a:gd name="connsiteX3" fmla="*/ 228677 w 1571702"/>
              <a:gd name="connsiteY3" fmla="*/ 442913 h 956080"/>
              <a:gd name="connsiteX4" fmla="*/ 314402 w 1571702"/>
              <a:gd name="connsiteY4" fmla="*/ 414338 h 956080"/>
              <a:gd name="connsiteX5" fmla="*/ 400127 w 1571702"/>
              <a:gd name="connsiteY5" fmla="*/ 357188 h 956080"/>
              <a:gd name="connsiteX6" fmla="*/ 485852 w 1571702"/>
              <a:gd name="connsiteY6" fmla="*/ 328613 h 956080"/>
              <a:gd name="connsiteX7" fmla="*/ 528714 w 1571702"/>
              <a:gd name="connsiteY7" fmla="*/ 300038 h 956080"/>
              <a:gd name="connsiteX8" fmla="*/ 614439 w 1571702"/>
              <a:gd name="connsiteY8" fmla="*/ 271463 h 956080"/>
              <a:gd name="connsiteX9" fmla="*/ 657302 w 1571702"/>
              <a:gd name="connsiteY9" fmla="*/ 242888 h 956080"/>
              <a:gd name="connsiteX10" fmla="*/ 700164 w 1571702"/>
              <a:gd name="connsiteY10" fmla="*/ 228600 h 956080"/>
              <a:gd name="connsiteX11" fmla="*/ 828752 w 1571702"/>
              <a:gd name="connsiteY11" fmla="*/ 157163 h 956080"/>
              <a:gd name="connsiteX12" fmla="*/ 871614 w 1571702"/>
              <a:gd name="connsiteY12" fmla="*/ 128588 h 956080"/>
              <a:gd name="connsiteX13" fmla="*/ 914477 w 1571702"/>
              <a:gd name="connsiteY13" fmla="*/ 42863 h 956080"/>
              <a:gd name="connsiteX14" fmla="*/ 900189 w 1571702"/>
              <a:gd name="connsiteY14" fmla="*/ 0 h 956080"/>
              <a:gd name="connsiteX15" fmla="*/ 1571702 w 1571702"/>
              <a:gd name="connsiteY15" fmla="*/ 0 h 956080"/>
              <a:gd name="connsiteX16" fmla="*/ 1357389 w 1571702"/>
              <a:gd name="connsiteY16" fmla="*/ 514350 h 956080"/>
              <a:gd name="connsiteX17" fmla="*/ 607819 w 1571702"/>
              <a:gd name="connsiteY17" fmla="*/ 956080 h 956080"/>
              <a:gd name="connsiteX18" fmla="*/ 71514 w 1571702"/>
              <a:gd name="connsiteY18" fmla="*/ 814388 h 956080"/>
              <a:gd name="connsiteX19" fmla="*/ 28652 w 1571702"/>
              <a:gd name="connsiteY19" fmla="*/ 700088 h 956080"/>
              <a:gd name="connsiteX20" fmla="*/ 77 w 1571702"/>
              <a:gd name="connsiteY20" fmla="*/ 585788 h 956080"/>
              <a:gd name="connsiteX21" fmla="*/ 77 w 1571702"/>
              <a:gd name="connsiteY21" fmla="*/ 585788 h 956080"/>
              <a:gd name="connsiteX22" fmla="*/ 14364 w 1571702"/>
              <a:gd name="connsiteY22" fmla="*/ 528638 h 956080"/>
              <a:gd name="connsiteX0" fmla="*/ 15174 w 1572512"/>
              <a:gd name="connsiteY0" fmla="*/ 528638 h 956080"/>
              <a:gd name="connsiteX1" fmla="*/ 15174 w 1572512"/>
              <a:gd name="connsiteY1" fmla="*/ 528638 h 956080"/>
              <a:gd name="connsiteX2" fmla="*/ 186624 w 1572512"/>
              <a:gd name="connsiteY2" fmla="*/ 471488 h 956080"/>
              <a:gd name="connsiteX3" fmla="*/ 229487 w 1572512"/>
              <a:gd name="connsiteY3" fmla="*/ 442913 h 956080"/>
              <a:gd name="connsiteX4" fmla="*/ 315212 w 1572512"/>
              <a:gd name="connsiteY4" fmla="*/ 414338 h 956080"/>
              <a:gd name="connsiteX5" fmla="*/ 400937 w 1572512"/>
              <a:gd name="connsiteY5" fmla="*/ 357188 h 956080"/>
              <a:gd name="connsiteX6" fmla="*/ 486662 w 1572512"/>
              <a:gd name="connsiteY6" fmla="*/ 328613 h 956080"/>
              <a:gd name="connsiteX7" fmla="*/ 529524 w 1572512"/>
              <a:gd name="connsiteY7" fmla="*/ 300038 h 956080"/>
              <a:gd name="connsiteX8" fmla="*/ 615249 w 1572512"/>
              <a:gd name="connsiteY8" fmla="*/ 271463 h 956080"/>
              <a:gd name="connsiteX9" fmla="*/ 658112 w 1572512"/>
              <a:gd name="connsiteY9" fmla="*/ 242888 h 956080"/>
              <a:gd name="connsiteX10" fmla="*/ 700974 w 1572512"/>
              <a:gd name="connsiteY10" fmla="*/ 228600 h 956080"/>
              <a:gd name="connsiteX11" fmla="*/ 829562 w 1572512"/>
              <a:gd name="connsiteY11" fmla="*/ 157163 h 956080"/>
              <a:gd name="connsiteX12" fmla="*/ 872424 w 1572512"/>
              <a:gd name="connsiteY12" fmla="*/ 128588 h 956080"/>
              <a:gd name="connsiteX13" fmla="*/ 915287 w 1572512"/>
              <a:gd name="connsiteY13" fmla="*/ 42863 h 956080"/>
              <a:gd name="connsiteX14" fmla="*/ 900999 w 1572512"/>
              <a:gd name="connsiteY14" fmla="*/ 0 h 956080"/>
              <a:gd name="connsiteX15" fmla="*/ 1572512 w 1572512"/>
              <a:gd name="connsiteY15" fmla="*/ 0 h 956080"/>
              <a:gd name="connsiteX16" fmla="*/ 1358199 w 1572512"/>
              <a:gd name="connsiteY16" fmla="*/ 514350 h 956080"/>
              <a:gd name="connsiteX17" fmla="*/ 608629 w 1572512"/>
              <a:gd name="connsiteY17" fmla="*/ 956080 h 956080"/>
              <a:gd name="connsiteX18" fmla="*/ 224724 w 1572512"/>
              <a:gd name="connsiteY18" fmla="*/ 750888 h 956080"/>
              <a:gd name="connsiteX19" fmla="*/ 29462 w 1572512"/>
              <a:gd name="connsiteY19" fmla="*/ 700088 h 956080"/>
              <a:gd name="connsiteX20" fmla="*/ 887 w 1572512"/>
              <a:gd name="connsiteY20" fmla="*/ 585788 h 956080"/>
              <a:gd name="connsiteX21" fmla="*/ 887 w 1572512"/>
              <a:gd name="connsiteY21" fmla="*/ 585788 h 956080"/>
              <a:gd name="connsiteX22" fmla="*/ 15174 w 1572512"/>
              <a:gd name="connsiteY22" fmla="*/ 528638 h 956080"/>
              <a:gd name="connsiteX0" fmla="*/ 15174 w 1572512"/>
              <a:gd name="connsiteY0" fmla="*/ 528638 h 908455"/>
              <a:gd name="connsiteX1" fmla="*/ 15174 w 1572512"/>
              <a:gd name="connsiteY1" fmla="*/ 528638 h 908455"/>
              <a:gd name="connsiteX2" fmla="*/ 186624 w 1572512"/>
              <a:gd name="connsiteY2" fmla="*/ 471488 h 908455"/>
              <a:gd name="connsiteX3" fmla="*/ 229487 w 1572512"/>
              <a:gd name="connsiteY3" fmla="*/ 442913 h 908455"/>
              <a:gd name="connsiteX4" fmla="*/ 315212 w 1572512"/>
              <a:gd name="connsiteY4" fmla="*/ 414338 h 908455"/>
              <a:gd name="connsiteX5" fmla="*/ 400937 w 1572512"/>
              <a:gd name="connsiteY5" fmla="*/ 357188 h 908455"/>
              <a:gd name="connsiteX6" fmla="*/ 486662 w 1572512"/>
              <a:gd name="connsiteY6" fmla="*/ 328613 h 908455"/>
              <a:gd name="connsiteX7" fmla="*/ 529524 w 1572512"/>
              <a:gd name="connsiteY7" fmla="*/ 300038 h 908455"/>
              <a:gd name="connsiteX8" fmla="*/ 615249 w 1572512"/>
              <a:gd name="connsiteY8" fmla="*/ 271463 h 908455"/>
              <a:gd name="connsiteX9" fmla="*/ 658112 w 1572512"/>
              <a:gd name="connsiteY9" fmla="*/ 242888 h 908455"/>
              <a:gd name="connsiteX10" fmla="*/ 700974 w 1572512"/>
              <a:gd name="connsiteY10" fmla="*/ 228600 h 908455"/>
              <a:gd name="connsiteX11" fmla="*/ 829562 w 1572512"/>
              <a:gd name="connsiteY11" fmla="*/ 157163 h 908455"/>
              <a:gd name="connsiteX12" fmla="*/ 872424 w 1572512"/>
              <a:gd name="connsiteY12" fmla="*/ 128588 h 908455"/>
              <a:gd name="connsiteX13" fmla="*/ 915287 w 1572512"/>
              <a:gd name="connsiteY13" fmla="*/ 42863 h 908455"/>
              <a:gd name="connsiteX14" fmla="*/ 900999 w 1572512"/>
              <a:gd name="connsiteY14" fmla="*/ 0 h 908455"/>
              <a:gd name="connsiteX15" fmla="*/ 1572512 w 1572512"/>
              <a:gd name="connsiteY15" fmla="*/ 0 h 908455"/>
              <a:gd name="connsiteX16" fmla="*/ 1358199 w 1572512"/>
              <a:gd name="connsiteY16" fmla="*/ 514350 h 908455"/>
              <a:gd name="connsiteX17" fmla="*/ 681654 w 1572512"/>
              <a:gd name="connsiteY17" fmla="*/ 908455 h 908455"/>
              <a:gd name="connsiteX18" fmla="*/ 224724 w 1572512"/>
              <a:gd name="connsiteY18" fmla="*/ 750888 h 908455"/>
              <a:gd name="connsiteX19" fmla="*/ 29462 w 1572512"/>
              <a:gd name="connsiteY19" fmla="*/ 700088 h 908455"/>
              <a:gd name="connsiteX20" fmla="*/ 887 w 1572512"/>
              <a:gd name="connsiteY20" fmla="*/ 585788 h 908455"/>
              <a:gd name="connsiteX21" fmla="*/ 887 w 1572512"/>
              <a:gd name="connsiteY21" fmla="*/ 585788 h 908455"/>
              <a:gd name="connsiteX22" fmla="*/ 15174 w 1572512"/>
              <a:gd name="connsiteY22" fmla="*/ 528638 h 908455"/>
              <a:gd name="connsiteX0" fmla="*/ 23147 w 1580485"/>
              <a:gd name="connsiteY0" fmla="*/ 528638 h 908455"/>
              <a:gd name="connsiteX1" fmla="*/ 23147 w 1580485"/>
              <a:gd name="connsiteY1" fmla="*/ 528638 h 908455"/>
              <a:gd name="connsiteX2" fmla="*/ 194597 w 1580485"/>
              <a:gd name="connsiteY2" fmla="*/ 471488 h 908455"/>
              <a:gd name="connsiteX3" fmla="*/ 237460 w 1580485"/>
              <a:gd name="connsiteY3" fmla="*/ 442913 h 908455"/>
              <a:gd name="connsiteX4" fmla="*/ 323185 w 1580485"/>
              <a:gd name="connsiteY4" fmla="*/ 414338 h 908455"/>
              <a:gd name="connsiteX5" fmla="*/ 408910 w 1580485"/>
              <a:gd name="connsiteY5" fmla="*/ 357188 h 908455"/>
              <a:gd name="connsiteX6" fmla="*/ 494635 w 1580485"/>
              <a:gd name="connsiteY6" fmla="*/ 328613 h 908455"/>
              <a:gd name="connsiteX7" fmla="*/ 537497 w 1580485"/>
              <a:gd name="connsiteY7" fmla="*/ 300038 h 908455"/>
              <a:gd name="connsiteX8" fmla="*/ 623222 w 1580485"/>
              <a:gd name="connsiteY8" fmla="*/ 271463 h 908455"/>
              <a:gd name="connsiteX9" fmla="*/ 666085 w 1580485"/>
              <a:gd name="connsiteY9" fmla="*/ 242888 h 908455"/>
              <a:gd name="connsiteX10" fmla="*/ 708947 w 1580485"/>
              <a:gd name="connsiteY10" fmla="*/ 228600 h 908455"/>
              <a:gd name="connsiteX11" fmla="*/ 837535 w 1580485"/>
              <a:gd name="connsiteY11" fmla="*/ 157163 h 908455"/>
              <a:gd name="connsiteX12" fmla="*/ 880397 w 1580485"/>
              <a:gd name="connsiteY12" fmla="*/ 128588 h 908455"/>
              <a:gd name="connsiteX13" fmla="*/ 923260 w 1580485"/>
              <a:gd name="connsiteY13" fmla="*/ 42863 h 908455"/>
              <a:gd name="connsiteX14" fmla="*/ 908972 w 1580485"/>
              <a:gd name="connsiteY14" fmla="*/ 0 h 908455"/>
              <a:gd name="connsiteX15" fmla="*/ 1580485 w 1580485"/>
              <a:gd name="connsiteY15" fmla="*/ 0 h 908455"/>
              <a:gd name="connsiteX16" fmla="*/ 1366172 w 1580485"/>
              <a:gd name="connsiteY16" fmla="*/ 514350 h 908455"/>
              <a:gd name="connsiteX17" fmla="*/ 689627 w 1580485"/>
              <a:gd name="connsiteY17" fmla="*/ 908455 h 908455"/>
              <a:gd name="connsiteX18" fmla="*/ 378747 w 1580485"/>
              <a:gd name="connsiteY18" fmla="*/ 773113 h 908455"/>
              <a:gd name="connsiteX19" fmla="*/ 37435 w 1580485"/>
              <a:gd name="connsiteY19" fmla="*/ 700088 h 908455"/>
              <a:gd name="connsiteX20" fmla="*/ 8860 w 1580485"/>
              <a:gd name="connsiteY20" fmla="*/ 585788 h 908455"/>
              <a:gd name="connsiteX21" fmla="*/ 8860 w 1580485"/>
              <a:gd name="connsiteY21" fmla="*/ 585788 h 908455"/>
              <a:gd name="connsiteX22" fmla="*/ 23147 w 1580485"/>
              <a:gd name="connsiteY22" fmla="*/ 528638 h 908455"/>
              <a:gd name="connsiteX0" fmla="*/ 23147 w 1580485"/>
              <a:gd name="connsiteY0" fmla="*/ 528638 h 908455"/>
              <a:gd name="connsiteX1" fmla="*/ 23147 w 1580485"/>
              <a:gd name="connsiteY1" fmla="*/ 528638 h 908455"/>
              <a:gd name="connsiteX2" fmla="*/ 194597 w 1580485"/>
              <a:gd name="connsiteY2" fmla="*/ 471488 h 908455"/>
              <a:gd name="connsiteX3" fmla="*/ 237460 w 1580485"/>
              <a:gd name="connsiteY3" fmla="*/ 442913 h 908455"/>
              <a:gd name="connsiteX4" fmla="*/ 323185 w 1580485"/>
              <a:gd name="connsiteY4" fmla="*/ 414338 h 908455"/>
              <a:gd name="connsiteX5" fmla="*/ 408910 w 1580485"/>
              <a:gd name="connsiteY5" fmla="*/ 357188 h 908455"/>
              <a:gd name="connsiteX6" fmla="*/ 494635 w 1580485"/>
              <a:gd name="connsiteY6" fmla="*/ 328613 h 908455"/>
              <a:gd name="connsiteX7" fmla="*/ 537497 w 1580485"/>
              <a:gd name="connsiteY7" fmla="*/ 300038 h 908455"/>
              <a:gd name="connsiteX8" fmla="*/ 623222 w 1580485"/>
              <a:gd name="connsiteY8" fmla="*/ 271463 h 908455"/>
              <a:gd name="connsiteX9" fmla="*/ 666085 w 1580485"/>
              <a:gd name="connsiteY9" fmla="*/ 242888 h 908455"/>
              <a:gd name="connsiteX10" fmla="*/ 708947 w 1580485"/>
              <a:gd name="connsiteY10" fmla="*/ 228600 h 908455"/>
              <a:gd name="connsiteX11" fmla="*/ 837535 w 1580485"/>
              <a:gd name="connsiteY11" fmla="*/ 157163 h 908455"/>
              <a:gd name="connsiteX12" fmla="*/ 880397 w 1580485"/>
              <a:gd name="connsiteY12" fmla="*/ 128588 h 908455"/>
              <a:gd name="connsiteX13" fmla="*/ 923260 w 1580485"/>
              <a:gd name="connsiteY13" fmla="*/ 42863 h 908455"/>
              <a:gd name="connsiteX14" fmla="*/ 908972 w 1580485"/>
              <a:gd name="connsiteY14" fmla="*/ 0 h 908455"/>
              <a:gd name="connsiteX15" fmla="*/ 1580485 w 1580485"/>
              <a:gd name="connsiteY15" fmla="*/ 0 h 908455"/>
              <a:gd name="connsiteX16" fmla="*/ 1366172 w 1580485"/>
              <a:gd name="connsiteY16" fmla="*/ 514350 h 908455"/>
              <a:gd name="connsiteX17" fmla="*/ 689627 w 1580485"/>
              <a:gd name="connsiteY17" fmla="*/ 908455 h 908455"/>
              <a:gd name="connsiteX18" fmla="*/ 378747 w 1580485"/>
              <a:gd name="connsiteY18" fmla="*/ 773113 h 908455"/>
              <a:gd name="connsiteX19" fmla="*/ 37435 w 1580485"/>
              <a:gd name="connsiteY19" fmla="*/ 700088 h 908455"/>
              <a:gd name="connsiteX20" fmla="*/ 8860 w 1580485"/>
              <a:gd name="connsiteY20" fmla="*/ 585788 h 908455"/>
              <a:gd name="connsiteX21" fmla="*/ 8860 w 1580485"/>
              <a:gd name="connsiteY21" fmla="*/ 585788 h 908455"/>
              <a:gd name="connsiteX22" fmla="*/ 23147 w 1580485"/>
              <a:gd name="connsiteY22" fmla="*/ 528638 h 908455"/>
              <a:gd name="connsiteX0" fmla="*/ 14287 w 1571625"/>
              <a:gd name="connsiteY0" fmla="*/ 528638 h 908455"/>
              <a:gd name="connsiteX1" fmla="*/ 14287 w 1571625"/>
              <a:gd name="connsiteY1" fmla="*/ 528638 h 908455"/>
              <a:gd name="connsiteX2" fmla="*/ 185737 w 1571625"/>
              <a:gd name="connsiteY2" fmla="*/ 471488 h 908455"/>
              <a:gd name="connsiteX3" fmla="*/ 228600 w 1571625"/>
              <a:gd name="connsiteY3" fmla="*/ 442913 h 908455"/>
              <a:gd name="connsiteX4" fmla="*/ 314325 w 1571625"/>
              <a:gd name="connsiteY4" fmla="*/ 414338 h 908455"/>
              <a:gd name="connsiteX5" fmla="*/ 400050 w 1571625"/>
              <a:gd name="connsiteY5" fmla="*/ 357188 h 908455"/>
              <a:gd name="connsiteX6" fmla="*/ 485775 w 1571625"/>
              <a:gd name="connsiteY6" fmla="*/ 328613 h 908455"/>
              <a:gd name="connsiteX7" fmla="*/ 528637 w 1571625"/>
              <a:gd name="connsiteY7" fmla="*/ 300038 h 908455"/>
              <a:gd name="connsiteX8" fmla="*/ 614362 w 1571625"/>
              <a:gd name="connsiteY8" fmla="*/ 271463 h 908455"/>
              <a:gd name="connsiteX9" fmla="*/ 657225 w 1571625"/>
              <a:gd name="connsiteY9" fmla="*/ 242888 h 908455"/>
              <a:gd name="connsiteX10" fmla="*/ 700087 w 1571625"/>
              <a:gd name="connsiteY10" fmla="*/ 228600 h 908455"/>
              <a:gd name="connsiteX11" fmla="*/ 828675 w 1571625"/>
              <a:gd name="connsiteY11" fmla="*/ 157163 h 908455"/>
              <a:gd name="connsiteX12" fmla="*/ 871537 w 1571625"/>
              <a:gd name="connsiteY12" fmla="*/ 128588 h 908455"/>
              <a:gd name="connsiteX13" fmla="*/ 914400 w 1571625"/>
              <a:gd name="connsiteY13" fmla="*/ 42863 h 908455"/>
              <a:gd name="connsiteX14" fmla="*/ 900112 w 1571625"/>
              <a:gd name="connsiteY14" fmla="*/ 0 h 908455"/>
              <a:gd name="connsiteX15" fmla="*/ 1571625 w 1571625"/>
              <a:gd name="connsiteY15" fmla="*/ 0 h 908455"/>
              <a:gd name="connsiteX16" fmla="*/ 1357312 w 1571625"/>
              <a:gd name="connsiteY16" fmla="*/ 514350 h 908455"/>
              <a:gd name="connsiteX17" fmla="*/ 680767 w 1571625"/>
              <a:gd name="connsiteY17" fmla="*/ 908455 h 908455"/>
              <a:gd name="connsiteX18" fmla="*/ 369887 w 1571625"/>
              <a:gd name="connsiteY18" fmla="*/ 773113 h 908455"/>
              <a:gd name="connsiteX19" fmla="*/ 238125 w 1571625"/>
              <a:gd name="connsiteY19" fmla="*/ 677863 h 908455"/>
              <a:gd name="connsiteX20" fmla="*/ 0 w 1571625"/>
              <a:gd name="connsiteY20" fmla="*/ 585788 h 908455"/>
              <a:gd name="connsiteX21" fmla="*/ 0 w 1571625"/>
              <a:gd name="connsiteY21" fmla="*/ 585788 h 908455"/>
              <a:gd name="connsiteX22" fmla="*/ 14287 w 1571625"/>
              <a:gd name="connsiteY22" fmla="*/ 528638 h 908455"/>
              <a:gd name="connsiteX0" fmla="*/ 14287 w 1571625"/>
              <a:gd name="connsiteY0" fmla="*/ 528638 h 908455"/>
              <a:gd name="connsiteX1" fmla="*/ 14287 w 1571625"/>
              <a:gd name="connsiteY1" fmla="*/ 528638 h 908455"/>
              <a:gd name="connsiteX2" fmla="*/ 185737 w 1571625"/>
              <a:gd name="connsiteY2" fmla="*/ 471488 h 908455"/>
              <a:gd name="connsiteX3" fmla="*/ 228600 w 1571625"/>
              <a:gd name="connsiteY3" fmla="*/ 442913 h 908455"/>
              <a:gd name="connsiteX4" fmla="*/ 314325 w 1571625"/>
              <a:gd name="connsiteY4" fmla="*/ 414338 h 908455"/>
              <a:gd name="connsiteX5" fmla="*/ 400050 w 1571625"/>
              <a:gd name="connsiteY5" fmla="*/ 357188 h 908455"/>
              <a:gd name="connsiteX6" fmla="*/ 485775 w 1571625"/>
              <a:gd name="connsiteY6" fmla="*/ 328613 h 908455"/>
              <a:gd name="connsiteX7" fmla="*/ 528637 w 1571625"/>
              <a:gd name="connsiteY7" fmla="*/ 300038 h 908455"/>
              <a:gd name="connsiteX8" fmla="*/ 614362 w 1571625"/>
              <a:gd name="connsiteY8" fmla="*/ 271463 h 908455"/>
              <a:gd name="connsiteX9" fmla="*/ 657225 w 1571625"/>
              <a:gd name="connsiteY9" fmla="*/ 242888 h 908455"/>
              <a:gd name="connsiteX10" fmla="*/ 700087 w 1571625"/>
              <a:gd name="connsiteY10" fmla="*/ 228600 h 908455"/>
              <a:gd name="connsiteX11" fmla="*/ 828675 w 1571625"/>
              <a:gd name="connsiteY11" fmla="*/ 157163 h 908455"/>
              <a:gd name="connsiteX12" fmla="*/ 871537 w 1571625"/>
              <a:gd name="connsiteY12" fmla="*/ 128588 h 908455"/>
              <a:gd name="connsiteX13" fmla="*/ 914400 w 1571625"/>
              <a:gd name="connsiteY13" fmla="*/ 42863 h 908455"/>
              <a:gd name="connsiteX14" fmla="*/ 900112 w 1571625"/>
              <a:gd name="connsiteY14" fmla="*/ 0 h 908455"/>
              <a:gd name="connsiteX15" fmla="*/ 1571625 w 1571625"/>
              <a:gd name="connsiteY15" fmla="*/ 0 h 908455"/>
              <a:gd name="connsiteX16" fmla="*/ 1357312 w 1571625"/>
              <a:gd name="connsiteY16" fmla="*/ 514350 h 908455"/>
              <a:gd name="connsiteX17" fmla="*/ 680767 w 1571625"/>
              <a:gd name="connsiteY17" fmla="*/ 908455 h 908455"/>
              <a:gd name="connsiteX18" fmla="*/ 369887 w 1571625"/>
              <a:gd name="connsiteY18" fmla="*/ 773113 h 908455"/>
              <a:gd name="connsiteX19" fmla="*/ 238125 w 1571625"/>
              <a:gd name="connsiteY19" fmla="*/ 677863 h 908455"/>
              <a:gd name="connsiteX20" fmla="*/ 0 w 1571625"/>
              <a:gd name="connsiteY20" fmla="*/ 585788 h 908455"/>
              <a:gd name="connsiteX21" fmla="*/ 171450 w 1571625"/>
              <a:gd name="connsiteY21" fmla="*/ 588963 h 908455"/>
              <a:gd name="connsiteX22" fmla="*/ 14287 w 1571625"/>
              <a:gd name="connsiteY22" fmla="*/ 528638 h 908455"/>
              <a:gd name="connsiteX0" fmla="*/ 0 w 1557338"/>
              <a:gd name="connsiteY0" fmla="*/ 528638 h 908455"/>
              <a:gd name="connsiteX1" fmla="*/ 0 w 1557338"/>
              <a:gd name="connsiteY1" fmla="*/ 528638 h 908455"/>
              <a:gd name="connsiteX2" fmla="*/ 171450 w 1557338"/>
              <a:gd name="connsiteY2" fmla="*/ 471488 h 908455"/>
              <a:gd name="connsiteX3" fmla="*/ 214313 w 1557338"/>
              <a:gd name="connsiteY3" fmla="*/ 442913 h 908455"/>
              <a:gd name="connsiteX4" fmla="*/ 300038 w 1557338"/>
              <a:gd name="connsiteY4" fmla="*/ 414338 h 908455"/>
              <a:gd name="connsiteX5" fmla="*/ 385763 w 1557338"/>
              <a:gd name="connsiteY5" fmla="*/ 357188 h 908455"/>
              <a:gd name="connsiteX6" fmla="*/ 471488 w 1557338"/>
              <a:gd name="connsiteY6" fmla="*/ 328613 h 908455"/>
              <a:gd name="connsiteX7" fmla="*/ 514350 w 1557338"/>
              <a:gd name="connsiteY7" fmla="*/ 300038 h 908455"/>
              <a:gd name="connsiteX8" fmla="*/ 600075 w 1557338"/>
              <a:gd name="connsiteY8" fmla="*/ 271463 h 908455"/>
              <a:gd name="connsiteX9" fmla="*/ 642938 w 1557338"/>
              <a:gd name="connsiteY9" fmla="*/ 242888 h 908455"/>
              <a:gd name="connsiteX10" fmla="*/ 685800 w 1557338"/>
              <a:gd name="connsiteY10" fmla="*/ 228600 h 908455"/>
              <a:gd name="connsiteX11" fmla="*/ 814388 w 1557338"/>
              <a:gd name="connsiteY11" fmla="*/ 157163 h 908455"/>
              <a:gd name="connsiteX12" fmla="*/ 857250 w 1557338"/>
              <a:gd name="connsiteY12" fmla="*/ 128588 h 908455"/>
              <a:gd name="connsiteX13" fmla="*/ 900113 w 1557338"/>
              <a:gd name="connsiteY13" fmla="*/ 42863 h 908455"/>
              <a:gd name="connsiteX14" fmla="*/ 885825 w 1557338"/>
              <a:gd name="connsiteY14" fmla="*/ 0 h 908455"/>
              <a:gd name="connsiteX15" fmla="*/ 1557338 w 1557338"/>
              <a:gd name="connsiteY15" fmla="*/ 0 h 908455"/>
              <a:gd name="connsiteX16" fmla="*/ 1343025 w 1557338"/>
              <a:gd name="connsiteY16" fmla="*/ 514350 h 908455"/>
              <a:gd name="connsiteX17" fmla="*/ 666480 w 1557338"/>
              <a:gd name="connsiteY17" fmla="*/ 908455 h 908455"/>
              <a:gd name="connsiteX18" fmla="*/ 355600 w 1557338"/>
              <a:gd name="connsiteY18" fmla="*/ 773113 h 908455"/>
              <a:gd name="connsiteX19" fmla="*/ 223838 w 1557338"/>
              <a:gd name="connsiteY19" fmla="*/ 677863 h 908455"/>
              <a:gd name="connsiteX20" fmla="*/ 182563 w 1557338"/>
              <a:gd name="connsiteY20" fmla="*/ 633413 h 908455"/>
              <a:gd name="connsiteX21" fmla="*/ 157163 w 1557338"/>
              <a:gd name="connsiteY21" fmla="*/ 588963 h 908455"/>
              <a:gd name="connsiteX22" fmla="*/ 0 w 1557338"/>
              <a:gd name="connsiteY22" fmla="*/ 528638 h 908455"/>
              <a:gd name="connsiteX0" fmla="*/ 0 w 1557338"/>
              <a:gd name="connsiteY0" fmla="*/ 528638 h 908455"/>
              <a:gd name="connsiteX1" fmla="*/ 0 w 1557338"/>
              <a:gd name="connsiteY1" fmla="*/ 528638 h 908455"/>
              <a:gd name="connsiteX2" fmla="*/ 171450 w 1557338"/>
              <a:gd name="connsiteY2" fmla="*/ 471488 h 908455"/>
              <a:gd name="connsiteX3" fmla="*/ 214313 w 1557338"/>
              <a:gd name="connsiteY3" fmla="*/ 442913 h 908455"/>
              <a:gd name="connsiteX4" fmla="*/ 300038 w 1557338"/>
              <a:gd name="connsiteY4" fmla="*/ 414338 h 908455"/>
              <a:gd name="connsiteX5" fmla="*/ 385763 w 1557338"/>
              <a:gd name="connsiteY5" fmla="*/ 357188 h 908455"/>
              <a:gd name="connsiteX6" fmla="*/ 471488 w 1557338"/>
              <a:gd name="connsiteY6" fmla="*/ 328613 h 908455"/>
              <a:gd name="connsiteX7" fmla="*/ 514350 w 1557338"/>
              <a:gd name="connsiteY7" fmla="*/ 300038 h 908455"/>
              <a:gd name="connsiteX8" fmla="*/ 600075 w 1557338"/>
              <a:gd name="connsiteY8" fmla="*/ 271463 h 908455"/>
              <a:gd name="connsiteX9" fmla="*/ 642938 w 1557338"/>
              <a:gd name="connsiteY9" fmla="*/ 242888 h 908455"/>
              <a:gd name="connsiteX10" fmla="*/ 685800 w 1557338"/>
              <a:gd name="connsiteY10" fmla="*/ 228600 h 908455"/>
              <a:gd name="connsiteX11" fmla="*/ 814388 w 1557338"/>
              <a:gd name="connsiteY11" fmla="*/ 157163 h 908455"/>
              <a:gd name="connsiteX12" fmla="*/ 857250 w 1557338"/>
              <a:gd name="connsiteY12" fmla="*/ 128588 h 908455"/>
              <a:gd name="connsiteX13" fmla="*/ 900113 w 1557338"/>
              <a:gd name="connsiteY13" fmla="*/ 42863 h 908455"/>
              <a:gd name="connsiteX14" fmla="*/ 885825 w 1557338"/>
              <a:gd name="connsiteY14" fmla="*/ 0 h 908455"/>
              <a:gd name="connsiteX15" fmla="*/ 1557338 w 1557338"/>
              <a:gd name="connsiteY15" fmla="*/ 0 h 908455"/>
              <a:gd name="connsiteX16" fmla="*/ 1343025 w 1557338"/>
              <a:gd name="connsiteY16" fmla="*/ 514350 h 908455"/>
              <a:gd name="connsiteX17" fmla="*/ 666480 w 1557338"/>
              <a:gd name="connsiteY17" fmla="*/ 908455 h 908455"/>
              <a:gd name="connsiteX18" fmla="*/ 355600 w 1557338"/>
              <a:gd name="connsiteY18" fmla="*/ 773113 h 908455"/>
              <a:gd name="connsiteX19" fmla="*/ 223838 w 1557338"/>
              <a:gd name="connsiteY19" fmla="*/ 677863 h 908455"/>
              <a:gd name="connsiteX20" fmla="*/ 185738 w 1557338"/>
              <a:gd name="connsiteY20" fmla="*/ 652463 h 908455"/>
              <a:gd name="connsiteX21" fmla="*/ 157163 w 1557338"/>
              <a:gd name="connsiteY21" fmla="*/ 588963 h 908455"/>
              <a:gd name="connsiteX22" fmla="*/ 0 w 1557338"/>
              <a:gd name="connsiteY22" fmla="*/ 528638 h 908455"/>
              <a:gd name="connsiteX0" fmla="*/ 76200 w 1557338"/>
              <a:gd name="connsiteY0" fmla="*/ 509588 h 908455"/>
              <a:gd name="connsiteX1" fmla="*/ 0 w 1557338"/>
              <a:gd name="connsiteY1" fmla="*/ 528638 h 908455"/>
              <a:gd name="connsiteX2" fmla="*/ 171450 w 1557338"/>
              <a:gd name="connsiteY2" fmla="*/ 471488 h 908455"/>
              <a:gd name="connsiteX3" fmla="*/ 214313 w 1557338"/>
              <a:gd name="connsiteY3" fmla="*/ 442913 h 908455"/>
              <a:gd name="connsiteX4" fmla="*/ 300038 w 1557338"/>
              <a:gd name="connsiteY4" fmla="*/ 414338 h 908455"/>
              <a:gd name="connsiteX5" fmla="*/ 385763 w 1557338"/>
              <a:gd name="connsiteY5" fmla="*/ 357188 h 908455"/>
              <a:gd name="connsiteX6" fmla="*/ 471488 w 1557338"/>
              <a:gd name="connsiteY6" fmla="*/ 328613 h 908455"/>
              <a:gd name="connsiteX7" fmla="*/ 514350 w 1557338"/>
              <a:gd name="connsiteY7" fmla="*/ 300038 h 908455"/>
              <a:gd name="connsiteX8" fmla="*/ 600075 w 1557338"/>
              <a:gd name="connsiteY8" fmla="*/ 271463 h 908455"/>
              <a:gd name="connsiteX9" fmla="*/ 642938 w 1557338"/>
              <a:gd name="connsiteY9" fmla="*/ 242888 h 908455"/>
              <a:gd name="connsiteX10" fmla="*/ 685800 w 1557338"/>
              <a:gd name="connsiteY10" fmla="*/ 228600 h 908455"/>
              <a:gd name="connsiteX11" fmla="*/ 814388 w 1557338"/>
              <a:gd name="connsiteY11" fmla="*/ 157163 h 908455"/>
              <a:gd name="connsiteX12" fmla="*/ 857250 w 1557338"/>
              <a:gd name="connsiteY12" fmla="*/ 128588 h 908455"/>
              <a:gd name="connsiteX13" fmla="*/ 900113 w 1557338"/>
              <a:gd name="connsiteY13" fmla="*/ 42863 h 908455"/>
              <a:gd name="connsiteX14" fmla="*/ 885825 w 1557338"/>
              <a:gd name="connsiteY14" fmla="*/ 0 h 908455"/>
              <a:gd name="connsiteX15" fmla="*/ 1557338 w 1557338"/>
              <a:gd name="connsiteY15" fmla="*/ 0 h 908455"/>
              <a:gd name="connsiteX16" fmla="*/ 1343025 w 1557338"/>
              <a:gd name="connsiteY16" fmla="*/ 514350 h 908455"/>
              <a:gd name="connsiteX17" fmla="*/ 666480 w 1557338"/>
              <a:gd name="connsiteY17" fmla="*/ 908455 h 908455"/>
              <a:gd name="connsiteX18" fmla="*/ 355600 w 1557338"/>
              <a:gd name="connsiteY18" fmla="*/ 773113 h 908455"/>
              <a:gd name="connsiteX19" fmla="*/ 223838 w 1557338"/>
              <a:gd name="connsiteY19" fmla="*/ 677863 h 908455"/>
              <a:gd name="connsiteX20" fmla="*/ 185738 w 1557338"/>
              <a:gd name="connsiteY20" fmla="*/ 652463 h 908455"/>
              <a:gd name="connsiteX21" fmla="*/ 157163 w 1557338"/>
              <a:gd name="connsiteY21" fmla="*/ 588963 h 908455"/>
              <a:gd name="connsiteX22" fmla="*/ 76200 w 1557338"/>
              <a:gd name="connsiteY22" fmla="*/ 509588 h 908455"/>
              <a:gd name="connsiteX0" fmla="*/ 12700 w 1493838"/>
              <a:gd name="connsiteY0" fmla="*/ 509588 h 908455"/>
              <a:gd name="connsiteX1" fmla="*/ 0 w 1493838"/>
              <a:gd name="connsiteY1" fmla="*/ 503238 h 908455"/>
              <a:gd name="connsiteX2" fmla="*/ 107950 w 1493838"/>
              <a:gd name="connsiteY2" fmla="*/ 471488 h 908455"/>
              <a:gd name="connsiteX3" fmla="*/ 150813 w 1493838"/>
              <a:gd name="connsiteY3" fmla="*/ 442913 h 908455"/>
              <a:gd name="connsiteX4" fmla="*/ 236538 w 1493838"/>
              <a:gd name="connsiteY4" fmla="*/ 414338 h 908455"/>
              <a:gd name="connsiteX5" fmla="*/ 322263 w 1493838"/>
              <a:gd name="connsiteY5" fmla="*/ 357188 h 908455"/>
              <a:gd name="connsiteX6" fmla="*/ 407988 w 1493838"/>
              <a:gd name="connsiteY6" fmla="*/ 328613 h 908455"/>
              <a:gd name="connsiteX7" fmla="*/ 450850 w 1493838"/>
              <a:gd name="connsiteY7" fmla="*/ 300038 h 908455"/>
              <a:gd name="connsiteX8" fmla="*/ 536575 w 1493838"/>
              <a:gd name="connsiteY8" fmla="*/ 271463 h 908455"/>
              <a:gd name="connsiteX9" fmla="*/ 579438 w 1493838"/>
              <a:gd name="connsiteY9" fmla="*/ 242888 h 908455"/>
              <a:gd name="connsiteX10" fmla="*/ 622300 w 1493838"/>
              <a:gd name="connsiteY10" fmla="*/ 228600 h 908455"/>
              <a:gd name="connsiteX11" fmla="*/ 750888 w 1493838"/>
              <a:gd name="connsiteY11" fmla="*/ 157163 h 908455"/>
              <a:gd name="connsiteX12" fmla="*/ 793750 w 1493838"/>
              <a:gd name="connsiteY12" fmla="*/ 128588 h 908455"/>
              <a:gd name="connsiteX13" fmla="*/ 836613 w 1493838"/>
              <a:gd name="connsiteY13" fmla="*/ 42863 h 908455"/>
              <a:gd name="connsiteX14" fmla="*/ 822325 w 1493838"/>
              <a:gd name="connsiteY14" fmla="*/ 0 h 908455"/>
              <a:gd name="connsiteX15" fmla="*/ 1493838 w 1493838"/>
              <a:gd name="connsiteY15" fmla="*/ 0 h 908455"/>
              <a:gd name="connsiteX16" fmla="*/ 1279525 w 1493838"/>
              <a:gd name="connsiteY16" fmla="*/ 514350 h 908455"/>
              <a:gd name="connsiteX17" fmla="*/ 602980 w 1493838"/>
              <a:gd name="connsiteY17" fmla="*/ 908455 h 908455"/>
              <a:gd name="connsiteX18" fmla="*/ 292100 w 1493838"/>
              <a:gd name="connsiteY18" fmla="*/ 773113 h 908455"/>
              <a:gd name="connsiteX19" fmla="*/ 160338 w 1493838"/>
              <a:gd name="connsiteY19" fmla="*/ 677863 h 908455"/>
              <a:gd name="connsiteX20" fmla="*/ 122238 w 1493838"/>
              <a:gd name="connsiteY20" fmla="*/ 652463 h 908455"/>
              <a:gd name="connsiteX21" fmla="*/ 93663 w 1493838"/>
              <a:gd name="connsiteY21" fmla="*/ 588963 h 908455"/>
              <a:gd name="connsiteX22" fmla="*/ 12700 w 1493838"/>
              <a:gd name="connsiteY22" fmla="*/ 509588 h 908455"/>
              <a:gd name="connsiteX0" fmla="*/ 12700 w 1493838"/>
              <a:gd name="connsiteY0" fmla="*/ 509588 h 908455"/>
              <a:gd name="connsiteX1" fmla="*/ 0 w 1493838"/>
              <a:gd name="connsiteY1" fmla="*/ 503238 h 908455"/>
              <a:gd name="connsiteX2" fmla="*/ 107950 w 1493838"/>
              <a:gd name="connsiteY2" fmla="*/ 471488 h 908455"/>
              <a:gd name="connsiteX3" fmla="*/ 150813 w 1493838"/>
              <a:gd name="connsiteY3" fmla="*/ 442913 h 908455"/>
              <a:gd name="connsiteX4" fmla="*/ 236538 w 1493838"/>
              <a:gd name="connsiteY4" fmla="*/ 414338 h 908455"/>
              <a:gd name="connsiteX5" fmla="*/ 322263 w 1493838"/>
              <a:gd name="connsiteY5" fmla="*/ 357188 h 908455"/>
              <a:gd name="connsiteX6" fmla="*/ 407988 w 1493838"/>
              <a:gd name="connsiteY6" fmla="*/ 328613 h 908455"/>
              <a:gd name="connsiteX7" fmla="*/ 450850 w 1493838"/>
              <a:gd name="connsiteY7" fmla="*/ 300038 h 908455"/>
              <a:gd name="connsiteX8" fmla="*/ 536575 w 1493838"/>
              <a:gd name="connsiteY8" fmla="*/ 271463 h 908455"/>
              <a:gd name="connsiteX9" fmla="*/ 579438 w 1493838"/>
              <a:gd name="connsiteY9" fmla="*/ 242888 h 908455"/>
              <a:gd name="connsiteX10" fmla="*/ 622300 w 1493838"/>
              <a:gd name="connsiteY10" fmla="*/ 228600 h 908455"/>
              <a:gd name="connsiteX11" fmla="*/ 750888 w 1493838"/>
              <a:gd name="connsiteY11" fmla="*/ 157163 h 908455"/>
              <a:gd name="connsiteX12" fmla="*/ 793750 w 1493838"/>
              <a:gd name="connsiteY12" fmla="*/ 128588 h 908455"/>
              <a:gd name="connsiteX13" fmla="*/ 836613 w 1493838"/>
              <a:gd name="connsiteY13" fmla="*/ 42863 h 908455"/>
              <a:gd name="connsiteX14" fmla="*/ 822325 w 1493838"/>
              <a:gd name="connsiteY14" fmla="*/ 0 h 908455"/>
              <a:gd name="connsiteX15" fmla="*/ 1493838 w 1493838"/>
              <a:gd name="connsiteY15" fmla="*/ 0 h 908455"/>
              <a:gd name="connsiteX16" fmla="*/ 1279525 w 1493838"/>
              <a:gd name="connsiteY16" fmla="*/ 514350 h 908455"/>
              <a:gd name="connsiteX17" fmla="*/ 602980 w 1493838"/>
              <a:gd name="connsiteY17" fmla="*/ 908455 h 908455"/>
              <a:gd name="connsiteX18" fmla="*/ 292100 w 1493838"/>
              <a:gd name="connsiteY18" fmla="*/ 773113 h 908455"/>
              <a:gd name="connsiteX19" fmla="*/ 160338 w 1493838"/>
              <a:gd name="connsiteY19" fmla="*/ 677863 h 908455"/>
              <a:gd name="connsiteX20" fmla="*/ 122238 w 1493838"/>
              <a:gd name="connsiteY20" fmla="*/ 652463 h 908455"/>
              <a:gd name="connsiteX21" fmla="*/ 93663 w 1493838"/>
              <a:gd name="connsiteY21" fmla="*/ 588963 h 908455"/>
              <a:gd name="connsiteX22" fmla="*/ 12700 w 1493838"/>
              <a:gd name="connsiteY22" fmla="*/ 509588 h 908455"/>
              <a:gd name="connsiteX0" fmla="*/ 12700 w 1493838"/>
              <a:gd name="connsiteY0" fmla="*/ 509588 h 938029"/>
              <a:gd name="connsiteX1" fmla="*/ 0 w 1493838"/>
              <a:gd name="connsiteY1" fmla="*/ 503238 h 938029"/>
              <a:gd name="connsiteX2" fmla="*/ 107950 w 1493838"/>
              <a:gd name="connsiteY2" fmla="*/ 471488 h 938029"/>
              <a:gd name="connsiteX3" fmla="*/ 150813 w 1493838"/>
              <a:gd name="connsiteY3" fmla="*/ 442913 h 938029"/>
              <a:gd name="connsiteX4" fmla="*/ 236538 w 1493838"/>
              <a:gd name="connsiteY4" fmla="*/ 414338 h 938029"/>
              <a:gd name="connsiteX5" fmla="*/ 322263 w 1493838"/>
              <a:gd name="connsiteY5" fmla="*/ 357188 h 938029"/>
              <a:gd name="connsiteX6" fmla="*/ 407988 w 1493838"/>
              <a:gd name="connsiteY6" fmla="*/ 328613 h 938029"/>
              <a:gd name="connsiteX7" fmla="*/ 450850 w 1493838"/>
              <a:gd name="connsiteY7" fmla="*/ 300038 h 938029"/>
              <a:gd name="connsiteX8" fmla="*/ 536575 w 1493838"/>
              <a:gd name="connsiteY8" fmla="*/ 271463 h 938029"/>
              <a:gd name="connsiteX9" fmla="*/ 579438 w 1493838"/>
              <a:gd name="connsiteY9" fmla="*/ 242888 h 938029"/>
              <a:gd name="connsiteX10" fmla="*/ 622300 w 1493838"/>
              <a:gd name="connsiteY10" fmla="*/ 228600 h 938029"/>
              <a:gd name="connsiteX11" fmla="*/ 750888 w 1493838"/>
              <a:gd name="connsiteY11" fmla="*/ 157163 h 938029"/>
              <a:gd name="connsiteX12" fmla="*/ 793750 w 1493838"/>
              <a:gd name="connsiteY12" fmla="*/ 128588 h 938029"/>
              <a:gd name="connsiteX13" fmla="*/ 836613 w 1493838"/>
              <a:gd name="connsiteY13" fmla="*/ 42863 h 938029"/>
              <a:gd name="connsiteX14" fmla="*/ 822325 w 1493838"/>
              <a:gd name="connsiteY14" fmla="*/ 0 h 938029"/>
              <a:gd name="connsiteX15" fmla="*/ 1493838 w 1493838"/>
              <a:gd name="connsiteY15" fmla="*/ 0 h 938029"/>
              <a:gd name="connsiteX16" fmla="*/ 1279525 w 1493838"/>
              <a:gd name="connsiteY16" fmla="*/ 514350 h 938029"/>
              <a:gd name="connsiteX17" fmla="*/ 406581 w 1493838"/>
              <a:gd name="connsiteY17" fmla="*/ 938029 h 938029"/>
              <a:gd name="connsiteX18" fmla="*/ 292100 w 1493838"/>
              <a:gd name="connsiteY18" fmla="*/ 773113 h 938029"/>
              <a:gd name="connsiteX19" fmla="*/ 160338 w 1493838"/>
              <a:gd name="connsiteY19" fmla="*/ 677863 h 938029"/>
              <a:gd name="connsiteX20" fmla="*/ 122238 w 1493838"/>
              <a:gd name="connsiteY20" fmla="*/ 652463 h 938029"/>
              <a:gd name="connsiteX21" fmla="*/ 93663 w 1493838"/>
              <a:gd name="connsiteY21" fmla="*/ 588963 h 938029"/>
              <a:gd name="connsiteX22" fmla="*/ 12700 w 1493838"/>
              <a:gd name="connsiteY22" fmla="*/ 509588 h 9380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493838" h="938029">
                <a:moveTo>
                  <a:pt x="12700" y="509588"/>
                </a:moveTo>
                <a:lnTo>
                  <a:pt x="0" y="503238"/>
                </a:lnTo>
                <a:cubicBezTo>
                  <a:pt x="57150" y="484188"/>
                  <a:pt x="82815" y="481542"/>
                  <a:pt x="107950" y="471488"/>
                </a:cubicBezTo>
                <a:cubicBezTo>
                  <a:pt x="133085" y="461434"/>
                  <a:pt x="135121" y="449887"/>
                  <a:pt x="150813" y="442913"/>
                </a:cubicBezTo>
                <a:cubicBezTo>
                  <a:pt x="178338" y="430680"/>
                  <a:pt x="236538" y="414338"/>
                  <a:pt x="236538" y="414338"/>
                </a:cubicBezTo>
                <a:cubicBezTo>
                  <a:pt x="265113" y="395288"/>
                  <a:pt x="289682" y="368048"/>
                  <a:pt x="322263" y="357188"/>
                </a:cubicBezTo>
                <a:lnTo>
                  <a:pt x="407988" y="328613"/>
                </a:lnTo>
                <a:cubicBezTo>
                  <a:pt x="422275" y="319088"/>
                  <a:pt x="435159" y="307012"/>
                  <a:pt x="450850" y="300038"/>
                </a:cubicBezTo>
                <a:cubicBezTo>
                  <a:pt x="478375" y="287805"/>
                  <a:pt x="536575" y="271463"/>
                  <a:pt x="536575" y="271463"/>
                </a:cubicBezTo>
                <a:cubicBezTo>
                  <a:pt x="550863" y="261938"/>
                  <a:pt x="564079" y="250567"/>
                  <a:pt x="579438" y="242888"/>
                </a:cubicBezTo>
                <a:cubicBezTo>
                  <a:pt x="592908" y="236153"/>
                  <a:pt x="609135" y="235914"/>
                  <a:pt x="622300" y="228600"/>
                </a:cubicBezTo>
                <a:cubicBezTo>
                  <a:pt x="769677" y="146723"/>
                  <a:pt x="653903" y="189490"/>
                  <a:pt x="750888" y="157163"/>
                </a:cubicBezTo>
                <a:cubicBezTo>
                  <a:pt x="765175" y="147638"/>
                  <a:pt x="781608" y="140730"/>
                  <a:pt x="793750" y="128588"/>
                </a:cubicBezTo>
                <a:cubicBezTo>
                  <a:pt x="821446" y="100892"/>
                  <a:pt x="824992" y="77723"/>
                  <a:pt x="836613" y="42863"/>
                </a:cubicBezTo>
                <a:lnTo>
                  <a:pt x="822325" y="0"/>
                </a:lnTo>
                <a:lnTo>
                  <a:pt x="1493838" y="0"/>
                </a:lnTo>
                <a:lnTo>
                  <a:pt x="1279525" y="514350"/>
                </a:lnTo>
                <a:cubicBezTo>
                  <a:pt x="1054010" y="645718"/>
                  <a:pt x="632096" y="806661"/>
                  <a:pt x="406581" y="938029"/>
                </a:cubicBezTo>
                <a:cubicBezTo>
                  <a:pt x="270528" y="860377"/>
                  <a:pt x="405252" y="863735"/>
                  <a:pt x="292100" y="773113"/>
                </a:cubicBezTo>
                <a:cubicBezTo>
                  <a:pt x="277813" y="735013"/>
                  <a:pt x="188648" y="697971"/>
                  <a:pt x="160338" y="677863"/>
                </a:cubicBezTo>
                <a:cubicBezTo>
                  <a:pt x="132028" y="657755"/>
                  <a:pt x="122238" y="709161"/>
                  <a:pt x="122238" y="652463"/>
                </a:cubicBezTo>
                <a:lnTo>
                  <a:pt x="93663" y="588963"/>
                </a:lnTo>
                <a:lnTo>
                  <a:pt x="12700" y="509588"/>
                </a:lnTo>
                <a:close/>
              </a:path>
            </a:pathLst>
          </a:custGeom>
          <a:blipFill dpi="0" rotWithShape="1">
            <a:blip r:embed="rId5">
              <a:alphaModFix amt="16000"/>
            </a:blip>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350" dirty="0"/>
          </a:p>
        </p:txBody>
      </p:sp>
      <p:pic>
        <p:nvPicPr>
          <p:cNvPr id="96" name="Picture 95">
            <a:extLst>
              <a:ext uri="{FF2B5EF4-FFF2-40B4-BE49-F238E27FC236}">
                <a16:creationId xmlns:a16="http://schemas.microsoft.com/office/drawing/2014/main" id="{8FD5A2FF-FC9F-C04C-B3F3-3C8C5D306BB2}"/>
              </a:ext>
            </a:extLst>
          </p:cNvPr>
          <p:cNvPicPr>
            <a:picLocks noChangeAspect="1"/>
          </p:cNvPicPr>
          <p:nvPr/>
        </p:nvPicPr>
        <p:blipFill rotWithShape="1">
          <a:blip r:embed="rId6">
            <a:duotone>
              <a:schemeClr val="bg2">
                <a:shade val="45000"/>
                <a:satMod val="135000"/>
              </a:schemeClr>
              <a:prstClr val="white"/>
            </a:duotone>
          </a:blip>
          <a:srcRect l="70460" r="791" b="-15907"/>
          <a:stretch/>
        </p:blipFill>
        <p:spPr>
          <a:xfrm>
            <a:off x="3727063" y="1892702"/>
            <a:ext cx="2320349" cy="865406"/>
          </a:xfrm>
          <a:prstGeom prst="rect">
            <a:avLst/>
          </a:prstGeom>
        </p:spPr>
      </p:pic>
      <p:grpSp>
        <p:nvGrpSpPr>
          <p:cNvPr id="46" name="Group 45">
            <a:extLst>
              <a:ext uri="{FF2B5EF4-FFF2-40B4-BE49-F238E27FC236}">
                <a16:creationId xmlns:a16="http://schemas.microsoft.com/office/drawing/2014/main" id="{504A816D-03C2-A849-B7A9-8070AAE99123}"/>
              </a:ext>
            </a:extLst>
          </p:cNvPr>
          <p:cNvGrpSpPr/>
          <p:nvPr/>
        </p:nvGrpSpPr>
        <p:grpSpPr>
          <a:xfrm>
            <a:off x="3011418" y="1167109"/>
            <a:ext cx="2601706" cy="3926609"/>
            <a:chOff x="860257" y="1792705"/>
            <a:chExt cx="2261937" cy="3886200"/>
          </a:xfrm>
          <a:gradFill>
            <a:gsLst>
              <a:gs pos="23000">
                <a:srgbClr val="99BB44"/>
              </a:gs>
              <a:gs pos="44000">
                <a:schemeClr val="accent6">
                  <a:lumMod val="60000"/>
                  <a:lumOff val="40000"/>
                </a:schemeClr>
              </a:gs>
              <a:gs pos="67000">
                <a:schemeClr val="accent6">
                  <a:lumMod val="40000"/>
                  <a:lumOff val="60000"/>
                </a:schemeClr>
              </a:gs>
              <a:gs pos="89000">
                <a:srgbClr val="99BB44"/>
              </a:gs>
            </a:gsLst>
            <a:lin ang="5400000" scaled="1"/>
          </a:gradFill>
        </p:grpSpPr>
        <p:sp>
          <p:nvSpPr>
            <p:cNvPr id="59" name="Rectangle 58">
              <a:extLst>
                <a:ext uri="{FF2B5EF4-FFF2-40B4-BE49-F238E27FC236}">
                  <a16:creationId xmlns:a16="http://schemas.microsoft.com/office/drawing/2014/main" id="{3A085008-0D25-9C4E-8B0C-8E6D0D33C10F}"/>
                </a:ext>
              </a:extLst>
            </p:cNvPr>
            <p:cNvSpPr/>
            <p:nvPr/>
          </p:nvSpPr>
          <p:spPr>
            <a:xfrm>
              <a:off x="1094874" y="3429000"/>
              <a:ext cx="1792705" cy="224990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60" name="Triangle 59">
              <a:extLst>
                <a:ext uri="{FF2B5EF4-FFF2-40B4-BE49-F238E27FC236}">
                  <a16:creationId xmlns:a16="http://schemas.microsoft.com/office/drawing/2014/main" id="{A42D72DC-060B-C745-AD97-7559C39FFBAC}"/>
                </a:ext>
              </a:extLst>
            </p:cNvPr>
            <p:cNvSpPr/>
            <p:nvPr/>
          </p:nvSpPr>
          <p:spPr>
            <a:xfrm>
              <a:off x="860257" y="1792705"/>
              <a:ext cx="2261937" cy="1636295"/>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sp>
        <p:nvSpPr>
          <p:cNvPr id="47" name="Rounded Rectangle 46">
            <a:extLst>
              <a:ext uri="{FF2B5EF4-FFF2-40B4-BE49-F238E27FC236}">
                <a16:creationId xmlns:a16="http://schemas.microsoft.com/office/drawing/2014/main" id="{F6F5B259-33BD-D64E-B559-ABAA0501E1BF}"/>
              </a:ext>
            </a:extLst>
          </p:cNvPr>
          <p:cNvSpPr/>
          <p:nvPr/>
        </p:nvSpPr>
        <p:spPr>
          <a:xfrm>
            <a:off x="3258640" y="5102683"/>
            <a:ext cx="2101152" cy="271358"/>
          </a:xfrm>
          <a:prstGeom prst="round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50" b="1" dirty="0">
                <a:latin typeface="Century Gothic" panose="020B0502020202020204" pitchFamily="34" charset="0"/>
              </a:rPr>
              <a:t>Expanded LRS Tech Foundation</a:t>
            </a:r>
          </a:p>
        </p:txBody>
      </p:sp>
      <p:sp>
        <p:nvSpPr>
          <p:cNvPr id="51" name="TextBox 50">
            <a:extLst>
              <a:ext uri="{FF2B5EF4-FFF2-40B4-BE49-F238E27FC236}">
                <a16:creationId xmlns:a16="http://schemas.microsoft.com/office/drawing/2014/main" id="{979ED01B-39FD-FB41-9B48-08A3D03DAE14}"/>
              </a:ext>
            </a:extLst>
          </p:cNvPr>
          <p:cNvSpPr txBox="1"/>
          <p:nvPr/>
        </p:nvSpPr>
        <p:spPr>
          <a:xfrm>
            <a:off x="3201948" y="3703413"/>
            <a:ext cx="950436" cy="196208"/>
          </a:xfrm>
          <a:prstGeom prst="rect">
            <a:avLst/>
          </a:prstGeom>
          <a:noFill/>
        </p:spPr>
        <p:txBody>
          <a:bodyPr wrap="square" rtlCol="0">
            <a:spAutoFit/>
          </a:bodyPr>
          <a:lstStyle/>
          <a:p>
            <a:pPr algn="ctr"/>
            <a:r>
              <a:rPr lang="en-US" sz="675" b="1" dirty="0">
                <a:solidFill>
                  <a:schemeClr val="bg1"/>
                </a:solidFill>
                <a:latin typeface="Century Gothic" panose="020B0502020202020204" pitchFamily="34" charset="0"/>
              </a:rPr>
              <a:t>Core Application</a:t>
            </a:r>
          </a:p>
        </p:txBody>
      </p:sp>
      <p:grpSp>
        <p:nvGrpSpPr>
          <p:cNvPr id="35" name="Group 34">
            <a:extLst>
              <a:ext uri="{FF2B5EF4-FFF2-40B4-BE49-F238E27FC236}">
                <a16:creationId xmlns:a16="http://schemas.microsoft.com/office/drawing/2014/main" id="{5DA8F2B6-E728-6646-BD5C-7A7EDA6EE080}"/>
              </a:ext>
            </a:extLst>
          </p:cNvPr>
          <p:cNvGrpSpPr/>
          <p:nvPr/>
        </p:nvGrpSpPr>
        <p:grpSpPr>
          <a:xfrm>
            <a:off x="3044251" y="1206556"/>
            <a:ext cx="2526626" cy="1677041"/>
            <a:chOff x="4414820" y="1883871"/>
            <a:chExt cx="3368834" cy="1823206"/>
          </a:xfrm>
        </p:grpSpPr>
        <p:grpSp>
          <p:nvGrpSpPr>
            <p:cNvPr id="92" name="Group 91">
              <a:extLst>
                <a:ext uri="{FF2B5EF4-FFF2-40B4-BE49-F238E27FC236}">
                  <a16:creationId xmlns:a16="http://schemas.microsoft.com/office/drawing/2014/main" id="{2A8F69FF-D174-3B44-943D-BF259953EA31}"/>
                </a:ext>
              </a:extLst>
            </p:cNvPr>
            <p:cNvGrpSpPr/>
            <p:nvPr/>
          </p:nvGrpSpPr>
          <p:grpSpPr>
            <a:xfrm>
              <a:off x="4414820" y="1883871"/>
              <a:ext cx="3368834" cy="1823206"/>
              <a:chOff x="308115" y="1875483"/>
              <a:chExt cx="3368834" cy="1823206"/>
            </a:xfrm>
          </p:grpSpPr>
          <p:cxnSp>
            <p:nvCxnSpPr>
              <p:cNvPr id="94" name="Straight Connector 93">
                <a:extLst>
                  <a:ext uri="{FF2B5EF4-FFF2-40B4-BE49-F238E27FC236}">
                    <a16:creationId xmlns:a16="http://schemas.microsoft.com/office/drawing/2014/main" id="{F6BA8A27-182E-3D46-A7E8-67A103CB547F}"/>
                  </a:ext>
                </a:extLst>
              </p:cNvPr>
              <p:cNvCxnSpPr>
                <a:cxnSpLocks/>
              </p:cNvCxnSpPr>
              <p:nvPr/>
            </p:nvCxnSpPr>
            <p:spPr>
              <a:xfrm flipV="1">
                <a:off x="308115" y="1920177"/>
                <a:ext cx="1681396" cy="1768157"/>
              </a:xfrm>
              <a:prstGeom prst="line">
                <a:avLst/>
              </a:prstGeom>
              <a:ln w="762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99" name="Straight Connector 98">
                <a:extLst>
                  <a:ext uri="{FF2B5EF4-FFF2-40B4-BE49-F238E27FC236}">
                    <a16:creationId xmlns:a16="http://schemas.microsoft.com/office/drawing/2014/main" id="{EC228069-7948-344C-A15E-1D63814599EF}"/>
                  </a:ext>
                </a:extLst>
              </p:cNvPr>
              <p:cNvCxnSpPr>
                <a:cxnSpLocks/>
              </p:cNvCxnSpPr>
              <p:nvPr/>
            </p:nvCxnSpPr>
            <p:spPr>
              <a:xfrm flipH="1" flipV="1">
                <a:off x="1980267" y="1875483"/>
                <a:ext cx="1696682" cy="1823206"/>
              </a:xfrm>
              <a:prstGeom prst="line">
                <a:avLst/>
              </a:prstGeom>
              <a:ln w="76200">
                <a:solidFill>
                  <a:schemeClr val="bg1"/>
                </a:solidFill>
              </a:ln>
            </p:spPr>
            <p:style>
              <a:lnRef idx="1">
                <a:schemeClr val="accent1"/>
              </a:lnRef>
              <a:fillRef idx="0">
                <a:schemeClr val="accent1"/>
              </a:fillRef>
              <a:effectRef idx="0">
                <a:schemeClr val="accent1"/>
              </a:effectRef>
              <a:fontRef idx="minor">
                <a:schemeClr val="tx1"/>
              </a:fontRef>
            </p:style>
          </p:cxnSp>
        </p:grpSp>
        <p:cxnSp>
          <p:nvCxnSpPr>
            <p:cNvPr id="115" name="Straight Connector 114">
              <a:extLst>
                <a:ext uri="{FF2B5EF4-FFF2-40B4-BE49-F238E27FC236}">
                  <a16:creationId xmlns:a16="http://schemas.microsoft.com/office/drawing/2014/main" id="{8FA660D4-F7B5-A041-89E6-2BDCE7F8E895}"/>
                </a:ext>
              </a:extLst>
            </p:cNvPr>
            <p:cNvCxnSpPr>
              <a:cxnSpLocks/>
            </p:cNvCxnSpPr>
            <p:nvPr/>
          </p:nvCxnSpPr>
          <p:spPr>
            <a:xfrm>
              <a:off x="4730853" y="3617551"/>
              <a:ext cx="274932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117" name="Rounded Rectangle 116">
            <a:extLst>
              <a:ext uri="{FF2B5EF4-FFF2-40B4-BE49-F238E27FC236}">
                <a16:creationId xmlns:a16="http://schemas.microsoft.com/office/drawing/2014/main" id="{9BC9C73D-327F-0D4B-9B96-D6839F2C81EC}"/>
              </a:ext>
            </a:extLst>
          </p:cNvPr>
          <p:cNvSpPr/>
          <p:nvPr/>
        </p:nvSpPr>
        <p:spPr>
          <a:xfrm>
            <a:off x="3376557" y="2601180"/>
            <a:ext cx="1886084" cy="170590"/>
          </a:xfrm>
          <a:prstGeom prst="round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 b="1" dirty="0">
                <a:solidFill>
                  <a:schemeClr val="bg1"/>
                </a:solidFill>
                <a:latin typeface="Century Gothic" panose="020B0502020202020204" pitchFamily="34" charset="0"/>
              </a:rPr>
              <a:t>Contact Center Integration</a:t>
            </a:r>
          </a:p>
        </p:txBody>
      </p:sp>
      <p:sp>
        <p:nvSpPr>
          <p:cNvPr id="118" name="Rounded Rectangle 117">
            <a:extLst>
              <a:ext uri="{FF2B5EF4-FFF2-40B4-BE49-F238E27FC236}">
                <a16:creationId xmlns:a16="http://schemas.microsoft.com/office/drawing/2014/main" id="{FE4D48E6-C14E-BF44-956F-E9DA956522B4}"/>
              </a:ext>
            </a:extLst>
          </p:cNvPr>
          <p:cNvSpPr/>
          <p:nvPr/>
        </p:nvSpPr>
        <p:spPr>
          <a:xfrm>
            <a:off x="3482066" y="2395030"/>
            <a:ext cx="758667" cy="165393"/>
          </a:xfrm>
          <a:prstGeom prst="round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 b="1" dirty="0">
                <a:solidFill>
                  <a:schemeClr val="bg1"/>
                </a:solidFill>
                <a:latin typeface="Century Gothic" panose="020B0502020202020204" pitchFamily="34" charset="0"/>
              </a:rPr>
              <a:t>Help Desk 1/2</a:t>
            </a:r>
          </a:p>
        </p:txBody>
      </p:sp>
      <p:sp>
        <p:nvSpPr>
          <p:cNvPr id="119" name="Rounded Rectangle 118">
            <a:extLst>
              <a:ext uri="{FF2B5EF4-FFF2-40B4-BE49-F238E27FC236}">
                <a16:creationId xmlns:a16="http://schemas.microsoft.com/office/drawing/2014/main" id="{1D30D923-349E-994A-AE3A-A387E3E55D09}"/>
              </a:ext>
            </a:extLst>
          </p:cNvPr>
          <p:cNvSpPr/>
          <p:nvPr/>
        </p:nvSpPr>
        <p:spPr>
          <a:xfrm>
            <a:off x="4279798" y="2392497"/>
            <a:ext cx="835995" cy="170600"/>
          </a:xfrm>
          <a:prstGeom prst="round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 b="1" dirty="0">
                <a:solidFill>
                  <a:schemeClr val="bg1"/>
                </a:solidFill>
                <a:latin typeface="Century Gothic" panose="020B0502020202020204" pitchFamily="34" charset="0"/>
              </a:rPr>
              <a:t>Help Desk 3</a:t>
            </a:r>
          </a:p>
        </p:txBody>
      </p:sp>
      <p:sp>
        <p:nvSpPr>
          <p:cNvPr id="120" name="Rounded Rectangle 119">
            <a:extLst>
              <a:ext uri="{FF2B5EF4-FFF2-40B4-BE49-F238E27FC236}">
                <a16:creationId xmlns:a16="http://schemas.microsoft.com/office/drawing/2014/main" id="{31AE39FB-22C5-A74E-B66B-176E8C3C41E3}"/>
              </a:ext>
            </a:extLst>
          </p:cNvPr>
          <p:cNvSpPr/>
          <p:nvPr/>
        </p:nvSpPr>
        <p:spPr>
          <a:xfrm>
            <a:off x="3687610" y="2183566"/>
            <a:ext cx="1272512" cy="168712"/>
          </a:xfrm>
          <a:prstGeom prst="round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 b="1" dirty="0">
                <a:solidFill>
                  <a:schemeClr val="bg1"/>
                </a:solidFill>
                <a:latin typeface="Century Gothic" panose="020B0502020202020204" pitchFamily="34" charset="0"/>
              </a:rPr>
              <a:t>Expanded Central Print</a:t>
            </a:r>
          </a:p>
        </p:txBody>
      </p:sp>
      <p:grpSp>
        <p:nvGrpSpPr>
          <p:cNvPr id="41" name="Group 40">
            <a:extLst>
              <a:ext uri="{FF2B5EF4-FFF2-40B4-BE49-F238E27FC236}">
                <a16:creationId xmlns:a16="http://schemas.microsoft.com/office/drawing/2014/main" id="{DCB46225-519D-7345-A198-C12708E0FD62}"/>
              </a:ext>
            </a:extLst>
          </p:cNvPr>
          <p:cNvGrpSpPr/>
          <p:nvPr/>
        </p:nvGrpSpPr>
        <p:grpSpPr>
          <a:xfrm>
            <a:off x="4868596" y="4246137"/>
            <a:ext cx="412396" cy="839195"/>
            <a:chOff x="6094182" y="4507805"/>
            <a:chExt cx="549861" cy="1118926"/>
          </a:xfrm>
        </p:grpSpPr>
        <p:sp>
          <p:nvSpPr>
            <p:cNvPr id="125" name="Rectangle 124">
              <a:extLst>
                <a:ext uri="{FF2B5EF4-FFF2-40B4-BE49-F238E27FC236}">
                  <a16:creationId xmlns:a16="http://schemas.microsoft.com/office/drawing/2014/main" id="{AFF4821C-CD42-9744-890F-00D45B4B5899}"/>
                </a:ext>
              </a:extLst>
            </p:cNvPr>
            <p:cNvSpPr/>
            <p:nvPr/>
          </p:nvSpPr>
          <p:spPr>
            <a:xfrm>
              <a:off x="6162445" y="4507805"/>
              <a:ext cx="406400" cy="938441"/>
            </a:xfrm>
            <a:prstGeom prst="rect">
              <a:avLst/>
            </a:prstGeom>
            <a:solidFill>
              <a:srgbClr val="FFF9F5"/>
            </a:solidFill>
            <a:ln w="3810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126" name="Oval 125">
              <a:extLst>
                <a:ext uri="{FF2B5EF4-FFF2-40B4-BE49-F238E27FC236}">
                  <a16:creationId xmlns:a16="http://schemas.microsoft.com/office/drawing/2014/main" id="{7F76474D-21C4-F549-A381-828A2292324F}"/>
                </a:ext>
              </a:extLst>
            </p:cNvPr>
            <p:cNvSpPr/>
            <p:nvPr/>
          </p:nvSpPr>
          <p:spPr>
            <a:xfrm>
              <a:off x="6453543" y="4945728"/>
              <a:ext cx="64008" cy="62593"/>
            </a:xfrm>
            <a:prstGeom prst="ellipse">
              <a:avLst/>
            </a:prstGeom>
            <a:solidFill>
              <a:schemeClr val="bg1">
                <a:lumMod val="50000"/>
              </a:schemeClr>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27" name="Rectangle 126">
              <a:extLst>
                <a:ext uri="{FF2B5EF4-FFF2-40B4-BE49-F238E27FC236}">
                  <a16:creationId xmlns:a16="http://schemas.microsoft.com/office/drawing/2014/main" id="{F8F50860-B690-1340-A301-2A7326C34C6E}"/>
                </a:ext>
              </a:extLst>
            </p:cNvPr>
            <p:cNvSpPr/>
            <p:nvPr/>
          </p:nvSpPr>
          <p:spPr>
            <a:xfrm>
              <a:off x="6094768" y="5446246"/>
              <a:ext cx="549275" cy="9226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128" name="Rectangle 127">
              <a:extLst>
                <a:ext uri="{FF2B5EF4-FFF2-40B4-BE49-F238E27FC236}">
                  <a16:creationId xmlns:a16="http://schemas.microsoft.com/office/drawing/2014/main" id="{6F1C6C6E-0619-A447-9CB1-02EE2EB662D4}"/>
                </a:ext>
              </a:extLst>
            </p:cNvPr>
            <p:cNvSpPr/>
            <p:nvPr/>
          </p:nvSpPr>
          <p:spPr>
            <a:xfrm>
              <a:off x="6094182" y="5534465"/>
              <a:ext cx="549275" cy="92266"/>
            </a:xfrm>
            <a:prstGeom prst="rect">
              <a:avLst/>
            </a:prstGeom>
            <a:solidFill>
              <a:schemeClr val="bg1">
                <a:lumMod val="9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grpSp>
      <p:grpSp>
        <p:nvGrpSpPr>
          <p:cNvPr id="42" name="Group 41">
            <a:extLst>
              <a:ext uri="{FF2B5EF4-FFF2-40B4-BE49-F238E27FC236}">
                <a16:creationId xmlns:a16="http://schemas.microsoft.com/office/drawing/2014/main" id="{701ADF1E-C5DE-9C4D-8AE3-434519E5794D}"/>
              </a:ext>
            </a:extLst>
          </p:cNvPr>
          <p:cNvGrpSpPr/>
          <p:nvPr/>
        </p:nvGrpSpPr>
        <p:grpSpPr>
          <a:xfrm>
            <a:off x="3443741" y="3893236"/>
            <a:ext cx="611764" cy="640686"/>
            <a:chOff x="4900311" y="3906781"/>
            <a:chExt cx="529390" cy="938463"/>
          </a:xfrm>
        </p:grpSpPr>
        <p:sp>
          <p:nvSpPr>
            <p:cNvPr id="122" name="Rectangle 121">
              <a:extLst>
                <a:ext uri="{FF2B5EF4-FFF2-40B4-BE49-F238E27FC236}">
                  <a16:creationId xmlns:a16="http://schemas.microsoft.com/office/drawing/2014/main" id="{F4637DBC-D47B-B345-A396-3E55692AE9E3}"/>
                </a:ext>
              </a:extLst>
            </p:cNvPr>
            <p:cNvSpPr/>
            <p:nvPr/>
          </p:nvSpPr>
          <p:spPr>
            <a:xfrm>
              <a:off x="4900311" y="3906781"/>
              <a:ext cx="529390" cy="938463"/>
            </a:xfrm>
            <a:prstGeom prst="rect">
              <a:avLst/>
            </a:prstGeom>
            <a:solidFill>
              <a:srgbClr val="FFF9F5"/>
            </a:solidFill>
            <a:ln w="3810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cxnSp>
          <p:nvCxnSpPr>
            <p:cNvPr id="123" name="Straight Connector 122">
              <a:extLst>
                <a:ext uri="{FF2B5EF4-FFF2-40B4-BE49-F238E27FC236}">
                  <a16:creationId xmlns:a16="http://schemas.microsoft.com/office/drawing/2014/main" id="{F6E67ACC-6A94-9545-A1A6-54E516B41F01}"/>
                </a:ext>
              </a:extLst>
            </p:cNvPr>
            <p:cNvCxnSpPr>
              <a:cxnSpLocks/>
              <a:stCxn id="122" idx="0"/>
              <a:endCxn id="122" idx="2"/>
            </p:cNvCxnSpPr>
            <p:nvPr/>
          </p:nvCxnSpPr>
          <p:spPr>
            <a:xfrm>
              <a:off x="5165006" y="3906781"/>
              <a:ext cx="0" cy="938463"/>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24" name="Straight Connector 123">
              <a:extLst>
                <a:ext uri="{FF2B5EF4-FFF2-40B4-BE49-F238E27FC236}">
                  <a16:creationId xmlns:a16="http://schemas.microsoft.com/office/drawing/2014/main" id="{8A0FD10D-C664-DB4B-B2CD-A2F650215CDF}"/>
                </a:ext>
              </a:extLst>
            </p:cNvPr>
            <p:cNvCxnSpPr>
              <a:stCxn id="122" idx="1"/>
              <a:endCxn id="122" idx="3"/>
            </p:cNvCxnSpPr>
            <p:nvPr/>
          </p:nvCxnSpPr>
          <p:spPr>
            <a:xfrm>
              <a:off x="4900311" y="4376013"/>
              <a:ext cx="529390" cy="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50" name="TextBox 49">
              <a:extLst>
                <a:ext uri="{FF2B5EF4-FFF2-40B4-BE49-F238E27FC236}">
                  <a16:creationId xmlns:a16="http://schemas.microsoft.com/office/drawing/2014/main" id="{2ADC20CA-91C5-5C4B-9FD1-44524BB9E3C7}"/>
                </a:ext>
              </a:extLst>
            </p:cNvPr>
            <p:cNvSpPr txBox="1"/>
            <p:nvPr/>
          </p:nvSpPr>
          <p:spPr>
            <a:xfrm>
              <a:off x="4927871" y="3934288"/>
              <a:ext cx="479081" cy="371931"/>
            </a:xfrm>
            <a:prstGeom prst="rect">
              <a:avLst/>
            </a:prstGeom>
            <a:solidFill>
              <a:srgbClr val="FFC000"/>
            </a:solidFill>
          </p:spPr>
          <p:txBody>
            <a:bodyPr wrap="square" rtlCol="0">
              <a:spAutoFit/>
            </a:bodyPr>
            <a:lstStyle/>
            <a:p>
              <a:r>
                <a:rPr lang="en-US" sz="525" b="1" dirty="0">
                  <a:solidFill>
                    <a:schemeClr val="bg1"/>
                  </a:solidFill>
                  <a:latin typeface="Century Gothic" panose="020B0502020202020204" pitchFamily="34" charset="0"/>
                </a:rPr>
                <a:t>Statewide Portal</a:t>
              </a:r>
            </a:p>
          </p:txBody>
        </p:sp>
      </p:grpSp>
      <p:sp>
        <p:nvSpPr>
          <p:cNvPr id="129" name="TextBox 128">
            <a:extLst>
              <a:ext uri="{FF2B5EF4-FFF2-40B4-BE49-F238E27FC236}">
                <a16:creationId xmlns:a16="http://schemas.microsoft.com/office/drawing/2014/main" id="{52D71C61-528D-3A4D-A05F-E9669070F7CA}"/>
              </a:ext>
            </a:extLst>
          </p:cNvPr>
          <p:cNvSpPr txBox="1"/>
          <p:nvPr/>
        </p:nvSpPr>
        <p:spPr>
          <a:xfrm>
            <a:off x="4887175" y="4294479"/>
            <a:ext cx="437940" cy="276999"/>
          </a:xfrm>
          <a:prstGeom prst="rect">
            <a:avLst/>
          </a:prstGeom>
          <a:noFill/>
        </p:spPr>
        <p:txBody>
          <a:bodyPr wrap="none" rtlCol="0">
            <a:spAutoFit/>
          </a:bodyPr>
          <a:lstStyle/>
          <a:p>
            <a:r>
              <a:rPr lang="en-US" sz="600" dirty="0">
                <a:latin typeface="Century Gothic" panose="020B0502020202020204" pitchFamily="34" charset="0"/>
              </a:rPr>
              <a:t>Lobby </a:t>
            </a:r>
          </a:p>
          <a:p>
            <a:r>
              <a:rPr lang="en-US" sz="600" dirty="0">
                <a:latin typeface="Century Gothic" panose="020B0502020202020204" pitchFamily="34" charset="0"/>
              </a:rPr>
              <a:t>Mgmt</a:t>
            </a:r>
          </a:p>
        </p:txBody>
      </p:sp>
      <p:pic>
        <p:nvPicPr>
          <p:cNvPr id="130" name="Picture 129">
            <a:extLst>
              <a:ext uri="{FF2B5EF4-FFF2-40B4-BE49-F238E27FC236}">
                <a16:creationId xmlns:a16="http://schemas.microsoft.com/office/drawing/2014/main" id="{9315CB9F-2CFE-384C-8871-4B0B5DD8DBA7}"/>
              </a:ext>
            </a:extLst>
          </p:cNvPr>
          <p:cNvPicPr>
            <a:picLocks noChangeAspect="1"/>
          </p:cNvPicPr>
          <p:nvPr/>
        </p:nvPicPr>
        <p:blipFill rotWithShape="1">
          <a:blip r:embed="rId6">
            <a:duotone>
              <a:schemeClr val="bg2">
                <a:shade val="45000"/>
                <a:satMod val="135000"/>
              </a:schemeClr>
              <a:prstClr val="white"/>
            </a:duotone>
          </a:blip>
          <a:srcRect l="71202" r="2269" b="-15907"/>
          <a:stretch/>
        </p:blipFill>
        <p:spPr>
          <a:xfrm rot="21349289">
            <a:off x="6080274" y="1714468"/>
            <a:ext cx="3065911" cy="865406"/>
          </a:xfrm>
          <a:prstGeom prst="rect">
            <a:avLst/>
          </a:prstGeom>
        </p:spPr>
      </p:pic>
      <p:sp>
        <p:nvSpPr>
          <p:cNvPr id="131" name="Rounded Rectangle 130">
            <a:extLst>
              <a:ext uri="{FF2B5EF4-FFF2-40B4-BE49-F238E27FC236}">
                <a16:creationId xmlns:a16="http://schemas.microsoft.com/office/drawing/2014/main" id="{96EFB114-1CDE-6646-A66E-8B076CFA924C}"/>
              </a:ext>
            </a:extLst>
          </p:cNvPr>
          <p:cNvSpPr/>
          <p:nvPr/>
        </p:nvSpPr>
        <p:spPr>
          <a:xfrm>
            <a:off x="3597641" y="2889131"/>
            <a:ext cx="817174" cy="190332"/>
          </a:xfrm>
          <a:prstGeom prst="round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25" b="1" dirty="0">
                <a:solidFill>
                  <a:schemeClr val="bg1"/>
                </a:solidFill>
                <a:latin typeface="Century Gothic" panose="020B0502020202020204" pitchFamily="34" charset="0"/>
              </a:rPr>
              <a:t>57-County GA/GR</a:t>
            </a:r>
          </a:p>
        </p:txBody>
      </p:sp>
      <p:sp>
        <p:nvSpPr>
          <p:cNvPr id="132" name="Rounded Rectangle 131">
            <a:extLst>
              <a:ext uri="{FF2B5EF4-FFF2-40B4-BE49-F238E27FC236}">
                <a16:creationId xmlns:a16="http://schemas.microsoft.com/office/drawing/2014/main" id="{3F813621-149E-C446-A65D-9119EE869AC4}"/>
              </a:ext>
            </a:extLst>
          </p:cNvPr>
          <p:cNvSpPr/>
          <p:nvPr/>
        </p:nvSpPr>
        <p:spPr>
          <a:xfrm>
            <a:off x="3601633" y="3107711"/>
            <a:ext cx="817174" cy="152249"/>
          </a:xfrm>
          <a:prstGeom prst="round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25" b="1" dirty="0">
                <a:solidFill>
                  <a:schemeClr val="bg1"/>
                </a:solidFill>
                <a:latin typeface="Century Gothic" panose="020B0502020202020204" pitchFamily="34" charset="0"/>
              </a:rPr>
              <a:t>Non-State Forms</a:t>
            </a:r>
          </a:p>
        </p:txBody>
      </p:sp>
      <p:sp>
        <p:nvSpPr>
          <p:cNvPr id="133" name="Rounded Rectangle 132">
            <a:extLst>
              <a:ext uri="{FF2B5EF4-FFF2-40B4-BE49-F238E27FC236}">
                <a16:creationId xmlns:a16="http://schemas.microsoft.com/office/drawing/2014/main" id="{CC6EE1EE-A385-B549-8864-5A93F706AAE4}"/>
              </a:ext>
            </a:extLst>
          </p:cNvPr>
          <p:cNvSpPr/>
          <p:nvPr/>
        </p:nvSpPr>
        <p:spPr>
          <a:xfrm>
            <a:off x="3597641" y="3288163"/>
            <a:ext cx="817174" cy="152249"/>
          </a:xfrm>
          <a:prstGeom prst="round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25" b="1" dirty="0">
                <a:solidFill>
                  <a:schemeClr val="bg1"/>
                </a:solidFill>
                <a:latin typeface="Century Gothic" panose="020B0502020202020204" pitchFamily="34" charset="0"/>
              </a:rPr>
              <a:t>Analytics</a:t>
            </a:r>
          </a:p>
        </p:txBody>
      </p:sp>
      <p:sp>
        <p:nvSpPr>
          <p:cNvPr id="135" name="Rounded Rectangle 134">
            <a:extLst>
              <a:ext uri="{FF2B5EF4-FFF2-40B4-BE49-F238E27FC236}">
                <a16:creationId xmlns:a16="http://schemas.microsoft.com/office/drawing/2014/main" id="{0EC1217A-79AA-5B4E-9808-51AA724E3A69}"/>
              </a:ext>
            </a:extLst>
          </p:cNvPr>
          <p:cNvSpPr/>
          <p:nvPr/>
        </p:nvSpPr>
        <p:spPr>
          <a:xfrm>
            <a:off x="4443129" y="3111591"/>
            <a:ext cx="817174" cy="152249"/>
          </a:xfrm>
          <a:prstGeom prst="round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25" b="1" dirty="0">
                <a:solidFill>
                  <a:schemeClr val="bg1"/>
                </a:solidFill>
                <a:latin typeface="Century Gothic" panose="020B0502020202020204" pitchFamily="34" charset="0"/>
              </a:rPr>
              <a:t>APIs</a:t>
            </a:r>
          </a:p>
        </p:txBody>
      </p:sp>
      <p:sp>
        <p:nvSpPr>
          <p:cNvPr id="136" name="Rounded Rectangle 135">
            <a:extLst>
              <a:ext uri="{FF2B5EF4-FFF2-40B4-BE49-F238E27FC236}">
                <a16:creationId xmlns:a16="http://schemas.microsoft.com/office/drawing/2014/main" id="{153EE406-7C36-F640-8D78-4A2826A4A3FA}"/>
              </a:ext>
            </a:extLst>
          </p:cNvPr>
          <p:cNvSpPr/>
          <p:nvPr/>
        </p:nvSpPr>
        <p:spPr>
          <a:xfrm>
            <a:off x="4442178" y="3294140"/>
            <a:ext cx="817174" cy="152249"/>
          </a:xfrm>
          <a:prstGeom prst="round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25" b="1" dirty="0">
                <a:solidFill>
                  <a:schemeClr val="bg1"/>
                </a:solidFill>
                <a:latin typeface="Century Gothic" panose="020B0502020202020204" pitchFamily="34" charset="0"/>
              </a:rPr>
              <a:t>FCED</a:t>
            </a:r>
          </a:p>
        </p:txBody>
      </p:sp>
      <p:cxnSp>
        <p:nvCxnSpPr>
          <p:cNvPr id="139" name="Straight Connector 138">
            <a:extLst>
              <a:ext uri="{FF2B5EF4-FFF2-40B4-BE49-F238E27FC236}">
                <a16:creationId xmlns:a16="http://schemas.microsoft.com/office/drawing/2014/main" id="{8048B738-6426-1B4A-AA7D-AD195C13F083}"/>
              </a:ext>
            </a:extLst>
          </p:cNvPr>
          <p:cNvCxnSpPr>
            <a:cxnSpLocks/>
          </p:cNvCxnSpPr>
          <p:nvPr/>
        </p:nvCxnSpPr>
        <p:spPr>
          <a:xfrm>
            <a:off x="3281277" y="3689652"/>
            <a:ext cx="2040682"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141" name="Rounded Rectangle 140">
            <a:extLst>
              <a:ext uri="{FF2B5EF4-FFF2-40B4-BE49-F238E27FC236}">
                <a16:creationId xmlns:a16="http://schemas.microsoft.com/office/drawing/2014/main" id="{8C789AD2-82E1-A14C-BA1D-C3DA30497E56}"/>
              </a:ext>
            </a:extLst>
          </p:cNvPr>
          <p:cNvSpPr/>
          <p:nvPr/>
        </p:nvSpPr>
        <p:spPr>
          <a:xfrm>
            <a:off x="4454027" y="3469353"/>
            <a:ext cx="817174" cy="152249"/>
          </a:xfrm>
          <a:prstGeom prst="roundRect">
            <a:avLst/>
          </a:prstGeom>
          <a:solidFill>
            <a:srgbClr val="FFC000"/>
          </a:solid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25" b="1" dirty="0">
                <a:solidFill>
                  <a:schemeClr val="bg1"/>
                </a:solidFill>
                <a:latin typeface="Century Gothic" panose="020B0502020202020204" pitchFamily="34" charset="0"/>
              </a:rPr>
              <a:t>Converted Ancillary Systems (Core)</a:t>
            </a:r>
          </a:p>
        </p:txBody>
      </p:sp>
      <p:grpSp>
        <p:nvGrpSpPr>
          <p:cNvPr id="187" name="Group 186">
            <a:extLst>
              <a:ext uri="{FF2B5EF4-FFF2-40B4-BE49-F238E27FC236}">
                <a16:creationId xmlns:a16="http://schemas.microsoft.com/office/drawing/2014/main" id="{AB79355F-5E59-B247-86BB-693C3FDD2CF6}"/>
              </a:ext>
            </a:extLst>
          </p:cNvPr>
          <p:cNvGrpSpPr/>
          <p:nvPr/>
        </p:nvGrpSpPr>
        <p:grpSpPr>
          <a:xfrm>
            <a:off x="1878324" y="3168869"/>
            <a:ext cx="1014287" cy="1157235"/>
            <a:chOff x="8846956" y="3195411"/>
            <a:chExt cx="1352382" cy="1542980"/>
          </a:xfrm>
        </p:grpSpPr>
        <p:grpSp>
          <p:nvGrpSpPr>
            <p:cNvPr id="157" name="Group 156">
              <a:extLst>
                <a:ext uri="{FF2B5EF4-FFF2-40B4-BE49-F238E27FC236}">
                  <a16:creationId xmlns:a16="http://schemas.microsoft.com/office/drawing/2014/main" id="{342ADB22-7D47-D04A-A9E6-BE60568FFE45}"/>
                </a:ext>
              </a:extLst>
            </p:cNvPr>
            <p:cNvGrpSpPr/>
            <p:nvPr/>
          </p:nvGrpSpPr>
          <p:grpSpPr>
            <a:xfrm>
              <a:off x="8846956" y="3195411"/>
              <a:ext cx="1352382" cy="1542980"/>
              <a:chOff x="365051" y="2678080"/>
              <a:chExt cx="2630144" cy="3000824"/>
            </a:xfrm>
            <a:solidFill>
              <a:srgbClr val="E6C975"/>
            </a:solidFill>
          </p:grpSpPr>
          <p:grpSp>
            <p:nvGrpSpPr>
              <p:cNvPr id="158" name="Group 157">
                <a:extLst>
                  <a:ext uri="{FF2B5EF4-FFF2-40B4-BE49-F238E27FC236}">
                    <a16:creationId xmlns:a16="http://schemas.microsoft.com/office/drawing/2014/main" id="{F7E40E1C-9E7B-FD4D-B351-793392BB87AD}"/>
                  </a:ext>
                </a:extLst>
              </p:cNvPr>
              <p:cNvGrpSpPr/>
              <p:nvPr/>
            </p:nvGrpSpPr>
            <p:grpSpPr>
              <a:xfrm>
                <a:off x="365051" y="2678080"/>
                <a:ext cx="2630144" cy="3000824"/>
                <a:chOff x="860257" y="1792705"/>
                <a:chExt cx="2261937" cy="3886200"/>
              </a:xfrm>
              <a:grpFill/>
            </p:grpSpPr>
            <p:sp>
              <p:nvSpPr>
                <p:cNvPr id="165" name="Rectangle 164">
                  <a:extLst>
                    <a:ext uri="{FF2B5EF4-FFF2-40B4-BE49-F238E27FC236}">
                      <a16:creationId xmlns:a16="http://schemas.microsoft.com/office/drawing/2014/main" id="{4B0BE5BE-36FE-D144-A144-78C371E25AB7}"/>
                    </a:ext>
                  </a:extLst>
                </p:cNvPr>
                <p:cNvSpPr/>
                <p:nvPr/>
              </p:nvSpPr>
              <p:spPr>
                <a:xfrm>
                  <a:off x="1094874" y="3429000"/>
                  <a:ext cx="1792705" cy="2249905"/>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66" name="Triangle 165">
                  <a:extLst>
                    <a:ext uri="{FF2B5EF4-FFF2-40B4-BE49-F238E27FC236}">
                      <a16:creationId xmlns:a16="http://schemas.microsoft.com/office/drawing/2014/main" id="{7E48BDA7-F1B4-8745-B35D-DA5C85E4EC4C}"/>
                    </a:ext>
                  </a:extLst>
                </p:cNvPr>
                <p:cNvSpPr/>
                <p:nvPr/>
              </p:nvSpPr>
              <p:spPr>
                <a:xfrm>
                  <a:off x="860257" y="1792705"/>
                  <a:ext cx="2261937" cy="1636295"/>
                </a:xfrm>
                <a:prstGeom prst="triangl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sp>
            <p:nvSpPr>
              <p:cNvPr id="159" name="Rectangle 158">
                <a:extLst>
                  <a:ext uri="{FF2B5EF4-FFF2-40B4-BE49-F238E27FC236}">
                    <a16:creationId xmlns:a16="http://schemas.microsoft.com/office/drawing/2014/main" id="{D65DB4B9-082E-CA4F-A2E1-ECCF1F5F15F4}"/>
                  </a:ext>
                </a:extLst>
              </p:cNvPr>
              <p:cNvSpPr/>
              <p:nvPr/>
            </p:nvSpPr>
            <p:spPr>
              <a:xfrm>
                <a:off x="857955" y="4383980"/>
                <a:ext cx="1631338" cy="1259040"/>
              </a:xfrm>
              <a:prstGeom prst="rect">
                <a:avLst/>
              </a:prstGeom>
              <a:solidFill>
                <a:schemeClr val="accent4">
                  <a:lumMod val="40000"/>
                  <a:lumOff val="60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cxnSp>
            <p:nvCxnSpPr>
              <p:cNvPr id="161" name="Straight Connector 160">
                <a:extLst>
                  <a:ext uri="{FF2B5EF4-FFF2-40B4-BE49-F238E27FC236}">
                    <a16:creationId xmlns:a16="http://schemas.microsoft.com/office/drawing/2014/main" id="{7A59BCE1-9B27-DF42-8B1E-06B95EFC1F99}"/>
                  </a:ext>
                </a:extLst>
              </p:cNvPr>
              <p:cNvCxnSpPr>
                <a:cxnSpLocks/>
              </p:cNvCxnSpPr>
              <p:nvPr/>
            </p:nvCxnSpPr>
            <p:spPr>
              <a:xfrm flipV="1">
                <a:off x="550898" y="3996175"/>
                <a:ext cx="2192203" cy="16082"/>
              </a:xfrm>
              <a:prstGeom prst="line">
                <a:avLst/>
              </a:prstGeom>
              <a:grpFill/>
              <a:ln>
                <a:solidFill>
                  <a:schemeClr val="bg1"/>
                </a:solidFill>
              </a:ln>
            </p:spPr>
            <p:style>
              <a:lnRef idx="1">
                <a:schemeClr val="accent1"/>
              </a:lnRef>
              <a:fillRef idx="0">
                <a:schemeClr val="accent1"/>
              </a:fillRef>
              <a:effectRef idx="0">
                <a:schemeClr val="accent1"/>
              </a:effectRef>
              <a:fontRef idx="minor">
                <a:schemeClr val="tx1"/>
              </a:fontRef>
            </p:style>
          </p:cxnSp>
        </p:grpSp>
        <p:cxnSp>
          <p:nvCxnSpPr>
            <p:cNvPr id="168" name="Straight Connector 167">
              <a:extLst>
                <a:ext uri="{FF2B5EF4-FFF2-40B4-BE49-F238E27FC236}">
                  <a16:creationId xmlns:a16="http://schemas.microsoft.com/office/drawing/2014/main" id="{A6EC11FC-8C1C-734B-AC12-BF714D8696B4}"/>
                </a:ext>
              </a:extLst>
            </p:cNvPr>
            <p:cNvCxnSpPr>
              <a:cxnSpLocks/>
            </p:cNvCxnSpPr>
            <p:nvPr/>
          </p:nvCxnSpPr>
          <p:spPr>
            <a:xfrm>
              <a:off x="9532219" y="4066775"/>
              <a:ext cx="0" cy="647380"/>
            </a:xfrm>
            <a:prstGeom prst="line">
              <a:avLst/>
            </a:prstGeom>
          </p:spPr>
          <p:style>
            <a:lnRef idx="1">
              <a:schemeClr val="accent1"/>
            </a:lnRef>
            <a:fillRef idx="0">
              <a:schemeClr val="accent1"/>
            </a:fillRef>
            <a:effectRef idx="0">
              <a:schemeClr val="accent1"/>
            </a:effectRef>
            <a:fontRef idx="minor">
              <a:schemeClr val="tx1"/>
            </a:fontRef>
          </p:style>
        </p:cxnSp>
        <p:sp>
          <p:nvSpPr>
            <p:cNvPr id="169" name="Oval 168">
              <a:extLst>
                <a:ext uri="{FF2B5EF4-FFF2-40B4-BE49-F238E27FC236}">
                  <a16:creationId xmlns:a16="http://schemas.microsoft.com/office/drawing/2014/main" id="{EDC3D8E7-012C-E54E-9A73-FC6B99D412B4}"/>
                </a:ext>
              </a:extLst>
            </p:cNvPr>
            <p:cNvSpPr/>
            <p:nvPr/>
          </p:nvSpPr>
          <p:spPr>
            <a:xfrm>
              <a:off x="9450980" y="4350657"/>
              <a:ext cx="64008" cy="62593"/>
            </a:xfrm>
            <a:prstGeom prst="ellipse">
              <a:avLst/>
            </a:prstGeom>
            <a:solidFill>
              <a:schemeClr val="bg1">
                <a:lumMod val="50000"/>
              </a:schemeClr>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70" name="Oval 169">
              <a:extLst>
                <a:ext uri="{FF2B5EF4-FFF2-40B4-BE49-F238E27FC236}">
                  <a16:creationId xmlns:a16="http://schemas.microsoft.com/office/drawing/2014/main" id="{070293B1-CDE8-274C-A88D-5345D80CB831}"/>
                </a:ext>
              </a:extLst>
            </p:cNvPr>
            <p:cNvSpPr/>
            <p:nvPr/>
          </p:nvSpPr>
          <p:spPr>
            <a:xfrm>
              <a:off x="9563482" y="4347590"/>
              <a:ext cx="64008" cy="62593"/>
            </a:xfrm>
            <a:prstGeom prst="ellipse">
              <a:avLst/>
            </a:prstGeom>
            <a:solidFill>
              <a:schemeClr val="bg1">
                <a:lumMod val="50000"/>
              </a:schemeClr>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71" name="TextBox 170">
              <a:extLst>
                <a:ext uri="{FF2B5EF4-FFF2-40B4-BE49-F238E27FC236}">
                  <a16:creationId xmlns:a16="http://schemas.microsoft.com/office/drawing/2014/main" id="{520DC287-267C-A741-B680-46F052F0DA0E}"/>
                </a:ext>
              </a:extLst>
            </p:cNvPr>
            <p:cNvSpPr txBox="1"/>
            <p:nvPr/>
          </p:nvSpPr>
          <p:spPr>
            <a:xfrm>
              <a:off x="9253141" y="3632614"/>
              <a:ext cx="601018" cy="276999"/>
            </a:xfrm>
            <a:prstGeom prst="rect">
              <a:avLst/>
            </a:prstGeom>
            <a:noFill/>
          </p:spPr>
          <p:txBody>
            <a:bodyPr wrap="none" rtlCol="0">
              <a:spAutoFit/>
            </a:bodyPr>
            <a:lstStyle/>
            <a:p>
              <a:r>
                <a:rPr lang="en-US" sz="750" b="1" dirty="0">
                  <a:solidFill>
                    <a:schemeClr val="bg1"/>
                  </a:solidFill>
                  <a:latin typeface="Century Gothic" panose="020B0502020202020204" pitchFamily="34" charset="0"/>
                </a:rPr>
                <a:t>OCAT</a:t>
              </a:r>
            </a:p>
          </p:txBody>
        </p:sp>
        <p:grpSp>
          <p:nvGrpSpPr>
            <p:cNvPr id="88" name="Group 87">
              <a:extLst>
                <a:ext uri="{FF2B5EF4-FFF2-40B4-BE49-F238E27FC236}">
                  <a16:creationId xmlns:a16="http://schemas.microsoft.com/office/drawing/2014/main" id="{B6772977-873F-1441-8053-DF787A5606BB}"/>
                </a:ext>
              </a:extLst>
            </p:cNvPr>
            <p:cNvGrpSpPr/>
            <p:nvPr/>
          </p:nvGrpSpPr>
          <p:grpSpPr>
            <a:xfrm flipH="1">
              <a:off x="8881973" y="3245520"/>
              <a:ext cx="1271567" cy="645827"/>
              <a:chOff x="542461" y="1870368"/>
              <a:chExt cx="2892939" cy="2323871"/>
            </a:xfrm>
          </p:grpSpPr>
          <p:cxnSp>
            <p:nvCxnSpPr>
              <p:cNvPr id="89" name="Straight Connector 88">
                <a:extLst>
                  <a:ext uri="{FF2B5EF4-FFF2-40B4-BE49-F238E27FC236}">
                    <a16:creationId xmlns:a16="http://schemas.microsoft.com/office/drawing/2014/main" id="{26FCC19D-CA6F-FD49-89CE-A2CAADBC8DF3}"/>
                  </a:ext>
                </a:extLst>
              </p:cNvPr>
              <p:cNvCxnSpPr>
                <a:cxnSpLocks/>
              </p:cNvCxnSpPr>
              <p:nvPr/>
            </p:nvCxnSpPr>
            <p:spPr>
              <a:xfrm flipV="1">
                <a:off x="542461" y="1870368"/>
                <a:ext cx="1470878" cy="2238239"/>
              </a:xfrm>
              <a:prstGeom prst="line">
                <a:avLst/>
              </a:prstGeom>
              <a:ln w="762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90" name="Straight Connector 89">
                <a:extLst>
                  <a:ext uri="{FF2B5EF4-FFF2-40B4-BE49-F238E27FC236}">
                    <a16:creationId xmlns:a16="http://schemas.microsoft.com/office/drawing/2014/main" id="{5065B96E-0915-554B-B6E7-D9F70902ABC9}"/>
                  </a:ext>
                </a:extLst>
              </p:cNvPr>
              <p:cNvCxnSpPr>
                <a:cxnSpLocks/>
              </p:cNvCxnSpPr>
              <p:nvPr/>
            </p:nvCxnSpPr>
            <p:spPr>
              <a:xfrm flipH="1" flipV="1">
                <a:off x="1949436" y="1893307"/>
                <a:ext cx="1485964" cy="2300932"/>
              </a:xfrm>
              <a:prstGeom prst="line">
                <a:avLst/>
              </a:prstGeom>
              <a:ln w="76200">
                <a:solidFill>
                  <a:schemeClr val="bg1"/>
                </a:solidFill>
              </a:ln>
            </p:spPr>
            <p:style>
              <a:lnRef idx="1">
                <a:schemeClr val="accent1"/>
              </a:lnRef>
              <a:fillRef idx="0">
                <a:schemeClr val="accent1"/>
              </a:fillRef>
              <a:effectRef idx="0">
                <a:schemeClr val="accent1"/>
              </a:effectRef>
              <a:fontRef idx="minor">
                <a:schemeClr val="tx1"/>
              </a:fontRef>
            </p:style>
          </p:cxnSp>
        </p:grpSp>
      </p:grpSp>
      <p:sp>
        <p:nvSpPr>
          <p:cNvPr id="98" name="TextBox 97">
            <a:extLst>
              <a:ext uri="{FF2B5EF4-FFF2-40B4-BE49-F238E27FC236}">
                <a16:creationId xmlns:a16="http://schemas.microsoft.com/office/drawing/2014/main" id="{93D90094-72EC-8C4D-8587-4F190765747C}"/>
              </a:ext>
            </a:extLst>
          </p:cNvPr>
          <p:cNvSpPr txBox="1"/>
          <p:nvPr/>
        </p:nvSpPr>
        <p:spPr>
          <a:xfrm rot="21383768">
            <a:off x="6829091" y="2003764"/>
            <a:ext cx="1302280" cy="161583"/>
          </a:xfrm>
          <a:prstGeom prst="rect">
            <a:avLst/>
          </a:prstGeom>
          <a:noFill/>
        </p:spPr>
        <p:txBody>
          <a:bodyPr wrap="none" rtlCol="0">
            <a:prstTxWarp prst="textArchDown">
              <a:avLst/>
            </a:prstTxWarp>
            <a:spAutoFit/>
          </a:bodyPr>
          <a:lstStyle/>
          <a:p>
            <a:r>
              <a:rPr lang="en-US" sz="600" dirty="0">
                <a:latin typeface="Century Gothic" panose="020B0502020202020204" pitchFamily="34" charset="0"/>
              </a:rPr>
              <a:t>eHIT, State, and Federal interfaces</a:t>
            </a:r>
          </a:p>
        </p:txBody>
      </p:sp>
      <p:grpSp>
        <p:nvGrpSpPr>
          <p:cNvPr id="12" name="Group 11">
            <a:extLst>
              <a:ext uri="{FF2B5EF4-FFF2-40B4-BE49-F238E27FC236}">
                <a16:creationId xmlns:a16="http://schemas.microsoft.com/office/drawing/2014/main" id="{0672E765-A371-EB47-A1A3-2D5E228BAF1B}"/>
              </a:ext>
            </a:extLst>
          </p:cNvPr>
          <p:cNvGrpSpPr/>
          <p:nvPr/>
        </p:nvGrpSpPr>
        <p:grpSpPr>
          <a:xfrm>
            <a:off x="6258688" y="3163657"/>
            <a:ext cx="683987" cy="1157235"/>
            <a:chOff x="8344918" y="3075209"/>
            <a:chExt cx="911982" cy="1542980"/>
          </a:xfrm>
        </p:grpSpPr>
        <p:sp>
          <p:nvSpPr>
            <p:cNvPr id="200" name="Rectangle 199">
              <a:extLst>
                <a:ext uri="{FF2B5EF4-FFF2-40B4-BE49-F238E27FC236}">
                  <a16:creationId xmlns:a16="http://schemas.microsoft.com/office/drawing/2014/main" id="{D6CED482-3884-AF45-A891-57AF952F7DD2}"/>
                </a:ext>
              </a:extLst>
            </p:cNvPr>
            <p:cNvSpPr/>
            <p:nvPr/>
          </p:nvSpPr>
          <p:spPr>
            <a:xfrm>
              <a:off x="8439512" y="3724885"/>
              <a:ext cx="722794" cy="893304"/>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01" name="Triangle 200">
              <a:extLst>
                <a:ext uri="{FF2B5EF4-FFF2-40B4-BE49-F238E27FC236}">
                  <a16:creationId xmlns:a16="http://schemas.microsoft.com/office/drawing/2014/main" id="{43EDBDD2-1632-4D4F-A49C-A7E867D44A03}"/>
                </a:ext>
              </a:extLst>
            </p:cNvPr>
            <p:cNvSpPr/>
            <p:nvPr/>
          </p:nvSpPr>
          <p:spPr>
            <a:xfrm>
              <a:off x="8344918" y="3075209"/>
              <a:ext cx="911982" cy="649676"/>
            </a:xfrm>
            <a:prstGeom prst="triangl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grpSp>
        <p:nvGrpSpPr>
          <p:cNvPr id="14" name="Group 13">
            <a:extLst>
              <a:ext uri="{FF2B5EF4-FFF2-40B4-BE49-F238E27FC236}">
                <a16:creationId xmlns:a16="http://schemas.microsoft.com/office/drawing/2014/main" id="{D8AA13B2-524C-C142-B63D-33881987951B}"/>
              </a:ext>
            </a:extLst>
          </p:cNvPr>
          <p:cNvGrpSpPr/>
          <p:nvPr/>
        </p:nvGrpSpPr>
        <p:grpSpPr>
          <a:xfrm>
            <a:off x="6307020" y="3671966"/>
            <a:ext cx="570097" cy="635088"/>
            <a:chOff x="8409359" y="3752954"/>
            <a:chExt cx="760129" cy="846784"/>
          </a:xfrm>
        </p:grpSpPr>
        <p:sp>
          <p:nvSpPr>
            <p:cNvPr id="198" name="Rectangle 197">
              <a:extLst>
                <a:ext uri="{FF2B5EF4-FFF2-40B4-BE49-F238E27FC236}">
                  <a16:creationId xmlns:a16="http://schemas.microsoft.com/office/drawing/2014/main" id="{11A61A38-A477-E34D-ADB5-0922CBE5B443}"/>
                </a:ext>
              </a:extLst>
            </p:cNvPr>
            <p:cNvSpPr/>
            <p:nvPr/>
          </p:nvSpPr>
          <p:spPr>
            <a:xfrm>
              <a:off x="8515829" y="3952358"/>
              <a:ext cx="565654" cy="647380"/>
            </a:xfrm>
            <a:prstGeom prst="rect">
              <a:avLst/>
            </a:prstGeom>
            <a:solidFill>
              <a:schemeClr val="accent4">
                <a:lumMod val="40000"/>
                <a:lumOff val="60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cxnSp>
          <p:nvCxnSpPr>
            <p:cNvPr id="199" name="Straight Connector 198">
              <a:extLst>
                <a:ext uri="{FF2B5EF4-FFF2-40B4-BE49-F238E27FC236}">
                  <a16:creationId xmlns:a16="http://schemas.microsoft.com/office/drawing/2014/main" id="{B5731C53-7573-7546-B2C6-71DB7F9F0446}"/>
                </a:ext>
              </a:extLst>
            </p:cNvPr>
            <p:cNvCxnSpPr>
              <a:cxnSpLocks/>
            </p:cNvCxnSpPr>
            <p:nvPr/>
          </p:nvCxnSpPr>
          <p:spPr>
            <a:xfrm flipV="1">
              <a:off x="8409359" y="3752954"/>
              <a:ext cx="760129" cy="8269"/>
            </a:xfrm>
            <a:prstGeom prst="line">
              <a:avLst/>
            </a:prstGeom>
            <a:solidFill>
              <a:srgbClr val="E6C975"/>
            </a:solidFill>
            <a:ln>
              <a:solidFill>
                <a:schemeClr val="bg1"/>
              </a:solidFill>
            </a:ln>
          </p:spPr>
          <p:style>
            <a:lnRef idx="1">
              <a:schemeClr val="accent1"/>
            </a:lnRef>
            <a:fillRef idx="0">
              <a:schemeClr val="accent1"/>
            </a:fillRef>
            <a:effectRef idx="0">
              <a:schemeClr val="accent1"/>
            </a:effectRef>
            <a:fontRef idx="minor">
              <a:schemeClr val="tx1"/>
            </a:fontRef>
          </p:style>
        </p:cxnSp>
      </p:grpSp>
      <p:cxnSp>
        <p:nvCxnSpPr>
          <p:cNvPr id="190" name="Straight Connector 189">
            <a:extLst>
              <a:ext uri="{FF2B5EF4-FFF2-40B4-BE49-F238E27FC236}">
                <a16:creationId xmlns:a16="http://schemas.microsoft.com/office/drawing/2014/main" id="{9AB0CA3C-CA3A-BD44-AB1F-D7B2738610CB}"/>
              </a:ext>
            </a:extLst>
          </p:cNvPr>
          <p:cNvCxnSpPr>
            <a:cxnSpLocks/>
          </p:cNvCxnSpPr>
          <p:nvPr/>
        </p:nvCxnSpPr>
        <p:spPr>
          <a:xfrm>
            <a:off x="6605270" y="3817180"/>
            <a:ext cx="0" cy="485535"/>
          </a:xfrm>
          <a:prstGeom prst="line">
            <a:avLst/>
          </a:prstGeom>
        </p:spPr>
        <p:style>
          <a:lnRef idx="1">
            <a:schemeClr val="accent1"/>
          </a:lnRef>
          <a:fillRef idx="0">
            <a:schemeClr val="accent1"/>
          </a:fillRef>
          <a:effectRef idx="0">
            <a:schemeClr val="accent1"/>
          </a:effectRef>
          <a:fontRef idx="minor">
            <a:schemeClr val="tx1"/>
          </a:fontRef>
        </p:style>
      </p:cxnSp>
      <p:sp>
        <p:nvSpPr>
          <p:cNvPr id="191" name="Oval 190">
            <a:extLst>
              <a:ext uri="{FF2B5EF4-FFF2-40B4-BE49-F238E27FC236}">
                <a16:creationId xmlns:a16="http://schemas.microsoft.com/office/drawing/2014/main" id="{ADC240C7-4916-4440-B4D4-AB2EAE5FFDD4}"/>
              </a:ext>
            </a:extLst>
          </p:cNvPr>
          <p:cNvSpPr/>
          <p:nvPr/>
        </p:nvSpPr>
        <p:spPr>
          <a:xfrm>
            <a:off x="6564182" y="4030092"/>
            <a:ext cx="32373" cy="46945"/>
          </a:xfrm>
          <a:prstGeom prst="ellipse">
            <a:avLst/>
          </a:prstGeom>
          <a:solidFill>
            <a:schemeClr val="bg1">
              <a:lumMod val="50000"/>
            </a:schemeClr>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92" name="Oval 191">
            <a:extLst>
              <a:ext uri="{FF2B5EF4-FFF2-40B4-BE49-F238E27FC236}">
                <a16:creationId xmlns:a16="http://schemas.microsoft.com/office/drawing/2014/main" id="{A41A4CF6-E600-0A42-A628-86765839E349}"/>
              </a:ext>
            </a:extLst>
          </p:cNvPr>
          <p:cNvSpPr/>
          <p:nvPr/>
        </p:nvSpPr>
        <p:spPr>
          <a:xfrm>
            <a:off x="6621082" y="4027791"/>
            <a:ext cx="32373" cy="46945"/>
          </a:xfrm>
          <a:prstGeom prst="ellipse">
            <a:avLst/>
          </a:prstGeom>
          <a:solidFill>
            <a:schemeClr val="bg1">
              <a:lumMod val="50000"/>
            </a:schemeClr>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cxnSp>
        <p:nvCxnSpPr>
          <p:cNvPr id="195" name="Straight Connector 194">
            <a:extLst>
              <a:ext uri="{FF2B5EF4-FFF2-40B4-BE49-F238E27FC236}">
                <a16:creationId xmlns:a16="http://schemas.microsoft.com/office/drawing/2014/main" id="{6B3D8937-4453-D041-8733-A6552905418F}"/>
              </a:ext>
            </a:extLst>
          </p:cNvPr>
          <p:cNvCxnSpPr>
            <a:cxnSpLocks/>
          </p:cNvCxnSpPr>
          <p:nvPr/>
        </p:nvCxnSpPr>
        <p:spPr>
          <a:xfrm flipH="1" flipV="1">
            <a:off x="6585627" y="3201239"/>
            <a:ext cx="326983" cy="466522"/>
          </a:xfrm>
          <a:prstGeom prst="line">
            <a:avLst/>
          </a:prstGeom>
          <a:ln w="762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96" name="Straight Connector 195">
            <a:extLst>
              <a:ext uri="{FF2B5EF4-FFF2-40B4-BE49-F238E27FC236}">
                <a16:creationId xmlns:a16="http://schemas.microsoft.com/office/drawing/2014/main" id="{6313301A-384A-014E-9EF4-9B18F82922D5}"/>
              </a:ext>
            </a:extLst>
          </p:cNvPr>
          <p:cNvCxnSpPr>
            <a:cxnSpLocks/>
          </p:cNvCxnSpPr>
          <p:nvPr/>
        </p:nvCxnSpPr>
        <p:spPr>
          <a:xfrm flipV="1">
            <a:off x="6256650" y="3215545"/>
            <a:ext cx="330336" cy="479589"/>
          </a:xfrm>
          <a:prstGeom prst="line">
            <a:avLst/>
          </a:prstGeom>
          <a:ln w="76200">
            <a:solidFill>
              <a:schemeClr val="bg1"/>
            </a:solidFill>
          </a:ln>
        </p:spPr>
        <p:style>
          <a:lnRef idx="1">
            <a:schemeClr val="accent1"/>
          </a:lnRef>
          <a:fillRef idx="0">
            <a:schemeClr val="accent1"/>
          </a:fillRef>
          <a:effectRef idx="0">
            <a:schemeClr val="accent1"/>
          </a:effectRef>
          <a:fontRef idx="minor">
            <a:schemeClr val="tx1"/>
          </a:fontRef>
        </p:style>
      </p:cxnSp>
      <p:grpSp>
        <p:nvGrpSpPr>
          <p:cNvPr id="17" name="Group 16">
            <a:extLst>
              <a:ext uri="{FF2B5EF4-FFF2-40B4-BE49-F238E27FC236}">
                <a16:creationId xmlns:a16="http://schemas.microsoft.com/office/drawing/2014/main" id="{71516B44-DDCE-6F41-BB4D-2BBA03ED8D44}"/>
              </a:ext>
            </a:extLst>
          </p:cNvPr>
          <p:cNvGrpSpPr/>
          <p:nvPr/>
        </p:nvGrpSpPr>
        <p:grpSpPr>
          <a:xfrm>
            <a:off x="6813726" y="3158380"/>
            <a:ext cx="683987" cy="1157235"/>
            <a:chOff x="9084968" y="3068173"/>
            <a:chExt cx="911982" cy="1542980"/>
          </a:xfrm>
        </p:grpSpPr>
        <p:grpSp>
          <p:nvGrpSpPr>
            <p:cNvPr id="16" name="Group 15">
              <a:extLst>
                <a:ext uri="{FF2B5EF4-FFF2-40B4-BE49-F238E27FC236}">
                  <a16:creationId xmlns:a16="http://schemas.microsoft.com/office/drawing/2014/main" id="{CB5DAD7D-3AFB-D942-91C2-9E7A90AD8E6A}"/>
                </a:ext>
              </a:extLst>
            </p:cNvPr>
            <p:cNvGrpSpPr/>
            <p:nvPr/>
          </p:nvGrpSpPr>
          <p:grpSpPr>
            <a:xfrm>
              <a:off x="9084968" y="3068173"/>
              <a:ext cx="911982" cy="1542980"/>
              <a:chOff x="9084968" y="3068173"/>
              <a:chExt cx="911982" cy="1542980"/>
            </a:xfrm>
          </p:grpSpPr>
          <p:sp>
            <p:nvSpPr>
              <p:cNvPr id="213" name="Rectangle 212">
                <a:extLst>
                  <a:ext uri="{FF2B5EF4-FFF2-40B4-BE49-F238E27FC236}">
                    <a16:creationId xmlns:a16="http://schemas.microsoft.com/office/drawing/2014/main" id="{E233F9BC-3AFD-6649-9E30-2386A8BCB46B}"/>
                  </a:ext>
                </a:extLst>
              </p:cNvPr>
              <p:cNvSpPr/>
              <p:nvPr/>
            </p:nvSpPr>
            <p:spPr>
              <a:xfrm>
                <a:off x="9179562" y="3717849"/>
                <a:ext cx="722794" cy="893304"/>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14" name="Triangle 213">
                <a:extLst>
                  <a:ext uri="{FF2B5EF4-FFF2-40B4-BE49-F238E27FC236}">
                    <a16:creationId xmlns:a16="http://schemas.microsoft.com/office/drawing/2014/main" id="{D896FA76-DF71-424B-A750-B76FB63A9FE2}"/>
                  </a:ext>
                </a:extLst>
              </p:cNvPr>
              <p:cNvSpPr/>
              <p:nvPr/>
            </p:nvSpPr>
            <p:spPr>
              <a:xfrm>
                <a:off x="9084968" y="3068173"/>
                <a:ext cx="911982" cy="649676"/>
              </a:xfrm>
              <a:prstGeom prst="triangl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sp>
          <p:nvSpPr>
            <p:cNvPr id="211" name="Rectangle 210">
              <a:extLst>
                <a:ext uri="{FF2B5EF4-FFF2-40B4-BE49-F238E27FC236}">
                  <a16:creationId xmlns:a16="http://schemas.microsoft.com/office/drawing/2014/main" id="{4FFD78E6-BD1D-324B-B2BF-586EC63CAAF5}"/>
                </a:ext>
              </a:extLst>
            </p:cNvPr>
            <p:cNvSpPr/>
            <p:nvPr/>
          </p:nvSpPr>
          <p:spPr>
            <a:xfrm>
              <a:off x="9255879" y="3945322"/>
              <a:ext cx="565654" cy="647380"/>
            </a:xfrm>
            <a:prstGeom prst="rect">
              <a:avLst/>
            </a:prstGeom>
            <a:solidFill>
              <a:schemeClr val="accent4">
                <a:lumMod val="40000"/>
                <a:lumOff val="60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cxnSp>
          <p:nvCxnSpPr>
            <p:cNvPr id="212" name="Straight Connector 211">
              <a:extLst>
                <a:ext uri="{FF2B5EF4-FFF2-40B4-BE49-F238E27FC236}">
                  <a16:creationId xmlns:a16="http://schemas.microsoft.com/office/drawing/2014/main" id="{E1C428C8-A73F-0744-8E4C-0017A3F6BBBE}"/>
                </a:ext>
              </a:extLst>
            </p:cNvPr>
            <p:cNvCxnSpPr>
              <a:cxnSpLocks/>
            </p:cNvCxnSpPr>
            <p:nvPr/>
          </p:nvCxnSpPr>
          <p:spPr>
            <a:xfrm flipV="1">
              <a:off x="9149409" y="3745918"/>
              <a:ext cx="760129" cy="8269"/>
            </a:xfrm>
            <a:prstGeom prst="line">
              <a:avLst/>
            </a:prstGeom>
            <a:solidFill>
              <a:srgbClr val="E6C975"/>
            </a:solidFill>
            <a:ln>
              <a:solidFill>
                <a:schemeClr val="bg1"/>
              </a:solidFill>
            </a:ln>
          </p:spPr>
          <p:style>
            <a:lnRef idx="1">
              <a:schemeClr val="accent1"/>
            </a:lnRef>
            <a:fillRef idx="0">
              <a:schemeClr val="accent1"/>
            </a:fillRef>
            <a:effectRef idx="0">
              <a:schemeClr val="accent1"/>
            </a:effectRef>
            <a:fontRef idx="minor">
              <a:schemeClr val="tx1"/>
            </a:fontRef>
          </p:style>
        </p:cxnSp>
      </p:grpSp>
      <p:cxnSp>
        <p:nvCxnSpPr>
          <p:cNvPr id="204" name="Straight Connector 203">
            <a:extLst>
              <a:ext uri="{FF2B5EF4-FFF2-40B4-BE49-F238E27FC236}">
                <a16:creationId xmlns:a16="http://schemas.microsoft.com/office/drawing/2014/main" id="{91535CE6-3712-9E46-87E0-E314859F08CC}"/>
              </a:ext>
            </a:extLst>
          </p:cNvPr>
          <p:cNvCxnSpPr>
            <a:cxnSpLocks/>
          </p:cNvCxnSpPr>
          <p:nvPr/>
        </p:nvCxnSpPr>
        <p:spPr>
          <a:xfrm>
            <a:off x="7160308" y="3811903"/>
            <a:ext cx="0" cy="485535"/>
          </a:xfrm>
          <a:prstGeom prst="line">
            <a:avLst/>
          </a:prstGeom>
        </p:spPr>
        <p:style>
          <a:lnRef idx="1">
            <a:schemeClr val="accent1"/>
          </a:lnRef>
          <a:fillRef idx="0">
            <a:schemeClr val="accent1"/>
          </a:fillRef>
          <a:effectRef idx="0">
            <a:schemeClr val="accent1"/>
          </a:effectRef>
          <a:fontRef idx="minor">
            <a:schemeClr val="tx1"/>
          </a:fontRef>
        </p:style>
      </p:cxnSp>
      <p:sp>
        <p:nvSpPr>
          <p:cNvPr id="205" name="Oval 204">
            <a:extLst>
              <a:ext uri="{FF2B5EF4-FFF2-40B4-BE49-F238E27FC236}">
                <a16:creationId xmlns:a16="http://schemas.microsoft.com/office/drawing/2014/main" id="{593389FB-0234-0A4C-AA54-D798DC04C994}"/>
              </a:ext>
            </a:extLst>
          </p:cNvPr>
          <p:cNvSpPr/>
          <p:nvPr/>
        </p:nvSpPr>
        <p:spPr>
          <a:xfrm>
            <a:off x="7119220" y="4024815"/>
            <a:ext cx="32373" cy="46945"/>
          </a:xfrm>
          <a:prstGeom prst="ellipse">
            <a:avLst/>
          </a:prstGeom>
          <a:solidFill>
            <a:schemeClr val="bg1">
              <a:lumMod val="50000"/>
            </a:schemeClr>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06" name="Oval 205">
            <a:extLst>
              <a:ext uri="{FF2B5EF4-FFF2-40B4-BE49-F238E27FC236}">
                <a16:creationId xmlns:a16="http://schemas.microsoft.com/office/drawing/2014/main" id="{D5756714-4F11-5943-B6BF-C0E537077ECD}"/>
              </a:ext>
            </a:extLst>
          </p:cNvPr>
          <p:cNvSpPr/>
          <p:nvPr/>
        </p:nvSpPr>
        <p:spPr>
          <a:xfrm>
            <a:off x="7176119" y="4022514"/>
            <a:ext cx="32373" cy="46945"/>
          </a:xfrm>
          <a:prstGeom prst="ellipse">
            <a:avLst/>
          </a:prstGeom>
          <a:solidFill>
            <a:schemeClr val="bg1">
              <a:lumMod val="50000"/>
            </a:schemeClr>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nvGrpSpPr>
          <p:cNvPr id="15" name="Group 14">
            <a:extLst>
              <a:ext uri="{FF2B5EF4-FFF2-40B4-BE49-F238E27FC236}">
                <a16:creationId xmlns:a16="http://schemas.microsoft.com/office/drawing/2014/main" id="{20205997-16BA-C846-BF17-6988A15F2995}"/>
              </a:ext>
            </a:extLst>
          </p:cNvPr>
          <p:cNvGrpSpPr/>
          <p:nvPr/>
        </p:nvGrpSpPr>
        <p:grpSpPr>
          <a:xfrm>
            <a:off x="6811688" y="3195962"/>
            <a:ext cx="655959" cy="493895"/>
            <a:chOff x="9082250" y="3118282"/>
            <a:chExt cx="874612" cy="658527"/>
          </a:xfrm>
        </p:grpSpPr>
        <p:cxnSp>
          <p:nvCxnSpPr>
            <p:cNvPr id="208" name="Straight Connector 207">
              <a:extLst>
                <a:ext uri="{FF2B5EF4-FFF2-40B4-BE49-F238E27FC236}">
                  <a16:creationId xmlns:a16="http://schemas.microsoft.com/office/drawing/2014/main" id="{624DF0F6-E99D-234E-A1F9-BC759EFBFFD8}"/>
                </a:ext>
              </a:extLst>
            </p:cNvPr>
            <p:cNvCxnSpPr>
              <a:cxnSpLocks/>
            </p:cNvCxnSpPr>
            <p:nvPr/>
          </p:nvCxnSpPr>
          <p:spPr>
            <a:xfrm flipH="1" flipV="1">
              <a:off x="9520885" y="3118282"/>
              <a:ext cx="435977" cy="622029"/>
            </a:xfrm>
            <a:prstGeom prst="line">
              <a:avLst/>
            </a:prstGeom>
            <a:ln w="762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09" name="Straight Connector 208">
              <a:extLst>
                <a:ext uri="{FF2B5EF4-FFF2-40B4-BE49-F238E27FC236}">
                  <a16:creationId xmlns:a16="http://schemas.microsoft.com/office/drawing/2014/main" id="{5EF11539-B3C0-8343-AFB8-DA59C795232A}"/>
                </a:ext>
              </a:extLst>
            </p:cNvPr>
            <p:cNvCxnSpPr>
              <a:cxnSpLocks/>
            </p:cNvCxnSpPr>
            <p:nvPr/>
          </p:nvCxnSpPr>
          <p:spPr>
            <a:xfrm flipV="1">
              <a:off x="9082250" y="3137357"/>
              <a:ext cx="440448" cy="639452"/>
            </a:xfrm>
            <a:prstGeom prst="line">
              <a:avLst/>
            </a:prstGeom>
            <a:ln w="762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18" name="Group 17">
            <a:extLst>
              <a:ext uri="{FF2B5EF4-FFF2-40B4-BE49-F238E27FC236}">
                <a16:creationId xmlns:a16="http://schemas.microsoft.com/office/drawing/2014/main" id="{99579852-FED0-844B-998F-5ED70094CF8A}"/>
              </a:ext>
            </a:extLst>
          </p:cNvPr>
          <p:cNvGrpSpPr/>
          <p:nvPr/>
        </p:nvGrpSpPr>
        <p:grpSpPr>
          <a:xfrm>
            <a:off x="7369896" y="3158416"/>
            <a:ext cx="683987" cy="1157235"/>
            <a:chOff x="9826528" y="3068221"/>
            <a:chExt cx="911982" cy="1542980"/>
          </a:xfrm>
        </p:grpSpPr>
        <p:sp>
          <p:nvSpPr>
            <p:cNvPr id="239" name="Rectangle 238">
              <a:extLst>
                <a:ext uri="{FF2B5EF4-FFF2-40B4-BE49-F238E27FC236}">
                  <a16:creationId xmlns:a16="http://schemas.microsoft.com/office/drawing/2014/main" id="{BBEFD7D0-AF4C-844B-90D8-716F9494961E}"/>
                </a:ext>
              </a:extLst>
            </p:cNvPr>
            <p:cNvSpPr/>
            <p:nvPr/>
          </p:nvSpPr>
          <p:spPr>
            <a:xfrm>
              <a:off x="9921122" y="3717897"/>
              <a:ext cx="722794" cy="893304"/>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40" name="Triangle 239">
              <a:extLst>
                <a:ext uri="{FF2B5EF4-FFF2-40B4-BE49-F238E27FC236}">
                  <a16:creationId xmlns:a16="http://schemas.microsoft.com/office/drawing/2014/main" id="{0A36832B-5FE4-A54F-AD88-62303CEDF980}"/>
                </a:ext>
              </a:extLst>
            </p:cNvPr>
            <p:cNvSpPr/>
            <p:nvPr/>
          </p:nvSpPr>
          <p:spPr>
            <a:xfrm>
              <a:off x="9826528" y="3068221"/>
              <a:ext cx="911982" cy="649676"/>
            </a:xfrm>
            <a:prstGeom prst="triangl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grpSp>
        <p:nvGrpSpPr>
          <p:cNvPr id="19" name="Group 18">
            <a:extLst>
              <a:ext uri="{FF2B5EF4-FFF2-40B4-BE49-F238E27FC236}">
                <a16:creationId xmlns:a16="http://schemas.microsoft.com/office/drawing/2014/main" id="{9C73895E-5305-E64C-A82A-5B389DB5A58F}"/>
              </a:ext>
            </a:extLst>
          </p:cNvPr>
          <p:cNvGrpSpPr/>
          <p:nvPr/>
        </p:nvGrpSpPr>
        <p:grpSpPr>
          <a:xfrm>
            <a:off x="7418227" y="3666725"/>
            <a:ext cx="570097" cy="635088"/>
            <a:chOff x="9890969" y="3745966"/>
            <a:chExt cx="760129" cy="846784"/>
          </a:xfrm>
        </p:grpSpPr>
        <p:sp>
          <p:nvSpPr>
            <p:cNvPr id="237" name="Rectangle 236">
              <a:extLst>
                <a:ext uri="{FF2B5EF4-FFF2-40B4-BE49-F238E27FC236}">
                  <a16:creationId xmlns:a16="http://schemas.microsoft.com/office/drawing/2014/main" id="{9D3C17B1-94E0-9240-83D6-AEBD4992326F}"/>
                </a:ext>
              </a:extLst>
            </p:cNvPr>
            <p:cNvSpPr/>
            <p:nvPr/>
          </p:nvSpPr>
          <p:spPr>
            <a:xfrm>
              <a:off x="9997439" y="3945370"/>
              <a:ext cx="565654" cy="647380"/>
            </a:xfrm>
            <a:prstGeom prst="rect">
              <a:avLst/>
            </a:prstGeom>
            <a:solidFill>
              <a:schemeClr val="accent4">
                <a:lumMod val="40000"/>
                <a:lumOff val="60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cxnSp>
          <p:nvCxnSpPr>
            <p:cNvPr id="238" name="Straight Connector 237">
              <a:extLst>
                <a:ext uri="{FF2B5EF4-FFF2-40B4-BE49-F238E27FC236}">
                  <a16:creationId xmlns:a16="http://schemas.microsoft.com/office/drawing/2014/main" id="{3A5116F6-C54E-8745-9D37-BC1037F84D9F}"/>
                </a:ext>
              </a:extLst>
            </p:cNvPr>
            <p:cNvCxnSpPr>
              <a:cxnSpLocks/>
            </p:cNvCxnSpPr>
            <p:nvPr/>
          </p:nvCxnSpPr>
          <p:spPr>
            <a:xfrm flipV="1">
              <a:off x="9890969" y="3745966"/>
              <a:ext cx="760129" cy="8269"/>
            </a:xfrm>
            <a:prstGeom prst="line">
              <a:avLst/>
            </a:prstGeom>
            <a:solidFill>
              <a:srgbClr val="E6C975"/>
            </a:solidFill>
            <a:ln>
              <a:solidFill>
                <a:schemeClr val="bg1"/>
              </a:solidFill>
            </a:ln>
          </p:spPr>
          <p:style>
            <a:lnRef idx="1">
              <a:schemeClr val="accent1"/>
            </a:lnRef>
            <a:fillRef idx="0">
              <a:schemeClr val="accent1"/>
            </a:fillRef>
            <a:effectRef idx="0">
              <a:schemeClr val="accent1"/>
            </a:effectRef>
            <a:fontRef idx="minor">
              <a:schemeClr val="tx1"/>
            </a:fontRef>
          </p:style>
        </p:cxnSp>
      </p:grpSp>
      <p:cxnSp>
        <p:nvCxnSpPr>
          <p:cNvPr id="230" name="Straight Connector 229">
            <a:extLst>
              <a:ext uri="{FF2B5EF4-FFF2-40B4-BE49-F238E27FC236}">
                <a16:creationId xmlns:a16="http://schemas.microsoft.com/office/drawing/2014/main" id="{BD6E0B47-5A67-BA49-9FC3-2152FFF96FC0}"/>
              </a:ext>
            </a:extLst>
          </p:cNvPr>
          <p:cNvCxnSpPr>
            <a:cxnSpLocks/>
          </p:cNvCxnSpPr>
          <p:nvPr/>
        </p:nvCxnSpPr>
        <p:spPr>
          <a:xfrm>
            <a:off x="7716478" y="3811939"/>
            <a:ext cx="0" cy="485535"/>
          </a:xfrm>
          <a:prstGeom prst="line">
            <a:avLst/>
          </a:prstGeom>
        </p:spPr>
        <p:style>
          <a:lnRef idx="1">
            <a:schemeClr val="accent1"/>
          </a:lnRef>
          <a:fillRef idx="0">
            <a:schemeClr val="accent1"/>
          </a:fillRef>
          <a:effectRef idx="0">
            <a:schemeClr val="accent1"/>
          </a:effectRef>
          <a:fontRef idx="minor">
            <a:schemeClr val="tx1"/>
          </a:fontRef>
        </p:style>
      </p:cxnSp>
      <p:sp>
        <p:nvSpPr>
          <p:cNvPr id="231" name="Oval 230">
            <a:extLst>
              <a:ext uri="{FF2B5EF4-FFF2-40B4-BE49-F238E27FC236}">
                <a16:creationId xmlns:a16="http://schemas.microsoft.com/office/drawing/2014/main" id="{65F539FC-9BE2-F149-9770-AAB5BFA7FEF1}"/>
              </a:ext>
            </a:extLst>
          </p:cNvPr>
          <p:cNvSpPr/>
          <p:nvPr/>
        </p:nvSpPr>
        <p:spPr>
          <a:xfrm>
            <a:off x="7675390" y="4024851"/>
            <a:ext cx="32373" cy="46945"/>
          </a:xfrm>
          <a:prstGeom prst="ellipse">
            <a:avLst/>
          </a:prstGeom>
          <a:solidFill>
            <a:schemeClr val="bg1">
              <a:lumMod val="50000"/>
            </a:schemeClr>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32" name="Oval 231">
            <a:extLst>
              <a:ext uri="{FF2B5EF4-FFF2-40B4-BE49-F238E27FC236}">
                <a16:creationId xmlns:a16="http://schemas.microsoft.com/office/drawing/2014/main" id="{E6F778E2-005E-B04C-893E-AD9AF88BD9C4}"/>
              </a:ext>
            </a:extLst>
          </p:cNvPr>
          <p:cNvSpPr/>
          <p:nvPr/>
        </p:nvSpPr>
        <p:spPr>
          <a:xfrm>
            <a:off x="7732289" y="4022550"/>
            <a:ext cx="32373" cy="46945"/>
          </a:xfrm>
          <a:prstGeom prst="ellipse">
            <a:avLst/>
          </a:prstGeom>
          <a:solidFill>
            <a:schemeClr val="bg1">
              <a:lumMod val="50000"/>
            </a:schemeClr>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cxnSp>
        <p:nvCxnSpPr>
          <p:cNvPr id="234" name="Straight Connector 233">
            <a:extLst>
              <a:ext uri="{FF2B5EF4-FFF2-40B4-BE49-F238E27FC236}">
                <a16:creationId xmlns:a16="http://schemas.microsoft.com/office/drawing/2014/main" id="{30A250B5-8CAA-F349-8F8F-E1DA90F8E1D7}"/>
              </a:ext>
            </a:extLst>
          </p:cNvPr>
          <p:cNvCxnSpPr>
            <a:cxnSpLocks/>
          </p:cNvCxnSpPr>
          <p:nvPr/>
        </p:nvCxnSpPr>
        <p:spPr>
          <a:xfrm flipH="1" flipV="1">
            <a:off x="7696834" y="3195998"/>
            <a:ext cx="326983" cy="466522"/>
          </a:xfrm>
          <a:prstGeom prst="line">
            <a:avLst/>
          </a:prstGeom>
          <a:ln w="762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35" name="Straight Connector 234">
            <a:extLst>
              <a:ext uri="{FF2B5EF4-FFF2-40B4-BE49-F238E27FC236}">
                <a16:creationId xmlns:a16="http://schemas.microsoft.com/office/drawing/2014/main" id="{BC6D79E2-2F5D-2F4E-9BF4-EE77E060EDFD}"/>
              </a:ext>
            </a:extLst>
          </p:cNvPr>
          <p:cNvCxnSpPr>
            <a:cxnSpLocks/>
          </p:cNvCxnSpPr>
          <p:nvPr/>
        </p:nvCxnSpPr>
        <p:spPr>
          <a:xfrm flipV="1">
            <a:off x="7367858" y="3210304"/>
            <a:ext cx="330337" cy="479589"/>
          </a:xfrm>
          <a:prstGeom prst="line">
            <a:avLst/>
          </a:prstGeom>
          <a:ln w="76200">
            <a:solidFill>
              <a:schemeClr val="bg1"/>
            </a:solidFill>
          </a:ln>
        </p:spPr>
        <p:style>
          <a:lnRef idx="1">
            <a:schemeClr val="accent1"/>
          </a:lnRef>
          <a:fillRef idx="0">
            <a:schemeClr val="accent1"/>
          </a:fillRef>
          <a:effectRef idx="0">
            <a:schemeClr val="accent1"/>
          </a:effectRef>
          <a:fontRef idx="minor">
            <a:schemeClr val="tx1"/>
          </a:fontRef>
        </p:style>
      </p:cxnSp>
      <p:grpSp>
        <p:nvGrpSpPr>
          <p:cNvPr id="21" name="Group 20">
            <a:extLst>
              <a:ext uri="{FF2B5EF4-FFF2-40B4-BE49-F238E27FC236}">
                <a16:creationId xmlns:a16="http://schemas.microsoft.com/office/drawing/2014/main" id="{A55FF06F-B35E-D14B-92A5-5AE6CAA78F5D}"/>
              </a:ext>
            </a:extLst>
          </p:cNvPr>
          <p:cNvGrpSpPr/>
          <p:nvPr/>
        </p:nvGrpSpPr>
        <p:grpSpPr>
          <a:xfrm>
            <a:off x="7936914" y="3150290"/>
            <a:ext cx="683987" cy="1157235"/>
            <a:chOff x="10582552" y="3057386"/>
            <a:chExt cx="911982" cy="1542980"/>
          </a:xfrm>
        </p:grpSpPr>
        <p:grpSp>
          <p:nvGrpSpPr>
            <p:cNvPr id="20" name="Group 19">
              <a:extLst>
                <a:ext uri="{FF2B5EF4-FFF2-40B4-BE49-F238E27FC236}">
                  <a16:creationId xmlns:a16="http://schemas.microsoft.com/office/drawing/2014/main" id="{0895A854-0650-ED49-8C87-5B4FC6A2643B}"/>
                </a:ext>
              </a:extLst>
            </p:cNvPr>
            <p:cNvGrpSpPr/>
            <p:nvPr/>
          </p:nvGrpSpPr>
          <p:grpSpPr>
            <a:xfrm>
              <a:off x="10582552" y="3057386"/>
              <a:ext cx="911982" cy="1542980"/>
              <a:chOff x="10582552" y="3057386"/>
              <a:chExt cx="911982" cy="1542980"/>
            </a:xfrm>
          </p:grpSpPr>
          <p:sp>
            <p:nvSpPr>
              <p:cNvPr id="252" name="Rectangle 251">
                <a:extLst>
                  <a:ext uri="{FF2B5EF4-FFF2-40B4-BE49-F238E27FC236}">
                    <a16:creationId xmlns:a16="http://schemas.microsoft.com/office/drawing/2014/main" id="{777CED94-CC83-9744-BF8C-98C4ABC59910}"/>
                  </a:ext>
                </a:extLst>
              </p:cNvPr>
              <p:cNvSpPr/>
              <p:nvPr/>
            </p:nvSpPr>
            <p:spPr>
              <a:xfrm>
                <a:off x="10677146" y="3707062"/>
                <a:ext cx="722794" cy="893304"/>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53" name="Triangle 252">
                <a:extLst>
                  <a:ext uri="{FF2B5EF4-FFF2-40B4-BE49-F238E27FC236}">
                    <a16:creationId xmlns:a16="http://schemas.microsoft.com/office/drawing/2014/main" id="{21C74C09-B701-054F-8EE5-FBEB3313C7D7}"/>
                  </a:ext>
                </a:extLst>
              </p:cNvPr>
              <p:cNvSpPr/>
              <p:nvPr/>
            </p:nvSpPr>
            <p:spPr>
              <a:xfrm>
                <a:off x="10582552" y="3057386"/>
                <a:ext cx="911982" cy="649676"/>
              </a:xfrm>
              <a:prstGeom prst="triangl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sp>
          <p:nvSpPr>
            <p:cNvPr id="250" name="Rectangle 249">
              <a:extLst>
                <a:ext uri="{FF2B5EF4-FFF2-40B4-BE49-F238E27FC236}">
                  <a16:creationId xmlns:a16="http://schemas.microsoft.com/office/drawing/2014/main" id="{CA6588A9-C9DA-BC4B-B77E-1DA65B433434}"/>
                </a:ext>
              </a:extLst>
            </p:cNvPr>
            <p:cNvSpPr/>
            <p:nvPr/>
          </p:nvSpPr>
          <p:spPr>
            <a:xfrm>
              <a:off x="10753463" y="3934535"/>
              <a:ext cx="565654" cy="647380"/>
            </a:xfrm>
            <a:prstGeom prst="rect">
              <a:avLst/>
            </a:prstGeom>
            <a:solidFill>
              <a:schemeClr val="accent4">
                <a:lumMod val="40000"/>
                <a:lumOff val="60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cxnSp>
          <p:nvCxnSpPr>
            <p:cNvPr id="251" name="Straight Connector 250">
              <a:extLst>
                <a:ext uri="{FF2B5EF4-FFF2-40B4-BE49-F238E27FC236}">
                  <a16:creationId xmlns:a16="http://schemas.microsoft.com/office/drawing/2014/main" id="{6B1A2253-6DEF-9E4F-AAA5-E9B0A377284E}"/>
                </a:ext>
              </a:extLst>
            </p:cNvPr>
            <p:cNvCxnSpPr>
              <a:cxnSpLocks/>
            </p:cNvCxnSpPr>
            <p:nvPr/>
          </p:nvCxnSpPr>
          <p:spPr>
            <a:xfrm flipV="1">
              <a:off x="10646993" y="3735131"/>
              <a:ext cx="760129" cy="8269"/>
            </a:xfrm>
            <a:prstGeom prst="line">
              <a:avLst/>
            </a:prstGeom>
            <a:solidFill>
              <a:srgbClr val="E6C975"/>
            </a:solidFill>
            <a:ln>
              <a:solidFill>
                <a:schemeClr val="bg1"/>
              </a:solidFill>
            </a:ln>
          </p:spPr>
          <p:style>
            <a:lnRef idx="1">
              <a:schemeClr val="accent1"/>
            </a:lnRef>
            <a:fillRef idx="0">
              <a:schemeClr val="accent1"/>
            </a:fillRef>
            <a:effectRef idx="0">
              <a:schemeClr val="accent1"/>
            </a:effectRef>
            <a:fontRef idx="minor">
              <a:schemeClr val="tx1"/>
            </a:fontRef>
          </p:style>
        </p:cxnSp>
      </p:grpSp>
      <p:cxnSp>
        <p:nvCxnSpPr>
          <p:cNvPr id="243" name="Straight Connector 242">
            <a:extLst>
              <a:ext uri="{FF2B5EF4-FFF2-40B4-BE49-F238E27FC236}">
                <a16:creationId xmlns:a16="http://schemas.microsoft.com/office/drawing/2014/main" id="{C74E3D37-97AC-334D-A480-611631F94021}"/>
              </a:ext>
            </a:extLst>
          </p:cNvPr>
          <p:cNvCxnSpPr>
            <a:cxnSpLocks/>
          </p:cNvCxnSpPr>
          <p:nvPr/>
        </p:nvCxnSpPr>
        <p:spPr>
          <a:xfrm>
            <a:off x="8283496" y="3803813"/>
            <a:ext cx="0" cy="485535"/>
          </a:xfrm>
          <a:prstGeom prst="line">
            <a:avLst/>
          </a:prstGeom>
        </p:spPr>
        <p:style>
          <a:lnRef idx="1">
            <a:schemeClr val="accent1"/>
          </a:lnRef>
          <a:fillRef idx="0">
            <a:schemeClr val="accent1"/>
          </a:fillRef>
          <a:effectRef idx="0">
            <a:schemeClr val="accent1"/>
          </a:effectRef>
          <a:fontRef idx="minor">
            <a:schemeClr val="tx1"/>
          </a:fontRef>
        </p:style>
      </p:cxnSp>
      <p:sp>
        <p:nvSpPr>
          <p:cNvPr id="244" name="Oval 243">
            <a:extLst>
              <a:ext uri="{FF2B5EF4-FFF2-40B4-BE49-F238E27FC236}">
                <a16:creationId xmlns:a16="http://schemas.microsoft.com/office/drawing/2014/main" id="{5131691E-CA91-A441-BC80-B115262E8AE1}"/>
              </a:ext>
            </a:extLst>
          </p:cNvPr>
          <p:cNvSpPr/>
          <p:nvPr/>
        </p:nvSpPr>
        <p:spPr>
          <a:xfrm>
            <a:off x="8242408" y="4016724"/>
            <a:ext cx="32373" cy="46945"/>
          </a:xfrm>
          <a:prstGeom prst="ellipse">
            <a:avLst/>
          </a:prstGeom>
          <a:solidFill>
            <a:schemeClr val="bg1">
              <a:lumMod val="50000"/>
            </a:schemeClr>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45" name="Oval 244">
            <a:extLst>
              <a:ext uri="{FF2B5EF4-FFF2-40B4-BE49-F238E27FC236}">
                <a16:creationId xmlns:a16="http://schemas.microsoft.com/office/drawing/2014/main" id="{468D7019-D581-9F4C-950D-72774B2A455C}"/>
              </a:ext>
            </a:extLst>
          </p:cNvPr>
          <p:cNvSpPr/>
          <p:nvPr/>
        </p:nvSpPr>
        <p:spPr>
          <a:xfrm>
            <a:off x="8299307" y="4014424"/>
            <a:ext cx="32373" cy="46945"/>
          </a:xfrm>
          <a:prstGeom prst="ellipse">
            <a:avLst/>
          </a:prstGeom>
          <a:solidFill>
            <a:schemeClr val="bg1">
              <a:lumMod val="50000"/>
            </a:schemeClr>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nvGrpSpPr>
          <p:cNvPr id="11" name="Group 10">
            <a:extLst>
              <a:ext uri="{FF2B5EF4-FFF2-40B4-BE49-F238E27FC236}">
                <a16:creationId xmlns:a16="http://schemas.microsoft.com/office/drawing/2014/main" id="{F50D7ABE-2E90-B749-98E9-E017DDE35114}"/>
              </a:ext>
            </a:extLst>
          </p:cNvPr>
          <p:cNvGrpSpPr/>
          <p:nvPr/>
        </p:nvGrpSpPr>
        <p:grpSpPr>
          <a:xfrm>
            <a:off x="7934876" y="3187872"/>
            <a:ext cx="655959" cy="493895"/>
            <a:chOff x="10579834" y="3107495"/>
            <a:chExt cx="874612" cy="658527"/>
          </a:xfrm>
        </p:grpSpPr>
        <p:cxnSp>
          <p:nvCxnSpPr>
            <p:cNvPr id="247" name="Straight Connector 246">
              <a:extLst>
                <a:ext uri="{FF2B5EF4-FFF2-40B4-BE49-F238E27FC236}">
                  <a16:creationId xmlns:a16="http://schemas.microsoft.com/office/drawing/2014/main" id="{0B9AD6E0-6390-9248-AB17-F5D947FF0E79}"/>
                </a:ext>
              </a:extLst>
            </p:cNvPr>
            <p:cNvCxnSpPr>
              <a:cxnSpLocks/>
            </p:cNvCxnSpPr>
            <p:nvPr/>
          </p:nvCxnSpPr>
          <p:spPr>
            <a:xfrm flipH="1" flipV="1">
              <a:off x="11018469" y="3107495"/>
              <a:ext cx="435977" cy="622029"/>
            </a:xfrm>
            <a:prstGeom prst="line">
              <a:avLst/>
            </a:prstGeom>
            <a:ln w="762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48" name="Straight Connector 247">
              <a:extLst>
                <a:ext uri="{FF2B5EF4-FFF2-40B4-BE49-F238E27FC236}">
                  <a16:creationId xmlns:a16="http://schemas.microsoft.com/office/drawing/2014/main" id="{C6B1D166-DA36-1D4D-8CD7-65A406A725BF}"/>
                </a:ext>
              </a:extLst>
            </p:cNvPr>
            <p:cNvCxnSpPr>
              <a:cxnSpLocks/>
            </p:cNvCxnSpPr>
            <p:nvPr/>
          </p:nvCxnSpPr>
          <p:spPr>
            <a:xfrm flipV="1">
              <a:off x="10579834" y="3126570"/>
              <a:ext cx="440448" cy="639452"/>
            </a:xfrm>
            <a:prstGeom prst="line">
              <a:avLst/>
            </a:prstGeom>
            <a:ln w="762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10" name="Group 9">
            <a:extLst>
              <a:ext uri="{FF2B5EF4-FFF2-40B4-BE49-F238E27FC236}">
                <a16:creationId xmlns:a16="http://schemas.microsoft.com/office/drawing/2014/main" id="{D4CEB889-8C22-714C-86BA-8B0199B393CF}"/>
              </a:ext>
            </a:extLst>
          </p:cNvPr>
          <p:cNvGrpSpPr/>
          <p:nvPr/>
        </p:nvGrpSpPr>
        <p:grpSpPr>
          <a:xfrm>
            <a:off x="8490559" y="3146714"/>
            <a:ext cx="683987" cy="1157235"/>
            <a:chOff x="11320746" y="3052619"/>
            <a:chExt cx="911982" cy="1542980"/>
          </a:xfrm>
        </p:grpSpPr>
        <p:sp>
          <p:nvSpPr>
            <p:cNvPr id="265" name="Rectangle 264">
              <a:extLst>
                <a:ext uri="{FF2B5EF4-FFF2-40B4-BE49-F238E27FC236}">
                  <a16:creationId xmlns:a16="http://schemas.microsoft.com/office/drawing/2014/main" id="{CF024075-61EB-F04E-9712-FC4E04271A68}"/>
                </a:ext>
              </a:extLst>
            </p:cNvPr>
            <p:cNvSpPr/>
            <p:nvPr/>
          </p:nvSpPr>
          <p:spPr>
            <a:xfrm>
              <a:off x="11415340" y="3702295"/>
              <a:ext cx="722794" cy="893304"/>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66" name="Triangle 265">
              <a:extLst>
                <a:ext uri="{FF2B5EF4-FFF2-40B4-BE49-F238E27FC236}">
                  <a16:creationId xmlns:a16="http://schemas.microsoft.com/office/drawing/2014/main" id="{0CDCF9A2-5F5B-134D-8B0F-6A1500C4FD56}"/>
                </a:ext>
              </a:extLst>
            </p:cNvPr>
            <p:cNvSpPr/>
            <p:nvPr/>
          </p:nvSpPr>
          <p:spPr>
            <a:xfrm>
              <a:off x="11320746" y="3052619"/>
              <a:ext cx="911982" cy="649676"/>
            </a:xfrm>
            <a:prstGeom prst="triangl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grpSp>
        <p:nvGrpSpPr>
          <p:cNvPr id="23" name="Group 22">
            <a:extLst>
              <a:ext uri="{FF2B5EF4-FFF2-40B4-BE49-F238E27FC236}">
                <a16:creationId xmlns:a16="http://schemas.microsoft.com/office/drawing/2014/main" id="{1F9B92E1-1439-5240-A0D5-F2F04D2D09C7}"/>
              </a:ext>
            </a:extLst>
          </p:cNvPr>
          <p:cNvGrpSpPr/>
          <p:nvPr/>
        </p:nvGrpSpPr>
        <p:grpSpPr>
          <a:xfrm>
            <a:off x="8538891" y="3655023"/>
            <a:ext cx="570097" cy="635088"/>
            <a:chOff x="11385187" y="3730364"/>
            <a:chExt cx="760129" cy="846784"/>
          </a:xfrm>
        </p:grpSpPr>
        <p:sp>
          <p:nvSpPr>
            <p:cNvPr id="263" name="Rectangle 262">
              <a:extLst>
                <a:ext uri="{FF2B5EF4-FFF2-40B4-BE49-F238E27FC236}">
                  <a16:creationId xmlns:a16="http://schemas.microsoft.com/office/drawing/2014/main" id="{D52C0A44-CACD-3D4B-BE10-94DEF4F25EC0}"/>
                </a:ext>
              </a:extLst>
            </p:cNvPr>
            <p:cNvSpPr/>
            <p:nvPr/>
          </p:nvSpPr>
          <p:spPr>
            <a:xfrm>
              <a:off x="11491657" y="3929768"/>
              <a:ext cx="565654" cy="647380"/>
            </a:xfrm>
            <a:prstGeom prst="rect">
              <a:avLst/>
            </a:prstGeom>
            <a:solidFill>
              <a:schemeClr val="accent4">
                <a:lumMod val="40000"/>
                <a:lumOff val="60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cxnSp>
          <p:nvCxnSpPr>
            <p:cNvPr id="264" name="Straight Connector 263">
              <a:extLst>
                <a:ext uri="{FF2B5EF4-FFF2-40B4-BE49-F238E27FC236}">
                  <a16:creationId xmlns:a16="http://schemas.microsoft.com/office/drawing/2014/main" id="{F6AAFAA1-F0AC-824F-9475-E0B8A1DCA4BE}"/>
                </a:ext>
              </a:extLst>
            </p:cNvPr>
            <p:cNvCxnSpPr>
              <a:cxnSpLocks/>
            </p:cNvCxnSpPr>
            <p:nvPr/>
          </p:nvCxnSpPr>
          <p:spPr>
            <a:xfrm flipV="1">
              <a:off x="11385187" y="3730364"/>
              <a:ext cx="760129" cy="8269"/>
            </a:xfrm>
            <a:prstGeom prst="line">
              <a:avLst/>
            </a:prstGeom>
            <a:solidFill>
              <a:srgbClr val="E6C975"/>
            </a:solidFill>
            <a:ln>
              <a:solidFill>
                <a:schemeClr val="bg1"/>
              </a:solidFill>
            </a:ln>
          </p:spPr>
          <p:style>
            <a:lnRef idx="1">
              <a:schemeClr val="accent1"/>
            </a:lnRef>
            <a:fillRef idx="0">
              <a:schemeClr val="accent1"/>
            </a:fillRef>
            <a:effectRef idx="0">
              <a:schemeClr val="accent1"/>
            </a:effectRef>
            <a:fontRef idx="minor">
              <a:schemeClr val="tx1"/>
            </a:fontRef>
          </p:style>
        </p:cxnSp>
      </p:grpSp>
      <p:cxnSp>
        <p:nvCxnSpPr>
          <p:cNvPr id="256" name="Straight Connector 255">
            <a:extLst>
              <a:ext uri="{FF2B5EF4-FFF2-40B4-BE49-F238E27FC236}">
                <a16:creationId xmlns:a16="http://schemas.microsoft.com/office/drawing/2014/main" id="{9A9EEA36-0C21-104A-9249-C73465FD4FB4}"/>
              </a:ext>
            </a:extLst>
          </p:cNvPr>
          <p:cNvCxnSpPr>
            <a:cxnSpLocks/>
          </p:cNvCxnSpPr>
          <p:nvPr/>
        </p:nvCxnSpPr>
        <p:spPr>
          <a:xfrm>
            <a:off x="8837141" y="3800237"/>
            <a:ext cx="0" cy="485535"/>
          </a:xfrm>
          <a:prstGeom prst="line">
            <a:avLst/>
          </a:prstGeom>
        </p:spPr>
        <p:style>
          <a:lnRef idx="1">
            <a:schemeClr val="accent1"/>
          </a:lnRef>
          <a:fillRef idx="0">
            <a:schemeClr val="accent1"/>
          </a:fillRef>
          <a:effectRef idx="0">
            <a:schemeClr val="accent1"/>
          </a:effectRef>
          <a:fontRef idx="minor">
            <a:schemeClr val="tx1"/>
          </a:fontRef>
        </p:style>
      </p:cxnSp>
      <p:sp>
        <p:nvSpPr>
          <p:cNvPr id="257" name="Oval 256">
            <a:extLst>
              <a:ext uri="{FF2B5EF4-FFF2-40B4-BE49-F238E27FC236}">
                <a16:creationId xmlns:a16="http://schemas.microsoft.com/office/drawing/2014/main" id="{DEAFC1CB-328D-D14E-8827-EA242487091E}"/>
              </a:ext>
            </a:extLst>
          </p:cNvPr>
          <p:cNvSpPr/>
          <p:nvPr/>
        </p:nvSpPr>
        <p:spPr>
          <a:xfrm>
            <a:off x="8796053" y="4013149"/>
            <a:ext cx="32373" cy="46945"/>
          </a:xfrm>
          <a:prstGeom prst="ellipse">
            <a:avLst/>
          </a:prstGeom>
          <a:solidFill>
            <a:schemeClr val="bg1">
              <a:lumMod val="50000"/>
            </a:schemeClr>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58" name="Oval 257">
            <a:extLst>
              <a:ext uri="{FF2B5EF4-FFF2-40B4-BE49-F238E27FC236}">
                <a16:creationId xmlns:a16="http://schemas.microsoft.com/office/drawing/2014/main" id="{23C635C1-3D7B-FE41-9E6B-BB113A3543B5}"/>
              </a:ext>
            </a:extLst>
          </p:cNvPr>
          <p:cNvSpPr/>
          <p:nvPr/>
        </p:nvSpPr>
        <p:spPr>
          <a:xfrm>
            <a:off x="8852953" y="4010849"/>
            <a:ext cx="32373" cy="46945"/>
          </a:xfrm>
          <a:prstGeom prst="ellipse">
            <a:avLst/>
          </a:prstGeom>
          <a:solidFill>
            <a:schemeClr val="bg1">
              <a:lumMod val="50000"/>
            </a:schemeClr>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nvGrpSpPr>
          <p:cNvPr id="22" name="Group 21">
            <a:extLst>
              <a:ext uri="{FF2B5EF4-FFF2-40B4-BE49-F238E27FC236}">
                <a16:creationId xmlns:a16="http://schemas.microsoft.com/office/drawing/2014/main" id="{B7D3F60B-3ECA-4B48-969D-CB7D181A666A}"/>
              </a:ext>
            </a:extLst>
          </p:cNvPr>
          <p:cNvGrpSpPr/>
          <p:nvPr/>
        </p:nvGrpSpPr>
        <p:grpSpPr>
          <a:xfrm>
            <a:off x="8488521" y="3184297"/>
            <a:ext cx="655959" cy="493895"/>
            <a:chOff x="11318028" y="3102728"/>
            <a:chExt cx="874612" cy="658527"/>
          </a:xfrm>
        </p:grpSpPr>
        <p:cxnSp>
          <p:nvCxnSpPr>
            <p:cNvPr id="260" name="Straight Connector 259">
              <a:extLst>
                <a:ext uri="{FF2B5EF4-FFF2-40B4-BE49-F238E27FC236}">
                  <a16:creationId xmlns:a16="http://schemas.microsoft.com/office/drawing/2014/main" id="{DC4D8293-2537-2E4E-B200-73067777530D}"/>
                </a:ext>
              </a:extLst>
            </p:cNvPr>
            <p:cNvCxnSpPr>
              <a:cxnSpLocks/>
            </p:cNvCxnSpPr>
            <p:nvPr/>
          </p:nvCxnSpPr>
          <p:spPr>
            <a:xfrm flipH="1" flipV="1">
              <a:off x="11756663" y="3102728"/>
              <a:ext cx="435977" cy="622029"/>
            </a:xfrm>
            <a:prstGeom prst="line">
              <a:avLst/>
            </a:prstGeom>
            <a:ln w="762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61" name="Straight Connector 260">
              <a:extLst>
                <a:ext uri="{FF2B5EF4-FFF2-40B4-BE49-F238E27FC236}">
                  <a16:creationId xmlns:a16="http://schemas.microsoft.com/office/drawing/2014/main" id="{553EA4F0-6C55-2A45-A480-EEA6FBEACEFD}"/>
                </a:ext>
              </a:extLst>
            </p:cNvPr>
            <p:cNvCxnSpPr>
              <a:cxnSpLocks/>
            </p:cNvCxnSpPr>
            <p:nvPr/>
          </p:nvCxnSpPr>
          <p:spPr>
            <a:xfrm flipV="1">
              <a:off x="11318028" y="3121803"/>
              <a:ext cx="440448" cy="639452"/>
            </a:xfrm>
            <a:prstGeom prst="line">
              <a:avLst/>
            </a:prstGeom>
            <a:ln w="76200">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269" name="TextBox 268">
            <a:extLst>
              <a:ext uri="{FF2B5EF4-FFF2-40B4-BE49-F238E27FC236}">
                <a16:creationId xmlns:a16="http://schemas.microsoft.com/office/drawing/2014/main" id="{AE2AB55A-7DD1-1840-8D56-62295340AF26}"/>
              </a:ext>
            </a:extLst>
          </p:cNvPr>
          <p:cNvSpPr txBox="1"/>
          <p:nvPr/>
        </p:nvSpPr>
        <p:spPr>
          <a:xfrm>
            <a:off x="6308364" y="3652763"/>
            <a:ext cx="2806787" cy="219291"/>
          </a:xfrm>
          <a:prstGeom prst="rect">
            <a:avLst/>
          </a:prstGeom>
          <a:noFill/>
        </p:spPr>
        <p:txBody>
          <a:bodyPr wrap="square" rtlCol="0">
            <a:spAutoFit/>
          </a:bodyPr>
          <a:lstStyle/>
          <a:p>
            <a:pPr algn="ctr"/>
            <a:r>
              <a:rPr lang="en-US" sz="825" b="1" dirty="0">
                <a:solidFill>
                  <a:schemeClr val="bg1"/>
                </a:solidFill>
                <a:latin typeface="Century Gothic" panose="020B0502020202020204" pitchFamily="34" charset="0"/>
              </a:rPr>
              <a:t>Ancillary Systems (Non-Core)</a:t>
            </a:r>
          </a:p>
        </p:txBody>
      </p:sp>
      <p:sp>
        <p:nvSpPr>
          <p:cNvPr id="272" name="Freeform 271">
            <a:extLst>
              <a:ext uri="{FF2B5EF4-FFF2-40B4-BE49-F238E27FC236}">
                <a16:creationId xmlns:a16="http://schemas.microsoft.com/office/drawing/2014/main" id="{1FC8CC9F-66AB-CE4F-AB95-70A59812A3EB}"/>
              </a:ext>
            </a:extLst>
          </p:cNvPr>
          <p:cNvSpPr/>
          <p:nvPr/>
        </p:nvSpPr>
        <p:spPr>
          <a:xfrm flipV="1">
            <a:off x="23718" y="5099582"/>
            <a:ext cx="9117376" cy="887893"/>
          </a:xfrm>
          <a:custGeom>
            <a:avLst/>
            <a:gdLst>
              <a:gd name="connsiteX0" fmla="*/ 444500 w 2425700"/>
              <a:gd name="connsiteY0" fmla="*/ 355600 h 952500"/>
              <a:gd name="connsiteX1" fmla="*/ 0 w 2425700"/>
              <a:gd name="connsiteY1" fmla="*/ 800100 h 952500"/>
              <a:gd name="connsiteX2" fmla="*/ 1054100 w 2425700"/>
              <a:gd name="connsiteY2" fmla="*/ 952500 h 952500"/>
              <a:gd name="connsiteX3" fmla="*/ 1955800 w 2425700"/>
              <a:gd name="connsiteY3" fmla="*/ 711200 h 952500"/>
              <a:gd name="connsiteX4" fmla="*/ 2425700 w 2425700"/>
              <a:gd name="connsiteY4" fmla="*/ 393700 h 952500"/>
              <a:gd name="connsiteX5" fmla="*/ 2222500 w 2425700"/>
              <a:gd name="connsiteY5" fmla="*/ 0 h 952500"/>
              <a:gd name="connsiteX6" fmla="*/ 1778000 w 2425700"/>
              <a:gd name="connsiteY6" fmla="*/ 177800 h 952500"/>
              <a:gd name="connsiteX7" fmla="*/ 1016000 w 2425700"/>
              <a:gd name="connsiteY7" fmla="*/ 406400 h 952500"/>
              <a:gd name="connsiteX8" fmla="*/ 787400 w 2425700"/>
              <a:gd name="connsiteY8" fmla="*/ 406400 h 952500"/>
              <a:gd name="connsiteX9" fmla="*/ 774700 w 2425700"/>
              <a:gd name="connsiteY9" fmla="*/ 406400 h 952500"/>
              <a:gd name="connsiteX10" fmla="*/ 444500 w 2425700"/>
              <a:gd name="connsiteY10" fmla="*/ 355600 h 952500"/>
              <a:gd name="connsiteX0" fmla="*/ 444500 w 2425700"/>
              <a:gd name="connsiteY0" fmla="*/ 355600 h 952500"/>
              <a:gd name="connsiteX1" fmla="*/ 0 w 2425700"/>
              <a:gd name="connsiteY1" fmla="*/ 800100 h 952500"/>
              <a:gd name="connsiteX2" fmla="*/ 1054100 w 2425700"/>
              <a:gd name="connsiteY2" fmla="*/ 952500 h 952500"/>
              <a:gd name="connsiteX3" fmla="*/ 1955800 w 2425700"/>
              <a:gd name="connsiteY3" fmla="*/ 711200 h 952500"/>
              <a:gd name="connsiteX4" fmla="*/ 2425700 w 2425700"/>
              <a:gd name="connsiteY4" fmla="*/ 393700 h 952500"/>
              <a:gd name="connsiteX5" fmla="*/ 2222500 w 2425700"/>
              <a:gd name="connsiteY5" fmla="*/ 0 h 952500"/>
              <a:gd name="connsiteX6" fmla="*/ 1778000 w 2425700"/>
              <a:gd name="connsiteY6" fmla="*/ 177800 h 952500"/>
              <a:gd name="connsiteX7" fmla="*/ 1016000 w 2425700"/>
              <a:gd name="connsiteY7" fmla="*/ 406400 h 952500"/>
              <a:gd name="connsiteX8" fmla="*/ 787400 w 2425700"/>
              <a:gd name="connsiteY8" fmla="*/ 406400 h 952500"/>
              <a:gd name="connsiteX9" fmla="*/ 774700 w 2425700"/>
              <a:gd name="connsiteY9" fmla="*/ 406400 h 952500"/>
              <a:gd name="connsiteX10" fmla="*/ 444500 w 2425700"/>
              <a:gd name="connsiteY10" fmla="*/ 355600 h 952500"/>
              <a:gd name="connsiteX0" fmla="*/ 444500 w 2425700"/>
              <a:gd name="connsiteY0" fmla="*/ 355600 h 952500"/>
              <a:gd name="connsiteX1" fmla="*/ 0 w 2425700"/>
              <a:gd name="connsiteY1" fmla="*/ 800100 h 952500"/>
              <a:gd name="connsiteX2" fmla="*/ 1054100 w 2425700"/>
              <a:gd name="connsiteY2" fmla="*/ 952500 h 952500"/>
              <a:gd name="connsiteX3" fmla="*/ 1955800 w 2425700"/>
              <a:gd name="connsiteY3" fmla="*/ 711200 h 952500"/>
              <a:gd name="connsiteX4" fmla="*/ 2425700 w 2425700"/>
              <a:gd name="connsiteY4" fmla="*/ 393700 h 952500"/>
              <a:gd name="connsiteX5" fmla="*/ 2222500 w 2425700"/>
              <a:gd name="connsiteY5" fmla="*/ 0 h 952500"/>
              <a:gd name="connsiteX6" fmla="*/ 1778000 w 2425700"/>
              <a:gd name="connsiteY6" fmla="*/ 177800 h 952500"/>
              <a:gd name="connsiteX7" fmla="*/ 1038218 w 2425700"/>
              <a:gd name="connsiteY7" fmla="*/ 80816 h 952500"/>
              <a:gd name="connsiteX8" fmla="*/ 787400 w 2425700"/>
              <a:gd name="connsiteY8" fmla="*/ 406400 h 952500"/>
              <a:gd name="connsiteX9" fmla="*/ 774700 w 2425700"/>
              <a:gd name="connsiteY9" fmla="*/ 406400 h 952500"/>
              <a:gd name="connsiteX10" fmla="*/ 444500 w 2425700"/>
              <a:gd name="connsiteY10" fmla="*/ 355600 h 952500"/>
              <a:gd name="connsiteX0" fmla="*/ 444500 w 2425700"/>
              <a:gd name="connsiteY0" fmla="*/ 355600 h 952500"/>
              <a:gd name="connsiteX1" fmla="*/ 0 w 2425700"/>
              <a:gd name="connsiteY1" fmla="*/ 800100 h 952500"/>
              <a:gd name="connsiteX2" fmla="*/ 1054100 w 2425700"/>
              <a:gd name="connsiteY2" fmla="*/ 952500 h 952500"/>
              <a:gd name="connsiteX3" fmla="*/ 1955800 w 2425700"/>
              <a:gd name="connsiteY3" fmla="*/ 711200 h 952500"/>
              <a:gd name="connsiteX4" fmla="*/ 2425700 w 2425700"/>
              <a:gd name="connsiteY4" fmla="*/ 393700 h 952500"/>
              <a:gd name="connsiteX5" fmla="*/ 2222500 w 2425700"/>
              <a:gd name="connsiteY5" fmla="*/ 0 h 952500"/>
              <a:gd name="connsiteX6" fmla="*/ 1778000 w 2425700"/>
              <a:gd name="connsiteY6" fmla="*/ 177800 h 952500"/>
              <a:gd name="connsiteX7" fmla="*/ 1038218 w 2425700"/>
              <a:gd name="connsiteY7" fmla="*/ 80816 h 952500"/>
              <a:gd name="connsiteX8" fmla="*/ 787400 w 2425700"/>
              <a:gd name="connsiteY8" fmla="*/ 406400 h 952500"/>
              <a:gd name="connsiteX9" fmla="*/ 696939 w 2425700"/>
              <a:gd name="connsiteY9" fmla="*/ 232755 h 952500"/>
              <a:gd name="connsiteX10" fmla="*/ 444500 w 2425700"/>
              <a:gd name="connsiteY10" fmla="*/ 355600 h 952500"/>
              <a:gd name="connsiteX0" fmla="*/ 444500 w 2425700"/>
              <a:gd name="connsiteY0" fmla="*/ 355600 h 952500"/>
              <a:gd name="connsiteX1" fmla="*/ 0 w 2425700"/>
              <a:gd name="connsiteY1" fmla="*/ 800100 h 952500"/>
              <a:gd name="connsiteX2" fmla="*/ 1054100 w 2425700"/>
              <a:gd name="connsiteY2" fmla="*/ 952500 h 952500"/>
              <a:gd name="connsiteX3" fmla="*/ 1955800 w 2425700"/>
              <a:gd name="connsiteY3" fmla="*/ 711200 h 952500"/>
              <a:gd name="connsiteX4" fmla="*/ 2425700 w 2425700"/>
              <a:gd name="connsiteY4" fmla="*/ 393700 h 952500"/>
              <a:gd name="connsiteX5" fmla="*/ 2222500 w 2425700"/>
              <a:gd name="connsiteY5" fmla="*/ 0 h 952500"/>
              <a:gd name="connsiteX6" fmla="*/ 1778000 w 2425700"/>
              <a:gd name="connsiteY6" fmla="*/ 177800 h 952500"/>
              <a:gd name="connsiteX7" fmla="*/ 1038218 w 2425700"/>
              <a:gd name="connsiteY7" fmla="*/ 80816 h 952500"/>
              <a:gd name="connsiteX8" fmla="*/ 798508 w 2425700"/>
              <a:gd name="connsiteY8" fmla="*/ 243608 h 952500"/>
              <a:gd name="connsiteX9" fmla="*/ 696939 w 2425700"/>
              <a:gd name="connsiteY9" fmla="*/ 232755 h 952500"/>
              <a:gd name="connsiteX10" fmla="*/ 444500 w 2425700"/>
              <a:gd name="connsiteY10" fmla="*/ 355600 h 952500"/>
              <a:gd name="connsiteX0" fmla="*/ 444500 w 2425700"/>
              <a:gd name="connsiteY0" fmla="*/ 355600 h 952500"/>
              <a:gd name="connsiteX1" fmla="*/ 0 w 2425700"/>
              <a:gd name="connsiteY1" fmla="*/ 800100 h 952500"/>
              <a:gd name="connsiteX2" fmla="*/ 1054100 w 2425700"/>
              <a:gd name="connsiteY2" fmla="*/ 952500 h 952500"/>
              <a:gd name="connsiteX3" fmla="*/ 1955800 w 2425700"/>
              <a:gd name="connsiteY3" fmla="*/ 711200 h 952500"/>
              <a:gd name="connsiteX4" fmla="*/ 2425700 w 2425700"/>
              <a:gd name="connsiteY4" fmla="*/ 393700 h 952500"/>
              <a:gd name="connsiteX5" fmla="*/ 2222500 w 2425700"/>
              <a:gd name="connsiteY5" fmla="*/ 0 h 952500"/>
              <a:gd name="connsiteX6" fmla="*/ 1689130 w 2425700"/>
              <a:gd name="connsiteY6" fmla="*/ 80125 h 952500"/>
              <a:gd name="connsiteX7" fmla="*/ 1038218 w 2425700"/>
              <a:gd name="connsiteY7" fmla="*/ 80816 h 952500"/>
              <a:gd name="connsiteX8" fmla="*/ 798508 w 2425700"/>
              <a:gd name="connsiteY8" fmla="*/ 243608 h 952500"/>
              <a:gd name="connsiteX9" fmla="*/ 696939 w 2425700"/>
              <a:gd name="connsiteY9" fmla="*/ 232755 h 952500"/>
              <a:gd name="connsiteX10" fmla="*/ 444500 w 2425700"/>
              <a:gd name="connsiteY10" fmla="*/ 355600 h 952500"/>
              <a:gd name="connsiteX0" fmla="*/ 444500 w 2425700"/>
              <a:gd name="connsiteY0" fmla="*/ 355600 h 952500"/>
              <a:gd name="connsiteX1" fmla="*/ 0 w 2425700"/>
              <a:gd name="connsiteY1" fmla="*/ 800100 h 952500"/>
              <a:gd name="connsiteX2" fmla="*/ 1054100 w 2425700"/>
              <a:gd name="connsiteY2" fmla="*/ 952500 h 952500"/>
              <a:gd name="connsiteX3" fmla="*/ 1955800 w 2425700"/>
              <a:gd name="connsiteY3" fmla="*/ 711200 h 952500"/>
              <a:gd name="connsiteX4" fmla="*/ 2425700 w 2425700"/>
              <a:gd name="connsiteY4" fmla="*/ 393700 h 952500"/>
              <a:gd name="connsiteX5" fmla="*/ 2222500 w 2425700"/>
              <a:gd name="connsiteY5" fmla="*/ 0 h 952500"/>
              <a:gd name="connsiteX6" fmla="*/ 1689130 w 2425700"/>
              <a:gd name="connsiteY6" fmla="*/ 80125 h 952500"/>
              <a:gd name="connsiteX7" fmla="*/ 1038218 w 2425700"/>
              <a:gd name="connsiteY7" fmla="*/ 80816 h 952500"/>
              <a:gd name="connsiteX8" fmla="*/ 798508 w 2425700"/>
              <a:gd name="connsiteY8" fmla="*/ 243608 h 952500"/>
              <a:gd name="connsiteX9" fmla="*/ 696939 w 2425700"/>
              <a:gd name="connsiteY9" fmla="*/ 232755 h 952500"/>
              <a:gd name="connsiteX10" fmla="*/ 444500 w 2425700"/>
              <a:gd name="connsiteY10" fmla="*/ 355600 h 952500"/>
              <a:gd name="connsiteX0" fmla="*/ 444500 w 2425700"/>
              <a:gd name="connsiteY0" fmla="*/ 355600 h 952500"/>
              <a:gd name="connsiteX1" fmla="*/ 0 w 2425700"/>
              <a:gd name="connsiteY1" fmla="*/ 800100 h 952500"/>
              <a:gd name="connsiteX2" fmla="*/ 1054100 w 2425700"/>
              <a:gd name="connsiteY2" fmla="*/ 952500 h 952500"/>
              <a:gd name="connsiteX3" fmla="*/ 1955800 w 2425700"/>
              <a:gd name="connsiteY3" fmla="*/ 711200 h 952500"/>
              <a:gd name="connsiteX4" fmla="*/ 2425700 w 2425700"/>
              <a:gd name="connsiteY4" fmla="*/ 393700 h 952500"/>
              <a:gd name="connsiteX5" fmla="*/ 2222500 w 2425700"/>
              <a:gd name="connsiteY5" fmla="*/ 0 h 952500"/>
              <a:gd name="connsiteX6" fmla="*/ 1689130 w 2425700"/>
              <a:gd name="connsiteY6" fmla="*/ 80125 h 952500"/>
              <a:gd name="connsiteX7" fmla="*/ 1038218 w 2425700"/>
              <a:gd name="connsiteY7" fmla="*/ 80816 h 952500"/>
              <a:gd name="connsiteX8" fmla="*/ 798508 w 2425700"/>
              <a:gd name="connsiteY8" fmla="*/ 243608 h 952500"/>
              <a:gd name="connsiteX9" fmla="*/ 696939 w 2425700"/>
              <a:gd name="connsiteY9" fmla="*/ 232755 h 952500"/>
              <a:gd name="connsiteX10" fmla="*/ 444500 w 2425700"/>
              <a:gd name="connsiteY10" fmla="*/ 355600 h 952500"/>
              <a:gd name="connsiteX0" fmla="*/ 444500 w 2425700"/>
              <a:gd name="connsiteY0" fmla="*/ 366341 h 963241"/>
              <a:gd name="connsiteX1" fmla="*/ 0 w 2425700"/>
              <a:gd name="connsiteY1" fmla="*/ 810841 h 963241"/>
              <a:gd name="connsiteX2" fmla="*/ 1054100 w 2425700"/>
              <a:gd name="connsiteY2" fmla="*/ 963241 h 963241"/>
              <a:gd name="connsiteX3" fmla="*/ 1955800 w 2425700"/>
              <a:gd name="connsiteY3" fmla="*/ 721941 h 963241"/>
              <a:gd name="connsiteX4" fmla="*/ 2425700 w 2425700"/>
              <a:gd name="connsiteY4" fmla="*/ 404441 h 963241"/>
              <a:gd name="connsiteX5" fmla="*/ 2222500 w 2425700"/>
              <a:gd name="connsiteY5" fmla="*/ 10741 h 963241"/>
              <a:gd name="connsiteX6" fmla="*/ 1689130 w 2425700"/>
              <a:gd name="connsiteY6" fmla="*/ 90866 h 963241"/>
              <a:gd name="connsiteX7" fmla="*/ 1038218 w 2425700"/>
              <a:gd name="connsiteY7" fmla="*/ 91557 h 963241"/>
              <a:gd name="connsiteX8" fmla="*/ 798508 w 2425700"/>
              <a:gd name="connsiteY8" fmla="*/ 254349 h 963241"/>
              <a:gd name="connsiteX9" fmla="*/ 696939 w 2425700"/>
              <a:gd name="connsiteY9" fmla="*/ 243496 h 963241"/>
              <a:gd name="connsiteX10" fmla="*/ 444500 w 2425700"/>
              <a:gd name="connsiteY10" fmla="*/ 366341 h 963241"/>
              <a:gd name="connsiteX0" fmla="*/ 444500 w 2267476"/>
              <a:gd name="connsiteY0" fmla="*/ 366960 h 963860"/>
              <a:gd name="connsiteX1" fmla="*/ 0 w 2267476"/>
              <a:gd name="connsiteY1" fmla="*/ 811460 h 963860"/>
              <a:gd name="connsiteX2" fmla="*/ 1054100 w 2267476"/>
              <a:gd name="connsiteY2" fmla="*/ 963860 h 963860"/>
              <a:gd name="connsiteX3" fmla="*/ 1955800 w 2267476"/>
              <a:gd name="connsiteY3" fmla="*/ 722560 h 963860"/>
              <a:gd name="connsiteX4" fmla="*/ 2236851 w 2267476"/>
              <a:gd name="connsiteY4" fmla="*/ 383354 h 963860"/>
              <a:gd name="connsiteX5" fmla="*/ 2222500 w 2267476"/>
              <a:gd name="connsiteY5" fmla="*/ 11360 h 963860"/>
              <a:gd name="connsiteX6" fmla="*/ 1689130 w 2267476"/>
              <a:gd name="connsiteY6" fmla="*/ 91485 h 963860"/>
              <a:gd name="connsiteX7" fmla="*/ 1038218 w 2267476"/>
              <a:gd name="connsiteY7" fmla="*/ 92176 h 963860"/>
              <a:gd name="connsiteX8" fmla="*/ 798508 w 2267476"/>
              <a:gd name="connsiteY8" fmla="*/ 254968 h 963860"/>
              <a:gd name="connsiteX9" fmla="*/ 696939 w 2267476"/>
              <a:gd name="connsiteY9" fmla="*/ 244115 h 963860"/>
              <a:gd name="connsiteX10" fmla="*/ 444500 w 2267476"/>
              <a:gd name="connsiteY10" fmla="*/ 366960 h 963860"/>
              <a:gd name="connsiteX0" fmla="*/ 444500 w 2267476"/>
              <a:gd name="connsiteY0" fmla="*/ 366960 h 963860"/>
              <a:gd name="connsiteX1" fmla="*/ 0 w 2267476"/>
              <a:gd name="connsiteY1" fmla="*/ 811460 h 963860"/>
              <a:gd name="connsiteX2" fmla="*/ 1054100 w 2267476"/>
              <a:gd name="connsiteY2" fmla="*/ 963860 h 963860"/>
              <a:gd name="connsiteX3" fmla="*/ 1955800 w 2267476"/>
              <a:gd name="connsiteY3" fmla="*/ 722560 h 963860"/>
              <a:gd name="connsiteX4" fmla="*/ 2236851 w 2267476"/>
              <a:gd name="connsiteY4" fmla="*/ 383354 h 963860"/>
              <a:gd name="connsiteX5" fmla="*/ 2222500 w 2267476"/>
              <a:gd name="connsiteY5" fmla="*/ 11360 h 963860"/>
              <a:gd name="connsiteX6" fmla="*/ 1689130 w 2267476"/>
              <a:gd name="connsiteY6" fmla="*/ 91485 h 963860"/>
              <a:gd name="connsiteX7" fmla="*/ 1038218 w 2267476"/>
              <a:gd name="connsiteY7" fmla="*/ 92176 h 963860"/>
              <a:gd name="connsiteX8" fmla="*/ 798508 w 2267476"/>
              <a:gd name="connsiteY8" fmla="*/ 254968 h 963860"/>
              <a:gd name="connsiteX9" fmla="*/ 696939 w 2267476"/>
              <a:gd name="connsiteY9" fmla="*/ 244115 h 963860"/>
              <a:gd name="connsiteX10" fmla="*/ 444500 w 2267476"/>
              <a:gd name="connsiteY10" fmla="*/ 366960 h 963860"/>
              <a:gd name="connsiteX0" fmla="*/ 444500 w 2269239"/>
              <a:gd name="connsiteY0" fmla="*/ 366960 h 963860"/>
              <a:gd name="connsiteX1" fmla="*/ 0 w 2269239"/>
              <a:gd name="connsiteY1" fmla="*/ 811460 h 963860"/>
              <a:gd name="connsiteX2" fmla="*/ 1054100 w 2269239"/>
              <a:gd name="connsiteY2" fmla="*/ 963860 h 963860"/>
              <a:gd name="connsiteX3" fmla="*/ 2155758 w 2269239"/>
              <a:gd name="connsiteY3" fmla="*/ 863646 h 963860"/>
              <a:gd name="connsiteX4" fmla="*/ 2236851 w 2269239"/>
              <a:gd name="connsiteY4" fmla="*/ 383354 h 963860"/>
              <a:gd name="connsiteX5" fmla="*/ 2222500 w 2269239"/>
              <a:gd name="connsiteY5" fmla="*/ 11360 h 963860"/>
              <a:gd name="connsiteX6" fmla="*/ 1689130 w 2269239"/>
              <a:gd name="connsiteY6" fmla="*/ 91485 h 963860"/>
              <a:gd name="connsiteX7" fmla="*/ 1038218 w 2269239"/>
              <a:gd name="connsiteY7" fmla="*/ 92176 h 963860"/>
              <a:gd name="connsiteX8" fmla="*/ 798508 w 2269239"/>
              <a:gd name="connsiteY8" fmla="*/ 254968 h 963860"/>
              <a:gd name="connsiteX9" fmla="*/ 696939 w 2269239"/>
              <a:gd name="connsiteY9" fmla="*/ 244115 h 963860"/>
              <a:gd name="connsiteX10" fmla="*/ 444500 w 2269239"/>
              <a:gd name="connsiteY10" fmla="*/ 366960 h 963860"/>
              <a:gd name="connsiteX0" fmla="*/ 444500 w 2279687"/>
              <a:gd name="connsiteY0" fmla="*/ 366960 h 963860"/>
              <a:gd name="connsiteX1" fmla="*/ 0 w 2279687"/>
              <a:gd name="connsiteY1" fmla="*/ 811460 h 963860"/>
              <a:gd name="connsiteX2" fmla="*/ 1054100 w 2279687"/>
              <a:gd name="connsiteY2" fmla="*/ 963860 h 963860"/>
              <a:gd name="connsiteX3" fmla="*/ 2155758 w 2279687"/>
              <a:gd name="connsiteY3" fmla="*/ 863646 h 963860"/>
              <a:gd name="connsiteX4" fmla="*/ 2236851 w 2279687"/>
              <a:gd name="connsiteY4" fmla="*/ 383354 h 963860"/>
              <a:gd name="connsiteX5" fmla="*/ 2222500 w 2279687"/>
              <a:gd name="connsiteY5" fmla="*/ 11360 h 963860"/>
              <a:gd name="connsiteX6" fmla="*/ 1689130 w 2279687"/>
              <a:gd name="connsiteY6" fmla="*/ 91485 h 963860"/>
              <a:gd name="connsiteX7" fmla="*/ 1038218 w 2279687"/>
              <a:gd name="connsiteY7" fmla="*/ 92176 h 963860"/>
              <a:gd name="connsiteX8" fmla="*/ 798508 w 2279687"/>
              <a:gd name="connsiteY8" fmla="*/ 254968 h 963860"/>
              <a:gd name="connsiteX9" fmla="*/ 696939 w 2279687"/>
              <a:gd name="connsiteY9" fmla="*/ 244115 h 963860"/>
              <a:gd name="connsiteX10" fmla="*/ 444500 w 2279687"/>
              <a:gd name="connsiteY10" fmla="*/ 366960 h 963860"/>
              <a:gd name="connsiteX0" fmla="*/ 444500 w 2279687"/>
              <a:gd name="connsiteY0" fmla="*/ 366960 h 963860"/>
              <a:gd name="connsiteX1" fmla="*/ 0 w 2279687"/>
              <a:gd name="connsiteY1" fmla="*/ 811460 h 963860"/>
              <a:gd name="connsiteX2" fmla="*/ 1054100 w 2279687"/>
              <a:gd name="connsiteY2" fmla="*/ 963860 h 963860"/>
              <a:gd name="connsiteX3" fmla="*/ 2155758 w 2279687"/>
              <a:gd name="connsiteY3" fmla="*/ 863646 h 963860"/>
              <a:gd name="connsiteX4" fmla="*/ 2236851 w 2279687"/>
              <a:gd name="connsiteY4" fmla="*/ 383354 h 963860"/>
              <a:gd name="connsiteX5" fmla="*/ 2222500 w 2279687"/>
              <a:gd name="connsiteY5" fmla="*/ 11360 h 963860"/>
              <a:gd name="connsiteX6" fmla="*/ 1689130 w 2279687"/>
              <a:gd name="connsiteY6" fmla="*/ 91485 h 963860"/>
              <a:gd name="connsiteX7" fmla="*/ 1038218 w 2279687"/>
              <a:gd name="connsiteY7" fmla="*/ 92176 h 963860"/>
              <a:gd name="connsiteX8" fmla="*/ 798508 w 2279687"/>
              <a:gd name="connsiteY8" fmla="*/ 254968 h 963860"/>
              <a:gd name="connsiteX9" fmla="*/ 696939 w 2279687"/>
              <a:gd name="connsiteY9" fmla="*/ 244115 h 963860"/>
              <a:gd name="connsiteX10" fmla="*/ 444500 w 2279687"/>
              <a:gd name="connsiteY10" fmla="*/ 366960 h 963860"/>
              <a:gd name="connsiteX0" fmla="*/ 444500 w 2279687"/>
              <a:gd name="connsiteY0" fmla="*/ 366960 h 898743"/>
              <a:gd name="connsiteX1" fmla="*/ 0 w 2279687"/>
              <a:gd name="connsiteY1" fmla="*/ 811460 h 898743"/>
              <a:gd name="connsiteX2" fmla="*/ 1009665 w 2279687"/>
              <a:gd name="connsiteY2" fmla="*/ 898743 h 898743"/>
              <a:gd name="connsiteX3" fmla="*/ 2155758 w 2279687"/>
              <a:gd name="connsiteY3" fmla="*/ 863646 h 898743"/>
              <a:gd name="connsiteX4" fmla="*/ 2236851 w 2279687"/>
              <a:gd name="connsiteY4" fmla="*/ 383354 h 898743"/>
              <a:gd name="connsiteX5" fmla="*/ 2222500 w 2279687"/>
              <a:gd name="connsiteY5" fmla="*/ 11360 h 898743"/>
              <a:gd name="connsiteX6" fmla="*/ 1689130 w 2279687"/>
              <a:gd name="connsiteY6" fmla="*/ 91485 h 898743"/>
              <a:gd name="connsiteX7" fmla="*/ 1038218 w 2279687"/>
              <a:gd name="connsiteY7" fmla="*/ 92176 h 898743"/>
              <a:gd name="connsiteX8" fmla="*/ 798508 w 2279687"/>
              <a:gd name="connsiteY8" fmla="*/ 254968 h 898743"/>
              <a:gd name="connsiteX9" fmla="*/ 696939 w 2279687"/>
              <a:gd name="connsiteY9" fmla="*/ 244115 h 898743"/>
              <a:gd name="connsiteX10" fmla="*/ 444500 w 2279687"/>
              <a:gd name="connsiteY10" fmla="*/ 366960 h 898743"/>
              <a:gd name="connsiteX0" fmla="*/ 444500 w 2279687"/>
              <a:gd name="connsiteY0" fmla="*/ 366960 h 927508"/>
              <a:gd name="connsiteX1" fmla="*/ 0 w 2279687"/>
              <a:gd name="connsiteY1" fmla="*/ 811460 h 927508"/>
              <a:gd name="connsiteX2" fmla="*/ 1009665 w 2279687"/>
              <a:gd name="connsiteY2" fmla="*/ 898743 h 927508"/>
              <a:gd name="connsiteX3" fmla="*/ 2155758 w 2279687"/>
              <a:gd name="connsiteY3" fmla="*/ 863646 h 927508"/>
              <a:gd name="connsiteX4" fmla="*/ 2236851 w 2279687"/>
              <a:gd name="connsiteY4" fmla="*/ 383354 h 927508"/>
              <a:gd name="connsiteX5" fmla="*/ 2222500 w 2279687"/>
              <a:gd name="connsiteY5" fmla="*/ 11360 h 927508"/>
              <a:gd name="connsiteX6" fmla="*/ 1689130 w 2279687"/>
              <a:gd name="connsiteY6" fmla="*/ 91485 h 927508"/>
              <a:gd name="connsiteX7" fmla="*/ 1038218 w 2279687"/>
              <a:gd name="connsiteY7" fmla="*/ 92176 h 927508"/>
              <a:gd name="connsiteX8" fmla="*/ 798508 w 2279687"/>
              <a:gd name="connsiteY8" fmla="*/ 254968 h 927508"/>
              <a:gd name="connsiteX9" fmla="*/ 696939 w 2279687"/>
              <a:gd name="connsiteY9" fmla="*/ 244115 h 927508"/>
              <a:gd name="connsiteX10" fmla="*/ 444500 w 2279687"/>
              <a:gd name="connsiteY10" fmla="*/ 366960 h 927508"/>
              <a:gd name="connsiteX0" fmla="*/ 444500 w 2279687"/>
              <a:gd name="connsiteY0" fmla="*/ 366960 h 927508"/>
              <a:gd name="connsiteX1" fmla="*/ 0 w 2279687"/>
              <a:gd name="connsiteY1" fmla="*/ 811460 h 927508"/>
              <a:gd name="connsiteX2" fmla="*/ 1009665 w 2279687"/>
              <a:gd name="connsiteY2" fmla="*/ 898743 h 927508"/>
              <a:gd name="connsiteX3" fmla="*/ 2155758 w 2279687"/>
              <a:gd name="connsiteY3" fmla="*/ 863646 h 927508"/>
              <a:gd name="connsiteX4" fmla="*/ 2236851 w 2279687"/>
              <a:gd name="connsiteY4" fmla="*/ 383354 h 927508"/>
              <a:gd name="connsiteX5" fmla="*/ 2222500 w 2279687"/>
              <a:gd name="connsiteY5" fmla="*/ 11360 h 927508"/>
              <a:gd name="connsiteX6" fmla="*/ 1689130 w 2279687"/>
              <a:gd name="connsiteY6" fmla="*/ 91485 h 927508"/>
              <a:gd name="connsiteX7" fmla="*/ 1038218 w 2279687"/>
              <a:gd name="connsiteY7" fmla="*/ 92176 h 927508"/>
              <a:gd name="connsiteX8" fmla="*/ 798508 w 2279687"/>
              <a:gd name="connsiteY8" fmla="*/ 254968 h 927508"/>
              <a:gd name="connsiteX9" fmla="*/ 696939 w 2279687"/>
              <a:gd name="connsiteY9" fmla="*/ 244115 h 927508"/>
              <a:gd name="connsiteX10" fmla="*/ 444500 w 2279687"/>
              <a:gd name="connsiteY10" fmla="*/ 366960 h 927508"/>
              <a:gd name="connsiteX0" fmla="*/ 311195 w 2146382"/>
              <a:gd name="connsiteY0" fmla="*/ 366960 h 924891"/>
              <a:gd name="connsiteX1" fmla="*/ 0 w 2146382"/>
              <a:gd name="connsiteY1" fmla="*/ 789755 h 924891"/>
              <a:gd name="connsiteX2" fmla="*/ 876360 w 2146382"/>
              <a:gd name="connsiteY2" fmla="*/ 898743 h 924891"/>
              <a:gd name="connsiteX3" fmla="*/ 2022453 w 2146382"/>
              <a:gd name="connsiteY3" fmla="*/ 863646 h 924891"/>
              <a:gd name="connsiteX4" fmla="*/ 2103546 w 2146382"/>
              <a:gd name="connsiteY4" fmla="*/ 383354 h 924891"/>
              <a:gd name="connsiteX5" fmla="*/ 2089195 w 2146382"/>
              <a:gd name="connsiteY5" fmla="*/ 11360 h 924891"/>
              <a:gd name="connsiteX6" fmla="*/ 1555825 w 2146382"/>
              <a:gd name="connsiteY6" fmla="*/ 91485 h 924891"/>
              <a:gd name="connsiteX7" fmla="*/ 904913 w 2146382"/>
              <a:gd name="connsiteY7" fmla="*/ 92176 h 924891"/>
              <a:gd name="connsiteX8" fmla="*/ 665203 w 2146382"/>
              <a:gd name="connsiteY8" fmla="*/ 254968 h 924891"/>
              <a:gd name="connsiteX9" fmla="*/ 563634 w 2146382"/>
              <a:gd name="connsiteY9" fmla="*/ 244115 h 924891"/>
              <a:gd name="connsiteX10" fmla="*/ 311195 w 2146382"/>
              <a:gd name="connsiteY10" fmla="*/ 366960 h 924891"/>
              <a:gd name="connsiteX0" fmla="*/ 311195 w 2146382"/>
              <a:gd name="connsiteY0" fmla="*/ 366960 h 954663"/>
              <a:gd name="connsiteX1" fmla="*/ 0 w 2146382"/>
              <a:gd name="connsiteY1" fmla="*/ 789755 h 954663"/>
              <a:gd name="connsiteX2" fmla="*/ 876360 w 2146382"/>
              <a:gd name="connsiteY2" fmla="*/ 898743 h 954663"/>
              <a:gd name="connsiteX3" fmla="*/ 2022453 w 2146382"/>
              <a:gd name="connsiteY3" fmla="*/ 863646 h 954663"/>
              <a:gd name="connsiteX4" fmla="*/ 2103546 w 2146382"/>
              <a:gd name="connsiteY4" fmla="*/ 383354 h 954663"/>
              <a:gd name="connsiteX5" fmla="*/ 2089195 w 2146382"/>
              <a:gd name="connsiteY5" fmla="*/ 11360 h 954663"/>
              <a:gd name="connsiteX6" fmla="*/ 1555825 w 2146382"/>
              <a:gd name="connsiteY6" fmla="*/ 91485 h 954663"/>
              <a:gd name="connsiteX7" fmla="*/ 904913 w 2146382"/>
              <a:gd name="connsiteY7" fmla="*/ 92176 h 954663"/>
              <a:gd name="connsiteX8" fmla="*/ 665203 w 2146382"/>
              <a:gd name="connsiteY8" fmla="*/ 254968 h 954663"/>
              <a:gd name="connsiteX9" fmla="*/ 563634 w 2146382"/>
              <a:gd name="connsiteY9" fmla="*/ 244115 h 954663"/>
              <a:gd name="connsiteX10" fmla="*/ 311195 w 2146382"/>
              <a:gd name="connsiteY10" fmla="*/ 366960 h 954663"/>
              <a:gd name="connsiteX0" fmla="*/ 312261 w 2147448"/>
              <a:gd name="connsiteY0" fmla="*/ 366960 h 954663"/>
              <a:gd name="connsiteX1" fmla="*/ 1066 w 2147448"/>
              <a:gd name="connsiteY1" fmla="*/ 789755 h 954663"/>
              <a:gd name="connsiteX2" fmla="*/ 877426 w 2147448"/>
              <a:gd name="connsiteY2" fmla="*/ 898743 h 954663"/>
              <a:gd name="connsiteX3" fmla="*/ 2023519 w 2147448"/>
              <a:gd name="connsiteY3" fmla="*/ 863646 h 954663"/>
              <a:gd name="connsiteX4" fmla="*/ 2104612 w 2147448"/>
              <a:gd name="connsiteY4" fmla="*/ 383354 h 954663"/>
              <a:gd name="connsiteX5" fmla="*/ 2090261 w 2147448"/>
              <a:gd name="connsiteY5" fmla="*/ 11360 h 954663"/>
              <a:gd name="connsiteX6" fmla="*/ 1556891 w 2147448"/>
              <a:gd name="connsiteY6" fmla="*/ 91485 h 954663"/>
              <a:gd name="connsiteX7" fmla="*/ 905979 w 2147448"/>
              <a:gd name="connsiteY7" fmla="*/ 92176 h 954663"/>
              <a:gd name="connsiteX8" fmla="*/ 666269 w 2147448"/>
              <a:gd name="connsiteY8" fmla="*/ 254968 h 954663"/>
              <a:gd name="connsiteX9" fmla="*/ 564700 w 2147448"/>
              <a:gd name="connsiteY9" fmla="*/ 244115 h 954663"/>
              <a:gd name="connsiteX10" fmla="*/ 312261 w 2147448"/>
              <a:gd name="connsiteY10" fmla="*/ 366960 h 954663"/>
              <a:gd name="connsiteX0" fmla="*/ 312261 w 2147448"/>
              <a:gd name="connsiteY0" fmla="*/ 366960 h 954663"/>
              <a:gd name="connsiteX1" fmla="*/ 1066 w 2147448"/>
              <a:gd name="connsiteY1" fmla="*/ 789755 h 954663"/>
              <a:gd name="connsiteX2" fmla="*/ 877426 w 2147448"/>
              <a:gd name="connsiteY2" fmla="*/ 898743 h 954663"/>
              <a:gd name="connsiteX3" fmla="*/ 2023519 w 2147448"/>
              <a:gd name="connsiteY3" fmla="*/ 863646 h 954663"/>
              <a:gd name="connsiteX4" fmla="*/ 2104612 w 2147448"/>
              <a:gd name="connsiteY4" fmla="*/ 383354 h 954663"/>
              <a:gd name="connsiteX5" fmla="*/ 2090261 w 2147448"/>
              <a:gd name="connsiteY5" fmla="*/ 11360 h 954663"/>
              <a:gd name="connsiteX6" fmla="*/ 1556891 w 2147448"/>
              <a:gd name="connsiteY6" fmla="*/ 91485 h 954663"/>
              <a:gd name="connsiteX7" fmla="*/ 912659 w 2147448"/>
              <a:gd name="connsiteY7" fmla="*/ 197219 h 954663"/>
              <a:gd name="connsiteX8" fmla="*/ 666269 w 2147448"/>
              <a:gd name="connsiteY8" fmla="*/ 254968 h 954663"/>
              <a:gd name="connsiteX9" fmla="*/ 564700 w 2147448"/>
              <a:gd name="connsiteY9" fmla="*/ 244115 h 954663"/>
              <a:gd name="connsiteX10" fmla="*/ 312261 w 2147448"/>
              <a:gd name="connsiteY10" fmla="*/ 366960 h 954663"/>
              <a:gd name="connsiteX0" fmla="*/ 149685 w 2149654"/>
              <a:gd name="connsiteY0" fmla="*/ 305685 h 954663"/>
              <a:gd name="connsiteX1" fmla="*/ 3272 w 2149654"/>
              <a:gd name="connsiteY1" fmla="*/ 789755 h 954663"/>
              <a:gd name="connsiteX2" fmla="*/ 879632 w 2149654"/>
              <a:gd name="connsiteY2" fmla="*/ 898743 h 954663"/>
              <a:gd name="connsiteX3" fmla="*/ 2025725 w 2149654"/>
              <a:gd name="connsiteY3" fmla="*/ 863646 h 954663"/>
              <a:gd name="connsiteX4" fmla="*/ 2106818 w 2149654"/>
              <a:gd name="connsiteY4" fmla="*/ 383354 h 954663"/>
              <a:gd name="connsiteX5" fmla="*/ 2092467 w 2149654"/>
              <a:gd name="connsiteY5" fmla="*/ 11360 h 954663"/>
              <a:gd name="connsiteX6" fmla="*/ 1559097 w 2149654"/>
              <a:gd name="connsiteY6" fmla="*/ 91485 h 954663"/>
              <a:gd name="connsiteX7" fmla="*/ 914865 w 2149654"/>
              <a:gd name="connsiteY7" fmla="*/ 197219 h 954663"/>
              <a:gd name="connsiteX8" fmla="*/ 668475 w 2149654"/>
              <a:gd name="connsiteY8" fmla="*/ 254968 h 954663"/>
              <a:gd name="connsiteX9" fmla="*/ 566906 w 2149654"/>
              <a:gd name="connsiteY9" fmla="*/ 244115 h 954663"/>
              <a:gd name="connsiteX10" fmla="*/ 149685 w 2149654"/>
              <a:gd name="connsiteY10" fmla="*/ 305685 h 954663"/>
              <a:gd name="connsiteX0" fmla="*/ 112335 w 2112304"/>
              <a:gd name="connsiteY0" fmla="*/ 305685 h 933157"/>
              <a:gd name="connsiteX1" fmla="*/ 6004 w 2112304"/>
              <a:gd name="connsiteY1" fmla="*/ 702220 h 933157"/>
              <a:gd name="connsiteX2" fmla="*/ 842282 w 2112304"/>
              <a:gd name="connsiteY2" fmla="*/ 898743 h 933157"/>
              <a:gd name="connsiteX3" fmla="*/ 1988375 w 2112304"/>
              <a:gd name="connsiteY3" fmla="*/ 863646 h 933157"/>
              <a:gd name="connsiteX4" fmla="*/ 2069468 w 2112304"/>
              <a:gd name="connsiteY4" fmla="*/ 383354 h 933157"/>
              <a:gd name="connsiteX5" fmla="*/ 2055117 w 2112304"/>
              <a:gd name="connsiteY5" fmla="*/ 11360 h 933157"/>
              <a:gd name="connsiteX6" fmla="*/ 1521747 w 2112304"/>
              <a:gd name="connsiteY6" fmla="*/ 91485 h 933157"/>
              <a:gd name="connsiteX7" fmla="*/ 877515 w 2112304"/>
              <a:gd name="connsiteY7" fmla="*/ 197219 h 933157"/>
              <a:gd name="connsiteX8" fmla="*/ 631125 w 2112304"/>
              <a:gd name="connsiteY8" fmla="*/ 254968 h 933157"/>
              <a:gd name="connsiteX9" fmla="*/ 529556 w 2112304"/>
              <a:gd name="connsiteY9" fmla="*/ 244115 h 933157"/>
              <a:gd name="connsiteX10" fmla="*/ 112335 w 2112304"/>
              <a:gd name="connsiteY10" fmla="*/ 305685 h 933157"/>
              <a:gd name="connsiteX0" fmla="*/ 112335 w 2112304"/>
              <a:gd name="connsiteY0" fmla="*/ 214200 h 841672"/>
              <a:gd name="connsiteX1" fmla="*/ 6004 w 2112304"/>
              <a:gd name="connsiteY1" fmla="*/ 610735 h 841672"/>
              <a:gd name="connsiteX2" fmla="*/ 842282 w 2112304"/>
              <a:gd name="connsiteY2" fmla="*/ 807258 h 841672"/>
              <a:gd name="connsiteX3" fmla="*/ 1988375 w 2112304"/>
              <a:gd name="connsiteY3" fmla="*/ 772161 h 841672"/>
              <a:gd name="connsiteX4" fmla="*/ 2069468 w 2112304"/>
              <a:gd name="connsiteY4" fmla="*/ 291869 h 841672"/>
              <a:gd name="connsiteX5" fmla="*/ 2026169 w 2112304"/>
              <a:gd name="connsiteY5" fmla="*/ 182483 h 841672"/>
              <a:gd name="connsiteX6" fmla="*/ 1521747 w 2112304"/>
              <a:gd name="connsiteY6" fmla="*/ 0 h 841672"/>
              <a:gd name="connsiteX7" fmla="*/ 877515 w 2112304"/>
              <a:gd name="connsiteY7" fmla="*/ 105734 h 841672"/>
              <a:gd name="connsiteX8" fmla="*/ 631125 w 2112304"/>
              <a:gd name="connsiteY8" fmla="*/ 163483 h 841672"/>
              <a:gd name="connsiteX9" fmla="*/ 529556 w 2112304"/>
              <a:gd name="connsiteY9" fmla="*/ 152630 h 841672"/>
              <a:gd name="connsiteX10" fmla="*/ 112335 w 2112304"/>
              <a:gd name="connsiteY10" fmla="*/ 214200 h 841672"/>
              <a:gd name="connsiteX0" fmla="*/ 112335 w 2138177"/>
              <a:gd name="connsiteY0" fmla="*/ 214200 h 841672"/>
              <a:gd name="connsiteX1" fmla="*/ 6004 w 2138177"/>
              <a:gd name="connsiteY1" fmla="*/ 610735 h 841672"/>
              <a:gd name="connsiteX2" fmla="*/ 842282 w 2138177"/>
              <a:gd name="connsiteY2" fmla="*/ 807258 h 841672"/>
              <a:gd name="connsiteX3" fmla="*/ 1988375 w 2138177"/>
              <a:gd name="connsiteY3" fmla="*/ 772161 h 841672"/>
              <a:gd name="connsiteX4" fmla="*/ 2105097 w 2138177"/>
              <a:gd name="connsiteY4" fmla="*/ 440680 h 841672"/>
              <a:gd name="connsiteX5" fmla="*/ 2026169 w 2138177"/>
              <a:gd name="connsiteY5" fmla="*/ 182483 h 841672"/>
              <a:gd name="connsiteX6" fmla="*/ 1521747 w 2138177"/>
              <a:gd name="connsiteY6" fmla="*/ 0 h 841672"/>
              <a:gd name="connsiteX7" fmla="*/ 877515 w 2138177"/>
              <a:gd name="connsiteY7" fmla="*/ 105734 h 841672"/>
              <a:gd name="connsiteX8" fmla="*/ 631125 w 2138177"/>
              <a:gd name="connsiteY8" fmla="*/ 163483 h 841672"/>
              <a:gd name="connsiteX9" fmla="*/ 529556 w 2138177"/>
              <a:gd name="connsiteY9" fmla="*/ 152630 h 841672"/>
              <a:gd name="connsiteX10" fmla="*/ 112335 w 2138177"/>
              <a:gd name="connsiteY10" fmla="*/ 214200 h 841672"/>
              <a:gd name="connsiteX0" fmla="*/ 112335 w 2131490"/>
              <a:gd name="connsiteY0" fmla="*/ 214200 h 982247"/>
              <a:gd name="connsiteX1" fmla="*/ 6004 w 2131490"/>
              <a:gd name="connsiteY1" fmla="*/ 610735 h 982247"/>
              <a:gd name="connsiteX2" fmla="*/ 842282 w 2131490"/>
              <a:gd name="connsiteY2" fmla="*/ 807258 h 982247"/>
              <a:gd name="connsiteX3" fmla="*/ 1952746 w 2131490"/>
              <a:gd name="connsiteY3" fmla="*/ 982247 h 982247"/>
              <a:gd name="connsiteX4" fmla="*/ 2105097 w 2131490"/>
              <a:gd name="connsiteY4" fmla="*/ 440680 h 982247"/>
              <a:gd name="connsiteX5" fmla="*/ 2026169 w 2131490"/>
              <a:gd name="connsiteY5" fmla="*/ 182483 h 982247"/>
              <a:gd name="connsiteX6" fmla="*/ 1521747 w 2131490"/>
              <a:gd name="connsiteY6" fmla="*/ 0 h 982247"/>
              <a:gd name="connsiteX7" fmla="*/ 877515 w 2131490"/>
              <a:gd name="connsiteY7" fmla="*/ 105734 h 982247"/>
              <a:gd name="connsiteX8" fmla="*/ 631125 w 2131490"/>
              <a:gd name="connsiteY8" fmla="*/ 163483 h 982247"/>
              <a:gd name="connsiteX9" fmla="*/ 529556 w 2131490"/>
              <a:gd name="connsiteY9" fmla="*/ 152630 h 982247"/>
              <a:gd name="connsiteX10" fmla="*/ 112335 w 2131490"/>
              <a:gd name="connsiteY10" fmla="*/ 214200 h 982247"/>
              <a:gd name="connsiteX0" fmla="*/ 112335 w 2131490"/>
              <a:gd name="connsiteY0" fmla="*/ 214200 h 982247"/>
              <a:gd name="connsiteX1" fmla="*/ 6004 w 2131490"/>
              <a:gd name="connsiteY1" fmla="*/ 610735 h 982247"/>
              <a:gd name="connsiteX2" fmla="*/ 842282 w 2131490"/>
              <a:gd name="connsiteY2" fmla="*/ 807258 h 982247"/>
              <a:gd name="connsiteX3" fmla="*/ 1952746 w 2131490"/>
              <a:gd name="connsiteY3" fmla="*/ 982247 h 982247"/>
              <a:gd name="connsiteX4" fmla="*/ 2105097 w 2131490"/>
              <a:gd name="connsiteY4" fmla="*/ 440680 h 982247"/>
              <a:gd name="connsiteX5" fmla="*/ 2026169 w 2131490"/>
              <a:gd name="connsiteY5" fmla="*/ 182483 h 982247"/>
              <a:gd name="connsiteX6" fmla="*/ 1521747 w 2131490"/>
              <a:gd name="connsiteY6" fmla="*/ 0 h 982247"/>
              <a:gd name="connsiteX7" fmla="*/ 877515 w 2131490"/>
              <a:gd name="connsiteY7" fmla="*/ 105734 h 982247"/>
              <a:gd name="connsiteX8" fmla="*/ 631125 w 2131490"/>
              <a:gd name="connsiteY8" fmla="*/ 163483 h 982247"/>
              <a:gd name="connsiteX9" fmla="*/ 529556 w 2131490"/>
              <a:gd name="connsiteY9" fmla="*/ 152630 h 982247"/>
              <a:gd name="connsiteX10" fmla="*/ 112335 w 2131490"/>
              <a:gd name="connsiteY10" fmla="*/ 214200 h 982247"/>
              <a:gd name="connsiteX0" fmla="*/ 112335 w 2131490"/>
              <a:gd name="connsiteY0" fmla="*/ 214200 h 982247"/>
              <a:gd name="connsiteX1" fmla="*/ 6004 w 2131490"/>
              <a:gd name="connsiteY1" fmla="*/ 610735 h 982247"/>
              <a:gd name="connsiteX2" fmla="*/ 826695 w 2131490"/>
              <a:gd name="connsiteY2" fmla="*/ 728476 h 982247"/>
              <a:gd name="connsiteX3" fmla="*/ 1952746 w 2131490"/>
              <a:gd name="connsiteY3" fmla="*/ 982247 h 982247"/>
              <a:gd name="connsiteX4" fmla="*/ 2105097 w 2131490"/>
              <a:gd name="connsiteY4" fmla="*/ 440680 h 982247"/>
              <a:gd name="connsiteX5" fmla="*/ 2026169 w 2131490"/>
              <a:gd name="connsiteY5" fmla="*/ 182483 h 982247"/>
              <a:gd name="connsiteX6" fmla="*/ 1521747 w 2131490"/>
              <a:gd name="connsiteY6" fmla="*/ 0 h 982247"/>
              <a:gd name="connsiteX7" fmla="*/ 877515 w 2131490"/>
              <a:gd name="connsiteY7" fmla="*/ 105734 h 982247"/>
              <a:gd name="connsiteX8" fmla="*/ 631125 w 2131490"/>
              <a:gd name="connsiteY8" fmla="*/ 163483 h 982247"/>
              <a:gd name="connsiteX9" fmla="*/ 529556 w 2131490"/>
              <a:gd name="connsiteY9" fmla="*/ 152630 h 982247"/>
              <a:gd name="connsiteX10" fmla="*/ 112335 w 2131490"/>
              <a:gd name="connsiteY10" fmla="*/ 214200 h 982247"/>
              <a:gd name="connsiteX0" fmla="*/ 112335 w 2131490"/>
              <a:gd name="connsiteY0" fmla="*/ 108466 h 876513"/>
              <a:gd name="connsiteX1" fmla="*/ 6004 w 2131490"/>
              <a:gd name="connsiteY1" fmla="*/ 505001 h 876513"/>
              <a:gd name="connsiteX2" fmla="*/ 826695 w 2131490"/>
              <a:gd name="connsiteY2" fmla="*/ 622742 h 876513"/>
              <a:gd name="connsiteX3" fmla="*/ 1952746 w 2131490"/>
              <a:gd name="connsiteY3" fmla="*/ 876513 h 876513"/>
              <a:gd name="connsiteX4" fmla="*/ 2105097 w 2131490"/>
              <a:gd name="connsiteY4" fmla="*/ 334946 h 876513"/>
              <a:gd name="connsiteX5" fmla="*/ 2026169 w 2131490"/>
              <a:gd name="connsiteY5" fmla="*/ 76749 h 876513"/>
              <a:gd name="connsiteX6" fmla="*/ 1510613 w 2131490"/>
              <a:gd name="connsiteY6" fmla="*/ 104352 h 876513"/>
              <a:gd name="connsiteX7" fmla="*/ 877515 w 2131490"/>
              <a:gd name="connsiteY7" fmla="*/ 0 h 876513"/>
              <a:gd name="connsiteX8" fmla="*/ 631125 w 2131490"/>
              <a:gd name="connsiteY8" fmla="*/ 57749 h 876513"/>
              <a:gd name="connsiteX9" fmla="*/ 529556 w 2131490"/>
              <a:gd name="connsiteY9" fmla="*/ 46896 h 876513"/>
              <a:gd name="connsiteX10" fmla="*/ 112335 w 2131490"/>
              <a:gd name="connsiteY10" fmla="*/ 108466 h 876513"/>
              <a:gd name="connsiteX0" fmla="*/ 112335 w 2131490"/>
              <a:gd name="connsiteY0" fmla="*/ 61570 h 829617"/>
              <a:gd name="connsiteX1" fmla="*/ 6004 w 2131490"/>
              <a:gd name="connsiteY1" fmla="*/ 458105 h 829617"/>
              <a:gd name="connsiteX2" fmla="*/ 826695 w 2131490"/>
              <a:gd name="connsiteY2" fmla="*/ 575846 h 829617"/>
              <a:gd name="connsiteX3" fmla="*/ 1952746 w 2131490"/>
              <a:gd name="connsiteY3" fmla="*/ 829617 h 829617"/>
              <a:gd name="connsiteX4" fmla="*/ 2105097 w 2131490"/>
              <a:gd name="connsiteY4" fmla="*/ 288050 h 829617"/>
              <a:gd name="connsiteX5" fmla="*/ 2026169 w 2131490"/>
              <a:gd name="connsiteY5" fmla="*/ 29853 h 829617"/>
              <a:gd name="connsiteX6" fmla="*/ 1510613 w 2131490"/>
              <a:gd name="connsiteY6" fmla="*/ 57456 h 829617"/>
              <a:gd name="connsiteX7" fmla="*/ 870835 w 2131490"/>
              <a:gd name="connsiteY7" fmla="*/ 40640 h 829617"/>
              <a:gd name="connsiteX8" fmla="*/ 631125 w 2131490"/>
              <a:gd name="connsiteY8" fmla="*/ 10853 h 829617"/>
              <a:gd name="connsiteX9" fmla="*/ 529556 w 2131490"/>
              <a:gd name="connsiteY9" fmla="*/ 0 h 829617"/>
              <a:gd name="connsiteX10" fmla="*/ 112335 w 2131490"/>
              <a:gd name="connsiteY10" fmla="*/ 61570 h 829617"/>
              <a:gd name="connsiteX0" fmla="*/ 112335 w 2131490"/>
              <a:gd name="connsiteY0" fmla="*/ 61570 h 829617"/>
              <a:gd name="connsiteX1" fmla="*/ 6004 w 2131490"/>
              <a:gd name="connsiteY1" fmla="*/ 458105 h 829617"/>
              <a:gd name="connsiteX2" fmla="*/ 826695 w 2131490"/>
              <a:gd name="connsiteY2" fmla="*/ 575846 h 829617"/>
              <a:gd name="connsiteX3" fmla="*/ 1952746 w 2131490"/>
              <a:gd name="connsiteY3" fmla="*/ 829617 h 829617"/>
              <a:gd name="connsiteX4" fmla="*/ 2105097 w 2131490"/>
              <a:gd name="connsiteY4" fmla="*/ 288050 h 829617"/>
              <a:gd name="connsiteX5" fmla="*/ 2026169 w 2131490"/>
              <a:gd name="connsiteY5" fmla="*/ 29853 h 829617"/>
              <a:gd name="connsiteX6" fmla="*/ 1510613 w 2131490"/>
              <a:gd name="connsiteY6" fmla="*/ 57456 h 829617"/>
              <a:gd name="connsiteX7" fmla="*/ 870835 w 2131490"/>
              <a:gd name="connsiteY7" fmla="*/ 40640 h 829617"/>
              <a:gd name="connsiteX8" fmla="*/ 626672 w 2131490"/>
              <a:gd name="connsiteY8" fmla="*/ 72128 h 829617"/>
              <a:gd name="connsiteX9" fmla="*/ 529556 w 2131490"/>
              <a:gd name="connsiteY9" fmla="*/ 0 h 829617"/>
              <a:gd name="connsiteX10" fmla="*/ 112335 w 2131490"/>
              <a:gd name="connsiteY10" fmla="*/ 61570 h 829617"/>
              <a:gd name="connsiteX0" fmla="*/ 112335 w 2131490"/>
              <a:gd name="connsiteY0" fmla="*/ 47936 h 815983"/>
              <a:gd name="connsiteX1" fmla="*/ 6004 w 2131490"/>
              <a:gd name="connsiteY1" fmla="*/ 444471 h 815983"/>
              <a:gd name="connsiteX2" fmla="*/ 826695 w 2131490"/>
              <a:gd name="connsiteY2" fmla="*/ 562212 h 815983"/>
              <a:gd name="connsiteX3" fmla="*/ 1952746 w 2131490"/>
              <a:gd name="connsiteY3" fmla="*/ 815983 h 815983"/>
              <a:gd name="connsiteX4" fmla="*/ 2105097 w 2131490"/>
              <a:gd name="connsiteY4" fmla="*/ 274416 h 815983"/>
              <a:gd name="connsiteX5" fmla="*/ 2026169 w 2131490"/>
              <a:gd name="connsiteY5" fmla="*/ 16219 h 815983"/>
              <a:gd name="connsiteX6" fmla="*/ 1510613 w 2131490"/>
              <a:gd name="connsiteY6" fmla="*/ 43822 h 815983"/>
              <a:gd name="connsiteX7" fmla="*/ 870835 w 2131490"/>
              <a:gd name="connsiteY7" fmla="*/ 27006 h 815983"/>
              <a:gd name="connsiteX8" fmla="*/ 626672 w 2131490"/>
              <a:gd name="connsiteY8" fmla="*/ 58494 h 815983"/>
              <a:gd name="connsiteX9" fmla="*/ 433804 w 2131490"/>
              <a:gd name="connsiteY9" fmla="*/ 117670 h 815983"/>
              <a:gd name="connsiteX10" fmla="*/ 112335 w 2131490"/>
              <a:gd name="connsiteY10" fmla="*/ 47936 h 815983"/>
              <a:gd name="connsiteX0" fmla="*/ 112335 w 2131490"/>
              <a:gd name="connsiteY0" fmla="*/ 47936 h 815983"/>
              <a:gd name="connsiteX1" fmla="*/ 6004 w 2131490"/>
              <a:gd name="connsiteY1" fmla="*/ 444471 h 815983"/>
              <a:gd name="connsiteX2" fmla="*/ 826695 w 2131490"/>
              <a:gd name="connsiteY2" fmla="*/ 562212 h 815983"/>
              <a:gd name="connsiteX3" fmla="*/ 1952746 w 2131490"/>
              <a:gd name="connsiteY3" fmla="*/ 815983 h 815983"/>
              <a:gd name="connsiteX4" fmla="*/ 2105097 w 2131490"/>
              <a:gd name="connsiteY4" fmla="*/ 274416 h 815983"/>
              <a:gd name="connsiteX5" fmla="*/ 2026169 w 2131490"/>
              <a:gd name="connsiteY5" fmla="*/ 16219 h 815983"/>
              <a:gd name="connsiteX6" fmla="*/ 1510613 w 2131490"/>
              <a:gd name="connsiteY6" fmla="*/ 43822 h 815983"/>
              <a:gd name="connsiteX7" fmla="*/ 870835 w 2131490"/>
              <a:gd name="connsiteY7" fmla="*/ 27006 h 815983"/>
              <a:gd name="connsiteX8" fmla="*/ 626672 w 2131490"/>
              <a:gd name="connsiteY8" fmla="*/ 58494 h 815983"/>
              <a:gd name="connsiteX9" fmla="*/ 433804 w 2131490"/>
              <a:gd name="connsiteY9" fmla="*/ 117670 h 815983"/>
              <a:gd name="connsiteX10" fmla="*/ 112335 w 2131490"/>
              <a:gd name="connsiteY10" fmla="*/ 47936 h 815983"/>
              <a:gd name="connsiteX0" fmla="*/ 112335 w 2131490"/>
              <a:gd name="connsiteY0" fmla="*/ 47936 h 815983"/>
              <a:gd name="connsiteX1" fmla="*/ 6004 w 2131490"/>
              <a:gd name="connsiteY1" fmla="*/ 444471 h 815983"/>
              <a:gd name="connsiteX2" fmla="*/ 826695 w 2131490"/>
              <a:gd name="connsiteY2" fmla="*/ 562212 h 815983"/>
              <a:gd name="connsiteX3" fmla="*/ 1952746 w 2131490"/>
              <a:gd name="connsiteY3" fmla="*/ 815983 h 815983"/>
              <a:gd name="connsiteX4" fmla="*/ 2105097 w 2131490"/>
              <a:gd name="connsiteY4" fmla="*/ 274416 h 815983"/>
              <a:gd name="connsiteX5" fmla="*/ 2026169 w 2131490"/>
              <a:gd name="connsiteY5" fmla="*/ 16219 h 815983"/>
              <a:gd name="connsiteX6" fmla="*/ 1510613 w 2131490"/>
              <a:gd name="connsiteY6" fmla="*/ 43822 h 815983"/>
              <a:gd name="connsiteX7" fmla="*/ 870835 w 2131490"/>
              <a:gd name="connsiteY7" fmla="*/ 27006 h 815983"/>
              <a:gd name="connsiteX8" fmla="*/ 626672 w 2131490"/>
              <a:gd name="connsiteY8" fmla="*/ 58494 h 815983"/>
              <a:gd name="connsiteX9" fmla="*/ 433804 w 2131490"/>
              <a:gd name="connsiteY9" fmla="*/ 117670 h 815983"/>
              <a:gd name="connsiteX10" fmla="*/ 112335 w 2131490"/>
              <a:gd name="connsiteY10" fmla="*/ 47936 h 815983"/>
              <a:gd name="connsiteX0" fmla="*/ 112335 w 2131490"/>
              <a:gd name="connsiteY0" fmla="*/ 47936 h 815983"/>
              <a:gd name="connsiteX1" fmla="*/ 6004 w 2131490"/>
              <a:gd name="connsiteY1" fmla="*/ 444471 h 815983"/>
              <a:gd name="connsiteX2" fmla="*/ 1085559 w 2131490"/>
              <a:gd name="connsiteY2" fmla="*/ 496560 h 815983"/>
              <a:gd name="connsiteX3" fmla="*/ 1952746 w 2131490"/>
              <a:gd name="connsiteY3" fmla="*/ 815983 h 815983"/>
              <a:gd name="connsiteX4" fmla="*/ 2105097 w 2131490"/>
              <a:gd name="connsiteY4" fmla="*/ 274416 h 815983"/>
              <a:gd name="connsiteX5" fmla="*/ 2026169 w 2131490"/>
              <a:gd name="connsiteY5" fmla="*/ 16219 h 815983"/>
              <a:gd name="connsiteX6" fmla="*/ 1510613 w 2131490"/>
              <a:gd name="connsiteY6" fmla="*/ 43822 h 815983"/>
              <a:gd name="connsiteX7" fmla="*/ 870835 w 2131490"/>
              <a:gd name="connsiteY7" fmla="*/ 27006 h 815983"/>
              <a:gd name="connsiteX8" fmla="*/ 626672 w 2131490"/>
              <a:gd name="connsiteY8" fmla="*/ 58494 h 815983"/>
              <a:gd name="connsiteX9" fmla="*/ 433804 w 2131490"/>
              <a:gd name="connsiteY9" fmla="*/ 117670 h 815983"/>
              <a:gd name="connsiteX10" fmla="*/ 112335 w 2131490"/>
              <a:gd name="connsiteY10" fmla="*/ 47936 h 815983"/>
              <a:gd name="connsiteX0" fmla="*/ 112335 w 2131490"/>
              <a:gd name="connsiteY0" fmla="*/ 47936 h 815983"/>
              <a:gd name="connsiteX1" fmla="*/ 6004 w 2131490"/>
              <a:gd name="connsiteY1" fmla="*/ 444471 h 815983"/>
              <a:gd name="connsiteX2" fmla="*/ 1085559 w 2131490"/>
              <a:gd name="connsiteY2" fmla="*/ 496560 h 815983"/>
              <a:gd name="connsiteX3" fmla="*/ 1952746 w 2131490"/>
              <a:gd name="connsiteY3" fmla="*/ 815983 h 815983"/>
              <a:gd name="connsiteX4" fmla="*/ 2105097 w 2131490"/>
              <a:gd name="connsiteY4" fmla="*/ 274416 h 815983"/>
              <a:gd name="connsiteX5" fmla="*/ 2026169 w 2131490"/>
              <a:gd name="connsiteY5" fmla="*/ 16219 h 815983"/>
              <a:gd name="connsiteX6" fmla="*/ 1510613 w 2131490"/>
              <a:gd name="connsiteY6" fmla="*/ 43822 h 815983"/>
              <a:gd name="connsiteX7" fmla="*/ 870835 w 2131490"/>
              <a:gd name="connsiteY7" fmla="*/ 27006 h 815983"/>
              <a:gd name="connsiteX8" fmla="*/ 626672 w 2131490"/>
              <a:gd name="connsiteY8" fmla="*/ 58494 h 815983"/>
              <a:gd name="connsiteX9" fmla="*/ 433804 w 2131490"/>
              <a:gd name="connsiteY9" fmla="*/ 117670 h 815983"/>
              <a:gd name="connsiteX10" fmla="*/ 112335 w 2131490"/>
              <a:gd name="connsiteY10" fmla="*/ 47936 h 815983"/>
              <a:gd name="connsiteX0" fmla="*/ 112335 w 2131490"/>
              <a:gd name="connsiteY0" fmla="*/ 47936 h 815983"/>
              <a:gd name="connsiteX1" fmla="*/ 6004 w 2131490"/>
              <a:gd name="connsiteY1" fmla="*/ 444471 h 815983"/>
              <a:gd name="connsiteX2" fmla="*/ 1085559 w 2131490"/>
              <a:gd name="connsiteY2" fmla="*/ 496560 h 815983"/>
              <a:gd name="connsiteX3" fmla="*/ 1952746 w 2131490"/>
              <a:gd name="connsiteY3" fmla="*/ 815983 h 815983"/>
              <a:gd name="connsiteX4" fmla="*/ 2105097 w 2131490"/>
              <a:gd name="connsiteY4" fmla="*/ 274416 h 815983"/>
              <a:gd name="connsiteX5" fmla="*/ 2026169 w 2131490"/>
              <a:gd name="connsiteY5" fmla="*/ 16219 h 815983"/>
              <a:gd name="connsiteX6" fmla="*/ 1510613 w 2131490"/>
              <a:gd name="connsiteY6" fmla="*/ 43822 h 815983"/>
              <a:gd name="connsiteX7" fmla="*/ 870835 w 2131490"/>
              <a:gd name="connsiteY7" fmla="*/ 27006 h 815983"/>
              <a:gd name="connsiteX8" fmla="*/ 626672 w 2131490"/>
              <a:gd name="connsiteY8" fmla="*/ 58494 h 815983"/>
              <a:gd name="connsiteX9" fmla="*/ 433804 w 2131490"/>
              <a:gd name="connsiteY9" fmla="*/ 117670 h 815983"/>
              <a:gd name="connsiteX10" fmla="*/ 112335 w 2131490"/>
              <a:gd name="connsiteY10" fmla="*/ 47936 h 815983"/>
              <a:gd name="connsiteX0" fmla="*/ 112335 w 2131490"/>
              <a:gd name="connsiteY0" fmla="*/ 47936 h 815983"/>
              <a:gd name="connsiteX1" fmla="*/ 6004 w 2131490"/>
              <a:gd name="connsiteY1" fmla="*/ 444471 h 815983"/>
              <a:gd name="connsiteX2" fmla="*/ 1083889 w 2131490"/>
              <a:gd name="connsiteY2" fmla="*/ 529386 h 815983"/>
              <a:gd name="connsiteX3" fmla="*/ 1952746 w 2131490"/>
              <a:gd name="connsiteY3" fmla="*/ 815983 h 815983"/>
              <a:gd name="connsiteX4" fmla="*/ 2105097 w 2131490"/>
              <a:gd name="connsiteY4" fmla="*/ 274416 h 815983"/>
              <a:gd name="connsiteX5" fmla="*/ 2026169 w 2131490"/>
              <a:gd name="connsiteY5" fmla="*/ 16219 h 815983"/>
              <a:gd name="connsiteX6" fmla="*/ 1510613 w 2131490"/>
              <a:gd name="connsiteY6" fmla="*/ 43822 h 815983"/>
              <a:gd name="connsiteX7" fmla="*/ 870835 w 2131490"/>
              <a:gd name="connsiteY7" fmla="*/ 27006 h 815983"/>
              <a:gd name="connsiteX8" fmla="*/ 626672 w 2131490"/>
              <a:gd name="connsiteY8" fmla="*/ 58494 h 815983"/>
              <a:gd name="connsiteX9" fmla="*/ 433804 w 2131490"/>
              <a:gd name="connsiteY9" fmla="*/ 117670 h 815983"/>
              <a:gd name="connsiteX10" fmla="*/ 112335 w 2131490"/>
              <a:gd name="connsiteY10" fmla="*/ 47936 h 815983"/>
              <a:gd name="connsiteX0" fmla="*/ 112335 w 2131490"/>
              <a:gd name="connsiteY0" fmla="*/ 47936 h 815983"/>
              <a:gd name="connsiteX1" fmla="*/ 6004 w 2131490"/>
              <a:gd name="connsiteY1" fmla="*/ 444471 h 815983"/>
              <a:gd name="connsiteX2" fmla="*/ 1083889 w 2131490"/>
              <a:gd name="connsiteY2" fmla="*/ 529386 h 815983"/>
              <a:gd name="connsiteX3" fmla="*/ 1952746 w 2131490"/>
              <a:gd name="connsiteY3" fmla="*/ 815983 h 815983"/>
              <a:gd name="connsiteX4" fmla="*/ 2105097 w 2131490"/>
              <a:gd name="connsiteY4" fmla="*/ 274416 h 815983"/>
              <a:gd name="connsiteX5" fmla="*/ 2026169 w 2131490"/>
              <a:gd name="connsiteY5" fmla="*/ 16219 h 815983"/>
              <a:gd name="connsiteX6" fmla="*/ 1510613 w 2131490"/>
              <a:gd name="connsiteY6" fmla="*/ 43822 h 815983"/>
              <a:gd name="connsiteX7" fmla="*/ 870835 w 2131490"/>
              <a:gd name="connsiteY7" fmla="*/ 27006 h 815983"/>
              <a:gd name="connsiteX8" fmla="*/ 626672 w 2131490"/>
              <a:gd name="connsiteY8" fmla="*/ 58494 h 815983"/>
              <a:gd name="connsiteX9" fmla="*/ 433804 w 2131490"/>
              <a:gd name="connsiteY9" fmla="*/ 117670 h 815983"/>
              <a:gd name="connsiteX10" fmla="*/ 112335 w 2131490"/>
              <a:gd name="connsiteY10" fmla="*/ 47936 h 815983"/>
              <a:gd name="connsiteX0" fmla="*/ 112335 w 2131490"/>
              <a:gd name="connsiteY0" fmla="*/ 47936 h 815983"/>
              <a:gd name="connsiteX1" fmla="*/ 6004 w 2131490"/>
              <a:gd name="connsiteY1" fmla="*/ 444471 h 815983"/>
              <a:gd name="connsiteX2" fmla="*/ 1083889 w 2131490"/>
              <a:gd name="connsiteY2" fmla="*/ 529386 h 815983"/>
              <a:gd name="connsiteX3" fmla="*/ 1952746 w 2131490"/>
              <a:gd name="connsiteY3" fmla="*/ 815983 h 815983"/>
              <a:gd name="connsiteX4" fmla="*/ 2105097 w 2131490"/>
              <a:gd name="connsiteY4" fmla="*/ 274416 h 815983"/>
              <a:gd name="connsiteX5" fmla="*/ 2026169 w 2131490"/>
              <a:gd name="connsiteY5" fmla="*/ 16219 h 815983"/>
              <a:gd name="connsiteX6" fmla="*/ 1510613 w 2131490"/>
              <a:gd name="connsiteY6" fmla="*/ 43822 h 815983"/>
              <a:gd name="connsiteX7" fmla="*/ 870835 w 2131490"/>
              <a:gd name="connsiteY7" fmla="*/ 27006 h 815983"/>
              <a:gd name="connsiteX8" fmla="*/ 626672 w 2131490"/>
              <a:gd name="connsiteY8" fmla="*/ 58494 h 815983"/>
              <a:gd name="connsiteX9" fmla="*/ 433804 w 2131490"/>
              <a:gd name="connsiteY9" fmla="*/ 117670 h 815983"/>
              <a:gd name="connsiteX10" fmla="*/ 112335 w 2131490"/>
              <a:gd name="connsiteY10" fmla="*/ 47936 h 8159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131490" h="815983">
                <a:moveTo>
                  <a:pt x="112335" y="47936"/>
                </a:moveTo>
                <a:cubicBezTo>
                  <a:pt x="8603" y="188868"/>
                  <a:pt x="-12460" y="238423"/>
                  <a:pt x="6004" y="444471"/>
                </a:cubicBezTo>
                <a:cubicBezTo>
                  <a:pt x="198145" y="636357"/>
                  <a:pt x="760620" y="534326"/>
                  <a:pt x="1083889" y="529386"/>
                </a:cubicBezTo>
                <a:cubicBezTo>
                  <a:pt x="1393895" y="532422"/>
                  <a:pt x="1627937" y="545826"/>
                  <a:pt x="1952746" y="815983"/>
                </a:cubicBezTo>
                <a:cubicBezTo>
                  <a:pt x="2090865" y="757178"/>
                  <a:pt x="2178045" y="344074"/>
                  <a:pt x="2105097" y="274416"/>
                </a:cubicBezTo>
                <a:cubicBezTo>
                  <a:pt x="2037364" y="143183"/>
                  <a:pt x="2149445" y="-58751"/>
                  <a:pt x="2026169" y="16219"/>
                </a:cubicBezTo>
                <a:cubicBezTo>
                  <a:pt x="1848379" y="42927"/>
                  <a:pt x="1688428" y="179549"/>
                  <a:pt x="1510613" y="43822"/>
                </a:cubicBezTo>
                <a:cubicBezTo>
                  <a:pt x="1278805" y="138558"/>
                  <a:pt x="1113726" y="70187"/>
                  <a:pt x="870835" y="27006"/>
                </a:cubicBezTo>
                <a:lnTo>
                  <a:pt x="626672" y="58494"/>
                </a:lnTo>
                <a:lnTo>
                  <a:pt x="433804" y="117670"/>
                </a:lnTo>
                <a:lnTo>
                  <a:pt x="112335" y="47936"/>
                </a:ln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nvGrpSpPr>
          <p:cNvPr id="276" name="Group 275">
            <a:extLst>
              <a:ext uri="{FF2B5EF4-FFF2-40B4-BE49-F238E27FC236}">
                <a16:creationId xmlns:a16="http://schemas.microsoft.com/office/drawing/2014/main" id="{4BA3F78A-EA9F-8040-B9A9-1E8175F0FDC3}"/>
              </a:ext>
            </a:extLst>
          </p:cNvPr>
          <p:cNvGrpSpPr/>
          <p:nvPr/>
        </p:nvGrpSpPr>
        <p:grpSpPr>
          <a:xfrm>
            <a:off x="4615018" y="4244094"/>
            <a:ext cx="354584" cy="343325"/>
            <a:chOff x="5456753" y="5025425"/>
            <a:chExt cx="646800" cy="582262"/>
          </a:xfrm>
        </p:grpSpPr>
        <p:pic>
          <p:nvPicPr>
            <p:cNvPr id="274" name="Graphic 273" descr="Mining tools">
              <a:extLst>
                <a:ext uri="{FF2B5EF4-FFF2-40B4-BE49-F238E27FC236}">
                  <a16:creationId xmlns:a16="http://schemas.microsoft.com/office/drawing/2014/main" id="{D5C6EDBB-2396-2C42-8F94-4CFFFBFFF8F8}"/>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5547207" y="5025425"/>
              <a:ext cx="359943" cy="359943"/>
            </a:xfrm>
            <a:prstGeom prst="rect">
              <a:avLst/>
            </a:prstGeom>
          </p:spPr>
        </p:pic>
        <p:sp>
          <p:nvSpPr>
            <p:cNvPr id="275" name="TextBox 274">
              <a:extLst>
                <a:ext uri="{FF2B5EF4-FFF2-40B4-BE49-F238E27FC236}">
                  <a16:creationId xmlns:a16="http://schemas.microsoft.com/office/drawing/2014/main" id="{1654DF9E-BBBE-034E-9438-9177B97E9B01}"/>
                </a:ext>
              </a:extLst>
            </p:cNvPr>
            <p:cNvSpPr txBox="1"/>
            <p:nvPr/>
          </p:nvSpPr>
          <p:spPr>
            <a:xfrm>
              <a:off x="5456753" y="5294503"/>
              <a:ext cx="646800" cy="313184"/>
            </a:xfrm>
            <a:prstGeom prst="rect">
              <a:avLst/>
            </a:prstGeom>
            <a:noFill/>
          </p:spPr>
          <p:txBody>
            <a:bodyPr wrap="none" rtlCol="0">
              <a:spAutoFit/>
            </a:bodyPr>
            <a:lstStyle/>
            <a:p>
              <a:r>
                <a:rPr lang="en-US" sz="600" dirty="0">
                  <a:solidFill>
                    <a:schemeClr val="bg1"/>
                  </a:solidFill>
                  <a:latin typeface="Century Gothic" panose="020B0502020202020204" pitchFamily="34" charset="0"/>
                </a:rPr>
                <a:t>M&amp;E</a:t>
              </a:r>
            </a:p>
          </p:txBody>
        </p:sp>
      </p:grpSp>
      <p:sp>
        <p:nvSpPr>
          <p:cNvPr id="145" name="TextBox 144">
            <a:extLst>
              <a:ext uri="{FF2B5EF4-FFF2-40B4-BE49-F238E27FC236}">
                <a16:creationId xmlns:a16="http://schemas.microsoft.com/office/drawing/2014/main" id="{491ED71F-DD39-3344-9739-829350AF73C3}"/>
              </a:ext>
            </a:extLst>
          </p:cNvPr>
          <p:cNvSpPr txBox="1"/>
          <p:nvPr/>
        </p:nvSpPr>
        <p:spPr>
          <a:xfrm rot="16200000">
            <a:off x="2943886" y="3063973"/>
            <a:ext cx="1001408" cy="369332"/>
          </a:xfrm>
          <a:prstGeom prst="rect">
            <a:avLst/>
          </a:prstGeom>
          <a:noFill/>
        </p:spPr>
        <p:txBody>
          <a:bodyPr wrap="square" rtlCol="0">
            <a:spAutoFit/>
          </a:bodyPr>
          <a:lstStyle/>
          <a:p>
            <a:pPr algn="ctr"/>
            <a:r>
              <a:rPr lang="en-US" sz="600" b="1" dirty="0">
                <a:solidFill>
                  <a:schemeClr val="bg1"/>
                </a:solidFill>
                <a:latin typeface="Century Gothic" panose="020B0502020202020204" pitchFamily="34" charset="0"/>
              </a:rPr>
              <a:t>CalSAWS </a:t>
            </a:r>
          </a:p>
          <a:p>
            <a:pPr algn="ctr"/>
            <a:r>
              <a:rPr lang="en-US" sz="600" b="1" dirty="0">
                <a:solidFill>
                  <a:schemeClr val="bg1"/>
                </a:solidFill>
                <a:latin typeface="Century Gothic" panose="020B0502020202020204" pitchFamily="34" charset="0"/>
              </a:rPr>
              <a:t>Expanded  Application</a:t>
            </a:r>
          </a:p>
        </p:txBody>
      </p:sp>
      <p:sp>
        <p:nvSpPr>
          <p:cNvPr id="147" name="Rounded Rectangle 146">
            <a:extLst>
              <a:ext uri="{FF2B5EF4-FFF2-40B4-BE49-F238E27FC236}">
                <a16:creationId xmlns:a16="http://schemas.microsoft.com/office/drawing/2014/main" id="{72289918-7686-EA40-8A48-4C9529F127FC}"/>
              </a:ext>
            </a:extLst>
          </p:cNvPr>
          <p:cNvSpPr/>
          <p:nvPr/>
        </p:nvSpPr>
        <p:spPr>
          <a:xfrm>
            <a:off x="3317632" y="4561812"/>
            <a:ext cx="501316" cy="152249"/>
          </a:xfrm>
          <a:prstGeom prst="round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50" b="1" dirty="0">
                <a:solidFill>
                  <a:schemeClr val="bg1"/>
                </a:solidFill>
                <a:latin typeface="Century Gothic" panose="020B0502020202020204" pitchFamily="34" charset="0"/>
              </a:rPr>
              <a:t>CalWORKs</a:t>
            </a:r>
          </a:p>
        </p:txBody>
      </p:sp>
      <p:sp>
        <p:nvSpPr>
          <p:cNvPr id="148" name="Rounded Rectangle 147">
            <a:extLst>
              <a:ext uri="{FF2B5EF4-FFF2-40B4-BE49-F238E27FC236}">
                <a16:creationId xmlns:a16="http://schemas.microsoft.com/office/drawing/2014/main" id="{F772D882-3929-BE45-9D49-23E25786853C}"/>
              </a:ext>
            </a:extLst>
          </p:cNvPr>
          <p:cNvSpPr/>
          <p:nvPr/>
        </p:nvSpPr>
        <p:spPr>
          <a:xfrm>
            <a:off x="3314454" y="4731720"/>
            <a:ext cx="501316" cy="152249"/>
          </a:xfrm>
          <a:prstGeom prst="round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50" b="1" dirty="0">
                <a:solidFill>
                  <a:schemeClr val="bg1"/>
                </a:solidFill>
                <a:latin typeface="Century Gothic" panose="020B0502020202020204" pitchFamily="34" charset="0"/>
              </a:rPr>
              <a:t>CalFresh</a:t>
            </a:r>
          </a:p>
        </p:txBody>
      </p:sp>
      <p:sp>
        <p:nvSpPr>
          <p:cNvPr id="149" name="Rounded Rectangle 148">
            <a:extLst>
              <a:ext uri="{FF2B5EF4-FFF2-40B4-BE49-F238E27FC236}">
                <a16:creationId xmlns:a16="http://schemas.microsoft.com/office/drawing/2014/main" id="{5981FCC7-C1EB-BE44-B87E-80D5661A0FD9}"/>
              </a:ext>
            </a:extLst>
          </p:cNvPr>
          <p:cNvSpPr/>
          <p:nvPr/>
        </p:nvSpPr>
        <p:spPr>
          <a:xfrm>
            <a:off x="3316309" y="4896824"/>
            <a:ext cx="501316" cy="152249"/>
          </a:xfrm>
          <a:prstGeom prst="round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50" b="1" dirty="0">
                <a:solidFill>
                  <a:schemeClr val="bg1"/>
                </a:solidFill>
                <a:latin typeface="Century Gothic" panose="020B0502020202020204" pitchFamily="34" charset="0"/>
              </a:rPr>
              <a:t>MediCal</a:t>
            </a:r>
          </a:p>
        </p:txBody>
      </p:sp>
      <p:sp>
        <p:nvSpPr>
          <p:cNvPr id="153" name="Rounded Rectangle 152">
            <a:extLst>
              <a:ext uri="{FF2B5EF4-FFF2-40B4-BE49-F238E27FC236}">
                <a16:creationId xmlns:a16="http://schemas.microsoft.com/office/drawing/2014/main" id="{27CC7635-5B45-2943-9244-2C5DFD4A3B6F}"/>
              </a:ext>
            </a:extLst>
          </p:cNvPr>
          <p:cNvSpPr/>
          <p:nvPr/>
        </p:nvSpPr>
        <p:spPr>
          <a:xfrm>
            <a:off x="3836535" y="4562862"/>
            <a:ext cx="501316" cy="152249"/>
          </a:xfrm>
          <a:prstGeom prst="round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50" b="1" dirty="0">
                <a:solidFill>
                  <a:schemeClr val="bg1"/>
                </a:solidFill>
                <a:latin typeface="Century Gothic" panose="020B0502020202020204" pitchFamily="34" charset="0"/>
              </a:rPr>
              <a:t>Foster Care</a:t>
            </a:r>
          </a:p>
        </p:txBody>
      </p:sp>
      <p:sp>
        <p:nvSpPr>
          <p:cNvPr id="154" name="Rounded Rectangle 153">
            <a:extLst>
              <a:ext uri="{FF2B5EF4-FFF2-40B4-BE49-F238E27FC236}">
                <a16:creationId xmlns:a16="http://schemas.microsoft.com/office/drawing/2014/main" id="{9CFE6B6E-3B42-D94D-BA9C-1762B06DF84B}"/>
              </a:ext>
            </a:extLst>
          </p:cNvPr>
          <p:cNvSpPr/>
          <p:nvPr/>
        </p:nvSpPr>
        <p:spPr>
          <a:xfrm>
            <a:off x="3833357" y="4732770"/>
            <a:ext cx="501316" cy="152249"/>
          </a:xfrm>
          <a:prstGeom prst="round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50" b="1" dirty="0">
                <a:solidFill>
                  <a:schemeClr val="bg1"/>
                </a:solidFill>
                <a:latin typeface="Century Gothic" panose="020B0502020202020204" pitchFamily="34" charset="0"/>
              </a:rPr>
              <a:t>KinGAP</a:t>
            </a:r>
          </a:p>
        </p:txBody>
      </p:sp>
      <p:sp>
        <p:nvSpPr>
          <p:cNvPr id="155" name="Rounded Rectangle 154">
            <a:extLst>
              <a:ext uri="{FF2B5EF4-FFF2-40B4-BE49-F238E27FC236}">
                <a16:creationId xmlns:a16="http://schemas.microsoft.com/office/drawing/2014/main" id="{523DB755-5101-AE42-AC88-02D24CB9CEA2}"/>
              </a:ext>
            </a:extLst>
          </p:cNvPr>
          <p:cNvSpPr/>
          <p:nvPr/>
        </p:nvSpPr>
        <p:spPr>
          <a:xfrm>
            <a:off x="3835212" y="4897874"/>
            <a:ext cx="501316" cy="152249"/>
          </a:xfrm>
          <a:prstGeom prst="round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50" b="1" dirty="0">
                <a:solidFill>
                  <a:schemeClr val="bg1"/>
                </a:solidFill>
                <a:latin typeface="Century Gothic" panose="020B0502020202020204" pitchFamily="34" charset="0"/>
              </a:rPr>
              <a:t>GA/GR (LA)</a:t>
            </a:r>
          </a:p>
        </p:txBody>
      </p:sp>
      <p:sp>
        <p:nvSpPr>
          <p:cNvPr id="156" name="Rounded Rectangle 155">
            <a:extLst>
              <a:ext uri="{FF2B5EF4-FFF2-40B4-BE49-F238E27FC236}">
                <a16:creationId xmlns:a16="http://schemas.microsoft.com/office/drawing/2014/main" id="{FF53D71E-77E2-1A48-A781-8B5B61D6CE87}"/>
              </a:ext>
            </a:extLst>
          </p:cNvPr>
          <p:cNvSpPr/>
          <p:nvPr/>
        </p:nvSpPr>
        <p:spPr>
          <a:xfrm>
            <a:off x="4098670" y="4054060"/>
            <a:ext cx="528071" cy="152249"/>
          </a:xfrm>
          <a:prstGeom prst="round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50" b="1" dirty="0">
                <a:solidFill>
                  <a:schemeClr val="bg1"/>
                </a:solidFill>
                <a:latin typeface="Century Gothic" panose="020B0502020202020204" pitchFamily="34" charset="0"/>
              </a:rPr>
              <a:t>Child Care</a:t>
            </a:r>
          </a:p>
        </p:txBody>
      </p:sp>
      <p:sp>
        <p:nvSpPr>
          <p:cNvPr id="160" name="Rounded Rectangle 159">
            <a:extLst>
              <a:ext uri="{FF2B5EF4-FFF2-40B4-BE49-F238E27FC236}">
                <a16:creationId xmlns:a16="http://schemas.microsoft.com/office/drawing/2014/main" id="{948ABD07-EC18-1A41-925E-FE894ADFB7C2}"/>
              </a:ext>
            </a:extLst>
          </p:cNvPr>
          <p:cNvSpPr/>
          <p:nvPr/>
        </p:nvSpPr>
        <p:spPr>
          <a:xfrm>
            <a:off x="4095492" y="4223968"/>
            <a:ext cx="528071" cy="152249"/>
          </a:xfrm>
          <a:prstGeom prst="round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50" b="1" dirty="0">
                <a:solidFill>
                  <a:schemeClr val="bg1"/>
                </a:solidFill>
                <a:latin typeface="Century Gothic" panose="020B0502020202020204" pitchFamily="34" charset="0"/>
              </a:rPr>
              <a:t>Refugee Assistance</a:t>
            </a:r>
          </a:p>
        </p:txBody>
      </p:sp>
      <p:sp>
        <p:nvSpPr>
          <p:cNvPr id="162" name="Rounded Rectangle 161">
            <a:extLst>
              <a:ext uri="{FF2B5EF4-FFF2-40B4-BE49-F238E27FC236}">
                <a16:creationId xmlns:a16="http://schemas.microsoft.com/office/drawing/2014/main" id="{E548DB84-D059-7B49-95E2-BA6F22F61FC9}"/>
              </a:ext>
            </a:extLst>
          </p:cNvPr>
          <p:cNvSpPr/>
          <p:nvPr/>
        </p:nvSpPr>
        <p:spPr>
          <a:xfrm>
            <a:off x="4097347" y="4390099"/>
            <a:ext cx="528071" cy="152249"/>
          </a:xfrm>
          <a:prstGeom prst="round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50" b="1" dirty="0">
                <a:solidFill>
                  <a:schemeClr val="bg1"/>
                </a:solidFill>
                <a:latin typeface="Century Gothic" panose="020B0502020202020204" pitchFamily="34" charset="0"/>
              </a:rPr>
              <a:t>CMSP</a:t>
            </a:r>
          </a:p>
        </p:txBody>
      </p:sp>
      <p:sp>
        <p:nvSpPr>
          <p:cNvPr id="164" name="Rounded Rectangle 163">
            <a:extLst>
              <a:ext uri="{FF2B5EF4-FFF2-40B4-BE49-F238E27FC236}">
                <a16:creationId xmlns:a16="http://schemas.microsoft.com/office/drawing/2014/main" id="{EF4CDE5D-D5DA-EB40-B29C-D42F43BBCFA0}"/>
              </a:ext>
            </a:extLst>
          </p:cNvPr>
          <p:cNvSpPr/>
          <p:nvPr/>
        </p:nvSpPr>
        <p:spPr>
          <a:xfrm>
            <a:off x="4353024" y="4561726"/>
            <a:ext cx="501316" cy="152249"/>
          </a:xfrm>
          <a:prstGeom prst="round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50" b="1" dirty="0">
                <a:solidFill>
                  <a:schemeClr val="bg1"/>
                </a:solidFill>
                <a:latin typeface="Century Gothic" panose="020B0502020202020204" pitchFamily="34" charset="0"/>
              </a:rPr>
              <a:t>CAPI</a:t>
            </a:r>
          </a:p>
        </p:txBody>
      </p:sp>
      <p:sp>
        <p:nvSpPr>
          <p:cNvPr id="167" name="Rounded Rectangle 166">
            <a:extLst>
              <a:ext uri="{FF2B5EF4-FFF2-40B4-BE49-F238E27FC236}">
                <a16:creationId xmlns:a16="http://schemas.microsoft.com/office/drawing/2014/main" id="{BB6F1D31-308B-E345-86B8-B9AEF68F56CB}"/>
              </a:ext>
            </a:extLst>
          </p:cNvPr>
          <p:cNvSpPr/>
          <p:nvPr/>
        </p:nvSpPr>
        <p:spPr>
          <a:xfrm>
            <a:off x="4358109" y="4731634"/>
            <a:ext cx="501316" cy="152249"/>
          </a:xfrm>
          <a:prstGeom prst="round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50" b="1" dirty="0">
                <a:solidFill>
                  <a:schemeClr val="bg1"/>
                </a:solidFill>
                <a:latin typeface="Century Gothic" panose="020B0502020202020204" pitchFamily="34" charset="0"/>
              </a:rPr>
              <a:t>AAP</a:t>
            </a:r>
          </a:p>
        </p:txBody>
      </p:sp>
      <p:sp>
        <p:nvSpPr>
          <p:cNvPr id="173" name="Rounded Rectangle 172">
            <a:extLst>
              <a:ext uri="{FF2B5EF4-FFF2-40B4-BE49-F238E27FC236}">
                <a16:creationId xmlns:a16="http://schemas.microsoft.com/office/drawing/2014/main" id="{688161CA-8B80-C74B-99D4-657CB1D27722}"/>
              </a:ext>
            </a:extLst>
          </p:cNvPr>
          <p:cNvSpPr/>
          <p:nvPr/>
        </p:nvSpPr>
        <p:spPr>
          <a:xfrm>
            <a:off x="4351701" y="4896739"/>
            <a:ext cx="501316" cy="152249"/>
          </a:xfrm>
          <a:prstGeom prst="round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50" b="1" dirty="0">
                <a:solidFill>
                  <a:schemeClr val="bg1"/>
                </a:solidFill>
                <a:latin typeface="Century Gothic" panose="020B0502020202020204" pitchFamily="34" charset="0"/>
              </a:rPr>
              <a:t>EA</a:t>
            </a:r>
          </a:p>
        </p:txBody>
      </p:sp>
      <p:sp>
        <p:nvSpPr>
          <p:cNvPr id="174" name="Rounded Rectangle 173">
            <a:extLst>
              <a:ext uri="{FF2B5EF4-FFF2-40B4-BE49-F238E27FC236}">
                <a16:creationId xmlns:a16="http://schemas.microsoft.com/office/drawing/2014/main" id="{12B9900B-3339-FE48-B9A7-50EFCBDC1AA2}"/>
              </a:ext>
            </a:extLst>
          </p:cNvPr>
          <p:cNvSpPr/>
          <p:nvPr/>
        </p:nvSpPr>
        <p:spPr>
          <a:xfrm>
            <a:off x="4652257" y="4053564"/>
            <a:ext cx="598206" cy="147608"/>
          </a:xfrm>
          <a:prstGeom prst="round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50" b="1" dirty="0">
                <a:solidFill>
                  <a:schemeClr val="bg1"/>
                </a:solidFill>
                <a:latin typeface="Century Gothic" panose="020B0502020202020204" pitchFamily="34" charset="0"/>
              </a:rPr>
              <a:t>Employment</a:t>
            </a:r>
          </a:p>
          <a:p>
            <a:pPr algn="ctr"/>
            <a:r>
              <a:rPr lang="en-US" sz="450" b="1" dirty="0">
                <a:solidFill>
                  <a:schemeClr val="bg1"/>
                </a:solidFill>
                <a:latin typeface="Century Gothic" panose="020B0502020202020204" pitchFamily="34" charset="0"/>
              </a:rPr>
              <a:t>Services</a:t>
            </a:r>
          </a:p>
        </p:txBody>
      </p:sp>
      <p:sp>
        <p:nvSpPr>
          <p:cNvPr id="9" name="Rectangle 8">
            <a:extLst>
              <a:ext uri="{FF2B5EF4-FFF2-40B4-BE49-F238E27FC236}">
                <a16:creationId xmlns:a16="http://schemas.microsoft.com/office/drawing/2014/main" id="{45059ED6-C2E3-F446-AAD4-E781D84E0B3B}"/>
              </a:ext>
            </a:extLst>
          </p:cNvPr>
          <p:cNvSpPr/>
          <p:nvPr/>
        </p:nvSpPr>
        <p:spPr>
          <a:xfrm>
            <a:off x="276287" y="5123600"/>
            <a:ext cx="202367" cy="16506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78" name="Rectangle 177">
            <a:extLst>
              <a:ext uri="{FF2B5EF4-FFF2-40B4-BE49-F238E27FC236}">
                <a16:creationId xmlns:a16="http://schemas.microsoft.com/office/drawing/2014/main" id="{CBBCB8E1-A598-EA46-B315-C72303D195F5}"/>
              </a:ext>
            </a:extLst>
          </p:cNvPr>
          <p:cNvSpPr/>
          <p:nvPr/>
        </p:nvSpPr>
        <p:spPr>
          <a:xfrm>
            <a:off x="276287" y="4890418"/>
            <a:ext cx="202367" cy="165060"/>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24" name="TextBox 23">
            <a:extLst>
              <a:ext uri="{FF2B5EF4-FFF2-40B4-BE49-F238E27FC236}">
                <a16:creationId xmlns:a16="http://schemas.microsoft.com/office/drawing/2014/main" id="{6145BC52-5F0C-F145-8483-B2150B5994C9}"/>
              </a:ext>
            </a:extLst>
          </p:cNvPr>
          <p:cNvSpPr txBox="1"/>
          <p:nvPr/>
        </p:nvSpPr>
        <p:spPr>
          <a:xfrm>
            <a:off x="454301" y="4871588"/>
            <a:ext cx="995785" cy="473206"/>
          </a:xfrm>
          <a:prstGeom prst="rect">
            <a:avLst/>
          </a:prstGeom>
          <a:noFill/>
        </p:spPr>
        <p:txBody>
          <a:bodyPr wrap="none" rtlCol="0">
            <a:spAutoFit/>
          </a:bodyPr>
          <a:lstStyle/>
          <a:p>
            <a:r>
              <a:rPr lang="en-US" sz="825" dirty="0"/>
              <a:t>Existing</a:t>
            </a:r>
          </a:p>
          <a:p>
            <a:endParaRPr lang="en-US" sz="825" dirty="0"/>
          </a:p>
          <a:p>
            <a:r>
              <a:rPr lang="en-US" sz="825" dirty="0"/>
              <a:t>New/Expanded</a:t>
            </a:r>
          </a:p>
        </p:txBody>
      </p:sp>
      <p:sp>
        <p:nvSpPr>
          <p:cNvPr id="25" name="TextBox 24">
            <a:extLst>
              <a:ext uri="{FF2B5EF4-FFF2-40B4-BE49-F238E27FC236}">
                <a16:creationId xmlns:a16="http://schemas.microsoft.com/office/drawing/2014/main" id="{BD2BE40D-925C-6C40-8072-9BD1AF1D694D}"/>
              </a:ext>
            </a:extLst>
          </p:cNvPr>
          <p:cNvSpPr txBox="1"/>
          <p:nvPr/>
        </p:nvSpPr>
        <p:spPr>
          <a:xfrm>
            <a:off x="200948" y="4652217"/>
            <a:ext cx="689612" cy="253916"/>
          </a:xfrm>
          <a:prstGeom prst="rect">
            <a:avLst/>
          </a:prstGeom>
          <a:noFill/>
        </p:spPr>
        <p:txBody>
          <a:bodyPr wrap="none" rtlCol="0">
            <a:spAutoFit/>
          </a:bodyPr>
          <a:lstStyle/>
          <a:p>
            <a:r>
              <a:rPr lang="en-US" sz="1050" dirty="0"/>
              <a:t>Legend</a:t>
            </a:r>
          </a:p>
        </p:txBody>
      </p:sp>
      <p:grpSp>
        <p:nvGrpSpPr>
          <p:cNvPr id="182" name="Group 181">
            <a:extLst>
              <a:ext uri="{FF2B5EF4-FFF2-40B4-BE49-F238E27FC236}">
                <a16:creationId xmlns:a16="http://schemas.microsoft.com/office/drawing/2014/main" id="{CF6C2EDD-6607-AF41-BE5C-0E5873261265}"/>
              </a:ext>
            </a:extLst>
          </p:cNvPr>
          <p:cNvGrpSpPr/>
          <p:nvPr/>
        </p:nvGrpSpPr>
        <p:grpSpPr>
          <a:xfrm>
            <a:off x="8160013" y="4531943"/>
            <a:ext cx="1059373" cy="606015"/>
            <a:chOff x="8438133" y="4499138"/>
            <a:chExt cx="1412497" cy="808020"/>
          </a:xfrm>
        </p:grpSpPr>
        <p:cxnSp>
          <p:nvCxnSpPr>
            <p:cNvPr id="183" name="Straight Connector 182">
              <a:extLst>
                <a:ext uri="{FF2B5EF4-FFF2-40B4-BE49-F238E27FC236}">
                  <a16:creationId xmlns:a16="http://schemas.microsoft.com/office/drawing/2014/main" id="{8597A09F-2ADA-7744-912C-EC14EF35083B}"/>
                </a:ext>
              </a:extLst>
            </p:cNvPr>
            <p:cNvCxnSpPr>
              <a:cxnSpLocks/>
            </p:cNvCxnSpPr>
            <p:nvPr/>
          </p:nvCxnSpPr>
          <p:spPr>
            <a:xfrm>
              <a:off x="8558824" y="4515951"/>
              <a:ext cx="3661" cy="791207"/>
            </a:xfrm>
            <a:prstGeom prst="line">
              <a:avLst/>
            </a:prstGeom>
            <a:ln w="28575">
              <a:solidFill>
                <a:srgbClr val="002060"/>
              </a:solidFill>
              <a:headEnd type="none"/>
              <a:tailEnd type="none"/>
            </a:ln>
            <a:effectLst/>
          </p:spPr>
          <p:style>
            <a:lnRef idx="1">
              <a:schemeClr val="accent1"/>
            </a:lnRef>
            <a:fillRef idx="0">
              <a:schemeClr val="accent1"/>
            </a:fillRef>
            <a:effectRef idx="0">
              <a:schemeClr val="accent1"/>
            </a:effectRef>
            <a:fontRef idx="minor">
              <a:schemeClr val="tx1"/>
            </a:fontRef>
          </p:style>
        </p:cxnSp>
        <p:pic>
          <p:nvPicPr>
            <p:cNvPr id="184" name="Graphic 183" descr="Flag">
              <a:extLst>
                <a:ext uri="{FF2B5EF4-FFF2-40B4-BE49-F238E27FC236}">
                  <a16:creationId xmlns:a16="http://schemas.microsoft.com/office/drawing/2014/main" id="{0C10187D-4A79-EE4B-91C6-3251BA2684A6}"/>
                </a:ext>
              </a:extLst>
            </p:cNvPr>
            <p:cNvPicPr>
              <a:picLocks noChangeAspect="1"/>
            </p:cNvPicPr>
            <p:nvPr/>
          </p:nvPicPr>
          <p:blipFill rotWithShape="1">
            <a:blip r:embed="rId9">
              <a:extLst>
                <a:ext uri="{96DAC541-7B7A-43D3-8B79-37D633B846F1}">
                  <asvg:svgBlip xmlns:asvg="http://schemas.microsoft.com/office/drawing/2016/SVG/main" r:embed="rId10"/>
                </a:ext>
              </a:extLst>
            </a:blip>
            <a:srcRect l="31060" b="49539"/>
            <a:stretch/>
          </p:blipFill>
          <p:spPr>
            <a:xfrm>
              <a:off x="8450884" y="4499138"/>
              <a:ext cx="1399746" cy="461412"/>
            </a:xfrm>
            <a:prstGeom prst="rect">
              <a:avLst/>
            </a:prstGeom>
          </p:spPr>
        </p:pic>
        <p:sp>
          <p:nvSpPr>
            <p:cNvPr id="185" name="TextBox 184">
              <a:extLst>
                <a:ext uri="{FF2B5EF4-FFF2-40B4-BE49-F238E27FC236}">
                  <a16:creationId xmlns:a16="http://schemas.microsoft.com/office/drawing/2014/main" id="{77D9F904-3218-7544-A4B3-4A577DF09AFC}"/>
                </a:ext>
              </a:extLst>
            </p:cNvPr>
            <p:cNvSpPr txBox="1"/>
            <p:nvPr/>
          </p:nvSpPr>
          <p:spPr>
            <a:xfrm>
              <a:off x="8438133" y="4562949"/>
              <a:ext cx="1168838" cy="307776"/>
            </a:xfrm>
            <a:prstGeom prst="rect">
              <a:avLst/>
            </a:prstGeom>
            <a:noFill/>
          </p:spPr>
          <p:txBody>
            <a:bodyPr wrap="square" rtlCol="0">
              <a:spAutoFit/>
            </a:bodyPr>
            <a:lstStyle/>
            <a:p>
              <a:r>
                <a:rPr lang="en-US" sz="900" b="1" i="1" dirty="0">
                  <a:solidFill>
                    <a:schemeClr val="bg1"/>
                  </a:solidFill>
                  <a:latin typeface="Century Gothic" panose="020B0502020202020204" pitchFamily="34" charset="0"/>
                </a:rPr>
                <a:t>Data Lake</a:t>
              </a:r>
            </a:p>
          </p:txBody>
        </p:sp>
      </p:grpSp>
      <p:cxnSp>
        <p:nvCxnSpPr>
          <p:cNvPr id="150" name="Straight Connector 149">
            <a:extLst>
              <a:ext uri="{FF2B5EF4-FFF2-40B4-BE49-F238E27FC236}">
                <a16:creationId xmlns:a16="http://schemas.microsoft.com/office/drawing/2014/main" id="{05274353-87E9-F34B-AFEB-BB93C45D12C2}"/>
              </a:ext>
            </a:extLst>
          </p:cNvPr>
          <p:cNvCxnSpPr>
            <a:cxnSpLocks/>
          </p:cNvCxnSpPr>
          <p:nvPr/>
        </p:nvCxnSpPr>
        <p:spPr>
          <a:xfrm>
            <a:off x="3749623" y="3893731"/>
            <a:ext cx="0" cy="640686"/>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151" name="Rounded Rectangle 150">
            <a:extLst>
              <a:ext uri="{FF2B5EF4-FFF2-40B4-BE49-F238E27FC236}">
                <a16:creationId xmlns:a16="http://schemas.microsoft.com/office/drawing/2014/main" id="{A969DB34-00F8-6C4B-9A34-7EFF8D782204}"/>
              </a:ext>
            </a:extLst>
          </p:cNvPr>
          <p:cNvSpPr/>
          <p:nvPr/>
        </p:nvSpPr>
        <p:spPr>
          <a:xfrm>
            <a:off x="3598025" y="3471537"/>
            <a:ext cx="817174" cy="152249"/>
          </a:xfrm>
          <a:prstGeom prst="round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25" b="1" dirty="0">
                <a:solidFill>
                  <a:schemeClr val="bg1"/>
                </a:solidFill>
                <a:latin typeface="Century Gothic" panose="020B0502020202020204" pitchFamily="34" charset="0"/>
              </a:rPr>
              <a:t>Consolidated Imaging</a:t>
            </a:r>
          </a:p>
        </p:txBody>
      </p:sp>
      <p:sp>
        <p:nvSpPr>
          <p:cNvPr id="152" name="Rounded Rectangle 151">
            <a:extLst>
              <a:ext uri="{FF2B5EF4-FFF2-40B4-BE49-F238E27FC236}">
                <a16:creationId xmlns:a16="http://schemas.microsoft.com/office/drawing/2014/main" id="{70EA7B72-EDF9-6347-B5BF-43C28C15B47F}"/>
              </a:ext>
            </a:extLst>
          </p:cNvPr>
          <p:cNvSpPr/>
          <p:nvPr/>
        </p:nvSpPr>
        <p:spPr>
          <a:xfrm>
            <a:off x="4443835" y="2887010"/>
            <a:ext cx="817174" cy="190332"/>
          </a:xfrm>
          <a:prstGeom prst="round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25" b="1" dirty="0">
                <a:solidFill>
                  <a:schemeClr val="bg1"/>
                </a:solidFill>
                <a:latin typeface="Century Gothic" panose="020B0502020202020204" pitchFamily="34" charset="0"/>
              </a:rPr>
              <a:t>58-County Task Management</a:t>
            </a:r>
          </a:p>
        </p:txBody>
      </p:sp>
      <p:sp>
        <p:nvSpPr>
          <p:cNvPr id="3" name="Title 2">
            <a:extLst>
              <a:ext uri="{FF2B5EF4-FFF2-40B4-BE49-F238E27FC236}">
                <a16:creationId xmlns:a16="http://schemas.microsoft.com/office/drawing/2014/main" id="{6B7E5A5B-A8E5-4B27-9DD6-CCF4D2E7A066}"/>
              </a:ext>
            </a:extLst>
          </p:cNvPr>
          <p:cNvSpPr>
            <a:spLocks noGrp="1"/>
          </p:cNvSpPr>
          <p:nvPr>
            <p:ph type="title"/>
          </p:nvPr>
        </p:nvSpPr>
        <p:spPr/>
        <p:txBody>
          <a:bodyPr/>
          <a:lstStyle/>
          <a:p>
            <a:r>
              <a:rPr lang="en-US" dirty="0"/>
              <a:t>Our future State</a:t>
            </a:r>
          </a:p>
        </p:txBody>
      </p:sp>
      <p:sp>
        <p:nvSpPr>
          <p:cNvPr id="4" name="Text Placeholder 3">
            <a:extLst>
              <a:ext uri="{FF2B5EF4-FFF2-40B4-BE49-F238E27FC236}">
                <a16:creationId xmlns:a16="http://schemas.microsoft.com/office/drawing/2014/main" id="{268C46CB-8E86-4D11-A890-F29678E1B864}"/>
              </a:ext>
            </a:extLst>
          </p:cNvPr>
          <p:cNvSpPr>
            <a:spLocks noGrp="1"/>
          </p:cNvSpPr>
          <p:nvPr>
            <p:ph type="body" sz="quarter" idx="10"/>
          </p:nvPr>
        </p:nvSpPr>
        <p:spPr/>
        <p:txBody>
          <a:bodyPr>
            <a:normAutofit/>
          </a:bodyPr>
          <a:lstStyle/>
          <a:p>
            <a:r>
              <a:rPr lang="en-US" dirty="0"/>
              <a:t>Conversion for Ancillary Systems </a:t>
            </a:r>
          </a:p>
        </p:txBody>
      </p:sp>
      <p:sp>
        <p:nvSpPr>
          <p:cNvPr id="6" name="TextBox 5">
            <a:extLst>
              <a:ext uri="{FF2B5EF4-FFF2-40B4-BE49-F238E27FC236}">
                <a16:creationId xmlns:a16="http://schemas.microsoft.com/office/drawing/2014/main" id="{AC6E13A3-EE52-4C65-BD33-2BCA7889B502}"/>
              </a:ext>
            </a:extLst>
          </p:cNvPr>
          <p:cNvSpPr txBox="1"/>
          <p:nvPr/>
        </p:nvSpPr>
        <p:spPr>
          <a:xfrm>
            <a:off x="39337" y="5942683"/>
            <a:ext cx="8882743" cy="338554"/>
          </a:xfrm>
          <a:prstGeom prst="rect">
            <a:avLst/>
          </a:prstGeom>
          <a:noFill/>
        </p:spPr>
        <p:txBody>
          <a:bodyPr wrap="square" rtlCol="0">
            <a:spAutoFit/>
          </a:bodyPr>
          <a:lstStyle/>
          <a:p>
            <a:r>
              <a:rPr lang="en-US" sz="1600" dirty="0"/>
              <a:t>Convert current Ancillary Systems into the Core CalSAWS. </a:t>
            </a:r>
          </a:p>
        </p:txBody>
      </p:sp>
    </p:spTree>
    <p:extLst>
      <p:ext uri="{BB962C8B-B14F-4D97-AF65-F5344CB8AC3E}">
        <p14:creationId xmlns:p14="http://schemas.microsoft.com/office/powerpoint/2010/main" val="221353036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1E95D0-DDDF-4A5E-9DEB-118492E39B89}"/>
              </a:ext>
            </a:extLst>
          </p:cNvPr>
          <p:cNvSpPr>
            <a:spLocks noGrp="1"/>
          </p:cNvSpPr>
          <p:nvPr>
            <p:ph type="title"/>
          </p:nvPr>
        </p:nvSpPr>
        <p:spPr>
          <a:xfrm>
            <a:off x="292260" y="13536"/>
            <a:ext cx="8614634" cy="535392"/>
          </a:xfrm>
        </p:spPr>
        <p:txBody>
          <a:bodyPr/>
          <a:lstStyle/>
          <a:p>
            <a:r>
              <a:rPr lang="en-US" dirty="0"/>
              <a:t>Revised CalSAWS DD&amp;I Project Schedule</a:t>
            </a:r>
          </a:p>
        </p:txBody>
      </p:sp>
      <p:sp>
        <p:nvSpPr>
          <p:cNvPr id="3" name="Text Placeholder 2">
            <a:extLst>
              <a:ext uri="{FF2B5EF4-FFF2-40B4-BE49-F238E27FC236}">
                <a16:creationId xmlns:a16="http://schemas.microsoft.com/office/drawing/2014/main" id="{F5894FCE-CE04-4494-BFA5-18828F1BBD5C}"/>
              </a:ext>
            </a:extLst>
          </p:cNvPr>
          <p:cNvSpPr>
            <a:spLocks noGrp="1"/>
          </p:cNvSpPr>
          <p:nvPr>
            <p:ph type="body" sz="quarter" idx="10"/>
          </p:nvPr>
        </p:nvSpPr>
        <p:spPr/>
        <p:txBody>
          <a:bodyPr/>
          <a:lstStyle/>
          <a:p>
            <a:r>
              <a:rPr lang="en-US" dirty="0"/>
              <a:t>Functional Area Overview: Ancillary Systems Conversion</a:t>
            </a:r>
          </a:p>
        </p:txBody>
      </p:sp>
      <p:graphicFrame>
        <p:nvGraphicFramePr>
          <p:cNvPr id="7" name="Table 6">
            <a:extLst>
              <a:ext uri="{FF2B5EF4-FFF2-40B4-BE49-F238E27FC236}">
                <a16:creationId xmlns:a16="http://schemas.microsoft.com/office/drawing/2014/main" id="{445B994D-F646-46CE-ABB3-51D506F643F4}"/>
              </a:ext>
            </a:extLst>
          </p:cNvPr>
          <p:cNvGraphicFramePr>
            <a:graphicFrameLocks noGrp="1"/>
          </p:cNvGraphicFramePr>
          <p:nvPr>
            <p:extLst/>
          </p:nvPr>
        </p:nvGraphicFramePr>
        <p:xfrm>
          <a:off x="548640" y="1192696"/>
          <a:ext cx="7498080" cy="2129073"/>
        </p:xfrm>
        <a:graphic>
          <a:graphicData uri="http://schemas.openxmlformats.org/drawingml/2006/table">
            <a:tbl>
              <a:tblPr firstRow="1" bandRow="1">
                <a:tableStyleId>{5C22544A-7EE6-4342-B048-85BDC9FD1C3A}</a:tableStyleId>
              </a:tblPr>
              <a:tblGrid>
                <a:gridCol w="2560320">
                  <a:extLst>
                    <a:ext uri="{9D8B030D-6E8A-4147-A177-3AD203B41FA5}">
                      <a16:colId xmlns:a16="http://schemas.microsoft.com/office/drawing/2014/main" val="3970559001"/>
                    </a:ext>
                  </a:extLst>
                </a:gridCol>
                <a:gridCol w="4937760">
                  <a:extLst>
                    <a:ext uri="{9D8B030D-6E8A-4147-A177-3AD203B41FA5}">
                      <a16:colId xmlns:a16="http://schemas.microsoft.com/office/drawing/2014/main" val="1636301045"/>
                    </a:ext>
                  </a:extLst>
                </a:gridCol>
              </a:tblGrid>
              <a:tr h="404891">
                <a:tc>
                  <a:txBody>
                    <a:bodyPr/>
                    <a:lstStyle/>
                    <a:p>
                      <a:r>
                        <a:rPr lang="en-US" dirty="0"/>
                        <a:t>Category</a:t>
                      </a:r>
                    </a:p>
                  </a:txBody>
                  <a:tcPr/>
                </a:tc>
                <a:tc>
                  <a:txBody>
                    <a:bodyPr/>
                    <a:lstStyle/>
                    <a:p>
                      <a:r>
                        <a:rPr lang="en-US" dirty="0"/>
                        <a:t>Description</a:t>
                      </a:r>
                    </a:p>
                  </a:txBody>
                  <a:tcPr/>
                </a:tc>
                <a:extLst>
                  <a:ext uri="{0D108BD9-81ED-4DB2-BD59-A6C34878D82A}">
                    <a16:rowId xmlns:a16="http://schemas.microsoft.com/office/drawing/2014/main" val="2211418119"/>
                  </a:ext>
                </a:extLst>
              </a:tr>
              <a:tr h="404891">
                <a:tc>
                  <a:txBody>
                    <a:bodyPr/>
                    <a:lstStyle/>
                    <a:p>
                      <a:r>
                        <a:rPr lang="en-US" dirty="0"/>
                        <a:t>Phase 1</a:t>
                      </a:r>
                    </a:p>
                  </a:txBody>
                  <a:tcPr/>
                </a:tc>
                <a:tc>
                  <a:txBody>
                    <a:bodyPr/>
                    <a:lstStyle/>
                    <a:p>
                      <a:r>
                        <a:rPr lang="en-US" dirty="0"/>
                        <a:t>N/A</a:t>
                      </a:r>
                    </a:p>
                  </a:txBody>
                  <a:tcPr/>
                </a:tc>
                <a:extLst>
                  <a:ext uri="{0D108BD9-81ED-4DB2-BD59-A6C34878D82A}">
                    <a16:rowId xmlns:a16="http://schemas.microsoft.com/office/drawing/2014/main" val="59522617"/>
                  </a:ext>
                </a:extLst>
              </a:tr>
              <a:tr h="404891">
                <a:tc>
                  <a:txBody>
                    <a:bodyPr/>
                    <a:lstStyle/>
                    <a:p>
                      <a:r>
                        <a:rPr lang="en-US" dirty="0"/>
                        <a:t>Phase 2</a:t>
                      </a:r>
                    </a:p>
                  </a:txBody>
                  <a:tcPr/>
                </a:tc>
                <a:tc>
                  <a:txBody>
                    <a:bodyPr/>
                    <a:lstStyle/>
                    <a:p>
                      <a:r>
                        <a:rPr lang="en-US" dirty="0"/>
                        <a:t>N/A</a:t>
                      </a:r>
                    </a:p>
                  </a:txBody>
                  <a:tcPr/>
                </a:tc>
                <a:extLst>
                  <a:ext uri="{0D108BD9-81ED-4DB2-BD59-A6C34878D82A}">
                    <a16:rowId xmlns:a16="http://schemas.microsoft.com/office/drawing/2014/main" val="3671501727"/>
                  </a:ext>
                </a:extLst>
              </a:tr>
              <a:tr h="404891">
                <a:tc>
                  <a:txBody>
                    <a:bodyPr/>
                    <a:lstStyle/>
                    <a:p>
                      <a:r>
                        <a:rPr lang="en-US" dirty="0"/>
                        <a:t>Dependencies</a:t>
                      </a:r>
                    </a:p>
                  </a:txBody>
                  <a:tcPr/>
                </a:tc>
                <a:tc>
                  <a:txBody>
                    <a:bodyPr/>
                    <a:lstStyle/>
                    <a:p>
                      <a:r>
                        <a:rPr lang="en-US" dirty="0"/>
                        <a:t>Extracts from source legacy systems by the counties in accordance with the target schema and conversion team schedule</a:t>
                      </a:r>
                    </a:p>
                  </a:txBody>
                  <a:tcPr/>
                </a:tc>
                <a:extLst>
                  <a:ext uri="{0D108BD9-81ED-4DB2-BD59-A6C34878D82A}">
                    <a16:rowId xmlns:a16="http://schemas.microsoft.com/office/drawing/2014/main" val="3421397554"/>
                  </a:ext>
                </a:extLst>
              </a:tr>
            </a:tbl>
          </a:graphicData>
        </a:graphic>
      </p:graphicFrame>
      <p:sp>
        <p:nvSpPr>
          <p:cNvPr id="5" name="TextBox 4">
            <a:extLst>
              <a:ext uri="{FF2B5EF4-FFF2-40B4-BE49-F238E27FC236}">
                <a16:creationId xmlns:a16="http://schemas.microsoft.com/office/drawing/2014/main" id="{FDE447E0-B01D-41CC-BF5B-CC50715285D7}"/>
              </a:ext>
            </a:extLst>
          </p:cNvPr>
          <p:cNvSpPr txBox="1"/>
          <p:nvPr/>
        </p:nvSpPr>
        <p:spPr>
          <a:xfrm>
            <a:off x="530635" y="5812962"/>
            <a:ext cx="8104327" cy="830997"/>
          </a:xfrm>
          <a:prstGeom prst="rect">
            <a:avLst/>
          </a:prstGeom>
          <a:noFill/>
        </p:spPr>
        <p:txBody>
          <a:bodyPr wrap="square" rtlCol="0">
            <a:spAutoFit/>
          </a:bodyPr>
          <a:lstStyle/>
          <a:p>
            <a:pPr marL="214313" indent="-214313">
              <a:buFont typeface="Arial" panose="020B0604020202020204" pitchFamily="34" charset="0"/>
              <a:buChar char="•"/>
            </a:pPr>
            <a:r>
              <a:rPr lang="en-US" sz="1600" dirty="0"/>
              <a:t>Functional Design Sessions were targeted at the 18 </a:t>
            </a:r>
            <a:r>
              <a:rPr lang="en-US" sz="1600" dirty="0" err="1"/>
              <a:t>CalWIN</a:t>
            </a:r>
            <a:r>
              <a:rPr lang="en-US" sz="1600" dirty="0"/>
              <a:t> Counties for the following systems: Collections, Fraud, and QA/QC</a:t>
            </a:r>
          </a:p>
          <a:p>
            <a:endParaRPr lang="en-US" sz="1600" dirty="0"/>
          </a:p>
        </p:txBody>
      </p:sp>
    </p:spTree>
    <p:extLst>
      <p:ext uri="{BB962C8B-B14F-4D97-AF65-F5344CB8AC3E}">
        <p14:creationId xmlns:p14="http://schemas.microsoft.com/office/powerpoint/2010/main" val="275378475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7" name="Sun 276">
            <a:extLst>
              <a:ext uri="{FF2B5EF4-FFF2-40B4-BE49-F238E27FC236}">
                <a16:creationId xmlns:a16="http://schemas.microsoft.com/office/drawing/2014/main" id="{FE53DACB-5190-8A45-B5DD-44FE456C759A}"/>
              </a:ext>
            </a:extLst>
          </p:cNvPr>
          <p:cNvSpPr/>
          <p:nvPr/>
        </p:nvSpPr>
        <p:spPr>
          <a:xfrm>
            <a:off x="925756" y="1391872"/>
            <a:ext cx="867542" cy="867542"/>
          </a:xfrm>
          <a:prstGeom prst="sun">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85" name="Can 84">
            <a:extLst>
              <a:ext uri="{FF2B5EF4-FFF2-40B4-BE49-F238E27FC236}">
                <a16:creationId xmlns:a16="http://schemas.microsoft.com/office/drawing/2014/main" id="{32117CBE-8866-A146-8A7C-6DE0D141A7C2}"/>
              </a:ext>
            </a:extLst>
          </p:cNvPr>
          <p:cNvSpPr/>
          <p:nvPr/>
        </p:nvSpPr>
        <p:spPr>
          <a:xfrm>
            <a:off x="6047412" y="1660823"/>
            <a:ext cx="34289" cy="2854022"/>
          </a:xfrm>
          <a:prstGeom prst="can">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nvGrpSpPr>
          <p:cNvPr id="104" name="Group 103">
            <a:extLst>
              <a:ext uri="{FF2B5EF4-FFF2-40B4-BE49-F238E27FC236}">
                <a16:creationId xmlns:a16="http://schemas.microsoft.com/office/drawing/2014/main" id="{A352DA70-B8EB-5946-BADD-A8669D2B9160}"/>
              </a:ext>
            </a:extLst>
          </p:cNvPr>
          <p:cNvGrpSpPr/>
          <p:nvPr/>
        </p:nvGrpSpPr>
        <p:grpSpPr>
          <a:xfrm>
            <a:off x="5342213" y="3026948"/>
            <a:ext cx="1358780" cy="673872"/>
            <a:chOff x="6955831" y="3797416"/>
            <a:chExt cx="1811706" cy="898496"/>
          </a:xfrm>
        </p:grpSpPr>
        <p:cxnSp>
          <p:nvCxnSpPr>
            <p:cNvPr id="100" name="Straight Connector 99">
              <a:extLst>
                <a:ext uri="{FF2B5EF4-FFF2-40B4-BE49-F238E27FC236}">
                  <a16:creationId xmlns:a16="http://schemas.microsoft.com/office/drawing/2014/main" id="{294FC360-1433-654F-AB2C-6585AB6F181D}"/>
                </a:ext>
              </a:extLst>
            </p:cNvPr>
            <p:cNvCxnSpPr>
              <a:cxnSpLocks/>
            </p:cNvCxnSpPr>
            <p:nvPr/>
          </p:nvCxnSpPr>
          <p:spPr>
            <a:xfrm flipH="1">
              <a:off x="6955831" y="3797416"/>
              <a:ext cx="389010" cy="898496"/>
            </a:xfrm>
            <a:prstGeom prst="line">
              <a:avLst/>
            </a:prstGeom>
            <a:ln w="28575">
              <a:solidFill>
                <a:srgbClr val="002060"/>
              </a:solidFill>
              <a:headEnd type="none"/>
              <a:tailEnd type="none"/>
            </a:ln>
            <a:effectLst/>
          </p:spPr>
          <p:style>
            <a:lnRef idx="1">
              <a:schemeClr val="accent1"/>
            </a:lnRef>
            <a:fillRef idx="0">
              <a:schemeClr val="accent1"/>
            </a:fillRef>
            <a:effectRef idx="0">
              <a:schemeClr val="accent1"/>
            </a:effectRef>
            <a:fontRef idx="minor">
              <a:schemeClr val="tx1"/>
            </a:fontRef>
          </p:style>
        </p:cxnSp>
        <p:pic>
          <p:nvPicPr>
            <p:cNvPr id="101" name="Graphic 100" descr="Flag">
              <a:extLst>
                <a:ext uri="{FF2B5EF4-FFF2-40B4-BE49-F238E27FC236}">
                  <a16:creationId xmlns:a16="http://schemas.microsoft.com/office/drawing/2014/main" id="{E692C87C-D2E2-B943-BEB1-CD37FD66F874}"/>
                </a:ext>
              </a:extLst>
            </p:cNvPr>
            <p:cNvPicPr>
              <a:picLocks noChangeAspect="1"/>
            </p:cNvPicPr>
            <p:nvPr/>
          </p:nvPicPr>
          <p:blipFill rotWithShape="1">
            <a:blip r:embed="rId3">
              <a:extLst>
                <a:ext uri="{96DAC541-7B7A-43D3-8B79-37D633B846F1}">
                  <asvg:svgBlip xmlns:asvg="http://schemas.microsoft.com/office/drawing/2016/SVG/main" r:embed="rId4"/>
                </a:ext>
              </a:extLst>
            </a:blip>
            <a:srcRect l="31060" b="49539"/>
            <a:stretch/>
          </p:blipFill>
          <p:spPr>
            <a:xfrm rot="1432026">
              <a:off x="7061529" y="4058468"/>
              <a:ext cx="1706008" cy="585545"/>
            </a:xfrm>
            <a:prstGeom prst="rect">
              <a:avLst/>
            </a:prstGeom>
          </p:spPr>
        </p:pic>
        <p:sp>
          <p:nvSpPr>
            <p:cNvPr id="102" name="TextBox 101">
              <a:extLst>
                <a:ext uri="{FF2B5EF4-FFF2-40B4-BE49-F238E27FC236}">
                  <a16:creationId xmlns:a16="http://schemas.microsoft.com/office/drawing/2014/main" id="{C36F9486-4A93-0141-989E-16208FC616AB}"/>
                </a:ext>
              </a:extLst>
            </p:cNvPr>
            <p:cNvSpPr txBox="1"/>
            <p:nvPr/>
          </p:nvSpPr>
          <p:spPr>
            <a:xfrm rot="1432026">
              <a:off x="7094442" y="3948645"/>
              <a:ext cx="1228349" cy="492443"/>
            </a:xfrm>
            <a:prstGeom prst="rect">
              <a:avLst/>
            </a:prstGeom>
            <a:noFill/>
          </p:spPr>
          <p:txBody>
            <a:bodyPr wrap="square" rtlCol="0">
              <a:spAutoFit/>
            </a:bodyPr>
            <a:lstStyle/>
            <a:p>
              <a:br>
                <a:rPr lang="en-US" sz="600" b="1" i="1" dirty="0">
                  <a:solidFill>
                    <a:srgbClr val="0070C0"/>
                  </a:solidFill>
                  <a:latin typeface="Century Gothic" panose="020B0502020202020204" pitchFamily="34" charset="0"/>
                </a:rPr>
              </a:br>
              <a:r>
                <a:rPr lang="en-US" sz="600" b="1" i="1" dirty="0">
                  <a:solidFill>
                    <a:srgbClr val="0070C0"/>
                  </a:solidFill>
                  <a:latin typeface="Century Gothic" panose="020B0502020202020204" pitchFamily="34" charset="0"/>
                </a:rPr>
                <a:t>70,000 system users</a:t>
              </a:r>
            </a:p>
            <a:p>
              <a:r>
                <a:rPr lang="en-US" sz="600" b="1" i="1" dirty="0">
                  <a:solidFill>
                    <a:srgbClr val="0070C0"/>
                  </a:solidFill>
                  <a:latin typeface="Century Gothic" panose="020B0502020202020204" pitchFamily="34" charset="0"/>
                </a:rPr>
                <a:t>15.7 million served</a:t>
              </a:r>
            </a:p>
          </p:txBody>
        </p:sp>
      </p:grpSp>
      <p:sp>
        <p:nvSpPr>
          <p:cNvPr id="2" name="Cloud 1">
            <a:extLst>
              <a:ext uri="{FF2B5EF4-FFF2-40B4-BE49-F238E27FC236}">
                <a16:creationId xmlns:a16="http://schemas.microsoft.com/office/drawing/2014/main" id="{902215A8-456B-B74F-B2D0-3EFA82F7A6B7}"/>
              </a:ext>
            </a:extLst>
          </p:cNvPr>
          <p:cNvSpPr/>
          <p:nvPr/>
        </p:nvSpPr>
        <p:spPr>
          <a:xfrm>
            <a:off x="1152419" y="1570763"/>
            <a:ext cx="2700566" cy="1245984"/>
          </a:xfrm>
          <a:prstGeom prst="cloud">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50" dirty="0">
                <a:ln>
                  <a:solidFill>
                    <a:schemeClr val="tx2">
                      <a:lumMod val="60000"/>
                      <a:lumOff val="40000"/>
                    </a:schemeClr>
                  </a:solidFill>
                </a:ln>
              </a:rPr>
              <a:t>AWS Cloud</a:t>
            </a:r>
          </a:p>
        </p:txBody>
      </p:sp>
      <p:sp>
        <p:nvSpPr>
          <p:cNvPr id="172" name="Freeform 171">
            <a:extLst>
              <a:ext uri="{FF2B5EF4-FFF2-40B4-BE49-F238E27FC236}">
                <a16:creationId xmlns:a16="http://schemas.microsoft.com/office/drawing/2014/main" id="{7FFA153C-447E-4F4B-B8BF-140D7621A724}"/>
              </a:ext>
            </a:extLst>
          </p:cNvPr>
          <p:cNvSpPr/>
          <p:nvPr/>
        </p:nvSpPr>
        <p:spPr>
          <a:xfrm>
            <a:off x="4988487" y="4312517"/>
            <a:ext cx="3052868" cy="1068750"/>
          </a:xfrm>
          <a:custGeom>
            <a:avLst/>
            <a:gdLst>
              <a:gd name="connsiteX0" fmla="*/ 0 w 2834640"/>
              <a:gd name="connsiteY0" fmla="*/ 1293223 h 2142309"/>
              <a:gd name="connsiteX1" fmla="*/ 0 w 2834640"/>
              <a:gd name="connsiteY1" fmla="*/ 1293223 h 2142309"/>
              <a:gd name="connsiteX2" fmla="*/ 117566 w 2834640"/>
              <a:gd name="connsiteY2" fmla="*/ 1306286 h 2142309"/>
              <a:gd name="connsiteX3" fmla="*/ 261257 w 2834640"/>
              <a:gd name="connsiteY3" fmla="*/ 1280160 h 2142309"/>
              <a:gd name="connsiteX4" fmla="*/ 378823 w 2834640"/>
              <a:gd name="connsiteY4" fmla="*/ 1254035 h 2142309"/>
              <a:gd name="connsiteX5" fmla="*/ 457200 w 2834640"/>
              <a:gd name="connsiteY5" fmla="*/ 1214846 h 2142309"/>
              <a:gd name="connsiteX6" fmla="*/ 509451 w 2834640"/>
              <a:gd name="connsiteY6" fmla="*/ 1201783 h 2142309"/>
              <a:gd name="connsiteX7" fmla="*/ 587829 w 2834640"/>
              <a:gd name="connsiteY7" fmla="*/ 1162595 h 2142309"/>
              <a:gd name="connsiteX8" fmla="*/ 627017 w 2834640"/>
              <a:gd name="connsiteY8" fmla="*/ 1136469 h 2142309"/>
              <a:gd name="connsiteX9" fmla="*/ 744583 w 2834640"/>
              <a:gd name="connsiteY9" fmla="*/ 1071155 h 2142309"/>
              <a:gd name="connsiteX10" fmla="*/ 849086 w 2834640"/>
              <a:gd name="connsiteY10" fmla="*/ 1005840 h 2142309"/>
              <a:gd name="connsiteX11" fmla="*/ 888274 w 2834640"/>
              <a:gd name="connsiteY11" fmla="*/ 992777 h 2142309"/>
              <a:gd name="connsiteX12" fmla="*/ 1005840 w 2834640"/>
              <a:gd name="connsiteY12" fmla="*/ 901337 h 2142309"/>
              <a:gd name="connsiteX13" fmla="*/ 1084217 w 2834640"/>
              <a:gd name="connsiteY13" fmla="*/ 849086 h 2142309"/>
              <a:gd name="connsiteX14" fmla="*/ 1149531 w 2834640"/>
              <a:gd name="connsiteY14" fmla="*/ 783772 h 2142309"/>
              <a:gd name="connsiteX15" fmla="*/ 1175657 w 2834640"/>
              <a:gd name="connsiteY15" fmla="*/ 744583 h 2142309"/>
              <a:gd name="connsiteX16" fmla="*/ 1254034 w 2834640"/>
              <a:gd name="connsiteY16" fmla="*/ 666206 h 2142309"/>
              <a:gd name="connsiteX17" fmla="*/ 1293223 w 2834640"/>
              <a:gd name="connsiteY17" fmla="*/ 627017 h 2142309"/>
              <a:gd name="connsiteX18" fmla="*/ 1384663 w 2834640"/>
              <a:gd name="connsiteY18" fmla="*/ 561703 h 2142309"/>
              <a:gd name="connsiteX19" fmla="*/ 1410789 w 2834640"/>
              <a:gd name="connsiteY19" fmla="*/ 522515 h 2142309"/>
              <a:gd name="connsiteX20" fmla="*/ 1489166 w 2834640"/>
              <a:gd name="connsiteY20" fmla="*/ 470263 h 2142309"/>
              <a:gd name="connsiteX21" fmla="*/ 1554480 w 2834640"/>
              <a:gd name="connsiteY21" fmla="*/ 391886 h 2142309"/>
              <a:gd name="connsiteX22" fmla="*/ 1619794 w 2834640"/>
              <a:gd name="connsiteY22" fmla="*/ 326572 h 2142309"/>
              <a:gd name="connsiteX23" fmla="*/ 1685109 w 2834640"/>
              <a:gd name="connsiteY23" fmla="*/ 248195 h 2142309"/>
              <a:gd name="connsiteX24" fmla="*/ 1750423 w 2834640"/>
              <a:gd name="connsiteY24" fmla="*/ 169817 h 2142309"/>
              <a:gd name="connsiteX25" fmla="*/ 1815737 w 2834640"/>
              <a:gd name="connsiteY25" fmla="*/ 52252 h 2142309"/>
              <a:gd name="connsiteX26" fmla="*/ 1854926 w 2834640"/>
              <a:gd name="connsiteY26" fmla="*/ 0 h 2142309"/>
              <a:gd name="connsiteX27" fmla="*/ 2612571 w 2834640"/>
              <a:gd name="connsiteY27" fmla="*/ 0 h 2142309"/>
              <a:gd name="connsiteX28" fmla="*/ 2834640 w 2834640"/>
              <a:gd name="connsiteY28" fmla="*/ 378823 h 2142309"/>
              <a:gd name="connsiteX29" fmla="*/ 2560320 w 2834640"/>
              <a:gd name="connsiteY29" fmla="*/ 731520 h 2142309"/>
              <a:gd name="connsiteX30" fmla="*/ 1985554 w 2834640"/>
              <a:gd name="connsiteY30" fmla="*/ 1097280 h 2142309"/>
              <a:gd name="connsiteX31" fmla="*/ 1593669 w 2834640"/>
              <a:gd name="connsiteY31" fmla="*/ 1815737 h 2142309"/>
              <a:gd name="connsiteX32" fmla="*/ 1593669 w 2834640"/>
              <a:gd name="connsiteY32" fmla="*/ 2103120 h 2142309"/>
              <a:gd name="connsiteX33" fmla="*/ 1476103 w 2834640"/>
              <a:gd name="connsiteY33" fmla="*/ 2142309 h 2142309"/>
              <a:gd name="connsiteX34" fmla="*/ 836023 w 2834640"/>
              <a:gd name="connsiteY34" fmla="*/ 1528355 h 2142309"/>
              <a:gd name="connsiteX35" fmla="*/ 104503 w 2834640"/>
              <a:gd name="connsiteY35" fmla="*/ 1332412 h 2142309"/>
              <a:gd name="connsiteX36" fmla="*/ 104503 w 2834640"/>
              <a:gd name="connsiteY36" fmla="*/ 1332412 h 2142309"/>
              <a:gd name="connsiteX0" fmla="*/ 0 w 2834640"/>
              <a:gd name="connsiteY0" fmla="*/ 1293223 h 2142309"/>
              <a:gd name="connsiteX1" fmla="*/ 0 w 2834640"/>
              <a:gd name="connsiteY1" fmla="*/ 1293223 h 2142309"/>
              <a:gd name="connsiteX2" fmla="*/ 117566 w 2834640"/>
              <a:gd name="connsiteY2" fmla="*/ 1306286 h 2142309"/>
              <a:gd name="connsiteX3" fmla="*/ 261257 w 2834640"/>
              <a:gd name="connsiteY3" fmla="*/ 1280160 h 2142309"/>
              <a:gd name="connsiteX4" fmla="*/ 378823 w 2834640"/>
              <a:gd name="connsiteY4" fmla="*/ 1254035 h 2142309"/>
              <a:gd name="connsiteX5" fmla="*/ 457200 w 2834640"/>
              <a:gd name="connsiteY5" fmla="*/ 1214846 h 2142309"/>
              <a:gd name="connsiteX6" fmla="*/ 509451 w 2834640"/>
              <a:gd name="connsiteY6" fmla="*/ 1201783 h 2142309"/>
              <a:gd name="connsiteX7" fmla="*/ 587829 w 2834640"/>
              <a:gd name="connsiteY7" fmla="*/ 1162595 h 2142309"/>
              <a:gd name="connsiteX8" fmla="*/ 627017 w 2834640"/>
              <a:gd name="connsiteY8" fmla="*/ 1136469 h 2142309"/>
              <a:gd name="connsiteX9" fmla="*/ 744583 w 2834640"/>
              <a:gd name="connsiteY9" fmla="*/ 1071155 h 2142309"/>
              <a:gd name="connsiteX10" fmla="*/ 849086 w 2834640"/>
              <a:gd name="connsiteY10" fmla="*/ 1005840 h 2142309"/>
              <a:gd name="connsiteX11" fmla="*/ 888274 w 2834640"/>
              <a:gd name="connsiteY11" fmla="*/ 992777 h 2142309"/>
              <a:gd name="connsiteX12" fmla="*/ 1005840 w 2834640"/>
              <a:gd name="connsiteY12" fmla="*/ 901337 h 2142309"/>
              <a:gd name="connsiteX13" fmla="*/ 1084217 w 2834640"/>
              <a:gd name="connsiteY13" fmla="*/ 849086 h 2142309"/>
              <a:gd name="connsiteX14" fmla="*/ 1149531 w 2834640"/>
              <a:gd name="connsiteY14" fmla="*/ 783772 h 2142309"/>
              <a:gd name="connsiteX15" fmla="*/ 1175657 w 2834640"/>
              <a:gd name="connsiteY15" fmla="*/ 744583 h 2142309"/>
              <a:gd name="connsiteX16" fmla="*/ 1254034 w 2834640"/>
              <a:gd name="connsiteY16" fmla="*/ 666206 h 2142309"/>
              <a:gd name="connsiteX17" fmla="*/ 1293223 w 2834640"/>
              <a:gd name="connsiteY17" fmla="*/ 627017 h 2142309"/>
              <a:gd name="connsiteX18" fmla="*/ 1384663 w 2834640"/>
              <a:gd name="connsiteY18" fmla="*/ 561703 h 2142309"/>
              <a:gd name="connsiteX19" fmla="*/ 1410789 w 2834640"/>
              <a:gd name="connsiteY19" fmla="*/ 522515 h 2142309"/>
              <a:gd name="connsiteX20" fmla="*/ 1489166 w 2834640"/>
              <a:gd name="connsiteY20" fmla="*/ 470263 h 2142309"/>
              <a:gd name="connsiteX21" fmla="*/ 1554480 w 2834640"/>
              <a:gd name="connsiteY21" fmla="*/ 391886 h 2142309"/>
              <a:gd name="connsiteX22" fmla="*/ 1619794 w 2834640"/>
              <a:gd name="connsiteY22" fmla="*/ 326572 h 2142309"/>
              <a:gd name="connsiteX23" fmla="*/ 1685109 w 2834640"/>
              <a:gd name="connsiteY23" fmla="*/ 248195 h 2142309"/>
              <a:gd name="connsiteX24" fmla="*/ 1750423 w 2834640"/>
              <a:gd name="connsiteY24" fmla="*/ 169817 h 2142309"/>
              <a:gd name="connsiteX25" fmla="*/ 1815737 w 2834640"/>
              <a:gd name="connsiteY25" fmla="*/ 52252 h 2142309"/>
              <a:gd name="connsiteX26" fmla="*/ 1854926 w 2834640"/>
              <a:gd name="connsiteY26" fmla="*/ 0 h 2142309"/>
              <a:gd name="connsiteX27" fmla="*/ 2612571 w 2834640"/>
              <a:gd name="connsiteY27" fmla="*/ 0 h 2142309"/>
              <a:gd name="connsiteX28" fmla="*/ 2834640 w 2834640"/>
              <a:gd name="connsiteY28" fmla="*/ 378823 h 2142309"/>
              <a:gd name="connsiteX29" fmla="*/ 2560320 w 2834640"/>
              <a:gd name="connsiteY29" fmla="*/ 731520 h 2142309"/>
              <a:gd name="connsiteX30" fmla="*/ 1985554 w 2834640"/>
              <a:gd name="connsiteY30" fmla="*/ 1097280 h 2142309"/>
              <a:gd name="connsiteX31" fmla="*/ 1593669 w 2834640"/>
              <a:gd name="connsiteY31" fmla="*/ 1815737 h 2142309"/>
              <a:gd name="connsiteX32" fmla="*/ 1593669 w 2834640"/>
              <a:gd name="connsiteY32" fmla="*/ 2103120 h 2142309"/>
              <a:gd name="connsiteX33" fmla="*/ 1476103 w 2834640"/>
              <a:gd name="connsiteY33" fmla="*/ 2142309 h 2142309"/>
              <a:gd name="connsiteX34" fmla="*/ 836023 w 2834640"/>
              <a:gd name="connsiteY34" fmla="*/ 1528355 h 2142309"/>
              <a:gd name="connsiteX35" fmla="*/ 104503 w 2834640"/>
              <a:gd name="connsiteY35" fmla="*/ 1332412 h 2142309"/>
              <a:gd name="connsiteX36" fmla="*/ 13063 w 2834640"/>
              <a:gd name="connsiteY36" fmla="*/ 1423852 h 2142309"/>
              <a:gd name="connsiteX0" fmla="*/ 0 w 2834640"/>
              <a:gd name="connsiteY0" fmla="*/ 1293223 h 2142309"/>
              <a:gd name="connsiteX1" fmla="*/ 0 w 2834640"/>
              <a:gd name="connsiteY1" fmla="*/ 1293223 h 2142309"/>
              <a:gd name="connsiteX2" fmla="*/ 117566 w 2834640"/>
              <a:gd name="connsiteY2" fmla="*/ 1306286 h 2142309"/>
              <a:gd name="connsiteX3" fmla="*/ 261257 w 2834640"/>
              <a:gd name="connsiteY3" fmla="*/ 1280160 h 2142309"/>
              <a:gd name="connsiteX4" fmla="*/ 378823 w 2834640"/>
              <a:gd name="connsiteY4" fmla="*/ 1254035 h 2142309"/>
              <a:gd name="connsiteX5" fmla="*/ 457200 w 2834640"/>
              <a:gd name="connsiteY5" fmla="*/ 1214846 h 2142309"/>
              <a:gd name="connsiteX6" fmla="*/ 509451 w 2834640"/>
              <a:gd name="connsiteY6" fmla="*/ 1201783 h 2142309"/>
              <a:gd name="connsiteX7" fmla="*/ 587829 w 2834640"/>
              <a:gd name="connsiteY7" fmla="*/ 1162595 h 2142309"/>
              <a:gd name="connsiteX8" fmla="*/ 627017 w 2834640"/>
              <a:gd name="connsiteY8" fmla="*/ 1136469 h 2142309"/>
              <a:gd name="connsiteX9" fmla="*/ 744583 w 2834640"/>
              <a:gd name="connsiteY9" fmla="*/ 1071155 h 2142309"/>
              <a:gd name="connsiteX10" fmla="*/ 849086 w 2834640"/>
              <a:gd name="connsiteY10" fmla="*/ 1005840 h 2142309"/>
              <a:gd name="connsiteX11" fmla="*/ 888274 w 2834640"/>
              <a:gd name="connsiteY11" fmla="*/ 992777 h 2142309"/>
              <a:gd name="connsiteX12" fmla="*/ 1005840 w 2834640"/>
              <a:gd name="connsiteY12" fmla="*/ 901337 h 2142309"/>
              <a:gd name="connsiteX13" fmla="*/ 1084217 w 2834640"/>
              <a:gd name="connsiteY13" fmla="*/ 849086 h 2142309"/>
              <a:gd name="connsiteX14" fmla="*/ 1149531 w 2834640"/>
              <a:gd name="connsiteY14" fmla="*/ 783772 h 2142309"/>
              <a:gd name="connsiteX15" fmla="*/ 1175657 w 2834640"/>
              <a:gd name="connsiteY15" fmla="*/ 744583 h 2142309"/>
              <a:gd name="connsiteX16" fmla="*/ 1254034 w 2834640"/>
              <a:gd name="connsiteY16" fmla="*/ 666206 h 2142309"/>
              <a:gd name="connsiteX17" fmla="*/ 1293223 w 2834640"/>
              <a:gd name="connsiteY17" fmla="*/ 627017 h 2142309"/>
              <a:gd name="connsiteX18" fmla="*/ 1384663 w 2834640"/>
              <a:gd name="connsiteY18" fmla="*/ 561703 h 2142309"/>
              <a:gd name="connsiteX19" fmla="*/ 1410789 w 2834640"/>
              <a:gd name="connsiteY19" fmla="*/ 522515 h 2142309"/>
              <a:gd name="connsiteX20" fmla="*/ 1489166 w 2834640"/>
              <a:gd name="connsiteY20" fmla="*/ 470263 h 2142309"/>
              <a:gd name="connsiteX21" fmla="*/ 1554480 w 2834640"/>
              <a:gd name="connsiteY21" fmla="*/ 391886 h 2142309"/>
              <a:gd name="connsiteX22" fmla="*/ 1619794 w 2834640"/>
              <a:gd name="connsiteY22" fmla="*/ 326572 h 2142309"/>
              <a:gd name="connsiteX23" fmla="*/ 1685109 w 2834640"/>
              <a:gd name="connsiteY23" fmla="*/ 248195 h 2142309"/>
              <a:gd name="connsiteX24" fmla="*/ 1750423 w 2834640"/>
              <a:gd name="connsiteY24" fmla="*/ 169817 h 2142309"/>
              <a:gd name="connsiteX25" fmla="*/ 1815737 w 2834640"/>
              <a:gd name="connsiteY25" fmla="*/ 52252 h 2142309"/>
              <a:gd name="connsiteX26" fmla="*/ 1854926 w 2834640"/>
              <a:gd name="connsiteY26" fmla="*/ 0 h 2142309"/>
              <a:gd name="connsiteX27" fmla="*/ 2612571 w 2834640"/>
              <a:gd name="connsiteY27" fmla="*/ 0 h 2142309"/>
              <a:gd name="connsiteX28" fmla="*/ 2834640 w 2834640"/>
              <a:gd name="connsiteY28" fmla="*/ 378823 h 2142309"/>
              <a:gd name="connsiteX29" fmla="*/ 2560320 w 2834640"/>
              <a:gd name="connsiteY29" fmla="*/ 731520 h 2142309"/>
              <a:gd name="connsiteX30" fmla="*/ 1985554 w 2834640"/>
              <a:gd name="connsiteY30" fmla="*/ 1097280 h 2142309"/>
              <a:gd name="connsiteX31" fmla="*/ 1593669 w 2834640"/>
              <a:gd name="connsiteY31" fmla="*/ 1815737 h 2142309"/>
              <a:gd name="connsiteX32" fmla="*/ 1593669 w 2834640"/>
              <a:gd name="connsiteY32" fmla="*/ 2103120 h 2142309"/>
              <a:gd name="connsiteX33" fmla="*/ 1476103 w 2834640"/>
              <a:gd name="connsiteY33" fmla="*/ 2142309 h 2142309"/>
              <a:gd name="connsiteX34" fmla="*/ 757646 w 2834640"/>
              <a:gd name="connsiteY34" fmla="*/ 1593669 h 2142309"/>
              <a:gd name="connsiteX35" fmla="*/ 104503 w 2834640"/>
              <a:gd name="connsiteY35" fmla="*/ 1332412 h 2142309"/>
              <a:gd name="connsiteX36" fmla="*/ 13063 w 2834640"/>
              <a:gd name="connsiteY36" fmla="*/ 1423852 h 2142309"/>
              <a:gd name="connsiteX0" fmla="*/ 0 w 2625634"/>
              <a:gd name="connsiteY0" fmla="*/ 1293223 h 2142309"/>
              <a:gd name="connsiteX1" fmla="*/ 0 w 2625634"/>
              <a:gd name="connsiteY1" fmla="*/ 1293223 h 2142309"/>
              <a:gd name="connsiteX2" fmla="*/ 117566 w 2625634"/>
              <a:gd name="connsiteY2" fmla="*/ 1306286 h 2142309"/>
              <a:gd name="connsiteX3" fmla="*/ 261257 w 2625634"/>
              <a:gd name="connsiteY3" fmla="*/ 1280160 h 2142309"/>
              <a:gd name="connsiteX4" fmla="*/ 378823 w 2625634"/>
              <a:gd name="connsiteY4" fmla="*/ 1254035 h 2142309"/>
              <a:gd name="connsiteX5" fmla="*/ 457200 w 2625634"/>
              <a:gd name="connsiteY5" fmla="*/ 1214846 h 2142309"/>
              <a:gd name="connsiteX6" fmla="*/ 509451 w 2625634"/>
              <a:gd name="connsiteY6" fmla="*/ 1201783 h 2142309"/>
              <a:gd name="connsiteX7" fmla="*/ 587829 w 2625634"/>
              <a:gd name="connsiteY7" fmla="*/ 1162595 h 2142309"/>
              <a:gd name="connsiteX8" fmla="*/ 627017 w 2625634"/>
              <a:gd name="connsiteY8" fmla="*/ 1136469 h 2142309"/>
              <a:gd name="connsiteX9" fmla="*/ 744583 w 2625634"/>
              <a:gd name="connsiteY9" fmla="*/ 1071155 h 2142309"/>
              <a:gd name="connsiteX10" fmla="*/ 849086 w 2625634"/>
              <a:gd name="connsiteY10" fmla="*/ 1005840 h 2142309"/>
              <a:gd name="connsiteX11" fmla="*/ 888274 w 2625634"/>
              <a:gd name="connsiteY11" fmla="*/ 992777 h 2142309"/>
              <a:gd name="connsiteX12" fmla="*/ 1005840 w 2625634"/>
              <a:gd name="connsiteY12" fmla="*/ 901337 h 2142309"/>
              <a:gd name="connsiteX13" fmla="*/ 1084217 w 2625634"/>
              <a:gd name="connsiteY13" fmla="*/ 849086 h 2142309"/>
              <a:gd name="connsiteX14" fmla="*/ 1149531 w 2625634"/>
              <a:gd name="connsiteY14" fmla="*/ 783772 h 2142309"/>
              <a:gd name="connsiteX15" fmla="*/ 1175657 w 2625634"/>
              <a:gd name="connsiteY15" fmla="*/ 744583 h 2142309"/>
              <a:gd name="connsiteX16" fmla="*/ 1254034 w 2625634"/>
              <a:gd name="connsiteY16" fmla="*/ 666206 h 2142309"/>
              <a:gd name="connsiteX17" fmla="*/ 1293223 w 2625634"/>
              <a:gd name="connsiteY17" fmla="*/ 627017 h 2142309"/>
              <a:gd name="connsiteX18" fmla="*/ 1384663 w 2625634"/>
              <a:gd name="connsiteY18" fmla="*/ 561703 h 2142309"/>
              <a:gd name="connsiteX19" fmla="*/ 1410789 w 2625634"/>
              <a:gd name="connsiteY19" fmla="*/ 522515 h 2142309"/>
              <a:gd name="connsiteX20" fmla="*/ 1489166 w 2625634"/>
              <a:gd name="connsiteY20" fmla="*/ 470263 h 2142309"/>
              <a:gd name="connsiteX21" fmla="*/ 1554480 w 2625634"/>
              <a:gd name="connsiteY21" fmla="*/ 391886 h 2142309"/>
              <a:gd name="connsiteX22" fmla="*/ 1619794 w 2625634"/>
              <a:gd name="connsiteY22" fmla="*/ 326572 h 2142309"/>
              <a:gd name="connsiteX23" fmla="*/ 1685109 w 2625634"/>
              <a:gd name="connsiteY23" fmla="*/ 248195 h 2142309"/>
              <a:gd name="connsiteX24" fmla="*/ 1750423 w 2625634"/>
              <a:gd name="connsiteY24" fmla="*/ 169817 h 2142309"/>
              <a:gd name="connsiteX25" fmla="*/ 1815737 w 2625634"/>
              <a:gd name="connsiteY25" fmla="*/ 52252 h 2142309"/>
              <a:gd name="connsiteX26" fmla="*/ 1854926 w 2625634"/>
              <a:gd name="connsiteY26" fmla="*/ 0 h 2142309"/>
              <a:gd name="connsiteX27" fmla="*/ 2612571 w 2625634"/>
              <a:gd name="connsiteY27" fmla="*/ 0 h 2142309"/>
              <a:gd name="connsiteX28" fmla="*/ 2625634 w 2625634"/>
              <a:gd name="connsiteY28" fmla="*/ 365761 h 2142309"/>
              <a:gd name="connsiteX29" fmla="*/ 2560320 w 2625634"/>
              <a:gd name="connsiteY29" fmla="*/ 731520 h 2142309"/>
              <a:gd name="connsiteX30" fmla="*/ 1985554 w 2625634"/>
              <a:gd name="connsiteY30" fmla="*/ 1097280 h 2142309"/>
              <a:gd name="connsiteX31" fmla="*/ 1593669 w 2625634"/>
              <a:gd name="connsiteY31" fmla="*/ 1815737 h 2142309"/>
              <a:gd name="connsiteX32" fmla="*/ 1593669 w 2625634"/>
              <a:gd name="connsiteY32" fmla="*/ 2103120 h 2142309"/>
              <a:gd name="connsiteX33" fmla="*/ 1476103 w 2625634"/>
              <a:gd name="connsiteY33" fmla="*/ 2142309 h 2142309"/>
              <a:gd name="connsiteX34" fmla="*/ 757646 w 2625634"/>
              <a:gd name="connsiteY34" fmla="*/ 1593669 h 2142309"/>
              <a:gd name="connsiteX35" fmla="*/ 104503 w 2625634"/>
              <a:gd name="connsiteY35" fmla="*/ 1332412 h 2142309"/>
              <a:gd name="connsiteX36" fmla="*/ 13063 w 2625634"/>
              <a:gd name="connsiteY36" fmla="*/ 1423852 h 2142309"/>
              <a:gd name="connsiteX0" fmla="*/ 0 w 2625634"/>
              <a:gd name="connsiteY0" fmla="*/ 1293223 h 2142309"/>
              <a:gd name="connsiteX1" fmla="*/ 0 w 2625634"/>
              <a:gd name="connsiteY1" fmla="*/ 1293223 h 2142309"/>
              <a:gd name="connsiteX2" fmla="*/ 117566 w 2625634"/>
              <a:gd name="connsiteY2" fmla="*/ 1306286 h 2142309"/>
              <a:gd name="connsiteX3" fmla="*/ 261257 w 2625634"/>
              <a:gd name="connsiteY3" fmla="*/ 1280160 h 2142309"/>
              <a:gd name="connsiteX4" fmla="*/ 378823 w 2625634"/>
              <a:gd name="connsiteY4" fmla="*/ 1254035 h 2142309"/>
              <a:gd name="connsiteX5" fmla="*/ 457200 w 2625634"/>
              <a:gd name="connsiteY5" fmla="*/ 1214846 h 2142309"/>
              <a:gd name="connsiteX6" fmla="*/ 509451 w 2625634"/>
              <a:gd name="connsiteY6" fmla="*/ 1201783 h 2142309"/>
              <a:gd name="connsiteX7" fmla="*/ 587829 w 2625634"/>
              <a:gd name="connsiteY7" fmla="*/ 1162595 h 2142309"/>
              <a:gd name="connsiteX8" fmla="*/ 627017 w 2625634"/>
              <a:gd name="connsiteY8" fmla="*/ 1136469 h 2142309"/>
              <a:gd name="connsiteX9" fmla="*/ 744583 w 2625634"/>
              <a:gd name="connsiteY9" fmla="*/ 1071155 h 2142309"/>
              <a:gd name="connsiteX10" fmla="*/ 849086 w 2625634"/>
              <a:gd name="connsiteY10" fmla="*/ 1005840 h 2142309"/>
              <a:gd name="connsiteX11" fmla="*/ 888274 w 2625634"/>
              <a:gd name="connsiteY11" fmla="*/ 992777 h 2142309"/>
              <a:gd name="connsiteX12" fmla="*/ 1005840 w 2625634"/>
              <a:gd name="connsiteY12" fmla="*/ 901337 h 2142309"/>
              <a:gd name="connsiteX13" fmla="*/ 1084217 w 2625634"/>
              <a:gd name="connsiteY13" fmla="*/ 849086 h 2142309"/>
              <a:gd name="connsiteX14" fmla="*/ 1149531 w 2625634"/>
              <a:gd name="connsiteY14" fmla="*/ 783772 h 2142309"/>
              <a:gd name="connsiteX15" fmla="*/ 1175657 w 2625634"/>
              <a:gd name="connsiteY15" fmla="*/ 744583 h 2142309"/>
              <a:gd name="connsiteX16" fmla="*/ 1254034 w 2625634"/>
              <a:gd name="connsiteY16" fmla="*/ 666206 h 2142309"/>
              <a:gd name="connsiteX17" fmla="*/ 1293223 w 2625634"/>
              <a:gd name="connsiteY17" fmla="*/ 627017 h 2142309"/>
              <a:gd name="connsiteX18" fmla="*/ 1384663 w 2625634"/>
              <a:gd name="connsiteY18" fmla="*/ 561703 h 2142309"/>
              <a:gd name="connsiteX19" fmla="*/ 1410789 w 2625634"/>
              <a:gd name="connsiteY19" fmla="*/ 522515 h 2142309"/>
              <a:gd name="connsiteX20" fmla="*/ 1489166 w 2625634"/>
              <a:gd name="connsiteY20" fmla="*/ 470263 h 2142309"/>
              <a:gd name="connsiteX21" fmla="*/ 1554480 w 2625634"/>
              <a:gd name="connsiteY21" fmla="*/ 391886 h 2142309"/>
              <a:gd name="connsiteX22" fmla="*/ 1619794 w 2625634"/>
              <a:gd name="connsiteY22" fmla="*/ 326572 h 2142309"/>
              <a:gd name="connsiteX23" fmla="*/ 1685109 w 2625634"/>
              <a:gd name="connsiteY23" fmla="*/ 248195 h 2142309"/>
              <a:gd name="connsiteX24" fmla="*/ 1750423 w 2625634"/>
              <a:gd name="connsiteY24" fmla="*/ 169817 h 2142309"/>
              <a:gd name="connsiteX25" fmla="*/ 1815737 w 2625634"/>
              <a:gd name="connsiteY25" fmla="*/ 52252 h 2142309"/>
              <a:gd name="connsiteX26" fmla="*/ 1854926 w 2625634"/>
              <a:gd name="connsiteY26" fmla="*/ 0 h 2142309"/>
              <a:gd name="connsiteX27" fmla="*/ 2612571 w 2625634"/>
              <a:gd name="connsiteY27" fmla="*/ 0 h 2142309"/>
              <a:gd name="connsiteX28" fmla="*/ 2625634 w 2625634"/>
              <a:gd name="connsiteY28" fmla="*/ 365761 h 2142309"/>
              <a:gd name="connsiteX29" fmla="*/ 2416629 w 2625634"/>
              <a:gd name="connsiteY29" fmla="*/ 744583 h 2142309"/>
              <a:gd name="connsiteX30" fmla="*/ 1985554 w 2625634"/>
              <a:gd name="connsiteY30" fmla="*/ 1097280 h 2142309"/>
              <a:gd name="connsiteX31" fmla="*/ 1593669 w 2625634"/>
              <a:gd name="connsiteY31" fmla="*/ 1815737 h 2142309"/>
              <a:gd name="connsiteX32" fmla="*/ 1593669 w 2625634"/>
              <a:gd name="connsiteY32" fmla="*/ 2103120 h 2142309"/>
              <a:gd name="connsiteX33" fmla="*/ 1476103 w 2625634"/>
              <a:gd name="connsiteY33" fmla="*/ 2142309 h 2142309"/>
              <a:gd name="connsiteX34" fmla="*/ 757646 w 2625634"/>
              <a:gd name="connsiteY34" fmla="*/ 1593669 h 2142309"/>
              <a:gd name="connsiteX35" fmla="*/ 104503 w 2625634"/>
              <a:gd name="connsiteY35" fmla="*/ 1332412 h 2142309"/>
              <a:gd name="connsiteX36" fmla="*/ 13063 w 2625634"/>
              <a:gd name="connsiteY36" fmla="*/ 1423852 h 2142309"/>
              <a:gd name="connsiteX0" fmla="*/ 188626 w 2814260"/>
              <a:gd name="connsiteY0" fmla="*/ 1293223 h 2142309"/>
              <a:gd name="connsiteX1" fmla="*/ 188626 w 2814260"/>
              <a:gd name="connsiteY1" fmla="*/ 1293223 h 2142309"/>
              <a:gd name="connsiteX2" fmla="*/ 306192 w 2814260"/>
              <a:gd name="connsiteY2" fmla="*/ 1306286 h 2142309"/>
              <a:gd name="connsiteX3" fmla="*/ 449883 w 2814260"/>
              <a:gd name="connsiteY3" fmla="*/ 1280160 h 2142309"/>
              <a:gd name="connsiteX4" fmla="*/ 567449 w 2814260"/>
              <a:gd name="connsiteY4" fmla="*/ 1254035 h 2142309"/>
              <a:gd name="connsiteX5" fmla="*/ 645826 w 2814260"/>
              <a:gd name="connsiteY5" fmla="*/ 1214846 h 2142309"/>
              <a:gd name="connsiteX6" fmla="*/ 698077 w 2814260"/>
              <a:gd name="connsiteY6" fmla="*/ 1201783 h 2142309"/>
              <a:gd name="connsiteX7" fmla="*/ 776455 w 2814260"/>
              <a:gd name="connsiteY7" fmla="*/ 1162595 h 2142309"/>
              <a:gd name="connsiteX8" fmla="*/ 815643 w 2814260"/>
              <a:gd name="connsiteY8" fmla="*/ 1136469 h 2142309"/>
              <a:gd name="connsiteX9" fmla="*/ 933209 w 2814260"/>
              <a:gd name="connsiteY9" fmla="*/ 1071155 h 2142309"/>
              <a:gd name="connsiteX10" fmla="*/ 1037712 w 2814260"/>
              <a:gd name="connsiteY10" fmla="*/ 1005840 h 2142309"/>
              <a:gd name="connsiteX11" fmla="*/ 1076900 w 2814260"/>
              <a:gd name="connsiteY11" fmla="*/ 992777 h 2142309"/>
              <a:gd name="connsiteX12" fmla="*/ 1194466 w 2814260"/>
              <a:gd name="connsiteY12" fmla="*/ 901337 h 2142309"/>
              <a:gd name="connsiteX13" fmla="*/ 1272843 w 2814260"/>
              <a:gd name="connsiteY13" fmla="*/ 849086 h 2142309"/>
              <a:gd name="connsiteX14" fmla="*/ 1338157 w 2814260"/>
              <a:gd name="connsiteY14" fmla="*/ 783772 h 2142309"/>
              <a:gd name="connsiteX15" fmla="*/ 1364283 w 2814260"/>
              <a:gd name="connsiteY15" fmla="*/ 744583 h 2142309"/>
              <a:gd name="connsiteX16" fmla="*/ 1442660 w 2814260"/>
              <a:gd name="connsiteY16" fmla="*/ 666206 h 2142309"/>
              <a:gd name="connsiteX17" fmla="*/ 1481849 w 2814260"/>
              <a:gd name="connsiteY17" fmla="*/ 627017 h 2142309"/>
              <a:gd name="connsiteX18" fmla="*/ 1573289 w 2814260"/>
              <a:gd name="connsiteY18" fmla="*/ 561703 h 2142309"/>
              <a:gd name="connsiteX19" fmla="*/ 1599415 w 2814260"/>
              <a:gd name="connsiteY19" fmla="*/ 522515 h 2142309"/>
              <a:gd name="connsiteX20" fmla="*/ 1677792 w 2814260"/>
              <a:gd name="connsiteY20" fmla="*/ 470263 h 2142309"/>
              <a:gd name="connsiteX21" fmla="*/ 1743106 w 2814260"/>
              <a:gd name="connsiteY21" fmla="*/ 391886 h 2142309"/>
              <a:gd name="connsiteX22" fmla="*/ 1808420 w 2814260"/>
              <a:gd name="connsiteY22" fmla="*/ 326572 h 2142309"/>
              <a:gd name="connsiteX23" fmla="*/ 1873735 w 2814260"/>
              <a:gd name="connsiteY23" fmla="*/ 248195 h 2142309"/>
              <a:gd name="connsiteX24" fmla="*/ 1939049 w 2814260"/>
              <a:gd name="connsiteY24" fmla="*/ 169817 h 2142309"/>
              <a:gd name="connsiteX25" fmla="*/ 2004363 w 2814260"/>
              <a:gd name="connsiteY25" fmla="*/ 52252 h 2142309"/>
              <a:gd name="connsiteX26" fmla="*/ 2043552 w 2814260"/>
              <a:gd name="connsiteY26" fmla="*/ 0 h 2142309"/>
              <a:gd name="connsiteX27" fmla="*/ 2801197 w 2814260"/>
              <a:gd name="connsiteY27" fmla="*/ 0 h 2142309"/>
              <a:gd name="connsiteX28" fmla="*/ 2814260 w 2814260"/>
              <a:gd name="connsiteY28" fmla="*/ 365761 h 2142309"/>
              <a:gd name="connsiteX29" fmla="*/ 2605255 w 2814260"/>
              <a:gd name="connsiteY29" fmla="*/ 744583 h 2142309"/>
              <a:gd name="connsiteX30" fmla="*/ 2174180 w 2814260"/>
              <a:gd name="connsiteY30" fmla="*/ 1097280 h 2142309"/>
              <a:gd name="connsiteX31" fmla="*/ 1782295 w 2814260"/>
              <a:gd name="connsiteY31" fmla="*/ 1815737 h 2142309"/>
              <a:gd name="connsiteX32" fmla="*/ 1782295 w 2814260"/>
              <a:gd name="connsiteY32" fmla="*/ 2103120 h 2142309"/>
              <a:gd name="connsiteX33" fmla="*/ 1664729 w 2814260"/>
              <a:gd name="connsiteY33" fmla="*/ 2142309 h 2142309"/>
              <a:gd name="connsiteX34" fmla="*/ 946272 w 2814260"/>
              <a:gd name="connsiteY34" fmla="*/ 1593669 h 2142309"/>
              <a:gd name="connsiteX35" fmla="*/ 293129 w 2814260"/>
              <a:gd name="connsiteY35" fmla="*/ 1332412 h 2142309"/>
              <a:gd name="connsiteX36" fmla="*/ 0 w 2814260"/>
              <a:gd name="connsiteY36" fmla="*/ 1368185 h 2142309"/>
              <a:gd name="connsiteX0" fmla="*/ 201689 w 2827323"/>
              <a:gd name="connsiteY0" fmla="*/ 1293223 h 2142309"/>
              <a:gd name="connsiteX1" fmla="*/ 0 w 2827323"/>
              <a:gd name="connsiteY1" fmla="*/ 1344608 h 2142309"/>
              <a:gd name="connsiteX2" fmla="*/ 319255 w 2827323"/>
              <a:gd name="connsiteY2" fmla="*/ 1306286 h 2142309"/>
              <a:gd name="connsiteX3" fmla="*/ 462946 w 2827323"/>
              <a:gd name="connsiteY3" fmla="*/ 1280160 h 2142309"/>
              <a:gd name="connsiteX4" fmla="*/ 580512 w 2827323"/>
              <a:gd name="connsiteY4" fmla="*/ 1254035 h 2142309"/>
              <a:gd name="connsiteX5" fmla="*/ 658889 w 2827323"/>
              <a:gd name="connsiteY5" fmla="*/ 1214846 h 2142309"/>
              <a:gd name="connsiteX6" fmla="*/ 711140 w 2827323"/>
              <a:gd name="connsiteY6" fmla="*/ 1201783 h 2142309"/>
              <a:gd name="connsiteX7" fmla="*/ 789518 w 2827323"/>
              <a:gd name="connsiteY7" fmla="*/ 1162595 h 2142309"/>
              <a:gd name="connsiteX8" fmla="*/ 828706 w 2827323"/>
              <a:gd name="connsiteY8" fmla="*/ 1136469 h 2142309"/>
              <a:gd name="connsiteX9" fmla="*/ 946272 w 2827323"/>
              <a:gd name="connsiteY9" fmla="*/ 1071155 h 2142309"/>
              <a:gd name="connsiteX10" fmla="*/ 1050775 w 2827323"/>
              <a:gd name="connsiteY10" fmla="*/ 1005840 h 2142309"/>
              <a:gd name="connsiteX11" fmla="*/ 1089963 w 2827323"/>
              <a:gd name="connsiteY11" fmla="*/ 992777 h 2142309"/>
              <a:gd name="connsiteX12" fmla="*/ 1207529 w 2827323"/>
              <a:gd name="connsiteY12" fmla="*/ 901337 h 2142309"/>
              <a:gd name="connsiteX13" fmla="*/ 1285906 w 2827323"/>
              <a:gd name="connsiteY13" fmla="*/ 849086 h 2142309"/>
              <a:gd name="connsiteX14" fmla="*/ 1351220 w 2827323"/>
              <a:gd name="connsiteY14" fmla="*/ 783772 h 2142309"/>
              <a:gd name="connsiteX15" fmla="*/ 1377346 w 2827323"/>
              <a:gd name="connsiteY15" fmla="*/ 744583 h 2142309"/>
              <a:gd name="connsiteX16" fmla="*/ 1455723 w 2827323"/>
              <a:gd name="connsiteY16" fmla="*/ 666206 h 2142309"/>
              <a:gd name="connsiteX17" fmla="*/ 1494912 w 2827323"/>
              <a:gd name="connsiteY17" fmla="*/ 627017 h 2142309"/>
              <a:gd name="connsiteX18" fmla="*/ 1586352 w 2827323"/>
              <a:gd name="connsiteY18" fmla="*/ 561703 h 2142309"/>
              <a:gd name="connsiteX19" fmla="*/ 1612478 w 2827323"/>
              <a:gd name="connsiteY19" fmla="*/ 522515 h 2142309"/>
              <a:gd name="connsiteX20" fmla="*/ 1690855 w 2827323"/>
              <a:gd name="connsiteY20" fmla="*/ 470263 h 2142309"/>
              <a:gd name="connsiteX21" fmla="*/ 1756169 w 2827323"/>
              <a:gd name="connsiteY21" fmla="*/ 391886 h 2142309"/>
              <a:gd name="connsiteX22" fmla="*/ 1821483 w 2827323"/>
              <a:gd name="connsiteY22" fmla="*/ 326572 h 2142309"/>
              <a:gd name="connsiteX23" fmla="*/ 1886798 w 2827323"/>
              <a:gd name="connsiteY23" fmla="*/ 248195 h 2142309"/>
              <a:gd name="connsiteX24" fmla="*/ 1952112 w 2827323"/>
              <a:gd name="connsiteY24" fmla="*/ 169817 h 2142309"/>
              <a:gd name="connsiteX25" fmla="*/ 2017426 w 2827323"/>
              <a:gd name="connsiteY25" fmla="*/ 52252 h 2142309"/>
              <a:gd name="connsiteX26" fmla="*/ 2056615 w 2827323"/>
              <a:gd name="connsiteY26" fmla="*/ 0 h 2142309"/>
              <a:gd name="connsiteX27" fmla="*/ 2814260 w 2827323"/>
              <a:gd name="connsiteY27" fmla="*/ 0 h 2142309"/>
              <a:gd name="connsiteX28" fmla="*/ 2827323 w 2827323"/>
              <a:gd name="connsiteY28" fmla="*/ 365761 h 2142309"/>
              <a:gd name="connsiteX29" fmla="*/ 2618318 w 2827323"/>
              <a:gd name="connsiteY29" fmla="*/ 744583 h 2142309"/>
              <a:gd name="connsiteX30" fmla="*/ 2187243 w 2827323"/>
              <a:gd name="connsiteY30" fmla="*/ 1097280 h 2142309"/>
              <a:gd name="connsiteX31" fmla="*/ 1795358 w 2827323"/>
              <a:gd name="connsiteY31" fmla="*/ 1815737 h 2142309"/>
              <a:gd name="connsiteX32" fmla="*/ 1795358 w 2827323"/>
              <a:gd name="connsiteY32" fmla="*/ 2103120 h 2142309"/>
              <a:gd name="connsiteX33" fmla="*/ 1677792 w 2827323"/>
              <a:gd name="connsiteY33" fmla="*/ 2142309 h 2142309"/>
              <a:gd name="connsiteX34" fmla="*/ 959335 w 2827323"/>
              <a:gd name="connsiteY34" fmla="*/ 1593669 h 2142309"/>
              <a:gd name="connsiteX35" fmla="*/ 306192 w 2827323"/>
              <a:gd name="connsiteY35" fmla="*/ 1332412 h 2142309"/>
              <a:gd name="connsiteX36" fmla="*/ 13063 w 2827323"/>
              <a:gd name="connsiteY36" fmla="*/ 1368185 h 2142309"/>
              <a:gd name="connsiteX0" fmla="*/ 201689 w 2827323"/>
              <a:gd name="connsiteY0" fmla="*/ 1293223 h 2142309"/>
              <a:gd name="connsiteX1" fmla="*/ 0 w 2827323"/>
              <a:gd name="connsiteY1" fmla="*/ 1344608 h 2142309"/>
              <a:gd name="connsiteX2" fmla="*/ 319255 w 2827323"/>
              <a:gd name="connsiteY2" fmla="*/ 1306286 h 2142309"/>
              <a:gd name="connsiteX3" fmla="*/ 462946 w 2827323"/>
              <a:gd name="connsiteY3" fmla="*/ 1280160 h 2142309"/>
              <a:gd name="connsiteX4" fmla="*/ 580512 w 2827323"/>
              <a:gd name="connsiteY4" fmla="*/ 1254035 h 2142309"/>
              <a:gd name="connsiteX5" fmla="*/ 658889 w 2827323"/>
              <a:gd name="connsiteY5" fmla="*/ 1214846 h 2142309"/>
              <a:gd name="connsiteX6" fmla="*/ 711140 w 2827323"/>
              <a:gd name="connsiteY6" fmla="*/ 1201783 h 2142309"/>
              <a:gd name="connsiteX7" fmla="*/ 789518 w 2827323"/>
              <a:gd name="connsiteY7" fmla="*/ 1162595 h 2142309"/>
              <a:gd name="connsiteX8" fmla="*/ 828706 w 2827323"/>
              <a:gd name="connsiteY8" fmla="*/ 1136469 h 2142309"/>
              <a:gd name="connsiteX9" fmla="*/ 946272 w 2827323"/>
              <a:gd name="connsiteY9" fmla="*/ 1071155 h 2142309"/>
              <a:gd name="connsiteX10" fmla="*/ 1050775 w 2827323"/>
              <a:gd name="connsiteY10" fmla="*/ 1005840 h 2142309"/>
              <a:gd name="connsiteX11" fmla="*/ 1089963 w 2827323"/>
              <a:gd name="connsiteY11" fmla="*/ 992777 h 2142309"/>
              <a:gd name="connsiteX12" fmla="*/ 1207529 w 2827323"/>
              <a:gd name="connsiteY12" fmla="*/ 901337 h 2142309"/>
              <a:gd name="connsiteX13" fmla="*/ 1285906 w 2827323"/>
              <a:gd name="connsiteY13" fmla="*/ 849086 h 2142309"/>
              <a:gd name="connsiteX14" fmla="*/ 1351220 w 2827323"/>
              <a:gd name="connsiteY14" fmla="*/ 783772 h 2142309"/>
              <a:gd name="connsiteX15" fmla="*/ 1377346 w 2827323"/>
              <a:gd name="connsiteY15" fmla="*/ 744583 h 2142309"/>
              <a:gd name="connsiteX16" fmla="*/ 1455723 w 2827323"/>
              <a:gd name="connsiteY16" fmla="*/ 666206 h 2142309"/>
              <a:gd name="connsiteX17" fmla="*/ 1494912 w 2827323"/>
              <a:gd name="connsiteY17" fmla="*/ 627017 h 2142309"/>
              <a:gd name="connsiteX18" fmla="*/ 1586352 w 2827323"/>
              <a:gd name="connsiteY18" fmla="*/ 561703 h 2142309"/>
              <a:gd name="connsiteX19" fmla="*/ 1612478 w 2827323"/>
              <a:gd name="connsiteY19" fmla="*/ 522515 h 2142309"/>
              <a:gd name="connsiteX20" fmla="*/ 1690855 w 2827323"/>
              <a:gd name="connsiteY20" fmla="*/ 470263 h 2142309"/>
              <a:gd name="connsiteX21" fmla="*/ 1756169 w 2827323"/>
              <a:gd name="connsiteY21" fmla="*/ 391886 h 2142309"/>
              <a:gd name="connsiteX22" fmla="*/ 1821483 w 2827323"/>
              <a:gd name="connsiteY22" fmla="*/ 326572 h 2142309"/>
              <a:gd name="connsiteX23" fmla="*/ 1886798 w 2827323"/>
              <a:gd name="connsiteY23" fmla="*/ 248195 h 2142309"/>
              <a:gd name="connsiteX24" fmla="*/ 1952112 w 2827323"/>
              <a:gd name="connsiteY24" fmla="*/ 169817 h 2142309"/>
              <a:gd name="connsiteX25" fmla="*/ 2017426 w 2827323"/>
              <a:gd name="connsiteY25" fmla="*/ 52252 h 2142309"/>
              <a:gd name="connsiteX26" fmla="*/ 2056615 w 2827323"/>
              <a:gd name="connsiteY26" fmla="*/ 0 h 2142309"/>
              <a:gd name="connsiteX27" fmla="*/ 2814260 w 2827323"/>
              <a:gd name="connsiteY27" fmla="*/ 0 h 2142309"/>
              <a:gd name="connsiteX28" fmla="*/ 2827323 w 2827323"/>
              <a:gd name="connsiteY28" fmla="*/ 365761 h 2142309"/>
              <a:gd name="connsiteX29" fmla="*/ 2618318 w 2827323"/>
              <a:gd name="connsiteY29" fmla="*/ 744583 h 2142309"/>
              <a:gd name="connsiteX30" fmla="*/ 2187243 w 2827323"/>
              <a:gd name="connsiteY30" fmla="*/ 1097280 h 2142309"/>
              <a:gd name="connsiteX31" fmla="*/ 1795358 w 2827323"/>
              <a:gd name="connsiteY31" fmla="*/ 1815737 h 2142309"/>
              <a:gd name="connsiteX32" fmla="*/ 1795358 w 2827323"/>
              <a:gd name="connsiteY32" fmla="*/ 2103120 h 2142309"/>
              <a:gd name="connsiteX33" fmla="*/ 1677792 w 2827323"/>
              <a:gd name="connsiteY33" fmla="*/ 2142309 h 2142309"/>
              <a:gd name="connsiteX34" fmla="*/ 959335 w 2827323"/>
              <a:gd name="connsiteY34" fmla="*/ 1593669 h 2142309"/>
              <a:gd name="connsiteX35" fmla="*/ 270336 w 2827323"/>
              <a:gd name="connsiteY35" fmla="*/ 1400926 h 2142309"/>
              <a:gd name="connsiteX36" fmla="*/ 13063 w 2827323"/>
              <a:gd name="connsiteY36" fmla="*/ 1368185 h 2142309"/>
              <a:gd name="connsiteX0" fmla="*/ 201689 w 2827323"/>
              <a:gd name="connsiteY0" fmla="*/ 1293223 h 2189412"/>
              <a:gd name="connsiteX1" fmla="*/ 0 w 2827323"/>
              <a:gd name="connsiteY1" fmla="*/ 1344608 h 2189412"/>
              <a:gd name="connsiteX2" fmla="*/ 319255 w 2827323"/>
              <a:gd name="connsiteY2" fmla="*/ 1306286 h 2189412"/>
              <a:gd name="connsiteX3" fmla="*/ 462946 w 2827323"/>
              <a:gd name="connsiteY3" fmla="*/ 1280160 h 2189412"/>
              <a:gd name="connsiteX4" fmla="*/ 580512 w 2827323"/>
              <a:gd name="connsiteY4" fmla="*/ 1254035 h 2189412"/>
              <a:gd name="connsiteX5" fmla="*/ 658889 w 2827323"/>
              <a:gd name="connsiteY5" fmla="*/ 1214846 h 2189412"/>
              <a:gd name="connsiteX6" fmla="*/ 711140 w 2827323"/>
              <a:gd name="connsiteY6" fmla="*/ 1201783 h 2189412"/>
              <a:gd name="connsiteX7" fmla="*/ 789518 w 2827323"/>
              <a:gd name="connsiteY7" fmla="*/ 1162595 h 2189412"/>
              <a:gd name="connsiteX8" fmla="*/ 828706 w 2827323"/>
              <a:gd name="connsiteY8" fmla="*/ 1136469 h 2189412"/>
              <a:gd name="connsiteX9" fmla="*/ 946272 w 2827323"/>
              <a:gd name="connsiteY9" fmla="*/ 1071155 h 2189412"/>
              <a:gd name="connsiteX10" fmla="*/ 1050775 w 2827323"/>
              <a:gd name="connsiteY10" fmla="*/ 1005840 h 2189412"/>
              <a:gd name="connsiteX11" fmla="*/ 1089963 w 2827323"/>
              <a:gd name="connsiteY11" fmla="*/ 992777 h 2189412"/>
              <a:gd name="connsiteX12" fmla="*/ 1207529 w 2827323"/>
              <a:gd name="connsiteY12" fmla="*/ 901337 h 2189412"/>
              <a:gd name="connsiteX13" fmla="*/ 1285906 w 2827323"/>
              <a:gd name="connsiteY13" fmla="*/ 849086 h 2189412"/>
              <a:gd name="connsiteX14" fmla="*/ 1351220 w 2827323"/>
              <a:gd name="connsiteY14" fmla="*/ 783772 h 2189412"/>
              <a:gd name="connsiteX15" fmla="*/ 1377346 w 2827323"/>
              <a:gd name="connsiteY15" fmla="*/ 744583 h 2189412"/>
              <a:gd name="connsiteX16" fmla="*/ 1455723 w 2827323"/>
              <a:gd name="connsiteY16" fmla="*/ 666206 h 2189412"/>
              <a:gd name="connsiteX17" fmla="*/ 1494912 w 2827323"/>
              <a:gd name="connsiteY17" fmla="*/ 627017 h 2189412"/>
              <a:gd name="connsiteX18" fmla="*/ 1586352 w 2827323"/>
              <a:gd name="connsiteY18" fmla="*/ 561703 h 2189412"/>
              <a:gd name="connsiteX19" fmla="*/ 1612478 w 2827323"/>
              <a:gd name="connsiteY19" fmla="*/ 522515 h 2189412"/>
              <a:gd name="connsiteX20" fmla="*/ 1690855 w 2827323"/>
              <a:gd name="connsiteY20" fmla="*/ 470263 h 2189412"/>
              <a:gd name="connsiteX21" fmla="*/ 1756169 w 2827323"/>
              <a:gd name="connsiteY21" fmla="*/ 391886 h 2189412"/>
              <a:gd name="connsiteX22" fmla="*/ 1821483 w 2827323"/>
              <a:gd name="connsiteY22" fmla="*/ 326572 h 2189412"/>
              <a:gd name="connsiteX23" fmla="*/ 1886798 w 2827323"/>
              <a:gd name="connsiteY23" fmla="*/ 248195 h 2189412"/>
              <a:gd name="connsiteX24" fmla="*/ 1952112 w 2827323"/>
              <a:gd name="connsiteY24" fmla="*/ 169817 h 2189412"/>
              <a:gd name="connsiteX25" fmla="*/ 2017426 w 2827323"/>
              <a:gd name="connsiteY25" fmla="*/ 52252 h 2189412"/>
              <a:gd name="connsiteX26" fmla="*/ 2056615 w 2827323"/>
              <a:gd name="connsiteY26" fmla="*/ 0 h 2189412"/>
              <a:gd name="connsiteX27" fmla="*/ 2814260 w 2827323"/>
              <a:gd name="connsiteY27" fmla="*/ 0 h 2189412"/>
              <a:gd name="connsiteX28" fmla="*/ 2827323 w 2827323"/>
              <a:gd name="connsiteY28" fmla="*/ 365761 h 2189412"/>
              <a:gd name="connsiteX29" fmla="*/ 2618318 w 2827323"/>
              <a:gd name="connsiteY29" fmla="*/ 744583 h 2189412"/>
              <a:gd name="connsiteX30" fmla="*/ 2187243 w 2827323"/>
              <a:gd name="connsiteY30" fmla="*/ 1097280 h 2189412"/>
              <a:gd name="connsiteX31" fmla="*/ 1795358 w 2827323"/>
              <a:gd name="connsiteY31" fmla="*/ 1815737 h 2189412"/>
              <a:gd name="connsiteX32" fmla="*/ 1795358 w 2827323"/>
              <a:gd name="connsiteY32" fmla="*/ 2103120 h 2189412"/>
              <a:gd name="connsiteX33" fmla="*/ 1601598 w 2827323"/>
              <a:gd name="connsiteY33" fmla="*/ 2189412 h 2189412"/>
              <a:gd name="connsiteX34" fmla="*/ 959335 w 2827323"/>
              <a:gd name="connsiteY34" fmla="*/ 1593669 h 2189412"/>
              <a:gd name="connsiteX35" fmla="*/ 270336 w 2827323"/>
              <a:gd name="connsiteY35" fmla="*/ 1400926 h 2189412"/>
              <a:gd name="connsiteX36" fmla="*/ 13063 w 2827323"/>
              <a:gd name="connsiteY36" fmla="*/ 1368185 h 2189412"/>
              <a:gd name="connsiteX0" fmla="*/ 201689 w 2827323"/>
              <a:gd name="connsiteY0" fmla="*/ 1293223 h 2189412"/>
              <a:gd name="connsiteX1" fmla="*/ 0 w 2827323"/>
              <a:gd name="connsiteY1" fmla="*/ 1344608 h 2189412"/>
              <a:gd name="connsiteX2" fmla="*/ 319255 w 2827323"/>
              <a:gd name="connsiteY2" fmla="*/ 1306286 h 2189412"/>
              <a:gd name="connsiteX3" fmla="*/ 462946 w 2827323"/>
              <a:gd name="connsiteY3" fmla="*/ 1280160 h 2189412"/>
              <a:gd name="connsiteX4" fmla="*/ 580512 w 2827323"/>
              <a:gd name="connsiteY4" fmla="*/ 1254035 h 2189412"/>
              <a:gd name="connsiteX5" fmla="*/ 658889 w 2827323"/>
              <a:gd name="connsiteY5" fmla="*/ 1214846 h 2189412"/>
              <a:gd name="connsiteX6" fmla="*/ 711140 w 2827323"/>
              <a:gd name="connsiteY6" fmla="*/ 1201783 h 2189412"/>
              <a:gd name="connsiteX7" fmla="*/ 789518 w 2827323"/>
              <a:gd name="connsiteY7" fmla="*/ 1162595 h 2189412"/>
              <a:gd name="connsiteX8" fmla="*/ 828706 w 2827323"/>
              <a:gd name="connsiteY8" fmla="*/ 1136469 h 2189412"/>
              <a:gd name="connsiteX9" fmla="*/ 946272 w 2827323"/>
              <a:gd name="connsiteY9" fmla="*/ 1071155 h 2189412"/>
              <a:gd name="connsiteX10" fmla="*/ 1050775 w 2827323"/>
              <a:gd name="connsiteY10" fmla="*/ 1005840 h 2189412"/>
              <a:gd name="connsiteX11" fmla="*/ 1089963 w 2827323"/>
              <a:gd name="connsiteY11" fmla="*/ 992777 h 2189412"/>
              <a:gd name="connsiteX12" fmla="*/ 1207529 w 2827323"/>
              <a:gd name="connsiteY12" fmla="*/ 901337 h 2189412"/>
              <a:gd name="connsiteX13" fmla="*/ 1285906 w 2827323"/>
              <a:gd name="connsiteY13" fmla="*/ 849086 h 2189412"/>
              <a:gd name="connsiteX14" fmla="*/ 1351220 w 2827323"/>
              <a:gd name="connsiteY14" fmla="*/ 783772 h 2189412"/>
              <a:gd name="connsiteX15" fmla="*/ 1377346 w 2827323"/>
              <a:gd name="connsiteY15" fmla="*/ 744583 h 2189412"/>
              <a:gd name="connsiteX16" fmla="*/ 1455723 w 2827323"/>
              <a:gd name="connsiteY16" fmla="*/ 666206 h 2189412"/>
              <a:gd name="connsiteX17" fmla="*/ 1494912 w 2827323"/>
              <a:gd name="connsiteY17" fmla="*/ 627017 h 2189412"/>
              <a:gd name="connsiteX18" fmla="*/ 1586352 w 2827323"/>
              <a:gd name="connsiteY18" fmla="*/ 561703 h 2189412"/>
              <a:gd name="connsiteX19" fmla="*/ 1612478 w 2827323"/>
              <a:gd name="connsiteY19" fmla="*/ 522515 h 2189412"/>
              <a:gd name="connsiteX20" fmla="*/ 1690855 w 2827323"/>
              <a:gd name="connsiteY20" fmla="*/ 470263 h 2189412"/>
              <a:gd name="connsiteX21" fmla="*/ 1756169 w 2827323"/>
              <a:gd name="connsiteY21" fmla="*/ 391886 h 2189412"/>
              <a:gd name="connsiteX22" fmla="*/ 1821483 w 2827323"/>
              <a:gd name="connsiteY22" fmla="*/ 326572 h 2189412"/>
              <a:gd name="connsiteX23" fmla="*/ 1886798 w 2827323"/>
              <a:gd name="connsiteY23" fmla="*/ 248195 h 2189412"/>
              <a:gd name="connsiteX24" fmla="*/ 1952112 w 2827323"/>
              <a:gd name="connsiteY24" fmla="*/ 169817 h 2189412"/>
              <a:gd name="connsiteX25" fmla="*/ 2017426 w 2827323"/>
              <a:gd name="connsiteY25" fmla="*/ 52252 h 2189412"/>
              <a:gd name="connsiteX26" fmla="*/ 2056615 w 2827323"/>
              <a:gd name="connsiteY26" fmla="*/ 0 h 2189412"/>
              <a:gd name="connsiteX27" fmla="*/ 2814260 w 2827323"/>
              <a:gd name="connsiteY27" fmla="*/ 0 h 2189412"/>
              <a:gd name="connsiteX28" fmla="*/ 2827323 w 2827323"/>
              <a:gd name="connsiteY28" fmla="*/ 365761 h 2189412"/>
              <a:gd name="connsiteX29" fmla="*/ 2618318 w 2827323"/>
              <a:gd name="connsiteY29" fmla="*/ 744583 h 2189412"/>
              <a:gd name="connsiteX30" fmla="*/ 2187243 w 2827323"/>
              <a:gd name="connsiteY30" fmla="*/ 1097280 h 2189412"/>
              <a:gd name="connsiteX31" fmla="*/ 1795358 w 2827323"/>
              <a:gd name="connsiteY31" fmla="*/ 1815737 h 2189412"/>
              <a:gd name="connsiteX32" fmla="*/ 1795358 w 2827323"/>
              <a:gd name="connsiteY32" fmla="*/ 2103120 h 2189412"/>
              <a:gd name="connsiteX33" fmla="*/ 1601598 w 2827323"/>
              <a:gd name="connsiteY33" fmla="*/ 2189412 h 2189412"/>
              <a:gd name="connsiteX34" fmla="*/ 959335 w 2827323"/>
              <a:gd name="connsiteY34" fmla="*/ 1593669 h 2189412"/>
              <a:gd name="connsiteX35" fmla="*/ 247927 w 2827323"/>
              <a:gd name="connsiteY35" fmla="*/ 1400926 h 2189412"/>
              <a:gd name="connsiteX36" fmla="*/ 13063 w 2827323"/>
              <a:gd name="connsiteY36" fmla="*/ 1368185 h 2189412"/>
              <a:gd name="connsiteX0" fmla="*/ 201689 w 2827323"/>
              <a:gd name="connsiteY0" fmla="*/ 1293223 h 2163720"/>
              <a:gd name="connsiteX1" fmla="*/ 0 w 2827323"/>
              <a:gd name="connsiteY1" fmla="*/ 1344608 h 2163720"/>
              <a:gd name="connsiteX2" fmla="*/ 319255 w 2827323"/>
              <a:gd name="connsiteY2" fmla="*/ 1306286 h 2163720"/>
              <a:gd name="connsiteX3" fmla="*/ 462946 w 2827323"/>
              <a:gd name="connsiteY3" fmla="*/ 1280160 h 2163720"/>
              <a:gd name="connsiteX4" fmla="*/ 580512 w 2827323"/>
              <a:gd name="connsiteY4" fmla="*/ 1254035 h 2163720"/>
              <a:gd name="connsiteX5" fmla="*/ 658889 w 2827323"/>
              <a:gd name="connsiteY5" fmla="*/ 1214846 h 2163720"/>
              <a:gd name="connsiteX6" fmla="*/ 711140 w 2827323"/>
              <a:gd name="connsiteY6" fmla="*/ 1201783 h 2163720"/>
              <a:gd name="connsiteX7" fmla="*/ 789518 w 2827323"/>
              <a:gd name="connsiteY7" fmla="*/ 1162595 h 2163720"/>
              <a:gd name="connsiteX8" fmla="*/ 828706 w 2827323"/>
              <a:gd name="connsiteY8" fmla="*/ 1136469 h 2163720"/>
              <a:gd name="connsiteX9" fmla="*/ 946272 w 2827323"/>
              <a:gd name="connsiteY9" fmla="*/ 1071155 h 2163720"/>
              <a:gd name="connsiteX10" fmla="*/ 1050775 w 2827323"/>
              <a:gd name="connsiteY10" fmla="*/ 1005840 h 2163720"/>
              <a:gd name="connsiteX11" fmla="*/ 1089963 w 2827323"/>
              <a:gd name="connsiteY11" fmla="*/ 992777 h 2163720"/>
              <a:gd name="connsiteX12" fmla="*/ 1207529 w 2827323"/>
              <a:gd name="connsiteY12" fmla="*/ 901337 h 2163720"/>
              <a:gd name="connsiteX13" fmla="*/ 1285906 w 2827323"/>
              <a:gd name="connsiteY13" fmla="*/ 849086 h 2163720"/>
              <a:gd name="connsiteX14" fmla="*/ 1351220 w 2827323"/>
              <a:gd name="connsiteY14" fmla="*/ 783772 h 2163720"/>
              <a:gd name="connsiteX15" fmla="*/ 1377346 w 2827323"/>
              <a:gd name="connsiteY15" fmla="*/ 744583 h 2163720"/>
              <a:gd name="connsiteX16" fmla="*/ 1455723 w 2827323"/>
              <a:gd name="connsiteY16" fmla="*/ 666206 h 2163720"/>
              <a:gd name="connsiteX17" fmla="*/ 1494912 w 2827323"/>
              <a:gd name="connsiteY17" fmla="*/ 627017 h 2163720"/>
              <a:gd name="connsiteX18" fmla="*/ 1586352 w 2827323"/>
              <a:gd name="connsiteY18" fmla="*/ 561703 h 2163720"/>
              <a:gd name="connsiteX19" fmla="*/ 1612478 w 2827323"/>
              <a:gd name="connsiteY19" fmla="*/ 522515 h 2163720"/>
              <a:gd name="connsiteX20" fmla="*/ 1690855 w 2827323"/>
              <a:gd name="connsiteY20" fmla="*/ 470263 h 2163720"/>
              <a:gd name="connsiteX21" fmla="*/ 1756169 w 2827323"/>
              <a:gd name="connsiteY21" fmla="*/ 391886 h 2163720"/>
              <a:gd name="connsiteX22" fmla="*/ 1821483 w 2827323"/>
              <a:gd name="connsiteY22" fmla="*/ 326572 h 2163720"/>
              <a:gd name="connsiteX23" fmla="*/ 1886798 w 2827323"/>
              <a:gd name="connsiteY23" fmla="*/ 248195 h 2163720"/>
              <a:gd name="connsiteX24" fmla="*/ 1952112 w 2827323"/>
              <a:gd name="connsiteY24" fmla="*/ 169817 h 2163720"/>
              <a:gd name="connsiteX25" fmla="*/ 2017426 w 2827323"/>
              <a:gd name="connsiteY25" fmla="*/ 52252 h 2163720"/>
              <a:gd name="connsiteX26" fmla="*/ 2056615 w 2827323"/>
              <a:gd name="connsiteY26" fmla="*/ 0 h 2163720"/>
              <a:gd name="connsiteX27" fmla="*/ 2814260 w 2827323"/>
              <a:gd name="connsiteY27" fmla="*/ 0 h 2163720"/>
              <a:gd name="connsiteX28" fmla="*/ 2827323 w 2827323"/>
              <a:gd name="connsiteY28" fmla="*/ 365761 h 2163720"/>
              <a:gd name="connsiteX29" fmla="*/ 2618318 w 2827323"/>
              <a:gd name="connsiteY29" fmla="*/ 744583 h 2163720"/>
              <a:gd name="connsiteX30" fmla="*/ 2187243 w 2827323"/>
              <a:gd name="connsiteY30" fmla="*/ 1097280 h 2163720"/>
              <a:gd name="connsiteX31" fmla="*/ 1795358 w 2827323"/>
              <a:gd name="connsiteY31" fmla="*/ 1815737 h 2163720"/>
              <a:gd name="connsiteX32" fmla="*/ 1795358 w 2827323"/>
              <a:gd name="connsiteY32" fmla="*/ 2103120 h 2163720"/>
              <a:gd name="connsiteX33" fmla="*/ 1570223 w 2827323"/>
              <a:gd name="connsiteY33" fmla="*/ 2163720 h 2163720"/>
              <a:gd name="connsiteX34" fmla="*/ 959335 w 2827323"/>
              <a:gd name="connsiteY34" fmla="*/ 1593669 h 2163720"/>
              <a:gd name="connsiteX35" fmla="*/ 247927 w 2827323"/>
              <a:gd name="connsiteY35" fmla="*/ 1400926 h 2163720"/>
              <a:gd name="connsiteX36" fmla="*/ 13063 w 2827323"/>
              <a:gd name="connsiteY36" fmla="*/ 1368185 h 2163720"/>
              <a:gd name="connsiteX0" fmla="*/ 215518 w 2841152"/>
              <a:gd name="connsiteY0" fmla="*/ 1293223 h 2163720"/>
              <a:gd name="connsiteX1" fmla="*/ 13829 w 2841152"/>
              <a:gd name="connsiteY1" fmla="*/ 1344608 h 2163720"/>
              <a:gd name="connsiteX2" fmla="*/ 333084 w 2841152"/>
              <a:gd name="connsiteY2" fmla="*/ 1306286 h 2163720"/>
              <a:gd name="connsiteX3" fmla="*/ 476775 w 2841152"/>
              <a:gd name="connsiteY3" fmla="*/ 1280160 h 2163720"/>
              <a:gd name="connsiteX4" fmla="*/ 594341 w 2841152"/>
              <a:gd name="connsiteY4" fmla="*/ 1254035 h 2163720"/>
              <a:gd name="connsiteX5" fmla="*/ 672718 w 2841152"/>
              <a:gd name="connsiteY5" fmla="*/ 1214846 h 2163720"/>
              <a:gd name="connsiteX6" fmla="*/ 724969 w 2841152"/>
              <a:gd name="connsiteY6" fmla="*/ 1201783 h 2163720"/>
              <a:gd name="connsiteX7" fmla="*/ 803347 w 2841152"/>
              <a:gd name="connsiteY7" fmla="*/ 1162595 h 2163720"/>
              <a:gd name="connsiteX8" fmla="*/ 842535 w 2841152"/>
              <a:gd name="connsiteY8" fmla="*/ 1136469 h 2163720"/>
              <a:gd name="connsiteX9" fmla="*/ 960101 w 2841152"/>
              <a:gd name="connsiteY9" fmla="*/ 1071155 h 2163720"/>
              <a:gd name="connsiteX10" fmla="*/ 1064604 w 2841152"/>
              <a:gd name="connsiteY10" fmla="*/ 1005840 h 2163720"/>
              <a:gd name="connsiteX11" fmla="*/ 1103792 w 2841152"/>
              <a:gd name="connsiteY11" fmla="*/ 992777 h 2163720"/>
              <a:gd name="connsiteX12" fmla="*/ 1221358 w 2841152"/>
              <a:gd name="connsiteY12" fmla="*/ 901337 h 2163720"/>
              <a:gd name="connsiteX13" fmla="*/ 1299735 w 2841152"/>
              <a:gd name="connsiteY13" fmla="*/ 849086 h 2163720"/>
              <a:gd name="connsiteX14" fmla="*/ 1365049 w 2841152"/>
              <a:gd name="connsiteY14" fmla="*/ 783772 h 2163720"/>
              <a:gd name="connsiteX15" fmla="*/ 1391175 w 2841152"/>
              <a:gd name="connsiteY15" fmla="*/ 744583 h 2163720"/>
              <a:gd name="connsiteX16" fmla="*/ 1469552 w 2841152"/>
              <a:gd name="connsiteY16" fmla="*/ 666206 h 2163720"/>
              <a:gd name="connsiteX17" fmla="*/ 1508741 w 2841152"/>
              <a:gd name="connsiteY17" fmla="*/ 627017 h 2163720"/>
              <a:gd name="connsiteX18" fmla="*/ 1600181 w 2841152"/>
              <a:gd name="connsiteY18" fmla="*/ 561703 h 2163720"/>
              <a:gd name="connsiteX19" fmla="*/ 1626307 w 2841152"/>
              <a:gd name="connsiteY19" fmla="*/ 522515 h 2163720"/>
              <a:gd name="connsiteX20" fmla="*/ 1704684 w 2841152"/>
              <a:gd name="connsiteY20" fmla="*/ 470263 h 2163720"/>
              <a:gd name="connsiteX21" fmla="*/ 1769998 w 2841152"/>
              <a:gd name="connsiteY21" fmla="*/ 391886 h 2163720"/>
              <a:gd name="connsiteX22" fmla="*/ 1835312 w 2841152"/>
              <a:gd name="connsiteY22" fmla="*/ 326572 h 2163720"/>
              <a:gd name="connsiteX23" fmla="*/ 1900627 w 2841152"/>
              <a:gd name="connsiteY23" fmla="*/ 248195 h 2163720"/>
              <a:gd name="connsiteX24" fmla="*/ 1965941 w 2841152"/>
              <a:gd name="connsiteY24" fmla="*/ 169817 h 2163720"/>
              <a:gd name="connsiteX25" fmla="*/ 2031255 w 2841152"/>
              <a:gd name="connsiteY25" fmla="*/ 52252 h 2163720"/>
              <a:gd name="connsiteX26" fmla="*/ 2070444 w 2841152"/>
              <a:gd name="connsiteY26" fmla="*/ 0 h 2163720"/>
              <a:gd name="connsiteX27" fmla="*/ 2828089 w 2841152"/>
              <a:gd name="connsiteY27" fmla="*/ 0 h 2163720"/>
              <a:gd name="connsiteX28" fmla="*/ 2841152 w 2841152"/>
              <a:gd name="connsiteY28" fmla="*/ 365761 h 2163720"/>
              <a:gd name="connsiteX29" fmla="*/ 2632147 w 2841152"/>
              <a:gd name="connsiteY29" fmla="*/ 744583 h 2163720"/>
              <a:gd name="connsiteX30" fmla="*/ 2201072 w 2841152"/>
              <a:gd name="connsiteY30" fmla="*/ 1097280 h 2163720"/>
              <a:gd name="connsiteX31" fmla="*/ 1809187 w 2841152"/>
              <a:gd name="connsiteY31" fmla="*/ 1815737 h 2163720"/>
              <a:gd name="connsiteX32" fmla="*/ 1809187 w 2841152"/>
              <a:gd name="connsiteY32" fmla="*/ 2103120 h 2163720"/>
              <a:gd name="connsiteX33" fmla="*/ 1584052 w 2841152"/>
              <a:gd name="connsiteY33" fmla="*/ 2163720 h 2163720"/>
              <a:gd name="connsiteX34" fmla="*/ 973164 w 2841152"/>
              <a:gd name="connsiteY34" fmla="*/ 1593669 h 2163720"/>
              <a:gd name="connsiteX35" fmla="*/ 261756 w 2841152"/>
              <a:gd name="connsiteY35" fmla="*/ 1400926 h 2163720"/>
              <a:gd name="connsiteX36" fmla="*/ 0 w 2841152"/>
              <a:gd name="connsiteY36" fmla="*/ 1363902 h 2163720"/>
              <a:gd name="connsiteX0" fmla="*/ 215518 w 2841152"/>
              <a:gd name="connsiteY0" fmla="*/ 1293223 h 2163720"/>
              <a:gd name="connsiteX1" fmla="*/ 13829 w 2841152"/>
              <a:gd name="connsiteY1" fmla="*/ 1344608 h 2163720"/>
              <a:gd name="connsiteX2" fmla="*/ 333084 w 2841152"/>
              <a:gd name="connsiteY2" fmla="*/ 1306286 h 2163720"/>
              <a:gd name="connsiteX3" fmla="*/ 476775 w 2841152"/>
              <a:gd name="connsiteY3" fmla="*/ 1280160 h 2163720"/>
              <a:gd name="connsiteX4" fmla="*/ 594341 w 2841152"/>
              <a:gd name="connsiteY4" fmla="*/ 1254035 h 2163720"/>
              <a:gd name="connsiteX5" fmla="*/ 672718 w 2841152"/>
              <a:gd name="connsiteY5" fmla="*/ 1214846 h 2163720"/>
              <a:gd name="connsiteX6" fmla="*/ 724969 w 2841152"/>
              <a:gd name="connsiteY6" fmla="*/ 1201783 h 2163720"/>
              <a:gd name="connsiteX7" fmla="*/ 803347 w 2841152"/>
              <a:gd name="connsiteY7" fmla="*/ 1162595 h 2163720"/>
              <a:gd name="connsiteX8" fmla="*/ 842535 w 2841152"/>
              <a:gd name="connsiteY8" fmla="*/ 1136469 h 2163720"/>
              <a:gd name="connsiteX9" fmla="*/ 960101 w 2841152"/>
              <a:gd name="connsiteY9" fmla="*/ 1071155 h 2163720"/>
              <a:gd name="connsiteX10" fmla="*/ 1064604 w 2841152"/>
              <a:gd name="connsiteY10" fmla="*/ 1005840 h 2163720"/>
              <a:gd name="connsiteX11" fmla="*/ 1103792 w 2841152"/>
              <a:gd name="connsiteY11" fmla="*/ 992777 h 2163720"/>
              <a:gd name="connsiteX12" fmla="*/ 1221358 w 2841152"/>
              <a:gd name="connsiteY12" fmla="*/ 901337 h 2163720"/>
              <a:gd name="connsiteX13" fmla="*/ 1299735 w 2841152"/>
              <a:gd name="connsiteY13" fmla="*/ 849086 h 2163720"/>
              <a:gd name="connsiteX14" fmla="*/ 1365049 w 2841152"/>
              <a:gd name="connsiteY14" fmla="*/ 783772 h 2163720"/>
              <a:gd name="connsiteX15" fmla="*/ 1391175 w 2841152"/>
              <a:gd name="connsiteY15" fmla="*/ 744583 h 2163720"/>
              <a:gd name="connsiteX16" fmla="*/ 1469552 w 2841152"/>
              <a:gd name="connsiteY16" fmla="*/ 666206 h 2163720"/>
              <a:gd name="connsiteX17" fmla="*/ 1508741 w 2841152"/>
              <a:gd name="connsiteY17" fmla="*/ 627017 h 2163720"/>
              <a:gd name="connsiteX18" fmla="*/ 1600181 w 2841152"/>
              <a:gd name="connsiteY18" fmla="*/ 561703 h 2163720"/>
              <a:gd name="connsiteX19" fmla="*/ 1626307 w 2841152"/>
              <a:gd name="connsiteY19" fmla="*/ 522515 h 2163720"/>
              <a:gd name="connsiteX20" fmla="*/ 1704684 w 2841152"/>
              <a:gd name="connsiteY20" fmla="*/ 470263 h 2163720"/>
              <a:gd name="connsiteX21" fmla="*/ 1769998 w 2841152"/>
              <a:gd name="connsiteY21" fmla="*/ 391886 h 2163720"/>
              <a:gd name="connsiteX22" fmla="*/ 1835312 w 2841152"/>
              <a:gd name="connsiteY22" fmla="*/ 326572 h 2163720"/>
              <a:gd name="connsiteX23" fmla="*/ 1900627 w 2841152"/>
              <a:gd name="connsiteY23" fmla="*/ 248195 h 2163720"/>
              <a:gd name="connsiteX24" fmla="*/ 1965941 w 2841152"/>
              <a:gd name="connsiteY24" fmla="*/ 169817 h 2163720"/>
              <a:gd name="connsiteX25" fmla="*/ 2031255 w 2841152"/>
              <a:gd name="connsiteY25" fmla="*/ 52252 h 2163720"/>
              <a:gd name="connsiteX26" fmla="*/ 2070444 w 2841152"/>
              <a:gd name="connsiteY26" fmla="*/ 0 h 2163720"/>
              <a:gd name="connsiteX27" fmla="*/ 2828089 w 2841152"/>
              <a:gd name="connsiteY27" fmla="*/ 0 h 2163720"/>
              <a:gd name="connsiteX28" fmla="*/ 2841152 w 2841152"/>
              <a:gd name="connsiteY28" fmla="*/ 365761 h 2163720"/>
              <a:gd name="connsiteX29" fmla="*/ 2632147 w 2841152"/>
              <a:gd name="connsiteY29" fmla="*/ 744583 h 2163720"/>
              <a:gd name="connsiteX30" fmla="*/ 2201072 w 2841152"/>
              <a:gd name="connsiteY30" fmla="*/ 1097280 h 2163720"/>
              <a:gd name="connsiteX31" fmla="*/ 1809187 w 2841152"/>
              <a:gd name="connsiteY31" fmla="*/ 1815737 h 2163720"/>
              <a:gd name="connsiteX32" fmla="*/ 1809187 w 2841152"/>
              <a:gd name="connsiteY32" fmla="*/ 2103120 h 2163720"/>
              <a:gd name="connsiteX33" fmla="*/ 1584052 w 2841152"/>
              <a:gd name="connsiteY33" fmla="*/ 2163720 h 2163720"/>
              <a:gd name="connsiteX34" fmla="*/ 973164 w 2841152"/>
              <a:gd name="connsiteY34" fmla="*/ 1593669 h 2163720"/>
              <a:gd name="connsiteX35" fmla="*/ 358715 w 2841152"/>
              <a:gd name="connsiteY35" fmla="*/ 1366344 h 2163720"/>
              <a:gd name="connsiteX36" fmla="*/ 0 w 2841152"/>
              <a:gd name="connsiteY36" fmla="*/ 1363902 h 2163720"/>
              <a:gd name="connsiteX0" fmla="*/ 215518 w 2841152"/>
              <a:gd name="connsiteY0" fmla="*/ 1293223 h 2163720"/>
              <a:gd name="connsiteX1" fmla="*/ 13829 w 2841152"/>
              <a:gd name="connsiteY1" fmla="*/ 1344608 h 2163720"/>
              <a:gd name="connsiteX2" fmla="*/ 333084 w 2841152"/>
              <a:gd name="connsiteY2" fmla="*/ 1306286 h 2163720"/>
              <a:gd name="connsiteX3" fmla="*/ 476775 w 2841152"/>
              <a:gd name="connsiteY3" fmla="*/ 1280160 h 2163720"/>
              <a:gd name="connsiteX4" fmla="*/ 594341 w 2841152"/>
              <a:gd name="connsiteY4" fmla="*/ 1254035 h 2163720"/>
              <a:gd name="connsiteX5" fmla="*/ 672718 w 2841152"/>
              <a:gd name="connsiteY5" fmla="*/ 1214846 h 2163720"/>
              <a:gd name="connsiteX6" fmla="*/ 724969 w 2841152"/>
              <a:gd name="connsiteY6" fmla="*/ 1201783 h 2163720"/>
              <a:gd name="connsiteX7" fmla="*/ 803347 w 2841152"/>
              <a:gd name="connsiteY7" fmla="*/ 1162595 h 2163720"/>
              <a:gd name="connsiteX8" fmla="*/ 842535 w 2841152"/>
              <a:gd name="connsiteY8" fmla="*/ 1136469 h 2163720"/>
              <a:gd name="connsiteX9" fmla="*/ 960101 w 2841152"/>
              <a:gd name="connsiteY9" fmla="*/ 1071155 h 2163720"/>
              <a:gd name="connsiteX10" fmla="*/ 1064604 w 2841152"/>
              <a:gd name="connsiteY10" fmla="*/ 1005840 h 2163720"/>
              <a:gd name="connsiteX11" fmla="*/ 1103792 w 2841152"/>
              <a:gd name="connsiteY11" fmla="*/ 992777 h 2163720"/>
              <a:gd name="connsiteX12" fmla="*/ 1221358 w 2841152"/>
              <a:gd name="connsiteY12" fmla="*/ 901337 h 2163720"/>
              <a:gd name="connsiteX13" fmla="*/ 1299735 w 2841152"/>
              <a:gd name="connsiteY13" fmla="*/ 849086 h 2163720"/>
              <a:gd name="connsiteX14" fmla="*/ 1365049 w 2841152"/>
              <a:gd name="connsiteY14" fmla="*/ 783772 h 2163720"/>
              <a:gd name="connsiteX15" fmla="*/ 1391175 w 2841152"/>
              <a:gd name="connsiteY15" fmla="*/ 744583 h 2163720"/>
              <a:gd name="connsiteX16" fmla="*/ 1469552 w 2841152"/>
              <a:gd name="connsiteY16" fmla="*/ 666206 h 2163720"/>
              <a:gd name="connsiteX17" fmla="*/ 1508741 w 2841152"/>
              <a:gd name="connsiteY17" fmla="*/ 627017 h 2163720"/>
              <a:gd name="connsiteX18" fmla="*/ 1600181 w 2841152"/>
              <a:gd name="connsiteY18" fmla="*/ 561703 h 2163720"/>
              <a:gd name="connsiteX19" fmla="*/ 1626307 w 2841152"/>
              <a:gd name="connsiteY19" fmla="*/ 522515 h 2163720"/>
              <a:gd name="connsiteX20" fmla="*/ 1704684 w 2841152"/>
              <a:gd name="connsiteY20" fmla="*/ 470263 h 2163720"/>
              <a:gd name="connsiteX21" fmla="*/ 1769998 w 2841152"/>
              <a:gd name="connsiteY21" fmla="*/ 391886 h 2163720"/>
              <a:gd name="connsiteX22" fmla="*/ 1835312 w 2841152"/>
              <a:gd name="connsiteY22" fmla="*/ 326572 h 2163720"/>
              <a:gd name="connsiteX23" fmla="*/ 1900627 w 2841152"/>
              <a:gd name="connsiteY23" fmla="*/ 248195 h 2163720"/>
              <a:gd name="connsiteX24" fmla="*/ 1965941 w 2841152"/>
              <a:gd name="connsiteY24" fmla="*/ 169817 h 2163720"/>
              <a:gd name="connsiteX25" fmla="*/ 2031255 w 2841152"/>
              <a:gd name="connsiteY25" fmla="*/ 52252 h 2163720"/>
              <a:gd name="connsiteX26" fmla="*/ 2070444 w 2841152"/>
              <a:gd name="connsiteY26" fmla="*/ 0 h 2163720"/>
              <a:gd name="connsiteX27" fmla="*/ 2828089 w 2841152"/>
              <a:gd name="connsiteY27" fmla="*/ 0 h 2163720"/>
              <a:gd name="connsiteX28" fmla="*/ 2841152 w 2841152"/>
              <a:gd name="connsiteY28" fmla="*/ 365761 h 2163720"/>
              <a:gd name="connsiteX29" fmla="*/ 2632147 w 2841152"/>
              <a:gd name="connsiteY29" fmla="*/ 744583 h 2163720"/>
              <a:gd name="connsiteX30" fmla="*/ 2201072 w 2841152"/>
              <a:gd name="connsiteY30" fmla="*/ 1097280 h 2163720"/>
              <a:gd name="connsiteX31" fmla="*/ 1809187 w 2841152"/>
              <a:gd name="connsiteY31" fmla="*/ 1815737 h 2163720"/>
              <a:gd name="connsiteX32" fmla="*/ 1809187 w 2841152"/>
              <a:gd name="connsiteY32" fmla="*/ 2103120 h 2163720"/>
              <a:gd name="connsiteX33" fmla="*/ 1584052 w 2841152"/>
              <a:gd name="connsiteY33" fmla="*/ 2163720 h 2163720"/>
              <a:gd name="connsiteX34" fmla="*/ 953202 w 2841152"/>
              <a:gd name="connsiteY34" fmla="*/ 1524504 h 2163720"/>
              <a:gd name="connsiteX35" fmla="*/ 358715 w 2841152"/>
              <a:gd name="connsiteY35" fmla="*/ 1366344 h 2163720"/>
              <a:gd name="connsiteX36" fmla="*/ 0 w 2841152"/>
              <a:gd name="connsiteY36" fmla="*/ 1363902 h 2163720"/>
              <a:gd name="connsiteX0" fmla="*/ 201689 w 2827323"/>
              <a:gd name="connsiteY0" fmla="*/ 1293223 h 2163720"/>
              <a:gd name="connsiteX1" fmla="*/ 0 w 2827323"/>
              <a:gd name="connsiteY1" fmla="*/ 1344608 h 2163720"/>
              <a:gd name="connsiteX2" fmla="*/ 319255 w 2827323"/>
              <a:gd name="connsiteY2" fmla="*/ 1306286 h 2163720"/>
              <a:gd name="connsiteX3" fmla="*/ 462946 w 2827323"/>
              <a:gd name="connsiteY3" fmla="*/ 1280160 h 2163720"/>
              <a:gd name="connsiteX4" fmla="*/ 580512 w 2827323"/>
              <a:gd name="connsiteY4" fmla="*/ 1254035 h 2163720"/>
              <a:gd name="connsiteX5" fmla="*/ 658889 w 2827323"/>
              <a:gd name="connsiteY5" fmla="*/ 1214846 h 2163720"/>
              <a:gd name="connsiteX6" fmla="*/ 711140 w 2827323"/>
              <a:gd name="connsiteY6" fmla="*/ 1201783 h 2163720"/>
              <a:gd name="connsiteX7" fmla="*/ 789518 w 2827323"/>
              <a:gd name="connsiteY7" fmla="*/ 1162595 h 2163720"/>
              <a:gd name="connsiteX8" fmla="*/ 828706 w 2827323"/>
              <a:gd name="connsiteY8" fmla="*/ 1136469 h 2163720"/>
              <a:gd name="connsiteX9" fmla="*/ 946272 w 2827323"/>
              <a:gd name="connsiteY9" fmla="*/ 1071155 h 2163720"/>
              <a:gd name="connsiteX10" fmla="*/ 1050775 w 2827323"/>
              <a:gd name="connsiteY10" fmla="*/ 1005840 h 2163720"/>
              <a:gd name="connsiteX11" fmla="*/ 1089963 w 2827323"/>
              <a:gd name="connsiteY11" fmla="*/ 992777 h 2163720"/>
              <a:gd name="connsiteX12" fmla="*/ 1207529 w 2827323"/>
              <a:gd name="connsiteY12" fmla="*/ 901337 h 2163720"/>
              <a:gd name="connsiteX13" fmla="*/ 1285906 w 2827323"/>
              <a:gd name="connsiteY13" fmla="*/ 849086 h 2163720"/>
              <a:gd name="connsiteX14" fmla="*/ 1351220 w 2827323"/>
              <a:gd name="connsiteY14" fmla="*/ 783772 h 2163720"/>
              <a:gd name="connsiteX15" fmla="*/ 1377346 w 2827323"/>
              <a:gd name="connsiteY15" fmla="*/ 744583 h 2163720"/>
              <a:gd name="connsiteX16" fmla="*/ 1455723 w 2827323"/>
              <a:gd name="connsiteY16" fmla="*/ 666206 h 2163720"/>
              <a:gd name="connsiteX17" fmla="*/ 1494912 w 2827323"/>
              <a:gd name="connsiteY17" fmla="*/ 627017 h 2163720"/>
              <a:gd name="connsiteX18" fmla="*/ 1586352 w 2827323"/>
              <a:gd name="connsiteY18" fmla="*/ 561703 h 2163720"/>
              <a:gd name="connsiteX19" fmla="*/ 1612478 w 2827323"/>
              <a:gd name="connsiteY19" fmla="*/ 522515 h 2163720"/>
              <a:gd name="connsiteX20" fmla="*/ 1690855 w 2827323"/>
              <a:gd name="connsiteY20" fmla="*/ 470263 h 2163720"/>
              <a:gd name="connsiteX21" fmla="*/ 1756169 w 2827323"/>
              <a:gd name="connsiteY21" fmla="*/ 391886 h 2163720"/>
              <a:gd name="connsiteX22" fmla="*/ 1821483 w 2827323"/>
              <a:gd name="connsiteY22" fmla="*/ 326572 h 2163720"/>
              <a:gd name="connsiteX23" fmla="*/ 1886798 w 2827323"/>
              <a:gd name="connsiteY23" fmla="*/ 248195 h 2163720"/>
              <a:gd name="connsiteX24" fmla="*/ 1952112 w 2827323"/>
              <a:gd name="connsiteY24" fmla="*/ 169817 h 2163720"/>
              <a:gd name="connsiteX25" fmla="*/ 2017426 w 2827323"/>
              <a:gd name="connsiteY25" fmla="*/ 52252 h 2163720"/>
              <a:gd name="connsiteX26" fmla="*/ 2056615 w 2827323"/>
              <a:gd name="connsiteY26" fmla="*/ 0 h 2163720"/>
              <a:gd name="connsiteX27" fmla="*/ 2814260 w 2827323"/>
              <a:gd name="connsiteY27" fmla="*/ 0 h 2163720"/>
              <a:gd name="connsiteX28" fmla="*/ 2827323 w 2827323"/>
              <a:gd name="connsiteY28" fmla="*/ 365761 h 2163720"/>
              <a:gd name="connsiteX29" fmla="*/ 2618318 w 2827323"/>
              <a:gd name="connsiteY29" fmla="*/ 744583 h 2163720"/>
              <a:gd name="connsiteX30" fmla="*/ 2187243 w 2827323"/>
              <a:gd name="connsiteY30" fmla="*/ 1097280 h 2163720"/>
              <a:gd name="connsiteX31" fmla="*/ 1795358 w 2827323"/>
              <a:gd name="connsiteY31" fmla="*/ 1815737 h 2163720"/>
              <a:gd name="connsiteX32" fmla="*/ 1795358 w 2827323"/>
              <a:gd name="connsiteY32" fmla="*/ 2103120 h 2163720"/>
              <a:gd name="connsiteX33" fmla="*/ 1570223 w 2827323"/>
              <a:gd name="connsiteY33" fmla="*/ 2163720 h 2163720"/>
              <a:gd name="connsiteX34" fmla="*/ 939373 w 2827323"/>
              <a:gd name="connsiteY34" fmla="*/ 1524504 h 2163720"/>
              <a:gd name="connsiteX35" fmla="*/ 344886 w 2827323"/>
              <a:gd name="connsiteY35" fmla="*/ 1366344 h 2163720"/>
              <a:gd name="connsiteX36" fmla="*/ 143016 w 2827323"/>
              <a:gd name="connsiteY36" fmla="*/ 1359580 h 2163720"/>
              <a:gd name="connsiteX0" fmla="*/ 201689 w 2827323"/>
              <a:gd name="connsiteY0" fmla="*/ 1293223 h 2163720"/>
              <a:gd name="connsiteX1" fmla="*/ 0 w 2827323"/>
              <a:gd name="connsiteY1" fmla="*/ 1344608 h 2163720"/>
              <a:gd name="connsiteX2" fmla="*/ 319255 w 2827323"/>
              <a:gd name="connsiteY2" fmla="*/ 1306286 h 2163720"/>
              <a:gd name="connsiteX3" fmla="*/ 462946 w 2827323"/>
              <a:gd name="connsiteY3" fmla="*/ 1280160 h 2163720"/>
              <a:gd name="connsiteX4" fmla="*/ 580512 w 2827323"/>
              <a:gd name="connsiteY4" fmla="*/ 1254035 h 2163720"/>
              <a:gd name="connsiteX5" fmla="*/ 658889 w 2827323"/>
              <a:gd name="connsiteY5" fmla="*/ 1214846 h 2163720"/>
              <a:gd name="connsiteX6" fmla="*/ 711140 w 2827323"/>
              <a:gd name="connsiteY6" fmla="*/ 1201783 h 2163720"/>
              <a:gd name="connsiteX7" fmla="*/ 789518 w 2827323"/>
              <a:gd name="connsiteY7" fmla="*/ 1162595 h 2163720"/>
              <a:gd name="connsiteX8" fmla="*/ 828706 w 2827323"/>
              <a:gd name="connsiteY8" fmla="*/ 1136469 h 2163720"/>
              <a:gd name="connsiteX9" fmla="*/ 946272 w 2827323"/>
              <a:gd name="connsiteY9" fmla="*/ 1071155 h 2163720"/>
              <a:gd name="connsiteX10" fmla="*/ 1050775 w 2827323"/>
              <a:gd name="connsiteY10" fmla="*/ 1005840 h 2163720"/>
              <a:gd name="connsiteX11" fmla="*/ 1089963 w 2827323"/>
              <a:gd name="connsiteY11" fmla="*/ 992777 h 2163720"/>
              <a:gd name="connsiteX12" fmla="*/ 1207529 w 2827323"/>
              <a:gd name="connsiteY12" fmla="*/ 901337 h 2163720"/>
              <a:gd name="connsiteX13" fmla="*/ 1285906 w 2827323"/>
              <a:gd name="connsiteY13" fmla="*/ 849086 h 2163720"/>
              <a:gd name="connsiteX14" fmla="*/ 1351220 w 2827323"/>
              <a:gd name="connsiteY14" fmla="*/ 783772 h 2163720"/>
              <a:gd name="connsiteX15" fmla="*/ 1377346 w 2827323"/>
              <a:gd name="connsiteY15" fmla="*/ 744583 h 2163720"/>
              <a:gd name="connsiteX16" fmla="*/ 1455723 w 2827323"/>
              <a:gd name="connsiteY16" fmla="*/ 666206 h 2163720"/>
              <a:gd name="connsiteX17" fmla="*/ 1494912 w 2827323"/>
              <a:gd name="connsiteY17" fmla="*/ 627017 h 2163720"/>
              <a:gd name="connsiteX18" fmla="*/ 1586352 w 2827323"/>
              <a:gd name="connsiteY18" fmla="*/ 561703 h 2163720"/>
              <a:gd name="connsiteX19" fmla="*/ 1612478 w 2827323"/>
              <a:gd name="connsiteY19" fmla="*/ 522515 h 2163720"/>
              <a:gd name="connsiteX20" fmla="*/ 1690855 w 2827323"/>
              <a:gd name="connsiteY20" fmla="*/ 470263 h 2163720"/>
              <a:gd name="connsiteX21" fmla="*/ 1756169 w 2827323"/>
              <a:gd name="connsiteY21" fmla="*/ 391886 h 2163720"/>
              <a:gd name="connsiteX22" fmla="*/ 1821483 w 2827323"/>
              <a:gd name="connsiteY22" fmla="*/ 326572 h 2163720"/>
              <a:gd name="connsiteX23" fmla="*/ 1886798 w 2827323"/>
              <a:gd name="connsiteY23" fmla="*/ 248195 h 2163720"/>
              <a:gd name="connsiteX24" fmla="*/ 1952112 w 2827323"/>
              <a:gd name="connsiteY24" fmla="*/ 169817 h 2163720"/>
              <a:gd name="connsiteX25" fmla="*/ 2017426 w 2827323"/>
              <a:gd name="connsiteY25" fmla="*/ 52252 h 2163720"/>
              <a:gd name="connsiteX26" fmla="*/ 2056615 w 2827323"/>
              <a:gd name="connsiteY26" fmla="*/ 0 h 2163720"/>
              <a:gd name="connsiteX27" fmla="*/ 2814260 w 2827323"/>
              <a:gd name="connsiteY27" fmla="*/ 0 h 2163720"/>
              <a:gd name="connsiteX28" fmla="*/ 2827323 w 2827323"/>
              <a:gd name="connsiteY28" fmla="*/ 365761 h 2163720"/>
              <a:gd name="connsiteX29" fmla="*/ 2618318 w 2827323"/>
              <a:gd name="connsiteY29" fmla="*/ 744583 h 2163720"/>
              <a:gd name="connsiteX30" fmla="*/ 2187243 w 2827323"/>
              <a:gd name="connsiteY30" fmla="*/ 1097280 h 2163720"/>
              <a:gd name="connsiteX31" fmla="*/ 1795358 w 2827323"/>
              <a:gd name="connsiteY31" fmla="*/ 1815737 h 2163720"/>
              <a:gd name="connsiteX32" fmla="*/ 1795358 w 2827323"/>
              <a:gd name="connsiteY32" fmla="*/ 2103120 h 2163720"/>
              <a:gd name="connsiteX33" fmla="*/ 1570223 w 2827323"/>
              <a:gd name="connsiteY33" fmla="*/ 2163720 h 2163720"/>
              <a:gd name="connsiteX34" fmla="*/ 939373 w 2827323"/>
              <a:gd name="connsiteY34" fmla="*/ 1524504 h 2163720"/>
              <a:gd name="connsiteX35" fmla="*/ 356292 w 2827323"/>
              <a:gd name="connsiteY35" fmla="*/ 1362021 h 2163720"/>
              <a:gd name="connsiteX36" fmla="*/ 143016 w 2827323"/>
              <a:gd name="connsiteY36" fmla="*/ 1359580 h 2163720"/>
              <a:gd name="connsiteX0" fmla="*/ 201689 w 2827323"/>
              <a:gd name="connsiteY0" fmla="*/ 1293223 h 2163720"/>
              <a:gd name="connsiteX1" fmla="*/ 0 w 2827323"/>
              <a:gd name="connsiteY1" fmla="*/ 1344608 h 2163720"/>
              <a:gd name="connsiteX2" fmla="*/ 319255 w 2827323"/>
              <a:gd name="connsiteY2" fmla="*/ 1306286 h 2163720"/>
              <a:gd name="connsiteX3" fmla="*/ 462946 w 2827323"/>
              <a:gd name="connsiteY3" fmla="*/ 1280160 h 2163720"/>
              <a:gd name="connsiteX4" fmla="*/ 580512 w 2827323"/>
              <a:gd name="connsiteY4" fmla="*/ 1254035 h 2163720"/>
              <a:gd name="connsiteX5" fmla="*/ 658889 w 2827323"/>
              <a:gd name="connsiteY5" fmla="*/ 1214846 h 2163720"/>
              <a:gd name="connsiteX6" fmla="*/ 711140 w 2827323"/>
              <a:gd name="connsiteY6" fmla="*/ 1201783 h 2163720"/>
              <a:gd name="connsiteX7" fmla="*/ 789518 w 2827323"/>
              <a:gd name="connsiteY7" fmla="*/ 1162595 h 2163720"/>
              <a:gd name="connsiteX8" fmla="*/ 828706 w 2827323"/>
              <a:gd name="connsiteY8" fmla="*/ 1136469 h 2163720"/>
              <a:gd name="connsiteX9" fmla="*/ 946272 w 2827323"/>
              <a:gd name="connsiteY9" fmla="*/ 1071155 h 2163720"/>
              <a:gd name="connsiteX10" fmla="*/ 1050775 w 2827323"/>
              <a:gd name="connsiteY10" fmla="*/ 1005840 h 2163720"/>
              <a:gd name="connsiteX11" fmla="*/ 1089963 w 2827323"/>
              <a:gd name="connsiteY11" fmla="*/ 992777 h 2163720"/>
              <a:gd name="connsiteX12" fmla="*/ 1207529 w 2827323"/>
              <a:gd name="connsiteY12" fmla="*/ 901337 h 2163720"/>
              <a:gd name="connsiteX13" fmla="*/ 1285906 w 2827323"/>
              <a:gd name="connsiteY13" fmla="*/ 849086 h 2163720"/>
              <a:gd name="connsiteX14" fmla="*/ 1351220 w 2827323"/>
              <a:gd name="connsiteY14" fmla="*/ 783772 h 2163720"/>
              <a:gd name="connsiteX15" fmla="*/ 1377346 w 2827323"/>
              <a:gd name="connsiteY15" fmla="*/ 744583 h 2163720"/>
              <a:gd name="connsiteX16" fmla="*/ 1455723 w 2827323"/>
              <a:gd name="connsiteY16" fmla="*/ 666206 h 2163720"/>
              <a:gd name="connsiteX17" fmla="*/ 1494912 w 2827323"/>
              <a:gd name="connsiteY17" fmla="*/ 627017 h 2163720"/>
              <a:gd name="connsiteX18" fmla="*/ 1586352 w 2827323"/>
              <a:gd name="connsiteY18" fmla="*/ 561703 h 2163720"/>
              <a:gd name="connsiteX19" fmla="*/ 1612478 w 2827323"/>
              <a:gd name="connsiteY19" fmla="*/ 522515 h 2163720"/>
              <a:gd name="connsiteX20" fmla="*/ 1690855 w 2827323"/>
              <a:gd name="connsiteY20" fmla="*/ 470263 h 2163720"/>
              <a:gd name="connsiteX21" fmla="*/ 1756169 w 2827323"/>
              <a:gd name="connsiteY21" fmla="*/ 391886 h 2163720"/>
              <a:gd name="connsiteX22" fmla="*/ 1821483 w 2827323"/>
              <a:gd name="connsiteY22" fmla="*/ 326572 h 2163720"/>
              <a:gd name="connsiteX23" fmla="*/ 1886798 w 2827323"/>
              <a:gd name="connsiteY23" fmla="*/ 248195 h 2163720"/>
              <a:gd name="connsiteX24" fmla="*/ 1952112 w 2827323"/>
              <a:gd name="connsiteY24" fmla="*/ 169817 h 2163720"/>
              <a:gd name="connsiteX25" fmla="*/ 2017426 w 2827323"/>
              <a:gd name="connsiteY25" fmla="*/ 52252 h 2163720"/>
              <a:gd name="connsiteX26" fmla="*/ 2056615 w 2827323"/>
              <a:gd name="connsiteY26" fmla="*/ 0 h 2163720"/>
              <a:gd name="connsiteX27" fmla="*/ 2814260 w 2827323"/>
              <a:gd name="connsiteY27" fmla="*/ 0 h 2163720"/>
              <a:gd name="connsiteX28" fmla="*/ 2827323 w 2827323"/>
              <a:gd name="connsiteY28" fmla="*/ 365761 h 2163720"/>
              <a:gd name="connsiteX29" fmla="*/ 2618318 w 2827323"/>
              <a:gd name="connsiteY29" fmla="*/ 744583 h 2163720"/>
              <a:gd name="connsiteX30" fmla="*/ 2187243 w 2827323"/>
              <a:gd name="connsiteY30" fmla="*/ 1097280 h 2163720"/>
              <a:gd name="connsiteX31" fmla="*/ 1795358 w 2827323"/>
              <a:gd name="connsiteY31" fmla="*/ 1815737 h 2163720"/>
              <a:gd name="connsiteX32" fmla="*/ 1795358 w 2827323"/>
              <a:gd name="connsiteY32" fmla="*/ 2103120 h 2163720"/>
              <a:gd name="connsiteX33" fmla="*/ 1570223 w 2827323"/>
              <a:gd name="connsiteY33" fmla="*/ 2163720 h 2163720"/>
              <a:gd name="connsiteX34" fmla="*/ 936522 w 2827323"/>
              <a:gd name="connsiteY34" fmla="*/ 1502890 h 2163720"/>
              <a:gd name="connsiteX35" fmla="*/ 356292 w 2827323"/>
              <a:gd name="connsiteY35" fmla="*/ 1362021 h 2163720"/>
              <a:gd name="connsiteX36" fmla="*/ 143016 w 2827323"/>
              <a:gd name="connsiteY36" fmla="*/ 1359580 h 2163720"/>
              <a:gd name="connsiteX0" fmla="*/ 201689 w 2827323"/>
              <a:gd name="connsiteY0" fmla="*/ 1293223 h 2181011"/>
              <a:gd name="connsiteX1" fmla="*/ 0 w 2827323"/>
              <a:gd name="connsiteY1" fmla="*/ 1344608 h 2181011"/>
              <a:gd name="connsiteX2" fmla="*/ 319255 w 2827323"/>
              <a:gd name="connsiteY2" fmla="*/ 1306286 h 2181011"/>
              <a:gd name="connsiteX3" fmla="*/ 462946 w 2827323"/>
              <a:gd name="connsiteY3" fmla="*/ 1280160 h 2181011"/>
              <a:gd name="connsiteX4" fmla="*/ 580512 w 2827323"/>
              <a:gd name="connsiteY4" fmla="*/ 1254035 h 2181011"/>
              <a:gd name="connsiteX5" fmla="*/ 658889 w 2827323"/>
              <a:gd name="connsiteY5" fmla="*/ 1214846 h 2181011"/>
              <a:gd name="connsiteX6" fmla="*/ 711140 w 2827323"/>
              <a:gd name="connsiteY6" fmla="*/ 1201783 h 2181011"/>
              <a:gd name="connsiteX7" fmla="*/ 789518 w 2827323"/>
              <a:gd name="connsiteY7" fmla="*/ 1162595 h 2181011"/>
              <a:gd name="connsiteX8" fmla="*/ 828706 w 2827323"/>
              <a:gd name="connsiteY8" fmla="*/ 1136469 h 2181011"/>
              <a:gd name="connsiteX9" fmla="*/ 946272 w 2827323"/>
              <a:gd name="connsiteY9" fmla="*/ 1071155 h 2181011"/>
              <a:gd name="connsiteX10" fmla="*/ 1050775 w 2827323"/>
              <a:gd name="connsiteY10" fmla="*/ 1005840 h 2181011"/>
              <a:gd name="connsiteX11" fmla="*/ 1089963 w 2827323"/>
              <a:gd name="connsiteY11" fmla="*/ 992777 h 2181011"/>
              <a:gd name="connsiteX12" fmla="*/ 1207529 w 2827323"/>
              <a:gd name="connsiteY12" fmla="*/ 901337 h 2181011"/>
              <a:gd name="connsiteX13" fmla="*/ 1285906 w 2827323"/>
              <a:gd name="connsiteY13" fmla="*/ 849086 h 2181011"/>
              <a:gd name="connsiteX14" fmla="*/ 1351220 w 2827323"/>
              <a:gd name="connsiteY14" fmla="*/ 783772 h 2181011"/>
              <a:gd name="connsiteX15" fmla="*/ 1377346 w 2827323"/>
              <a:gd name="connsiteY15" fmla="*/ 744583 h 2181011"/>
              <a:gd name="connsiteX16" fmla="*/ 1455723 w 2827323"/>
              <a:gd name="connsiteY16" fmla="*/ 666206 h 2181011"/>
              <a:gd name="connsiteX17" fmla="*/ 1494912 w 2827323"/>
              <a:gd name="connsiteY17" fmla="*/ 627017 h 2181011"/>
              <a:gd name="connsiteX18" fmla="*/ 1586352 w 2827323"/>
              <a:gd name="connsiteY18" fmla="*/ 561703 h 2181011"/>
              <a:gd name="connsiteX19" fmla="*/ 1612478 w 2827323"/>
              <a:gd name="connsiteY19" fmla="*/ 522515 h 2181011"/>
              <a:gd name="connsiteX20" fmla="*/ 1690855 w 2827323"/>
              <a:gd name="connsiteY20" fmla="*/ 470263 h 2181011"/>
              <a:gd name="connsiteX21" fmla="*/ 1756169 w 2827323"/>
              <a:gd name="connsiteY21" fmla="*/ 391886 h 2181011"/>
              <a:gd name="connsiteX22" fmla="*/ 1821483 w 2827323"/>
              <a:gd name="connsiteY22" fmla="*/ 326572 h 2181011"/>
              <a:gd name="connsiteX23" fmla="*/ 1886798 w 2827323"/>
              <a:gd name="connsiteY23" fmla="*/ 248195 h 2181011"/>
              <a:gd name="connsiteX24" fmla="*/ 1952112 w 2827323"/>
              <a:gd name="connsiteY24" fmla="*/ 169817 h 2181011"/>
              <a:gd name="connsiteX25" fmla="*/ 2017426 w 2827323"/>
              <a:gd name="connsiteY25" fmla="*/ 52252 h 2181011"/>
              <a:gd name="connsiteX26" fmla="*/ 2056615 w 2827323"/>
              <a:gd name="connsiteY26" fmla="*/ 0 h 2181011"/>
              <a:gd name="connsiteX27" fmla="*/ 2814260 w 2827323"/>
              <a:gd name="connsiteY27" fmla="*/ 0 h 2181011"/>
              <a:gd name="connsiteX28" fmla="*/ 2827323 w 2827323"/>
              <a:gd name="connsiteY28" fmla="*/ 365761 h 2181011"/>
              <a:gd name="connsiteX29" fmla="*/ 2618318 w 2827323"/>
              <a:gd name="connsiteY29" fmla="*/ 744583 h 2181011"/>
              <a:gd name="connsiteX30" fmla="*/ 2187243 w 2827323"/>
              <a:gd name="connsiteY30" fmla="*/ 1097280 h 2181011"/>
              <a:gd name="connsiteX31" fmla="*/ 1795358 w 2827323"/>
              <a:gd name="connsiteY31" fmla="*/ 1815737 h 2181011"/>
              <a:gd name="connsiteX32" fmla="*/ 1795358 w 2827323"/>
              <a:gd name="connsiteY32" fmla="*/ 2103120 h 2181011"/>
              <a:gd name="connsiteX33" fmla="*/ 1555965 w 2827323"/>
              <a:gd name="connsiteY33" fmla="*/ 2181011 h 2181011"/>
              <a:gd name="connsiteX34" fmla="*/ 936522 w 2827323"/>
              <a:gd name="connsiteY34" fmla="*/ 1502890 h 2181011"/>
              <a:gd name="connsiteX35" fmla="*/ 356292 w 2827323"/>
              <a:gd name="connsiteY35" fmla="*/ 1362021 h 2181011"/>
              <a:gd name="connsiteX36" fmla="*/ 143016 w 2827323"/>
              <a:gd name="connsiteY36" fmla="*/ 1359580 h 2181011"/>
              <a:gd name="connsiteX0" fmla="*/ 201689 w 2827323"/>
              <a:gd name="connsiteY0" fmla="*/ 1293223 h 2181011"/>
              <a:gd name="connsiteX1" fmla="*/ 0 w 2827323"/>
              <a:gd name="connsiteY1" fmla="*/ 1344608 h 2181011"/>
              <a:gd name="connsiteX2" fmla="*/ 319255 w 2827323"/>
              <a:gd name="connsiteY2" fmla="*/ 1306286 h 2181011"/>
              <a:gd name="connsiteX3" fmla="*/ 462946 w 2827323"/>
              <a:gd name="connsiteY3" fmla="*/ 1280160 h 2181011"/>
              <a:gd name="connsiteX4" fmla="*/ 580512 w 2827323"/>
              <a:gd name="connsiteY4" fmla="*/ 1254035 h 2181011"/>
              <a:gd name="connsiteX5" fmla="*/ 658889 w 2827323"/>
              <a:gd name="connsiteY5" fmla="*/ 1214846 h 2181011"/>
              <a:gd name="connsiteX6" fmla="*/ 711140 w 2827323"/>
              <a:gd name="connsiteY6" fmla="*/ 1201783 h 2181011"/>
              <a:gd name="connsiteX7" fmla="*/ 789518 w 2827323"/>
              <a:gd name="connsiteY7" fmla="*/ 1162595 h 2181011"/>
              <a:gd name="connsiteX8" fmla="*/ 828706 w 2827323"/>
              <a:gd name="connsiteY8" fmla="*/ 1136469 h 2181011"/>
              <a:gd name="connsiteX9" fmla="*/ 946272 w 2827323"/>
              <a:gd name="connsiteY9" fmla="*/ 1071155 h 2181011"/>
              <a:gd name="connsiteX10" fmla="*/ 1050775 w 2827323"/>
              <a:gd name="connsiteY10" fmla="*/ 1005840 h 2181011"/>
              <a:gd name="connsiteX11" fmla="*/ 1089963 w 2827323"/>
              <a:gd name="connsiteY11" fmla="*/ 992777 h 2181011"/>
              <a:gd name="connsiteX12" fmla="*/ 1207529 w 2827323"/>
              <a:gd name="connsiteY12" fmla="*/ 901337 h 2181011"/>
              <a:gd name="connsiteX13" fmla="*/ 1285906 w 2827323"/>
              <a:gd name="connsiteY13" fmla="*/ 849086 h 2181011"/>
              <a:gd name="connsiteX14" fmla="*/ 1351220 w 2827323"/>
              <a:gd name="connsiteY14" fmla="*/ 783772 h 2181011"/>
              <a:gd name="connsiteX15" fmla="*/ 1377346 w 2827323"/>
              <a:gd name="connsiteY15" fmla="*/ 744583 h 2181011"/>
              <a:gd name="connsiteX16" fmla="*/ 1455723 w 2827323"/>
              <a:gd name="connsiteY16" fmla="*/ 666206 h 2181011"/>
              <a:gd name="connsiteX17" fmla="*/ 1494912 w 2827323"/>
              <a:gd name="connsiteY17" fmla="*/ 627017 h 2181011"/>
              <a:gd name="connsiteX18" fmla="*/ 1586352 w 2827323"/>
              <a:gd name="connsiteY18" fmla="*/ 561703 h 2181011"/>
              <a:gd name="connsiteX19" fmla="*/ 1612478 w 2827323"/>
              <a:gd name="connsiteY19" fmla="*/ 522515 h 2181011"/>
              <a:gd name="connsiteX20" fmla="*/ 1690855 w 2827323"/>
              <a:gd name="connsiteY20" fmla="*/ 470263 h 2181011"/>
              <a:gd name="connsiteX21" fmla="*/ 1756169 w 2827323"/>
              <a:gd name="connsiteY21" fmla="*/ 391886 h 2181011"/>
              <a:gd name="connsiteX22" fmla="*/ 1821483 w 2827323"/>
              <a:gd name="connsiteY22" fmla="*/ 326572 h 2181011"/>
              <a:gd name="connsiteX23" fmla="*/ 1886798 w 2827323"/>
              <a:gd name="connsiteY23" fmla="*/ 248195 h 2181011"/>
              <a:gd name="connsiteX24" fmla="*/ 1952112 w 2827323"/>
              <a:gd name="connsiteY24" fmla="*/ 169817 h 2181011"/>
              <a:gd name="connsiteX25" fmla="*/ 2017426 w 2827323"/>
              <a:gd name="connsiteY25" fmla="*/ 52252 h 2181011"/>
              <a:gd name="connsiteX26" fmla="*/ 2056615 w 2827323"/>
              <a:gd name="connsiteY26" fmla="*/ 0 h 2181011"/>
              <a:gd name="connsiteX27" fmla="*/ 2814260 w 2827323"/>
              <a:gd name="connsiteY27" fmla="*/ 0 h 2181011"/>
              <a:gd name="connsiteX28" fmla="*/ 2827323 w 2827323"/>
              <a:gd name="connsiteY28" fmla="*/ 365761 h 2181011"/>
              <a:gd name="connsiteX29" fmla="*/ 2618318 w 2827323"/>
              <a:gd name="connsiteY29" fmla="*/ 744583 h 2181011"/>
              <a:gd name="connsiteX30" fmla="*/ 2187243 w 2827323"/>
              <a:gd name="connsiteY30" fmla="*/ 1097280 h 2181011"/>
              <a:gd name="connsiteX31" fmla="*/ 1795358 w 2827323"/>
              <a:gd name="connsiteY31" fmla="*/ 1815737 h 2181011"/>
              <a:gd name="connsiteX32" fmla="*/ 1795358 w 2827323"/>
              <a:gd name="connsiteY32" fmla="*/ 2103120 h 2181011"/>
              <a:gd name="connsiteX33" fmla="*/ 1555965 w 2827323"/>
              <a:gd name="connsiteY33" fmla="*/ 2181011 h 2181011"/>
              <a:gd name="connsiteX34" fmla="*/ 945077 w 2827323"/>
              <a:gd name="connsiteY34" fmla="*/ 1520181 h 2181011"/>
              <a:gd name="connsiteX35" fmla="*/ 356292 w 2827323"/>
              <a:gd name="connsiteY35" fmla="*/ 1362021 h 2181011"/>
              <a:gd name="connsiteX36" fmla="*/ 143016 w 2827323"/>
              <a:gd name="connsiteY36" fmla="*/ 1359580 h 2181011"/>
              <a:gd name="connsiteX0" fmla="*/ 201689 w 2827323"/>
              <a:gd name="connsiteY0" fmla="*/ 1293223 h 2220592"/>
              <a:gd name="connsiteX1" fmla="*/ 0 w 2827323"/>
              <a:gd name="connsiteY1" fmla="*/ 1344608 h 2220592"/>
              <a:gd name="connsiteX2" fmla="*/ 319255 w 2827323"/>
              <a:gd name="connsiteY2" fmla="*/ 1306286 h 2220592"/>
              <a:gd name="connsiteX3" fmla="*/ 462946 w 2827323"/>
              <a:gd name="connsiteY3" fmla="*/ 1280160 h 2220592"/>
              <a:gd name="connsiteX4" fmla="*/ 580512 w 2827323"/>
              <a:gd name="connsiteY4" fmla="*/ 1254035 h 2220592"/>
              <a:gd name="connsiteX5" fmla="*/ 658889 w 2827323"/>
              <a:gd name="connsiteY5" fmla="*/ 1214846 h 2220592"/>
              <a:gd name="connsiteX6" fmla="*/ 711140 w 2827323"/>
              <a:gd name="connsiteY6" fmla="*/ 1201783 h 2220592"/>
              <a:gd name="connsiteX7" fmla="*/ 789518 w 2827323"/>
              <a:gd name="connsiteY7" fmla="*/ 1162595 h 2220592"/>
              <a:gd name="connsiteX8" fmla="*/ 828706 w 2827323"/>
              <a:gd name="connsiteY8" fmla="*/ 1136469 h 2220592"/>
              <a:gd name="connsiteX9" fmla="*/ 946272 w 2827323"/>
              <a:gd name="connsiteY9" fmla="*/ 1071155 h 2220592"/>
              <a:gd name="connsiteX10" fmla="*/ 1050775 w 2827323"/>
              <a:gd name="connsiteY10" fmla="*/ 1005840 h 2220592"/>
              <a:gd name="connsiteX11" fmla="*/ 1089963 w 2827323"/>
              <a:gd name="connsiteY11" fmla="*/ 992777 h 2220592"/>
              <a:gd name="connsiteX12" fmla="*/ 1207529 w 2827323"/>
              <a:gd name="connsiteY12" fmla="*/ 901337 h 2220592"/>
              <a:gd name="connsiteX13" fmla="*/ 1285906 w 2827323"/>
              <a:gd name="connsiteY13" fmla="*/ 849086 h 2220592"/>
              <a:gd name="connsiteX14" fmla="*/ 1351220 w 2827323"/>
              <a:gd name="connsiteY14" fmla="*/ 783772 h 2220592"/>
              <a:gd name="connsiteX15" fmla="*/ 1377346 w 2827323"/>
              <a:gd name="connsiteY15" fmla="*/ 744583 h 2220592"/>
              <a:gd name="connsiteX16" fmla="*/ 1455723 w 2827323"/>
              <a:gd name="connsiteY16" fmla="*/ 666206 h 2220592"/>
              <a:gd name="connsiteX17" fmla="*/ 1494912 w 2827323"/>
              <a:gd name="connsiteY17" fmla="*/ 627017 h 2220592"/>
              <a:gd name="connsiteX18" fmla="*/ 1586352 w 2827323"/>
              <a:gd name="connsiteY18" fmla="*/ 561703 h 2220592"/>
              <a:gd name="connsiteX19" fmla="*/ 1612478 w 2827323"/>
              <a:gd name="connsiteY19" fmla="*/ 522515 h 2220592"/>
              <a:gd name="connsiteX20" fmla="*/ 1690855 w 2827323"/>
              <a:gd name="connsiteY20" fmla="*/ 470263 h 2220592"/>
              <a:gd name="connsiteX21" fmla="*/ 1756169 w 2827323"/>
              <a:gd name="connsiteY21" fmla="*/ 391886 h 2220592"/>
              <a:gd name="connsiteX22" fmla="*/ 1821483 w 2827323"/>
              <a:gd name="connsiteY22" fmla="*/ 326572 h 2220592"/>
              <a:gd name="connsiteX23" fmla="*/ 1886798 w 2827323"/>
              <a:gd name="connsiteY23" fmla="*/ 248195 h 2220592"/>
              <a:gd name="connsiteX24" fmla="*/ 1952112 w 2827323"/>
              <a:gd name="connsiteY24" fmla="*/ 169817 h 2220592"/>
              <a:gd name="connsiteX25" fmla="*/ 2017426 w 2827323"/>
              <a:gd name="connsiteY25" fmla="*/ 52252 h 2220592"/>
              <a:gd name="connsiteX26" fmla="*/ 2056615 w 2827323"/>
              <a:gd name="connsiteY26" fmla="*/ 0 h 2220592"/>
              <a:gd name="connsiteX27" fmla="*/ 2814260 w 2827323"/>
              <a:gd name="connsiteY27" fmla="*/ 0 h 2220592"/>
              <a:gd name="connsiteX28" fmla="*/ 2827323 w 2827323"/>
              <a:gd name="connsiteY28" fmla="*/ 365761 h 2220592"/>
              <a:gd name="connsiteX29" fmla="*/ 2618318 w 2827323"/>
              <a:gd name="connsiteY29" fmla="*/ 744583 h 2220592"/>
              <a:gd name="connsiteX30" fmla="*/ 2187243 w 2827323"/>
              <a:gd name="connsiteY30" fmla="*/ 1097280 h 2220592"/>
              <a:gd name="connsiteX31" fmla="*/ 1795358 w 2827323"/>
              <a:gd name="connsiteY31" fmla="*/ 1815737 h 2220592"/>
              <a:gd name="connsiteX32" fmla="*/ 1795358 w 2827323"/>
              <a:gd name="connsiteY32" fmla="*/ 2103120 h 2220592"/>
              <a:gd name="connsiteX33" fmla="*/ 1257365 w 2827323"/>
              <a:gd name="connsiteY33" fmla="*/ 2220592 h 2220592"/>
              <a:gd name="connsiteX34" fmla="*/ 945077 w 2827323"/>
              <a:gd name="connsiteY34" fmla="*/ 1520181 h 2220592"/>
              <a:gd name="connsiteX35" fmla="*/ 356292 w 2827323"/>
              <a:gd name="connsiteY35" fmla="*/ 1362021 h 2220592"/>
              <a:gd name="connsiteX36" fmla="*/ 143016 w 2827323"/>
              <a:gd name="connsiteY36" fmla="*/ 1359580 h 2220592"/>
              <a:gd name="connsiteX0" fmla="*/ 58673 w 2684307"/>
              <a:gd name="connsiteY0" fmla="*/ 1293223 h 2220592"/>
              <a:gd name="connsiteX1" fmla="*/ 1451508 w 2684307"/>
              <a:gd name="connsiteY1" fmla="*/ 1225865 h 2220592"/>
              <a:gd name="connsiteX2" fmla="*/ 176239 w 2684307"/>
              <a:gd name="connsiteY2" fmla="*/ 1306286 h 2220592"/>
              <a:gd name="connsiteX3" fmla="*/ 319930 w 2684307"/>
              <a:gd name="connsiteY3" fmla="*/ 1280160 h 2220592"/>
              <a:gd name="connsiteX4" fmla="*/ 437496 w 2684307"/>
              <a:gd name="connsiteY4" fmla="*/ 1254035 h 2220592"/>
              <a:gd name="connsiteX5" fmla="*/ 515873 w 2684307"/>
              <a:gd name="connsiteY5" fmla="*/ 1214846 h 2220592"/>
              <a:gd name="connsiteX6" fmla="*/ 568124 w 2684307"/>
              <a:gd name="connsiteY6" fmla="*/ 1201783 h 2220592"/>
              <a:gd name="connsiteX7" fmla="*/ 646502 w 2684307"/>
              <a:gd name="connsiteY7" fmla="*/ 1162595 h 2220592"/>
              <a:gd name="connsiteX8" fmla="*/ 685690 w 2684307"/>
              <a:gd name="connsiteY8" fmla="*/ 1136469 h 2220592"/>
              <a:gd name="connsiteX9" fmla="*/ 803256 w 2684307"/>
              <a:gd name="connsiteY9" fmla="*/ 1071155 h 2220592"/>
              <a:gd name="connsiteX10" fmla="*/ 907759 w 2684307"/>
              <a:gd name="connsiteY10" fmla="*/ 1005840 h 2220592"/>
              <a:gd name="connsiteX11" fmla="*/ 946947 w 2684307"/>
              <a:gd name="connsiteY11" fmla="*/ 992777 h 2220592"/>
              <a:gd name="connsiteX12" fmla="*/ 1064513 w 2684307"/>
              <a:gd name="connsiteY12" fmla="*/ 901337 h 2220592"/>
              <a:gd name="connsiteX13" fmla="*/ 1142890 w 2684307"/>
              <a:gd name="connsiteY13" fmla="*/ 849086 h 2220592"/>
              <a:gd name="connsiteX14" fmla="*/ 1208204 w 2684307"/>
              <a:gd name="connsiteY14" fmla="*/ 783772 h 2220592"/>
              <a:gd name="connsiteX15" fmla="*/ 1234330 w 2684307"/>
              <a:gd name="connsiteY15" fmla="*/ 744583 h 2220592"/>
              <a:gd name="connsiteX16" fmla="*/ 1312707 w 2684307"/>
              <a:gd name="connsiteY16" fmla="*/ 666206 h 2220592"/>
              <a:gd name="connsiteX17" fmla="*/ 1351896 w 2684307"/>
              <a:gd name="connsiteY17" fmla="*/ 627017 h 2220592"/>
              <a:gd name="connsiteX18" fmla="*/ 1443336 w 2684307"/>
              <a:gd name="connsiteY18" fmla="*/ 561703 h 2220592"/>
              <a:gd name="connsiteX19" fmla="*/ 1469462 w 2684307"/>
              <a:gd name="connsiteY19" fmla="*/ 522515 h 2220592"/>
              <a:gd name="connsiteX20" fmla="*/ 1547839 w 2684307"/>
              <a:gd name="connsiteY20" fmla="*/ 470263 h 2220592"/>
              <a:gd name="connsiteX21" fmla="*/ 1613153 w 2684307"/>
              <a:gd name="connsiteY21" fmla="*/ 391886 h 2220592"/>
              <a:gd name="connsiteX22" fmla="*/ 1678467 w 2684307"/>
              <a:gd name="connsiteY22" fmla="*/ 326572 h 2220592"/>
              <a:gd name="connsiteX23" fmla="*/ 1743782 w 2684307"/>
              <a:gd name="connsiteY23" fmla="*/ 248195 h 2220592"/>
              <a:gd name="connsiteX24" fmla="*/ 1809096 w 2684307"/>
              <a:gd name="connsiteY24" fmla="*/ 169817 h 2220592"/>
              <a:gd name="connsiteX25" fmla="*/ 1874410 w 2684307"/>
              <a:gd name="connsiteY25" fmla="*/ 52252 h 2220592"/>
              <a:gd name="connsiteX26" fmla="*/ 1913599 w 2684307"/>
              <a:gd name="connsiteY26" fmla="*/ 0 h 2220592"/>
              <a:gd name="connsiteX27" fmla="*/ 2671244 w 2684307"/>
              <a:gd name="connsiteY27" fmla="*/ 0 h 2220592"/>
              <a:gd name="connsiteX28" fmla="*/ 2684307 w 2684307"/>
              <a:gd name="connsiteY28" fmla="*/ 365761 h 2220592"/>
              <a:gd name="connsiteX29" fmla="*/ 2475302 w 2684307"/>
              <a:gd name="connsiteY29" fmla="*/ 744583 h 2220592"/>
              <a:gd name="connsiteX30" fmla="*/ 2044227 w 2684307"/>
              <a:gd name="connsiteY30" fmla="*/ 1097280 h 2220592"/>
              <a:gd name="connsiteX31" fmla="*/ 1652342 w 2684307"/>
              <a:gd name="connsiteY31" fmla="*/ 1815737 h 2220592"/>
              <a:gd name="connsiteX32" fmla="*/ 1652342 w 2684307"/>
              <a:gd name="connsiteY32" fmla="*/ 2103120 h 2220592"/>
              <a:gd name="connsiteX33" fmla="*/ 1114349 w 2684307"/>
              <a:gd name="connsiteY33" fmla="*/ 2220592 h 2220592"/>
              <a:gd name="connsiteX34" fmla="*/ 802061 w 2684307"/>
              <a:gd name="connsiteY34" fmla="*/ 1520181 h 2220592"/>
              <a:gd name="connsiteX35" fmla="*/ 213276 w 2684307"/>
              <a:gd name="connsiteY35" fmla="*/ 1362021 h 2220592"/>
              <a:gd name="connsiteX36" fmla="*/ 0 w 2684307"/>
              <a:gd name="connsiteY36" fmla="*/ 1359580 h 2220592"/>
              <a:gd name="connsiteX0" fmla="*/ 0 w 2625634"/>
              <a:gd name="connsiteY0" fmla="*/ 1293223 h 2220592"/>
              <a:gd name="connsiteX1" fmla="*/ 1392835 w 2625634"/>
              <a:gd name="connsiteY1" fmla="*/ 1225865 h 2220592"/>
              <a:gd name="connsiteX2" fmla="*/ 117566 w 2625634"/>
              <a:gd name="connsiteY2" fmla="*/ 1306286 h 2220592"/>
              <a:gd name="connsiteX3" fmla="*/ 261257 w 2625634"/>
              <a:gd name="connsiteY3" fmla="*/ 1280160 h 2220592"/>
              <a:gd name="connsiteX4" fmla="*/ 378823 w 2625634"/>
              <a:gd name="connsiteY4" fmla="*/ 1254035 h 2220592"/>
              <a:gd name="connsiteX5" fmla="*/ 457200 w 2625634"/>
              <a:gd name="connsiteY5" fmla="*/ 1214846 h 2220592"/>
              <a:gd name="connsiteX6" fmla="*/ 509451 w 2625634"/>
              <a:gd name="connsiteY6" fmla="*/ 1201783 h 2220592"/>
              <a:gd name="connsiteX7" fmla="*/ 587829 w 2625634"/>
              <a:gd name="connsiteY7" fmla="*/ 1162595 h 2220592"/>
              <a:gd name="connsiteX8" fmla="*/ 627017 w 2625634"/>
              <a:gd name="connsiteY8" fmla="*/ 1136469 h 2220592"/>
              <a:gd name="connsiteX9" fmla="*/ 744583 w 2625634"/>
              <a:gd name="connsiteY9" fmla="*/ 1071155 h 2220592"/>
              <a:gd name="connsiteX10" fmla="*/ 849086 w 2625634"/>
              <a:gd name="connsiteY10" fmla="*/ 1005840 h 2220592"/>
              <a:gd name="connsiteX11" fmla="*/ 888274 w 2625634"/>
              <a:gd name="connsiteY11" fmla="*/ 992777 h 2220592"/>
              <a:gd name="connsiteX12" fmla="*/ 1005840 w 2625634"/>
              <a:gd name="connsiteY12" fmla="*/ 901337 h 2220592"/>
              <a:gd name="connsiteX13" fmla="*/ 1084217 w 2625634"/>
              <a:gd name="connsiteY13" fmla="*/ 849086 h 2220592"/>
              <a:gd name="connsiteX14" fmla="*/ 1149531 w 2625634"/>
              <a:gd name="connsiteY14" fmla="*/ 783772 h 2220592"/>
              <a:gd name="connsiteX15" fmla="*/ 1175657 w 2625634"/>
              <a:gd name="connsiteY15" fmla="*/ 744583 h 2220592"/>
              <a:gd name="connsiteX16" fmla="*/ 1254034 w 2625634"/>
              <a:gd name="connsiteY16" fmla="*/ 666206 h 2220592"/>
              <a:gd name="connsiteX17" fmla="*/ 1293223 w 2625634"/>
              <a:gd name="connsiteY17" fmla="*/ 627017 h 2220592"/>
              <a:gd name="connsiteX18" fmla="*/ 1384663 w 2625634"/>
              <a:gd name="connsiteY18" fmla="*/ 561703 h 2220592"/>
              <a:gd name="connsiteX19" fmla="*/ 1410789 w 2625634"/>
              <a:gd name="connsiteY19" fmla="*/ 522515 h 2220592"/>
              <a:gd name="connsiteX20" fmla="*/ 1489166 w 2625634"/>
              <a:gd name="connsiteY20" fmla="*/ 470263 h 2220592"/>
              <a:gd name="connsiteX21" fmla="*/ 1554480 w 2625634"/>
              <a:gd name="connsiteY21" fmla="*/ 391886 h 2220592"/>
              <a:gd name="connsiteX22" fmla="*/ 1619794 w 2625634"/>
              <a:gd name="connsiteY22" fmla="*/ 326572 h 2220592"/>
              <a:gd name="connsiteX23" fmla="*/ 1685109 w 2625634"/>
              <a:gd name="connsiteY23" fmla="*/ 248195 h 2220592"/>
              <a:gd name="connsiteX24" fmla="*/ 1750423 w 2625634"/>
              <a:gd name="connsiteY24" fmla="*/ 169817 h 2220592"/>
              <a:gd name="connsiteX25" fmla="*/ 1815737 w 2625634"/>
              <a:gd name="connsiteY25" fmla="*/ 52252 h 2220592"/>
              <a:gd name="connsiteX26" fmla="*/ 1854926 w 2625634"/>
              <a:gd name="connsiteY26" fmla="*/ 0 h 2220592"/>
              <a:gd name="connsiteX27" fmla="*/ 2612571 w 2625634"/>
              <a:gd name="connsiteY27" fmla="*/ 0 h 2220592"/>
              <a:gd name="connsiteX28" fmla="*/ 2625634 w 2625634"/>
              <a:gd name="connsiteY28" fmla="*/ 365761 h 2220592"/>
              <a:gd name="connsiteX29" fmla="*/ 2416629 w 2625634"/>
              <a:gd name="connsiteY29" fmla="*/ 744583 h 2220592"/>
              <a:gd name="connsiteX30" fmla="*/ 1985554 w 2625634"/>
              <a:gd name="connsiteY30" fmla="*/ 1097280 h 2220592"/>
              <a:gd name="connsiteX31" fmla="*/ 1593669 w 2625634"/>
              <a:gd name="connsiteY31" fmla="*/ 1815737 h 2220592"/>
              <a:gd name="connsiteX32" fmla="*/ 1593669 w 2625634"/>
              <a:gd name="connsiteY32" fmla="*/ 2103120 h 2220592"/>
              <a:gd name="connsiteX33" fmla="*/ 1055676 w 2625634"/>
              <a:gd name="connsiteY33" fmla="*/ 2220592 h 2220592"/>
              <a:gd name="connsiteX34" fmla="*/ 743388 w 2625634"/>
              <a:gd name="connsiteY34" fmla="*/ 1520181 h 2220592"/>
              <a:gd name="connsiteX35" fmla="*/ 154603 w 2625634"/>
              <a:gd name="connsiteY35" fmla="*/ 1362021 h 2220592"/>
              <a:gd name="connsiteX36" fmla="*/ 1046147 w 2625634"/>
              <a:gd name="connsiteY36" fmla="*/ 1339790 h 2220592"/>
              <a:gd name="connsiteX0" fmla="*/ 0 w 2625634"/>
              <a:gd name="connsiteY0" fmla="*/ 1293223 h 2220592"/>
              <a:gd name="connsiteX1" fmla="*/ 1392835 w 2625634"/>
              <a:gd name="connsiteY1" fmla="*/ 1225865 h 2220592"/>
              <a:gd name="connsiteX2" fmla="*/ 117566 w 2625634"/>
              <a:gd name="connsiteY2" fmla="*/ 1306286 h 2220592"/>
              <a:gd name="connsiteX3" fmla="*/ 261257 w 2625634"/>
              <a:gd name="connsiteY3" fmla="*/ 1280160 h 2220592"/>
              <a:gd name="connsiteX4" fmla="*/ 378823 w 2625634"/>
              <a:gd name="connsiteY4" fmla="*/ 1254035 h 2220592"/>
              <a:gd name="connsiteX5" fmla="*/ 457200 w 2625634"/>
              <a:gd name="connsiteY5" fmla="*/ 1214846 h 2220592"/>
              <a:gd name="connsiteX6" fmla="*/ 509451 w 2625634"/>
              <a:gd name="connsiteY6" fmla="*/ 1201783 h 2220592"/>
              <a:gd name="connsiteX7" fmla="*/ 587829 w 2625634"/>
              <a:gd name="connsiteY7" fmla="*/ 1162595 h 2220592"/>
              <a:gd name="connsiteX8" fmla="*/ 627017 w 2625634"/>
              <a:gd name="connsiteY8" fmla="*/ 1136469 h 2220592"/>
              <a:gd name="connsiteX9" fmla="*/ 744583 w 2625634"/>
              <a:gd name="connsiteY9" fmla="*/ 1071155 h 2220592"/>
              <a:gd name="connsiteX10" fmla="*/ 849086 w 2625634"/>
              <a:gd name="connsiteY10" fmla="*/ 1005840 h 2220592"/>
              <a:gd name="connsiteX11" fmla="*/ 888274 w 2625634"/>
              <a:gd name="connsiteY11" fmla="*/ 992777 h 2220592"/>
              <a:gd name="connsiteX12" fmla="*/ 1005840 w 2625634"/>
              <a:gd name="connsiteY12" fmla="*/ 901337 h 2220592"/>
              <a:gd name="connsiteX13" fmla="*/ 1084217 w 2625634"/>
              <a:gd name="connsiteY13" fmla="*/ 849086 h 2220592"/>
              <a:gd name="connsiteX14" fmla="*/ 1149531 w 2625634"/>
              <a:gd name="connsiteY14" fmla="*/ 783772 h 2220592"/>
              <a:gd name="connsiteX15" fmla="*/ 1175657 w 2625634"/>
              <a:gd name="connsiteY15" fmla="*/ 744583 h 2220592"/>
              <a:gd name="connsiteX16" fmla="*/ 1254034 w 2625634"/>
              <a:gd name="connsiteY16" fmla="*/ 666206 h 2220592"/>
              <a:gd name="connsiteX17" fmla="*/ 1293223 w 2625634"/>
              <a:gd name="connsiteY17" fmla="*/ 627017 h 2220592"/>
              <a:gd name="connsiteX18" fmla="*/ 1384663 w 2625634"/>
              <a:gd name="connsiteY18" fmla="*/ 561703 h 2220592"/>
              <a:gd name="connsiteX19" fmla="*/ 1410789 w 2625634"/>
              <a:gd name="connsiteY19" fmla="*/ 522515 h 2220592"/>
              <a:gd name="connsiteX20" fmla="*/ 1489166 w 2625634"/>
              <a:gd name="connsiteY20" fmla="*/ 470263 h 2220592"/>
              <a:gd name="connsiteX21" fmla="*/ 1554480 w 2625634"/>
              <a:gd name="connsiteY21" fmla="*/ 391886 h 2220592"/>
              <a:gd name="connsiteX22" fmla="*/ 1619794 w 2625634"/>
              <a:gd name="connsiteY22" fmla="*/ 326572 h 2220592"/>
              <a:gd name="connsiteX23" fmla="*/ 1685109 w 2625634"/>
              <a:gd name="connsiteY23" fmla="*/ 248195 h 2220592"/>
              <a:gd name="connsiteX24" fmla="*/ 1750423 w 2625634"/>
              <a:gd name="connsiteY24" fmla="*/ 169817 h 2220592"/>
              <a:gd name="connsiteX25" fmla="*/ 1815737 w 2625634"/>
              <a:gd name="connsiteY25" fmla="*/ 52252 h 2220592"/>
              <a:gd name="connsiteX26" fmla="*/ 1854926 w 2625634"/>
              <a:gd name="connsiteY26" fmla="*/ 0 h 2220592"/>
              <a:gd name="connsiteX27" fmla="*/ 2612571 w 2625634"/>
              <a:gd name="connsiteY27" fmla="*/ 0 h 2220592"/>
              <a:gd name="connsiteX28" fmla="*/ 2625634 w 2625634"/>
              <a:gd name="connsiteY28" fmla="*/ 365761 h 2220592"/>
              <a:gd name="connsiteX29" fmla="*/ 2416629 w 2625634"/>
              <a:gd name="connsiteY29" fmla="*/ 744583 h 2220592"/>
              <a:gd name="connsiteX30" fmla="*/ 1985554 w 2625634"/>
              <a:gd name="connsiteY30" fmla="*/ 1097280 h 2220592"/>
              <a:gd name="connsiteX31" fmla="*/ 1593669 w 2625634"/>
              <a:gd name="connsiteY31" fmla="*/ 1815737 h 2220592"/>
              <a:gd name="connsiteX32" fmla="*/ 1593669 w 2625634"/>
              <a:gd name="connsiteY32" fmla="*/ 2103120 h 2220592"/>
              <a:gd name="connsiteX33" fmla="*/ 1055676 w 2625634"/>
              <a:gd name="connsiteY33" fmla="*/ 2220592 h 2220592"/>
              <a:gd name="connsiteX34" fmla="*/ 743388 w 2625634"/>
              <a:gd name="connsiteY34" fmla="*/ 1520181 h 2220592"/>
              <a:gd name="connsiteX35" fmla="*/ 1086235 w 2625634"/>
              <a:gd name="connsiteY35" fmla="*/ 1401602 h 2220592"/>
              <a:gd name="connsiteX36" fmla="*/ 1046147 w 2625634"/>
              <a:gd name="connsiteY36" fmla="*/ 1339790 h 2220592"/>
              <a:gd name="connsiteX0" fmla="*/ 849898 w 2508068"/>
              <a:gd name="connsiteY0" fmla="*/ 1134899 h 2220592"/>
              <a:gd name="connsiteX1" fmla="*/ 1275269 w 2508068"/>
              <a:gd name="connsiteY1" fmla="*/ 1225865 h 2220592"/>
              <a:gd name="connsiteX2" fmla="*/ 0 w 2508068"/>
              <a:gd name="connsiteY2" fmla="*/ 1306286 h 2220592"/>
              <a:gd name="connsiteX3" fmla="*/ 143691 w 2508068"/>
              <a:gd name="connsiteY3" fmla="*/ 1280160 h 2220592"/>
              <a:gd name="connsiteX4" fmla="*/ 261257 w 2508068"/>
              <a:gd name="connsiteY4" fmla="*/ 1254035 h 2220592"/>
              <a:gd name="connsiteX5" fmla="*/ 339634 w 2508068"/>
              <a:gd name="connsiteY5" fmla="*/ 1214846 h 2220592"/>
              <a:gd name="connsiteX6" fmla="*/ 391885 w 2508068"/>
              <a:gd name="connsiteY6" fmla="*/ 1201783 h 2220592"/>
              <a:gd name="connsiteX7" fmla="*/ 470263 w 2508068"/>
              <a:gd name="connsiteY7" fmla="*/ 1162595 h 2220592"/>
              <a:gd name="connsiteX8" fmla="*/ 509451 w 2508068"/>
              <a:gd name="connsiteY8" fmla="*/ 1136469 h 2220592"/>
              <a:gd name="connsiteX9" fmla="*/ 627017 w 2508068"/>
              <a:gd name="connsiteY9" fmla="*/ 1071155 h 2220592"/>
              <a:gd name="connsiteX10" fmla="*/ 731520 w 2508068"/>
              <a:gd name="connsiteY10" fmla="*/ 1005840 h 2220592"/>
              <a:gd name="connsiteX11" fmla="*/ 770708 w 2508068"/>
              <a:gd name="connsiteY11" fmla="*/ 992777 h 2220592"/>
              <a:gd name="connsiteX12" fmla="*/ 888274 w 2508068"/>
              <a:gd name="connsiteY12" fmla="*/ 901337 h 2220592"/>
              <a:gd name="connsiteX13" fmla="*/ 966651 w 2508068"/>
              <a:gd name="connsiteY13" fmla="*/ 849086 h 2220592"/>
              <a:gd name="connsiteX14" fmla="*/ 1031965 w 2508068"/>
              <a:gd name="connsiteY14" fmla="*/ 783772 h 2220592"/>
              <a:gd name="connsiteX15" fmla="*/ 1058091 w 2508068"/>
              <a:gd name="connsiteY15" fmla="*/ 744583 h 2220592"/>
              <a:gd name="connsiteX16" fmla="*/ 1136468 w 2508068"/>
              <a:gd name="connsiteY16" fmla="*/ 666206 h 2220592"/>
              <a:gd name="connsiteX17" fmla="*/ 1175657 w 2508068"/>
              <a:gd name="connsiteY17" fmla="*/ 627017 h 2220592"/>
              <a:gd name="connsiteX18" fmla="*/ 1267097 w 2508068"/>
              <a:gd name="connsiteY18" fmla="*/ 561703 h 2220592"/>
              <a:gd name="connsiteX19" fmla="*/ 1293223 w 2508068"/>
              <a:gd name="connsiteY19" fmla="*/ 522515 h 2220592"/>
              <a:gd name="connsiteX20" fmla="*/ 1371600 w 2508068"/>
              <a:gd name="connsiteY20" fmla="*/ 470263 h 2220592"/>
              <a:gd name="connsiteX21" fmla="*/ 1436914 w 2508068"/>
              <a:gd name="connsiteY21" fmla="*/ 391886 h 2220592"/>
              <a:gd name="connsiteX22" fmla="*/ 1502228 w 2508068"/>
              <a:gd name="connsiteY22" fmla="*/ 326572 h 2220592"/>
              <a:gd name="connsiteX23" fmla="*/ 1567543 w 2508068"/>
              <a:gd name="connsiteY23" fmla="*/ 248195 h 2220592"/>
              <a:gd name="connsiteX24" fmla="*/ 1632857 w 2508068"/>
              <a:gd name="connsiteY24" fmla="*/ 169817 h 2220592"/>
              <a:gd name="connsiteX25" fmla="*/ 1698171 w 2508068"/>
              <a:gd name="connsiteY25" fmla="*/ 52252 h 2220592"/>
              <a:gd name="connsiteX26" fmla="*/ 1737360 w 2508068"/>
              <a:gd name="connsiteY26" fmla="*/ 0 h 2220592"/>
              <a:gd name="connsiteX27" fmla="*/ 2495005 w 2508068"/>
              <a:gd name="connsiteY27" fmla="*/ 0 h 2220592"/>
              <a:gd name="connsiteX28" fmla="*/ 2508068 w 2508068"/>
              <a:gd name="connsiteY28" fmla="*/ 365761 h 2220592"/>
              <a:gd name="connsiteX29" fmla="*/ 2299063 w 2508068"/>
              <a:gd name="connsiteY29" fmla="*/ 744583 h 2220592"/>
              <a:gd name="connsiteX30" fmla="*/ 1867988 w 2508068"/>
              <a:gd name="connsiteY30" fmla="*/ 1097280 h 2220592"/>
              <a:gd name="connsiteX31" fmla="*/ 1476103 w 2508068"/>
              <a:gd name="connsiteY31" fmla="*/ 1815737 h 2220592"/>
              <a:gd name="connsiteX32" fmla="*/ 1476103 w 2508068"/>
              <a:gd name="connsiteY32" fmla="*/ 2103120 h 2220592"/>
              <a:gd name="connsiteX33" fmla="*/ 938110 w 2508068"/>
              <a:gd name="connsiteY33" fmla="*/ 2220592 h 2220592"/>
              <a:gd name="connsiteX34" fmla="*/ 625822 w 2508068"/>
              <a:gd name="connsiteY34" fmla="*/ 1520181 h 2220592"/>
              <a:gd name="connsiteX35" fmla="*/ 968669 w 2508068"/>
              <a:gd name="connsiteY35" fmla="*/ 1401602 h 2220592"/>
              <a:gd name="connsiteX36" fmla="*/ 928581 w 2508068"/>
              <a:gd name="connsiteY36" fmla="*/ 1339790 h 2220592"/>
              <a:gd name="connsiteX0" fmla="*/ 746196 w 2404366"/>
              <a:gd name="connsiteY0" fmla="*/ 1134899 h 2220592"/>
              <a:gd name="connsiteX1" fmla="*/ 1171567 w 2404366"/>
              <a:gd name="connsiteY1" fmla="*/ 1225865 h 2220592"/>
              <a:gd name="connsiteX2" fmla="*/ 798070 w 2404366"/>
              <a:gd name="connsiteY2" fmla="*/ 1583354 h 2220592"/>
              <a:gd name="connsiteX3" fmla="*/ 39989 w 2404366"/>
              <a:gd name="connsiteY3" fmla="*/ 1280160 h 2220592"/>
              <a:gd name="connsiteX4" fmla="*/ 157555 w 2404366"/>
              <a:gd name="connsiteY4" fmla="*/ 1254035 h 2220592"/>
              <a:gd name="connsiteX5" fmla="*/ 235932 w 2404366"/>
              <a:gd name="connsiteY5" fmla="*/ 1214846 h 2220592"/>
              <a:gd name="connsiteX6" fmla="*/ 288183 w 2404366"/>
              <a:gd name="connsiteY6" fmla="*/ 1201783 h 2220592"/>
              <a:gd name="connsiteX7" fmla="*/ 366561 w 2404366"/>
              <a:gd name="connsiteY7" fmla="*/ 1162595 h 2220592"/>
              <a:gd name="connsiteX8" fmla="*/ 405749 w 2404366"/>
              <a:gd name="connsiteY8" fmla="*/ 1136469 h 2220592"/>
              <a:gd name="connsiteX9" fmla="*/ 523315 w 2404366"/>
              <a:gd name="connsiteY9" fmla="*/ 1071155 h 2220592"/>
              <a:gd name="connsiteX10" fmla="*/ 627818 w 2404366"/>
              <a:gd name="connsiteY10" fmla="*/ 1005840 h 2220592"/>
              <a:gd name="connsiteX11" fmla="*/ 667006 w 2404366"/>
              <a:gd name="connsiteY11" fmla="*/ 992777 h 2220592"/>
              <a:gd name="connsiteX12" fmla="*/ 784572 w 2404366"/>
              <a:gd name="connsiteY12" fmla="*/ 901337 h 2220592"/>
              <a:gd name="connsiteX13" fmla="*/ 862949 w 2404366"/>
              <a:gd name="connsiteY13" fmla="*/ 849086 h 2220592"/>
              <a:gd name="connsiteX14" fmla="*/ 928263 w 2404366"/>
              <a:gd name="connsiteY14" fmla="*/ 783772 h 2220592"/>
              <a:gd name="connsiteX15" fmla="*/ 954389 w 2404366"/>
              <a:gd name="connsiteY15" fmla="*/ 744583 h 2220592"/>
              <a:gd name="connsiteX16" fmla="*/ 1032766 w 2404366"/>
              <a:gd name="connsiteY16" fmla="*/ 666206 h 2220592"/>
              <a:gd name="connsiteX17" fmla="*/ 1071955 w 2404366"/>
              <a:gd name="connsiteY17" fmla="*/ 627017 h 2220592"/>
              <a:gd name="connsiteX18" fmla="*/ 1163395 w 2404366"/>
              <a:gd name="connsiteY18" fmla="*/ 561703 h 2220592"/>
              <a:gd name="connsiteX19" fmla="*/ 1189521 w 2404366"/>
              <a:gd name="connsiteY19" fmla="*/ 522515 h 2220592"/>
              <a:gd name="connsiteX20" fmla="*/ 1267898 w 2404366"/>
              <a:gd name="connsiteY20" fmla="*/ 470263 h 2220592"/>
              <a:gd name="connsiteX21" fmla="*/ 1333212 w 2404366"/>
              <a:gd name="connsiteY21" fmla="*/ 391886 h 2220592"/>
              <a:gd name="connsiteX22" fmla="*/ 1398526 w 2404366"/>
              <a:gd name="connsiteY22" fmla="*/ 326572 h 2220592"/>
              <a:gd name="connsiteX23" fmla="*/ 1463841 w 2404366"/>
              <a:gd name="connsiteY23" fmla="*/ 248195 h 2220592"/>
              <a:gd name="connsiteX24" fmla="*/ 1529155 w 2404366"/>
              <a:gd name="connsiteY24" fmla="*/ 169817 h 2220592"/>
              <a:gd name="connsiteX25" fmla="*/ 1594469 w 2404366"/>
              <a:gd name="connsiteY25" fmla="*/ 52252 h 2220592"/>
              <a:gd name="connsiteX26" fmla="*/ 1633658 w 2404366"/>
              <a:gd name="connsiteY26" fmla="*/ 0 h 2220592"/>
              <a:gd name="connsiteX27" fmla="*/ 2391303 w 2404366"/>
              <a:gd name="connsiteY27" fmla="*/ 0 h 2220592"/>
              <a:gd name="connsiteX28" fmla="*/ 2404366 w 2404366"/>
              <a:gd name="connsiteY28" fmla="*/ 365761 h 2220592"/>
              <a:gd name="connsiteX29" fmla="*/ 2195361 w 2404366"/>
              <a:gd name="connsiteY29" fmla="*/ 744583 h 2220592"/>
              <a:gd name="connsiteX30" fmla="*/ 1764286 w 2404366"/>
              <a:gd name="connsiteY30" fmla="*/ 1097280 h 2220592"/>
              <a:gd name="connsiteX31" fmla="*/ 1372401 w 2404366"/>
              <a:gd name="connsiteY31" fmla="*/ 1815737 h 2220592"/>
              <a:gd name="connsiteX32" fmla="*/ 1372401 w 2404366"/>
              <a:gd name="connsiteY32" fmla="*/ 2103120 h 2220592"/>
              <a:gd name="connsiteX33" fmla="*/ 834408 w 2404366"/>
              <a:gd name="connsiteY33" fmla="*/ 2220592 h 2220592"/>
              <a:gd name="connsiteX34" fmla="*/ 522120 w 2404366"/>
              <a:gd name="connsiteY34" fmla="*/ 1520181 h 2220592"/>
              <a:gd name="connsiteX35" fmla="*/ 864967 w 2404366"/>
              <a:gd name="connsiteY35" fmla="*/ 1401602 h 2220592"/>
              <a:gd name="connsiteX36" fmla="*/ 824879 w 2404366"/>
              <a:gd name="connsiteY36" fmla="*/ 1339790 h 2220592"/>
              <a:gd name="connsiteX0" fmla="*/ 625782 w 2283952"/>
              <a:gd name="connsiteY0" fmla="*/ 1134899 h 2220592"/>
              <a:gd name="connsiteX1" fmla="*/ 1051153 w 2283952"/>
              <a:gd name="connsiteY1" fmla="*/ 1225865 h 2220592"/>
              <a:gd name="connsiteX2" fmla="*/ 677656 w 2283952"/>
              <a:gd name="connsiteY2" fmla="*/ 1583354 h 2220592"/>
              <a:gd name="connsiteX3" fmla="*/ 546635 w 2283952"/>
              <a:gd name="connsiteY3" fmla="*/ 1181207 h 2220592"/>
              <a:gd name="connsiteX4" fmla="*/ 37141 w 2283952"/>
              <a:gd name="connsiteY4" fmla="*/ 1254035 h 2220592"/>
              <a:gd name="connsiteX5" fmla="*/ 115518 w 2283952"/>
              <a:gd name="connsiteY5" fmla="*/ 1214846 h 2220592"/>
              <a:gd name="connsiteX6" fmla="*/ 167769 w 2283952"/>
              <a:gd name="connsiteY6" fmla="*/ 1201783 h 2220592"/>
              <a:gd name="connsiteX7" fmla="*/ 246147 w 2283952"/>
              <a:gd name="connsiteY7" fmla="*/ 1162595 h 2220592"/>
              <a:gd name="connsiteX8" fmla="*/ 285335 w 2283952"/>
              <a:gd name="connsiteY8" fmla="*/ 1136469 h 2220592"/>
              <a:gd name="connsiteX9" fmla="*/ 402901 w 2283952"/>
              <a:gd name="connsiteY9" fmla="*/ 1071155 h 2220592"/>
              <a:gd name="connsiteX10" fmla="*/ 507404 w 2283952"/>
              <a:gd name="connsiteY10" fmla="*/ 1005840 h 2220592"/>
              <a:gd name="connsiteX11" fmla="*/ 546592 w 2283952"/>
              <a:gd name="connsiteY11" fmla="*/ 992777 h 2220592"/>
              <a:gd name="connsiteX12" fmla="*/ 664158 w 2283952"/>
              <a:gd name="connsiteY12" fmla="*/ 901337 h 2220592"/>
              <a:gd name="connsiteX13" fmla="*/ 742535 w 2283952"/>
              <a:gd name="connsiteY13" fmla="*/ 849086 h 2220592"/>
              <a:gd name="connsiteX14" fmla="*/ 807849 w 2283952"/>
              <a:gd name="connsiteY14" fmla="*/ 783772 h 2220592"/>
              <a:gd name="connsiteX15" fmla="*/ 833975 w 2283952"/>
              <a:gd name="connsiteY15" fmla="*/ 744583 h 2220592"/>
              <a:gd name="connsiteX16" fmla="*/ 912352 w 2283952"/>
              <a:gd name="connsiteY16" fmla="*/ 666206 h 2220592"/>
              <a:gd name="connsiteX17" fmla="*/ 951541 w 2283952"/>
              <a:gd name="connsiteY17" fmla="*/ 627017 h 2220592"/>
              <a:gd name="connsiteX18" fmla="*/ 1042981 w 2283952"/>
              <a:gd name="connsiteY18" fmla="*/ 561703 h 2220592"/>
              <a:gd name="connsiteX19" fmla="*/ 1069107 w 2283952"/>
              <a:gd name="connsiteY19" fmla="*/ 522515 h 2220592"/>
              <a:gd name="connsiteX20" fmla="*/ 1147484 w 2283952"/>
              <a:gd name="connsiteY20" fmla="*/ 470263 h 2220592"/>
              <a:gd name="connsiteX21" fmla="*/ 1212798 w 2283952"/>
              <a:gd name="connsiteY21" fmla="*/ 391886 h 2220592"/>
              <a:gd name="connsiteX22" fmla="*/ 1278112 w 2283952"/>
              <a:gd name="connsiteY22" fmla="*/ 326572 h 2220592"/>
              <a:gd name="connsiteX23" fmla="*/ 1343427 w 2283952"/>
              <a:gd name="connsiteY23" fmla="*/ 248195 h 2220592"/>
              <a:gd name="connsiteX24" fmla="*/ 1408741 w 2283952"/>
              <a:gd name="connsiteY24" fmla="*/ 169817 h 2220592"/>
              <a:gd name="connsiteX25" fmla="*/ 1474055 w 2283952"/>
              <a:gd name="connsiteY25" fmla="*/ 52252 h 2220592"/>
              <a:gd name="connsiteX26" fmla="*/ 1513244 w 2283952"/>
              <a:gd name="connsiteY26" fmla="*/ 0 h 2220592"/>
              <a:gd name="connsiteX27" fmla="*/ 2270889 w 2283952"/>
              <a:gd name="connsiteY27" fmla="*/ 0 h 2220592"/>
              <a:gd name="connsiteX28" fmla="*/ 2283952 w 2283952"/>
              <a:gd name="connsiteY28" fmla="*/ 365761 h 2220592"/>
              <a:gd name="connsiteX29" fmla="*/ 2074947 w 2283952"/>
              <a:gd name="connsiteY29" fmla="*/ 744583 h 2220592"/>
              <a:gd name="connsiteX30" fmla="*/ 1643872 w 2283952"/>
              <a:gd name="connsiteY30" fmla="*/ 1097280 h 2220592"/>
              <a:gd name="connsiteX31" fmla="*/ 1251987 w 2283952"/>
              <a:gd name="connsiteY31" fmla="*/ 1815737 h 2220592"/>
              <a:gd name="connsiteX32" fmla="*/ 1251987 w 2283952"/>
              <a:gd name="connsiteY32" fmla="*/ 2103120 h 2220592"/>
              <a:gd name="connsiteX33" fmla="*/ 713994 w 2283952"/>
              <a:gd name="connsiteY33" fmla="*/ 2220592 h 2220592"/>
              <a:gd name="connsiteX34" fmla="*/ 401706 w 2283952"/>
              <a:gd name="connsiteY34" fmla="*/ 1520181 h 2220592"/>
              <a:gd name="connsiteX35" fmla="*/ 744553 w 2283952"/>
              <a:gd name="connsiteY35" fmla="*/ 1401602 h 2220592"/>
              <a:gd name="connsiteX36" fmla="*/ 704465 w 2283952"/>
              <a:gd name="connsiteY36" fmla="*/ 1339790 h 2220592"/>
              <a:gd name="connsiteX0" fmla="*/ 531511 w 2189681"/>
              <a:gd name="connsiteY0" fmla="*/ 1134899 h 2220592"/>
              <a:gd name="connsiteX1" fmla="*/ 956882 w 2189681"/>
              <a:gd name="connsiteY1" fmla="*/ 1225865 h 2220592"/>
              <a:gd name="connsiteX2" fmla="*/ 583385 w 2189681"/>
              <a:gd name="connsiteY2" fmla="*/ 1583354 h 2220592"/>
              <a:gd name="connsiteX3" fmla="*/ 452364 w 2189681"/>
              <a:gd name="connsiteY3" fmla="*/ 1181207 h 2220592"/>
              <a:gd name="connsiteX4" fmla="*/ 456462 w 2189681"/>
              <a:gd name="connsiteY4" fmla="*/ 1194663 h 2220592"/>
              <a:gd name="connsiteX5" fmla="*/ 21247 w 2189681"/>
              <a:gd name="connsiteY5" fmla="*/ 1214846 h 2220592"/>
              <a:gd name="connsiteX6" fmla="*/ 73498 w 2189681"/>
              <a:gd name="connsiteY6" fmla="*/ 1201783 h 2220592"/>
              <a:gd name="connsiteX7" fmla="*/ 151876 w 2189681"/>
              <a:gd name="connsiteY7" fmla="*/ 1162595 h 2220592"/>
              <a:gd name="connsiteX8" fmla="*/ 191064 w 2189681"/>
              <a:gd name="connsiteY8" fmla="*/ 1136469 h 2220592"/>
              <a:gd name="connsiteX9" fmla="*/ 308630 w 2189681"/>
              <a:gd name="connsiteY9" fmla="*/ 1071155 h 2220592"/>
              <a:gd name="connsiteX10" fmla="*/ 413133 w 2189681"/>
              <a:gd name="connsiteY10" fmla="*/ 1005840 h 2220592"/>
              <a:gd name="connsiteX11" fmla="*/ 452321 w 2189681"/>
              <a:gd name="connsiteY11" fmla="*/ 992777 h 2220592"/>
              <a:gd name="connsiteX12" fmla="*/ 569887 w 2189681"/>
              <a:gd name="connsiteY12" fmla="*/ 901337 h 2220592"/>
              <a:gd name="connsiteX13" fmla="*/ 648264 w 2189681"/>
              <a:gd name="connsiteY13" fmla="*/ 849086 h 2220592"/>
              <a:gd name="connsiteX14" fmla="*/ 713578 w 2189681"/>
              <a:gd name="connsiteY14" fmla="*/ 783772 h 2220592"/>
              <a:gd name="connsiteX15" fmla="*/ 739704 w 2189681"/>
              <a:gd name="connsiteY15" fmla="*/ 744583 h 2220592"/>
              <a:gd name="connsiteX16" fmla="*/ 818081 w 2189681"/>
              <a:gd name="connsiteY16" fmla="*/ 666206 h 2220592"/>
              <a:gd name="connsiteX17" fmla="*/ 857270 w 2189681"/>
              <a:gd name="connsiteY17" fmla="*/ 627017 h 2220592"/>
              <a:gd name="connsiteX18" fmla="*/ 948710 w 2189681"/>
              <a:gd name="connsiteY18" fmla="*/ 561703 h 2220592"/>
              <a:gd name="connsiteX19" fmla="*/ 974836 w 2189681"/>
              <a:gd name="connsiteY19" fmla="*/ 522515 h 2220592"/>
              <a:gd name="connsiteX20" fmla="*/ 1053213 w 2189681"/>
              <a:gd name="connsiteY20" fmla="*/ 470263 h 2220592"/>
              <a:gd name="connsiteX21" fmla="*/ 1118527 w 2189681"/>
              <a:gd name="connsiteY21" fmla="*/ 391886 h 2220592"/>
              <a:gd name="connsiteX22" fmla="*/ 1183841 w 2189681"/>
              <a:gd name="connsiteY22" fmla="*/ 326572 h 2220592"/>
              <a:gd name="connsiteX23" fmla="*/ 1249156 w 2189681"/>
              <a:gd name="connsiteY23" fmla="*/ 248195 h 2220592"/>
              <a:gd name="connsiteX24" fmla="*/ 1314470 w 2189681"/>
              <a:gd name="connsiteY24" fmla="*/ 169817 h 2220592"/>
              <a:gd name="connsiteX25" fmla="*/ 1379784 w 2189681"/>
              <a:gd name="connsiteY25" fmla="*/ 52252 h 2220592"/>
              <a:gd name="connsiteX26" fmla="*/ 1418973 w 2189681"/>
              <a:gd name="connsiteY26" fmla="*/ 0 h 2220592"/>
              <a:gd name="connsiteX27" fmla="*/ 2176618 w 2189681"/>
              <a:gd name="connsiteY27" fmla="*/ 0 h 2220592"/>
              <a:gd name="connsiteX28" fmla="*/ 2189681 w 2189681"/>
              <a:gd name="connsiteY28" fmla="*/ 365761 h 2220592"/>
              <a:gd name="connsiteX29" fmla="*/ 1980676 w 2189681"/>
              <a:gd name="connsiteY29" fmla="*/ 744583 h 2220592"/>
              <a:gd name="connsiteX30" fmla="*/ 1549601 w 2189681"/>
              <a:gd name="connsiteY30" fmla="*/ 1097280 h 2220592"/>
              <a:gd name="connsiteX31" fmla="*/ 1157716 w 2189681"/>
              <a:gd name="connsiteY31" fmla="*/ 1815737 h 2220592"/>
              <a:gd name="connsiteX32" fmla="*/ 1157716 w 2189681"/>
              <a:gd name="connsiteY32" fmla="*/ 2103120 h 2220592"/>
              <a:gd name="connsiteX33" fmla="*/ 619723 w 2189681"/>
              <a:gd name="connsiteY33" fmla="*/ 2220592 h 2220592"/>
              <a:gd name="connsiteX34" fmla="*/ 307435 w 2189681"/>
              <a:gd name="connsiteY34" fmla="*/ 1520181 h 2220592"/>
              <a:gd name="connsiteX35" fmla="*/ 650282 w 2189681"/>
              <a:gd name="connsiteY35" fmla="*/ 1401602 h 2220592"/>
              <a:gd name="connsiteX36" fmla="*/ 610194 w 2189681"/>
              <a:gd name="connsiteY36" fmla="*/ 1339790 h 2220592"/>
              <a:gd name="connsiteX0" fmla="*/ 531511 w 2189681"/>
              <a:gd name="connsiteY0" fmla="*/ 1134899 h 2220592"/>
              <a:gd name="connsiteX1" fmla="*/ 956882 w 2189681"/>
              <a:gd name="connsiteY1" fmla="*/ 1225865 h 2220592"/>
              <a:gd name="connsiteX2" fmla="*/ 583385 w 2189681"/>
              <a:gd name="connsiteY2" fmla="*/ 1583354 h 2220592"/>
              <a:gd name="connsiteX3" fmla="*/ 452364 w 2189681"/>
              <a:gd name="connsiteY3" fmla="*/ 1181207 h 2220592"/>
              <a:gd name="connsiteX4" fmla="*/ 456462 w 2189681"/>
              <a:gd name="connsiteY4" fmla="*/ 1194663 h 2220592"/>
              <a:gd name="connsiteX5" fmla="*/ 21247 w 2189681"/>
              <a:gd name="connsiteY5" fmla="*/ 1214846 h 2220592"/>
              <a:gd name="connsiteX6" fmla="*/ 73498 w 2189681"/>
              <a:gd name="connsiteY6" fmla="*/ 1201783 h 2220592"/>
              <a:gd name="connsiteX7" fmla="*/ 151876 w 2189681"/>
              <a:gd name="connsiteY7" fmla="*/ 1162595 h 2220592"/>
              <a:gd name="connsiteX8" fmla="*/ 191064 w 2189681"/>
              <a:gd name="connsiteY8" fmla="*/ 1136469 h 2220592"/>
              <a:gd name="connsiteX9" fmla="*/ 308630 w 2189681"/>
              <a:gd name="connsiteY9" fmla="*/ 1071155 h 2220592"/>
              <a:gd name="connsiteX10" fmla="*/ 413133 w 2189681"/>
              <a:gd name="connsiteY10" fmla="*/ 1005840 h 2220592"/>
              <a:gd name="connsiteX11" fmla="*/ 452321 w 2189681"/>
              <a:gd name="connsiteY11" fmla="*/ 992777 h 2220592"/>
              <a:gd name="connsiteX12" fmla="*/ 569887 w 2189681"/>
              <a:gd name="connsiteY12" fmla="*/ 901337 h 2220592"/>
              <a:gd name="connsiteX13" fmla="*/ 648264 w 2189681"/>
              <a:gd name="connsiteY13" fmla="*/ 849086 h 2220592"/>
              <a:gd name="connsiteX14" fmla="*/ 713578 w 2189681"/>
              <a:gd name="connsiteY14" fmla="*/ 783772 h 2220592"/>
              <a:gd name="connsiteX15" fmla="*/ 739704 w 2189681"/>
              <a:gd name="connsiteY15" fmla="*/ 744583 h 2220592"/>
              <a:gd name="connsiteX16" fmla="*/ 818081 w 2189681"/>
              <a:gd name="connsiteY16" fmla="*/ 666206 h 2220592"/>
              <a:gd name="connsiteX17" fmla="*/ 857270 w 2189681"/>
              <a:gd name="connsiteY17" fmla="*/ 627017 h 2220592"/>
              <a:gd name="connsiteX18" fmla="*/ 948710 w 2189681"/>
              <a:gd name="connsiteY18" fmla="*/ 561703 h 2220592"/>
              <a:gd name="connsiteX19" fmla="*/ 974836 w 2189681"/>
              <a:gd name="connsiteY19" fmla="*/ 522515 h 2220592"/>
              <a:gd name="connsiteX20" fmla="*/ 1053213 w 2189681"/>
              <a:gd name="connsiteY20" fmla="*/ 470263 h 2220592"/>
              <a:gd name="connsiteX21" fmla="*/ 1118527 w 2189681"/>
              <a:gd name="connsiteY21" fmla="*/ 391886 h 2220592"/>
              <a:gd name="connsiteX22" fmla="*/ 1183841 w 2189681"/>
              <a:gd name="connsiteY22" fmla="*/ 326572 h 2220592"/>
              <a:gd name="connsiteX23" fmla="*/ 1249156 w 2189681"/>
              <a:gd name="connsiteY23" fmla="*/ 248195 h 2220592"/>
              <a:gd name="connsiteX24" fmla="*/ 1314470 w 2189681"/>
              <a:gd name="connsiteY24" fmla="*/ 169817 h 2220592"/>
              <a:gd name="connsiteX25" fmla="*/ 1379784 w 2189681"/>
              <a:gd name="connsiteY25" fmla="*/ 52252 h 2220592"/>
              <a:gd name="connsiteX26" fmla="*/ 1418973 w 2189681"/>
              <a:gd name="connsiteY26" fmla="*/ 0 h 2220592"/>
              <a:gd name="connsiteX27" fmla="*/ 2176618 w 2189681"/>
              <a:gd name="connsiteY27" fmla="*/ 0 h 2220592"/>
              <a:gd name="connsiteX28" fmla="*/ 2189681 w 2189681"/>
              <a:gd name="connsiteY28" fmla="*/ 365761 h 2220592"/>
              <a:gd name="connsiteX29" fmla="*/ 1980676 w 2189681"/>
              <a:gd name="connsiteY29" fmla="*/ 744583 h 2220592"/>
              <a:gd name="connsiteX30" fmla="*/ 1549601 w 2189681"/>
              <a:gd name="connsiteY30" fmla="*/ 1097280 h 2220592"/>
              <a:gd name="connsiteX31" fmla="*/ 1157716 w 2189681"/>
              <a:gd name="connsiteY31" fmla="*/ 1815737 h 2220592"/>
              <a:gd name="connsiteX32" fmla="*/ 1157716 w 2189681"/>
              <a:gd name="connsiteY32" fmla="*/ 2103120 h 2220592"/>
              <a:gd name="connsiteX33" fmla="*/ 619723 w 2189681"/>
              <a:gd name="connsiteY33" fmla="*/ 2220592 h 2220592"/>
              <a:gd name="connsiteX34" fmla="*/ 552287 w 2189681"/>
              <a:gd name="connsiteY34" fmla="*/ 1817040 h 2220592"/>
              <a:gd name="connsiteX35" fmla="*/ 650282 w 2189681"/>
              <a:gd name="connsiteY35" fmla="*/ 1401602 h 2220592"/>
              <a:gd name="connsiteX36" fmla="*/ 610194 w 2189681"/>
              <a:gd name="connsiteY36" fmla="*/ 1339790 h 2220592"/>
              <a:gd name="connsiteX0" fmla="*/ 531511 w 2189681"/>
              <a:gd name="connsiteY0" fmla="*/ 1134899 h 2220592"/>
              <a:gd name="connsiteX1" fmla="*/ 956882 w 2189681"/>
              <a:gd name="connsiteY1" fmla="*/ 1225865 h 2220592"/>
              <a:gd name="connsiteX2" fmla="*/ 551941 w 2189681"/>
              <a:gd name="connsiteY2" fmla="*/ 1251600 h 2220592"/>
              <a:gd name="connsiteX3" fmla="*/ 583385 w 2189681"/>
              <a:gd name="connsiteY3" fmla="*/ 1583354 h 2220592"/>
              <a:gd name="connsiteX4" fmla="*/ 452364 w 2189681"/>
              <a:gd name="connsiteY4" fmla="*/ 1181207 h 2220592"/>
              <a:gd name="connsiteX5" fmla="*/ 456462 w 2189681"/>
              <a:gd name="connsiteY5" fmla="*/ 1194663 h 2220592"/>
              <a:gd name="connsiteX6" fmla="*/ 21247 w 2189681"/>
              <a:gd name="connsiteY6" fmla="*/ 1214846 h 2220592"/>
              <a:gd name="connsiteX7" fmla="*/ 73498 w 2189681"/>
              <a:gd name="connsiteY7" fmla="*/ 1201783 h 2220592"/>
              <a:gd name="connsiteX8" fmla="*/ 151876 w 2189681"/>
              <a:gd name="connsiteY8" fmla="*/ 1162595 h 2220592"/>
              <a:gd name="connsiteX9" fmla="*/ 191064 w 2189681"/>
              <a:gd name="connsiteY9" fmla="*/ 1136469 h 2220592"/>
              <a:gd name="connsiteX10" fmla="*/ 308630 w 2189681"/>
              <a:gd name="connsiteY10" fmla="*/ 1071155 h 2220592"/>
              <a:gd name="connsiteX11" fmla="*/ 413133 w 2189681"/>
              <a:gd name="connsiteY11" fmla="*/ 1005840 h 2220592"/>
              <a:gd name="connsiteX12" fmla="*/ 452321 w 2189681"/>
              <a:gd name="connsiteY12" fmla="*/ 992777 h 2220592"/>
              <a:gd name="connsiteX13" fmla="*/ 569887 w 2189681"/>
              <a:gd name="connsiteY13" fmla="*/ 901337 h 2220592"/>
              <a:gd name="connsiteX14" fmla="*/ 648264 w 2189681"/>
              <a:gd name="connsiteY14" fmla="*/ 849086 h 2220592"/>
              <a:gd name="connsiteX15" fmla="*/ 713578 w 2189681"/>
              <a:gd name="connsiteY15" fmla="*/ 783772 h 2220592"/>
              <a:gd name="connsiteX16" fmla="*/ 739704 w 2189681"/>
              <a:gd name="connsiteY16" fmla="*/ 744583 h 2220592"/>
              <a:gd name="connsiteX17" fmla="*/ 818081 w 2189681"/>
              <a:gd name="connsiteY17" fmla="*/ 666206 h 2220592"/>
              <a:gd name="connsiteX18" fmla="*/ 857270 w 2189681"/>
              <a:gd name="connsiteY18" fmla="*/ 627017 h 2220592"/>
              <a:gd name="connsiteX19" fmla="*/ 948710 w 2189681"/>
              <a:gd name="connsiteY19" fmla="*/ 561703 h 2220592"/>
              <a:gd name="connsiteX20" fmla="*/ 974836 w 2189681"/>
              <a:gd name="connsiteY20" fmla="*/ 522515 h 2220592"/>
              <a:gd name="connsiteX21" fmla="*/ 1053213 w 2189681"/>
              <a:gd name="connsiteY21" fmla="*/ 470263 h 2220592"/>
              <a:gd name="connsiteX22" fmla="*/ 1118527 w 2189681"/>
              <a:gd name="connsiteY22" fmla="*/ 391886 h 2220592"/>
              <a:gd name="connsiteX23" fmla="*/ 1183841 w 2189681"/>
              <a:gd name="connsiteY23" fmla="*/ 326572 h 2220592"/>
              <a:gd name="connsiteX24" fmla="*/ 1249156 w 2189681"/>
              <a:gd name="connsiteY24" fmla="*/ 248195 h 2220592"/>
              <a:gd name="connsiteX25" fmla="*/ 1314470 w 2189681"/>
              <a:gd name="connsiteY25" fmla="*/ 169817 h 2220592"/>
              <a:gd name="connsiteX26" fmla="*/ 1379784 w 2189681"/>
              <a:gd name="connsiteY26" fmla="*/ 52252 h 2220592"/>
              <a:gd name="connsiteX27" fmla="*/ 1418973 w 2189681"/>
              <a:gd name="connsiteY27" fmla="*/ 0 h 2220592"/>
              <a:gd name="connsiteX28" fmla="*/ 2176618 w 2189681"/>
              <a:gd name="connsiteY28" fmla="*/ 0 h 2220592"/>
              <a:gd name="connsiteX29" fmla="*/ 2189681 w 2189681"/>
              <a:gd name="connsiteY29" fmla="*/ 365761 h 2220592"/>
              <a:gd name="connsiteX30" fmla="*/ 1980676 w 2189681"/>
              <a:gd name="connsiteY30" fmla="*/ 744583 h 2220592"/>
              <a:gd name="connsiteX31" fmla="*/ 1549601 w 2189681"/>
              <a:gd name="connsiteY31" fmla="*/ 1097280 h 2220592"/>
              <a:gd name="connsiteX32" fmla="*/ 1157716 w 2189681"/>
              <a:gd name="connsiteY32" fmla="*/ 1815737 h 2220592"/>
              <a:gd name="connsiteX33" fmla="*/ 1157716 w 2189681"/>
              <a:gd name="connsiteY33" fmla="*/ 2103120 h 2220592"/>
              <a:gd name="connsiteX34" fmla="*/ 619723 w 2189681"/>
              <a:gd name="connsiteY34" fmla="*/ 2220592 h 2220592"/>
              <a:gd name="connsiteX35" fmla="*/ 552287 w 2189681"/>
              <a:gd name="connsiteY35" fmla="*/ 1817040 h 2220592"/>
              <a:gd name="connsiteX36" fmla="*/ 650282 w 2189681"/>
              <a:gd name="connsiteY36" fmla="*/ 1401602 h 2220592"/>
              <a:gd name="connsiteX37" fmla="*/ 610194 w 2189681"/>
              <a:gd name="connsiteY37" fmla="*/ 1339790 h 2220592"/>
              <a:gd name="connsiteX0" fmla="*/ 531511 w 2189681"/>
              <a:gd name="connsiteY0" fmla="*/ 1134899 h 2220592"/>
              <a:gd name="connsiteX1" fmla="*/ 568702 w 2189681"/>
              <a:gd name="connsiteY1" fmla="*/ 1206074 h 2220592"/>
              <a:gd name="connsiteX2" fmla="*/ 551941 w 2189681"/>
              <a:gd name="connsiteY2" fmla="*/ 1251600 h 2220592"/>
              <a:gd name="connsiteX3" fmla="*/ 583385 w 2189681"/>
              <a:gd name="connsiteY3" fmla="*/ 1583354 h 2220592"/>
              <a:gd name="connsiteX4" fmla="*/ 452364 w 2189681"/>
              <a:gd name="connsiteY4" fmla="*/ 1181207 h 2220592"/>
              <a:gd name="connsiteX5" fmla="*/ 456462 w 2189681"/>
              <a:gd name="connsiteY5" fmla="*/ 1194663 h 2220592"/>
              <a:gd name="connsiteX6" fmla="*/ 21247 w 2189681"/>
              <a:gd name="connsiteY6" fmla="*/ 1214846 h 2220592"/>
              <a:gd name="connsiteX7" fmla="*/ 73498 w 2189681"/>
              <a:gd name="connsiteY7" fmla="*/ 1201783 h 2220592"/>
              <a:gd name="connsiteX8" fmla="*/ 151876 w 2189681"/>
              <a:gd name="connsiteY8" fmla="*/ 1162595 h 2220592"/>
              <a:gd name="connsiteX9" fmla="*/ 191064 w 2189681"/>
              <a:gd name="connsiteY9" fmla="*/ 1136469 h 2220592"/>
              <a:gd name="connsiteX10" fmla="*/ 308630 w 2189681"/>
              <a:gd name="connsiteY10" fmla="*/ 1071155 h 2220592"/>
              <a:gd name="connsiteX11" fmla="*/ 413133 w 2189681"/>
              <a:gd name="connsiteY11" fmla="*/ 1005840 h 2220592"/>
              <a:gd name="connsiteX12" fmla="*/ 452321 w 2189681"/>
              <a:gd name="connsiteY12" fmla="*/ 992777 h 2220592"/>
              <a:gd name="connsiteX13" fmla="*/ 569887 w 2189681"/>
              <a:gd name="connsiteY13" fmla="*/ 901337 h 2220592"/>
              <a:gd name="connsiteX14" fmla="*/ 648264 w 2189681"/>
              <a:gd name="connsiteY14" fmla="*/ 849086 h 2220592"/>
              <a:gd name="connsiteX15" fmla="*/ 713578 w 2189681"/>
              <a:gd name="connsiteY15" fmla="*/ 783772 h 2220592"/>
              <a:gd name="connsiteX16" fmla="*/ 739704 w 2189681"/>
              <a:gd name="connsiteY16" fmla="*/ 744583 h 2220592"/>
              <a:gd name="connsiteX17" fmla="*/ 818081 w 2189681"/>
              <a:gd name="connsiteY17" fmla="*/ 666206 h 2220592"/>
              <a:gd name="connsiteX18" fmla="*/ 857270 w 2189681"/>
              <a:gd name="connsiteY18" fmla="*/ 627017 h 2220592"/>
              <a:gd name="connsiteX19" fmla="*/ 948710 w 2189681"/>
              <a:gd name="connsiteY19" fmla="*/ 561703 h 2220592"/>
              <a:gd name="connsiteX20" fmla="*/ 974836 w 2189681"/>
              <a:gd name="connsiteY20" fmla="*/ 522515 h 2220592"/>
              <a:gd name="connsiteX21" fmla="*/ 1053213 w 2189681"/>
              <a:gd name="connsiteY21" fmla="*/ 470263 h 2220592"/>
              <a:gd name="connsiteX22" fmla="*/ 1118527 w 2189681"/>
              <a:gd name="connsiteY22" fmla="*/ 391886 h 2220592"/>
              <a:gd name="connsiteX23" fmla="*/ 1183841 w 2189681"/>
              <a:gd name="connsiteY23" fmla="*/ 326572 h 2220592"/>
              <a:gd name="connsiteX24" fmla="*/ 1249156 w 2189681"/>
              <a:gd name="connsiteY24" fmla="*/ 248195 h 2220592"/>
              <a:gd name="connsiteX25" fmla="*/ 1314470 w 2189681"/>
              <a:gd name="connsiteY25" fmla="*/ 169817 h 2220592"/>
              <a:gd name="connsiteX26" fmla="*/ 1379784 w 2189681"/>
              <a:gd name="connsiteY26" fmla="*/ 52252 h 2220592"/>
              <a:gd name="connsiteX27" fmla="*/ 1418973 w 2189681"/>
              <a:gd name="connsiteY27" fmla="*/ 0 h 2220592"/>
              <a:gd name="connsiteX28" fmla="*/ 2176618 w 2189681"/>
              <a:gd name="connsiteY28" fmla="*/ 0 h 2220592"/>
              <a:gd name="connsiteX29" fmla="*/ 2189681 w 2189681"/>
              <a:gd name="connsiteY29" fmla="*/ 365761 h 2220592"/>
              <a:gd name="connsiteX30" fmla="*/ 1980676 w 2189681"/>
              <a:gd name="connsiteY30" fmla="*/ 744583 h 2220592"/>
              <a:gd name="connsiteX31" fmla="*/ 1549601 w 2189681"/>
              <a:gd name="connsiteY31" fmla="*/ 1097280 h 2220592"/>
              <a:gd name="connsiteX32" fmla="*/ 1157716 w 2189681"/>
              <a:gd name="connsiteY32" fmla="*/ 1815737 h 2220592"/>
              <a:gd name="connsiteX33" fmla="*/ 1157716 w 2189681"/>
              <a:gd name="connsiteY33" fmla="*/ 2103120 h 2220592"/>
              <a:gd name="connsiteX34" fmla="*/ 619723 w 2189681"/>
              <a:gd name="connsiteY34" fmla="*/ 2220592 h 2220592"/>
              <a:gd name="connsiteX35" fmla="*/ 552287 w 2189681"/>
              <a:gd name="connsiteY35" fmla="*/ 1817040 h 2220592"/>
              <a:gd name="connsiteX36" fmla="*/ 650282 w 2189681"/>
              <a:gd name="connsiteY36" fmla="*/ 1401602 h 2220592"/>
              <a:gd name="connsiteX37" fmla="*/ 610194 w 2189681"/>
              <a:gd name="connsiteY37" fmla="*/ 1339790 h 2220592"/>
              <a:gd name="connsiteX0" fmla="*/ 531511 w 2189681"/>
              <a:gd name="connsiteY0" fmla="*/ 1134899 h 2220592"/>
              <a:gd name="connsiteX1" fmla="*/ 568702 w 2189681"/>
              <a:gd name="connsiteY1" fmla="*/ 1206074 h 2220592"/>
              <a:gd name="connsiteX2" fmla="*/ 551941 w 2189681"/>
              <a:gd name="connsiteY2" fmla="*/ 1251600 h 2220592"/>
              <a:gd name="connsiteX3" fmla="*/ 583385 w 2189681"/>
              <a:gd name="connsiteY3" fmla="*/ 1583354 h 2220592"/>
              <a:gd name="connsiteX4" fmla="*/ 452364 w 2189681"/>
              <a:gd name="connsiteY4" fmla="*/ 1181207 h 2220592"/>
              <a:gd name="connsiteX5" fmla="*/ 456462 w 2189681"/>
              <a:gd name="connsiteY5" fmla="*/ 1194663 h 2220592"/>
              <a:gd name="connsiteX6" fmla="*/ 21247 w 2189681"/>
              <a:gd name="connsiteY6" fmla="*/ 1214846 h 2220592"/>
              <a:gd name="connsiteX7" fmla="*/ 73498 w 2189681"/>
              <a:gd name="connsiteY7" fmla="*/ 1201783 h 2220592"/>
              <a:gd name="connsiteX8" fmla="*/ 151876 w 2189681"/>
              <a:gd name="connsiteY8" fmla="*/ 1162595 h 2220592"/>
              <a:gd name="connsiteX9" fmla="*/ 191064 w 2189681"/>
              <a:gd name="connsiteY9" fmla="*/ 1136469 h 2220592"/>
              <a:gd name="connsiteX10" fmla="*/ 308630 w 2189681"/>
              <a:gd name="connsiteY10" fmla="*/ 1071155 h 2220592"/>
              <a:gd name="connsiteX11" fmla="*/ 413133 w 2189681"/>
              <a:gd name="connsiteY11" fmla="*/ 1005840 h 2220592"/>
              <a:gd name="connsiteX12" fmla="*/ 452321 w 2189681"/>
              <a:gd name="connsiteY12" fmla="*/ 992777 h 2220592"/>
              <a:gd name="connsiteX13" fmla="*/ 569887 w 2189681"/>
              <a:gd name="connsiteY13" fmla="*/ 901337 h 2220592"/>
              <a:gd name="connsiteX14" fmla="*/ 648264 w 2189681"/>
              <a:gd name="connsiteY14" fmla="*/ 849086 h 2220592"/>
              <a:gd name="connsiteX15" fmla="*/ 713578 w 2189681"/>
              <a:gd name="connsiteY15" fmla="*/ 783772 h 2220592"/>
              <a:gd name="connsiteX16" fmla="*/ 739704 w 2189681"/>
              <a:gd name="connsiteY16" fmla="*/ 744583 h 2220592"/>
              <a:gd name="connsiteX17" fmla="*/ 818081 w 2189681"/>
              <a:gd name="connsiteY17" fmla="*/ 666206 h 2220592"/>
              <a:gd name="connsiteX18" fmla="*/ 857270 w 2189681"/>
              <a:gd name="connsiteY18" fmla="*/ 627017 h 2220592"/>
              <a:gd name="connsiteX19" fmla="*/ 948710 w 2189681"/>
              <a:gd name="connsiteY19" fmla="*/ 561703 h 2220592"/>
              <a:gd name="connsiteX20" fmla="*/ 974836 w 2189681"/>
              <a:gd name="connsiteY20" fmla="*/ 522515 h 2220592"/>
              <a:gd name="connsiteX21" fmla="*/ 1053213 w 2189681"/>
              <a:gd name="connsiteY21" fmla="*/ 470263 h 2220592"/>
              <a:gd name="connsiteX22" fmla="*/ 1118527 w 2189681"/>
              <a:gd name="connsiteY22" fmla="*/ 391886 h 2220592"/>
              <a:gd name="connsiteX23" fmla="*/ 1183841 w 2189681"/>
              <a:gd name="connsiteY23" fmla="*/ 326572 h 2220592"/>
              <a:gd name="connsiteX24" fmla="*/ 1249156 w 2189681"/>
              <a:gd name="connsiteY24" fmla="*/ 248195 h 2220592"/>
              <a:gd name="connsiteX25" fmla="*/ 1314470 w 2189681"/>
              <a:gd name="connsiteY25" fmla="*/ 169817 h 2220592"/>
              <a:gd name="connsiteX26" fmla="*/ 1379784 w 2189681"/>
              <a:gd name="connsiteY26" fmla="*/ 52252 h 2220592"/>
              <a:gd name="connsiteX27" fmla="*/ 1418973 w 2189681"/>
              <a:gd name="connsiteY27" fmla="*/ 0 h 2220592"/>
              <a:gd name="connsiteX28" fmla="*/ 2176618 w 2189681"/>
              <a:gd name="connsiteY28" fmla="*/ 0 h 2220592"/>
              <a:gd name="connsiteX29" fmla="*/ 2189681 w 2189681"/>
              <a:gd name="connsiteY29" fmla="*/ 365761 h 2220592"/>
              <a:gd name="connsiteX30" fmla="*/ 1980676 w 2189681"/>
              <a:gd name="connsiteY30" fmla="*/ 744583 h 2220592"/>
              <a:gd name="connsiteX31" fmla="*/ 1549601 w 2189681"/>
              <a:gd name="connsiteY31" fmla="*/ 1097280 h 2220592"/>
              <a:gd name="connsiteX32" fmla="*/ 1157716 w 2189681"/>
              <a:gd name="connsiteY32" fmla="*/ 1815737 h 2220592"/>
              <a:gd name="connsiteX33" fmla="*/ 1157716 w 2189681"/>
              <a:gd name="connsiteY33" fmla="*/ 2103120 h 2220592"/>
              <a:gd name="connsiteX34" fmla="*/ 619723 w 2189681"/>
              <a:gd name="connsiteY34" fmla="*/ 2220592 h 2220592"/>
              <a:gd name="connsiteX35" fmla="*/ 552287 w 2189681"/>
              <a:gd name="connsiteY35" fmla="*/ 1817040 h 2220592"/>
              <a:gd name="connsiteX36" fmla="*/ 572646 w 2189681"/>
              <a:gd name="connsiteY36" fmla="*/ 1421392 h 2220592"/>
              <a:gd name="connsiteX37" fmla="*/ 610194 w 2189681"/>
              <a:gd name="connsiteY37" fmla="*/ 1339790 h 2220592"/>
              <a:gd name="connsiteX0" fmla="*/ 458633 w 2116803"/>
              <a:gd name="connsiteY0" fmla="*/ 1134899 h 2220592"/>
              <a:gd name="connsiteX1" fmla="*/ 495824 w 2116803"/>
              <a:gd name="connsiteY1" fmla="*/ 1206074 h 2220592"/>
              <a:gd name="connsiteX2" fmla="*/ 479063 w 2116803"/>
              <a:gd name="connsiteY2" fmla="*/ 1251600 h 2220592"/>
              <a:gd name="connsiteX3" fmla="*/ 510507 w 2116803"/>
              <a:gd name="connsiteY3" fmla="*/ 1583354 h 2220592"/>
              <a:gd name="connsiteX4" fmla="*/ 379486 w 2116803"/>
              <a:gd name="connsiteY4" fmla="*/ 1181207 h 2220592"/>
              <a:gd name="connsiteX5" fmla="*/ 383584 w 2116803"/>
              <a:gd name="connsiteY5" fmla="*/ 1194663 h 2220592"/>
              <a:gd name="connsiteX6" fmla="*/ 402241 w 2116803"/>
              <a:gd name="connsiteY6" fmla="*/ 1115893 h 2220592"/>
              <a:gd name="connsiteX7" fmla="*/ 620 w 2116803"/>
              <a:gd name="connsiteY7" fmla="*/ 1201783 h 2220592"/>
              <a:gd name="connsiteX8" fmla="*/ 78998 w 2116803"/>
              <a:gd name="connsiteY8" fmla="*/ 1162595 h 2220592"/>
              <a:gd name="connsiteX9" fmla="*/ 118186 w 2116803"/>
              <a:gd name="connsiteY9" fmla="*/ 1136469 h 2220592"/>
              <a:gd name="connsiteX10" fmla="*/ 235752 w 2116803"/>
              <a:gd name="connsiteY10" fmla="*/ 1071155 h 2220592"/>
              <a:gd name="connsiteX11" fmla="*/ 340255 w 2116803"/>
              <a:gd name="connsiteY11" fmla="*/ 1005840 h 2220592"/>
              <a:gd name="connsiteX12" fmla="*/ 379443 w 2116803"/>
              <a:gd name="connsiteY12" fmla="*/ 992777 h 2220592"/>
              <a:gd name="connsiteX13" fmla="*/ 497009 w 2116803"/>
              <a:gd name="connsiteY13" fmla="*/ 901337 h 2220592"/>
              <a:gd name="connsiteX14" fmla="*/ 575386 w 2116803"/>
              <a:gd name="connsiteY14" fmla="*/ 849086 h 2220592"/>
              <a:gd name="connsiteX15" fmla="*/ 640700 w 2116803"/>
              <a:gd name="connsiteY15" fmla="*/ 783772 h 2220592"/>
              <a:gd name="connsiteX16" fmla="*/ 666826 w 2116803"/>
              <a:gd name="connsiteY16" fmla="*/ 744583 h 2220592"/>
              <a:gd name="connsiteX17" fmla="*/ 745203 w 2116803"/>
              <a:gd name="connsiteY17" fmla="*/ 666206 h 2220592"/>
              <a:gd name="connsiteX18" fmla="*/ 784392 w 2116803"/>
              <a:gd name="connsiteY18" fmla="*/ 627017 h 2220592"/>
              <a:gd name="connsiteX19" fmla="*/ 875832 w 2116803"/>
              <a:gd name="connsiteY19" fmla="*/ 561703 h 2220592"/>
              <a:gd name="connsiteX20" fmla="*/ 901958 w 2116803"/>
              <a:gd name="connsiteY20" fmla="*/ 522515 h 2220592"/>
              <a:gd name="connsiteX21" fmla="*/ 980335 w 2116803"/>
              <a:gd name="connsiteY21" fmla="*/ 470263 h 2220592"/>
              <a:gd name="connsiteX22" fmla="*/ 1045649 w 2116803"/>
              <a:gd name="connsiteY22" fmla="*/ 391886 h 2220592"/>
              <a:gd name="connsiteX23" fmla="*/ 1110963 w 2116803"/>
              <a:gd name="connsiteY23" fmla="*/ 326572 h 2220592"/>
              <a:gd name="connsiteX24" fmla="*/ 1176278 w 2116803"/>
              <a:gd name="connsiteY24" fmla="*/ 248195 h 2220592"/>
              <a:gd name="connsiteX25" fmla="*/ 1241592 w 2116803"/>
              <a:gd name="connsiteY25" fmla="*/ 169817 h 2220592"/>
              <a:gd name="connsiteX26" fmla="*/ 1306906 w 2116803"/>
              <a:gd name="connsiteY26" fmla="*/ 52252 h 2220592"/>
              <a:gd name="connsiteX27" fmla="*/ 1346095 w 2116803"/>
              <a:gd name="connsiteY27" fmla="*/ 0 h 2220592"/>
              <a:gd name="connsiteX28" fmla="*/ 2103740 w 2116803"/>
              <a:gd name="connsiteY28" fmla="*/ 0 h 2220592"/>
              <a:gd name="connsiteX29" fmla="*/ 2116803 w 2116803"/>
              <a:gd name="connsiteY29" fmla="*/ 365761 h 2220592"/>
              <a:gd name="connsiteX30" fmla="*/ 1907798 w 2116803"/>
              <a:gd name="connsiteY30" fmla="*/ 744583 h 2220592"/>
              <a:gd name="connsiteX31" fmla="*/ 1476723 w 2116803"/>
              <a:gd name="connsiteY31" fmla="*/ 1097280 h 2220592"/>
              <a:gd name="connsiteX32" fmla="*/ 1084838 w 2116803"/>
              <a:gd name="connsiteY32" fmla="*/ 1815737 h 2220592"/>
              <a:gd name="connsiteX33" fmla="*/ 1084838 w 2116803"/>
              <a:gd name="connsiteY33" fmla="*/ 2103120 h 2220592"/>
              <a:gd name="connsiteX34" fmla="*/ 546845 w 2116803"/>
              <a:gd name="connsiteY34" fmla="*/ 2220592 h 2220592"/>
              <a:gd name="connsiteX35" fmla="*/ 479409 w 2116803"/>
              <a:gd name="connsiteY35" fmla="*/ 1817040 h 2220592"/>
              <a:gd name="connsiteX36" fmla="*/ 499768 w 2116803"/>
              <a:gd name="connsiteY36" fmla="*/ 1421392 h 2220592"/>
              <a:gd name="connsiteX37" fmla="*/ 537316 w 2116803"/>
              <a:gd name="connsiteY37" fmla="*/ 1339790 h 2220592"/>
              <a:gd name="connsiteX0" fmla="*/ 393266 w 2051436"/>
              <a:gd name="connsiteY0" fmla="*/ 1134899 h 2220592"/>
              <a:gd name="connsiteX1" fmla="*/ 430457 w 2051436"/>
              <a:gd name="connsiteY1" fmla="*/ 1206074 h 2220592"/>
              <a:gd name="connsiteX2" fmla="*/ 413696 w 2051436"/>
              <a:gd name="connsiteY2" fmla="*/ 1251600 h 2220592"/>
              <a:gd name="connsiteX3" fmla="*/ 445140 w 2051436"/>
              <a:gd name="connsiteY3" fmla="*/ 1583354 h 2220592"/>
              <a:gd name="connsiteX4" fmla="*/ 314119 w 2051436"/>
              <a:gd name="connsiteY4" fmla="*/ 1181207 h 2220592"/>
              <a:gd name="connsiteX5" fmla="*/ 318217 w 2051436"/>
              <a:gd name="connsiteY5" fmla="*/ 1194663 h 2220592"/>
              <a:gd name="connsiteX6" fmla="*/ 336874 w 2051436"/>
              <a:gd name="connsiteY6" fmla="*/ 1115893 h 2220592"/>
              <a:gd name="connsiteX7" fmla="*/ 305517 w 2051436"/>
              <a:gd name="connsiteY7" fmla="*/ 1083040 h 2220592"/>
              <a:gd name="connsiteX8" fmla="*/ 13631 w 2051436"/>
              <a:gd name="connsiteY8" fmla="*/ 1162595 h 2220592"/>
              <a:gd name="connsiteX9" fmla="*/ 52819 w 2051436"/>
              <a:gd name="connsiteY9" fmla="*/ 1136469 h 2220592"/>
              <a:gd name="connsiteX10" fmla="*/ 170385 w 2051436"/>
              <a:gd name="connsiteY10" fmla="*/ 1071155 h 2220592"/>
              <a:gd name="connsiteX11" fmla="*/ 274888 w 2051436"/>
              <a:gd name="connsiteY11" fmla="*/ 1005840 h 2220592"/>
              <a:gd name="connsiteX12" fmla="*/ 314076 w 2051436"/>
              <a:gd name="connsiteY12" fmla="*/ 992777 h 2220592"/>
              <a:gd name="connsiteX13" fmla="*/ 431642 w 2051436"/>
              <a:gd name="connsiteY13" fmla="*/ 901337 h 2220592"/>
              <a:gd name="connsiteX14" fmla="*/ 510019 w 2051436"/>
              <a:gd name="connsiteY14" fmla="*/ 849086 h 2220592"/>
              <a:gd name="connsiteX15" fmla="*/ 575333 w 2051436"/>
              <a:gd name="connsiteY15" fmla="*/ 783772 h 2220592"/>
              <a:gd name="connsiteX16" fmla="*/ 601459 w 2051436"/>
              <a:gd name="connsiteY16" fmla="*/ 744583 h 2220592"/>
              <a:gd name="connsiteX17" fmla="*/ 679836 w 2051436"/>
              <a:gd name="connsiteY17" fmla="*/ 666206 h 2220592"/>
              <a:gd name="connsiteX18" fmla="*/ 719025 w 2051436"/>
              <a:gd name="connsiteY18" fmla="*/ 627017 h 2220592"/>
              <a:gd name="connsiteX19" fmla="*/ 810465 w 2051436"/>
              <a:gd name="connsiteY19" fmla="*/ 561703 h 2220592"/>
              <a:gd name="connsiteX20" fmla="*/ 836591 w 2051436"/>
              <a:gd name="connsiteY20" fmla="*/ 522515 h 2220592"/>
              <a:gd name="connsiteX21" fmla="*/ 914968 w 2051436"/>
              <a:gd name="connsiteY21" fmla="*/ 470263 h 2220592"/>
              <a:gd name="connsiteX22" fmla="*/ 980282 w 2051436"/>
              <a:gd name="connsiteY22" fmla="*/ 391886 h 2220592"/>
              <a:gd name="connsiteX23" fmla="*/ 1045596 w 2051436"/>
              <a:gd name="connsiteY23" fmla="*/ 326572 h 2220592"/>
              <a:gd name="connsiteX24" fmla="*/ 1110911 w 2051436"/>
              <a:gd name="connsiteY24" fmla="*/ 248195 h 2220592"/>
              <a:gd name="connsiteX25" fmla="*/ 1176225 w 2051436"/>
              <a:gd name="connsiteY25" fmla="*/ 169817 h 2220592"/>
              <a:gd name="connsiteX26" fmla="*/ 1241539 w 2051436"/>
              <a:gd name="connsiteY26" fmla="*/ 52252 h 2220592"/>
              <a:gd name="connsiteX27" fmla="*/ 1280728 w 2051436"/>
              <a:gd name="connsiteY27" fmla="*/ 0 h 2220592"/>
              <a:gd name="connsiteX28" fmla="*/ 2038373 w 2051436"/>
              <a:gd name="connsiteY28" fmla="*/ 0 h 2220592"/>
              <a:gd name="connsiteX29" fmla="*/ 2051436 w 2051436"/>
              <a:gd name="connsiteY29" fmla="*/ 365761 h 2220592"/>
              <a:gd name="connsiteX30" fmla="*/ 1842431 w 2051436"/>
              <a:gd name="connsiteY30" fmla="*/ 744583 h 2220592"/>
              <a:gd name="connsiteX31" fmla="*/ 1411356 w 2051436"/>
              <a:gd name="connsiteY31" fmla="*/ 1097280 h 2220592"/>
              <a:gd name="connsiteX32" fmla="*/ 1019471 w 2051436"/>
              <a:gd name="connsiteY32" fmla="*/ 1815737 h 2220592"/>
              <a:gd name="connsiteX33" fmla="*/ 1019471 w 2051436"/>
              <a:gd name="connsiteY33" fmla="*/ 2103120 h 2220592"/>
              <a:gd name="connsiteX34" fmla="*/ 481478 w 2051436"/>
              <a:gd name="connsiteY34" fmla="*/ 2220592 h 2220592"/>
              <a:gd name="connsiteX35" fmla="*/ 414042 w 2051436"/>
              <a:gd name="connsiteY35" fmla="*/ 1817040 h 2220592"/>
              <a:gd name="connsiteX36" fmla="*/ 434401 w 2051436"/>
              <a:gd name="connsiteY36" fmla="*/ 1421392 h 2220592"/>
              <a:gd name="connsiteX37" fmla="*/ 471949 w 2051436"/>
              <a:gd name="connsiteY37" fmla="*/ 1339790 h 2220592"/>
              <a:gd name="connsiteX0" fmla="*/ 379641 w 2037811"/>
              <a:gd name="connsiteY0" fmla="*/ 1134899 h 2220592"/>
              <a:gd name="connsiteX1" fmla="*/ 416832 w 2037811"/>
              <a:gd name="connsiteY1" fmla="*/ 1206074 h 2220592"/>
              <a:gd name="connsiteX2" fmla="*/ 400071 w 2037811"/>
              <a:gd name="connsiteY2" fmla="*/ 1251600 h 2220592"/>
              <a:gd name="connsiteX3" fmla="*/ 431515 w 2037811"/>
              <a:gd name="connsiteY3" fmla="*/ 1583354 h 2220592"/>
              <a:gd name="connsiteX4" fmla="*/ 300494 w 2037811"/>
              <a:gd name="connsiteY4" fmla="*/ 1181207 h 2220592"/>
              <a:gd name="connsiteX5" fmla="*/ 304592 w 2037811"/>
              <a:gd name="connsiteY5" fmla="*/ 1194663 h 2220592"/>
              <a:gd name="connsiteX6" fmla="*/ 323249 w 2037811"/>
              <a:gd name="connsiteY6" fmla="*/ 1115893 h 2220592"/>
              <a:gd name="connsiteX7" fmla="*/ 291892 w 2037811"/>
              <a:gd name="connsiteY7" fmla="*/ 1083040 h 2220592"/>
              <a:gd name="connsiteX8" fmla="*/ 6 w 2037811"/>
              <a:gd name="connsiteY8" fmla="*/ 1162595 h 2220592"/>
              <a:gd name="connsiteX9" fmla="*/ 301962 w 2037811"/>
              <a:gd name="connsiteY9" fmla="*/ 1037517 h 2220592"/>
              <a:gd name="connsiteX10" fmla="*/ 156760 w 2037811"/>
              <a:gd name="connsiteY10" fmla="*/ 1071155 h 2220592"/>
              <a:gd name="connsiteX11" fmla="*/ 261263 w 2037811"/>
              <a:gd name="connsiteY11" fmla="*/ 1005840 h 2220592"/>
              <a:gd name="connsiteX12" fmla="*/ 300451 w 2037811"/>
              <a:gd name="connsiteY12" fmla="*/ 992777 h 2220592"/>
              <a:gd name="connsiteX13" fmla="*/ 418017 w 2037811"/>
              <a:gd name="connsiteY13" fmla="*/ 901337 h 2220592"/>
              <a:gd name="connsiteX14" fmla="*/ 496394 w 2037811"/>
              <a:gd name="connsiteY14" fmla="*/ 849086 h 2220592"/>
              <a:gd name="connsiteX15" fmla="*/ 561708 w 2037811"/>
              <a:gd name="connsiteY15" fmla="*/ 783772 h 2220592"/>
              <a:gd name="connsiteX16" fmla="*/ 587834 w 2037811"/>
              <a:gd name="connsiteY16" fmla="*/ 744583 h 2220592"/>
              <a:gd name="connsiteX17" fmla="*/ 666211 w 2037811"/>
              <a:gd name="connsiteY17" fmla="*/ 666206 h 2220592"/>
              <a:gd name="connsiteX18" fmla="*/ 705400 w 2037811"/>
              <a:gd name="connsiteY18" fmla="*/ 627017 h 2220592"/>
              <a:gd name="connsiteX19" fmla="*/ 796840 w 2037811"/>
              <a:gd name="connsiteY19" fmla="*/ 561703 h 2220592"/>
              <a:gd name="connsiteX20" fmla="*/ 822966 w 2037811"/>
              <a:gd name="connsiteY20" fmla="*/ 522515 h 2220592"/>
              <a:gd name="connsiteX21" fmla="*/ 901343 w 2037811"/>
              <a:gd name="connsiteY21" fmla="*/ 470263 h 2220592"/>
              <a:gd name="connsiteX22" fmla="*/ 966657 w 2037811"/>
              <a:gd name="connsiteY22" fmla="*/ 391886 h 2220592"/>
              <a:gd name="connsiteX23" fmla="*/ 1031971 w 2037811"/>
              <a:gd name="connsiteY23" fmla="*/ 326572 h 2220592"/>
              <a:gd name="connsiteX24" fmla="*/ 1097286 w 2037811"/>
              <a:gd name="connsiteY24" fmla="*/ 248195 h 2220592"/>
              <a:gd name="connsiteX25" fmla="*/ 1162600 w 2037811"/>
              <a:gd name="connsiteY25" fmla="*/ 169817 h 2220592"/>
              <a:gd name="connsiteX26" fmla="*/ 1227914 w 2037811"/>
              <a:gd name="connsiteY26" fmla="*/ 52252 h 2220592"/>
              <a:gd name="connsiteX27" fmla="*/ 1267103 w 2037811"/>
              <a:gd name="connsiteY27" fmla="*/ 0 h 2220592"/>
              <a:gd name="connsiteX28" fmla="*/ 2024748 w 2037811"/>
              <a:gd name="connsiteY28" fmla="*/ 0 h 2220592"/>
              <a:gd name="connsiteX29" fmla="*/ 2037811 w 2037811"/>
              <a:gd name="connsiteY29" fmla="*/ 365761 h 2220592"/>
              <a:gd name="connsiteX30" fmla="*/ 1828806 w 2037811"/>
              <a:gd name="connsiteY30" fmla="*/ 744583 h 2220592"/>
              <a:gd name="connsiteX31" fmla="*/ 1397731 w 2037811"/>
              <a:gd name="connsiteY31" fmla="*/ 1097280 h 2220592"/>
              <a:gd name="connsiteX32" fmla="*/ 1005846 w 2037811"/>
              <a:gd name="connsiteY32" fmla="*/ 1815737 h 2220592"/>
              <a:gd name="connsiteX33" fmla="*/ 1005846 w 2037811"/>
              <a:gd name="connsiteY33" fmla="*/ 2103120 h 2220592"/>
              <a:gd name="connsiteX34" fmla="*/ 467853 w 2037811"/>
              <a:gd name="connsiteY34" fmla="*/ 2220592 h 2220592"/>
              <a:gd name="connsiteX35" fmla="*/ 400417 w 2037811"/>
              <a:gd name="connsiteY35" fmla="*/ 1817040 h 2220592"/>
              <a:gd name="connsiteX36" fmla="*/ 420776 w 2037811"/>
              <a:gd name="connsiteY36" fmla="*/ 1421392 h 2220592"/>
              <a:gd name="connsiteX37" fmla="*/ 458324 w 2037811"/>
              <a:gd name="connsiteY37" fmla="*/ 1339790 h 2220592"/>
              <a:gd name="connsiteX0" fmla="*/ 223386 w 1881556"/>
              <a:gd name="connsiteY0" fmla="*/ 1134899 h 2220592"/>
              <a:gd name="connsiteX1" fmla="*/ 260577 w 1881556"/>
              <a:gd name="connsiteY1" fmla="*/ 1206074 h 2220592"/>
              <a:gd name="connsiteX2" fmla="*/ 243816 w 1881556"/>
              <a:gd name="connsiteY2" fmla="*/ 1251600 h 2220592"/>
              <a:gd name="connsiteX3" fmla="*/ 275260 w 1881556"/>
              <a:gd name="connsiteY3" fmla="*/ 1583354 h 2220592"/>
              <a:gd name="connsiteX4" fmla="*/ 144239 w 1881556"/>
              <a:gd name="connsiteY4" fmla="*/ 1181207 h 2220592"/>
              <a:gd name="connsiteX5" fmla="*/ 148337 w 1881556"/>
              <a:gd name="connsiteY5" fmla="*/ 1194663 h 2220592"/>
              <a:gd name="connsiteX6" fmla="*/ 166994 w 1881556"/>
              <a:gd name="connsiteY6" fmla="*/ 1115893 h 2220592"/>
              <a:gd name="connsiteX7" fmla="*/ 135637 w 1881556"/>
              <a:gd name="connsiteY7" fmla="*/ 1083040 h 2220592"/>
              <a:gd name="connsiteX8" fmla="*/ 219987 w 1881556"/>
              <a:gd name="connsiteY8" fmla="*/ 1024061 h 2220592"/>
              <a:gd name="connsiteX9" fmla="*/ 145707 w 1881556"/>
              <a:gd name="connsiteY9" fmla="*/ 1037517 h 2220592"/>
              <a:gd name="connsiteX10" fmla="*/ 505 w 1881556"/>
              <a:gd name="connsiteY10" fmla="*/ 1071155 h 2220592"/>
              <a:gd name="connsiteX11" fmla="*/ 105008 w 1881556"/>
              <a:gd name="connsiteY11" fmla="*/ 1005840 h 2220592"/>
              <a:gd name="connsiteX12" fmla="*/ 144196 w 1881556"/>
              <a:gd name="connsiteY12" fmla="*/ 992777 h 2220592"/>
              <a:gd name="connsiteX13" fmla="*/ 261762 w 1881556"/>
              <a:gd name="connsiteY13" fmla="*/ 901337 h 2220592"/>
              <a:gd name="connsiteX14" fmla="*/ 340139 w 1881556"/>
              <a:gd name="connsiteY14" fmla="*/ 849086 h 2220592"/>
              <a:gd name="connsiteX15" fmla="*/ 405453 w 1881556"/>
              <a:gd name="connsiteY15" fmla="*/ 783772 h 2220592"/>
              <a:gd name="connsiteX16" fmla="*/ 431579 w 1881556"/>
              <a:gd name="connsiteY16" fmla="*/ 744583 h 2220592"/>
              <a:gd name="connsiteX17" fmla="*/ 509956 w 1881556"/>
              <a:gd name="connsiteY17" fmla="*/ 666206 h 2220592"/>
              <a:gd name="connsiteX18" fmla="*/ 549145 w 1881556"/>
              <a:gd name="connsiteY18" fmla="*/ 627017 h 2220592"/>
              <a:gd name="connsiteX19" fmla="*/ 640585 w 1881556"/>
              <a:gd name="connsiteY19" fmla="*/ 561703 h 2220592"/>
              <a:gd name="connsiteX20" fmla="*/ 666711 w 1881556"/>
              <a:gd name="connsiteY20" fmla="*/ 522515 h 2220592"/>
              <a:gd name="connsiteX21" fmla="*/ 745088 w 1881556"/>
              <a:gd name="connsiteY21" fmla="*/ 470263 h 2220592"/>
              <a:gd name="connsiteX22" fmla="*/ 810402 w 1881556"/>
              <a:gd name="connsiteY22" fmla="*/ 391886 h 2220592"/>
              <a:gd name="connsiteX23" fmla="*/ 875716 w 1881556"/>
              <a:gd name="connsiteY23" fmla="*/ 326572 h 2220592"/>
              <a:gd name="connsiteX24" fmla="*/ 941031 w 1881556"/>
              <a:gd name="connsiteY24" fmla="*/ 248195 h 2220592"/>
              <a:gd name="connsiteX25" fmla="*/ 1006345 w 1881556"/>
              <a:gd name="connsiteY25" fmla="*/ 169817 h 2220592"/>
              <a:gd name="connsiteX26" fmla="*/ 1071659 w 1881556"/>
              <a:gd name="connsiteY26" fmla="*/ 52252 h 2220592"/>
              <a:gd name="connsiteX27" fmla="*/ 1110848 w 1881556"/>
              <a:gd name="connsiteY27" fmla="*/ 0 h 2220592"/>
              <a:gd name="connsiteX28" fmla="*/ 1868493 w 1881556"/>
              <a:gd name="connsiteY28" fmla="*/ 0 h 2220592"/>
              <a:gd name="connsiteX29" fmla="*/ 1881556 w 1881556"/>
              <a:gd name="connsiteY29" fmla="*/ 365761 h 2220592"/>
              <a:gd name="connsiteX30" fmla="*/ 1672551 w 1881556"/>
              <a:gd name="connsiteY30" fmla="*/ 744583 h 2220592"/>
              <a:gd name="connsiteX31" fmla="*/ 1241476 w 1881556"/>
              <a:gd name="connsiteY31" fmla="*/ 1097280 h 2220592"/>
              <a:gd name="connsiteX32" fmla="*/ 849591 w 1881556"/>
              <a:gd name="connsiteY32" fmla="*/ 1815737 h 2220592"/>
              <a:gd name="connsiteX33" fmla="*/ 849591 w 1881556"/>
              <a:gd name="connsiteY33" fmla="*/ 2103120 h 2220592"/>
              <a:gd name="connsiteX34" fmla="*/ 311598 w 1881556"/>
              <a:gd name="connsiteY34" fmla="*/ 2220592 h 2220592"/>
              <a:gd name="connsiteX35" fmla="*/ 244162 w 1881556"/>
              <a:gd name="connsiteY35" fmla="*/ 1817040 h 2220592"/>
              <a:gd name="connsiteX36" fmla="*/ 264521 w 1881556"/>
              <a:gd name="connsiteY36" fmla="*/ 1421392 h 2220592"/>
              <a:gd name="connsiteX37" fmla="*/ 302069 w 1881556"/>
              <a:gd name="connsiteY37" fmla="*/ 1339790 h 2220592"/>
              <a:gd name="connsiteX0" fmla="*/ 120039 w 1778209"/>
              <a:gd name="connsiteY0" fmla="*/ 1134899 h 2220592"/>
              <a:gd name="connsiteX1" fmla="*/ 157230 w 1778209"/>
              <a:gd name="connsiteY1" fmla="*/ 1206074 h 2220592"/>
              <a:gd name="connsiteX2" fmla="*/ 140469 w 1778209"/>
              <a:gd name="connsiteY2" fmla="*/ 1251600 h 2220592"/>
              <a:gd name="connsiteX3" fmla="*/ 171913 w 1778209"/>
              <a:gd name="connsiteY3" fmla="*/ 1583354 h 2220592"/>
              <a:gd name="connsiteX4" fmla="*/ 40892 w 1778209"/>
              <a:gd name="connsiteY4" fmla="*/ 1181207 h 2220592"/>
              <a:gd name="connsiteX5" fmla="*/ 44990 w 1778209"/>
              <a:gd name="connsiteY5" fmla="*/ 1194663 h 2220592"/>
              <a:gd name="connsiteX6" fmla="*/ 63647 w 1778209"/>
              <a:gd name="connsiteY6" fmla="*/ 1115893 h 2220592"/>
              <a:gd name="connsiteX7" fmla="*/ 32290 w 1778209"/>
              <a:gd name="connsiteY7" fmla="*/ 1083040 h 2220592"/>
              <a:gd name="connsiteX8" fmla="*/ 116640 w 1778209"/>
              <a:gd name="connsiteY8" fmla="*/ 1024061 h 2220592"/>
              <a:gd name="connsiteX9" fmla="*/ 42360 w 1778209"/>
              <a:gd name="connsiteY9" fmla="*/ 1037517 h 2220592"/>
              <a:gd name="connsiteX10" fmla="*/ 100206 w 1778209"/>
              <a:gd name="connsiteY10" fmla="*/ 952411 h 2220592"/>
              <a:gd name="connsiteX11" fmla="*/ 1661 w 1778209"/>
              <a:gd name="connsiteY11" fmla="*/ 1005840 h 2220592"/>
              <a:gd name="connsiteX12" fmla="*/ 40849 w 1778209"/>
              <a:gd name="connsiteY12" fmla="*/ 992777 h 2220592"/>
              <a:gd name="connsiteX13" fmla="*/ 158415 w 1778209"/>
              <a:gd name="connsiteY13" fmla="*/ 901337 h 2220592"/>
              <a:gd name="connsiteX14" fmla="*/ 236792 w 1778209"/>
              <a:gd name="connsiteY14" fmla="*/ 849086 h 2220592"/>
              <a:gd name="connsiteX15" fmla="*/ 302106 w 1778209"/>
              <a:gd name="connsiteY15" fmla="*/ 783772 h 2220592"/>
              <a:gd name="connsiteX16" fmla="*/ 328232 w 1778209"/>
              <a:gd name="connsiteY16" fmla="*/ 744583 h 2220592"/>
              <a:gd name="connsiteX17" fmla="*/ 406609 w 1778209"/>
              <a:gd name="connsiteY17" fmla="*/ 666206 h 2220592"/>
              <a:gd name="connsiteX18" fmla="*/ 445798 w 1778209"/>
              <a:gd name="connsiteY18" fmla="*/ 627017 h 2220592"/>
              <a:gd name="connsiteX19" fmla="*/ 537238 w 1778209"/>
              <a:gd name="connsiteY19" fmla="*/ 561703 h 2220592"/>
              <a:gd name="connsiteX20" fmla="*/ 563364 w 1778209"/>
              <a:gd name="connsiteY20" fmla="*/ 522515 h 2220592"/>
              <a:gd name="connsiteX21" fmla="*/ 641741 w 1778209"/>
              <a:gd name="connsiteY21" fmla="*/ 470263 h 2220592"/>
              <a:gd name="connsiteX22" fmla="*/ 707055 w 1778209"/>
              <a:gd name="connsiteY22" fmla="*/ 391886 h 2220592"/>
              <a:gd name="connsiteX23" fmla="*/ 772369 w 1778209"/>
              <a:gd name="connsiteY23" fmla="*/ 326572 h 2220592"/>
              <a:gd name="connsiteX24" fmla="*/ 837684 w 1778209"/>
              <a:gd name="connsiteY24" fmla="*/ 248195 h 2220592"/>
              <a:gd name="connsiteX25" fmla="*/ 902998 w 1778209"/>
              <a:gd name="connsiteY25" fmla="*/ 169817 h 2220592"/>
              <a:gd name="connsiteX26" fmla="*/ 968312 w 1778209"/>
              <a:gd name="connsiteY26" fmla="*/ 52252 h 2220592"/>
              <a:gd name="connsiteX27" fmla="*/ 1007501 w 1778209"/>
              <a:gd name="connsiteY27" fmla="*/ 0 h 2220592"/>
              <a:gd name="connsiteX28" fmla="*/ 1765146 w 1778209"/>
              <a:gd name="connsiteY28" fmla="*/ 0 h 2220592"/>
              <a:gd name="connsiteX29" fmla="*/ 1778209 w 1778209"/>
              <a:gd name="connsiteY29" fmla="*/ 365761 h 2220592"/>
              <a:gd name="connsiteX30" fmla="*/ 1569204 w 1778209"/>
              <a:gd name="connsiteY30" fmla="*/ 744583 h 2220592"/>
              <a:gd name="connsiteX31" fmla="*/ 1138129 w 1778209"/>
              <a:gd name="connsiteY31" fmla="*/ 1097280 h 2220592"/>
              <a:gd name="connsiteX32" fmla="*/ 746244 w 1778209"/>
              <a:gd name="connsiteY32" fmla="*/ 1815737 h 2220592"/>
              <a:gd name="connsiteX33" fmla="*/ 746244 w 1778209"/>
              <a:gd name="connsiteY33" fmla="*/ 2103120 h 2220592"/>
              <a:gd name="connsiteX34" fmla="*/ 208251 w 1778209"/>
              <a:gd name="connsiteY34" fmla="*/ 2220592 h 2220592"/>
              <a:gd name="connsiteX35" fmla="*/ 140815 w 1778209"/>
              <a:gd name="connsiteY35" fmla="*/ 1817040 h 2220592"/>
              <a:gd name="connsiteX36" fmla="*/ 161174 w 1778209"/>
              <a:gd name="connsiteY36" fmla="*/ 1421392 h 2220592"/>
              <a:gd name="connsiteX37" fmla="*/ 198722 w 1778209"/>
              <a:gd name="connsiteY37" fmla="*/ 1339790 h 2220592"/>
              <a:gd name="connsiteX0" fmla="*/ 120039 w 1778209"/>
              <a:gd name="connsiteY0" fmla="*/ 1134899 h 2220592"/>
              <a:gd name="connsiteX1" fmla="*/ 157230 w 1778209"/>
              <a:gd name="connsiteY1" fmla="*/ 1206074 h 2220592"/>
              <a:gd name="connsiteX2" fmla="*/ 140469 w 1778209"/>
              <a:gd name="connsiteY2" fmla="*/ 1251600 h 2220592"/>
              <a:gd name="connsiteX3" fmla="*/ 171913 w 1778209"/>
              <a:gd name="connsiteY3" fmla="*/ 1583354 h 2220592"/>
              <a:gd name="connsiteX4" fmla="*/ 40892 w 1778209"/>
              <a:gd name="connsiteY4" fmla="*/ 1181207 h 2220592"/>
              <a:gd name="connsiteX5" fmla="*/ 44990 w 1778209"/>
              <a:gd name="connsiteY5" fmla="*/ 1194663 h 2220592"/>
              <a:gd name="connsiteX6" fmla="*/ 63647 w 1778209"/>
              <a:gd name="connsiteY6" fmla="*/ 1115893 h 2220592"/>
              <a:gd name="connsiteX7" fmla="*/ 32290 w 1778209"/>
              <a:gd name="connsiteY7" fmla="*/ 1083040 h 2220592"/>
              <a:gd name="connsiteX8" fmla="*/ 116640 w 1778209"/>
              <a:gd name="connsiteY8" fmla="*/ 1024061 h 2220592"/>
              <a:gd name="connsiteX9" fmla="*/ 42360 w 1778209"/>
              <a:gd name="connsiteY9" fmla="*/ 1037517 h 2220592"/>
              <a:gd name="connsiteX10" fmla="*/ 100206 w 1778209"/>
              <a:gd name="connsiteY10" fmla="*/ 952411 h 2220592"/>
              <a:gd name="connsiteX11" fmla="*/ 1661 w 1778209"/>
              <a:gd name="connsiteY11" fmla="*/ 1005840 h 2220592"/>
              <a:gd name="connsiteX12" fmla="*/ 40849 w 1778209"/>
              <a:gd name="connsiteY12" fmla="*/ 992777 h 2220592"/>
              <a:gd name="connsiteX13" fmla="*/ 158415 w 1778209"/>
              <a:gd name="connsiteY13" fmla="*/ 901337 h 2220592"/>
              <a:gd name="connsiteX14" fmla="*/ 236792 w 1778209"/>
              <a:gd name="connsiteY14" fmla="*/ 849086 h 2220592"/>
              <a:gd name="connsiteX15" fmla="*/ 302106 w 1778209"/>
              <a:gd name="connsiteY15" fmla="*/ 783772 h 2220592"/>
              <a:gd name="connsiteX16" fmla="*/ 328232 w 1778209"/>
              <a:gd name="connsiteY16" fmla="*/ 744583 h 2220592"/>
              <a:gd name="connsiteX17" fmla="*/ 406609 w 1778209"/>
              <a:gd name="connsiteY17" fmla="*/ 666206 h 2220592"/>
              <a:gd name="connsiteX18" fmla="*/ 445798 w 1778209"/>
              <a:gd name="connsiteY18" fmla="*/ 627017 h 2220592"/>
              <a:gd name="connsiteX19" fmla="*/ 537238 w 1778209"/>
              <a:gd name="connsiteY19" fmla="*/ 561703 h 2220592"/>
              <a:gd name="connsiteX20" fmla="*/ 563364 w 1778209"/>
              <a:gd name="connsiteY20" fmla="*/ 522515 h 2220592"/>
              <a:gd name="connsiteX21" fmla="*/ 641741 w 1778209"/>
              <a:gd name="connsiteY21" fmla="*/ 470263 h 2220592"/>
              <a:gd name="connsiteX22" fmla="*/ 707055 w 1778209"/>
              <a:gd name="connsiteY22" fmla="*/ 391886 h 2220592"/>
              <a:gd name="connsiteX23" fmla="*/ 772369 w 1778209"/>
              <a:gd name="connsiteY23" fmla="*/ 326572 h 2220592"/>
              <a:gd name="connsiteX24" fmla="*/ 837684 w 1778209"/>
              <a:gd name="connsiteY24" fmla="*/ 248195 h 2220592"/>
              <a:gd name="connsiteX25" fmla="*/ 902998 w 1778209"/>
              <a:gd name="connsiteY25" fmla="*/ 169817 h 2220592"/>
              <a:gd name="connsiteX26" fmla="*/ 968312 w 1778209"/>
              <a:gd name="connsiteY26" fmla="*/ 52252 h 2220592"/>
              <a:gd name="connsiteX27" fmla="*/ 1007501 w 1778209"/>
              <a:gd name="connsiteY27" fmla="*/ 0 h 2220592"/>
              <a:gd name="connsiteX28" fmla="*/ 1765146 w 1778209"/>
              <a:gd name="connsiteY28" fmla="*/ 0 h 2220592"/>
              <a:gd name="connsiteX29" fmla="*/ 1778209 w 1778209"/>
              <a:gd name="connsiteY29" fmla="*/ 365761 h 2220592"/>
              <a:gd name="connsiteX30" fmla="*/ 1569204 w 1778209"/>
              <a:gd name="connsiteY30" fmla="*/ 744583 h 2220592"/>
              <a:gd name="connsiteX31" fmla="*/ 1138129 w 1778209"/>
              <a:gd name="connsiteY31" fmla="*/ 1097280 h 2220592"/>
              <a:gd name="connsiteX32" fmla="*/ 746244 w 1778209"/>
              <a:gd name="connsiteY32" fmla="*/ 1815737 h 2220592"/>
              <a:gd name="connsiteX33" fmla="*/ 654565 w 1778209"/>
              <a:gd name="connsiteY33" fmla="*/ 1986323 h 2220592"/>
              <a:gd name="connsiteX34" fmla="*/ 208251 w 1778209"/>
              <a:gd name="connsiteY34" fmla="*/ 2220592 h 2220592"/>
              <a:gd name="connsiteX35" fmla="*/ 140815 w 1778209"/>
              <a:gd name="connsiteY35" fmla="*/ 1817040 h 2220592"/>
              <a:gd name="connsiteX36" fmla="*/ 161174 w 1778209"/>
              <a:gd name="connsiteY36" fmla="*/ 1421392 h 2220592"/>
              <a:gd name="connsiteX37" fmla="*/ 198722 w 1778209"/>
              <a:gd name="connsiteY37" fmla="*/ 1339790 h 22205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778209" h="2220592">
                <a:moveTo>
                  <a:pt x="120039" y="1134899"/>
                </a:moveTo>
                <a:lnTo>
                  <a:pt x="157230" y="1206074"/>
                </a:lnTo>
                <a:cubicBezTo>
                  <a:pt x="143680" y="1214652"/>
                  <a:pt x="154019" y="1243022"/>
                  <a:pt x="140469" y="1251600"/>
                </a:cubicBezTo>
                <a:lnTo>
                  <a:pt x="171913" y="1583354"/>
                </a:lnTo>
                <a:cubicBezTo>
                  <a:pt x="249071" y="1572613"/>
                  <a:pt x="62046" y="1245989"/>
                  <a:pt x="40892" y="1181207"/>
                </a:cubicBezTo>
                <a:cubicBezTo>
                  <a:pt x="19738" y="1116425"/>
                  <a:pt x="41198" y="1205549"/>
                  <a:pt x="44990" y="1194663"/>
                </a:cubicBezTo>
                <a:cubicBezTo>
                  <a:pt x="48783" y="1183777"/>
                  <a:pt x="65764" y="1134497"/>
                  <a:pt x="63647" y="1115893"/>
                </a:cubicBezTo>
                <a:cubicBezTo>
                  <a:pt x="61530" y="1097289"/>
                  <a:pt x="14873" y="1087394"/>
                  <a:pt x="32290" y="1083040"/>
                </a:cubicBezTo>
                <a:cubicBezTo>
                  <a:pt x="144605" y="1008163"/>
                  <a:pt x="114962" y="1031648"/>
                  <a:pt x="116640" y="1024061"/>
                </a:cubicBezTo>
                <a:cubicBezTo>
                  <a:pt x="118318" y="1016474"/>
                  <a:pt x="45099" y="1049459"/>
                  <a:pt x="42360" y="1037517"/>
                </a:cubicBezTo>
                <a:cubicBezTo>
                  <a:pt x="39621" y="1025575"/>
                  <a:pt x="106989" y="957691"/>
                  <a:pt x="100206" y="952411"/>
                </a:cubicBezTo>
                <a:cubicBezTo>
                  <a:pt x="93423" y="947132"/>
                  <a:pt x="11554" y="999112"/>
                  <a:pt x="1661" y="1005840"/>
                </a:cubicBezTo>
                <a:cubicBezTo>
                  <a:pt x="-8232" y="1012568"/>
                  <a:pt x="28812" y="999464"/>
                  <a:pt x="40849" y="992777"/>
                </a:cubicBezTo>
                <a:cubicBezTo>
                  <a:pt x="192071" y="908765"/>
                  <a:pt x="63208" y="975386"/>
                  <a:pt x="158415" y="901337"/>
                </a:cubicBezTo>
                <a:cubicBezTo>
                  <a:pt x="183200" y="882060"/>
                  <a:pt x="236792" y="849086"/>
                  <a:pt x="236792" y="849086"/>
                </a:cubicBezTo>
                <a:cubicBezTo>
                  <a:pt x="306462" y="744580"/>
                  <a:pt x="215020" y="870858"/>
                  <a:pt x="302106" y="783772"/>
                </a:cubicBezTo>
                <a:cubicBezTo>
                  <a:pt x="313207" y="772671"/>
                  <a:pt x="317802" y="756317"/>
                  <a:pt x="328232" y="744583"/>
                </a:cubicBezTo>
                <a:cubicBezTo>
                  <a:pt x="352778" y="716968"/>
                  <a:pt x="380483" y="692332"/>
                  <a:pt x="406609" y="666206"/>
                </a:cubicBezTo>
                <a:cubicBezTo>
                  <a:pt x="419672" y="653143"/>
                  <a:pt x="431019" y="638101"/>
                  <a:pt x="445798" y="627017"/>
                </a:cubicBezTo>
                <a:cubicBezTo>
                  <a:pt x="510609" y="578409"/>
                  <a:pt x="479934" y="599905"/>
                  <a:pt x="537238" y="561703"/>
                </a:cubicBezTo>
                <a:cubicBezTo>
                  <a:pt x="545947" y="548640"/>
                  <a:pt x="551549" y="532853"/>
                  <a:pt x="563364" y="522515"/>
                </a:cubicBezTo>
                <a:cubicBezTo>
                  <a:pt x="586994" y="501838"/>
                  <a:pt x="641741" y="470263"/>
                  <a:pt x="641741" y="470263"/>
                </a:cubicBezTo>
                <a:cubicBezTo>
                  <a:pt x="706603" y="372969"/>
                  <a:pt x="623240" y="492464"/>
                  <a:pt x="707055" y="391886"/>
                </a:cubicBezTo>
                <a:cubicBezTo>
                  <a:pt x="761483" y="326572"/>
                  <a:pt x="700524" y="374468"/>
                  <a:pt x="772369" y="326572"/>
                </a:cubicBezTo>
                <a:cubicBezTo>
                  <a:pt x="837240" y="229266"/>
                  <a:pt x="753861" y="348783"/>
                  <a:pt x="837684" y="248195"/>
                </a:cubicBezTo>
                <a:cubicBezTo>
                  <a:pt x="928624" y="139067"/>
                  <a:pt x="788498" y="284317"/>
                  <a:pt x="902998" y="169817"/>
                </a:cubicBezTo>
                <a:cubicBezTo>
                  <a:pt x="925990" y="100841"/>
                  <a:pt x="908423" y="142085"/>
                  <a:pt x="968312" y="52252"/>
                </a:cubicBezTo>
                <a:cubicBezTo>
                  <a:pt x="997853" y="7940"/>
                  <a:pt x="983337" y="24164"/>
                  <a:pt x="1007501" y="0"/>
                </a:cubicBezTo>
                <a:lnTo>
                  <a:pt x="1765146" y="0"/>
                </a:lnTo>
                <a:lnTo>
                  <a:pt x="1778209" y="365761"/>
                </a:lnTo>
                <a:lnTo>
                  <a:pt x="1569204" y="744583"/>
                </a:lnTo>
                <a:lnTo>
                  <a:pt x="1138129" y="1097280"/>
                </a:lnTo>
                <a:lnTo>
                  <a:pt x="746244" y="1815737"/>
                </a:lnTo>
                <a:lnTo>
                  <a:pt x="654565" y="1986323"/>
                </a:lnTo>
                <a:lnTo>
                  <a:pt x="208251" y="2220592"/>
                </a:lnTo>
                <a:cubicBezTo>
                  <a:pt x="4622" y="2000315"/>
                  <a:pt x="344444" y="2037317"/>
                  <a:pt x="140815" y="1817040"/>
                </a:cubicBezTo>
                <a:cubicBezTo>
                  <a:pt x="-96321" y="1752792"/>
                  <a:pt x="323368" y="1459687"/>
                  <a:pt x="161174" y="1421392"/>
                </a:cubicBezTo>
                <a:cubicBezTo>
                  <a:pt x="-1020" y="1383098"/>
                  <a:pt x="229202" y="1309310"/>
                  <a:pt x="198722" y="1339790"/>
                </a:cubicBezTo>
              </a:path>
            </a:pathLst>
          </a:custGeom>
          <a:blipFill dpi="0" rotWithShape="1">
            <a:blip r:embed="rId5">
              <a:alphaModFix amt="16000"/>
            </a:blip>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350" dirty="0"/>
          </a:p>
        </p:txBody>
      </p:sp>
      <p:sp>
        <p:nvSpPr>
          <p:cNvPr id="270" name="Freeform 269">
            <a:extLst>
              <a:ext uri="{FF2B5EF4-FFF2-40B4-BE49-F238E27FC236}">
                <a16:creationId xmlns:a16="http://schemas.microsoft.com/office/drawing/2014/main" id="{78BE8431-D33A-4B48-9CD3-9608E88487F7}"/>
              </a:ext>
            </a:extLst>
          </p:cNvPr>
          <p:cNvSpPr/>
          <p:nvPr/>
        </p:nvSpPr>
        <p:spPr>
          <a:xfrm flipH="1">
            <a:off x="1998942" y="4324762"/>
            <a:ext cx="1759711" cy="1048319"/>
          </a:xfrm>
          <a:custGeom>
            <a:avLst/>
            <a:gdLst>
              <a:gd name="connsiteX0" fmla="*/ 14364 w 1571702"/>
              <a:gd name="connsiteY0" fmla="*/ 528638 h 1114425"/>
              <a:gd name="connsiteX1" fmla="*/ 14364 w 1571702"/>
              <a:gd name="connsiteY1" fmla="*/ 528638 h 1114425"/>
              <a:gd name="connsiteX2" fmla="*/ 185814 w 1571702"/>
              <a:gd name="connsiteY2" fmla="*/ 471488 h 1114425"/>
              <a:gd name="connsiteX3" fmla="*/ 228677 w 1571702"/>
              <a:gd name="connsiteY3" fmla="*/ 442913 h 1114425"/>
              <a:gd name="connsiteX4" fmla="*/ 314402 w 1571702"/>
              <a:gd name="connsiteY4" fmla="*/ 414338 h 1114425"/>
              <a:gd name="connsiteX5" fmla="*/ 400127 w 1571702"/>
              <a:gd name="connsiteY5" fmla="*/ 357188 h 1114425"/>
              <a:gd name="connsiteX6" fmla="*/ 485852 w 1571702"/>
              <a:gd name="connsiteY6" fmla="*/ 328613 h 1114425"/>
              <a:gd name="connsiteX7" fmla="*/ 528714 w 1571702"/>
              <a:gd name="connsiteY7" fmla="*/ 300038 h 1114425"/>
              <a:gd name="connsiteX8" fmla="*/ 614439 w 1571702"/>
              <a:gd name="connsiteY8" fmla="*/ 271463 h 1114425"/>
              <a:gd name="connsiteX9" fmla="*/ 657302 w 1571702"/>
              <a:gd name="connsiteY9" fmla="*/ 242888 h 1114425"/>
              <a:gd name="connsiteX10" fmla="*/ 700164 w 1571702"/>
              <a:gd name="connsiteY10" fmla="*/ 228600 h 1114425"/>
              <a:gd name="connsiteX11" fmla="*/ 828752 w 1571702"/>
              <a:gd name="connsiteY11" fmla="*/ 157163 h 1114425"/>
              <a:gd name="connsiteX12" fmla="*/ 871614 w 1571702"/>
              <a:gd name="connsiteY12" fmla="*/ 128588 h 1114425"/>
              <a:gd name="connsiteX13" fmla="*/ 914477 w 1571702"/>
              <a:gd name="connsiteY13" fmla="*/ 42863 h 1114425"/>
              <a:gd name="connsiteX14" fmla="*/ 900189 w 1571702"/>
              <a:gd name="connsiteY14" fmla="*/ 0 h 1114425"/>
              <a:gd name="connsiteX15" fmla="*/ 1571702 w 1571702"/>
              <a:gd name="connsiteY15" fmla="*/ 0 h 1114425"/>
              <a:gd name="connsiteX16" fmla="*/ 1357389 w 1571702"/>
              <a:gd name="connsiteY16" fmla="*/ 514350 h 1114425"/>
              <a:gd name="connsiteX17" fmla="*/ 328689 w 1571702"/>
              <a:gd name="connsiteY17" fmla="*/ 1114425 h 1114425"/>
              <a:gd name="connsiteX18" fmla="*/ 71514 w 1571702"/>
              <a:gd name="connsiteY18" fmla="*/ 814388 h 1114425"/>
              <a:gd name="connsiteX19" fmla="*/ 28652 w 1571702"/>
              <a:gd name="connsiteY19" fmla="*/ 700088 h 1114425"/>
              <a:gd name="connsiteX20" fmla="*/ 77 w 1571702"/>
              <a:gd name="connsiteY20" fmla="*/ 585788 h 1114425"/>
              <a:gd name="connsiteX21" fmla="*/ 77 w 1571702"/>
              <a:gd name="connsiteY21" fmla="*/ 585788 h 1114425"/>
              <a:gd name="connsiteX22" fmla="*/ 14364 w 1571702"/>
              <a:gd name="connsiteY22" fmla="*/ 528638 h 1114425"/>
              <a:gd name="connsiteX0" fmla="*/ 14364 w 1571702"/>
              <a:gd name="connsiteY0" fmla="*/ 528638 h 1133880"/>
              <a:gd name="connsiteX1" fmla="*/ 14364 w 1571702"/>
              <a:gd name="connsiteY1" fmla="*/ 528638 h 1133880"/>
              <a:gd name="connsiteX2" fmla="*/ 185814 w 1571702"/>
              <a:gd name="connsiteY2" fmla="*/ 471488 h 1133880"/>
              <a:gd name="connsiteX3" fmla="*/ 228677 w 1571702"/>
              <a:gd name="connsiteY3" fmla="*/ 442913 h 1133880"/>
              <a:gd name="connsiteX4" fmla="*/ 314402 w 1571702"/>
              <a:gd name="connsiteY4" fmla="*/ 414338 h 1133880"/>
              <a:gd name="connsiteX5" fmla="*/ 400127 w 1571702"/>
              <a:gd name="connsiteY5" fmla="*/ 357188 h 1133880"/>
              <a:gd name="connsiteX6" fmla="*/ 485852 w 1571702"/>
              <a:gd name="connsiteY6" fmla="*/ 328613 h 1133880"/>
              <a:gd name="connsiteX7" fmla="*/ 528714 w 1571702"/>
              <a:gd name="connsiteY7" fmla="*/ 300038 h 1133880"/>
              <a:gd name="connsiteX8" fmla="*/ 614439 w 1571702"/>
              <a:gd name="connsiteY8" fmla="*/ 271463 h 1133880"/>
              <a:gd name="connsiteX9" fmla="*/ 657302 w 1571702"/>
              <a:gd name="connsiteY9" fmla="*/ 242888 h 1133880"/>
              <a:gd name="connsiteX10" fmla="*/ 700164 w 1571702"/>
              <a:gd name="connsiteY10" fmla="*/ 228600 h 1133880"/>
              <a:gd name="connsiteX11" fmla="*/ 828752 w 1571702"/>
              <a:gd name="connsiteY11" fmla="*/ 157163 h 1133880"/>
              <a:gd name="connsiteX12" fmla="*/ 871614 w 1571702"/>
              <a:gd name="connsiteY12" fmla="*/ 128588 h 1133880"/>
              <a:gd name="connsiteX13" fmla="*/ 914477 w 1571702"/>
              <a:gd name="connsiteY13" fmla="*/ 42863 h 1133880"/>
              <a:gd name="connsiteX14" fmla="*/ 900189 w 1571702"/>
              <a:gd name="connsiteY14" fmla="*/ 0 h 1133880"/>
              <a:gd name="connsiteX15" fmla="*/ 1571702 w 1571702"/>
              <a:gd name="connsiteY15" fmla="*/ 0 h 1133880"/>
              <a:gd name="connsiteX16" fmla="*/ 1357389 w 1571702"/>
              <a:gd name="connsiteY16" fmla="*/ 514350 h 1133880"/>
              <a:gd name="connsiteX17" fmla="*/ 315719 w 1571702"/>
              <a:gd name="connsiteY17" fmla="*/ 1133880 h 1133880"/>
              <a:gd name="connsiteX18" fmla="*/ 71514 w 1571702"/>
              <a:gd name="connsiteY18" fmla="*/ 814388 h 1133880"/>
              <a:gd name="connsiteX19" fmla="*/ 28652 w 1571702"/>
              <a:gd name="connsiteY19" fmla="*/ 700088 h 1133880"/>
              <a:gd name="connsiteX20" fmla="*/ 77 w 1571702"/>
              <a:gd name="connsiteY20" fmla="*/ 585788 h 1133880"/>
              <a:gd name="connsiteX21" fmla="*/ 77 w 1571702"/>
              <a:gd name="connsiteY21" fmla="*/ 585788 h 1133880"/>
              <a:gd name="connsiteX22" fmla="*/ 14364 w 1571702"/>
              <a:gd name="connsiteY22" fmla="*/ 528638 h 1133880"/>
              <a:gd name="connsiteX0" fmla="*/ 14364 w 1571702"/>
              <a:gd name="connsiteY0" fmla="*/ 528638 h 1133880"/>
              <a:gd name="connsiteX1" fmla="*/ 14364 w 1571702"/>
              <a:gd name="connsiteY1" fmla="*/ 528638 h 1133880"/>
              <a:gd name="connsiteX2" fmla="*/ 185814 w 1571702"/>
              <a:gd name="connsiteY2" fmla="*/ 471488 h 1133880"/>
              <a:gd name="connsiteX3" fmla="*/ 228677 w 1571702"/>
              <a:gd name="connsiteY3" fmla="*/ 442913 h 1133880"/>
              <a:gd name="connsiteX4" fmla="*/ 314402 w 1571702"/>
              <a:gd name="connsiteY4" fmla="*/ 414338 h 1133880"/>
              <a:gd name="connsiteX5" fmla="*/ 400127 w 1571702"/>
              <a:gd name="connsiteY5" fmla="*/ 357188 h 1133880"/>
              <a:gd name="connsiteX6" fmla="*/ 485852 w 1571702"/>
              <a:gd name="connsiteY6" fmla="*/ 328613 h 1133880"/>
              <a:gd name="connsiteX7" fmla="*/ 528714 w 1571702"/>
              <a:gd name="connsiteY7" fmla="*/ 300038 h 1133880"/>
              <a:gd name="connsiteX8" fmla="*/ 614439 w 1571702"/>
              <a:gd name="connsiteY8" fmla="*/ 271463 h 1133880"/>
              <a:gd name="connsiteX9" fmla="*/ 657302 w 1571702"/>
              <a:gd name="connsiteY9" fmla="*/ 242888 h 1133880"/>
              <a:gd name="connsiteX10" fmla="*/ 700164 w 1571702"/>
              <a:gd name="connsiteY10" fmla="*/ 228600 h 1133880"/>
              <a:gd name="connsiteX11" fmla="*/ 828752 w 1571702"/>
              <a:gd name="connsiteY11" fmla="*/ 157163 h 1133880"/>
              <a:gd name="connsiteX12" fmla="*/ 871614 w 1571702"/>
              <a:gd name="connsiteY12" fmla="*/ 128588 h 1133880"/>
              <a:gd name="connsiteX13" fmla="*/ 914477 w 1571702"/>
              <a:gd name="connsiteY13" fmla="*/ 42863 h 1133880"/>
              <a:gd name="connsiteX14" fmla="*/ 900189 w 1571702"/>
              <a:gd name="connsiteY14" fmla="*/ 0 h 1133880"/>
              <a:gd name="connsiteX15" fmla="*/ 1571702 w 1571702"/>
              <a:gd name="connsiteY15" fmla="*/ 0 h 1133880"/>
              <a:gd name="connsiteX16" fmla="*/ 1357389 w 1571702"/>
              <a:gd name="connsiteY16" fmla="*/ 514350 h 1133880"/>
              <a:gd name="connsiteX17" fmla="*/ 315719 w 1571702"/>
              <a:gd name="connsiteY17" fmla="*/ 1133880 h 1133880"/>
              <a:gd name="connsiteX18" fmla="*/ 71514 w 1571702"/>
              <a:gd name="connsiteY18" fmla="*/ 814388 h 1133880"/>
              <a:gd name="connsiteX19" fmla="*/ 28652 w 1571702"/>
              <a:gd name="connsiteY19" fmla="*/ 700088 h 1133880"/>
              <a:gd name="connsiteX20" fmla="*/ 77 w 1571702"/>
              <a:gd name="connsiteY20" fmla="*/ 585788 h 1133880"/>
              <a:gd name="connsiteX21" fmla="*/ 77 w 1571702"/>
              <a:gd name="connsiteY21" fmla="*/ 585788 h 1133880"/>
              <a:gd name="connsiteX22" fmla="*/ 14364 w 1571702"/>
              <a:gd name="connsiteY22" fmla="*/ 528638 h 1133880"/>
              <a:gd name="connsiteX0" fmla="*/ 14364 w 1571702"/>
              <a:gd name="connsiteY0" fmla="*/ 528638 h 956080"/>
              <a:gd name="connsiteX1" fmla="*/ 14364 w 1571702"/>
              <a:gd name="connsiteY1" fmla="*/ 528638 h 956080"/>
              <a:gd name="connsiteX2" fmla="*/ 185814 w 1571702"/>
              <a:gd name="connsiteY2" fmla="*/ 471488 h 956080"/>
              <a:gd name="connsiteX3" fmla="*/ 228677 w 1571702"/>
              <a:gd name="connsiteY3" fmla="*/ 442913 h 956080"/>
              <a:gd name="connsiteX4" fmla="*/ 314402 w 1571702"/>
              <a:gd name="connsiteY4" fmla="*/ 414338 h 956080"/>
              <a:gd name="connsiteX5" fmla="*/ 400127 w 1571702"/>
              <a:gd name="connsiteY5" fmla="*/ 357188 h 956080"/>
              <a:gd name="connsiteX6" fmla="*/ 485852 w 1571702"/>
              <a:gd name="connsiteY6" fmla="*/ 328613 h 956080"/>
              <a:gd name="connsiteX7" fmla="*/ 528714 w 1571702"/>
              <a:gd name="connsiteY7" fmla="*/ 300038 h 956080"/>
              <a:gd name="connsiteX8" fmla="*/ 614439 w 1571702"/>
              <a:gd name="connsiteY8" fmla="*/ 271463 h 956080"/>
              <a:gd name="connsiteX9" fmla="*/ 657302 w 1571702"/>
              <a:gd name="connsiteY9" fmla="*/ 242888 h 956080"/>
              <a:gd name="connsiteX10" fmla="*/ 700164 w 1571702"/>
              <a:gd name="connsiteY10" fmla="*/ 228600 h 956080"/>
              <a:gd name="connsiteX11" fmla="*/ 828752 w 1571702"/>
              <a:gd name="connsiteY11" fmla="*/ 157163 h 956080"/>
              <a:gd name="connsiteX12" fmla="*/ 871614 w 1571702"/>
              <a:gd name="connsiteY12" fmla="*/ 128588 h 956080"/>
              <a:gd name="connsiteX13" fmla="*/ 914477 w 1571702"/>
              <a:gd name="connsiteY13" fmla="*/ 42863 h 956080"/>
              <a:gd name="connsiteX14" fmla="*/ 900189 w 1571702"/>
              <a:gd name="connsiteY14" fmla="*/ 0 h 956080"/>
              <a:gd name="connsiteX15" fmla="*/ 1571702 w 1571702"/>
              <a:gd name="connsiteY15" fmla="*/ 0 h 956080"/>
              <a:gd name="connsiteX16" fmla="*/ 1357389 w 1571702"/>
              <a:gd name="connsiteY16" fmla="*/ 514350 h 956080"/>
              <a:gd name="connsiteX17" fmla="*/ 607819 w 1571702"/>
              <a:gd name="connsiteY17" fmla="*/ 956080 h 956080"/>
              <a:gd name="connsiteX18" fmla="*/ 71514 w 1571702"/>
              <a:gd name="connsiteY18" fmla="*/ 814388 h 956080"/>
              <a:gd name="connsiteX19" fmla="*/ 28652 w 1571702"/>
              <a:gd name="connsiteY19" fmla="*/ 700088 h 956080"/>
              <a:gd name="connsiteX20" fmla="*/ 77 w 1571702"/>
              <a:gd name="connsiteY20" fmla="*/ 585788 h 956080"/>
              <a:gd name="connsiteX21" fmla="*/ 77 w 1571702"/>
              <a:gd name="connsiteY21" fmla="*/ 585788 h 956080"/>
              <a:gd name="connsiteX22" fmla="*/ 14364 w 1571702"/>
              <a:gd name="connsiteY22" fmla="*/ 528638 h 956080"/>
              <a:gd name="connsiteX0" fmla="*/ 15174 w 1572512"/>
              <a:gd name="connsiteY0" fmla="*/ 528638 h 956080"/>
              <a:gd name="connsiteX1" fmla="*/ 15174 w 1572512"/>
              <a:gd name="connsiteY1" fmla="*/ 528638 h 956080"/>
              <a:gd name="connsiteX2" fmla="*/ 186624 w 1572512"/>
              <a:gd name="connsiteY2" fmla="*/ 471488 h 956080"/>
              <a:gd name="connsiteX3" fmla="*/ 229487 w 1572512"/>
              <a:gd name="connsiteY3" fmla="*/ 442913 h 956080"/>
              <a:gd name="connsiteX4" fmla="*/ 315212 w 1572512"/>
              <a:gd name="connsiteY4" fmla="*/ 414338 h 956080"/>
              <a:gd name="connsiteX5" fmla="*/ 400937 w 1572512"/>
              <a:gd name="connsiteY5" fmla="*/ 357188 h 956080"/>
              <a:gd name="connsiteX6" fmla="*/ 486662 w 1572512"/>
              <a:gd name="connsiteY6" fmla="*/ 328613 h 956080"/>
              <a:gd name="connsiteX7" fmla="*/ 529524 w 1572512"/>
              <a:gd name="connsiteY7" fmla="*/ 300038 h 956080"/>
              <a:gd name="connsiteX8" fmla="*/ 615249 w 1572512"/>
              <a:gd name="connsiteY8" fmla="*/ 271463 h 956080"/>
              <a:gd name="connsiteX9" fmla="*/ 658112 w 1572512"/>
              <a:gd name="connsiteY9" fmla="*/ 242888 h 956080"/>
              <a:gd name="connsiteX10" fmla="*/ 700974 w 1572512"/>
              <a:gd name="connsiteY10" fmla="*/ 228600 h 956080"/>
              <a:gd name="connsiteX11" fmla="*/ 829562 w 1572512"/>
              <a:gd name="connsiteY11" fmla="*/ 157163 h 956080"/>
              <a:gd name="connsiteX12" fmla="*/ 872424 w 1572512"/>
              <a:gd name="connsiteY12" fmla="*/ 128588 h 956080"/>
              <a:gd name="connsiteX13" fmla="*/ 915287 w 1572512"/>
              <a:gd name="connsiteY13" fmla="*/ 42863 h 956080"/>
              <a:gd name="connsiteX14" fmla="*/ 900999 w 1572512"/>
              <a:gd name="connsiteY14" fmla="*/ 0 h 956080"/>
              <a:gd name="connsiteX15" fmla="*/ 1572512 w 1572512"/>
              <a:gd name="connsiteY15" fmla="*/ 0 h 956080"/>
              <a:gd name="connsiteX16" fmla="*/ 1358199 w 1572512"/>
              <a:gd name="connsiteY16" fmla="*/ 514350 h 956080"/>
              <a:gd name="connsiteX17" fmla="*/ 608629 w 1572512"/>
              <a:gd name="connsiteY17" fmla="*/ 956080 h 956080"/>
              <a:gd name="connsiteX18" fmla="*/ 224724 w 1572512"/>
              <a:gd name="connsiteY18" fmla="*/ 750888 h 956080"/>
              <a:gd name="connsiteX19" fmla="*/ 29462 w 1572512"/>
              <a:gd name="connsiteY19" fmla="*/ 700088 h 956080"/>
              <a:gd name="connsiteX20" fmla="*/ 887 w 1572512"/>
              <a:gd name="connsiteY20" fmla="*/ 585788 h 956080"/>
              <a:gd name="connsiteX21" fmla="*/ 887 w 1572512"/>
              <a:gd name="connsiteY21" fmla="*/ 585788 h 956080"/>
              <a:gd name="connsiteX22" fmla="*/ 15174 w 1572512"/>
              <a:gd name="connsiteY22" fmla="*/ 528638 h 956080"/>
              <a:gd name="connsiteX0" fmla="*/ 15174 w 1572512"/>
              <a:gd name="connsiteY0" fmla="*/ 528638 h 908455"/>
              <a:gd name="connsiteX1" fmla="*/ 15174 w 1572512"/>
              <a:gd name="connsiteY1" fmla="*/ 528638 h 908455"/>
              <a:gd name="connsiteX2" fmla="*/ 186624 w 1572512"/>
              <a:gd name="connsiteY2" fmla="*/ 471488 h 908455"/>
              <a:gd name="connsiteX3" fmla="*/ 229487 w 1572512"/>
              <a:gd name="connsiteY3" fmla="*/ 442913 h 908455"/>
              <a:gd name="connsiteX4" fmla="*/ 315212 w 1572512"/>
              <a:gd name="connsiteY4" fmla="*/ 414338 h 908455"/>
              <a:gd name="connsiteX5" fmla="*/ 400937 w 1572512"/>
              <a:gd name="connsiteY5" fmla="*/ 357188 h 908455"/>
              <a:gd name="connsiteX6" fmla="*/ 486662 w 1572512"/>
              <a:gd name="connsiteY6" fmla="*/ 328613 h 908455"/>
              <a:gd name="connsiteX7" fmla="*/ 529524 w 1572512"/>
              <a:gd name="connsiteY7" fmla="*/ 300038 h 908455"/>
              <a:gd name="connsiteX8" fmla="*/ 615249 w 1572512"/>
              <a:gd name="connsiteY8" fmla="*/ 271463 h 908455"/>
              <a:gd name="connsiteX9" fmla="*/ 658112 w 1572512"/>
              <a:gd name="connsiteY9" fmla="*/ 242888 h 908455"/>
              <a:gd name="connsiteX10" fmla="*/ 700974 w 1572512"/>
              <a:gd name="connsiteY10" fmla="*/ 228600 h 908455"/>
              <a:gd name="connsiteX11" fmla="*/ 829562 w 1572512"/>
              <a:gd name="connsiteY11" fmla="*/ 157163 h 908455"/>
              <a:gd name="connsiteX12" fmla="*/ 872424 w 1572512"/>
              <a:gd name="connsiteY12" fmla="*/ 128588 h 908455"/>
              <a:gd name="connsiteX13" fmla="*/ 915287 w 1572512"/>
              <a:gd name="connsiteY13" fmla="*/ 42863 h 908455"/>
              <a:gd name="connsiteX14" fmla="*/ 900999 w 1572512"/>
              <a:gd name="connsiteY14" fmla="*/ 0 h 908455"/>
              <a:gd name="connsiteX15" fmla="*/ 1572512 w 1572512"/>
              <a:gd name="connsiteY15" fmla="*/ 0 h 908455"/>
              <a:gd name="connsiteX16" fmla="*/ 1358199 w 1572512"/>
              <a:gd name="connsiteY16" fmla="*/ 514350 h 908455"/>
              <a:gd name="connsiteX17" fmla="*/ 681654 w 1572512"/>
              <a:gd name="connsiteY17" fmla="*/ 908455 h 908455"/>
              <a:gd name="connsiteX18" fmla="*/ 224724 w 1572512"/>
              <a:gd name="connsiteY18" fmla="*/ 750888 h 908455"/>
              <a:gd name="connsiteX19" fmla="*/ 29462 w 1572512"/>
              <a:gd name="connsiteY19" fmla="*/ 700088 h 908455"/>
              <a:gd name="connsiteX20" fmla="*/ 887 w 1572512"/>
              <a:gd name="connsiteY20" fmla="*/ 585788 h 908455"/>
              <a:gd name="connsiteX21" fmla="*/ 887 w 1572512"/>
              <a:gd name="connsiteY21" fmla="*/ 585788 h 908455"/>
              <a:gd name="connsiteX22" fmla="*/ 15174 w 1572512"/>
              <a:gd name="connsiteY22" fmla="*/ 528638 h 908455"/>
              <a:gd name="connsiteX0" fmla="*/ 23147 w 1580485"/>
              <a:gd name="connsiteY0" fmla="*/ 528638 h 908455"/>
              <a:gd name="connsiteX1" fmla="*/ 23147 w 1580485"/>
              <a:gd name="connsiteY1" fmla="*/ 528638 h 908455"/>
              <a:gd name="connsiteX2" fmla="*/ 194597 w 1580485"/>
              <a:gd name="connsiteY2" fmla="*/ 471488 h 908455"/>
              <a:gd name="connsiteX3" fmla="*/ 237460 w 1580485"/>
              <a:gd name="connsiteY3" fmla="*/ 442913 h 908455"/>
              <a:gd name="connsiteX4" fmla="*/ 323185 w 1580485"/>
              <a:gd name="connsiteY4" fmla="*/ 414338 h 908455"/>
              <a:gd name="connsiteX5" fmla="*/ 408910 w 1580485"/>
              <a:gd name="connsiteY5" fmla="*/ 357188 h 908455"/>
              <a:gd name="connsiteX6" fmla="*/ 494635 w 1580485"/>
              <a:gd name="connsiteY6" fmla="*/ 328613 h 908455"/>
              <a:gd name="connsiteX7" fmla="*/ 537497 w 1580485"/>
              <a:gd name="connsiteY7" fmla="*/ 300038 h 908455"/>
              <a:gd name="connsiteX8" fmla="*/ 623222 w 1580485"/>
              <a:gd name="connsiteY8" fmla="*/ 271463 h 908455"/>
              <a:gd name="connsiteX9" fmla="*/ 666085 w 1580485"/>
              <a:gd name="connsiteY9" fmla="*/ 242888 h 908455"/>
              <a:gd name="connsiteX10" fmla="*/ 708947 w 1580485"/>
              <a:gd name="connsiteY10" fmla="*/ 228600 h 908455"/>
              <a:gd name="connsiteX11" fmla="*/ 837535 w 1580485"/>
              <a:gd name="connsiteY11" fmla="*/ 157163 h 908455"/>
              <a:gd name="connsiteX12" fmla="*/ 880397 w 1580485"/>
              <a:gd name="connsiteY12" fmla="*/ 128588 h 908455"/>
              <a:gd name="connsiteX13" fmla="*/ 923260 w 1580485"/>
              <a:gd name="connsiteY13" fmla="*/ 42863 h 908455"/>
              <a:gd name="connsiteX14" fmla="*/ 908972 w 1580485"/>
              <a:gd name="connsiteY14" fmla="*/ 0 h 908455"/>
              <a:gd name="connsiteX15" fmla="*/ 1580485 w 1580485"/>
              <a:gd name="connsiteY15" fmla="*/ 0 h 908455"/>
              <a:gd name="connsiteX16" fmla="*/ 1366172 w 1580485"/>
              <a:gd name="connsiteY16" fmla="*/ 514350 h 908455"/>
              <a:gd name="connsiteX17" fmla="*/ 689627 w 1580485"/>
              <a:gd name="connsiteY17" fmla="*/ 908455 h 908455"/>
              <a:gd name="connsiteX18" fmla="*/ 378747 w 1580485"/>
              <a:gd name="connsiteY18" fmla="*/ 773113 h 908455"/>
              <a:gd name="connsiteX19" fmla="*/ 37435 w 1580485"/>
              <a:gd name="connsiteY19" fmla="*/ 700088 h 908455"/>
              <a:gd name="connsiteX20" fmla="*/ 8860 w 1580485"/>
              <a:gd name="connsiteY20" fmla="*/ 585788 h 908455"/>
              <a:gd name="connsiteX21" fmla="*/ 8860 w 1580485"/>
              <a:gd name="connsiteY21" fmla="*/ 585788 h 908455"/>
              <a:gd name="connsiteX22" fmla="*/ 23147 w 1580485"/>
              <a:gd name="connsiteY22" fmla="*/ 528638 h 908455"/>
              <a:gd name="connsiteX0" fmla="*/ 23147 w 1580485"/>
              <a:gd name="connsiteY0" fmla="*/ 528638 h 908455"/>
              <a:gd name="connsiteX1" fmla="*/ 23147 w 1580485"/>
              <a:gd name="connsiteY1" fmla="*/ 528638 h 908455"/>
              <a:gd name="connsiteX2" fmla="*/ 194597 w 1580485"/>
              <a:gd name="connsiteY2" fmla="*/ 471488 h 908455"/>
              <a:gd name="connsiteX3" fmla="*/ 237460 w 1580485"/>
              <a:gd name="connsiteY3" fmla="*/ 442913 h 908455"/>
              <a:gd name="connsiteX4" fmla="*/ 323185 w 1580485"/>
              <a:gd name="connsiteY4" fmla="*/ 414338 h 908455"/>
              <a:gd name="connsiteX5" fmla="*/ 408910 w 1580485"/>
              <a:gd name="connsiteY5" fmla="*/ 357188 h 908455"/>
              <a:gd name="connsiteX6" fmla="*/ 494635 w 1580485"/>
              <a:gd name="connsiteY6" fmla="*/ 328613 h 908455"/>
              <a:gd name="connsiteX7" fmla="*/ 537497 w 1580485"/>
              <a:gd name="connsiteY7" fmla="*/ 300038 h 908455"/>
              <a:gd name="connsiteX8" fmla="*/ 623222 w 1580485"/>
              <a:gd name="connsiteY8" fmla="*/ 271463 h 908455"/>
              <a:gd name="connsiteX9" fmla="*/ 666085 w 1580485"/>
              <a:gd name="connsiteY9" fmla="*/ 242888 h 908455"/>
              <a:gd name="connsiteX10" fmla="*/ 708947 w 1580485"/>
              <a:gd name="connsiteY10" fmla="*/ 228600 h 908455"/>
              <a:gd name="connsiteX11" fmla="*/ 837535 w 1580485"/>
              <a:gd name="connsiteY11" fmla="*/ 157163 h 908455"/>
              <a:gd name="connsiteX12" fmla="*/ 880397 w 1580485"/>
              <a:gd name="connsiteY12" fmla="*/ 128588 h 908455"/>
              <a:gd name="connsiteX13" fmla="*/ 923260 w 1580485"/>
              <a:gd name="connsiteY13" fmla="*/ 42863 h 908455"/>
              <a:gd name="connsiteX14" fmla="*/ 908972 w 1580485"/>
              <a:gd name="connsiteY14" fmla="*/ 0 h 908455"/>
              <a:gd name="connsiteX15" fmla="*/ 1580485 w 1580485"/>
              <a:gd name="connsiteY15" fmla="*/ 0 h 908455"/>
              <a:gd name="connsiteX16" fmla="*/ 1366172 w 1580485"/>
              <a:gd name="connsiteY16" fmla="*/ 514350 h 908455"/>
              <a:gd name="connsiteX17" fmla="*/ 689627 w 1580485"/>
              <a:gd name="connsiteY17" fmla="*/ 908455 h 908455"/>
              <a:gd name="connsiteX18" fmla="*/ 378747 w 1580485"/>
              <a:gd name="connsiteY18" fmla="*/ 773113 h 908455"/>
              <a:gd name="connsiteX19" fmla="*/ 37435 w 1580485"/>
              <a:gd name="connsiteY19" fmla="*/ 700088 h 908455"/>
              <a:gd name="connsiteX20" fmla="*/ 8860 w 1580485"/>
              <a:gd name="connsiteY20" fmla="*/ 585788 h 908455"/>
              <a:gd name="connsiteX21" fmla="*/ 8860 w 1580485"/>
              <a:gd name="connsiteY21" fmla="*/ 585788 h 908455"/>
              <a:gd name="connsiteX22" fmla="*/ 23147 w 1580485"/>
              <a:gd name="connsiteY22" fmla="*/ 528638 h 908455"/>
              <a:gd name="connsiteX0" fmla="*/ 14287 w 1571625"/>
              <a:gd name="connsiteY0" fmla="*/ 528638 h 908455"/>
              <a:gd name="connsiteX1" fmla="*/ 14287 w 1571625"/>
              <a:gd name="connsiteY1" fmla="*/ 528638 h 908455"/>
              <a:gd name="connsiteX2" fmla="*/ 185737 w 1571625"/>
              <a:gd name="connsiteY2" fmla="*/ 471488 h 908455"/>
              <a:gd name="connsiteX3" fmla="*/ 228600 w 1571625"/>
              <a:gd name="connsiteY3" fmla="*/ 442913 h 908455"/>
              <a:gd name="connsiteX4" fmla="*/ 314325 w 1571625"/>
              <a:gd name="connsiteY4" fmla="*/ 414338 h 908455"/>
              <a:gd name="connsiteX5" fmla="*/ 400050 w 1571625"/>
              <a:gd name="connsiteY5" fmla="*/ 357188 h 908455"/>
              <a:gd name="connsiteX6" fmla="*/ 485775 w 1571625"/>
              <a:gd name="connsiteY6" fmla="*/ 328613 h 908455"/>
              <a:gd name="connsiteX7" fmla="*/ 528637 w 1571625"/>
              <a:gd name="connsiteY7" fmla="*/ 300038 h 908455"/>
              <a:gd name="connsiteX8" fmla="*/ 614362 w 1571625"/>
              <a:gd name="connsiteY8" fmla="*/ 271463 h 908455"/>
              <a:gd name="connsiteX9" fmla="*/ 657225 w 1571625"/>
              <a:gd name="connsiteY9" fmla="*/ 242888 h 908455"/>
              <a:gd name="connsiteX10" fmla="*/ 700087 w 1571625"/>
              <a:gd name="connsiteY10" fmla="*/ 228600 h 908455"/>
              <a:gd name="connsiteX11" fmla="*/ 828675 w 1571625"/>
              <a:gd name="connsiteY11" fmla="*/ 157163 h 908455"/>
              <a:gd name="connsiteX12" fmla="*/ 871537 w 1571625"/>
              <a:gd name="connsiteY12" fmla="*/ 128588 h 908455"/>
              <a:gd name="connsiteX13" fmla="*/ 914400 w 1571625"/>
              <a:gd name="connsiteY13" fmla="*/ 42863 h 908455"/>
              <a:gd name="connsiteX14" fmla="*/ 900112 w 1571625"/>
              <a:gd name="connsiteY14" fmla="*/ 0 h 908455"/>
              <a:gd name="connsiteX15" fmla="*/ 1571625 w 1571625"/>
              <a:gd name="connsiteY15" fmla="*/ 0 h 908455"/>
              <a:gd name="connsiteX16" fmla="*/ 1357312 w 1571625"/>
              <a:gd name="connsiteY16" fmla="*/ 514350 h 908455"/>
              <a:gd name="connsiteX17" fmla="*/ 680767 w 1571625"/>
              <a:gd name="connsiteY17" fmla="*/ 908455 h 908455"/>
              <a:gd name="connsiteX18" fmla="*/ 369887 w 1571625"/>
              <a:gd name="connsiteY18" fmla="*/ 773113 h 908455"/>
              <a:gd name="connsiteX19" fmla="*/ 238125 w 1571625"/>
              <a:gd name="connsiteY19" fmla="*/ 677863 h 908455"/>
              <a:gd name="connsiteX20" fmla="*/ 0 w 1571625"/>
              <a:gd name="connsiteY20" fmla="*/ 585788 h 908455"/>
              <a:gd name="connsiteX21" fmla="*/ 0 w 1571625"/>
              <a:gd name="connsiteY21" fmla="*/ 585788 h 908455"/>
              <a:gd name="connsiteX22" fmla="*/ 14287 w 1571625"/>
              <a:gd name="connsiteY22" fmla="*/ 528638 h 908455"/>
              <a:gd name="connsiteX0" fmla="*/ 14287 w 1571625"/>
              <a:gd name="connsiteY0" fmla="*/ 528638 h 908455"/>
              <a:gd name="connsiteX1" fmla="*/ 14287 w 1571625"/>
              <a:gd name="connsiteY1" fmla="*/ 528638 h 908455"/>
              <a:gd name="connsiteX2" fmla="*/ 185737 w 1571625"/>
              <a:gd name="connsiteY2" fmla="*/ 471488 h 908455"/>
              <a:gd name="connsiteX3" fmla="*/ 228600 w 1571625"/>
              <a:gd name="connsiteY3" fmla="*/ 442913 h 908455"/>
              <a:gd name="connsiteX4" fmla="*/ 314325 w 1571625"/>
              <a:gd name="connsiteY4" fmla="*/ 414338 h 908455"/>
              <a:gd name="connsiteX5" fmla="*/ 400050 w 1571625"/>
              <a:gd name="connsiteY5" fmla="*/ 357188 h 908455"/>
              <a:gd name="connsiteX6" fmla="*/ 485775 w 1571625"/>
              <a:gd name="connsiteY6" fmla="*/ 328613 h 908455"/>
              <a:gd name="connsiteX7" fmla="*/ 528637 w 1571625"/>
              <a:gd name="connsiteY7" fmla="*/ 300038 h 908455"/>
              <a:gd name="connsiteX8" fmla="*/ 614362 w 1571625"/>
              <a:gd name="connsiteY8" fmla="*/ 271463 h 908455"/>
              <a:gd name="connsiteX9" fmla="*/ 657225 w 1571625"/>
              <a:gd name="connsiteY9" fmla="*/ 242888 h 908455"/>
              <a:gd name="connsiteX10" fmla="*/ 700087 w 1571625"/>
              <a:gd name="connsiteY10" fmla="*/ 228600 h 908455"/>
              <a:gd name="connsiteX11" fmla="*/ 828675 w 1571625"/>
              <a:gd name="connsiteY11" fmla="*/ 157163 h 908455"/>
              <a:gd name="connsiteX12" fmla="*/ 871537 w 1571625"/>
              <a:gd name="connsiteY12" fmla="*/ 128588 h 908455"/>
              <a:gd name="connsiteX13" fmla="*/ 914400 w 1571625"/>
              <a:gd name="connsiteY13" fmla="*/ 42863 h 908455"/>
              <a:gd name="connsiteX14" fmla="*/ 900112 w 1571625"/>
              <a:gd name="connsiteY14" fmla="*/ 0 h 908455"/>
              <a:gd name="connsiteX15" fmla="*/ 1571625 w 1571625"/>
              <a:gd name="connsiteY15" fmla="*/ 0 h 908455"/>
              <a:gd name="connsiteX16" fmla="*/ 1357312 w 1571625"/>
              <a:gd name="connsiteY16" fmla="*/ 514350 h 908455"/>
              <a:gd name="connsiteX17" fmla="*/ 680767 w 1571625"/>
              <a:gd name="connsiteY17" fmla="*/ 908455 h 908455"/>
              <a:gd name="connsiteX18" fmla="*/ 369887 w 1571625"/>
              <a:gd name="connsiteY18" fmla="*/ 773113 h 908455"/>
              <a:gd name="connsiteX19" fmla="*/ 238125 w 1571625"/>
              <a:gd name="connsiteY19" fmla="*/ 677863 h 908455"/>
              <a:gd name="connsiteX20" fmla="*/ 0 w 1571625"/>
              <a:gd name="connsiteY20" fmla="*/ 585788 h 908455"/>
              <a:gd name="connsiteX21" fmla="*/ 171450 w 1571625"/>
              <a:gd name="connsiteY21" fmla="*/ 588963 h 908455"/>
              <a:gd name="connsiteX22" fmla="*/ 14287 w 1571625"/>
              <a:gd name="connsiteY22" fmla="*/ 528638 h 908455"/>
              <a:gd name="connsiteX0" fmla="*/ 0 w 1557338"/>
              <a:gd name="connsiteY0" fmla="*/ 528638 h 908455"/>
              <a:gd name="connsiteX1" fmla="*/ 0 w 1557338"/>
              <a:gd name="connsiteY1" fmla="*/ 528638 h 908455"/>
              <a:gd name="connsiteX2" fmla="*/ 171450 w 1557338"/>
              <a:gd name="connsiteY2" fmla="*/ 471488 h 908455"/>
              <a:gd name="connsiteX3" fmla="*/ 214313 w 1557338"/>
              <a:gd name="connsiteY3" fmla="*/ 442913 h 908455"/>
              <a:gd name="connsiteX4" fmla="*/ 300038 w 1557338"/>
              <a:gd name="connsiteY4" fmla="*/ 414338 h 908455"/>
              <a:gd name="connsiteX5" fmla="*/ 385763 w 1557338"/>
              <a:gd name="connsiteY5" fmla="*/ 357188 h 908455"/>
              <a:gd name="connsiteX6" fmla="*/ 471488 w 1557338"/>
              <a:gd name="connsiteY6" fmla="*/ 328613 h 908455"/>
              <a:gd name="connsiteX7" fmla="*/ 514350 w 1557338"/>
              <a:gd name="connsiteY7" fmla="*/ 300038 h 908455"/>
              <a:gd name="connsiteX8" fmla="*/ 600075 w 1557338"/>
              <a:gd name="connsiteY8" fmla="*/ 271463 h 908455"/>
              <a:gd name="connsiteX9" fmla="*/ 642938 w 1557338"/>
              <a:gd name="connsiteY9" fmla="*/ 242888 h 908455"/>
              <a:gd name="connsiteX10" fmla="*/ 685800 w 1557338"/>
              <a:gd name="connsiteY10" fmla="*/ 228600 h 908455"/>
              <a:gd name="connsiteX11" fmla="*/ 814388 w 1557338"/>
              <a:gd name="connsiteY11" fmla="*/ 157163 h 908455"/>
              <a:gd name="connsiteX12" fmla="*/ 857250 w 1557338"/>
              <a:gd name="connsiteY12" fmla="*/ 128588 h 908455"/>
              <a:gd name="connsiteX13" fmla="*/ 900113 w 1557338"/>
              <a:gd name="connsiteY13" fmla="*/ 42863 h 908455"/>
              <a:gd name="connsiteX14" fmla="*/ 885825 w 1557338"/>
              <a:gd name="connsiteY14" fmla="*/ 0 h 908455"/>
              <a:gd name="connsiteX15" fmla="*/ 1557338 w 1557338"/>
              <a:gd name="connsiteY15" fmla="*/ 0 h 908455"/>
              <a:gd name="connsiteX16" fmla="*/ 1343025 w 1557338"/>
              <a:gd name="connsiteY16" fmla="*/ 514350 h 908455"/>
              <a:gd name="connsiteX17" fmla="*/ 666480 w 1557338"/>
              <a:gd name="connsiteY17" fmla="*/ 908455 h 908455"/>
              <a:gd name="connsiteX18" fmla="*/ 355600 w 1557338"/>
              <a:gd name="connsiteY18" fmla="*/ 773113 h 908455"/>
              <a:gd name="connsiteX19" fmla="*/ 223838 w 1557338"/>
              <a:gd name="connsiteY19" fmla="*/ 677863 h 908455"/>
              <a:gd name="connsiteX20" fmla="*/ 182563 w 1557338"/>
              <a:gd name="connsiteY20" fmla="*/ 633413 h 908455"/>
              <a:gd name="connsiteX21" fmla="*/ 157163 w 1557338"/>
              <a:gd name="connsiteY21" fmla="*/ 588963 h 908455"/>
              <a:gd name="connsiteX22" fmla="*/ 0 w 1557338"/>
              <a:gd name="connsiteY22" fmla="*/ 528638 h 908455"/>
              <a:gd name="connsiteX0" fmla="*/ 0 w 1557338"/>
              <a:gd name="connsiteY0" fmla="*/ 528638 h 908455"/>
              <a:gd name="connsiteX1" fmla="*/ 0 w 1557338"/>
              <a:gd name="connsiteY1" fmla="*/ 528638 h 908455"/>
              <a:gd name="connsiteX2" fmla="*/ 171450 w 1557338"/>
              <a:gd name="connsiteY2" fmla="*/ 471488 h 908455"/>
              <a:gd name="connsiteX3" fmla="*/ 214313 w 1557338"/>
              <a:gd name="connsiteY3" fmla="*/ 442913 h 908455"/>
              <a:gd name="connsiteX4" fmla="*/ 300038 w 1557338"/>
              <a:gd name="connsiteY4" fmla="*/ 414338 h 908455"/>
              <a:gd name="connsiteX5" fmla="*/ 385763 w 1557338"/>
              <a:gd name="connsiteY5" fmla="*/ 357188 h 908455"/>
              <a:gd name="connsiteX6" fmla="*/ 471488 w 1557338"/>
              <a:gd name="connsiteY6" fmla="*/ 328613 h 908455"/>
              <a:gd name="connsiteX7" fmla="*/ 514350 w 1557338"/>
              <a:gd name="connsiteY7" fmla="*/ 300038 h 908455"/>
              <a:gd name="connsiteX8" fmla="*/ 600075 w 1557338"/>
              <a:gd name="connsiteY8" fmla="*/ 271463 h 908455"/>
              <a:gd name="connsiteX9" fmla="*/ 642938 w 1557338"/>
              <a:gd name="connsiteY9" fmla="*/ 242888 h 908455"/>
              <a:gd name="connsiteX10" fmla="*/ 685800 w 1557338"/>
              <a:gd name="connsiteY10" fmla="*/ 228600 h 908455"/>
              <a:gd name="connsiteX11" fmla="*/ 814388 w 1557338"/>
              <a:gd name="connsiteY11" fmla="*/ 157163 h 908455"/>
              <a:gd name="connsiteX12" fmla="*/ 857250 w 1557338"/>
              <a:gd name="connsiteY12" fmla="*/ 128588 h 908455"/>
              <a:gd name="connsiteX13" fmla="*/ 900113 w 1557338"/>
              <a:gd name="connsiteY13" fmla="*/ 42863 h 908455"/>
              <a:gd name="connsiteX14" fmla="*/ 885825 w 1557338"/>
              <a:gd name="connsiteY14" fmla="*/ 0 h 908455"/>
              <a:gd name="connsiteX15" fmla="*/ 1557338 w 1557338"/>
              <a:gd name="connsiteY15" fmla="*/ 0 h 908455"/>
              <a:gd name="connsiteX16" fmla="*/ 1343025 w 1557338"/>
              <a:gd name="connsiteY16" fmla="*/ 514350 h 908455"/>
              <a:gd name="connsiteX17" fmla="*/ 666480 w 1557338"/>
              <a:gd name="connsiteY17" fmla="*/ 908455 h 908455"/>
              <a:gd name="connsiteX18" fmla="*/ 355600 w 1557338"/>
              <a:gd name="connsiteY18" fmla="*/ 773113 h 908455"/>
              <a:gd name="connsiteX19" fmla="*/ 223838 w 1557338"/>
              <a:gd name="connsiteY19" fmla="*/ 677863 h 908455"/>
              <a:gd name="connsiteX20" fmla="*/ 185738 w 1557338"/>
              <a:gd name="connsiteY20" fmla="*/ 652463 h 908455"/>
              <a:gd name="connsiteX21" fmla="*/ 157163 w 1557338"/>
              <a:gd name="connsiteY21" fmla="*/ 588963 h 908455"/>
              <a:gd name="connsiteX22" fmla="*/ 0 w 1557338"/>
              <a:gd name="connsiteY22" fmla="*/ 528638 h 908455"/>
              <a:gd name="connsiteX0" fmla="*/ 76200 w 1557338"/>
              <a:gd name="connsiteY0" fmla="*/ 509588 h 908455"/>
              <a:gd name="connsiteX1" fmla="*/ 0 w 1557338"/>
              <a:gd name="connsiteY1" fmla="*/ 528638 h 908455"/>
              <a:gd name="connsiteX2" fmla="*/ 171450 w 1557338"/>
              <a:gd name="connsiteY2" fmla="*/ 471488 h 908455"/>
              <a:gd name="connsiteX3" fmla="*/ 214313 w 1557338"/>
              <a:gd name="connsiteY3" fmla="*/ 442913 h 908455"/>
              <a:gd name="connsiteX4" fmla="*/ 300038 w 1557338"/>
              <a:gd name="connsiteY4" fmla="*/ 414338 h 908455"/>
              <a:gd name="connsiteX5" fmla="*/ 385763 w 1557338"/>
              <a:gd name="connsiteY5" fmla="*/ 357188 h 908455"/>
              <a:gd name="connsiteX6" fmla="*/ 471488 w 1557338"/>
              <a:gd name="connsiteY6" fmla="*/ 328613 h 908455"/>
              <a:gd name="connsiteX7" fmla="*/ 514350 w 1557338"/>
              <a:gd name="connsiteY7" fmla="*/ 300038 h 908455"/>
              <a:gd name="connsiteX8" fmla="*/ 600075 w 1557338"/>
              <a:gd name="connsiteY8" fmla="*/ 271463 h 908455"/>
              <a:gd name="connsiteX9" fmla="*/ 642938 w 1557338"/>
              <a:gd name="connsiteY9" fmla="*/ 242888 h 908455"/>
              <a:gd name="connsiteX10" fmla="*/ 685800 w 1557338"/>
              <a:gd name="connsiteY10" fmla="*/ 228600 h 908455"/>
              <a:gd name="connsiteX11" fmla="*/ 814388 w 1557338"/>
              <a:gd name="connsiteY11" fmla="*/ 157163 h 908455"/>
              <a:gd name="connsiteX12" fmla="*/ 857250 w 1557338"/>
              <a:gd name="connsiteY12" fmla="*/ 128588 h 908455"/>
              <a:gd name="connsiteX13" fmla="*/ 900113 w 1557338"/>
              <a:gd name="connsiteY13" fmla="*/ 42863 h 908455"/>
              <a:gd name="connsiteX14" fmla="*/ 885825 w 1557338"/>
              <a:gd name="connsiteY14" fmla="*/ 0 h 908455"/>
              <a:gd name="connsiteX15" fmla="*/ 1557338 w 1557338"/>
              <a:gd name="connsiteY15" fmla="*/ 0 h 908455"/>
              <a:gd name="connsiteX16" fmla="*/ 1343025 w 1557338"/>
              <a:gd name="connsiteY16" fmla="*/ 514350 h 908455"/>
              <a:gd name="connsiteX17" fmla="*/ 666480 w 1557338"/>
              <a:gd name="connsiteY17" fmla="*/ 908455 h 908455"/>
              <a:gd name="connsiteX18" fmla="*/ 355600 w 1557338"/>
              <a:gd name="connsiteY18" fmla="*/ 773113 h 908455"/>
              <a:gd name="connsiteX19" fmla="*/ 223838 w 1557338"/>
              <a:gd name="connsiteY19" fmla="*/ 677863 h 908455"/>
              <a:gd name="connsiteX20" fmla="*/ 185738 w 1557338"/>
              <a:gd name="connsiteY20" fmla="*/ 652463 h 908455"/>
              <a:gd name="connsiteX21" fmla="*/ 157163 w 1557338"/>
              <a:gd name="connsiteY21" fmla="*/ 588963 h 908455"/>
              <a:gd name="connsiteX22" fmla="*/ 76200 w 1557338"/>
              <a:gd name="connsiteY22" fmla="*/ 509588 h 908455"/>
              <a:gd name="connsiteX0" fmla="*/ 12700 w 1493838"/>
              <a:gd name="connsiteY0" fmla="*/ 509588 h 908455"/>
              <a:gd name="connsiteX1" fmla="*/ 0 w 1493838"/>
              <a:gd name="connsiteY1" fmla="*/ 503238 h 908455"/>
              <a:gd name="connsiteX2" fmla="*/ 107950 w 1493838"/>
              <a:gd name="connsiteY2" fmla="*/ 471488 h 908455"/>
              <a:gd name="connsiteX3" fmla="*/ 150813 w 1493838"/>
              <a:gd name="connsiteY3" fmla="*/ 442913 h 908455"/>
              <a:gd name="connsiteX4" fmla="*/ 236538 w 1493838"/>
              <a:gd name="connsiteY4" fmla="*/ 414338 h 908455"/>
              <a:gd name="connsiteX5" fmla="*/ 322263 w 1493838"/>
              <a:gd name="connsiteY5" fmla="*/ 357188 h 908455"/>
              <a:gd name="connsiteX6" fmla="*/ 407988 w 1493838"/>
              <a:gd name="connsiteY6" fmla="*/ 328613 h 908455"/>
              <a:gd name="connsiteX7" fmla="*/ 450850 w 1493838"/>
              <a:gd name="connsiteY7" fmla="*/ 300038 h 908455"/>
              <a:gd name="connsiteX8" fmla="*/ 536575 w 1493838"/>
              <a:gd name="connsiteY8" fmla="*/ 271463 h 908455"/>
              <a:gd name="connsiteX9" fmla="*/ 579438 w 1493838"/>
              <a:gd name="connsiteY9" fmla="*/ 242888 h 908455"/>
              <a:gd name="connsiteX10" fmla="*/ 622300 w 1493838"/>
              <a:gd name="connsiteY10" fmla="*/ 228600 h 908455"/>
              <a:gd name="connsiteX11" fmla="*/ 750888 w 1493838"/>
              <a:gd name="connsiteY11" fmla="*/ 157163 h 908455"/>
              <a:gd name="connsiteX12" fmla="*/ 793750 w 1493838"/>
              <a:gd name="connsiteY12" fmla="*/ 128588 h 908455"/>
              <a:gd name="connsiteX13" fmla="*/ 836613 w 1493838"/>
              <a:gd name="connsiteY13" fmla="*/ 42863 h 908455"/>
              <a:gd name="connsiteX14" fmla="*/ 822325 w 1493838"/>
              <a:gd name="connsiteY14" fmla="*/ 0 h 908455"/>
              <a:gd name="connsiteX15" fmla="*/ 1493838 w 1493838"/>
              <a:gd name="connsiteY15" fmla="*/ 0 h 908455"/>
              <a:gd name="connsiteX16" fmla="*/ 1279525 w 1493838"/>
              <a:gd name="connsiteY16" fmla="*/ 514350 h 908455"/>
              <a:gd name="connsiteX17" fmla="*/ 602980 w 1493838"/>
              <a:gd name="connsiteY17" fmla="*/ 908455 h 908455"/>
              <a:gd name="connsiteX18" fmla="*/ 292100 w 1493838"/>
              <a:gd name="connsiteY18" fmla="*/ 773113 h 908455"/>
              <a:gd name="connsiteX19" fmla="*/ 160338 w 1493838"/>
              <a:gd name="connsiteY19" fmla="*/ 677863 h 908455"/>
              <a:gd name="connsiteX20" fmla="*/ 122238 w 1493838"/>
              <a:gd name="connsiteY20" fmla="*/ 652463 h 908455"/>
              <a:gd name="connsiteX21" fmla="*/ 93663 w 1493838"/>
              <a:gd name="connsiteY21" fmla="*/ 588963 h 908455"/>
              <a:gd name="connsiteX22" fmla="*/ 12700 w 1493838"/>
              <a:gd name="connsiteY22" fmla="*/ 509588 h 908455"/>
              <a:gd name="connsiteX0" fmla="*/ 12700 w 1493838"/>
              <a:gd name="connsiteY0" fmla="*/ 509588 h 908455"/>
              <a:gd name="connsiteX1" fmla="*/ 0 w 1493838"/>
              <a:gd name="connsiteY1" fmla="*/ 503238 h 908455"/>
              <a:gd name="connsiteX2" fmla="*/ 107950 w 1493838"/>
              <a:gd name="connsiteY2" fmla="*/ 471488 h 908455"/>
              <a:gd name="connsiteX3" fmla="*/ 150813 w 1493838"/>
              <a:gd name="connsiteY3" fmla="*/ 442913 h 908455"/>
              <a:gd name="connsiteX4" fmla="*/ 236538 w 1493838"/>
              <a:gd name="connsiteY4" fmla="*/ 414338 h 908455"/>
              <a:gd name="connsiteX5" fmla="*/ 322263 w 1493838"/>
              <a:gd name="connsiteY5" fmla="*/ 357188 h 908455"/>
              <a:gd name="connsiteX6" fmla="*/ 407988 w 1493838"/>
              <a:gd name="connsiteY6" fmla="*/ 328613 h 908455"/>
              <a:gd name="connsiteX7" fmla="*/ 450850 w 1493838"/>
              <a:gd name="connsiteY7" fmla="*/ 300038 h 908455"/>
              <a:gd name="connsiteX8" fmla="*/ 536575 w 1493838"/>
              <a:gd name="connsiteY8" fmla="*/ 271463 h 908455"/>
              <a:gd name="connsiteX9" fmla="*/ 579438 w 1493838"/>
              <a:gd name="connsiteY9" fmla="*/ 242888 h 908455"/>
              <a:gd name="connsiteX10" fmla="*/ 622300 w 1493838"/>
              <a:gd name="connsiteY10" fmla="*/ 228600 h 908455"/>
              <a:gd name="connsiteX11" fmla="*/ 750888 w 1493838"/>
              <a:gd name="connsiteY11" fmla="*/ 157163 h 908455"/>
              <a:gd name="connsiteX12" fmla="*/ 793750 w 1493838"/>
              <a:gd name="connsiteY12" fmla="*/ 128588 h 908455"/>
              <a:gd name="connsiteX13" fmla="*/ 836613 w 1493838"/>
              <a:gd name="connsiteY13" fmla="*/ 42863 h 908455"/>
              <a:gd name="connsiteX14" fmla="*/ 822325 w 1493838"/>
              <a:gd name="connsiteY14" fmla="*/ 0 h 908455"/>
              <a:gd name="connsiteX15" fmla="*/ 1493838 w 1493838"/>
              <a:gd name="connsiteY15" fmla="*/ 0 h 908455"/>
              <a:gd name="connsiteX16" fmla="*/ 1279525 w 1493838"/>
              <a:gd name="connsiteY16" fmla="*/ 514350 h 908455"/>
              <a:gd name="connsiteX17" fmla="*/ 602980 w 1493838"/>
              <a:gd name="connsiteY17" fmla="*/ 908455 h 908455"/>
              <a:gd name="connsiteX18" fmla="*/ 292100 w 1493838"/>
              <a:gd name="connsiteY18" fmla="*/ 773113 h 908455"/>
              <a:gd name="connsiteX19" fmla="*/ 160338 w 1493838"/>
              <a:gd name="connsiteY19" fmla="*/ 677863 h 908455"/>
              <a:gd name="connsiteX20" fmla="*/ 122238 w 1493838"/>
              <a:gd name="connsiteY20" fmla="*/ 652463 h 908455"/>
              <a:gd name="connsiteX21" fmla="*/ 93663 w 1493838"/>
              <a:gd name="connsiteY21" fmla="*/ 588963 h 908455"/>
              <a:gd name="connsiteX22" fmla="*/ 12700 w 1493838"/>
              <a:gd name="connsiteY22" fmla="*/ 509588 h 908455"/>
              <a:gd name="connsiteX0" fmla="*/ 12700 w 1493838"/>
              <a:gd name="connsiteY0" fmla="*/ 509588 h 938029"/>
              <a:gd name="connsiteX1" fmla="*/ 0 w 1493838"/>
              <a:gd name="connsiteY1" fmla="*/ 503238 h 938029"/>
              <a:gd name="connsiteX2" fmla="*/ 107950 w 1493838"/>
              <a:gd name="connsiteY2" fmla="*/ 471488 h 938029"/>
              <a:gd name="connsiteX3" fmla="*/ 150813 w 1493838"/>
              <a:gd name="connsiteY3" fmla="*/ 442913 h 938029"/>
              <a:gd name="connsiteX4" fmla="*/ 236538 w 1493838"/>
              <a:gd name="connsiteY4" fmla="*/ 414338 h 938029"/>
              <a:gd name="connsiteX5" fmla="*/ 322263 w 1493838"/>
              <a:gd name="connsiteY5" fmla="*/ 357188 h 938029"/>
              <a:gd name="connsiteX6" fmla="*/ 407988 w 1493838"/>
              <a:gd name="connsiteY6" fmla="*/ 328613 h 938029"/>
              <a:gd name="connsiteX7" fmla="*/ 450850 w 1493838"/>
              <a:gd name="connsiteY7" fmla="*/ 300038 h 938029"/>
              <a:gd name="connsiteX8" fmla="*/ 536575 w 1493838"/>
              <a:gd name="connsiteY8" fmla="*/ 271463 h 938029"/>
              <a:gd name="connsiteX9" fmla="*/ 579438 w 1493838"/>
              <a:gd name="connsiteY9" fmla="*/ 242888 h 938029"/>
              <a:gd name="connsiteX10" fmla="*/ 622300 w 1493838"/>
              <a:gd name="connsiteY10" fmla="*/ 228600 h 938029"/>
              <a:gd name="connsiteX11" fmla="*/ 750888 w 1493838"/>
              <a:gd name="connsiteY11" fmla="*/ 157163 h 938029"/>
              <a:gd name="connsiteX12" fmla="*/ 793750 w 1493838"/>
              <a:gd name="connsiteY12" fmla="*/ 128588 h 938029"/>
              <a:gd name="connsiteX13" fmla="*/ 836613 w 1493838"/>
              <a:gd name="connsiteY13" fmla="*/ 42863 h 938029"/>
              <a:gd name="connsiteX14" fmla="*/ 822325 w 1493838"/>
              <a:gd name="connsiteY14" fmla="*/ 0 h 938029"/>
              <a:gd name="connsiteX15" fmla="*/ 1493838 w 1493838"/>
              <a:gd name="connsiteY15" fmla="*/ 0 h 938029"/>
              <a:gd name="connsiteX16" fmla="*/ 1279525 w 1493838"/>
              <a:gd name="connsiteY16" fmla="*/ 514350 h 938029"/>
              <a:gd name="connsiteX17" fmla="*/ 406581 w 1493838"/>
              <a:gd name="connsiteY17" fmla="*/ 938029 h 938029"/>
              <a:gd name="connsiteX18" fmla="*/ 292100 w 1493838"/>
              <a:gd name="connsiteY18" fmla="*/ 773113 h 938029"/>
              <a:gd name="connsiteX19" fmla="*/ 160338 w 1493838"/>
              <a:gd name="connsiteY19" fmla="*/ 677863 h 938029"/>
              <a:gd name="connsiteX20" fmla="*/ 122238 w 1493838"/>
              <a:gd name="connsiteY20" fmla="*/ 652463 h 938029"/>
              <a:gd name="connsiteX21" fmla="*/ 93663 w 1493838"/>
              <a:gd name="connsiteY21" fmla="*/ 588963 h 938029"/>
              <a:gd name="connsiteX22" fmla="*/ 12700 w 1493838"/>
              <a:gd name="connsiteY22" fmla="*/ 509588 h 9380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493838" h="938029">
                <a:moveTo>
                  <a:pt x="12700" y="509588"/>
                </a:moveTo>
                <a:lnTo>
                  <a:pt x="0" y="503238"/>
                </a:lnTo>
                <a:cubicBezTo>
                  <a:pt x="57150" y="484188"/>
                  <a:pt x="82815" y="481542"/>
                  <a:pt x="107950" y="471488"/>
                </a:cubicBezTo>
                <a:cubicBezTo>
                  <a:pt x="133085" y="461434"/>
                  <a:pt x="135121" y="449887"/>
                  <a:pt x="150813" y="442913"/>
                </a:cubicBezTo>
                <a:cubicBezTo>
                  <a:pt x="178338" y="430680"/>
                  <a:pt x="236538" y="414338"/>
                  <a:pt x="236538" y="414338"/>
                </a:cubicBezTo>
                <a:cubicBezTo>
                  <a:pt x="265113" y="395288"/>
                  <a:pt x="289682" y="368048"/>
                  <a:pt x="322263" y="357188"/>
                </a:cubicBezTo>
                <a:lnTo>
                  <a:pt x="407988" y="328613"/>
                </a:lnTo>
                <a:cubicBezTo>
                  <a:pt x="422275" y="319088"/>
                  <a:pt x="435159" y="307012"/>
                  <a:pt x="450850" y="300038"/>
                </a:cubicBezTo>
                <a:cubicBezTo>
                  <a:pt x="478375" y="287805"/>
                  <a:pt x="536575" y="271463"/>
                  <a:pt x="536575" y="271463"/>
                </a:cubicBezTo>
                <a:cubicBezTo>
                  <a:pt x="550863" y="261938"/>
                  <a:pt x="564079" y="250567"/>
                  <a:pt x="579438" y="242888"/>
                </a:cubicBezTo>
                <a:cubicBezTo>
                  <a:pt x="592908" y="236153"/>
                  <a:pt x="609135" y="235914"/>
                  <a:pt x="622300" y="228600"/>
                </a:cubicBezTo>
                <a:cubicBezTo>
                  <a:pt x="769677" y="146723"/>
                  <a:pt x="653903" y="189490"/>
                  <a:pt x="750888" y="157163"/>
                </a:cubicBezTo>
                <a:cubicBezTo>
                  <a:pt x="765175" y="147638"/>
                  <a:pt x="781608" y="140730"/>
                  <a:pt x="793750" y="128588"/>
                </a:cubicBezTo>
                <a:cubicBezTo>
                  <a:pt x="821446" y="100892"/>
                  <a:pt x="824992" y="77723"/>
                  <a:pt x="836613" y="42863"/>
                </a:cubicBezTo>
                <a:lnTo>
                  <a:pt x="822325" y="0"/>
                </a:lnTo>
                <a:lnTo>
                  <a:pt x="1493838" y="0"/>
                </a:lnTo>
                <a:lnTo>
                  <a:pt x="1279525" y="514350"/>
                </a:lnTo>
                <a:cubicBezTo>
                  <a:pt x="1054010" y="645718"/>
                  <a:pt x="632096" y="806661"/>
                  <a:pt x="406581" y="938029"/>
                </a:cubicBezTo>
                <a:cubicBezTo>
                  <a:pt x="270528" y="860377"/>
                  <a:pt x="405252" y="863735"/>
                  <a:pt x="292100" y="773113"/>
                </a:cubicBezTo>
                <a:cubicBezTo>
                  <a:pt x="277813" y="735013"/>
                  <a:pt x="188648" y="697971"/>
                  <a:pt x="160338" y="677863"/>
                </a:cubicBezTo>
                <a:cubicBezTo>
                  <a:pt x="132028" y="657755"/>
                  <a:pt x="122238" y="709161"/>
                  <a:pt x="122238" y="652463"/>
                </a:cubicBezTo>
                <a:lnTo>
                  <a:pt x="93663" y="588963"/>
                </a:lnTo>
                <a:lnTo>
                  <a:pt x="12700" y="509588"/>
                </a:lnTo>
                <a:close/>
              </a:path>
            </a:pathLst>
          </a:custGeom>
          <a:blipFill dpi="0" rotWithShape="1">
            <a:blip r:embed="rId5">
              <a:alphaModFix amt="16000"/>
            </a:blip>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350" dirty="0"/>
          </a:p>
        </p:txBody>
      </p:sp>
      <p:pic>
        <p:nvPicPr>
          <p:cNvPr id="96" name="Picture 95">
            <a:extLst>
              <a:ext uri="{FF2B5EF4-FFF2-40B4-BE49-F238E27FC236}">
                <a16:creationId xmlns:a16="http://schemas.microsoft.com/office/drawing/2014/main" id="{8FD5A2FF-FC9F-C04C-B3F3-3C8C5D306BB2}"/>
              </a:ext>
            </a:extLst>
          </p:cNvPr>
          <p:cNvPicPr>
            <a:picLocks noChangeAspect="1"/>
          </p:cNvPicPr>
          <p:nvPr/>
        </p:nvPicPr>
        <p:blipFill rotWithShape="1">
          <a:blip r:embed="rId6">
            <a:duotone>
              <a:schemeClr val="bg2">
                <a:shade val="45000"/>
                <a:satMod val="135000"/>
              </a:schemeClr>
              <a:prstClr val="white"/>
            </a:duotone>
          </a:blip>
          <a:srcRect l="70460" r="791" b="-15907"/>
          <a:stretch/>
        </p:blipFill>
        <p:spPr>
          <a:xfrm>
            <a:off x="3727063" y="1892702"/>
            <a:ext cx="2320349" cy="865406"/>
          </a:xfrm>
          <a:prstGeom prst="rect">
            <a:avLst/>
          </a:prstGeom>
        </p:spPr>
      </p:pic>
      <p:grpSp>
        <p:nvGrpSpPr>
          <p:cNvPr id="46" name="Group 45">
            <a:extLst>
              <a:ext uri="{FF2B5EF4-FFF2-40B4-BE49-F238E27FC236}">
                <a16:creationId xmlns:a16="http://schemas.microsoft.com/office/drawing/2014/main" id="{504A816D-03C2-A849-B7A9-8070AAE99123}"/>
              </a:ext>
            </a:extLst>
          </p:cNvPr>
          <p:cNvGrpSpPr/>
          <p:nvPr/>
        </p:nvGrpSpPr>
        <p:grpSpPr>
          <a:xfrm>
            <a:off x="3011418" y="1167109"/>
            <a:ext cx="2601706" cy="3926609"/>
            <a:chOff x="860257" y="1792705"/>
            <a:chExt cx="2261937" cy="3886200"/>
          </a:xfrm>
          <a:gradFill>
            <a:gsLst>
              <a:gs pos="23000">
                <a:srgbClr val="99BB44"/>
              </a:gs>
              <a:gs pos="44000">
                <a:schemeClr val="accent6">
                  <a:lumMod val="60000"/>
                  <a:lumOff val="40000"/>
                </a:schemeClr>
              </a:gs>
              <a:gs pos="67000">
                <a:schemeClr val="accent6">
                  <a:lumMod val="40000"/>
                  <a:lumOff val="60000"/>
                </a:schemeClr>
              </a:gs>
              <a:gs pos="89000">
                <a:srgbClr val="99BB44"/>
              </a:gs>
            </a:gsLst>
            <a:lin ang="5400000" scaled="1"/>
          </a:gradFill>
        </p:grpSpPr>
        <p:sp>
          <p:nvSpPr>
            <p:cNvPr id="59" name="Rectangle 58">
              <a:extLst>
                <a:ext uri="{FF2B5EF4-FFF2-40B4-BE49-F238E27FC236}">
                  <a16:creationId xmlns:a16="http://schemas.microsoft.com/office/drawing/2014/main" id="{3A085008-0D25-9C4E-8B0C-8E6D0D33C10F}"/>
                </a:ext>
              </a:extLst>
            </p:cNvPr>
            <p:cNvSpPr/>
            <p:nvPr/>
          </p:nvSpPr>
          <p:spPr>
            <a:xfrm>
              <a:off x="1094874" y="3429000"/>
              <a:ext cx="1792705" cy="224990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60" name="Triangle 59">
              <a:extLst>
                <a:ext uri="{FF2B5EF4-FFF2-40B4-BE49-F238E27FC236}">
                  <a16:creationId xmlns:a16="http://schemas.microsoft.com/office/drawing/2014/main" id="{A42D72DC-060B-C745-AD97-7559C39FFBAC}"/>
                </a:ext>
              </a:extLst>
            </p:cNvPr>
            <p:cNvSpPr/>
            <p:nvPr/>
          </p:nvSpPr>
          <p:spPr>
            <a:xfrm>
              <a:off x="860257" y="1792705"/>
              <a:ext cx="2261937" cy="1636295"/>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sp>
        <p:nvSpPr>
          <p:cNvPr id="47" name="Rounded Rectangle 46">
            <a:extLst>
              <a:ext uri="{FF2B5EF4-FFF2-40B4-BE49-F238E27FC236}">
                <a16:creationId xmlns:a16="http://schemas.microsoft.com/office/drawing/2014/main" id="{F6F5B259-33BD-D64E-B559-ABAA0501E1BF}"/>
              </a:ext>
            </a:extLst>
          </p:cNvPr>
          <p:cNvSpPr/>
          <p:nvPr/>
        </p:nvSpPr>
        <p:spPr>
          <a:xfrm>
            <a:off x="3258640" y="5102683"/>
            <a:ext cx="2101152" cy="271358"/>
          </a:xfrm>
          <a:prstGeom prst="round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50" b="1" dirty="0">
                <a:latin typeface="Century Gothic" panose="020B0502020202020204" pitchFamily="34" charset="0"/>
              </a:rPr>
              <a:t>Expanded LRS Tech Foundation</a:t>
            </a:r>
          </a:p>
        </p:txBody>
      </p:sp>
      <p:sp>
        <p:nvSpPr>
          <p:cNvPr id="51" name="TextBox 50">
            <a:extLst>
              <a:ext uri="{FF2B5EF4-FFF2-40B4-BE49-F238E27FC236}">
                <a16:creationId xmlns:a16="http://schemas.microsoft.com/office/drawing/2014/main" id="{979ED01B-39FD-FB41-9B48-08A3D03DAE14}"/>
              </a:ext>
            </a:extLst>
          </p:cNvPr>
          <p:cNvSpPr txBox="1"/>
          <p:nvPr/>
        </p:nvSpPr>
        <p:spPr>
          <a:xfrm>
            <a:off x="3201948" y="3703413"/>
            <a:ext cx="950436" cy="196208"/>
          </a:xfrm>
          <a:prstGeom prst="rect">
            <a:avLst/>
          </a:prstGeom>
          <a:noFill/>
        </p:spPr>
        <p:txBody>
          <a:bodyPr wrap="square" rtlCol="0">
            <a:spAutoFit/>
          </a:bodyPr>
          <a:lstStyle/>
          <a:p>
            <a:pPr algn="ctr"/>
            <a:r>
              <a:rPr lang="en-US" sz="675" b="1" dirty="0">
                <a:solidFill>
                  <a:schemeClr val="bg1"/>
                </a:solidFill>
                <a:latin typeface="Century Gothic" panose="020B0502020202020204" pitchFamily="34" charset="0"/>
              </a:rPr>
              <a:t>Core Application</a:t>
            </a:r>
          </a:p>
        </p:txBody>
      </p:sp>
      <p:grpSp>
        <p:nvGrpSpPr>
          <p:cNvPr id="35" name="Group 34">
            <a:extLst>
              <a:ext uri="{FF2B5EF4-FFF2-40B4-BE49-F238E27FC236}">
                <a16:creationId xmlns:a16="http://schemas.microsoft.com/office/drawing/2014/main" id="{5DA8F2B6-E728-6646-BD5C-7A7EDA6EE080}"/>
              </a:ext>
            </a:extLst>
          </p:cNvPr>
          <p:cNvGrpSpPr/>
          <p:nvPr/>
        </p:nvGrpSpPr>
        <p:grpSpPr>
          <a:xfrm>
            <a:off x="3044251" y="1206556"/>
            <a:ext cx="2526626" cy="1677041"/>
            <a:chOff x="4414820" y="1883871"/>
            <a:chExt cx="3368834" cy="1823206"/>
          </a:xfrm>
        </p:grpSpPr>
        <p:grpSp>
          <p:nvGrpSpPr>
            <p:cNvPr id="92" name="Group 91">
              <a:extLst>
                <a:ext uri="{FF2B5EF4-FFF2-40B4-BE49-F238E27FC236}">
                  <a16:creationId xmlns:a16="http://schemas.microsoft.com/office/drawing/2014/main" id="{2A8F69FF-D174-3B44-943D-BF259953EA31}"/>
                </a:ext>
              </a:extLst>
            </p:cNvPr>
            <p:cNvGrpSpPr/>
            <p:nvPr/>
          </p:nvGrpSpPr>
          <p:grpSpPr>
            <a:xfrm>
              <a:off x="4414820" y="1883871"/>
              <a:ext cx="3368834" cy="1823206"/>
              <a:chOff x="308115" y="1875483"/>
              <a:chExt cx="3368834" cy="1823206"/>
            </a:xfrm>
          </p:grpSpPr>
          <p:cxnSp>
            <p:nvCxnSpPr>
              <p:cNvPr id="94" name="Straight Connector 93">
                <a:extLst>
                  <a:ext uri="{FF2B5EF4-FFF2-40B4-BE49-F238E27FC236}">
                    <a16:creationId xmlns:a16="http://schemas.microsoft.com/office/drawing/2014/main" id="{F6BA8A27-182E-3D46-A7E8-67A103CB547F}"/>
                  </a:ext>
                </a:extLst>
              </p:cNvPr>
              <p:cNvCxnSpPr>
                <a:cxnSpLocks/>
              </p:cNvCxnSpPr>
              <p:nvPr/>
            </p:nvCxnSpPr>
            <p:spPr>
              <a:xfrm flipV="1">
                <a:off x="308115" y="1920177"/>
                <a:ext cx="1681396" cy="1768157"/>
              </a:xfrm>
              <a:prstGeom prst="line">
                <a:avLst/>
              </a:prstGeom>
              <a:ln w="762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99" name="Straight Connector 98">
                <a:extLst>
                  <a:ext uri="{FF2B5EF4-FFF2-40B4-BE49-F238E27FC236}">
                    <a16:creationId xmlns:a16="http://schemas.microsoft.com/office/drawing/2014/main" id="{EC228069-7948-344C-A15E-1D63814599EF}"/>
                  </a:ext>
                </a:extLst>
              </p:cNvPr>
              <p:cNvCxnSpPr>
                <a:cxnSpLocks/>
              </p:cNvCxnSpPr>
              <p:nvPr/>
            </p:nvCxnSpPr>
            <p:spPr>
              <a:xfrm flipH="1" flipV="1">
                <a:off x="1980267" y="1875483"/>
                <a:ext cx="1696682" cy="1823206"/>
              </a:xfrm>
              <a:prstGeom prst="line">
                <a:avLst/>
              </a:prstGeom>
              <a:ln w="76200">
                <a:solidFill>
                  <a:schemeClr val="bg1"/>
                </a:solidFill>
              </a:ln>
            </p:spPr>
            <p:style>
              <a:lnRef idx="1">
                <a:schemeClr val="accent1"/>
              </a:lnRef>
              <a:fillRef idx="0">
                <a:schemeClr val="accent1"/>
              </a:fillRef>
              <a:effectRef idx="0">
                <a:schemeClr val="accent1"/>
              </a:effectRef>
              <a:fontRef idx="minor">
                <a:schemeClr val="tx1"/>
              </a:fontRef>
            </p:style>
          </p:cxnSp>
        </p:grpSp>
        <p:cxnSp>
          <p:nvCxnSpPr>
            <p:cNvPr id="115" name="Straight Connector 114">
              <a:extLst>
                <a:ext uri="{FF2B5EF4-FFF2-40B4-BE49-F238E27FC236}">
                  <a16:creationId xmlns:a16="http://schemas.microsoft.com/office/drawing/2014/main" id="{8FA660D4-F7B5-A041-89E6-2BDCE7F8E895}"/>
                </a:ext>
              </a:extLst>
            </p:cNvPr>
            <p:cNvCxnSpPr>
              <a:cxnSpLocks/>
            </p:cNvCxnSpPr>
            <p:nvPr/>
          </p:nvCxnSpPr>
          <p:spPr>
            <a:xfrm>
              <a:off x="4730853" y="3617551"/>
              <a:ext cx="274932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117" name="Rounded Rectangle 116">
            <a:extLst>
              <a:ext uri="{FF2B5EF4-FFF2-40B4-BE49-F238E27FC236}">
                <a16:creationId xmlns:a16="http://schemas.microsoft.com/office/drawing/2014/main" id="{9BC9C73D-327F-0D4B-9B96-D6839F2C81EC}"/>
              </a:ext>
            </a:extLst>
          </p:cNvPr>
          <p:cNvSpPr/>
          <p:nvPr/>
        </p:nvSpPr>
        <p:spPr>
          <a:xfrm>
            <a:off x="3376557" y="2601180"/>
            <a:ext cx="1886084" cy="170590"/>
          </a:xfrm>
          <a:prstGeom prst="round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 b="1" dirty="0">
                <a:solidFill>
                  <a:schemeClr val="bg1"/>
                </a:solidFill>
                <a:latin typeface="Century Gothic" panose="020B0502020202020204" pitchFamily="34" charset="0"/>
              </a:rPr>
              <a:t>Contact Center Integration</a:t>
            </a:r>
          </a:p>
        </p:txBody>
      </p:sp>
      <p:sp>
        <p:nvSpPr>
          <p:cNvPr id="118" name="Rounded Rectangle 117">
            <a:extLst>
              <a:ext uri="{FF2B5EF4-FFF2-40B4-BE49-F238E27FC236}">
                <a16:creationId xmlns:a16="http://schemas.microsoft.com/office/drawing/2014/main" id="{FE4D48E6-C14E-BF44-956F-E9DA956522B4}"/>
              </a:ext>
            </a:extLst>
          </p:cNvPr>
          <p:cNvSpPr/>
          <p:nvPr/>
        </p:nvSpPr>
        <p:spPr>
          <a:xfrm>
            <a:off x="3482066" y="2395030"/>
            <a:ext cx="758667" cy="165393"/>
          </a:xfrm>
          <a:prstGeom prst="round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 b="1" dirty="0">
                <a:solidFill>
                  <a:schemeClr val="bg1"/>
                </a:solidFill>
                <a:latin typeface="Century Gothic" panose="020B0502020202020204" pitchFamily="34" charset="0"/>
              </a:rPr>
              <a:t>Help Desk 1/2</a:t>
            </a:r>
          </a:p>
        </p:txBody>
      </p:sp>
      <p:sp>
        <p:nvSpPr>
          <p:cNvPr id="119" name="Rounded Rectangle 118">
            <a:extLst>
              <a:ext uri="{FF2B5EF4-FFF2-40B4-BE49-F238E27FC236}">
                <a16:creationId xmlns:a16="http://schemas.microsoft.com/office/drawing/2014/main" id="{1D30D923-349E-994A-AE3A-A387E3E55D09}"/>
              </a:ext>
            </a:extLst>
          </p:cNvPr>
          <p:cNvSpPr/>
          <p:nvPr/>
        </p:nvSpPr>
        <p:spPr>
          <a:xfrm>
            <a:off x="4279798" y="2392497"/>
            <a:ext cx="835995" cy="170600"/>
          </a:xfrm>
          <a:prstGeom prst="round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 b="1" dirty="0">
                <a:solidFill>
                  <a:schemeClr val="bg1"/>
                </a:solidFill>
                <a:latin typeface="Century Gothic" panose="020B0502020202020204" pitchFamily="34" charset="0"/>
              </a:rPr>
              <a:t>Help Desk 3</a:t>
            </a:r>
          </a:p>
        </p:txBody>
      </p:sp>
      <p:sp>
        <p:nvSpPr>
          <p:cNvPr id="120" name="Rounded Rectangle 119">
            <a:extLst>
              <a:ext uri="{FF2B5EF4-FFF2-40B4-BE49-F238E27FC236}">
                <a16:creationId xmlns:a16="http://schemas.microsoft.com/office/drawing/2014/main" id="{31AE39FB-22C5-A74E-B66B-176E8C3C41E3}"/>
              </a:ext>
            </a:extLst>
          </p:cNvPr>
          <p:cNvSpPr/>
          <p:nvPr/>
        </p:nvSpPr>
        <p:spPr>
          <a:xfrm>
            <a:off x="3687610" y="2183566"/>
            <a:ext cx="1272512" cy="168712"/>
          </a:xfrm>
          <a:prstGeom prst="round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 b="1" dirty="0">
                <a:solidFill>
                  <a:schemeClr val="bg1"/>
                </a:solidFill>
                <a:latin typeface="Century Gothic" panose="020B0502020202020204" pitchFamily="34" charset="0"/>
              </a:rPr>
              <a:t>Expanded Central Print</a:t>
            </a:r>
          </a:p>
        </p:txBody>
      </p:sp>
      <p:grpSp>
        <p:nvGrpSpPr>
          <p:cNvPr id="41" name="Group 40">
            <a:extLst>
              <a:ext uri="{FF2B5EF4-FFF2-40B4-BE49-F238E27FC236}">
                <a16:creationId xmlns:a16="http://schemas.microsoft.com/office/drawing/2014/main" id="{DCB46225-519D-7345-A198-C12708E0FD62}"/>
              </a:ext>
            </a:extLst>
          </p:cNvPr>
          <p:cNvGrpSpPr/>
          <p:nvPr/>
        </p:nvGrpSpPr>
        <p:grpSpPr>
          <a:xfrm>
            <a:off x="4868596" y="4246137"/>
            <a:ext cx="412396" cy="839195"/>
            <a:chOff x="6094182" y="4507805"/>
            <a:chExt cx="549861" cy="1118926"/>
          </a:xfrm>
        </p:grpSpPr>
        <p:sp>
          <p:nvSpPr>
            <p:cNvPr id="125" name="Rectangle 124">
              <a:extLst>
                <a:ext uri="{FF2B5EF4-FFF2-40B4-BE49-F238E27FC236}">
                  <a16:creationId xmlns:a16="http://schemas.microsoft.com/office/drawing/2014/main" id="{AFF4821C-CD42-9744-890F-00D45B4B5899}"/>
                </a:ext>
              </a:extLst>
            </p:cNvPr>
            <p:cNvSpPr/>
            <p:nvPr/>
          </p:nvSpPr>
          <p:spPr>
            <a:xfrm>
              <a:off x="6162445" y="4507805"/>
              <a:ext cx="406400" cy="938441"/>
            </a:xfrm>
            <a:prstGeom prst="rect">
              <a:avLst/>
            </a:prstGeom>
            <a:solidFill>
              <a:srgbClr val="FFF9F5"/>
            </a:solidFill>
            <a:ln w="3810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126" name="Oval 125">
              <a:extLst>
                <a:ext uri="{FF2B5EF4-FFF2-40B4-BE49-F238E27FC236}">
                  <a16:creationId xmlns:a16="http://schemas.microsoft.com/office/drawing/2014/main" id="{7F76474D-21C4-F549-A381-828A2292324F}"/>
                </a:ext>
              </a:extLst>
            </p:cNvPr>
            <p:cNvSpPr/>
            <p:nvPr/>
          </p:nvSpPr>
          <p:spPr>
            <a:xfrm>
              <a:off x="6453543" y="4945728"/>
              <a:ext cx="64008" cy="62593"/>
            </a:xfrm>
            <a:prstGeom prst="ellipse">
              <a:avLst/>
            </a:prstGeom>
            <a:solidFill>
              <a:schemeClr val="bg1">
                <a:lumMod val="50000"/>
              </a:schemeClr>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27" name="Rectangle 126">
              <a:extLst>
                <a:ext uri="{FF2B5EF4-FFF2-40B4-BE49-F238E27FC236}">
                  <a16:creationId xmlns:a16="http://schemas.microsoft.com/office/drawing/2014/main" id="{F8F50860-B690-1340-A301-2A7326C34C6E}"/>
                </a:ext>
              </a:extLst>
            </p:cNvPr>
            <p:cNvSpPr/>
            <p:nvPr/>
          </p:nvSpPr>
          <p:spPr>
            <a:xfrm>
              <a:off x="6094768" y="5446246"/>
              <a:ext cx="549275" cy="9226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128" name="Rectangle 127">
              <a:extLst>
                <a:ext uri="{FF2B5EF4-FFF2-40B4-BE49-F238E27FC236}">
                  <a16:creationId xmlns:a16="http://schemas.microsoft.com/office/drawing/2014/main" id="{6F1C6C6E-0619-A447-9CB1-02EE2EB662D4}"/>
                </a:ext>
              </a:extLst>
            </p:cNvPr>
            <p:cNvSpPr/>
            <p:nvPr/>
          </p:nvSpPr>
          <p:spPr>
            <a:xfrm>
              <a:off x="6094182" y="5534465"/>
              <a:ext cx="549275" cy="92266"/>
            </a:xfrm>
            <a:prstGeom prst="rect">
              <a:avLst/>
            </a:prstGeom>
            <a:solidFill>
              <a:schemeClr val="bg1">
                <a:lumMod val="9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grpSp>
      <p:grpSp>
        <p:nvGrpSpPr>
          <p:cNvPr id="42" name="Group 41">
            <a:extLst>
              <a:ext uri="{FF2B5EF4-FFF2-40B4-BE49-F238E27FC236}">
                <a16:creationId xmlns:a16="http://schemas.microsoft.com/office/drawing/2014/main" id="{701ADF1E-C5DE-9C4D-8AE3-434519E5794D}"/>
              </a:ext>
            </a:extLst>
          </p:cNvPr>
          <p:cNvGrpSpPr/>
          <p:nvPr/>
        </p:nvGrpSpPr>
        <p:grpSpPr>
          <a:xfrm>
            <a:off x="3443741" y="3893236"/>
            <a:ext cx="611764" cy="640686"/>
            <a:chOff x="4900311" y="3906781"/>
            <a:chExt cx="529390" cy="938463"/>
          </a:xfrm>
        </p:grpSpPr>
        <p:sp>
          <p:nvSpPr>
            <p:cNvPr id="122" name="Rectangle 121">
              <a:extLst>
                <a:ext uri="{FF2B5EF4-FFF2-40B4-BE49-F238E27FC236}">
                  <a16:creationId xmlns:a16="http://schemas.microsoft.com/office/drawing/2014/main" id="{F4637DBC-D47B-B345-A396-3E55692AE9E3}"/>
                </a:ext>
              </a:extLst>
            </p:cNvPr>
            <p:cNvSpPr/>
            <p:nvPr/>
          </p:nvSpPr>
          <p:spPr>
            <a:xfrm>
              <a:off x="4900311" y="3906781"/>
              <a:ext cx="529390" cy="938463"/>
            </a:xfrm>
            <a:prstGeom prst="rect">
              <a:avLst/>
            </a:prstGeom>
            <a:solidFill>
              <a:srgbClr val="FFF9F5"/>
            </a:solidFill>
            <a:ln w="3810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cxnSp>
          <p:nvCxnSpPr>
            <p:cNvPr id="123" name="Straight Connector 122">
              <a:extLst>
                <a:ext uri="{FF2B5EF4-FFF2-40B4-BE49-F238E27FC236}">
                  <a16:creationId xmlns:a16="http://schemas.microsoft.com/office/drawing/2014/main" id="{F6E67ACC-6A94-9545-A1A6-54E516B41F01}"/>
                </a:ext>
              </a:extLst>
            </p:cNvPr>
            <p:cNvCxnSpPr>
              <a:cxnSpLocks/>
              <a:stCxn id="122" idx="0"/>
              <a:endCxn id="122" idx="2"/>
            </p:cNvCxnSpPr>
            <p:nvPr/>
          </p:nvCxnSpPr>
          <p:spPr>
            <a:xfrm>
              <a:off x="5165006" y="3906781"/>
              <a:ext cx="0" cy="938463"/>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24" name="Straight Connector 123">
              <a:extLst>
                <a:ext uri="{FF2B5EF4-FFF2-40B4-BE49-F238E27FC236}">
                  <a16:creationId xmlns:a16="http://schemas.microsoft.com/office/drawing/2014/main" id="{8A0FD10D-C664-DB4B-B2CD-A2F650215CDF}"/>
                </a:ext>
              </a:extLst>
            </p:cNvPr>
            <p:cNvCxnSpPr>
              <a:stCxn id="122" idx="1"/>
              <a:endCxn id="122" idx="3"/>
            </p:cNvCxnSpPr>
            <p:nvPr/>
          </p:nvCxnSpPr>
          <p:spPr>
            <a:xfrm>
              <a:off x="4900311" y="4376013"/>
              <a:ext cx="529390" cy="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50" name="TextBox 49">
              <a:extLst>
                <a:ext uri="{FF2B5EF4-FFF2-40B4-BE49-F238E27FC236}">
                  <a16:creationId xmlns:a16="http://schemas.microsoft.com/office/drawing/2014/main" id="{2ADC20CA-91C5-5C4B-9FD1-44524BB9E3C7}"/>
                </a:ext>
              </a:extLst>
            </p:cNvPr>
            <p:cNvSpPr txBox="1"/>
            <p:nvPr/>
          </p:nvSpPr>
          <p:spPr>
            <a:xfrm>
              <a:off x="4927871" y="3934288"/>
              <a:ext cx="479081" cy="371931"/>
            </a:xfrm>
            <a:prstGeom prst="rect">
              <a:avLst/>
            </a:prstGeom>
            <a:solidFill>
              <a:srgbClr val="FFC000"/>
            </a:solidFill>
          </p:spPr>
          <p:txBody>
            <a:bodyPr wrap="square" rtlCol="0">
              <a:spAutoFit/>
            </a:bodyPr>
            <a:lstStyle/>
            <a:p>
              <a:r>
                <a:rPr lang="en-US" sz="525" b="1" dirty="0">
                  <a:solidFill>
                    <a:schemeClr val="bg1"/>
                  </a:solidFill>
                  <a:latin typeface="Century Gothic" panose="020B0502020202020204" pitchFamily="34" charset="0"/>
                </a:rPr>
                <a:t>Statewide Portal</a:t>
              </a:r>
            </a:p>
          </p:txBody>
        </p:sp>
      </p:grpSp>
      <p:sp>
        <p:nvSpPr>
          <p:cNvPr id="129" name="TextBox 128">
            <a:extLst>
              <a:ext uri="{FF2B5EF4-FFF2-40B4-BE49-F238E27FC236}">
                <a16:creationId xmlns:a16="http://schemas.microsoft.com/office/drawing/2014/main" id="{52D71C61-528D-3A4D-A05F-E9669070F7CA}"/>
              </a:ext>
            </a:extLst>
          </p:cNvPr>
          <p:cNvSpPr txBox="1"/>
          <p:nvPr/>
        </p:nvSpPr>
        <p:spPr>
          <a:xfrm>
            <a:off x="4887175" y="4294479"/>
            <a:ext cx="437940" cy="276999"/>
          </a:xfrm>
          <a:prstGeom prst="rect">
            <a:avLst/>
          </a:prstGeom>
          <a:noFill/>
        </p:spPr>
        <p:txBody>
          <a:bodyPr wrap="none" rtlCol="0">
            <a:spAutoFit/>
          </a:bodyPr>
          <a:lstStyle/>
          <a:p>
            <a:r>
              <a:rPr lang="en-US" sz="600" dirty="0">
                <a:latin typeface="Century Gothic" panose="020B0502020202020204" pitchFamily="34" charset="0"/>
              </a:rPr>
              <a:t>Lobby </a:t>
            </a:r>
          </a:p>
          <a:p>
            <a:r>
              <a:rPr lang="en-US" sz="600" dirty="0">
                <a:latin typeface="Century Gothic" panose="020B0502020202020204" pitchFamily="34" charset="0"/>
              </a:rPr>
              <a:t>Mgmt</a:t>
            </a:r>
          </a:p>
        </p:txBody>
      </p:sp>
      <p:pic>
        <p:nvPicPr>
          <p:cNvPr id="130" name="Picture 129">
            <a:extLst>
              <a:ext uri="{FF2B5EF4-FFF2-40B4-BE49-F238E27FC236}">
                <a16:creationId xmlns:a16="http://schemas.microsoft.com/office/drawing/2014/main" id="{9315CB9F-2CFE-384C-8871-4B0B5DD8DBA7}"/>
              </a:ext>
            </a:extLst>
          </p:cNvPr>
          <p:cNvPicPr>
            <a:picLocks noChangeAspect="1"/>
          </p:cNvPicPr>
          <p:nvPr/>
        </p:nvPicPr>
        <p:blipFill rotWithShape="1">
          <a:blip r:embed="rId6">
            <a:duotone>
              <a:schemeClr val="bg2">
                <a:shade val="45000"/>
                <a:satMod val="135000"/>
              </a:schemeClr>
              <a:prstClr val="white"/>
            </a:duotone>
          </a:blip>
          <a:srcRect l="71202" r="2269" b="-15907"/>
          <a:stretch/>
        </p:blipFill>
        <p:spPr>
          <a:xfrm rot="21349289">
            <a:off x="6080274" y="1714468"/>
            <a:ext cx="3065911" cy="865406"/>
          </a:xfrm>
          <a:prstGeom prst="rect">
            <a:avLst/>
          </a:prstGeom>
        </p:spPr>
      </p:pic>
      <p:sp>
        <p:nvSpPr>
          <p:cNvPr id="131" name="Rounded Rectangle 130">
            <a:extLst>
              <a:ext uri="{FF2B5EF4-FFF2-40B4-BE49-F238E27FC236}">
                <a16:creationId xmlns:a16="http://schemas.microsoft.com/office/drawing/2014/main" id="{96EFB114-1CDE-6646-A66E-8B076CFA924C}"/>
              </a:ext>
            </a:extLst>
          </p:cNvPr>
          <p:cNvSpPr/>
          <p:nvPr/>
        </p:nvSpPr>
        <p:spPr>
          <a:xfrm>
            <a:off x="3597641" y="2889131"/>
            <a:ext cx="817174" cy="190332"/>
          </a:xfrm>
          <a:prstGeom prst="round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25" b="1" dirty="0">
                <a:solidFill>
                  <a:schemeClr val="bg1"/>
                </a:solidFill>
                <a:latin typeface="Century Gothic" panose="020B0502020202020204" pitchFamily="34" charset="0"/>
              </a:rPr>
              <a:t>57-County GA/GR</a:t>
            </a:r>
          </a:p>
        </p:txBody>
      </p:sp>
      <p:sp>
        <p:nvSpPr>
          <p:cNvPr id="132" name="Rounded Rectangle 131">
            <a:extLst>
              <a:ext uri="{FF2B5EF4-FFF2-40B4-BE49-F238E27FC236}">
                <a16:creationId xmlns:a16="http://schemas.microsoft.com/office/drawing/2014/main" id="{3F813621-149E-C446-A65D-9119EE869AC4}"/>
              </a:ext>
            </a:extLst>
          </p:cNvPr>
          <p:cNvSpPr/>
          <p:nvPr/>
        </p:nvSpPr>
        <p:spPr>
          <a:xfrm>
            <a:off x="3601633" y="3107711"/>
            <a:ext cx="817174" cy="152249"/>
          </a:xfrm>
          <a:prstGeom prst="round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25" b="1" dirty="0">
                <a:solidFill>
                  <a:schemeClr val="bg1"/>
                </a:solidFill>
                <a:latin typeface="Century Gothic" panose="020B0502020202020204" pitchFamily="34" charset="0"/>
              </a:rPr>
              <a:t>Non-State Forms</a:t>
            </a:r>
          </a:p>
        </p:txBody>
      </p:sp>
      <p:sp>
        <p:nvSpPr>
          <p:cNvPr id="133" name="Rounded Rectangle 132">
            <a:extLst>
              <a:ext uri="{FF2B5EF4-FFF2-40B4-BE49-F238E27FC236}">
                <a16:creationId xmlns:a16="http://schemas.microsoft.com/office/drawing/2014/main" id="{CC6EE1EE-A385-B549-8864-5A93F706AAE4}"/>
              </a:ext>
            </a:extLst>
          </p:cNvPr>
          <p:cNvSpPr/>
          <p:nvPr/>
        </p:nvSpPr>
        <p:spPr>
          <a:xfrm>
            <a:off x="3597641" y="3288163"/>
            <a:ext cx="817174" cy="152249"/>
          </a:xfrm>
          <a:prstGeom prst="roundRect">
            <a:avLst/>
          </a:prstGeom>
          <a:solidFill>
            <a:srgbClr val="FFC000"/>
          </a:solid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25" b="1" dirty="0">
                <a:solidFill>
                  <a:schemeClr val="bg1"/>
                </a:solidFill>
                <a:latin typeface="Century Gothic" panose="020B0502020202020204" pitchFamily="34" charset="0"/>
              </a:rPr>
              <a:t>Analytics</a:t>
            </a:r>
          </a:p>
        </p:txBody>
      </p:sp>
      <p:sp>
        <p:nvSpPr>
          <p:cNvPr id="135" name="Rounded Rectangle 134">
            <a:extLst>
              <a:ext uri="{FF2B5EF4-FFF2-40B4-BE49-F238E27FC236}">
                <a16:creationId xmlns:a16="http://schemas.microsoft.com/office/drawing/2014/main" id="{0EC1217A-79AA-5B4E-9808-51AA724E3A69}"/>
              </a:ext>
            </a:extLst>
          </p:cNvPr>
          <p:cNvSpPr/>
          <p:nvPr/>
        </p:nvSpPr>
        <p:spPr>
          <a:xfrm>
            <a:off x="4443129" y="3111591"/>
            <a:ext cx="817174" cy="152249"/>
          </a:xfrm>
          <a:prstGeom prst="round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25" b="1" dirty="0">
                <a:solidFill>
                  <a:schemeClr val="bg1"/>
                </a:solidFill>
                <a:latin typeface="Century Gothic" panose="020B0502020202020204" pitchFamily="34" charset="0"/>
              </a:rPr>
              <a:t>APIs</a:t>
            </a:r>
          </a:p>
        </p:txBody>
      </p:sp>
      <p:sp>
        <p:nvSpPr>
          <p:cNvPr id="136" name="Rounded Rectangle 135">
            <a:extLst>
              <a:ext uri="{FF2B5EF4-FFF2-40B4-BE49-F238E27FC236}">
                <a16:creationId xmlns:a16="http://schemas.microsoft.com/office/drawing/2014/main" id="{153EE406-7C36-F640-8D78-4A2826A4A3FA}"/>
              </a:ext>
            </a:extLst>
          </p:cNvPr>
          <p:cNvSpPr/>
          <p:nvPr/>
        </p:nvSpPr>
        <p:spPr>
          <a:xfrm>
            <a:off x="4442178" y="3294140"/>
            <a:ext cx="817174" cy="152249"/>
          </a:xfrm>
          <a:prstGeom prst="round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25" b="1" dirty="0">
                <a:solidFill>
                  <a:schemeClr val="bg1"/>
                </a:solidFill>
                <a:latin typeface="Century Gothic" panose="020B0502020202020204" pitchFamily="34" charset="0"/>
              </a:rPr>
              <a:t>FCED</a:t>
            </a:r>
          </a:p>
        </p:txBody>
      </p:sp>
      <p:cxnSp>
        <p:nvCxnSpPr>
          <p:cNvPr id="139" name="Straight Connector 138">
            <a:extLst>
              <a:ext uri="{FF2B5EF4-FFF2-40B4-BE49-F238E27FC236}">
                <a16:creationId xmlns:a16="http://schemas.microsoft.com/office/drawing/2014/main" id="{8048B738-6426-1B4A-AA7D-AD195C13F083}"/>
              </a:ext>
            </a:extLst>
          </p:cNvPr>
          <p:cNvCxnSpPr>
            <a:cxnSpLocks/>
          </p:cNvCxnSpPr>
          <p:nvPr/>
        </p:nvCxnSpPr>
        <p:spPr>
          <a:xfrm>
            <a:off x="3281277" y="3689652"/>
            <a:ext cx="2040682"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141" name="Rounded Rectangle 140">
            <a:extLst>
              <a:ext uri="{FF2B5EF4-FFF2-40B4-BE49-F238E27FC236}">
                <a16:creationId xmlns:a16="http://schemas.microsoft.com/office/drawing/2014/main" id="{8C789AD2-82E1-A14C-BA1D-C3DA30497E56}"/>
              </a:ext>
            </a:extLst>
          </p:cNvPr>
          <p:cNvSpPr/>
          <p:nvPr/>
        </p:nvSpPr>
        <p:spPr>
          <a:xfrm>
            <a:off x="4454027" y="3469353"/>
            <a:ext cx="817174" cy="152249"/>
          </a:xfrm>
          <a:prstGeom prst="round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25" b="1" dirty="0">
                <a:solidFill>
                  <a:schemeClr val="bg1"/>
                </a:solidFill>
                <a:latin typeface="Century Gothic" panose="020B0502020202020204" pitchFamily="34" charset="0"/>
              </a:rPr>
              <a:t>Converted Ancillary Systems (Core)</a:t>
            </a:r>
          </a:p>
        </p:txBody>
      </p:sp>
      <p:grpSp>
        <p:nvGrpSpPr>
          <p:cNvPr id="187" name="Group 186">
            <a:extLst>
              <a:ext uri="{FF2B5EF4-FFF2-40B4-BE49-F238E27FC236}">
                <a16:creationId xmlns:a16="http://schemas.microsoft.com/office/drawing/2014/main" id="{AB79355F-5E59-B247-86BB-693C3FDD2CF6}"/>
              </a:ext>
            </a:extLst>
          </p:cNvPr>
          <p:cNvGrpSpPr/>
          <p:nvPr/>
        </p:nvGrpSpPr>
        <p:grpSpPr>
          <a:xfrm>
            <a:off x="1878324" y="3168869"/>
            <a:ext cx="1014287" cy="1157235"/>
            <a:chOff x="8846956" y="3195411"/>
            <a:chExt cx="1352382" cy="1542980"/>
          </a:xfrm>
        </p:grpSpPr>
        <p:grpSp>
          <p:nvGrpSpPr>
            <p:cNvPr id="157" name="Group 156">
              <a:extLst>
                <a:ext uri="{FF2B5EF4-FFF2-40B4-BE49-F238E27FC236}">
                  <a16:creationId xmlns:a16="http://schemas.microsoft.com/office/drawing/2014/main" id="{342ADB22-7D47-D04A-A9E6-BE60568FFE45}"/>
                </a:ext>
              </a:extLst>
            </p:cNvPr>
            <p:cNvGrpSpPr/>
            <p:nvPr/>
          </p:nvGrpSpPr>
          <p:grpSpPr>
            <a:xfrm>
              <a:off x="8846956" y="3195411"/>
              <a:ext cx="1352382" cy="1542980"/>
              <a:chOff x="365051" y="2678080"/>
              <a:chExt cx="2630144" cy="3000824"/>
            </a:xfrm>
            <a:solidFill>
              <a:srgbClr val="E6C975"/>
            </a:solidFill>
          </p:grpSpPr>
          <p:grpSp>
            <p:nvGrpSpPr>
              <p:cNvPr id="158" name="Group 157">
                <a:extLst>
                  <a:ext uri="{FF2B5EF4-FFF2-40B4-BE49-F238E27FC236}">
                    <a16:creationId xmlns:a16="http://schemas.microsoft.com/office/drawing/2014/main" id="{F7E40E1C-9E7B-FD4D-B351-793392BB87AD}"/>
                  </a:ext>
                </a:extLst>
              </p:cNvPr>
              <p:cNvGrpSpPr/>
              <p:nvPr/>
            </p:nvGrpSpPr>
            <p:grpSpPr>
              <a:xfrm>
                <a:off x="365051" y="2678080"/>
                <a:ext cx="2630144" cy="3000824"/>
                <a:chOff x="860257" y="1792705"/>
                <a:chExt cx="2261937" cy="3886200"/>
              </a:xfrm>
              <a:grpFill/>
            </p:grpSpPr>
            <p:sp>
              <p:nvSpPr>
                <p:cNvPr id="165" name="Rectangle 164">
                  <a:extLst>
                    <a:ext uri="{FF2B5EF4-FFF2-40B4-BE49-F238E27FC236}">
                      <a16:creationId xmlns:a16="http://schemas.microsoft.com/office/drawing/2014/main" id="{4B0BE5BE-36FE-D144-A144-78C371E25AB7}"/>
                    </a:ext>
                  </a:extLst>
                </p:cNvPr>
                <p:cNvSpPr/>
                <p:nvPr/>
              </p:nvSpPr>
              <p:spPr>
                <a:xfrm>
                  <a:off x="1094874" y="3429000"/>
                  <a:ext cx="1792705" cy="2249905"/>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66" name="Triangle 165">
                  <a:extLst>
                    <a:ext uri="{FF2B5EF4-FFF2-40B4-BE49-F238E27FC236}">
                      <a16:creationId xmlns:a16="http://schemas.microsoft.com/office/drawing/2014/main" id="{7E48BDA7-F1B4-8745-B35D-DA5C85E4EC4C}"/>
                    </a:ext>
                  </a:extLst>
                </p:cNvPr>
                <p:cNvSpPr/>
                <p:nvPr/>
              </p:nvSpPr>
              <p:spPr>
                <a:xfrm>
                  <a:off x="860257" y="1792705"/>
                  <a:ext cx="2261937" cy="1636295"/>
                </a:xfrm>
                <a:prstGeom prst="triangl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sp>
            <p:nvSpPr>
              <p:cNvPr id="159" name="Rectangle 158">
                <a:extLst>
                  <a:ext uri="{FF2B5EF4-FFF2-40B4-BE49-F238E27FC236}">
                    <a16:creationId xmlns:a16="http://schemas.microsoft.com/office/drawing/2014/main" id="{D65DB4B9-082E-CA4F-A2E1-ECCF1F5F15F4}"/>
                  </a:ext>
                </a:extLst>
              </p:cNvPr>
              <p:cNvSpPr/>
              <p:nvPr/>
            </p:nvSpPr>
            <p:spPr>
              <a:xfrm>
                <a:off x="857955" y="4383980"/>
                <a:ext cx="1631338" cy="1259040"/>
              </a:xfrm>
              <a:prstGeom prst="rect">
                <a:avLst/>
              </a:prstGeom>
              <a:solidFill>
                <a:schemeClr val="accent4">
                  <a:lumMod val="40000"/>
                  <a:lumOff val="60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cxnSp>
            <p:nvCxnSpPr>
              <p:cNvPr id="161" name="Straight Connector 160">
                <a:extLst>
                  <a:ext uri="{FF2B5EF4-FFF2-40B4-BE49-F238E27FC236}">
                    <a16:creationId xmlns:a16="http://schemas.microsoft.com/office/drawing/2014/main" id="{7A59BCE1-9B27-DF42-8B1E-06B95EFC1F99}"/>
                  </a:ext>
                </a:extLst>
              </p:cNvPr>
              <p:cNvCxnSpPr>
                <a:cxnSpLocks/>
              </p:cNvCxnSpPr>
              <p:nvPr/>
            </p:nvCxnSpPr>
            <p:spPr>
              <a:xfrm flipV="1">
                <a:off x="550898" y="3996175"/>
                <a:ext cx="2192203" cy="16082"/>
              </a:xfrm>
              <a:prstGeom prst="line">
                <a:avLst/>
              </a:prstGeom>
              <a:grpFill/>
              <a:ln>
                <a:solidFill>
                  <a:schemeClr val="bg1"/>
                </a:solidFill>
              </a:ln>
            </p:spPr>
            <p:style>
              <a:lnRef idx="1">
                <a:schemeClr val="accent1"/>
              </a:lnRef>
              <a:fillRef idx="0">
                <a:schemeClr val="accent1"/>
              </a:fillRef>
              <a:effectRef idx="0">
                <a:schemeClr val="accent1"/>
              </a:effectRef>
              <a:fontRef idx="minor">
                <a:schemeClr val="tx1"/>
              </a:fontRef>
            </p:style>
          </p:cxnSp>
        </p:grpSp>
        <p:cxnSp>
          <p:nvCxnSpPr>
            <p:cNvPr id="168" name="Straight Connector 167">
              <a:extLst>
                <a:ext uri="{FF2B5EF4-FFF2-40B4-BE49-F238E27FC236}">
                  <a16:creationId xmlns:a16="http://schemas.microsoft.com/office/drawing/2014/main" id="{A6EC11FC-8C1C-734B-AC12-BF714D8696B4}"/>
                </a:ext>
              </a:extLst>
            </p:cNvPr>
            <p:cNvCxnSpPr>
              <a:cxnSpLocks/>
            </p:cNvCxnSpPr>
            <p:nvPr/>
          </p:nvCxnSpPr>
          <p:spPr>
            <a:xfrm>
              <a:off x="9532219" y="4066775"/>
              <a:ext cx="0" cy="647380"/>
            </a:xfrm>
            <a:prstGeom prst="line">
              <a:avLst/>
            </a:prstGeom>
          </p:spPr>
          <p:style>
            <a:lnRef idx="1">
              <a:schemeClr val="accent1"/>
            </a:lnRef>
            <a:fillRef idx="0">
              <a:schemeClr val="accent1"/>
            </a:fillRef>
            <a:effectRef idx="0">
              <a:schemeClr val="accent1"/>
            </a:effectRef>
            <a:fontRef idx="minor">
              <a:schemeClr val="tx1"/>
            </a:fontRef>
          </p:style>
        </p:cxnSp>
        <p:sp>
          <p:nvSpPr>
            <p:cNvPr id="169" name="Oval 168">
              <a:extLst>
                <a:ext uri="{FF2B5EF4-FFF2-40B4-BE49-F238E27FC236}">
                  <a16:creationId xmlns:a16="http://schemas.microsoft.com/office/drawing/2014/main" id="{EDC3D8E7-012C-E54E-9A73-FC6B99D412B4}"/>
                </a:ext>
              </a:extLst>
            </p:cNvPr>
            <p:cNvSpPr/>
            <p:nvPr/>
          </p:nvSpPr>
          <p:spPr>
            <a:xfrm>
              <a:off x="9450980" y="4350657"/>
              <a:ext cx="64008" cy="62593"/>
            </a:xfrm>
            <a:prstGeom prst="ellipse">
              <a:avLst/>
            </a:prstGeom>
            <a:solidFill>
              <a:schemeClr val="bg1">
                <a:lumMod val="50000"/>
              </a:schemeClr>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70" name="Oval 169">
              <a:extLst>
                <a:ext uri="{FF2B5EF4-FFF2-40B4-BE49-F238E27FC236}">
                  <a16:creationId xmlns:a16="http://schemas.microsoft.com/office/drawing/2014/main" id="{070293B1-CDE8-274C-A88D-5345D80CB831}"/>
                </a:ext>
              </a:extLst>
            </p:cNvPr>
            <p:cNvSpPr/>
            <p:nvPr/>
          </p:nvSpPr>
          <p:spPr>
            <a:xfrm>
              <a:off x="9563482" y="4347590"/>
              <a:ext cx="64008" cy="62593"/>
            </a:xfrm>
            <a:prstGeom prst="ellipse">
              <a:avLst/>
            </a:prstGeom>
            <a:solidFill>
              <a:schemeClr val="bg1">
                <a:lumMod val="50000"/>
              </a:schemeClr>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71" name="TextBox 170">
              <a:extLst>
                <a:ext uri="{FF2B5EF4-FFF2-40B4-BE49-F238E27FC236}">
                  <a16:creationId xmlns:a16="http://schemas.microsoft.com/office/drawing/2014/main" id="{520DC287-267C-A741-B680-46F052F0DA0E}"/>
                </a:ext>
              </a:extLst>
            </p:cNvPr>
            <p:cNvSpPr txBox="1"/>
            <p:nvPr/>
          </p:nvSpPr>
          <p:spPr>
            <a:xfrm>
              <a:off x="9253141" y="3632614"/>
              <a:ext cx="601018" cy="276999"/>
            </a:xfrm>
            <a:prstGeom prst="rect">
              <a:avLst/>
            </a:prstGeom>
            <a:noFill/>
          </p:spPr>
          <p:txBody>
            <a:bodyPr wrap="none" rtlCol="0">
              <a:spAutoFit/>
            </a:bodyPr>
            <a:lstStyle/>
            <a:p>
              <a:r>
                <a:rPr lang="en-US" sz="750" b="1" dirty="0">
                  <a:solidFill>
                    <a:schemeClr val="bg1"/>
                  </a:solidFill>
                  <a:latin typeface="Century Gothic" panose="020B0502020202020204" pitchFamily="34" charset="0"/>
                </a:rPr>
                <a:t>OCAT</a:t>
              </a:r>
            </a:p>
          </p:txBody>
        </p:sp>
        <p:grpSp>
          <p:nvGrpSpPr>
            <p:cNvPr id="88" name="Group 87">
              <a:extLst>
                <a:ext uri="{FF2B5EF4-FFF2-40B4-BE49-F238E27FC236}">
                  <a16:creationId xmlns:a16="http://schemas.microsoft.com/office/drawing/2014/main" id="{B6772977-873F-1441-8053-DF787A5606BB}"/>
                </a:ext>
              </a:extLst>
            </p:cNvPr>
            <p:cNvGrpSpPr/>
            <p:nvPr/>
          </p:nvGrpSpPr>
          <p:grpSpPr>
            <a:xfrm flipH="1">
              <a:off x="8881973" y="3245520"/>
              <a:ext cx="1271567" cy="645827"/>
              <a:chOff x="542461" y="1870368"/>
              <a:chExt cx="2892939" cy="2323871"/>
            </a:xfrm>
          </p:grpSpPr>
          <p:cxnSp>
            <p:nvCxnSpPr>
              <p:cNvPr id="89" name="Straight Connector 88">
                <a:extLst>
                  <a:ext uri="{FF2B5EF4-FFF2-40B4-BE49-F238E27FC236}">
                    <a16:creationId xmlns:a16="http://schemas.microsoft.com/office/drawing/2014/main" id="{26FCC19D-CA6F-FD49-89CE-A2CAADBC8DF3}"/>
                  </a:ext>
                </a:extLst>
              </p:cNvPr>
              <p:cNvCxnSpPr>
                <a:cxnSpLocks/>
              </p:cNvCxnSpPr>
              <p:nvPr/>
            </p:nvCxnSpPr>
            <p:spPr>
              <a:xfrm flipV="1">
                <a:off x="542461" y="1870368"/>
                <a:ext cx="1470878" cy="2238239"/>
              </a:xfrm>
              <a:prstGeom prst="line">
                <a:avLst/>
              </a:prstGeom>
              <a:ln w="762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90" name="Straight Connector 89">
                <a:extLst>
                  <a:ext uri="{FF2B5EF4-FFF2-40B4-BE49-F238E27FC236}">
                    <a16:creationId xmlns:a16="http://schemas.microsoft.com/office/drawing/2014/main" id="{5065B96E-0915-554B-B6E7-D9F70902ABC9}"/>
                  </a:ext>
                </a:extLst>
              </p:cNvPr>
              <p:cNvCxnSpPr>
                <a:cxnSpLocks/>
              </p:cNvCxnSpPr>
              <p:nvPr/>
            </p:nvCxnSpPr>
            <p:spPr>
              <a:xfrm flipH="1" flipV="1">
                <a:off x="1949436" y="1893307"/>
                <a:ext cx="1485964" cy="2300932"/>
              </a:xfrm>
              <a:prstGeom prst="line">
                <a:avLst/>
              </a:prstGeom>
              <a:ln w="76200">
                <a:solidFill>
                  <a:schemeClr val="bg1"/>
                </a:solidFill>
              </a:ln>
            </p:spPr>
            <p:style>
              <a:lnRef idx="1">
                <a:schemeClr val="accent1"/>
              </a:lnRef>
              <a:fillRef idx="0">
                <a:schemeClr val="accent1"/>
              </a:fillRef>
              <a:effectRef idx="0">
                <a:schemeClr val="accent1"/>
              </a:effectRef>
              <a:fontRef idx="minor">
                <a:schemeClr val="tx1"/>
              </a:fontRef>
            </p:style>
          </p:cxnSp>
        </p:grpSp>
      </p:grpSp>
      <p:sp>
        <p:nvSpPr>
          <p:cNvPr id="98" name="TextBox 97">
            <a:extLst>
              <a:ext uri="{FF2B5EF4-FFF2-40B4-BE49-F238E27FC236}">
                <a16:creationId xmlns:a16="http://schemas.microsoft.com/office/drawing/2014/main" id="{93D90094-72EC-8C4D-8587-4F190765747C}"/>
              </a:ext>
            </a:extLst>
          </p:cNvPr>
          <p:cNvSpPr txBox="1"/>
          <p:nvPr/>
        </p:nvSpPr>
        <p:spPr>
          <a:xfrm rot="21383768">
            <a:off x="6829091" y="2003764"/>
            <a:ext cx="1302280" cy="161583"/>
          </a:xfrm>
          <a:prstGeom prst="rect">
            <a:avLst/>
          </a:prstGeom>
          <a:noFill/>
        </p:spPr>
        <p:txBody>
          <a:bodyPr wrap="none" rtlCol="0">
            <a:prstTxWarp prst="textArchDown">
              <a:avLst/>
            </a:prstTxWarp>
            <a:spAutoFit/>
          </a:bodyPr>
          <a:lstStyle/>
          <a:p>
            <a:r>
              <a:rPr lang="en-US" sz="600" dirty="0">
                <a:latin typeface="Century Gothic" panose="020B0502020202020204" pitchFamily="34" charset="0"/>
              </a:rPr>
              <a:t>eHIT, State, and Federal interfaces</a:t>
            </a:r>
          </a:p>
        </p:txBody>
      </p:sp>
      <p:grpSp>
        <p:nvGrpSpPr>
          <p:cNvPr id="12" name="Group 11">
            <a:extLst>
              <a:ext uri="{FF2B5EF4-FFF2-40B4-BE49-F238E27FC236}">
                <a16:creationId xmlns:a16="http://schemas.microsoft.com/office/drawing/2014/main" id="{0672E765-A371-EB47-A1A3-2D5E228BAF1B}"/>
              </a:ext>
            </a:extLst>
          </p:cNvPr>
          <p:cNvGrpSpPr/>
          <p:nvPr/>
        </p:nvGrpSpPr>
        <p:grpSpPr>
          <a:xfrm>
            <a:off x="6258688" y="3163657"/>
            <a:ext cx="683987" cy="1157235"/>
            <a:chOff x="8344918" y="3075209"/>
            <a:chExt cx="911982" cy="1542980"/>
          </a:xfrm>
        </p:grpSpPr>
        <p:sp>
          <p:nvSpPr>
            <p:cNvPr id="200" name="Rectangle 199">
              <a:extLst>
                <a:ext uri="{FF2B5EF4-FFF2-40B4-BE49-F238E27FC236}">
                  <a16:creationId xmlns:a16="http://schemas.microsoft.com/office/drawing/2014/main" id="{D6CED482-3884-AF45-A891-57AF952F7DD2}"/>
                </a:ext>
              </a:extLst>
            </p:cNvPr>
            <p:cNvSpPr/>
            <p:nvPr/>
          </p:nvSpPr>
          <p:spPr>
            <a:xfrm>
              <a:off x="8439512" y="3724885"/>
              <a:ext cx="722794" cy="893304"/>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01" name="Triangle 200">
              <a:extLst>
                <a:ext uri="{FF2B5EF4-FFF2-40B4-BE49-F238E27FC236}">
                  <a16:creationId xmlns:a16="http://schemas.microsoft.com/office/drawing/2014/main" id="{43EDBDD2-1632-4D4F-A49C-A7E867D44A03}"/>
                </a:ext>
              </a:extLst>
            </p:cNvPr>
            <p:cNvSpPr/>
            <p:nvPr/>
          </p:nvSpPr>
          <p:spPr>
            <a:xfrm>
              <a:off x="8344918" y="3075209"/>
              <a:ext cx="911982" cy="649676"/>
            </a:xfrm>
            <a:prstGeom prst="triangl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grpSp>
        <p:nvGrpSpPr>
          <p:cNvPr id="14" name="Group 13">
            <a:extLst>
              <a:ext uri="{FF2B5EF4-FFF2-40B4-BE49-F238E27FC236}">
                <a16:creationId xmlns:a16="http://schemas.microsoft.com/office/drawing/2014/main" id="{D8AA13B2-524C-C142-B63D-33881987951B}"/>
              </a:ext>
            </a:extLst>
          </p:cNvPr>
          <p:cNvGrpSpPr/>
          <p:nvPr/>
        </p:nvGrpSpPr>
        <p:grpSpPr>
          <a:xfrm>
            <a:off x="6307020" y="3671966"/>
            <a:ext cx="570097" cy="635088"/>
            <a:chOff x="8409359" y="3752954"/>
            <a:chExt cx="760129" cy="846784"/>
          </a:xfrm>
        </p:grpSpPr>
        <p:sp>
          <p:nvSpPr>
            <p:cNvPr id="198" name="Rectangle 197">
              <a:extLst>
                <a:ext uri="{FF2B5EF4-FFF2-40B4-BE49-F238E27FC236}">
                  <a16:creationId xmlns:a16="http://schemas.microsoft.com/office/drawing/2014/main" id="{11A61A38-A477-E34D-ADB5-0922CBE5B443}"/>
                </a:ext>
              </a:extLst>
            </p:cNvPr>
            <p:cNvSpPr/>
            <p:nvPr/>
          </p:nvSpPr>
          <p:spPr>
            <a:xfrm>
              <a:off x="8515829" y="3952358"/>
              <a:ext cx="565654" cy="647380"/>
            </a:xfrm>
            <a:prstGeom prst="rect">
              <a:avLst/>
            </a:prstGeom>
            <a:solidFill>
              <a:schemeClr val="accent4">
                <a:lumMod val="40000"/>
                <a:lumOff val="60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cxnSp>
          <p:nvCxnSpPr>
            <p:cNvPr id="199" name="Straight Connector 198">
              <a:extLst>
                <a:ext uri="{FF2B5EF4-FFF2-40B4-BE49-F238E27FC236}">
                  <a16:creationId xmlns:a16="http://schemas.microsoft.com/office/drawing/2014/main" id="{B5731C53-7573-7546-B2C6-71DB7F9F0446}"/>
                </a:ext>
              </a:extLst>
            </p:cNvPr>
            <p:cNvCxnSpPr>
              <a:cxnSpLocks/>
            </p:cNvCxnSpPr>
            <p:nvPr/>
          </p:nvCxnSpPr>
          <p:spPr>
            <a:xfrm flipV="1">
              <a:off x="8409359" y="3752954"/>
              <a:ext cx="760129" cy="8269"/>
            </a:xfrm>
            <a:prstGeom prst="line">
              <a:avLst/>
            </a:prstGeom>
            <a:solidFill>
              <a:srgbClr val="E6C975"/>
            </a:solidFill>
            <a:ln>
              <a:solidFill>
                <a:schemeClr val="bg1"/>
              </a:solidFill>
            </a:ln>
          </p:spPr>
          <p:style>
            <a:lnRef idx="1">
              <a:schemeClr val="accent1"/>
            </a:lnRef>
            <a:fillRef idx="0">
              <a:schemeClr val="accent1"/>
            </a:fillRef>
            <a:effectRef idx="0">
              <a:schemeClr val="accent1"/>
            </a:effectRef>
            <a:fontRef idx="minor">
              <a:schemeClr val="tx1"/>
            </a:fontRef>
          </p:style>
        </p:cxnSp>
      </p:grpSp>
      <p:cxnSp>
        <p:nvCxnSpPr>
          <p:cNvPr id="190" name="Straight Connector 189">
            <a:extLst>
              <a:ext uri="{FF2B5EF4-FFF2-40B4-BE49-F238E27FC236}">
                <a16:creationId xmlns:a16="http://schemas.microsoft.com/office/drawing/2014/main" id="{9AB0CA3C-CA3A-BD44-AB1F-D7B2738610CB}"/>
              </a:ext>
            </a:extLst>
          </p:cNvPr>
          <p:cNvCxnSpPr>
            <a:cxnSpLocks/>
          </p:cNvCxnSpPr>
          <p:nvPr/>
        </p:nvCxnSpPr>
        <p:spPr>
          <a:xfrm>
            <a:off x="6605270" y="3817180"/>
            <a:ext cx="0" cy="485535"/>
          </a:xfrm>
          <a:prstGeom prst="line">
            <a:avLst/>
          </a:prstGeom>
        </p:spPr>
        <p:style>
          <a:lnRef idx="1">
            <a:schemeClr val="accent1"/>
          </a:lnRef>
          <a:fillRef idx="0">
            <a:schemeClr val="accent1"/>
          </a:fillRef>
          <a:effectRef idx="0">
            <a:schemeClr val="accent1"/>
          </a:effectRef>
          <a:fontRef idx="minor">
            <a:schemeClr val="tx1"/>
          </a:fontRef>
        </p:style>
      </p:cxnSp>
      <p:sp>
        <p:nvSpPr>
          <p:cNvPr id="191" name="Oval 190">
            <a:extLst>
              <a:ext uri="{FF2B5EF4-FFF2-40B4-BE49-F238E27FC236}">
                <a16:creationId xmlns:a16="http://schemas.microsoft.com/office/drawing/2014/main" id="{ADC240C7-4916-4440-B4D4-AB2EAE5FFDD4}"/>
              </a:ext>
            </a:extLst>
          </p:cNvPr>
          <p:cNvSpPr/>
          <p:nvPr/>
        </p:nvSpPr>
        <p:spPr>
          <a:xfrm>
            <a:off x="6564182" y="4030092"/>
            <a:ext cx="32373" cy="46945"/>
          </a:xfrm>
          <a:prstGeom prst="ellipse">
            <a:avLst/>
          </a:prstGeom>
          <a:solidFill>
            <a:schemeClr val="bg1">
              <a:lumMod val="50000"/>
            </a:schemeClr>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92" name="Oval 191">
            <a:extLst>
              <a:ext uri="{FF2B5EF4-FFF2-40B4-BE49-F238E27FC236}">
                <a16:creationId xmlns:a16="http://schemas.microsoft.com/office/drawing/2014/main" id="{A41A4CF6-E600-0A42-A628-86765839E349}"/>
              </a:ext>
            </a:extLst>
          </p:cNvPr>
          <p:cNvSpPr/>
          <p:nvPr/>
        </p:nvSpPr>
        <p:spPr>
          <a:xfrm>
            <a:off x="6621082" y="4027791"/>
            <a:ext cx="32373" cy="46945"/>
          </a:xfrm>
          <a:prstGeom prst="ellipse">
            <a:avLst/>
          </a:prstGeom>
          <a:solidFill>
            <a:schemeClr val="bg1">
              <a:lumMod val="50000"/>
            </a:schemeClr>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cxnSp>
        <p:nvCxnSpPr>
          <p:cNvPr id="195" name="Straight Connector 194">
            <a:extLst>
              <a:ext uri="{FF2B5EF4-FFF2-40B4-BE49-F238E27FC236}">
                <a16:creationId xmlns:a16="http://schemas.microsoft.com/office/drawing/2014/main" id="{6B3D8937-4453-D041-8733-A6552905418F}"/>
              </a:ext>
            </a:extLst>
          </p:cNvPr>
          <p:cNvCxnSpPr>
            <a:cxnSpLocks/>
          </p:cNvCxnSpPr>
          <p:nvPr/>
        </p:nvCxnSpPr>
        <p:spPr>
          <a:xfrm flipH="1" flipV="1">
            <a:off x="6585627" y="3201239"/>
            <a:ext cx="326983" cy="466522"/>
          </a:xfrm>
          <a:prstGeom prst="line">
            <a:avLst/>
          </a:prstGeom>
          <a:ln w="762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96" name="Straight Connector 195">
            <a:extLst>
              <a:ext uri="{FF2B5EF4-FFF2-40B4-BE49-F238E27FC236}">
                <a16:creationId xmlns:a16="http://schemas.microsoft.com/office/drawing/2014/main" id="{6313301A-384A-014E-9EF4-9B18F82922D5}"/>
              </a:ext>
            </a:extLst>
          </p:cNvPr>
          <p:cNvCxnSpPr>
            <a:cxnSpLocks/>
          </p:cNvCxnSpPr>
          <p:nvPr/>
        </p:nvCxnSpPr>
        <p:spPr>
          <a:xfrm flipV="1">
            <a:off x="6256650" y="3215545"/>
            <a:ext cx="330336" cy="479589"/>
          </a:xfrm>
          <a:prstGeom prst="line">
            <a:avLst/>
          </a:prstGeom>
          <a:ln w="76200">
            <a:solidFill>
              <a:schemeClr val="bg1"/>
            </a:solidFill>
          </a:ln>
        </p:spPr>
        <p:style>
          <a:lnRef idx="1">
            <a:schemeClr val="accent1"/>
          </a:lnRef>
          <a:fillRef idx="0">
            <a:schemeClr val="accent1"/>
          </a:fillRef>
          <a:effectRef idx="0">
            <a:schemeClr val="accent1"/>
          </a:effectRef>
          <a:fontRef idx="minor">
            <a:schemeClr val="tx1"/>
          </a:fontRef>
        </p:style>
      </p:cxnSp>
      <p:grpSp>
        <p:nvGrpSpPr>
          <p:cNvPr id="17" name="Group 16">
            <a:extLst>
              <a:ext uri="{FF2B5EF4-FFF2-40B4-BE49-F238E27FC236}">
                <a16:creationId xmlns:a16="http://schemas.microsoft.com/office/drawing/2014/main" id="{71516B44-DDCE-6F41-BB4D-2BBA03ED8D44}"/>
              </a:ext>
            </a:extLst>
          </p:cNvPr>
          <p:cNvGrpSpPr/>
          <p:nvPr/>
        </p:nvGrpSpPr>
        <p:grpSpPr>
          <a:xfrm>
            <a:off x="6813726" y="3158380"/>
            <a:ext cx="683987" cy="1157235"/>
            <a:chOff x="9084968" y="3068173"/>
            <a:chExt cx="911982" cy="1542980"/>
          </a:xfrm>
        </p:grpSpPr>
        <p:grpSp>
          <p:nvGrpSpPr>
            <p:cNvPr id="16" name="Group 15">
              <a:extLst>
                <a:ext uri="{FF2B5EF4-FFF2-40B4-BE49-F238E27FC236}">
                  <a16:creationId xmlns:a16="http://schemas.microsoft.com/office/drawing/2014/main" id="{CB5DAD7D-3AFB-D942-91C2-9E7A90AD8E6A}"/>
                </a:ext>
              </a:extLst>
            </p:cNvPr>
            <p:cNvGrpSpPr/>
            <p:nvPr/>
          </p:nvGrpSpPr>
          <p:grpSpPr>
            <a:xfrm>
              <a:off x="9084968" y="3068173"/>
              <a:ext cx="911982" cy="1542980"/>
              <a:chOff x="9084968" y="3068173"/>
              <a:chExt cx="911982" cy="1542980"/>
            </a:xfrm>
          </p:grpSpPr>
          <p:sp>
            <p:nvSpPr>
              <p:cNvPr id="213" name="Rectangle 212">
                <a:extLst>
                  <a:ext uri="{FF2B5EF4-FFF2-40B4-BE49-F238E27FC236}">
                    <a16:creationId xmlns:a16="http://schemas.microsoft.com/office/drawing/2014/main" id="{E233F9BC-3AFD-6649-9E30-2386A8BCB46B}"/>
                  </a:ext>
                </a:extLst>
              </p:cNvPr>
              <p:cNvSpPr/>
              <p:nvPr/>
            </p:nvSpPr>
            <p:spPr>
              <a:xfrm>
                <a:off x="9179562" y="3717849"/>
                <a:ext cx="722794" cy="893304"/>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14" name="Triangle 213">
                <a:extLst>
                  <a:ext uri="{FF2B5EF4-FFF2-40B4-BE49-F238E27FC236}">
                    <a16:creationId xmlns:a16="http://schemas.microsoft.com/office/drawing/2014/main" id="{D896FA76-DF71-424B-A750-B76FB63A9FE2}"/>
                  </a:ext>
                </a:extLst>
              </p:cNvPr>
              <p:cNvSpPr/>
              <p:nvPr/>
            </p:nvSpPr>
            <p:spPr>
              <a:xfrm>
                <a:off x="9084968" y="3068173"/>
                <a:ext cx="911982" cy="649676"/>
              </a:xfrm>
              <a:prstGeom prst="triangl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sp>
          <p:nvSpPr>
            <p:cNvPr id="211" name="Rectangle 210">
              <a:extLst>
                <a:ext uri="{FF2B5EF4-FFF2-40B4-BE49-F238E27FC236}">
                  <a16:creationId xmlns:a16="http://schemas.microsoft.com/office/drawing/2014/main" id="{4FFD78E6-BD1D-324B-B2BF-586EC63CAAF5}"/>
                </a:ext>
              </a:extLst>
            </p:cNvPr>
            <p:cNvSpPr/>
            <p:nvPr/>
          </p:nvSpPr>
          <p:spPr>
            <a:xfrm>
              <a:off x="9255879" y="3945322"/>
              <a:ext cx="565654" cy="647380"/>
            </a:xfrm>
            <a:prstGeom prst="rect">
              <a:avLst/>
            </a:prstGeom>
            <a:solidFill>
              <a:schemeClr val="accent4">
                <a:lumMod val="40000"/>
                <a:lumOff val="60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cxnSp>
          <p:nvCxnSpPr>
            <p:cNvPr id="212" name="Straight Connector 211">
              <a:extLst>
                <a:ext uri="{FF2B5EF4-FFF2-40B4-BE49-F238E27FC236}">
                  <a16:creationId xmlns:a16="http://schemas.microsoft.com/office/drawing/2014/main" id="{E1C428C8-A73F-0744-8E4C-0017A3F6BBBE}"/>
                </a:ext>
              </a:extLst>
            </p:cNvPr>
            <p:cNvCxnSpPr>
              <a:cxnSpLocks/>
            </p:cNvCxnSpPr>
            <p:nvPr/>
          </p:nvCxnSpPr>
          <p:spPr>
            <a:xfrm flipV="1">
              <a:off x="9149409" y="3745918"/>
              <a:ext cx="760129" cy="8269"/>
            </a:xfrm>
            <a:prstGeom prst="line">
              <a:avLst/>
            </a:prstGeom>
            <a:solidFill>
              <a:srgbClr val="E6C975"/>
            </a:solidFill>
            <a:ln>
              <a:solidFill>
                <a:schemeClr val="bg1"/>
              </a:solidFill>
            </a:ln>
          </p:spPr>
          <p:style>
            <a:lnRef idx="1">
              <a:schemeClr val="accent1"/>
            </a:lnRef>
            <a:fillRef idx="0">
              <a:schemeClr val="accent1"/>
            </a:fillRef>
            <a:effectRef idx="0">
              <a:schemeClr val="accent1"/>
            </a:effectRef>
            <a:fontRef idx="minor">
              <a:schemeClr val="tx1"/>
            </a:fontRef>
          </p:style>
        </p:cxnSp>
      </p:grpSp>
      <p:cxnSp>
        <p:nvCxnSpPr>
          <p:cNvPr id="204" name="Straight Connector 203">
            <a:extLst>
              <a:ext uri="{FF2B5EF4-FFF2-40B4-BE49-F238E27FC236}">
                <a16:creationId xmlns:a16="http://schemas.microsoft.com/office/drawing/2014/main" id="{91535CE6-3712-9E46-87E0-E314859F08CC}"/>
              </a:ext>
            </a:extLst>
          </p:cNvPr>
          <p:cNvCxnSpPr>
            <a:cxnSpLocks/>
          </p:cNvCxnSpPr>
          <p:nvPr/>
        </p:nvCxnSpPr>
        <p:spPr>
          <a:xfrm>
            <a:off x="7160308" y="3811903"/>
            <a:ext cx="0" cy="485535"/>
          </a:xfrm>
          <a:prstGeom prst="line">
            <a:avLst/>
          </a:prstGeom>
        </p:spPr>
        <p:style>
          <a:lnRef idx="1">
            <a:schemeClr val="accent1"/>
          </a:lnRef>
          <a:fillRef idx="0">
            <a:schemeClr val="accent1"/>
          </a:fillRef>
          <a:effectRef idx="0">
            <a:schemeClr val="accent1"/>
          </a:effectRef>
          <a:fontRef idx="minor">
            <a:schemeClr val="tx1"/>
          </a:fontRef>
        </p:style>
      </p:cxnSp>
      <p:sp>
        <p:nvSpPr>
          <p:cNvPr id="205" name="Oval 204">
            <a:extLst>
              <a:ext uri="{FF2B5EF4-FFF2-40B4-BE49-F238E27FC236}">
                <a16:creationId xmlns:a16="http://schemas.microsoft.com/office/drawing/2014/main" id="{593389FB-0234-0A4C-AA54-D798DC04C994}"/>
              </a:ext>
            </a:extLst>
          </p:cNvPr>
          <p:cNvSpPr/>
          <p:nvPr/>
        </p:nvSpPr>
        <p:spPr>
          <a:xfrm>
            <a:off x="7119220" y="4024815"/>
            <a:ext cx="32373" cy="46945"/>
          </a:xfrm>
          <a:prstGeom prst="ellipse">
            <a:avLst/>
          </a:prstGeom>
          <a:solidFill>
            <a:schemeClr val="bg1">
              <a:lumMod val="50000"/>
            </a:schemeClr>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06" name="Oval 205">
            <a:extLst>
              <a:ext uri="{FF2B5EF4-FFF2-40B4-BE49-F238E27FC236}">
                <a16:creationId xmlns:a16="http://schemas.microsoft.com/office/drawing/2014/main" id="{D5756714-4F11-5943-B6BF-C0E537077ECD}"/>
              </a:ext>
            </a:extLst>
          </p:cNvPr>
          <p:cNvSpPr/>
          <p:nvPr/>
        </p:nvSpPr>
        <p:spPr>
          <a:xfrm>
            <a:off x="7176119" y="4022514"/>
            <a:ext cx="32373" cy="46945"/>
          </a:xfrm>
          <a:prstGeom prst="ellipse">
            <a:avLst/>
          </a:prstGeom>
          <a:solidFill>
            <a:schemeClr val="bg1">
              <a:lumMod val="50000"/>
            </a:schemeClr>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nvGrpSpPr>
          <p:cNvPr id="15" name="Group 14">
            <a:extLst>
              <a:ext uri="{FF2B5EF4-FFF2-40B4-BE49-F238E27FC236}">
                <a16:creationId xmlns:a16="http://schemas.microsoft.com/office/drawing/2014/main" id="{20205997-16BA-C846-BF17-6988A15F2995}"/>
              </a:ext>
            </a:extLst>
          </p:cNvPr>
          <p:cNvGrpSpPr/>
          <p:nvPr/>
        </p:nvGrpSpPr>
        <p:grpSpPr>
          <a:xfrm>
            <a:off x="6811688" y="3195962"/>
            <a:ext cx="655959" cy="493895"/>
            <a:chOff x="9082250" y="3118282"/>
            <a:chExt cx="874612" cy="658527"/>
          </a:xfrm>
        </p:grpSpPr>
        <p:cxnSp>
          <p:nvCxnSpPr>
            <p:cNvPr id="208" name="Straight Connector 207">
              <a:extLst>
                <a:ext uri="{FF2B5EF4-FFF2-40B4-BE49-F238E27FC236}">
                  <a16:creationId xmlns:a16="http://schemas.microsoft.com/office/drawing/2014/main" id="{624DF0F6-E99D-234E-A1F9-BC759EFBFFD8}"/>
                </a:ext>
              </a:extLst>
            </p:cNvPr>
            <p:cNvCxnSpPr>
              <a:cxnSpLocks/>
            </p:cNvCxnSpPr>
            <p:nvPr/>
          </p:nvCxnSpPr>
          <p:spPr>
            <a:xfrm flipH="1" flipV="1">
              <a:off x="9520885" y="3118282"/>
              <a:ext cx="435977" cy="622029"/>
            </a:xfrm>
            <a:prstGeom prst="line">
              <a:avLst/>
            </a:prstGeom>
            <a:ln w="762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09" name="Straight Connector 208">
              <a:extLst>
                <a:ext uri="{FF2B5EF4-FFF2-40B4-BE49-F238E27FC236}">
                  <a16:creationId xmlns:a16="http://schemas.microsoft.com/office/drawing/2014/main" id="{5EF11539-B3C0-8343-AFB8-DA59C795232A}"/>
                </a:ext>
              </a:extLst>
            </p:cNvPr>
            <p:cNvCxnSpPr>
              <a:cxnSpLocks/>
            </p:cNvCxnSpPr>
            <p:nvPr/>
          </p:nvCxnSpPr>
          <p:spPr>
            <a:xfrm flipV="1">
              <a:off x="9082250" y="3137357"/>
              <a:ext cx="440448" cy="639452"/>
            </a:xfrm>
            <a:prstGeom prst="line">
              <a:avLst/>
            </a:prstGeom>
            <a:ln w="762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18" name="Group 17">
            <a:extLst>
              <a:ext uri="{FF2B5EF4-FFF2-40B4-BE49-F238E27FC236}">
                <a16:creationId xmlns:a16="http://schemas.microsoft.com/office/drawing/2014/main" id="{99579852-FED0-844B-998F-5ED70094CF8A}"/>
              </a:ext>
            </a:extLst>
          </p:cNvPr>
          <p:cNvGrpSpPr/>
          <p:nvPr/>
        </p:nvGrpSpPr>
        <p:grpSpPr>
          <a:xfrm>
            <a:off x="7369896" y="3158416"/>
            <a:ext cx="683987" cy="1157235"/>
            <a:chOff x="9826528" y="3068221"/>
            <a:chExt cx="911982" cy="1542980"/>
          </a:xfrm>
        </p:grpSpPr>
        <p:sp>
          <p:nvSpPr>
            <p:cNvPr id="239" name="Rectangle 238">
              <a:extLst>
                <a:ext uri="{FF2B5EF4-FFF2-40B4-BE49-F238E27FC236}">
                  <a16:creationId xmlns:a16="http://schemas.microsoft.com/office/drawing/2014/main" id="{BBEFD7D0-AF4C-844B-90D8-716F9494961E}"/>
                </a:ext>
              </a:extLst>
            </p:cNvPr>
            <p:cNvSpPr/>
            <p:nvPr/>
          </p:nvSpPr>
          <p:spPr>
            <a:xfrm>
              <a:off x="9921122" y="3717897"/>
              <a:ext cx="722794" cy="893304"/>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40" name="Triangle 239">
              <a:extLst>
                <a:ext uri="{FF2B5EF4-FFF2-40B4-BE49-F238E27FC236}">
                  <a16:creationId xmlns:a16="http://schemas.microsoft.com/office/drawing/2014/main" id="{0A36832B-5FE4-A54F-AD88-62303CEDF980}"/>
                </a:ext>
              </a:extLst>
            </p:cNvPr>
            <p:cNvSpPr/>
            <p:nvPr/>
          </p:nvSpPr>
          <p:spPr>
            <a:xfrm>
              <a:off x="9826528" y="3068221"/>
              <a:ext cx="911982" cy="649676"/>
            </a:xfrm>
            <a:prstGeom prst="triangl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grpSp>
        <p:nvGrpSpPr>
          <p:cNvPr id="19" name="Group 18">
            <a:extLst>
              <a:ext uri="{FF2B5EF4-FFF2-40B4-BE49-F238E27FC236}">
                <a16:creationId xmlns:a16="http://schemas.microsoft.com/office/drawing/2014/main" id="{9C73895E-5305-E64C-A82A-5B389DB5A58F}"/>
              </a:ext>
            </a:extLst>
          </p:cNvPr>
          <p:cNvGrpSpPr/>
          <p:nvPr/>
        </p:nvGrpSpPr>
        <p:grpSpPr>
          <a:xfrm>
            <a:off x="7418227" y="3666725"/>
            <a:ext cx="570097" cy="635088"/>
            <a:chOff x="9890969" y="3745966"/>
            <a:chExt cx="760129" cy="846784"/>
          </a:xfrm>
        </p:grpSpPr>
        <p:sp>
          <p:nvSpPr>
            <p:cNvPr id="237" name="Rectangle 236">
              <a:extLst>
                <a:ext uri="{FF2B5EF4-FFF2-40B4-BE49-F238E27FC236}">
                  <a16:creationId xmlns:a16="http://schemas.microsoft.com/office/drawing/2014/main" id="{9D3C17B1-94E0-9240-83D6-AEBD4992326F}"/>
                </a:ext>
              </a:extLst>
            </p:cNvPr>
            <p:cNvSpPr/>
            <p:nvPr/>
          </p:nvSpPr>
          <p:spPr>
            <a:xfrm>
              <a:off x="9997439" y="3945370"/>
              <a:ext cx="565654" cy="647380"/>
            </a:xfrm>
            <a:prstGeom prst="rect">
              <a:avLst/>
            </a:prstGeom>
            <a:solidFill>
              <a:schemeClr val="accent4">
                <a:lumMod val="40000"/>
                <a:lumOff val="60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cxnSp>
          <p:nvCxnSpPr>
            <p:cNvPr id="238" name="Straight Connector 237">
              <a:extLst>
                <a:ext uri="{FF2B5EF4-FFF2-40B4-BE49-F238E27FC236}">
                  <a16:creationId xmlns:a16="http://schemas.microsoft.com/office/drawing/2014/main" id="{3A5116F6-C54E-8745-9D37-BC1037F84D9F}"/>
                </a:ext>
              </a:extLst>
            </p:cNvPr>
            <p:cNvCxnSpPr>
              <a:cxnSpLocks/>
            </p:cNvCxnSpPr>
            <p:nvPr/>
          </p:nvCxnSpPr>
          <p:spPr>
            <a:xfrm flipV="1">
              <a:off x="9890969" y="3745966"/>
              <a:ext cx="760129" cy="8269"/>
            </a:xfrm>
            <a:prstGeom prst="line">
              <a:avLst/>
            </a:prstGeom>
            <a:solidFill>
              <a:srgbClr val="E6C975"/>
            </a:solidFill>
            <a:ln>
              <a:solidFill>
                <a:schemeClr val="bg1"/>
              </a:solidFill>
            </a:ln>
          </p:spPr>
          <p:style>
            <a:lnRef idx="1">
              <a:schemeClr val="accent1"/>
            </a:lnRef>
            <a:fillRef idx="0">
              <a:schemeClr val="accent1"/>
            </a:fillRef>
            <a:effectRef idx="0">
              <a:schemeClr val="accent1"/>
            </a:effectRef>
            <a:fontRef idx="minor">
              <a:schemeClr val="tx1"/>
            </a:fontRef>
          </p:style>
        </p:cxnSp>
      </p:grpSp>
      <p:cxnSp>
        <p:nvCxnSpPr>
          <p:cNvPr id="230" name="Straight Connector 229">
            <a:extLst>
              <a:ext uri="{FF2B5EF4-FFF2-40B4-BE49-F238E27FC236}">
                <a16:creationId xmlns:a16="http://schemas.microsoft.com/office/drawing/2014/main" id="{BD6E0B47-5A67-BA49-9FC3-2152FFF96FC0}"/>
              </a:ext>
            </a:extLst>
          </p:cNvPr>
          <p:cNvCxnSpPr>
            <a:cxnSpLocks/>
          </p:cNvCxnSpPr>
          <p:nvPr/>
        </p:nvCxnSpPr>
        <p:spPr>
          <a:xfrm>
            <a:off x="7716478" y="3811939"/>
            <a:ext cx="0" cy="485535"/>
          </a:xfrm>
          <a:prstGeom prst="line">
            <a:avLst/>
          </a:prstGeom>
        </p:spPr>
        <p:style>
          <a:lnRef idx="1">
            <a:schemeClr val="accent1"/>
          </a:lnRef>
          <a:fillRef idx="0">
            <a:schemeClr val="accent1"/>
          </a:fillRef>
          <a:effectRef idx="0">
            <a:schemeClr val="accent1"/>
          </a:effectRef>
          <a:fontRef idx="minor">
            <a:schemeClr val="tx1"/>
          </a:fontRef>
        </p:style>
      </p:cxnSp>
      <p:sp>
        <p:nvSpPr>
          <p:cNvPr id="231" name="Oval 230">
            <a:extLst>
              <a:ext uri="{FF2B5EF4-FFF2-40B4-BE49-F238E27FC236}">
                <a16:creationId xmlns:a16="http://schemas.microsoft.com/office/drawing/2014/main" id="{65F539FC-9BE2-F149-9770-AAB5BFA7FEF1}"/>
              </a:ext>
            </a:extLst>
          </p:cNvPr>
          <p:cNvSpPr/>
          <p:nvPr/>
        </p:nvSpPr>
        <p:spPr>
          <a:xfrm>
            <a:off x="7675390" y="4024851"/>
            <a:ext cx="32373" cy="46945"/>
          </a:xfrm>
          <a:prstGeom prst="ellipse">
            <a:avLst/>
          </a:prstGeom>
          <a:solidFill>
            <a:schemeClr val="bg1">
              <a:lumMod val="50000"/>
            </a:schemeClr>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32" name="Oval 231">
            <a:extLst>
              <a:ext uri="{FF2B5EF4-FFF2-40B4-BE49-F238E27FC236}">
                <a16:creationId xmlns:a16="http://schemas.microsoft.com/office/drawing/2014/main" id="{E6F778E2-005E-B04C-893E-AD9AF88BD9C4}"/>
              </a:ext>
            </a:extLst>
          </p:cNvPr>
          <p:cNvSpPr/>
          <p:nvPr/>
        </p:nvSpPr>
        <p:spPr>
          <a:xfrm>
            <a:off x="7732289" y="4022550"/>
            <a:ext cx="32373" cy="46945"/>
          </a:xfrm>
          <a:prstGeom prst="ellipse">
            <a:avLst/>
          </a:prstGeom>
          <a:solidFill>
            <a:schemeClr val="bg1">
              <a:lumMod val="50000"/>
            </a:schemeClr>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cxnSp>
        <p:nvCxnSpPr>
          <p:cNvPr id="234" name="Straight Connector 233">
            <a:extLst>
              <a:ext uri="{FF2B5EF4-FFF2-40B4-BE49-F238E27FC236}">
                <a16:creationId xmlns:a16="http://schemas.microsoft.com/office/drawing/2014/main" id="{30A250B5-8CAA-F349-8F8F-E1DA90F8E1D7}"/>
              </a:ext>
            </a:extLst>
          </p:cNvPr>
          <p:cNvCxnSpPr>
            <a:cxnSpLocks/>
          </p:cNvCxnSpPr>
          <p:nvPr/>
        </p:nvCxnSpPr>
        <p:spPr>
          <a:xfrm flipH="1" flipV="1">
            <a:off x="7696834" y="3195998"/>
            <a:ext cx="326983" cy="466522"/>
          </a:xfrm>
          <a:prstGeom prst="line">
            <a:avLst/>
          </a:prstGeom>
          <a:ln w="762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35" name="Straight Connector 234">
            <a:extLst>
              <a:ext uri="{FF2B5EF4-FFF2-40B4-BE49-F238E27FC236}">
                <a16:creationId xmlns:a16="http://schemas.microsoft.com/office/drawing/2014/main" id="{BC6D79E2-2F5D-2F4E-9BF4-EE77E060EDFD}"/>
              </a:ext>
            </a:extLst>
          </p:cNvPr>
          <p:cNvCxnSpPr>
            <a:cxnSpLocks/>
          </p:cNvCxnSpPr>
          <p:nvPr/>
        </p:nvCxnSpPr>
        <p:spPr>
          <a:xfrm flipV="1">
            <a:off x="7367858" y="3210304"/>
            <a:ext cx="330337" cy="479589"/>
          </a:xfrm>
          <a:prstGeom prst="line">
            <a:avLst/>
          </a:prstGeom>
          <a:ln w="76200">
            <a:solidFill>
              <a:schemeClr val="bg1"/>
            </a:solidFill>
          </a:ln>
        </p:spPr>
        <p:style>
          <a:lnRef idx="1">
            <a:schemeClr val="accent1"/>
          </a:lnRef>
          <a:fillRef idx="0">
            <a:schemeClr val="accent1"/>
          </a:fillRef>
          <a:effectRef idx="0">
            <a:schemeClr val="accent1"/>
          </a:effectRef>
          <a:fontRef idx="minor">
            <a:schemeClr val="tx1"/>
          </a:fontRef>
        </p:style>
      </p:cxnSp>
      <p:grpSp>
        <p:nvGrpSpPr>
          <p:cNvPr id="21" name="Group 20">
            <a:extLst>
              <a:ext uri="{FF2B5EF4-FFF2-40B4-BE49-F238E27FC236}">
                <a16:creationId xmlns:a16="http://schemas.microsoft.com/office/drawing/2014/main" id="{A55FF06F-B35E-D14B-92A5-5AE6CAA78F5D}"/>
              </a:ext>
            </a:extLst>
          </p:cNvPr>
          <p:cNvGrpSpPr/>
          <p:nvPr/>
        </p:nvGrpSpPr>
        <p:grpSpPr>
          <a:xfrm>
            <a:off x="7936914" y="3150290"/>
            <a:ext cx="683987" cy="1157235"/>
            <a:chOff x="10582552" y="3057386"/>
            <a:chExt cx="911982" cy="1542980"/>
          </a:xfrm>
        </p:grpSpPr>
        <p:grpSp>
          <p:nvGrpSpPr>
            <p:cNvPr id="20" name="Group 19">
              <a:extLst>
                <a:ext uri="{FF2B5EF4-FFF2-40B4-BE49-F238E27FC236}">
                  <a16:creationId xmlns:a16="http://schemas.microsoft.com/office/drawing/2014/main" id="{0895A854-0650-ED49-8C87-5B4FC6A2643B}"/>
                </a:ext>
              </a:extLst>
            </p:cNvPr>
            <p:cNvGrpSpPr/>
            <p:nvPr/>
          </p:nvGrpSpPr>
          <p:grpSpPr>
            <a:xfrm>
              <a:off x="10582552" y="3057386"/>
              <a:ext cx="911982" cy="1542980"/>
              <a:chOff x="10582552" y="3057386"/>
              <a:chExt cx="911982" cy="1542980"/>
            </a:xfrm>
          </p:grpSpPr>
          <p:sp>
            <p:nvSpPr>
              <p:cNvPr id="252" name="Rectangle 251">
                <a:extLst>
                  <a:ext uri="{FF2B5EF4-FFF2-40B4-BE49-F238E27FC236}">
                    <a16:creationId xmlns:a16="http://schemas.microsoft.com/office/drawing/2014/main" id="{777CED94-CC83-9744-BF8C-98C4ABC59910}"/>
                  </a:ext>
                </a:extLst>
              </p:cNvPr>
              <p:cNvSpPr/>
              <p:nvPr/>
            </p:nvSpPr>
            <p:spPr>
              <a:xfrm>
                <a:off x="10677146" y="3707062"/>
                <a:ext cx="722794" cy="893304"/>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53" name="Triangle 252">
                <a:extLst>
                  <a:ext uri="{FF2B5EF4-FFF2-40B4-BE49-F238E27FC236}">
                    <a16:creationId xmlns:a16="http://schemas.microsoft.com/office/drawing/2014/main" id="{21C74C09-B701-054F-8EE5-FBEB3313C7D7}"/>
                  </a:ext>
                </a:extLst>
              </p:cNvPr>
              <p:cNvSpPr/>
              <p:nvPr/>
            </p:nvSpPr>
            <p:spPr>
              <a:xfrm>
                <a:off x="10582552" y="3057386"/>
                <a:ext cx="911982" cy="649676"/>
              </a:xfrm>
              <a:prstGeom prst="triangl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sp>
          <p:nvSpPr>
            <p:cNvPr id="250" name="Rectangle 249">
              <a:extLst>
                <a:ext uri="{FF2B5EF4-FFF2-40B4-BE49-F238E27FC236}">
                  <a16:creationId xmlns:a16="http://schemas.microsoft.com/office/drawing/2014/main" id="{CA6588A9-C9DA-BC4B-B77E-1DA65B433434}"/>
                </a:ext>
              </a:extLst>
            </p:cNvPr>
            <p:cNvSpPr/>
            <p:nvPr/>
          </p:nvSpPr>
          <p:spPr>
            <a:xfrm>
              <a:off x="10753463" y="3934535"/>
              <a:ext cx="565654" cy="647380"/>
            </a:xfrm>
            <a:prstGeom prst="rect">
              <a:avLst/>
            </a:prstGeom>
            <a:solidFill>
              <a:schemeClr val="accent4">
                <a:lumMod val="40000"/>
                <a:lumOff val="60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cxnSp>
          <p:nvCxnSpPr>
            <p:cNvPr id="251" name="Straight Connector 250">
              <a:extLst>
                <a:ext uri="{FF2B5EF4-FFF2-40B4-BE49-F238E27FC236}">
                  <a16:creationId xmlns:a16="http://schemas.microsoft.com/office/drawing/2014/main" id="{6B1A2253-6DEF-9E4F-AAA5-E9B0A377284E}"/>
                </a:ext>
              </a:extLst>
            </p:cNvPr>
            <p:cNvCxnSpPr>
              <a:cxnSpLocks/>
            </p:cNvCxnSpPr>
            <p:nvPr/>
          </p:nvCxnSpPr>
          <p:spPr>
            <a:xfrm flipV="1">
              <a:off x="10646993" y="3735131"/>
              <a:ext cx="760129" cy="8269"/>
            </a:xfrm>
            <a:prstGeom prst="line">
              <a:avLst/>
            </a:prstGeom>
            <a:solidFill>
              <a:srgbClr val="E6C975"/>
            </a:solidFill>
            <a:ln>
              <a:solidFill>
                <a:schemeClr val="bg1"/>
              </a:solidFill>
            </a:ln>
          </p:spPr>
          <p:style>
            <a:lnRef idx="1">
              <a:schemeClr val="accent1"/>
            </a:lnRef>
            <a:fillRef idx="0">
              <a:schemeClr val="accent1"/>
            </a:fillRef>
            <a:effectRef idx="0">
              <a:schemeClr val="accent1"/>
            </a:effectRef>
            <a:fontRef idx="minor">
              <a:schemeClr val="tx1"/>
            </a:fontRef>
          </p:style>
        </p:cxnSp>
      </p:grpSp>
      <p:cxnSp>
        <p:nvCxnSpPr>
          <p:cNvPr id="243" name="Straight Connector 242">
            <a:extLst>
              <a:ext uri="{FF2B5EF4-FFF2-40B4-BE49-F238E27FC236}">
                <a16:creationId xmlns:a16="http://schemas.microsoft.com/office/drawing/2014/main" id="{C74E3D37-97AC-334D-A480-611631F94021}"/>
              </a:ext>
            </a:extLst>
          </p:cNvPr>
          <p:cNvCxnSpPr>
            <a:cxnSpLocks/>
          </p:cNvCxnSpPr>
          <p:nvPr/>
        </p:nvCxnSpPr>
        <p:spPr>
          <a:xfrm>
            <a:off x="8283496" y="3803813"/>
            <a:ext cx="0" cy="485535"/>
          </a:xfrm>
          <a:prstGeom prst="line">
            <a:avLst/>
          </a:prstGeom>
        </p:spPr>
        <p:style>
          <a:lnRef idx="1">
            <a:schemeClr val="accent1"/>
          </a:lnRef>
          <a:fillRef idx="0">
            <a:schemeClr val="accent1"/>
          </a:fillRef>
          <a:effectRef idx="0">
            <a:schemeClr val="accent1"/>
          </a:effectRef>
          <a:fontRef idx="minor">
            <a:schemeClr val="tx1"/>
          </a:fontRef>
        </p:style>
      </p:cxnSp>
      <p:sp>
        <p:nvSpPr>
          <p:cNvPr id="244" name="Oval 243">
            <a:extLst>
              <a:ext uri="{FF2B5EF4-FFF2-40B4-BE49-F238E27FC236}">
                <a16:creationId xmlns:a16="http://schemas.microsoft.com/office/drawing/2014/main" id="{5131691E-CA91-A441-BC80-B115262E8AE1}"/>
              </a:ext>
            </a:extLst>
          </p:cNvPr>
          <p:cNvSpPr/>
          <p:nvPr/>
        </p:nvSpPr>
        <p:spPr>
          <a:xfrm>
            <a:off x="8242408" y="4016724"/>
            <a:ext cx="32373" cy="46945"/>
          </a:xfrm>
          <a:prstGeom prst="ellipse">
            <a:avLst/>
          </a:prstGeom>
          <a:solidFill>
            <a:schemeClr val="bg1">
              <a:lumMod val="50000"/>
            </a:schemeClr>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45" name="Oval 244">
            <a:extLst>
              <a:ext uri="{FF2B5EF4-FFF2-40B4-BE49-F238E27FC236}">
                <a16:creationId xmlns:a16="http://schemas.microsoft.com/office/drawing/2014/main" id="{468D7019-D581-9F4C-950D-72774B2A455C}"/>
              </a:ext>
            </a:extLst>
          </p:cNvPr>
          <p:cNvSpPr/>
          <p:nvPr/>
        </p:nvSpPr>
        <p:spPr>
          <a:xfrm>
            <a:off x="8299307" y="4014424"/>
            <a:ext cx="32373" cy="46945"/>
          </a:xfrm>
          <a:prstGeom prst="ellipse">
            <a:avLst/>
          </a:prstGeom>
          <a:solidFill>
            <a:schemeClr val="bg1">
              <a:lumMod val="50000"/>
            </a:schemeClr>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nvGrpSpPr>
          <p:cNvPr id="11" name="Group 10">
            <a:extLst>
              <a:ext uri="{FF2B5EF4-FFF2-40B4-BE49-F238E27FC236}">
                <a16:creationId xmlns:a16="http://schemas.microsoft.com/office/drawing/2014/main" id="{F50D7ABE-2E90-B749-98E9-E017DDE35114}"/>
              </a:ext>
            </a:extLst>
          </p:cNvPr>
          <p:cNvGrpSpPr/>
          <p:nvPr/>
        </p:nvGrpSpPr>
        <p:grpSpPr>
          <a:xfrm>
            <a:off x="7934876" y="3187872"/>
            <a:ext cx="655959" cy="493895"/>
            <a:chOff x="10579834" y="3107495"/>
            <a:chExt cx="874612" cy="658527"/>
          </a:xfrm>
        </p:grpSpPr>
        <p:cxnSp>
          <p:nvCxnSpPr>
            <p:cNvPr id="247" name="Straight Connector 246">
              <a:extLst>
                <a:ext uri="{FF2B5EF4-FFF2-40B4-BE49-F238E27FC236}">
                  <a16:creationId xmlns:a16="http://schemas.microsoft.com/office/drawing/2014/main" id="{0B9AD6E0-6390-9248-AB17-F5D947FF0E79}"/>
                </a:ext>
              </a:extLst>
            </p:cNvPr>
            <p:cNvCxnSpPr>
              <a:cxnSpLocks/>
            </p:cNvCxnSpPr>
            <p:nvPr/>
          </p:nvCxnSpPr>
          <p:spPr>
            <a:xfrm flipH="1" flipV="1">
              <a:off x="11018469" y="3107495"/>
              <a:ext cx="435977" cy="622029"/>
            </a:xfrm>
            <a:prstGeom prst="line">
              <a:avLst/>
            </a:prstGeom>
            <a:ln w="762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48" name="Straight Connector 247">
              <a:extLst>
                <a:ext uri="{FF2B5EF4-FFF2-40B4-BE49-F238E27FC236}">
                  <a16:creationId xmlns:a16="http://schemas.microsoft.com/office/drawing/2014/main" id="{C6B1D166-DA36-1D4D-8CD7-65A406A725BF}"/>
                </a:ext>
              </a:extLst>
            </p:cNvPr>
            <p:cNvCxnSpPr>
              <a:cxnSpLocks/>
            </p:cNvCxnSpPr>
            <p:nvPr/>
          </p:nvCxnSpPr>
          <p:spPr>
            <a:xfrm flipV="1">
              <a:off x="10579834" y="3126570"/>
              <a:ext cx="440448" cy="639452"/>
            </a:xfrm>
            <a:prstGeom prst="line">
              <a:avLst/>
            </a:prstGeom>
            <a:ln w="762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10" name="Group 9">
            <a:extLst>
              <a:ext uri="{FF2B5EF4-FFF2-40B4-BE49-F238E27FC236}">
                <a16:creationId xmlns:a16="http://schemas.microsoft.com/office/drawing/2014/main" id="{D4CEB889-8C22-714C-86BA-8B0199B393CF}"/>
              </a:ext>
            </a:extLst>
          </p:cNvPr>
          <p:cNvGrpSpPr/>
          <p:nvPr/>
        </p:nvGrpSpPr>
        <p:grpSpPr>
          <a:xfrm>
            <a:off x="8490559" y="3146714"/>
            <a:ext cx="683987" cy="1157235"/>
            <a:chOff x="11320746" y="3052619"/>
            <a:chExt cx="911982" cy="1542980"/>
          </a:xfrm>
        </p:grpSpPr>
        <p:sp>
          <p:nvSpPr>
            <p:cNvPr id="265" name="Rectangle 264">
              <a:extLst>
                <a:ext uri="{FF2B5EF4-FFF2-40B4-BE49-F238E27FC236}">
                  <a16:creationId xmlns:a16="http://schemas.microsoft.com/office/drawing/2014/main" id="{CF024075-61EB-F04E-9712-FC4E04271A68}"/>
                </a:ext>
              </a:extLst>
            </p:cNvPr>
            <p:cNvSpPr/>
            <p:nvPr/>
          </p:nvSpPr>
          <p:spPr>
            <a:xfrm>
              <a:off x="11415340" y="3702295"/>
              <a:ext cx="722794" cy="893304"/>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66" name="Triangle 265">
              <a:extLst>
                <a:ext uri="{FF2B5EF4-FFF2-40B4-BE49-F238E27FC236}">
                  <a16:creationId xmlns:a16="http://schemas.microsoft.com/office/drawing/2014/main" id="{0CDCF9A2-5F5B-134D-8B0F-6A1500C4FD56}"/>
                </a:ext>
              </a:extLst>
            </p:cNvPr>
            <p:cNvSpPr/>
            <p:nvPr/>
          </p:nvSpPr>
          <p:spPr>
            <a:xfrm>
              <a:off x="11320746" y="3052619"/>
              <a:ext cx="911982" cy="649676"/>
            </a:xfrm>
            <a:prstGeom prst="triangl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grpSp>
        <p:nvGrpSpPr>
          <p:cNvPr id="23" name="Group 22">
            <a:extLst>
              <a:ext uri="{FF2B5EF4-FFF2-40B4-BE49-F238E27FC236}">
                <a16:creationId xmlns:a16="http://schemas.microsoft.com/office/drawing/2014/main" id="{1F9B92E1-1439-5240-A0D5-F2F04D2D09C7}"/>
              </a:ext>
            </a:extLst>
          </p:cNvPr>
          <p:cNvGrpSpPr/>
          <p:nvPr/>
        </p:nvGrpSpPr>
        <p:grpSpPr>
          <a:xfrm>
            <a:off x="8538891" y="3655023"/>
            <a:ext cx="570097" cy="635088"/>
            <a:chOff x="11385187" y="3730364"/>
            <a:chExt cx="760129" cy="846784"/>
          </a:xfrm>
        </p:grpSpPr>
        <p:sp>
          <p:nvSpPr>
            <p:cNvPr id="263" name="Rectangle 262">
              <a:extLst>
                <a:ext uri="{FF2B5EF4-FFF2-40B4-BE49-F238E27FC236}">
                  <a16:creationId xmlns:a16="http://schemas.microsoft.com/office/drawing/2014/main" id="{D52C0A44-CACD-3D4B-BE10-94DEF4F25EC0}"/>
                </a:ext>
              </a:extLst>
            </p:cNvPr>
            <p:cNvSpPr/>
            <p:nvPr/>
          </p:nvSpPr>
          <p:spPr>
            <a:xfrm>
              <a:off x="11491657" y="3929768"/>
              <a:ext cx="565654" cy="647380"/>
            </a:xfrm>
            <a:prstGeom prst="rect">
              <a:avLst/>
            </a:prstGeom>
            <a:solidFill>
              <a:schemeClr val="accent4">
                <a:lumMod val="40000"/>
                <a:lumOff val="60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cxnSp>
          <p:nvCxnSpPr>
            <p:cNvPr id="264" name="Straight Connector 263">
              <a:extLst>
                <a:ext uri="{FF2B5EF4-FFF2-40B4-BE49-F238E27FC236}">
                  <a16:creationId xmlns:a16="http://schemas.microsoft.com/office/drawing/2014/main" id="{F6AAFAA1-F0AC-824F-9475-E0B8A1DCA4BE}"/>
                </a:ext>
              </a:extLst>
            </p:cNvPr>
            <p:cNvCxnSpPr>
              <a:cxnSpLocks/>
            </p:cNvCxnSpPr>
            <p:nvPr/>
          </p:nvCxnSpPr>
          <p:spPr>
            <a:xfrm flipV="1">
              <a:off x="11385187" y="3730364"/>
              <a:ext cx="760129" cy="8269"/>
            </a:xfrm>
            <a:prstGeom prst="line">
              <a:avLst/>
            </a:prstGeom>
            <a:solidFill>
              <a:srgbClr val="E6C975"/>
            </a:solidFill>
            <a:ln>
              <a:solidFill>
                <a:schemeClr val="bg1"/>
              </a:solidFill>
            </a:ln>
          </p:spPr>
          <p:style>
            <a:lnRef idx="1">
              <a:schemeClr val="accent1"/>
            </a:lnRef>
            <a:fillRef idx="0">
              <a:schemeClr val="accent1"/>
            </a:fillRef>
            <a:effectRef idx="0">
              <a:schemeClr val="accent1"/>
            </a:effectRef>
            <a:fontRef idx="minor">
              <a:schemeClr val="tx1"/>
            </a:fontRef>
          </p:style>
        </p:cxnSp>
      </p:grpSp>
      <p:cxnSp>
        <p:nvCxnSpPr>
          <p:cNvPr id="256" name="Straight Connector 255">
            <a:extLst>
              <a:ext uri="{FF2B5EF4-FFF2-40B4-BE49-F238E27FC236}">
                <a16:creationId xmlns:a16="http://schemas.microsoft.com/office/drawing/2014/main" id="{9A9EEA36-0C21-104A-9249-C73465FD4FB4}"/>
              </a:ext>
            </a:extLst>
          </p:cNvPr>
          <p:cNvCxnSpPr>
            <a:cxnSpLocks/>
          </p:cNvCxnSpPr>
          <p:nvPr/>
        </p:nvCxnSpPr>
        <p:spPr>
          <a:xfrm>
            <a:off x="8837141" y="3800237"/>
            <a:ext cx="0" cy="485535"/>
          </a:xfrm>
          <a:prstGeom prst="line">
            <a:avLst/>
          </a:prstGeom>
        </p:spPr>
        <p:style>
          <a:lnRef idx="1">
            <a:schemeClr val="accent1"/>
          </a:lnRef>
          <a:fillRef idx="0">
            <a:schemeClr val="accent1"/>
          </a:fillRef>
          <a:effectRef idx="0">
            <a:schemeClr val="accent1"/>
          </a:effectRef>
          <a:fontRef idx="minor">
            <a:schemeClr val="tx1"/>
          </a:fontRef>
        </p:style>
      </p:cxnSp>
      <p:sp>
        <p:nvSpPr>
          <p:cNvPr id="257" name="Oval 256">
            <a:extLst>
              <a:ext uri="{FF2B5EF4-FFF2-40B4-BE49-F238E27FC236}">
                <a16:creationId xmlns:a16="http://schemas.microsoft.com/office/drawing/2014/main" id="{DEAFC1CB-328D-D14E-8827-EA242487091E}"/>
              </a:ext>
            </a:extLst>
          </p:cNvPr>
          <p:cNvSpPr/>
          <p:nvPr/>
        </p:nvSpPr>
        <p:spPr>
          <a:xfrm>
            <a:off x="8796053" y="4013149"/>
            <a:ext cx="32373" cy="46945"/>
          </a:xfrm>
          <a:prstGeom prst="ellipse">
            <a:avLst/>
          </a:prstGeom>
          <a:solidFill>
            <a:schemeClr val="bg1">
              <a:lumMod val="50000"/>
            </a:schemeClr>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58" name="Oval 257">
            <a:extLst>
              <a:ext uri="{FF2B5EF4-FFF2-40B4-BE49-F238E27FC236}">
                <a16:creationId xmlns:a16="http://schemas.microsoft.com/office/drawing/2014/main" id="{23C635C1-3D7B-FE41-9E6B-BB113A3543B5}"/>
              </a:ext>
            </a:extLst>
          </p:cNvPr>
          <p:cNvSpPr/>
          <p:nvPr/>
        </p:nvSpPr>
        <p:spPr>
          <a:xfrm>
            <a:off x="8852953" y="4010849"/>
            <a:ext cx="32373" cy="46945"/>
          </a:xfrm>
          <a:prstGeom prst="ellipse">
            <a:avLst/>
          </a:prstGeom>
          <a:solidFill>
            <a:schemeClr val="bg1">
              <a:lumMod val="50000"/>
            </a:schemeClr>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nvGrpSpPr>
          <p:cNvPr id="22" name="Group 21">
            <a:extLst>
              <a:ext uri="{FF2B5EF4-FFF2-40B4-BE49-F238E27FC236}">
                <a16:creationId xmlns:a16="http://schemas.microsoft.com/office/drawing/2014/main" id="{B7D3F60B-3ECA-4B48-969D-CB7D181A666A}"/>
              </a:ext>
            </a:extLst>
          </p:cNvPr>
          <p:cNvGrpSpPr/>
          <p:nvPr/>
        </p:nvGrpSpPr>
        <p:grpSpPr>
          <a:xfrm>
            <a:off x="8488521" y="3184297"/>
            <a:ext cx="655959" cy="493895"/>
            <a:chOff x="11318028" y="3102728"/>
            <a:chExt cx="874612" cy="658527"/>
          </a:xfrm>
        </p:grpSpPr>
        <p:cxnSp>
          <p:nvCxnSpPr>
            <p:cNvPr id="260" name="Straight Connector 259">
              <a:extLst>
                <a:ext uri="{FF2B5EF4-FFF2-40B4-BE49-F238E27FC236}">
                  <a16:creationId xmlns:a16="http://schemas.microsoft.com/office/drawing/2014/main" id="{DC4D8293-2537-2E4E-B200-73067777530D}"/>
                </a:ext>
              </a:extLst>
            </p:cNvPr>
            <p:cNvCxnSpPr>
              <a:cxnSpLocks/>
            </p:cNvCxnSpPr>
            <p:nvPr/>
          </p:nvCxnSpPr>
          <p:spPr>
            <a:xfrm flipH="1" flipV="1">
              <a:off x="11756663" y="3102728"/>
              <a:ext cx="435977" cy="622029"/>
            </a:xfrm>
            <a:prstGeom prst="line">
              <a:avLst/>
            </a:prstGeom>
            <a:ln w="762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61" name="Straight Connector 260">
              <a:extLst>
                <a:ext uri="{FF2B5EF4-FFF2-40B4-BE49-F238E27FC236}">
                  <a16:creationId xmlns:a16="http://schemas.microsoft.com/office/drawing/2014/main" id="{553EA4F0-6C55-2A45-A480-EEA6FBEACEFD}"/>
                </a:ext>
              </a:extLst>
            </p:cNvPr>
            <p:cNvCxnSpPr>
              <a:cxnSpLocks/>
            </p:cNvCxnSpPr>
            <p:nvPr/>
          </p:nvCxnSpPr>
          <p:spPr>
            <a:xfrm flipV="1">
              <a:off x="11318028" y="3121803"/>
              <a:ext cx="440448" cy="639452"/>
            </a:xfrm>
            <a:prstGeom prst="line">
              <a:avLst/>
            </a:prstGeom>
            <a:ln w="76200">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269" name="TextBox 268">
            <a:extLst>
              <a:ext uri="{FF2B5EF4-FFF2-40B4-BE49-F238E27FC236}">
                <a16:creationId xmlns:a16="http://schemas.microsoft.com/office/drawing/2014/main" id="{AE2AB55A-7DD1-1840-8D56-62295340AF26}"/>
              </a:ext>
            </a:extLst>
          </p:cNvPr>
          <p:cNvSpPr txBox="1"/>
          <p:nvPr/>
        </p:nvSpPr>
        <p:spPr>
          <a:xfrm>
            <a:off x="6308364" y="3652763"/>
            <a:ext cx="2806787" cy="219291"/>
          </a:xfrm>
          <a:prstGeom prst="rect">
            <a:avLst/>
          </a:prstGeom>
          <a:noFill/>
        </p:spPr>
        <p:txBody>
          <a:bodyPr wrap="square" rtlCol="0">
            <a:spAutoFit/>
          </a:bodyPr>
          <a:lstStyle/>
          <a:p>
            <a:pPr algn="ctr"/>
            <a:r>
              <a:rPr lang="en-US" sz="825" b="1" dirty="0">
                <a:solidFill>
                  <a:schemeClr val="bg1"/>
                </a:solidFill>
                <a:latin typeface="Century Gothic" panose="020B0502020202020204" pitchFamily="34" charset="0"/>
              </a:rPr>
              <a:t>Ancillary Systems (Non-Core)</a:t>
            </a:r>
          </a:p>
        </p:txBody>
      </p:sp>
      <p:sp>
        <p:nvSpPr>
          <p:cNvPr id="272" name="Freeform 271">
            <a:extLst>
              <a:ext uri="{FF2B5EF4-FFF2-40B4-BE49-F238E27FC236}">
                <a16:creationId xmlns:a16="http://schemas.microsoft.com/office/drawing/2014/main" id="{1FC8CC9F-66AB-CE4F-AB95-70A59812A3EB}"/>
              </a:ext>
            </a:extLst>
          </p:cNvPr>
          <p:cNvSpPr/>
          <p:nvPr/>
        </p:nvSpPr>
        <p:spPr>
          <a:xfrm flipV="1">
            <a:off x="292260" y="4793273"/>
            <a:ext cx="8848834" cy="1194199"/>
          </a:xfrm>
          <a:custGeom>
            <a:avLst/>
            <a:gdLst>
              <a:gd name="connsiteX0" fmla="*/ 444500 w 2425700"/>
              <a:gd name="connsiteY0" fmla="*/ 355600 h 952500"/>
              <a:gd name="connsiteX1" fmla="*/ 0 w 2425700"/>
              <a:gd name="connsiteY1" fmla="*/ 800100 h 952500"/>
              <a:gd name="connsiteX2" fmla="*/ 1054100 w 2425700"/>
              <a:gd name="connsiteY2" fmla="*/ 952500 h 952500"/>
              <a:gd name="connsiteX3" fmla="*/ 1955800 w 2425700"/>
              <a:gd name="connsiteY3" fmla="*/ 711200 h 952500"/>
              <a:gd name="connsiteX4" fmla="*/ 2425700 w 2425700"/>
              <a:gd name="connsiteY4" fmla="*/ 393700 h 952500"/>
              <a:gd name="connsiteX5" fmla="*/ 2222500 w 2425700"/>
              <a:gd name="connsiteY5" fmla="*/ 0 h 952500"/>
              <a:gd name="connsiteX6" fmla="*/ 1778000 w 2425700"/>
              <a:gd name="connsiteY6" fmla="*/ 177800 h 952500"/>
              <a:gd name="connsiteX7" fmla="*/ 1016000 w 2425700"/>
              <a:gd name="connsiteY7" fmla="*/ 406400 h 952500"/>
              <a:gd name="connsiteX8" fmla="*/ 787400 w 2425700"/>
              <a:gd name="connsiteY8" fmla="*/ 406400 h 952500"/>
              <a:gd name="connsiteX9" fmla="*/ 774700 w 2425700"/>
              <a:gd name="connsiteY9" fmla="*/ 406400 h 952500"/>
              <a:gd name="connsiteX10" fmla="*/ 444500 w 2425700"/>
              <a:gd name="connsiteY10" fmla="*/ 355600 h 952500"/>
              <a:gd name="connsiteX0" fmla="*/ 444500 w 2425700"/>
              <a:gd name="connsiteY0" fmla="*/ 355600 h 952500"/>
              <a:gd name="connsiteX1" fmla="*/ 0 w 2425700"/>
              <a:gd name="connsiteY1" fmla="*/ 800100 h 952500"/>
              <a:gd name="connsiteX2" fmla="*/ 1054100 w 2425700"/>
              <a:gd name="connsiteY2" fmla="*/ 952500 h 952500"/>
              <a:gd name="connsiteX3" fmla="*/ 1955800 w 2425700"/>
              <a:gd name="connsiteY3" fmla="*/ 711200 h 952500"/>
              <a:gd name="connsiteX4" fmla="*/ 2425700 w 2425700"/>
              <a:gd name="connsiteY4" fmla="*/ 393700 h 952500"/>
              <a:gd name="connsiteX5" fmla="*/ 2222500 w 2425700"/>
              <a:gd name="connsiteY5" fmla="*/ 0 h 952500"/>
              <a:gd name="connsiteX6" fmla="*/ 1778000 w 2425700"/>
              <a:gd name="connsiteY6" fmla="*/ 177800 h 952500"/>
              <a:gd name="connsiteX7" fmla="*/ 1016000 w 2425700"/>
              <a:gd name="connsiteY7" fmla="*/ 406400 h 952500"/>
              <a:gd name="connsiteX8" fmla="*/ 787400 w 2425700"/>
              <a:gd name="connsiteY8" fmla="*/ 406400 h 952500"/>
              <a:gd name="connsiteX9" fmla="*/ 774700 w 2425700"/>
              <a:gd name="connsiteY9" fmla="*/ 406400 h 952500"/>
              <a:gd name="connsiteX10" fmla="*/ 444500 w 2425700"/>
              <a:gd name="connsiteY10" fmla="*/ 355600 h 952500"/>
              <a:gd name="connsiteX0" fmla="*/ 444500 w 2425700"/>
              <a:gd name="connsiteY0" fmla="*/ 355600 h 952500"/>
              <a:gd name="connsiteX1" fmla="*/ 0 w 2425700"/>
              <a:gd name="connsiteY1" fmla="*/ 800100 h 952500"/>
              <a:gd name="connsiteX2" fmla="*/ 1054100 w 2425700"/>
              <a:gd name="connsiteY2" fmla="*/ 952500 h 952500"/>
              <a:gd name="connsiteX3" fmla="*/ 1955800 w 2425700"/>
              <a:gd name="connsiteY3" fmla="*/ 711200 h 952500"/>
              <a:gd name="connsiteX4" fmla="*/ 2425700 w 2425700"/>
              <a:gd name="connsiteY4" fmla="*/ 393700 h 952500"/>
              <a:gd name="connsiteX5" fmla="*/ 2222500 w 2425700"/>
              <a:gd name="connsiteY5" fmla="*/ 0 h 952500"/>
              <a:gd name="connsiteX6" fmla="*/ 1778000 w 2425700"/>
              <a:gd name="connsiteY6" fmla="*/ 177800 h 952500"/>
              <a:gd name="connsiteX7" fmla="*/ 1038218 w 2425700"/>
              <a:gd name="connsiteY7" fmla="*/ 80816 h 952500"/>
              <a:gd name="connsiteX8" fmla="*/ 787400 w 2425700"/>
              <a:gd name="connsiteY8" fmla="*/ 406400 h 952500"/>
              <a:gd name="connsiteX9" fmla="*/ 774700 w 2425700"/>
              <a:gd name="connsiteY9" fmla="*/ 406400 h 952500"/>
              <a:gd name="connsiteX10" fmla="*/ 444500 w 2425700"/>
              <a:gd name="connsiteY10" fmla="*/ 355600 h 952500"/>
              <a:gd name="connsiteX0" fmla="*/ 444500 w 2425700"/>
              <a:gd name="connsiteY0" fmla="*/ 355600 h 952500"/>
              <a:gd name="connsiteX1" fmla="*/ 0 w 2425700"/>
              <a:gd name="connsiteY1" fmla="*/ 800100 h 952500"/>
              <a:gd name="connsiteX2" fmla="*/ 1054100 w 2425700"/>
              <a:gd name="connsiteY2" fmla="*/ 952500 h 952500"/>
              <a:gd name="connsiteX3" fmla="*/ 1955800 w 2425700"/>
              <a:gd name="connsiteY3" fmla="*/ 711200 h 952500"/>
              <a:gd name="connsiteX4" fmla="*/ 2425700 w 2425700"/>
              <a:gd name="connsiteY4" fmla="*/ 393700 h 952500"/>
              <a:gd name="connsiteX5" fmla="*/ 2222500 w 2425700"/>
              <a:gd name="connsiteY5" fmla="*/ 0 h 952500"/>
              <a:gd name="connsiteX6" fmla="*/ 1778000 w 2425700"/>
              <a:gd name="connsiteY6" fmla="*/ 177800 h 952500"/>
              <a:gd name="connsiteX7" fmla="*/ 1038218 w 2425700"/>
              <a:gd name="connsiteY7" fmla="*/ 80816 h 952500"/>
              <a:gd name="connsiteX8" fmla="*/ 787400 w 2425700"/>
              <a:gd name="connsiteY8" fmla="*/ 406400 h 952500"/>
              <a:gd name="connsiteX9" fmla="*/ 696939 w 2425700"/>
              <a:gd name="connsiteY9" fmla="*/ 232755 h 952500"/>
              <a:gd name="connsiteX10" fmla="*/ 444500 w 2425700"/>
              <a:gd name="connsiteY10" fmla="*/ 355600 h 952500"/>
              <a:gd name="connsiteX0" fmla="*/ 444500 w 2425700"/>
              <a:gd name="connsiteY0" fmla="*/ 355600 h 952500"/>
              <a:gd name="connsiteX1" fmla="*/ 0 w 2425700"/>
              <a:gd name="connsiteY1" fmla="*/ 800100 h 952500"/>
              <a:gd name="connsiteX2" fmla="*/ 1054100 w 2425700"/>
              <a:gd name="connsiteY2" fmla="*/ 952500 h 952500"/>
              <a:gd name="connsiteX3" fmla="*/ 1955800 w 2425700"/>
              <a:gd name="connsiteY3" fmla="*/ 711200 h 952500"/>
              <a:gd name="connsiteX4" fmla="*/ 2425700 w 2425700"/>
              <a:gd name="connsiteY4" fmla="*/ 393700 h 952500"/>
              <a:gd name="connsiteX5" fmla="*/ 2222500 w 2425700"/>
              <a:gd name="connsiteY5" fmla="*/ 0 h 952500"/>
              <a:gd name="connsiteX6" fmla="*/ 1778000 w 2425700"/>
              <a:gd name="connsiteY6" fmla="*/ 177800 h 952500"/>
              <a:gd name="connsiteX7" fmla="*/ 1038218 w 2425700"/>
              <a:gd name="connsiteY7" fmla="*/ 80816 h 952500"/>
              <a:gd name="connsiteX8" fmla="*/ 798508 w 2425700"/>
              <a:gd name="connsiteY8" fmla="*/ 243608 h 952500"/>
              <a:gd name="connsiteX9" fmla="*/ 696939 w 2425700"/>
              <a:gd name="connsiteY9" fmla="*/ 232755 h 952500"/>
              <a:gd name="connsiteX10" fmla="*/ 444500 w 2425700"/>
              <a:gd name="connsiteY10" fmla="*/ 355600 h 952500"/>
              <a:gd name="connsiteX0" fmla="*/ 444500 w 2425700"/>
              <a:gd name="connsiteY0" fmla="*/ 355600 h 952500"/>
              <a:gd name="connsiteX1" fmla="*/ 0 w 2425700"/>
              <a:gd name="connsiteY1" fmla="*/ 800100 h 952500"/>
              <a:gd name="connsiteX2" fmla="*/ 1054100 w 2425700"/>
              <a:gd name="connsiteY2" fmla="*/ 952500 h 952500"/>
              <a:gd name="connsiteX3" fmla="*/ 1955800 w 2425700"/>
              <a:gd name="connsiteY3" fmla="*/ 711200 h 952500"/>
              <a:gd name="connsiteX4" fmla="*/ 2425700 w 2425700"/>
              <a:gd name="connsiteY4" fmla="*/ 393700 h 952500"/>
              <a:gd name="connsiteX5" fmla="*/ 2222500 w 2425700"/>
              <a:gd name="connsiteY5" fmla="*/ 0 h 952500"/>
              <a:gd name="connsiteX6" fmla="*/ 1689130 w 2425700"/>
              <a:gd name="connsiteY6" fmla="*/ 80125 h 952500"/>
              <a:gd name="connsiteX7" fmla="*/ 1038218 w 2425700"/>
              <a:gd name="connsiteY7" fmla="*/ 80816 h 952500"/>
              <a:gd name="connsiteX8" fmla="*/ 798508 w 2425700"/>
              <a:gd name="connsiteY8" fmla="*/ 243608 h 952500"/>
              <a:gd name="connsiteX9" fmla="*/ 696939 w 2425700"/>
              <a:gd name="connsiteY9" fmla="*/ 232755 h 952500"/>
              <a:gd name="connsiteX10" fmla="*/ 444500 w 2425700"/>
              <a:gd name="connsiteY10" fmla="*/ 355600 h 952500"/>
              <a:gd name="connsiteX0" fmla="*/ 444500 w 2425700"/>
              <a:gd name="connsiteY0" fmla="*/ 355600 h 952500"/>
              <a:gd name="connsiteX1" fmla="*/ 0 w 2425700"/>
              <a:gd name="connsiteY1" fmla="*/ 800100 h 952500"/>
              <a:gd name="connsiteX2" fmla="*/ 1054100 w 2425700"/>
              <a:gd name="connsiteY2" fmla="*/ 952500 h 952500"/>
              <a:gd name="connsiteX3" fmla="*/ 1955800 w 2425700"/>
              <a:gd name="connsiteY3" fmla="*/ 711200 h 952500"/>
              <a:gd name="connsiteX4" fmla="*/ 2425700 w 2425700"/>
              <a:gd name="connsiteY4" fmla="*/ 393700 h 952500"/>
              <a:gd name="connsiteX5" fmla="*/ 2222500 w 2425700"/>
              <a:gd name="connsiteY5" fmla="*/ 0 h 952500"/>
              <a:gd name="connsiteX6" fmla="*/ 1689130 w 2425700"/>
              <a:gd name="connsiteY6" fmla="*/ 80125 h 952500"/>
              <a:gd name="connsiteX7" fmla="*/ 1038218 w 2425700"/>
              <a:gd name="connsiteY7" fmla="*/ 80816 h 952500"/>
              <a:gd name="connsiteX8" fmla="*/ 798508 w 2425700"/>
              <a:gd name="connsiteY8" fmla="*/ 243608 h 952500"/>
              <a:gd name="connsiteX9" fmla="*/ 696939 w 2425700"/>
              <a:gd name="connsiteY9" fmla="*/ 232755 h 952500"/>
              <a:gd name="connsiteX10" fmla="*/ 444500 w 2425700"/>
              <a:gd name="connsiteY10" fmla="*/ 355600 h 952500"/>
              <a:gd name="connsiteX0" fmla="*/ 444500 w 2425700"/>
              <a:gd name="connsiteY0" fmla="*/ 355600 h 952500"/>
              <a:gd name="connsiteX1" fmla="*/ 0 w 2425700"/>
              <a:gd name="connsiteY1" fmla="*/ 800100 h 952500"/>
              <a:gd name="connsiteX2" fmla="*/ 1054100 w 2425700"/>
              <a:gd name="connsiteY2" fmla="*/ 952500 h 952500"/>
              <a:gd name="connsiteX3" fmla="*/ 1955800 w 2425700"/>
              <a:gd name="connsiteY3" fmla="*/ 711200 h 952500"/>
              <a:gd name="connsiteX4" fmla="*/ 2425700 w 2425700"/>
              <a:gd name="connsiteY4" fmla="*/ 393700 h 952500"/>
              <a:gd name="connsiteX5" fmla="*/ 2222500 w 2425700"/>
              <a:gd name="connsiteY5" fmla="*/ 0 h 952500"/>
              <a:gd name="connsiteX6" fmla="*/ 1689130 w 2425700"/>
              <a:gd name="connsiteY6" fmla="*/ 80125 h 952500"/>
              <a:gd name="connsiteX7" fmla="*/ 1038218 w 2425700"/>
              <a:gd name="connsiteY7" fmla="*/ 80816 h 952500"/>
              <a:gd name="connsiteX8" fmla="*/ 798508 w 2425700"/>
              <a:gd name="connsiteY8" fmla="*/ 243608 h 952500"/>
              <a:gd name="connsiteX9" fmla="*/ 696939 w 2425700"/>
              <a:gd name="connsiteY9" fmla="*/ 232755 h 952500"/>
              <a:gd name="connsiteX10" fmla="*/ 444500 w 2425700"/>
              <a:gd name="connsiteY10" fmla="*/ 355600 h 952500"/>
              <a:gd name="connsiteX0" fmla="*/ 444500 w 2425700"/>
              <a:gd name="connsiteY0" fmla="*/ 366341 h 963241"/>
              <a:gd name="connsiteX1" fmla="*/ 0 w 2425700"/>
              <a:gd name="connsiteY1" fmla="*/ 810841 h 963241"/>
              <a:gd name="connsiteX2" fmla="*/ 1054100 w 2425700"/>
              <a:gd name="connsiteY2" fmla="*/ 963241 h 963241"/>
              <a:gd name="connsiteX3" fmla="*/ 1955800 w 2425700"/>
              <a:gd name="connsiteY3" fmla="*/ 721941 h 963241"/>
              <a:gd name="connsiteX4" fmla="*/ 2425700 w 2425700"/>
              <a:gd name="connsiteY4" fmla="*/ 404441 h 963241"/>
              <a:gd name="connsiteX5" fmla="*/ 2222500 w 2425700"/>
              <a:gd name="connsiteY5" fmla="*/ 10741 h 963241"/>
              <a:gd name="connsiteX6" fmla="*/ 1689130 w 2425700"/>
              <a:gd name="connsiteY6" fmla="*/ 90866 h 963241"/>
              <a:gd name="connsiteX7" fmla="*/ 1038218 w 2425700"/>
              <a:gd name="connsiteY7" fmla="*/ 91557 h 963241"/>
              <a:gd name="connsiteX8" fmla="*/ 798508 w 2425700"/>
              <a:gd name="connsiteY8" fmla="*/ 254349 h 963241"/>
              <a:gd name="connsiteX9" fmla="*/ 696939 w 2425700"/>
              <a:gd name="connsiteY9" fmla="*/ 243496 h 963241"/>
              <a:gd name="connsiteX10" fmla="*/ 444500 w 2425700"/>
              <a:gd name="connsiteY10" fmla="*/ 366341 h 963241"/>
              <a:gd name="connsiteX0" fmla="*/ 444500 w 2267476"/>
              <a:gd name="connsiteY0" fmla="*/ 366960 h 963860"/>
              <a:gd name="connsiteX1" fmla="*/ 0 w 2267476"/>
              <a:gd name="connsiteY1" fmla="*/ 811460 h 963860"/>
              <a:gd name="connsiteX2" fmla="*/ 1054100 w 2267476"/>
              <a:gd name="connsiteY2" fmla="*/ 963860 h 963860"/>
              <a:gd name="connsiteX3" fmla="*/ 1955800 w 2267476"/>
              <a:gd name="connsiteY3" fmla="*/ 722560 h 963860"/>
              <a:gd name="connsiteX4" fmla="*/ 2236851 w 2267476"/>
              <a:gd name="connsiteY4" fmla="*/ 383354 h 963860"/>
              <a:gd name="connsiteX5" fmla="*/ 2222500 w 2267476"/>
              <a:gd name="connsiteY5" fmla="*/ 11360 h 963860"/>
              <a:gd name="connsiteX6" fmla="*/ 1689130 w 2267476"/>
              <a:gd name="connsiteY6" fmla="*/ 91485 h 963860"/>
              <a:gd name="connsiteX7" fmla="*/ 1038218 w 2267476"/>
              <a:gd name="connsiteY7" fmla="*/ 92176 h 963860"/>
              <a:gd name="connsiteX8" fmla="*/ 798508 w 2267476"/>
              <a:gd name="connsiteY8" fmla="*/ 254968 h 963860"/>
              <a:gd name="connsiteX9" fmla="*/ 696939 w 2267476"/>
              <a:gd name="connsiteY9" fmla="*/ 244115 h 963860"/>
              <a:gd name="connsiteX10" fmla="*/ 444500 w 2267476"/>
              <a:gd name="connsiteY10" fmla="*/ 366960 h 963860"/>
              <a:gd name="connsiteX0" fmla="*/ 444500 w 2267476"/>
              <a:gd name="connsiteY0" fmla="*/ 366960 h 963860"/>
              <a:gd name="connsiteX1" fmla="*/ 0 w 2267476"/>
              <a:gd name="connsiteY1" fmla="*/ 811460 h 963860"/>
              <a:gd name="connsiteX2" fmla="*/ 1054100 w 2267476"/>
              <a:gd name="connsiteY2" fmla="*/ 963860 h 963860"/>
              <a:gd name="connsiteX3" fmla="*/ 1955800 w 2267476"/>
              <a:gd name="connsiteY3" fmla="*/ 722560 h 963860"/>
              <a:gd name="connsiteX4" fmla="*/ 2236851 w 2267476"/>
              <a:gd name="connsiteY4" fmla="*/ 383354 h 963860"/>
              <a:gd name="connsiteX5" fmla="*/ 2222500 w 2267476"/>
              <a:gd name="connsiteY5" fmla="*/ 11360 h 963860"/>
              <a:gd name="connsiteX6" fmla="*/ 1689130 w 2267476"/>
              <a:gd name="connsiteY6" fmla="*/ 91485 h 963860"/>
              <a:gd name="connsiteX7" fmla="*/ 1038218 w 2267476"/>
              <a:gd name="connsiteY7" fmla="*/ 92176 h 963860"/>
              <a:gd name="connsiteX8" fmla="*/ 798508 w 2267476"/>
              <a:gd name="connsiteY8" fmla="*/ 254968 h 963860"/>
              <a:gd name="connsiteX9" fmla="*/ 696939 w 2267476"/>
              <a:gd name="connsiteY9" fmla="*/ 244115 h 963860"/>
              <a:gd name="connsiteX10" fmla="*/ 444500 w 2267476"/>
              <a:gd name="connsiteY10" fmla="*/ 366960 h 963860"/>
              <a:gd name="connsiteX0" fmla="*/ 444500 w 2269239"/>
              <a:gd name="connsiteY0" fmla="*/ 366960 h 963860"/>
              <a:gd name="connsiteX1" fmla="*/ 0 w 2269239"/>
              <a:gd name="connsiteY1" fmla="*/ 811460 h 963860"/>
              <a:gd name="connsiteX2" fmla="*/ 1054100 w 2269239"/>
              <a:gd name="connsiteY2" fmla="*/ 963860 h 963860"/>
              <a:gd name="connsiteX3" fmla="*/ 2155758 w 2269239"/>
              <a:gd name="connsiteY3" fmla="*/ 863646 h 963860"/>
              <a:gd name="connsiteX4" fmla="*/ 2236851 w 2269239"/>
              <a:gd name="connsiteY4" fmla="*/ 383354 h 963860"/>
              <a:gd name="connsiteX5" fmla="*/ 2222500 w 2269239"/>
              <a:gd name="connsiteY5" fmla="*/ 11360 h 963860"/>
              <a:gd name="connsiteX6" fmla="*/ 1689130 w 2269239"/>
              <a:gd name="connsiteY6" fmla="*/ 91485 h 963860"/>
              <a:gd name="connsiteX7" fmla="*/ 1038218 w 2269239"/>
              <a:gd name="connsiteY7" fmla="*/ 92176 h 963860"/>
              <a:gd name="connsiteX8" fmla="*/ 798508 w 2269239"/>
              <a:gd name="connsiteY8" fmla="*/ 254968 h 963860"/>
              <a:gd name="connsiteX9" fmla="*/ 696939 w 2269239"/>
              <a:gd name="connsiteY9" fmla="*/ 244115 h 963860"/>
              <a:gd name="connsiteX10" fmla="*/ 444500 w 2269239"/>
              <a:gd name="connsiteY10" fmla="*/ 366960 h 963860"/>
              <a:gd name="connsiteX0" fmla="*/ 444500 w 2279687"/>
              <a:gd name="connsiteY0" fmla="*/ 366960 h 963860"/>
              <a:gd name="connsiteX1" fmla="*/ 0 w 2279687"/>
              <a:gd name="connsiteY1" fmla="*/ 811460 h 963860"/>
              <a:gd name="connsiteX2" fmla="*/ 1054100 w 2279687"/>
              <a:gd name="connsiteY2" fmla="*/ 963860 h 963860"/>
              <a:gd name="connsiteX3" fmla="*/ 2155758 w 2279687"/>
              <a:gd name="connsiteY3" fmla="*/ 863646 h 963860"/>
              <a:gd name="connsiteX4" fmla="*/ 2236851 w 2279687"/>
              <a:gd name="connsiteY4" fmla="*/ 383354 h 963860"/>
              <a:gd name="connsiteX5" fmla="*/ 2222500 w 2279687"/>
              <a:gd name="connsiteY5" fmla="*/ 11360 h 963860"/>
              <a:gd name="connsiteX6" fmla="*/ 1689130 w 2279687"/>
              <a:gd name="connsiteY6" fmla="*/ 91485 h 963860"/>
              <a:gd name="connsiteX7" fmla="*/ 1038218 w 2279687"/>
              <a:gd name="connsiteY7" fmla="*/ 92176 h 963860"/>
              <a:gd name="connsiteX8" fmla="*/ 798508 w 2279687"/>
              <a:gd name="connsiteY8" fmla="*/ 254968 h 963860"/>
              <a:gd name="connsiteX9" fmla="*/ 696939 w 2279687"/>
              <a:gd name="connsiteY9" fmla="*/ 244115 h 963860"/>
              <a:gd name="connsiteX10" fmla="*/ 444500 w 2279687"/>
              <a:gd name="connsiteY10" fmla="*/ 366960 h 963860"/>
              <a:gd name="connsiteX0" fmla="*/ 444500 w 2279687"/>
              <a:gd name="connsiteY0" fmla="*/ 366960 h 963860"/>
              <a:gd name="connsiteX1" fmla="*/ 0 w 2279687"/>
              <a:gd name="connsiteY1" fmla="*/ 811460 h 963860"/>
              <a:gd name="connsiteX2" fmla="*/ 1054100 w 2279687"/>
              <a:gd name="connsiteY2" fmla="*/ 963860 h 963860"/>
              <a:gd name="connsiteX3" fmla="*/ 2155758 w 2279687"/>
              <a:gd name="connsiteY3" fmla="*/ 863646 h 963860"/>
              <a:gd name="connsiteX4" fmla="*/ 2236851 w 2279687"/>
              <a:gd name="connsiteY4" fmla="*/ 383354 h 963860"/>
              <a:gd name="connsiteX5" fmla="*/ 2222500 w 2279687"/>
              <a:gd name="connsiteY5" fmla="*/ 11360 h 963860"/>
              <a:gd name="connsiteX6" fmla="*/ 1689130 w 2279687"/>
              <a:gd name="connsiteY6" fmla="*/ 91485 h 963860"/>
              <a:gd name="connsiteX7" fmla="*/ 1038218 w 2279687"/>
              <a:gd name="connsiteY7" fmla="*/ 92176 h 963860"/>
              <a:gd name="connsiteX8" fmla="*/ 798508 w 2279687"/>
              <a:gd name="connsiteY8" fmla="*/ 254968 h 963860"/>
              <a:gd name="connsiteX9" fmla="*/ 696939 w 2279687"/>
              <a:gd name="connsiteY9" fmla="*/ 244115 h 963860"/>
              <a:gd name="connsiteX10" fmla="*/ 444500 w 2279687"/>
              <a:gd name="connsiteY10" fmla="*/ 366960 h 963860"/>
              <a:gd name="connsiteX0" fmla="*/ 444500 w 2279687"/>
              <a:gd name="connsiteY0" fmla="*/ 366960 h 898743"/>
              <a:gd name="connsiteX1" fmla="*/ 0 w 2279687"/>
              <a:gd name="connsiteY1" fmla="*/ 811460 h 898743"/>
              <a:gd name="connsiteX2" fmla="*/ 1009665 w 2279687"/>
              <a:gd name="connsiteY2" fmla="*/ 898743 h 898743"/>
              <a:gd name="connsiteX3" fmla="*/ 2155758 w 2279687"/>
              <a:gd name="connsiteY3" fmla="*/ 863646 h 898743"/>
              <a:gd name="connsiteX4" fmla="*/ 2236851 w 2279687"/>
              <a:gd name="connsiteY4" fmla="*/ 383354 h 898743"/>
              <a:gd name="connsiteX5" fmla="*/ 2222500 w 2279687"/>
              <a:gd name="connsiteY5" fmla="*/ 11360 h 898743"/>
              <a:gd name="connsiteX6" fmla="*/ 1689130 w 2279687"/>
              <a:gd name="connsiteY6" fmla="*/ 91485 h 898743"/>
              <a:gd name="connsiteX7" fmla="*/ 1038218 w 2279687"/>
              <a:gd name="connsiteY7" fmla="*/ 92176 h 898743"/>
              <a:gd name="connsiteX8" fmla="*/ 798508 w 2279687"/>
              <a:gd name="connsiteY8" fmla="*/ 254968 h 898743"/>
              <a:gd name="connsiteX9" fmla="*/ 696939 w 2279687"/>
              <a:gd name="connsiteY9" fmla="*/ 244115 h 898743"/>
              <a:gd name="connsiteX10" fmla="*/ 444500 w 2279687"/>
              <a:gd name="connsiteY10" fmla="*/ 366960 h 898743"/>
              <a:gd name="connsiteX0" fmla="*/ 444500 w 2279687"/>
              <a:gd name="connsiteY0" fmla="*/ 366960 h 927508"/>
              <a:gd name="connsiteX1" fmla="*/ 0 w 2279687"/>
              <a:gd name="connsiteY1" fmla="*/ 811460 h 927508"/>
              <a:gd name="connsiteX2" fmla="*/ 1009665 w 2279687"/>
              <a:gd name="connsiteY2" fmla="*/ 898743 h 927508"/>
              <a:gd name="connsiteX3" fmla="*/ 2155758 w 2279687"/>
              <a:gd name="connsiteY3" fmla="*/ 863646 h 927508"/>
              <a:gd name="connsiteX4" fmla="*/ 2236851 w 2279687"/>
              <a:gd name="connsiteY4" fmla="*/ 383354 h 927508"/>
              <a:gd name="connsiteX5" fmla="*/ 2222500 w 2279687"/>
              <a:gd name="connsiteY5" fmla="*/ 11360 h 927508"/>
              <a:gd name="connsiteX6" fmla="*/ 1689130 w 2279687"/>
              <a:gd name="connsiteY6" fmla="*/ 91485 h 927508"/>
              <a:gd name="connsiteX7" fmla="*/ 1038218 w 2279687"/>
              <a:gd name="connsiteY7" fmla="*/ 92176 h 927508"/>
              <a:gd name="connsiteX8" fmla="*/ 798508 w 2279687"/>
              <a:gd name="connsiteY8" fmla="*/ 254968 h 927508"/>
              <a:gd name="connsiteX9" fmla="*/ 696939 w 2279687"/>
              <a:gd name="connsiteY9" fmla="*/ 244115 h 927508"/>
              <a:gd name="connsiteX10" fmla="*/ 444500 w 2279687"/>
              <a:gd name="connsiteY10" fmla="*/ 366960 h 927508"/>
              <a:gd name="connsiteX0" fmla="*/ 444500 w 2279687"/>
              <a:gd name="connsiteY0" fmla="*/ 366960 h 927508"/>
              <a:gd name="connsiteX1" fmla="*/ 0 w 2279687"/>
              <a:gd name="connsiteY1" fmla="*/ 811460 h 927508"/>
              <a:gd name="connsiteX2" fmla="*/ 1009665 w 2279687"/>
              <a:gd name="connsiteY2" fmla="*/ 898743 h 927508"/>
              <a:gd name="connsiteX3" fmla="*/ 2155758 w 2279687"/>
              <a:gd name="connsiteY3" fmla="*/ 863646 h 927508"/>
              <a:gd name="connsiteX4" fmla="*/ 2236851 w 2279687"/>
              <a:gd name="connsiteY4" fmla="*/ 383354 h 927508"/>
              <a:gd name="connsiteX5" fmla="*/ 2222500 w 2279687"/>
              <a:gd name="connsiteY5" fmla="*/ 11360 h 927508"/>
              <a:gd name="connsiteX6" fmla="*/ 1689130 w 2279687"/>
              <a:gd name="connsiteY6" fmla="*/ 91485 h 927508"/>
              <a:gd name="connsiteX7" fmla="*/ 1038218 w 2279687"/>
              <a:gd name="connsiteY7" fmla="*/ 92176 h 927508"/>
              <a:gd name="connsiteX8" fmla="*/ 798508 w 2279687"/>
              <a:gd name="connsiteY8" fmla="*/ 254968 h 927508"/>
              <a:gd name="connsiteX9" fmla="*/ 696939 w 2279687"/>
              <a:gd name="connsiteY9" fmla="*/ 244115 h 927508"/>
              <a:gd name="connsiteX10" fmla="*/ 444500 w 2279687"/>
              <a:gd name="connsiteY10" fmla="*/ 366960 h 927508"/>
              <a:gd name="connsiteX0" fmla="*/ 311195 w 2146382"/>
              <a:gd name="connsiteY0" fmla="*/ 366960 h 924891"/>
              <a:gd name="connsiteX1" fmla="*/ 0 w 2146382"/>
              <a:gd name="connsiteY1" fmla="*/ 789755 h 924891"/>
              <a:gd name="connsiteX2" fmla="*/ 876360 w 2146382"/>
              <a:gd name="connsiteY2" fmla="*/ 898743 h 924891"/>
              <a:gd name="connsiteX3" fmla="*/ 2022453 w 2146382"/>
              <a:gd name="connsiteY3" fmla="*/ 863646 h 924891"/>
              <a:gd name="connsiteX4" fmla="*/ 2103546 w 2146382"/>
              <a:gd name="connsiteY4" fmla="*/ 383354 h 924891"/>
              <a:gd name="connsiteX5" fmla="*/ 2089195 w 2146382"/>
              <a:gd name="connsiteY5" fmla="*/ 11360 h 924891"/>
              <a:gd name="connsiteX6" fmla="*/ 1555825 w 2146382"/>
              <a:gd name="connsiteY6" fmla="*/ 91485 h 924891"/>
              <a:gd name="connsiteX7" fmla="*/ 904913 w 2146382"/>
              <a:gd name="connsiteY7" fmla="*/ 92176 h 924891"/>
              <a:gd name="connsiteX8" fmla="*/ 665203 w 2146382"/>
              <a:gd name="connsiteY8" fmla="*/ 254968 h 924891"/>
              <a:gd name="connsiteX9" fmla="*/ 563634 w 2146382"/>
              <a:gd name="connsiteY9" fmla="*/ 244115 h 924891"/>
              <a:gd name="connsiteX10" fmla="*/ 311195 w 2146382"/>
              <a:gd name="connsiteY10" fmla="*/ 366960 h 924891"/>
              <a:gd name="connsiteX0" fmla="*/ 311195 w 2146382"/>
              <a:gd name="connsiteY0" fmla="*/ 366960 h 954663"/>
              <a:gd name="connsiteX1" fmla="*/ 0 w 2146382"/>
              <a:gd name="connsiteY1" fmla="*/ 789755 h 954663"/>
              <a:gd name="connsiteX2" fmla="*/ 876360 w 2146382"/>
              <a:gd name="connsiteY2" fmla="*/ 898743 h 954663"/>
              <a:gd name="connsiteX3" fmla="*/ 2022453 w 2146382"/>
              <a:gd name="connsiteY3" fmla="*/ 863646 h 954663"/>
              <a:gd name="connsiteX4" fmla="*/ 2103546 w 2146382"/>
              <a:gd name="connsiteY4" fmla="*/ 383354 h 954663"/>
              <a:gd name="connsiteX5" fmla="*/ 2089195 w 2146382"/>
              <a:gd name="connsiteY5" fmla="*/ 11360 h 954663"/>
              <a:gd name="connsiteX6" fmla="*/ 1555825 w 2146382"/>
              <a:gd name="connsiteY6" fmla="*/ 91485 h 954663"/>
              <a:gd name="connsiteX7" fmla="*/ 904913 w 2146382"/>
              <a:gd name="connsiteY7" fmla="*/ 92176 h 954663"/>
              <a:gd name="connsiteX8" fmla="*/ 665203 w 2146382"/>
              <a:gd name="connsiteY8" fmla="*/ 254968 h 954663"/>
              <a:gd name="connsiteX9" fmla="*/ 563634 w 2146382"/>
              <a:gd name="connsiteY9" fmla="*/ 244115 h 954663"/>
              <a:gd name="connsiteX10" fmla="*/ 311195 w 2146382"/>
              <a:gd name="connsiteY10" fmla="*/ 366960 h 954663"/>
              <a:gd name="connsiteX0" fmla="*/ 312261 w 2147448"/>
              <a:gd name="connsiteY0" fmla="*/ 366960 h 954663"/>
              <a:gd name="connsiteX1" fmla="*/ 1066 w 2147448"/>
              <a:gd name="connsiteY1" fmla="*/ 789755 h 954663"/>
              <a:gd name="connsiteX2" fmla="*/ 877426 w 2147448"/>
              <a:gd name="connsiteY2" fmla="*/ 898743 h 954663"/>
              <a:gd name="connsiteX3" fmla="*/ 2023519 w 2147448"/>
              <a:gd name="connsiteY3" fmla="*/ 863646 h 954663"/>
              <a:gd name="connsiteX4" fmla="*/ 2104612 w 2147448"/>
              <a:gd name="connsiteY4" fmla="*/ 383354 h 954663"/>
              <a:gd name="connsiteX5" fmla="*/ 2090261 w 2147448"/>
              <a:gd name="connsiteY5" fmla="*/ 11360 h 954663"/>
              <a:gd name="connsiteX6" fmla="*/ 1556891 w 2147448"/>
              <a:gd name="connsiteY6" fmla="*/ 91485 h 954663"/>
              <a:gd name="connsiteX7" fmla="*/ 905979 w 2147448"/>
              <a:gd name="connsiteY7" fmla="*/ 92176 h 954663"/>
              <a:gd name="connsiteX8" fmla="*/ 666269 w 2147448"/>
              <a:gd name="connsiteY8" fmla="*/ 254968 h 954663"/>
              <a:gd name="connsiteX9" fmla="*/ 564700 w 2147448"/>
              <a:gd name="connsiteY9" fmla="*/ 244115 h 954663"/>
              <a:gd name="connsiteX10" fmla="*/ 312261 w 2147448"/>
              <a:gd name="connsiteY10" fmla="*/ 366960 h 954663"/>
              <a:gd name="connsiteX0" fmla="*/ 312261 w 2147448"/>
              <a:gd name="connsiteY0" fmla="*/ 366960 h 954663"/>
              <a:gd name="connsiteX1" fmla="*/ 1066 w 2147448"/>
              <a:gd name="connsiteY1" fmla="*/ 789755 h 954663"/>
              <a:gd name="connsiteX2" fmla="*/ 877426 w 2147448"/>
              <a:gd name="connsiteY2" fmla="*/ 898743 h 954663"/>
              <a:gd name="connsiteX3" fmla="*/ 2023519 w 2147448"/>
              <a:gd name="connsiteY3" fmla="*/ 863646 h 954663"/>
              <a:gd name="connsiteX4" fmla="*/ 2104612 w 2147448"/>
              <a:gd name="connsiteY4" fmla="*/ 383354 h 954663"/>
              <a:gd name="connsiteX5" fmla="*/ 2090261 w 2147448"/>
              <a:gd name="connsiteY5" fmla="*/ 11360 h 954663"/>
              <a:gd name="connsiteX6" fmla="*/ 1556891 w 2147448"/>
              <a:gd name="connsiteY6" fmla="*/ 91485 h 954663"/>
              <a:gd name="connsiteX7" fmla="*/ 912659 w 2147448"/>
              <a:gd name="connsiteY7" fmla="*/ 197219 h 954663"/>
              <a:gd name="connsiteX8" fmla="*/ 666269 w 2147448"/>
              <a:gd name="connsiteY8" fmla="*/ 254968 h 954663"/>
              <a:gd name="connsiteX9" fmla="*/ 564700 w 2147448"/>
              <a:gd name="connsiteY9" fmla="*/ 244115 h 954663"/>
              <a:gd name="connsiteX10" fmla="*/ 312261 w 2147448"/>
              <a:gd name="connsiteY10" fmla="*/ 366960 h 954663"/>
              <a:gd name="connsiteX0" fmla="*/ 149685 w 2149654"/>
              <a:gd name="connsiteY0" fmla="*/ 305685 h 954663"/>
              <a:gd name="connsiteX1" fmla="*/ 3272 w 2149654"/>
              <a:gd name="connsiteY1" fmla="*/ 789755 h 954663"/>
              <a:gd name="connsiteX2" fmla="*/ 879632 w 2149654"/>
              <a:gd name="connsiteY2" fmla="*/ 898743 h 954663"/>
              <a:gd name="connsiteX3" fmla="*/ 2025725 w 2149654"/>
              <a:gd name="connsiteY3" fmla="*/ 863646 h 954663"/>
              <a:gd name="connsiteX4" fmla="*/ 2106818 w 2149654"/>
              <a:gd name="connsiteY4" fmla="*/ 383354 h 954663"/>
              <a:gd name="connsiteX5" fmla="*/ 2092467 w 2149654"/>
              <a:gd name="connsiteY5" fmla="*/ 11360 h 954663"/>
              <a:gd name="connsiteX6" fmla="*/ 1559097 w 2149654"/>
              <a:gd name="connsiteY6" fmla="*/ 91485 h 954663"/>
              <a:gd name="connsiteX7" fmla="*/ 914865 w 2149654"/>
              <a:gd name="connsiteY7" fmla="*/ 197219 h 954663"/>
              <a:gd name="connsiteX8" fmla="*/ 668475 w 2149654"/>
              <a:gd name="connsiteY8" fmla="*/ 254968 h 954663"/>
              <a:gd name="connsiteX9" fmla="*/ 566906 w 2149654"/>
              <a:gd name="connsiteY9" fmla="*/ 244115 h 954663"/>
              <a:gd name="connsiteX10" fmla="*/ 149685 w 2149654"/>
              <a:gd name="connsiteY10" fmla="*/ 305685 h 954663"/>
              <a:gd name="connsiteX0" fmla="*/ 112335 w 2112304"/>
              <a:gd name="connsiteY0" fmla="*/ 305685 h 933157"/>
              <a:gd name="connsiteX1" fmla="*/ 6004 w 2112304"/>
              <a:gd name="connsiteY1" fmla="*/ 702220 h 933157"/>
              <a:gd name="connsiteX2" fmla="*/ 842282 w 2112304"/>
              <a:gd name="connsiteY2" fmla="*/ 898743 h 933157"/>
              <a:gd name="connsiteX3" fmla="*/ 1988375 w 2112304"/>
              <a:gd name="connsiteY3" fmla="*/ 863646 h 933157"/>
              <a:gd name="connsiteX4" fmla="*/ 2069468 w 2112304"/>
              <a:gd name="connsiteY4" fmla="*/ 383354 h 933157"/>
              <a:gd name="connsiteX5" fmla="*/ 2055117 w 2112304"/>
              <a:gd name="connsiteY5" fmla="*/ 11360 h 933157"/>
              <a:gd name="connsiteX6" fmla="*/ 1521747 w 2112304"/>
              <a:gd name="connsiteY6" fmla="*/ 91485 h 933157"/>
              <a:gd name="connsiteX7" fmla="*/ 877515 w 2112304"/>
              <a:gd name="connsiteY7" fmla="*/ 197219 h 933157"/>
              <a:gd name="connsiteX8" fmla="*/ 631125 w 2112304"/>
              <a:gd name="connsiteY8" fmla="*/ 254968 h 933157"/>
              <a:gd name="connsiteX9" fmla="*/ 529556 w 2112304"/>
              <a:gd name="connsiteY9" fmla="*/ 244115 h 933157"/>
              <a:gd name="connsiteX10" fmla="*/ 112335 w 2112304"/>
              <a:gd name="connsiteY10" fmla="*/ 305685 h 933157"/>
              <a:gd name="connsiteX0" fmla="*/ 112335 w 2112304"/>
              <a:gd name="connsiteY0" fmla="*/ 214200 h 841672"/>
              <a:gd name="connsiteX1" fmla="*/ 6004 w 2112304"/>
              <a:gd name="connsiteY1" fmla="*/ 610735 h 841672"/>
              <a:gd name="connsiteX2" fmla="*/ 842282 w 2112304"/>
              <a:gd name="connsiteY2" fmla="*/ 807258 h 841672"/>
              <a:gd name="connsiteX3" fmla="*/ 1988375 w 2112304"/>
              <a:gd name="connsiteY3" fmla="*/ 772161 h 841672"/>
              <a:gd name="connsiteX4" fmla="*/ 2069468 w 2112304"/>
              <a:gd name="connsiteY4" fmla="*/ 291869 h 841672"/>
              <a:gd name="connsiteX5" fmla="*/ 2026169 w 2112304"/>
              <a:gd name="connsiteY5" fmla="*/ 182483 h 841672"/>
              <a:gd name="connsiteX6" fmla="*/ 1521747 w 2112304"/>
              <a:gd name="connsiteY6" fmla="*/ 0 h 841672"/>
              <a:gd name="connsiteX7" fmla="*/ 877515 w 2112304"/>
              <a:gd name="connsiteY7" fmla="*/ 105734 h 841672"/>
              <a:gd name="connsiteX8" fmla="*/ 631125 w 2112304"/>
              <a:gd name="connsiteY8" fmla="*/ 163483 h 841672"/>
              <a:gd name="connsiteX9" fmla="*/ 529556 w 2112304"/>
              <a:gd name="connsiteY9" fmla="*/ 152630 h 841672"/>
              <a:gd name="connsiteX10" fmla="*/ 112335 w 2112304"/>
              <a:gd name="connsiteY10" fmla="*/ 214200 h 841672"/>
              <a:gd name="connsiteX0" fmla="*/ 112335 w 2138177"/>
              <a:gd name="connsiteY0" fmla="*/ 214200 h 841672"/>
              <a:gd name="connsiteX1" fmla="*/ 6004 w 2138177"/>
              <a:gd name="connsiteY1" fmla="*/ 610735 h 841672"/>
              <a:gd name="connsiteX2" fmla="*/ 842282 w 2138177"/>
              <a:gd name="connsiteY2" fmla="*/ 807258 h 841672"/>
              <a:gd name="connsiteX3" fmla="*/ 1988375 w 2138177"/>
              <a:gd name="connsiteY3" fmla="*/ 772161 h 841672"/>
              <a:gd name="connsiteX4" fmla="*/ 2105097 w 2138177"/>
              <a:gd name="connsiteY4" fmla="*/ 440680 h 841672"/>
              <a:gd name="connsiteX5" fmla="*/ 2026169 w 2138177"/>
              <a:gd name="connsiteY5" fmla="*/ 182483 h 841672"/>
              <a:gd name="connsiteX6" fmla="*/ 1521747 w 2138177"/>
              <a:gd name="connsiteY6" fmla="*/ 0 h 841672"/>
              <a:gd name="connsiteX7" fmla="*/ 877515 w 2138177"/>
              <a:gd name="connsiteY7" fmla="*/ 105734 h 841672"/>
              <a:gd name="connsiteX8" fmla="*/ 631125 w 2138177"/>
              <a:gd name="connsiteY8" fmla="*/ 163483 h 841672"/>
              <a:gd name="connsiteX9" fmla="*/ 529556 w 2138177"/>
              <a:gd name="connsiteY9" fmla="*/ 152630 h 841672"/>
              <a:gd name="connsiteX10" fmla="*/ 112335 w 2138177"/>
              <a:gd name="connsiteY10" fmla="*/ 214200 h 841672"/>
              <a:gd name="connsiteX0" fmla="*/ 112335 w 2131490"/>
              <a:gd name="connsiteY0" fmla="*/ 214200 h 982247"/>
              <a:gd name="connsiteX1" fmla="*/ 6004 w 2131490"/>
              <a:gd name="connsiteY1" fmla="*/ 610735 h 982247"/>
              <a:gd name="connsiteX2" fmla="*/ 842282 w 2131490"/>
              <a:gd name="connsiteY2" fmla="*/ 807258 h 982247"/>
              <a:gd name="connsiteX3" fmla="*/ 1952746 w 2131490"/>
              <a:gd name="connsiteY3" fmla="*/ 982247 h 982247"/>
              <a:gd name="connsiteX4" fmla="*/ 2105097 w 2131490"/>
              <a:gd name="connsiteY4" fmla="*/ 440680 h 982247"/>
              <a:gd name="connsiteX5" fmla="*/ 2026169 w 2131490"/>
              <a:gd name="connsiteY5" fmla="*/ 182483 h 982247"/>
              <a:gd name="connsiteX6" fmla="*/ 1521747 w 2131490"/>
              <a:gd name="connsiteY6" fmla="*/ 0 h 982247"/>
              <a:gd name="connsiteX7" fmla="*/ 877515 w 2131490"/>
              <a:gd name="connsiteY7" fmla="*/ 105734 h 982247"/>
              <a:gd name="connsiteX8" fmla="*/ 631125 w 2131490"/>
              <a:gd name="connsiteY8" fmla="*/ 163483 h 982247"/>
              <a:gd name="connsiteX9" fmla="*/ 529556 w 2131490"/>
              <a:gd name="connsiteY9" fmla="*/ 152630 h 982247"/>
              <a:gd name="connsiteX10" fmla="*/ 112335 w 2131490"/>
              <a:gd name="connsiteY10" fmla="*/ 214200 h 982247"/>
              <a:gd name="connsiteX0" fmla="*/ 112335 w 2131490"/>
              <a:gd name="connsiteY0" fmla="*/ 214200 h 982247"/>
              <a:gd name="connsiteX1" fmla="*/ 6004 w 2131490"/>
              <a:gd name="connsiteY1" fmla="*/ 610735 h 982247"/>
              <a:gd name="connsiteX2" fmla="*/ 842282 w 2131490"/>
              <a:gd name="connsiteY2" fmla="*/ 807258 h 982247"/>
              <a:gd name="connsiteX3" fmla="*/ 1952746 w 2131490"/>
              <a:gd name="connsiteY3" fmla="*/ 982247 h 982247"/>
              <a:gd name="connsiteX4" fmla="*/ 2105097 w 2131490"/>
              <a:gd name="connsiteY4" fmla="*/ 440680 h 982247"/>
              <a:gd name="connsiteX5" fmla="*/ 2026169 w 2131490"/>
              <a:gd name="connsiteY5" fmla="*/ 182483 h 982247"/>
              <a:gd name="connsiteX6" fmla="*/ 1521747 w 2131490"/>
              <a:gd name="connsiteY6" fmla="*/ 0 h 982247"/>
              <a:gd name="connsiteX7" fmla="*/ 877515 w 2131490"/>
              <a:gd name="connsiteY7" fmla="*/ 105734 h 982247"/>
              <a:gd name="connsiteX8" fmla="*/ 631125 w 2131490"/>
              <a:gd name="connsiteY8" fmla="*/ 163483 h 982247"/>
              <a:gd name="connsiteX9" fmla="*/ 529556 w 2131490"/>
              <a:gd name="connsiteY9" fmla="*/ 152630 h 982247"/>
              <a:gd name="connsiteX10" fmla="*/ 112335 w 2131490"/>
              <a:gd name="connsiteY10" fmla="*/ 214200 h 982247"/>
              <a:gd name="connsiteX0" fmla="*/ 112335 w 2131490"/>
              <a:gd name="connsiteY0" fmla="*/ 214200 h 982247"/>
              <a:gd name="connsiteX1" fmla="*/ 6004 w 2131490"/>
              <a:gd name="connsiteY1" fmla="*/ 610735 h 982247"/>
              <a:gd name="connsiteX2" fmla="*/ 826695 w 2131490"/>
              <a:gd name="connsiteY2" fmla="*/ 728476 h 982247"/>
              <a:gd name="connsiteX3" fmla="*/ 1952746 w 2131490"/>
              <a:gd name="connsiteY3" fmla="*/ 982247 h 982247"/>
              <a:gd name="connsiteX4" fmla="*/ 2105097 w 2131490"/>
              <a:gd name="connsiteY4" fmla="*/ 440680 h 982247"/>
              <a:gd name="connsiteX5" fmla="*/ 2026169 w 2131490"/>
              <a:gd name="connsiteY5" fmla="*/ 182483 h 982247"/>
              <a:gd name="connsiteX6" fmla="*/ 1521747 w 2131490"/>
              <a:gd name="connsiteY6" fmla="*/ 0 h 982247"/>
              <a:gd name="connsiteX7" fmla="*/ 877515 w 2131490"/>
              <a:gd name="connsiteY7" fmla="*/ 105734 h 982247"/>
              <a:gd name="connsiteX8" fmla="*/ 631125 w 2131490"/>
              <a:gd name="connsiteY8" fmla="*/ 163483 h 982247"/>
              <a:gd name="connsiteX9" fmla="*/ 529556 w 2131490"/>
              <a:gd name="connsiteY9" fmla="*/ 152630 h 982247"/>
              <a:gd name="connsiteX10" fmla="*/ 112335 w 2131490"/>
              <a:gd name="connsiteY10" fmla="*/ 214200 h 982247"/>
              <a:gd name="connsiteX0" fmla="*/ 112335 w 2131490"/>
              <a:gd name="connsiteY0" fmla="*/ 108466 h 876513"/>
              <a:gd name="connsiteX1" fmla="*/ 6004 w 2131490"/>
              <a:gd name="connsiteY1" fmla="*/ 505001 h 876513"/>
              <a:gd name="connsiteX2" fmla="*/ 826695 w 2131490"/>
              <a:gd name="connsiteY2" fmla="*/ 622742 h 876513"/>
              <a:gd name="connsiteX3" fmla="*/ 1952746 w 2131490"/>
              <a:gd name="connsiteY3" fmla="*/ 876513 h 876513"/>
              <a:gd name="connsiteX4" fmla="*/ 2105097 w 2131490"/>
              <a:gd name="connsiteY4" fmla="*/ 334946 h 876513"/>
              <a:gd name="connsiteX5" fmla="*/ 2026169 w 2131490"/>
              <a:gd name="connsiteY5" fmla="*/ 76749 h 876513"/>
              <a:gd name="connsiteX6" fmla="*/ 1510613 w 2131490"/>
              <a:gd name="connsiteY6" fmla="*/ 104352 h 876513"/>
              <a:gd name="connsiteX7" fmla="*/ 877515 w 2131490"/>
              <a:gd name="connsiteY7" fmla="*/ 0 h 876513"/>
              <a:gd name="connsiteX8" fmla="*/ 631125 w 2131490"/>
              <a:gd name="connsiteY8" fmla="*/ 57749 h 876513"/>
              <a:gd name="connsiteX9" fmla="*/ 529556 w 2131490"/>
              <a:gd name="connsiteY9" fmla="*/ 46896 h 876513"/>
              <a:gd name="connsiteX10" fmla="*/ 112335 w 2131490"/>
              <a:gd name="connsiteY10" fmla="*/ 108466 h 876513"/>
              <a:gd name="connsiteX0" fmla="*/ 112335 w 2131490"/>
              <a:gd name="connsiteY0" fmla="*/ 61570 h 829617"/>
              <a:gd name="connsiteX1" fmla="*/ 6004 w 2131490"/>
              <a:gd name="connsiteY1" fmla="*/ 458105 h 829617"/>
              <a:gd name="connsiteX2" fmla="*/ 826695 w 2131490"/>
              <a:gd name="connsiteY2" fmla="*/ 575846 h 829617"/>
              <a:gd name="connsiteX3" fmla="*/ 1952746 w 2131490"/>
              <a:gd name="connsiteY3" fmla="*/ 829617 h 829617"/>
              <a:gd name="connsiteX4" fmla="*/ 2105097 w 2131490"/>
              <a:gd name="connsiteY4" fmla="*/ 288050 h 829617"/>
              <a:gd name="connsiteX5" fmla="*/ 2026169 w 2131490"/>
              <a:gd name="connsiteY5" fmla="*/ 29853 h 829617"/>
              <a:gd name="connsiteX6" fmla="*/ 1510613 w 2131490"/>
              <a:gd name="connsiteY6" fmla="*/ 57456 h 829617"/>
              <a:gd name="connsiteX7" fmla="*/ 870835 w 2131490"/>
              <a:gd name="connsiteY7" fmla="*/ 40640 h 829617"/>
              <a:gd name="connsiteX8" fmla="*/ 631125 w 2131490"/>
              <a:gd name="connsiteY8" fmla="*/ 10853 h 829617"/>
              <a:gd name="connsiteX9" fmla="*/ 529556 w 2131490"/>
              <a:gd name="connsiteY9" fmla="*/ 0 h 829617"/>
              <a:gd name="connsiteX10" fmla="*/ 112335 w 2131490"/>
              <a:gd name="connsiteY10" fmla="*/ 61570 h 829617"/>
              <a:gd name="connsiteX0" fmla="*/ 112335 w 2131490"/>
              <a:gd name="connsiteY0" fmla="*/ 61570 h 829617"/>
              <a:gd name="connsiteX1" fmla="*/ 6004 w 2131490"/>
              <a:gd name="connsiteY1" fmla="*/ 458105 h 829617"/>
              <a:gd name="connsiteX2" fmla="*/ 826695 w 2131490"/>
              <a:gd name="connsiteY2" fmla="*/ 575846 h 829617"/>
              <a:gd name="connsiteX3" fmla="*/ 1952746 w 2131490"/>
              <a:gd name="connsiteY3" fmla="*/ 829617 h 829617"/>
              <a:gd name="connsiteX4" fmla="*/ 2105097 w 2131490"/>
              <a:gd name="connsiteY4" fmla="*/ 288050 h 829617"/>
              <a:gd name="connsiteX5" fmla="*/ 2026169 w 2131490"/>
              <a:gd name="connsiteY5" fmla="*/ 29853 h 829617"/>
              <a:gd name="connsiteX6" fmla="*/ 1510613 w 2131490"/>
              <a:gd name="connsiteY6" fmla="*/ 57456 h 829617"/>
              <a:gd name="connsiteX7" fmla="*/ 870835 w 2131490"/>
              <a:gd name="connsiteY7" fmla="*/ 40640 h 829617"/>
              <a:gd name="connsiteX8" fmla="*/ 626672 w 2131490"/>
              <a:gd name="connsiteY8" fmla="*/ 72128 h 829617"/>
              <a:gd name="connsiteX9" fmla="*/ 529556 w 2131490"/>
              <a:gd name="connsiteY9" fmla="*/ 0 h 829617"/>
              <a:gd name="connsiteX10" fmla="*/ 112335 w 2131490"/>
              <a:gd name="connsiteY10" fmla="*/ 61570 h 829617"/>
              <a:gd name="connsiteX0" fmla="*/ 112335 w 2131490"/>
              <a:gd name="connsiteY0" fmla="*/ 47936 h 815983"/>
              <a:gd name="connsiteX1" fmla="*/ 6004 w 2131490"/>
              <a:gd name="connsiteY1" fmla="*/ 444471 h 815983"/>
              <a:gd name="connsiteX2" fmla="*/ 826695 w 2131490"/>
              <a:gd name="connsiteY2" fmla="*/ 562212 h 815983"/>
              <a:gd name="connsiteX3" fmla="*/ 1952746 w 2131490"/>
              <a:gd name="connsiteY3" fmla="*/ 815983 h 815983"/>
              <a:gd name="connsiteX4" fmla="*/ 2105097 w 2131490"/>
              <a:gd name="connsiteY4" fmla="*/ 274416 h 815983"/>
              <a:gd name="connsiteX5" fmla="*/ 2026169 w 2131490"/>
              <a:gd name="connsiteY5" fmla="*/ 16219 h 815983"/>
              <a:gd name="connsiteX6" fmla="*/ 1510613 w 2131490"/>
              <a:gd name="connsiteY6" fmla="*/ 43822 h 815983"/>
              <a:gd name="connsiteX7" fmla="*/ 870835 w 2131490"/>
              <a:gd name="connsiteY7" fmla="*/ 27006 h 815983"/>
              <a:gd name="connsiteX8" fmla="*/ 626672 w 2131490"/>
              <a:gd name="connsiteY8" fmla="*/ 58494 h 815983"/>
              <a:gd name="connsiteX9" fmla="*/ 433804 w 2131490"/>
              <a:gd name="connsiteY9" fmla="*/ 117670 h 815983"/>
              <a:gd name="connsiteX10" fmla="*/ 112335 w 2131490"/>
              <a:gd name="connsiteY10" fmla="*/ 47936 h 815983"/>
              <a:gd name="connsiteX0" fmla="*/ 112335 w 2131490"/>
              <a:gd name="connsiteY0" fmla="*/ 47936 h 815983"/>
              <a:gd name="connsiteX1" fmla="*/ 6004 w 2131490"/>
              <a:gd name="connsiteY1" fmla="*/ 444471 h 815983"/>
              <a:gd name="connsiteX2" fmla="*/ 826695 w 2131490"/>
              <a:gd name="connsiteY2" fmla="*/ 562212 h 815983"/>
              <a:gd name="connsiteX3" fmla="*/ 1952746 w 2131490"/>
              <a:gd name="connsiteY3" fmla="*/ 815983 h 815983"/>
              <a:gd name="connsiteX4" fmla="*/ 2105097 w 2131490"/>
              <a:gd name="connsiteY4" fmla="*/ 274416 h 815983"/>
              <a:gd name="connsiteX5" fmla="*/ 2026169 w 2131490"/>
              <a:gd name="connsiteY5" fmla="*/ 16219 h 815983"/>
              <a:gd name="connsiteX6" fmla="*/ 1510613 w 2131490"/>
              <a:gd name="connsiteY6" fmla="*/ 43822 h 815983"/>
              <a:gd name="connsiteX7" fmla="*/ 870835 w 2131490"/>
              <a:gd name="connsiteY7" fmla="*/ 27006 h 815983"/>
              <a:gd name="connsiteX8" fmla="*/ 626672 w 2131490"/>
              <a:gd name="connsiteY8" fmla="*/ 58494 h 815983"/>
              <a:gd name="connsiteX9" fmla="*/ 433804 w 2131490"/>
              <a:gd name="connsiteY9" fmla="*/ 117670 h 815983"/>
              <a:gd name="connsiteX10" fmla="*/ 112335 w 2131490"/>
              <a:gd name="connsiteY10" fmla="*/ 47936 h 815983"/>
              <a:gd name="connsiteX0" fmla="*/ 112335 w 2131490"/>
              <a:gd name="connsiteY0" fmla="*/ 47936 h 815983"/>
              <a:gd name="connsiteX1" fmla="*/ 6004 w 2131490"/>
              <a:gd name="connsiteY1" fmla="*/ 444471 h 815983"/>
              <a:gd name="connsiteX2" fmla="*/ 826695 w 2131490"/>
              <a:gd name="connsiteY2" fmla="*/ 562212 h 815983"/>
              <a:gd name="connsiteX3" fmla="*/ 1952746 w 2131490"/>
              <a:gd name="connsiteY3" fmla="*/ 815983 h 815983"/>
              <a:gd name="connsiteX4" fmla="*/ 2105097 w 2131490"/>
              <a:gd name="connsiteY4" fmla="*/ 274416 h 815983"/>
              <a:gd name="connsiteX5" fmla="*/ 2026169 w 2131490"/>
              <a:gd name="connsiteY5" fmla="*/ 16219 h 815983"/>
              <a:gd name="connsiteX6" fmla="*/ 1510613 w 2131490"/>
              <a:gd name="connsiteY6" fmla="*/ 43822 h 815983"/>
              <a:gd name="connsiteX7" fmla="*/ 870835 w 2131490"/>
              <a:gd name="connsiteY7" fmla="*/ 27006 h 815983"/>
              <a:gd name="connsiteX8" fmla="*/ 626672 w 2131490"/>
              <a:gd name="connsiteY8" fmla="*/ 58494 h 815983"/>
              <a:gd name="connsiteX9" fmla="*/ 433804 w 2131490"/>
              <a:gd name="connsiteY9" fmla="*/ 117670 h 815983"/>
              <a:gd name="connsiteX10" fmla="*/ 112335 w 2131490"/>
              <a:gd name="connsiteY10" fmla="*/ 47936 h 815983"/>
              <a:gd name="connsiteX0" fmla="*/ 112335 w 2131490"/>
              <a:gd name="connsiteY0" fmla="*/ 47936 h 815983"/>
              <a:gd name="connsiteX1" fmla="*/ 6004 w 2131490"/>
              <a:gd name="connsiteY1" fmla="*/ 444471 h 815983"/>
              <a:gd name="connsiteX2" fmla="*/ 1085559 w 2131490"/>
              <a:gd name="connsiteY2" fmla="*/ 496560 h 815983"/>
              <a:gd name="connsiteX3" fmla="*/ 1952746 w 2131490"/>
              <a:gd name="connsiteY3" fmla="*/ 815983 h 815983"/>
              <a:gd name="connsiteX4" fmla="*/ 2105097 w 2131490"/>
              <a:gd name="connsiteY4" fmla="*/ 274416 h 815983"/>
              <a:gd name="connsiteX5" fmla="*/ 2026169 w 2131490"/>
              <a:gd name="connsiteY5" fmla="*/ 16219 h 815983"/>
              <a:gd name="connsiteX6" fmla="*/ 1510613 w 2131490"/>
              <a:gd name="connsiteY6" fmla="*/ 43822 h 815983"/>
              <a:gd name="connsiteX7" fmla="*/ 870835 w 2131490"/>
              <a:gd name="connsiteY7" fmla="*/ 27006 h 815983"/>
              <a:gd name="connsiteX8" fmla="*/ 626672 w 2131490"/>
              <a:gd name="connsiteY8" fmla="*/ 58494 h 815983"/>
              <a:gd name="connsiteX9" fmla="*/ 433804 w 2131490"/>
              <a:gd name="connsiteY9" fmla="*/ 117670 h 815983"/>
              <a:gd name="connsiteX10" fmla="*/ 112335 w 2131490"/>
              <a:gd name="connsiteY10" fmla="*/ 47936 h 815983"/>
              <a:gd name="connsiteX0" fmla="*/ 112335 w 2131490"/>
              <a:gd name="connsiteY0" fmla="*/ 47936 h 815983"/>
              <a:gd name="connsiteX1" fmla="*/ 6004 w 2131490"/>
              <a:gd name="connsiteY1" fmla="*/ 444471 h 815983"/>
              <a:gd name="connsiteX2" fmla="*/ 1085559 w 2131490"/>
              <a:gd name="connsiteY2" fmla="*/ 496560 h 815983"/>
              <a:gd name="connsiteX3" fmla="*/ 1952746 w 2131490"/>
              <a:gd name="connsiteY3" fmla="*/ 815983 h 815983"/>
              <a:gd name="connsiteX4" fmla="*/ 2105097 w 2131490"/>
              <a:gd name="connsiteY4" fmla="*/ 274416 h 815983"/>
              <a:gd name="connsiteX5" fmla="*/ 2026169 w 2131490"/>
              <a:gd name="connsiteY5" fmla="*/ 16219 h 815983"/>
              <a:gd name="connsiteX6" fmla="*/ 1510613 w 2131490"/>
              <a:gd name="connsiteY6" fmla="*/ 43822 h 815983"/>
              <a:gd name="connsiteX7" fmla="*/ 870835 w 2131490"/>
              <a:gd name="connsiteY7" fmla="*/ 27006 h 815983"/>
              <a:gd name="connsiteX8" fmla="*/ 626672 w 2131490"/>
              <a:gd name="connsiteY8" fmla="*/ 58494 h 815983"/>
              <a:gd name="connsiteX9" fmla="*/ 433804 w 2131490"/>
              <a:gd name="connsiteY9" fmla="*/ 117670 h 815983"/>
              <a:gd name="connsiteX10" fmla="*/ 112335 w 2131490"/>
              <a:gd name="connsiteY10" fmla="*/ 47936 h 815983"/>
              <a:gd name="connsiteX0" fmla="*/ 112335 w 2131490"/>
              <a:gd name="connsiteY0" fmla="*/ 47936 h 815983"/>
              <a:gd name="connsiteX1" fmla="*/ 6004 w 2131490"/>
              <a:gd name="connsiteY1" fmla="*/ 444471 h 815983"/>
              <a:gd name="connsiteX2" fmla="*/ 1085559 w 2131490"/>
              <a:gd name="connsiteY2" fmla="*/ 496560 h 815983"/>
              <a:gd name="connsiteX3" fmla="*/ 1952746 w 2131490"/>
              <a:gd name="connsiteY3" fmla="*/ 815983 h 815983"/>
              <a:gd name="connsiteX4" fmla="*/ 2105097 w 2131490"/>
              <a:gd name="connsiteY4" fmla="*/ 274416 h 815983"/>
              <a:gd name="connsiteX5" fmla="*/ 2026169 w 2131490"/>
              <a:gd name="connsiteY5" fmla="*/ 16219 h 815983"/>
              <a:gd name="connsiteX6" fmla="*/ 1510613 w 2131490"/>
              <a:gd name="connsiteY6" fmla="*/ 43822 h 815983"/>
              <a:gd name="connsiteX7" fmla="*/ 870835 w 2131490"/>
              <a:gd name="connsiteY7" fmla="*/ 27006 h 815983"/>
              <a:gd name="connsiteX8" fmla="*/ 626672 w 2131490"/>
              <a:gd name="connsiteY8" fmla="*/ 58494 h 815983"/>
              <a:gd name="connsiteX9" fmla="*/ 433804 w 2131490"/>
              <a:gd name="connsiteY9" fmla="*/ 117670 h 815983"/>
              <a:gd name="connsiteX10" fmla="*/ 112335 w 2131490"/>
              <a:gd name="connsiteY10" fmla="*/ 47936 h 815983"/>
              <a:gd name="connsiteX0" fmla="*/ 112335 w 2131490"/>
              <a:gd name="connsiteY0" fmla="*/ 47936 h 815983"/>
              <a:gd name="connsiteX1" fmla="*/ 6004 w 2131490"/>
              <a:gd name="connsiteY1" fmla="*/ 444471 h 815983"/>
              <a:gd name="connsiteX2" fmla="*/ 1083889 w 2131490"/>
              <a:gd name="connsiteY2" fmla="*/ 529386 h 815983"/>
              <a:gd name="connsiteX3" fmla="*/ 1952746 w 2131490"/>
              <a:gd name="connsiteY3" fmla="*/ 815983 h 815983"/>
              <a:gd name="connsiteX4" fmla="*/ 2105097 w 2131490"/>
              <a:gd name="connsiteY4" fmla="*/ 274416 h 815983"/>
              <a:gd name="connsiteX5" fmla="*/ 2026169 w 2131490"/>
              <a:gd name="connsiteY5" fmla="*/ 16219 h 815983"/>
              <a:gd name="connsiteX6" fmla="*/ 1510613 w 2131490"/>
              <a:gd name="connsiteY6" fmla="*/ 43822 h 815983"/>
              <a:gd name="connsiteX7" fmla="*/ 870835 w 2131490"/>
              <a:gd name="connsiteY7" fmla="*/ 27006 h 815983"/>
              <a:gd name="connsiteX8" fmla="*/ 626672 w 2131490"/>
              <a:gd name="connsiteY8" fmla="*/ 58494 h 815983"/>
              <a:gd name="connsiteX9" fmla="*/ 433804 w 2131490"/>
              <a:gd name="connsiteY9" fmla="*/ 117670 h 815983"/>
              <a:gd name="connsiteX10" fmla="*/ 112335 w 2131490"/>
              <a:gd name="connsiteY10" fmla="*/ 47936 h 815983"/>
              <a:gd name="connsiteX0" fmla="*/ 112335 w 2131490"/>
              <a:gd name="connsiteY0" fmla="*/ 47936 h 815983"/>
              <a:gd name="connsiteX1" fmla="*/ 6004 w 2131490"/>
              <a:gd name="connsiteY1" fmla="*/ 444471 h 815983"/>
              <a:gd name="connsiteX2" fmla="*/ 1083889 w 2131490"/>
              <a:gd name="connsiteY2" fmla="*/ 529386 h 815983"/>
              <a:gd name="connsiteX3" fmla="*/ 1952746 w 2131490"/>
              <a:gd name="connsiteY3" fmla="*/ 815983 h 815983"/>
              <a:gd name="connsiteX4" fmla="*/ 2105097 w 2131490"/>
              <a:gd name="connsiteY4" fmla="*/ 274416 h 815983"/>
              <a:gd name="connsiteX5" fmla="*/ 2026169 w 2131490"/>
              <a:gd name="connsiteY5" fmla="*/ 16219 h 815983"/>
              <a:gd name="connsiteX6" fmla="*/ 1510613 w 2131490"/>
              <a:gd name="connsiteY6" fmla="*/ 43822 h 815983"/>
              <a:gd name="connsiteX7" fmla="*/ 870835 w 2131490"/>
              <a:gd name="connsiteY7" fmla="*/ 27006 h 815983"/>
              <a:gd name="connsiteX8" fmla="*/ 626672 w 2131490"/>
              <a:gd name="connsiteY8" fmla="*/ 58494 h 815983"/>
              <a:gd name="connsiteX9" fmla="*/ 433804 w 2131490"/>
              <a:gd name="connsiteY9" fmla="*/ 117670 h 815983"/>
              <a:gd name="connsiteX10" fmla="*/ 112335 w 2131490"/>
              <a:gd name="connsiteY10" fmla="*/ 47936 h 815983"/>
              <a:gd name="connsiteX0" fmla="*/ 112335 w 2131490"/>
              <a:gd name="connsiteY0" fmla="*/ 47936 h 815983"/>
              <a:gd name="connsiteX1" fmla="*/ 6004 w 2131490"/>
              <a:gd name="connsiteY1" fmla="*/ 444471 h 815983"/>
              <a:gd name="connsiteX2" fmla="*/ 1083889 w 2131490"/>
              <a:gd name="connsiteY2" fmla="*/ 529386 h 815983"/>
              <a:gd name="connsiteX3" fmla="*/ 1952746 w 2131490"/>
              <a:gd name="connsiteY3" fmla="*/ 815983 h 815983"/>
              <a:gd name="connsiteX4" fmla="*/ 2105097 w 2131490"/>
              <a:gd name="connsiteY4" fmla="*/ 274416 h 815983"/>
              <a:gd name="connsiteX5" fmla="*/ 2026169 w 2131490"/>
              <a:gd name="connsiteY5" fmla="*/ 16219 h 815983"/>
              <a:gd name="connsiteX6" fmla="*/ 1510613 w 2131490"/>
              <a:gd name="connsiteY6" fmla="*/ 43822 h 815983"/>
              <a:gd name="connsiteX7" fmla="*/ 870835 w 2131490"/>
              <a:gd name="connsiteY7" fmla="*/ 27006 h 815983"/>
              <a:gd name="connsiteX8" fmla="*/ 626672 w 2131490"/>
              <a:gd name="connsiteY8" fmla="*/ 58494 h 815983"/>
              <a:gd name="connsiteX9" fmla="*/ 433804 w 2131490"/>
              <a:gd name="connsiteY9" fmla="*/ 117670 h 815983"/>
              <a:gd name="connsiteX10" fmla="*/ 112335 w 2131490"/>
              <a:gd name="connsiteY10" fmla="*/ 47936 h 8159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131490" h="815983">
                <a:moveTo>
                  <a:pt x="112335" y="47936"/>
                </a:moveTo>
                <a:cubicBezTo>
                  <a:pt x="8603" y="188868"/>
                  <a:pt x="-12460" y="238423"/>
                  <a:pt x="6004" y="444471"/>
                </a:cubicBezTo>
                <a:cubicBezTo>
                  <a:pt x="198145" y="636357"/>
                  <a:pt x="760620" y="534326"/>
                  <a:pt x="1083889" y="529386"/>
                </a:cubicBezTo>
                <a:cubicBezTo>
                  <a:pt x="1393895" y="532422"/>
                  <a:pt x="1627937" y="545826"/>
                  <a:pt x="1952746" y="815983"/>
                </a:cubicBezTo>
                <a:cubicBezTo>
                  <a:pt x="2090865" y="757178"/>
                  <a:pt x="2178045" y="344074"/>
                  <a:pt x="2105097" y="274416"/>
                </a:cubicBezTo>
                <a:cubicBezTo>
                  <a:pt x="2037364" y="143183"/>
                  <a:pt x="2149445" y="-58751"/>
                  <a:pt x="2026169" y="16219"/>
                </a:cubicBezTo>
                <a:cubicBezTo>
                  <a:pt x="1848379" y="42927"/>
                  <a:pt x="1688428" y="179549"/>
                  <a:pt x="1510613" y="43822"/>
                </a:cubicBezTo>
                <a:cubicBezTo>
                  <a:pt x="1278805" y="138558"/>
                  <a:pt x="1113726" y="70187"/>
                  <a:pt x="870835" y="27006"/>
                </a:cubicBezTo>
                <a:lnTo>
                  <a:pt x="626672" y="58494"/>
                </a:lnTo>
                <a:lnTo>
                  <a:pt x="433804" y="117670"/>
                </a:lnTo>
                <a:lnTo>
                  <a:pt x="112335" y="47936"/>
                </a:ln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nvGrpSpPr>
          <p:cNvPr id="276" name="Group 275">
            <a:extLst>
              <a:ext uri="{FF2B5EF4-FFF2-40B4-BE49-F238E27FC236}">
                <a16:creationId xmlns:a16="http://schemas.microsoft.com/office/drawing/2014/main" id="{4BA3F78A-EA9F-8040-B9A9-1E8175F0FDC3}"/>
              </a:ext>
            </a:extLst>
          </p:cNvPr>
          <p:cNvGrpSpPr/>
          <p:nvPr/>
        </p:nvGrpSpPr>
        <p:grpSpPr>
          <a:xfrm>
            <a:off x="4615018" y="4244094"/>
            <a:ext cx="354584" cy="343325"/>
            <a:chOff x="5456753" y="5025425"/>
            <a:chExt cx="646800" cy="582262"/>
          </a:xfrm>
        </p:grpSpPr>
        <p:pic>
          <p:nvPicPr>
            <p:cNvPr id="274" name="Graphic 273" descr="Mining tools">
              <a:extLst>
                <a:ext uri="{FF2B5EF4-FFF2-40B4-BE49-F238E27FC236}">
                  <a16:creationId xmlns:a16="http://schemas.microsoft.com/office/drawing/2014/main" id="{D5C6EDBB-2396-2C42-8F94-4CFFFBFFF8F8}"/>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5547207" y="5025425"/>
              <a:ext cx="359943" cy="359943"/>
            </a:xfrm>
            <a:prstGeom prst="rect">
              <a:avLst/>
            </a:prstGeom>
          </p:spPr>
        </p:pic>
        <p:sp>
          <p:nvSpPr>
            <p:cNvPr id="275" name="TextBox 274">
              <a:extLst>
                <a:ext uri="{FF2B5EF4-FFF2-40B4-BE49-F238E27FC236}">
                  <a16:creationId xmlns:a16="http://schemas.microsoft.com/office/drawing/2014/main" id="{1654DF9E-BBBE-034E-9438-9177B97E9B01}"/>
                </a:ext>
              </a:extLst>
            </p:cNvPr>
            <p:cNvSpPr txBox="1"/>
            <p:nvPr/>
          </p:nvSpPr>
          <p:spPr>
            <a:xfrm>
              <a:off x="5456753" y="5294503"/>
              <a:ext cx="646800" cy="313184"/>
            </a:xfrm>
            <a:prstGeom prst="rect">
              <a:avLst/>
            </a:prstGeom>
            <a:noFill/>
          </p:spPr>
          <p:txBody>
            <a:bodyPr wrap="none" rtlCol="0">
              <a:spAutoFit/>
            </a:bodyPr>
            <a:lstStyle/>
            <a:p>
              <a:r>
                <a:rPr lang="en-US" sz="600" dirty="0">
                  <a:solidFill>
                    <a:schemeClr val="bg1"/>
                  </a:solidFill>
                  <a:latin typeface="Century Gothic" panose="020B0502020202020204" pitchFamily="34" charset="0"/>
                </a:rPr>
                <a:t>M&amp;E</a:t>
              </a:r>
            </a:p>
          </p:txBody>
        </p:sp>
      </p:grpSp>
      <p:sp>
        <p:nvSpPr>
          <p:cNvPr id="145" name="TextBox 144">
            <a:extLst>
              <a:ext uri="{FF2B5EF4-FFF2-40B4-BE49-F238E27FC236}">
                <a16:creationId xmlns:a16="http://schemas.microsoft.com/office/drawing/2014/main" id="{491ED71F-DD39-3344-9739-829350AF73C3}"/>
              </a:ext>
            </a:extLst>
          </p:cNvPr>
          <p:cNvSpPr txBox="1"/>
          <p:nvPr/>
        </p:nvSpPr>
        <p:spPr>
          <a:xfrm rot="16200000">
            <a:off x="2943886" y="3063973"/>
            <a:ext cx="1001408" cy="369332"/>
          </a:xfrm>
          <a:prstGeom prst="rect">
            <a:avLst/>
          </a:prstGeom>
          <a:noFill/>
        </p:spPr>
        <p:txBody>
          <a:bodyPr wrap="square" rtlCol="0">
            <a:spAutoFit/>
          </a:bodyPr>
          <a:lstStyle/>
          <a:p>
            <a:pPr algn="ctr"/>
            <a:r>
              <a:rPr lang="en-US" sz="600" b="1" dirty="0">
                <a:solidFill>
                  <a:schemeClr val="bg1"/>
                </a:solidFill>
                <a:latin typeface="Century Gothic" panose="020B0502020202020204" pitchFamily="34" charset="0"/>
              </a:rPr>
              <a:t>CalSAWS </a:t>
            </a:r>
          </a:p>
          <a:p>
            <a:pPr algn="ctr"/>
            <a:r>
              <a:rPr lang="en-US" sz="600" b="1" dirty="0">
                <a:solidFill>
                  <a:schemeClr val="bg1"/>
                </a:solidFill>
                <a:latin typeface="Century Gothic" panose="020B0502020202020204" pitchFamily="34" charset="0"/>
              </a:rPr>
              <a:t>Expanded  Application</a:t>
            </a:r>
          </a:p>
        </p:txBody>
      </p:sp>
      <p:sp>
        <p:nvSpPr>
          <p:cNvPr id="147" name="Rounded Rectangle 146">
            <a:extLst>
              <a:ext uri="{FF2B5EF4-FFF2-40B4-BE49-F238E27FC236}">
                <a16:creationId xmlns:a16="http://schemas.microsoft.com/office/drawing/2014/main" id="{72289918-7686-EA40-8A48-4C9529F127FC}"/>
              </a:ext>
            </a:extLst>
          </p:cNvPr>
          <p:cNvSpPr/>
          <p:nvPr/>
        </p:nvSpPr>
        <p:spPr>
          <a:xfrm>
            <a:off x="3317632" y="4561812"/>
            <a:ext cx="501316" cy="152249"/>
          </a:xfrm>
          <a:prstGeom prst="round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50" b="1" dirty="0">
                <a:solidFill>
                  <a:schemeClr val="bg1"/>
                </a:solidFill>
                <a:latin typeface="Century Gothic" panose="020B0502020202020204" pitchFamily="34" charset="0"/>
              </a:rPr>
              <a:t>CalWORKs</a:t>
            </a:r>
          </a:p>
        </p:txBody>
      </p:sp>
      <p:sp>
        <p:nvSpPr>
          <p:cNvPr id="148" name="Rounded Rectangle 147">
            <a:extLst>
              <a:ext uri="{FF2B5EF4-FFF2-40B4-BE49-F238E27FC236}">
                <a16:creationId xmlns:a16="http://schemas.microsoft.com/office/drawing/2014/main" id="{F772D882-3929-BE45-9D49-23E25786853C}"/>
              </a:ext>
            </a:extLst>
          </p:cNvPr>
          <p:cNvSpPr/>
          <p:nvPr/>
        </p:nvSpPr>
        <p:spPr>
          <a:xfrm>
            <a:off x="3314454" y="4731720"/>
            <a:ext cx="501316" cy="152249"/>
          </a:xfrm>
          <a:prstGeom prst="round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50" b="1" dirty="0">
                <a:solidFill>
                  <a:schemeClr val="bg1"/>
                </a:solidFill>
                <a:latin typeface="Century Gothic" panose="020B0502020202020204" pitchFamily="34" charset="0"/>
              </a:rPr>
              <a:t>CalFresh</a:t>
            </a:r>
          </a:p>
        </p:txBody>
      </p:sp>
      <p:sp>
        <p:nvSpPr>
          <p:cNvPr id="149" name="Rounded Rectangle 148">
            <a:extLst>
              <a:ext uri="{FF2B5EF4-FFF2-40B4-BE49-F238E27FC236}">
                <a16:creationId xmlns:a16="http://schemas.microsoft.com/office/drawing/2014/main" id="{5981FCC7-C1EB-BE44-B87E-80D5661A0FD9}"/>
              </a:ext>
            </a:extLst>
          </p:cNvPr>
          <p:cNvSpPr/>
          <p:nvPr/>
        </p:nvSpPr>
        <p:spPr>
          <a:xfrm>
            <a:off x="3316309" y="4896824"/>
            <a:ext cx="501316" cy="152249"/>
          </a:xfrm>
          <a:prstGeom prst="round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50" b="1" dirty="0">
                <a:solidFill>
                  <a:schemeClr val="bg1"/>
                </a:solidFill>
                <a:latin typeface="Century Gothic" panose="020B0502020202020204" pitchFamily="34" charset="0"/>
              </a:rPr>
              <a:t>MediCal</a:t>
            </a:r>
          </a:p>
        </p:txBody>
      </p:sp>
      <p:sp>
        <p:nvSpPr>
          <p:cNvPr id="153" name="Rounded Rectangle 152">
            <a:extLst>
              <a:ext uri="{FF2B5EF4-FFF2-40B4-BE49-F238E27FC236}">
                <a16:creationId xmlns:a16="http://schemas.microsoft.com/office/drawing/2014/main" id="{27CC7635-5B45-2943-9244-2C5DFD4A3B6F}"/>
              </a:ext>
            </a:extLst>
          </p:cNvPr>
          <p:cNvSpPr/>
          <p:nvPr/>
        </p:nvSpPr>
        <p:spPr>
          <a:xfrm>
            <a:off x="3836535" y="4562862"/>
            <a:ext cx="501316" cy="152249"/>
          </a:xfrm>
          <a:prstGeom prst="round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50" b="1" dirty="0">
                <a:solidFill>
                  <a:schemeClr val="bg1"/>
                </a:solidFill>
                <a:latin typeface="Century Gothic" panose="020B0502020202020204" pitchFamily="34" charset="0"/>
              </a:rPr>
              <a:t>Foster Care</a:t>
            </a:r>
          </a:p>
        </p:txBody>
      </p:sp>
      <p:sp>
        <p:nvSpPr>
          <p:cNvPr id="154" name="Rounded Rectangle 153">
            <a:extLst>
              <a:ext uri="{FF2B5EF4-FFF2-40B4-BE49-F238E27FC236}">
                <a16:creationId xmlns:a16="http://schemas.microsoft.com/office/drawing/2014/main" id="{9CFE6B6E-3B42-D94D-BA9C-1762B06DF84B}"/>
              </a:ext>
            </a:extLst>
          </p:cNvPr>
          <p:cNvSpPr/>
          <p:nvPr/>
        </p:nvSpPr>
        <p:spPr>
          <a:xfrm>
            <a:off x="3833357" y="4732770"/>
            <a:ext cx="501316" cy="152249"/>
          </a:xfrm>
          <a:prstGeom prst="round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50" b="1" dirty="0">
                <a:solidFill>
                  <a:schemeClr val="bg1"/>
                </a:solidFill>
                <a:latin typeface="Century Gothic" panose="020B0502020202020204" pitchFamily="34" charset="0"/>
              </a:rPr>
              <a:t>KinGAP</a:t>
            </a:r>
          </a:p>
        </p:txBody>
      </p:sp>
      <p:sp>
        <p:nvSpPr>
          <p:cNvPr id="155" name="Rounded Rectangle 154">
            <a:extLst>
              <a:ext uri="{FF2B5EF4-FFF2-40B4-BE49-F238E27FC236}">
                <a16:creationId xmlns:a16="http://schemas.microsoft.com/office/drawing/2014/main" id="{523DB755-5101-AE42-AC88-02D24CB9CEA2}"/>
              </a:ext>
            </a:extLst>
          </p:cNvPr>
          <p:cNvSpPr/>
          <p:nvPr/>
        </p:nvSpPr>
        <p:spPr>
          <a:xfrm>
            <a:off x="3835212" y="4897874"/>
            <a:ext cx="501316" cy="152249"/>
          </a:xfrm>
          <a:prstGeom prst="round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50" b="1" dirty="0">
                <a:solidFill>
                  <a:schemeClr val="bg1"/>
                </a:solidFill>
                <a:latin typeface="Century Gothic" panose="020B0502020202020204" pitchFamily="34" charset="0"/>
              </a:rPr>
              <a:t>GA/GR (LA)</a:t>
            </a:r>
          </a:p>
        </p:txBody>
      </p:sp>
      <p:sp>
        <p:nvSpPr>
          <p:cNvPr id="156" name="Rounded Rectangle 155">
            <a:extLst>
              <a:ext uri="{FF2B5EF4-FFF2-40B4-BE49-F238E27FC236}">
                <a16:creationId xmlns:a16="http://schemas.microsoft.com/office/drawing/2014/main" id="{FF53D71E-77E2-1A48-A781-8B5B61D6CE87}"/>
              </a:ext>
            </a:extLst>
          </p:cNvPr>
          <p:cNvSpPr/>
          <p:nvPr/>
        </p:nvSpPr>
        <p:spPr>
          <a:xfrm>
            <a:off x="4098670" y="4054060"/>
            <a:ext cx="528071" cy="152249"/>
          </a:xfrm>
          <a:prstGeom prst="round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50" b="1" dirty="0">
                <a:solidFill>
                  <a:schemeClr val="bg1"/>
                </a:solidFill>
                <a:latin typeface="Century Gothic" panose="020B0502020202020204" pitchFamily="34" charset="0"/>
              </a:rPr>
              <a:t>Child Care</a:t>
            </a:r>
          </a:p>
        </p:txBody>
      </p:sp>
      <p:sp>
        <p:nvSpPr>
          <p:cNvPr id="160" name="Rounded Rectangle 159">
            <a:extLst>
              <a:ext uri="{FF2B5EF4-FFF2-40B4-BE49-F238E27FC236}">
                <a16:creationId xmlns:a16="http://schemas.microsoft.com/office/drawing/2014/main" id="{948ABD07-EC18-1A41-925E-FE894ADFB7C2}"/>
              </a:ext>
            </a:extLst>
          </p:cNvPr>
          <p:cNvSpPr/>
          <p:nvPr/>
        </p:nvSpPr>
        <p:spPr>
          <a:xfrm>
            <a:off x="4095492" y="4223968"/>
            <a:ext cx="528071" cy="152249"/>
          </a:xfrm>
          <a:prstGeom prst="round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50" b="1" dirty="0">
                <a:solidFill>
                  <a:schemeClr val="bg1"/>
                </a:solidFill>
                <a:latin typeface="Century Gothic" panose="020B0502020202020204" pitchFamily="34" charset="0"/>
              </a:rPr>
              <a:t>Refugee Assistance</a:t>
            </a:r>
          </a:p>
        </p:txBody>
      </p:sp>
      <p:sp>
        <p:nvSpPr>
          <p:cNvPr id="162" name="Rounded Rectangle 161">
            <a:extLst>
              <a:ext uri="{FF2B5EF4-FFF2-40B4-BE49-F238E27FC236}">
                <a16:creationId xmlns:a16="http://schemas.microsoft.com/office/drawing/2014/main" id="{E548DB84-D059-7B49-95E2-BA6F22F61FC9}"/>
              </a:ext>
            </a:extLst>
          </p:cNvPr>
          <p:cNvSpPr/>
          <p:nvPr/>
        </p:nvSpPr>
        <p:spPr>
          <a:xfrm>
            <a:off x="4097347" y="4390099"/>
            <a:ext cx="528071" cy="152249"/>
          </a:xfrm>
          <a:prstGeom prst="round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50" b="1" dirty="0">
                <a:solidFill>
                  <a:schemeClr val="bg1"/>
                </a:solidFill>
                <a:latin typeface="Century Gothic" panose="020B0502020202020204" pitchFamily="34" charset="0"/>
              </a:rPr>
              <a:t>CMSP</a:t>
            </a:r>
          </a:p>
        </p:txBody>
      </p:sp>
      <p:sp>
        <p:nvSpPr>
          <p:cNvPr id="164" name="Rounded Rectangle 163">
            <a:extLst>
              <a:ext uri="{FF2B5EF4-FFF2-40B4-BE49-F238E27FC236}">
                <a16:creationId xmlns:a16="http://schemas.microsoft.com/office/drawing/2014/main" id="{EF4CDE5D-D5DA-EB40-B29C-D42F43BBCFA0}"/>
              </a:ext>
            </a:extLst>
          </p:cNvPr>
          <p:cNvSpPr/>
          <p:nvPr/>
        </p:nvSpPr>
        <p:spPr>
          <a:xfrm>
            <a:off x="4353024" y="4561726"/>
            <a:ext cx="501316" cy="152249"/>
          </a:xfrm>
          <a:prstGeom prst="round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50" b="1" dirty="0">
                <a:solidFill>
                  <a:schemeClr val="bg1"/>
                </a:solidFill>
                <a:latin typeface="Century Gothic" panose="020B0502020202020204" pitchFamily="34" charset="0"/>
              </a:rPr>
              <a:t>CAPI</a:t>
            </a:r>
          </a:p>
        </p:txBody>
      </p:sp>
      <p:sp>
        <p:nvSpPr>
          <p:cNvPr id="167" name="Rounded Rectangle 166">
            <a:extLst>
              <a:ext uri="{FF2B5EF4-FFF2-40B4-BE49-F238E27FC236}">
                <a16:creationId xmlns:a16="http://schemas.microsoft.com/office/drawing/2014/main" id="{BB6F1D31-308B-E345-86B8-B9AEF68F56CB}"/>
              </a:ext>
            </a:extLst>
          </p:cNvPr>
          <p:cNvSpPr/>
          <p:nvPr/>
        </p:nvSpPr>
        <p:spPr>
          <a:xfrm>
            <a:off x="4358109" y="4731634"/>
            <a:ext cx="501316" cy="152249"/>
          </a:xfrm>
          <a:prstGeom prst="round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50" b="1" dirty="0">
                <a:solidFill>
                  <a:schemeClr val="bg1"/>
                </a:solidFill>
                <a:latin typeface="Century Gothic" panose="020B0502020202020204" pitchFamily="34" charset="0"/>
              </a:rPr>
              <a:t>AAP</a:t>
            </a:r>
          </a:p>
        </p:txBody>
      </p:sp>
      <p:sp>
        <p:nvSpPr>
          <p:cNvPr id="173" name="Rounded Rectangle 172">
            <a:extLst>
              <a:ext uri="{FF2B5EF4-FFF2-40B4-BE49-F238E27FC236}">
                <a16:creationId xmlns:a16="http://schemas.microsoft.com/office/drawing/2014/main" id="{688161CA-8B80-C74B-99D4-657CB1D27722}"/>
              </a:ext>
            </a:extLst>
          </p:cNvPr>
          <p:cNvSpPr/>
          <p:nvPr/>
        </p:nvSpPr>
        <p:spPr>
          <a:xfrm>
            <a:off x="4351701" y="4896739"/>
            <a:ext cx="501316" cy="152249"/>
          </a:xfrm>
          <a:prstGeom prst="round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50" b="1" dirty="0">
                <a:solidFill>
                  <a:schemeClr val="bg1"/>
                </a:solidFill>
                <a:latin typeface="Century Gothic" panose="020B0502020202020204" pitchFamily="34" charset="0"/>
              </a:rPr>
              <a:t>EA</a:t>
            </a:r>
          </a:p>
        </p:txBody>
      </p:sp>
      <p:sp>
        <p:nvSpPr>
          <p:cNvPr id="174" name="Rounded Rectangle 173">
            <a:extLst>
              <a:ext uri="{FF2B5EF4-FFF2-40B4-BE49-F238E27FC236}">
                <a16:creationId xmlns:a16="http://schemas.microsoft.com/office/drawing/2014/main" id="{12B9900B-3339-FE48-B9A7-50EFCBDC1AA2}"/>
              </a:ext>
            </a:extLst>
          </p:cNvPr>
          <p:cNvSpPr/>
          <p:nvPr/>
        </p:nvSpPr>
        <p:spPr>
          <a:xfrm>
            <a:off x="4652257" y="4053564"/>
            <a:ext cx="598206" cy="147608"/>
          </a:xfrm>
          <a:prstGeom prst="round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50" b="1" dirty="0">
                <a:solidFill>
                  <a:schemeClr val="bg1"/>
                </a:solidFill>
                <a:latin typeface="Century Gothic" panose="020B0502020202020204" pitchFamily="34" charset="0"/>
              </a:rPr>
              <a:t>Employment</a:t>
            </a:r>
          </a:p>
          <a:p>
            <a:pPr algn="ctr"/>
            <a:r>
              <a:rPr lang="en-US" sz="450" b="1" dirty="0">
                <a:solidFill>
                  <a:schemeClr val="bg1"/>
                </a:solidFill>
                <a:latin typeface="Century Gothic" panose="020B0502020202020204" pitchFamily="34" charset="0"/>
              </a:rPr>
              <a:t>Services</a:t>
            </a:r>
          </a:p>
        </p:txBody>
      </p:sp>
      <p:sp>
        <p:nvSpPr>
          <p:cNvPr id="9" name="Rectangle 8">
            <a:extLst>
              <a:ext uri="{FF2B5EF4-FFF2-40B4-BE49-F238E27FC236}">
                <a16:creationId xmlns:a16="http://schemas.microsoft.com/office/drawing/2014/main" id="{45059ED6-C2E3-F446-AAD4-E781D84E0B3B}"/>
              </a:ext>
            </a:extLst>
          </p:cNvPr>
          <p:cNvSpPr/>
          <p:nvPr/>
        </p:nvSpPr>
        <p:spPr>
          <a:xfrm>
            <a:off x="276287" y="5001674"/>
            <a:ext cx="202367" cy="16506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78" name="Rectangle 177">
            <a:extLst>
              <a:ext uri="{FF2B5EF4-FFF2-40B4-BE49-F238E27FC236}">
                <a16:creationId xmlns:a16="http://schemas.microsoft.com/office/drawing/2014/main" id="{CBBCB8E1-A598-EA46-B315-C72303D195F5}"/>
              </a:ext>
            </a:extLst>
          </p:cNvPr>
          <p:cNvSpPr/>
          <p:nvPr/>
        </p:nvSpPr>
        <p:spPr>
          <a:xfrm>
            <a:off x="276287" y="4768492"/>
            <a:ext cx="202367" cy="165060"/>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24" name="TextBox 23">
            <a:extLst>
              <a:ext uri="{FF2B5EF4-FFF2-40B4-BE49-F238E27FC236}">
                <a16:creationId xmlns:a16="http://schemas.microsoft.com/office/drawing/2014/main" id="{6145BC52-5F0C-F145-8483-B2150B5994C9}"/>
              </a:ext>
            </a:extLst>
          </p:cNvPr>
          <p:cNvSpPr txBox="1"/>
          <p:nvPr/>
        </p:nvSpPr>
        <p:spPr>
          <a:xfrm>
            <a:off x="454301" y="4749662"/>
            <a:ext cx="995785" cy="473206"/>
          </a:xfrm>
          <a:prstGeom prst="rect">
            <a:avLst/>
          </a:prstGeom>
          <a:noFill/>
        </p:spPr>
        <p:txBody>
          <a:bodyPr wrap="none" rtlCol="0">
            <a:spAutoFit/>
          </a:bodyPr>
          <a:lstStyle/>
          <a:p>
            <a:r>
              <a:rPr lang="en-US" sz="825" dirty="0"/>
              <a:t>Existing</a:t>
            </a:r>
          </a:p>
          <a:p>
            <a:endParaRPr lang="en-US" sz="825" dirty="0"/>
          </a:p>
          <a:p>
            <a:r>
              <a:rPr lang="en-US" sz="825" dirty="0"/>
              <a:t>New/Expanded</a:t>
            </a:r>
          </a:p>
        </p:txBody>
      </p:sp>
      <p:sp>
        <p:nvSpPr>
          <p:cNvPr id="25" name="TextBox 24">
            <a:extLst>
              <a:ext uri="{FF2B5EF4-FFF2-40B4-BE49-F238E27FC236}">
                <a16:creationId xmlns:a16="http://schemas.microsoft.com/office/drawing/2014/main" id="{BD2BE40D-925C-6C40-8072-9BD1AF1D694D}"/>
              </a:ext>
            </a:extLst>
          </p:cNvPr>
          <p:cNvSpPr txBox="1"/>
          <p:nvPr/>
        </p:nvSpPr>
        <p:spPr>
          <a:xfrm>
            <a:off x="200948" y="4530291"/>
            <a:ext cx="689612" cy="253916"/>
          </a:xfrm>
          <a:prstGeom prst="rect">
            <a:avLst/>
          </a:prstGeom>
          <a:noFill/>
        </p:spPr>
        <p:txBody>
          <a:bodyPr wrap="none" rtlCol="0">
            <a:spAutoFit/>
          </a:bodyPr>
          <a:lstStyle/>
          <a:p>
            <a:r>
              <a:rPr lang="en-US" sz="1050" dirty="0"/>
              <a:t>Legend</a:t>
            </a:r>
          </a:p>
        </p:txBody>
      </p:sp>
      <p:grpSp>
        <p:nvGrpSpPr>
          <p:cNvPr id="182" name="Group 181">
            <a:extLst>
              <a:ext uri="{FF2B5EF4-FFF2-40B4-BE49-F238E27FC236}">
                <a16:creationId xmlns:a16="http://schemas.microsoft.com/office/drawing/2014/main" id="{CF6C2EDD-6607-AF41-BE5C-0E5873261265}"/>
              </a:ext>
            </a:extLst>
          </p:cNvPr>
          <p:cNvGrpSpPr/>
          <p:nvPr/>
        </p:nvGrpSpPr>
        <p:grpSpPr>
          <a:xfrm>
            <a:off x="8160013" y="4531943"/>
            <a:ext cx="1059373" cy="606015"/>
            <a:chOff x="8438133" y="4499138"/>
            <a:chExt cx="1412497" cy="808020"/>
          </a:xfrm>
        </p:grpSpPr>
        <p:cxnSp>
          <p:nvCxnSpPr>
            <p:cNvPr id="183" name="Straight Connector 182">
              <a:extLst>
                <a:ext uri="{FF2B5EF4-FFF2-40B4-BE49-F238E27FC236}">
                  <a16:creationId xmlns:a16="http://schemas.microsoft.com/office/drawing/2014/main" id="{8597A09F-2ADA-7744-912C-EC14EF35083B}"/>
                </a:ext>
              </a:extLst>
            </p:cNvPr>
            <p:cNvCxnSpPr>
              <a:cxnSpLocks/>
            </p:cNvCxnSpPr>
            <p:nvPr/>
          </p:nvCxnSpPr>
          <p:spPr>
            <a:xfrm>
              <a:off x="8558824" y="4515951"/>
              <a:ext cx="3661" cy="791207"/>
            </a:xfrm>
            <a:prstGeom prst="line">
              <a:avLst/>
            </a:prstGeom>
            <a:ln w="28575">
              <a:solidFill>
                <a:srgbClr val="002060"/>
              </a:solidFill>
              <a:headEnd type="none"/>
              <a:tailEnd type="none"/>
            </a:ln>
            <a:effectLst/>
          </p:spPr>
          <p:style>
            <a:lnRef idx="1">
              <a:schemeClr val="accent1"/>
            </a:lnRef>
            <a:fillRef idx="0">
              <a:schemeClr val="accent1"/>
            </a:fillRef>
            <a:effectRef idx="0">
              <a:schemeClr val="accent1"/>
            </a:effectRef>
            <a:fontRef idx="minor">
              <a:schemeClr val="tx1"/>
            </a:fontRef>
          </p:style>
        </p:cxnSp>
        <p:pic>
          <p:nvPicPr>
            <p:cNvPr id="184" name="Graphic 183" descr="Flag">
              <a:extLst>
                <a:ext uri="{FF2B5EF4-FFF2-40B4-BE49-F238E27FC236}">
                  <a16:creationId xmlns:a16="http://schemas.microsoft.com/office/drawing/2014/main" id="{0C10187D-4A79-EE4B-91C6-3251BA2684A6}"/>
                </a:ext>
              </a:extLst>
            </p:cNvPr>
            <p:cNvPicPr>
              <a:picLocks noChangeAspect="1"/>
            </p:cNvPicPr>
            <p:nvPr/>
          </p:nvPicPr>
          <p:blipFill rotWithShape="1">
            <a:blip r:embed="rId9">
              <a:extLst>
                <a:ext uri="{96DAC541-7B7A-43D3-8B79-37D633B846F1}">
                  <asvg:svgBlip xmlns:asvg="http://schemas.microsoft.com/office/drawing/2016/SVG/main" r:embed="rId10"/>
                </a:ext>
              </a:extLst>
            </a:blip>
            <a:srcRect l="31060" b="49539"/>
            <a:stretch/>
          </p:blipFill>
          <p:spPr>
            <a:xfrm>
              <a:off x="8450884" y="4499138"/>
              <a:ext cx="1399746" cy="461412"/>
            </a:xfrm>
            <a:prstGeom prst="rect">
              <a:avLst/>
            </a:prstGeom>
          </p:spPr>
        </p:pic>
        <p:sp>
          <p:nvSpPr>
            <p:cNvPr id="185" name="TextBox 184">
              <a:extLst>
                <a:ext uri="{FF2B5EF4-FFF2-40B4-BE49-F238E27FC236}">
                  <a16:creationId xmlns:a16="http://schemas.microsoft.com/office/drawing/2014/main" id="{77D9F904-3218-7544-A4B3-4A577DF09AFC}"/>
                </a:ext>
              </a:extLst>
            </p:cNvPr>
            <p:cNvSpPr txBox="1"/>
            <p:nvPr/>
          </p:nvSpPr>
          <p:spPr>
            <a:xfrm>
              <a:off x="8438133" y="4562949"/>
              <a:ext cx="1168838" cy="307776"/>
            </a:xfrm>
            <a:prstGeom prst="rect">
              <a:avLst/>
            </a:prstGeom>
            <a:noFill/>
          </p:spPr>
          <p:txBody>
            <a:bodyPr wrap="square" rtlCol="0">
              <a:spAutoFit/>
            </a:bodyPr>
            <a:lstStyle/>
            <a:p>
              <a:r>
                <a:rPr lang="en-US" sz="900" b="1" i="1" dirty="0">
                  <a:solidFill>
                    <a:schemeClr val="bg1"/>
                  </a:solidFill>
                  <a:latin typeface="Century Gothic" panose="020B0502020202020204" pitchFamily="34" charset="0"/>
                </a:rPr>
                <a:t>Data Lake</a:t>
              </a:r>
            </a:p>
          </p:txBody>
        </p:sp>
      </p:grpSp>
      <p:cxnSp>
        <p:nvCxnSpPr>
          <p:cNvPr id="150" name="Straight Connector 149">
            <a:extLst>
              <a:ext uri="{FF2B5EF4-FFF2-40B4-BE49-F238E27FC236}">
                <a16:creationId xmlns:a16="http://schemas.microsoft.com/office/drawing/2014/main" id="{05274353-87E9-F34B-AFEB-BB93C45D12C2}"/>
              </a:ext>
            </a:extLst>
          </p:cNvPr>
          <p:cNvCxnSpPr>
            <a:cxnSpLocks/>
          </p:cNvCxnSpPr>
          <p:nvPr/>
        </p:nvCxnSpPr>
        <p:spPr>
          <a:xfrm>
            <a:off x="3749623" y="3893731"/>
            <a:ext cx="0" cy="640686"/>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151" name="Rounded Rectangle 150">
            <a:extLst>
              <a:ext uri="{FF2B5EF4-FFF2-40B4-BE49-F238E27FC236}">
                <a16:creationId xmlns:a16="http://schemas.microsoft.com/office/drawing/2014/main" id="{A969DB34-00F8-6C4B-9A34-7EFF8D782204}"/>
              </a:ext>
            </a:extLst>
          </p:cNvPr>
          <p:cNvSpPr/>
          <p:nvPr/>
        </p:nvSpPr>
        <p:spPr>
          <a:xfrm>
            <a:off x="3598025" y="3471537"/>
            <a:ext cx="817174" cy="152249"/>
          </a:xfrm>
          <a:prstGeom prst="round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25" b="1" dirty="0">
                <a:solidFill>
                  <a:schemeClr val="bg1"/>
                </a:solidFill>
                <a:latin typeface="Century Gothic" panose="020B0502020202020204" pitchFamily="34" charset="0"/>
              </a:rPr>
              <a:t>Consolidated Imaging</a:t>
            </a:r>
          </a:p>
        </p:txBody>
      </p:sp>
      <p:sp>
        <p:nvSpPr>
          <p:cNvPr id="152" name="Rounded Rectangle 151">
            <a:extLst>
              <a:ext uri="{FF2B5EF4-FFF2-40B4-BE49-F238E27FC236}">
                <a16:creationId xmlns:a16="http://schemas.microsoft.com/office/drawing/2014/main" id="{70EA7B72-EDF9-6347-B5BF-43C28C15B47F}"/>
              </a:ext>
            </a:extLst>
          </p:cNvPr>
          <p:cNvSpPr/>
          <p:nvPr/>
        </p:nvSpPr>
        <p:spPr>
          <a:xfrm>
            <a:off x="4443835" y="2887010"/>
            <a:ext cx="817174" cy="190332"/>
          </a:xfrm>
          <a:prstGeom prst="round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25" b="1" dirty="0">
                <a:solidFill>
                  <a:schemeClr val="bg1"/>
                </a:solidFill>
                <a:latin typeface="Century Gothic" panose="020B0502020202020204" pitchFamily="34" charset="0"/>
              </a:rPr>
              <a:t>58-County Task Management</a:t>
            </a:r>
          </a:p>
        </p:txBody>
      </p:sp>
      <p:sp>
        <p:nvSpPr>
          <p:cNvPr id="3" name="Title 2">
            <a:extLst>
              <a:ext uri="{FF2B5EF4-FFF2-40B4-BE49-F238E27FC236}">
                <a16:creationId xmlns:a16="http://schemas.microsoft.com/office/drawing/2014/main" id="{6B7E5A5B-A8E5-4B27-9DD6-CCF4D2E7A066}"/>
              </a:ext>
            </a:extLst>
          </p:cNvPr>
          <p:cNvSpPr>
            <a:spLocks noGrp="1"/>
          </p:cNvSpPr>
          <p:nvPr>
            <p:ph type="title"/>
          </p:nvPr>
        </p:nvSpPr>
        <p:spPr/>
        <p:txBody>
          <a:bodyPr/>
          <a:lstStyle/>
          <a:p>
            <a:r>
              <a:rPr lang="en-US" dirty="0"/>
              <a:t>Our future State</a:t>
            </a:r>
          </a:p>
        </p:txBody>
      </p:sp>
      <p:sp>
        <p:nvSpPr>
          <p:cNvPr id="4" name="Text Placeholder 3">
            <a:extLst>
              <a:ext uri="{FF2B5EF4-FFF2-40B4-BE49-F238E27FC236}">
                <a16:creationId xmlns:a16="http://schemas.microsoft.com/office/drawing/2014/main" id="{268C46CB-8E86-4D11-A890-F29678E1B864}"/>
              </a:ext>
            </a:extLst>
          </p:cNvPr>
          <p:cNvSpPr>
            <a:spLocks noGrp="1"/>
          </p:cNvSpPr>
          <p:nvPr>
            <p:ph type="body" sz="quarter" idx="10"/>
          </p:nvPr>
        </p:nvSpPr>
        <p:spPr/>
        <p:txBody>
          <a:bodyPr/>
          <a:lstStyle/>
          <a:p>
            <a:r>
              <a:rPr lang="en-US" dirty="0"/>
              <a:t>Analytics – Reports Replatforming</a:t>
            </a:r>
          </a:p>
        </p:txBody>
      </p:sp>
      <p:sp>
        <p:nvSpPr>
          <p:cNvPr id="6" name="TextBox 5">
            <a:extLst>
              <a:ext uri="{FF2B5EF4-FFF2-40B4-BE49-F238E27FC236}">
                <a16:creationId xmlns:a16="http://schemas.microsoft.com/office/drawing/2014/main" id="{AC6E13A3-EE52-4C65-BD33-2BCA7889B502}"/>
              </a:ext>
            </a:extLst>
          </p:cNvPr>
          <p:cNvSpPr txBox="1"/>
          <p:nvPr/>
        </p:nvSpPr>
        <p:spPr>
          <a:xfrm>
            <a:off x="39337" y="5942683"/>
            <a:ext cx="8882743" cy="338554"/>
          </a:xfrm>
          <a:prstGeom prst="rect">
            <a:avLst/>
          </a:prstGeom>
          <a:noFill/>
        </p:spPr>
        <p:txBody>
          <a:bodyPr wrap="square" rtlCol="0">
            <a:spAutoFit/>
          </a:bodyPr>
          <a:lstStyle/>
          <a:p>
            <a:r>
              <a:rPr lang="en-US" sz="1600" dirty="0" err="1"/>
              <a:t>Replatform</a:t>
            </a:r>
            <a:r>
              <a:rPr lang="en-US" sz="1600" dirty="0"/>
              <a:t> Business Intelligence and Reports into updated Analytics Platform. </a:t>
            </a:r>
          </a:p>
        </p:txBody>
      </p:sp>
    </p:spTree>
    <p:extLst>
      <p:ext uri="{BB962C8B-B14F-4D97-AF65-F5344CB8AC3E}">
        <p14:creationId xmlns:p14="http://schemas.microsoft.com/office/powerpoint/2010/main" val="3063783794"/>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1E95D0-DDDF-4A5E-9DEB-118492E39B89}"/>
              </a:ext>
            </a:extLst>
          </p:cNvPr>
          <p:cNvSpPr>
            <a:spLocks noGrp="1"/>
          </p:cNvSpPr>
          <p:nvPr>
            <p:ph type="title"/>
          </p:nvPr>
        </p:nvSpPr>
        <p:spPr>
          <a:xfrm>
            <a:off x="292260" y="13536"/>
            <a:ext cx="8614634" cy="535392"/>
          </a:xfrm>
        </p:spPr>
        <p:txBody>
          <a:bodyPr/>
          <a:lstStyle/>
          <a:p>
            <a:r>
              <a:rPr lang="en-US" dirty="0"/>
              <a:t>Revised CalSAWS DD&amp;I Project Schedule</a:t>
            </a:r>
          </a:p>
        </p:txBody>
      </p:sp>
      <p:sp>
        <p:nvSpPr>
          <p:cNvPr id="3" name="Text Placeholder 2">
            <a:extLst>
              <a:ext uri="{FF2B5EF4-FFF2-40B4-BE49-F238E27FC236}">
                <a16:creationId xmlns:a16="http://schemas.microsoft.com/office/drawing/2014/main" id="{F5894FCE-CE04-4494-BFA5-18828F1BBD5C}"/>
              </a:ext>
            </a:extLst>
          </p:cNvPr>
          <p:cNvSpPr>
            <a:spLocks noGrp="1"/>
          </p:cNvSpPr>
          <p:nvPr>
            <p:ph type="body" sz="quarter" idx="10"/>
          </p:nvPr>
        </p:nvSpPr>
        <p:spPr>
          <a:xfrm>
            <a:off x="292100" y="549274"/>
            <a:ext cx="8615363" cy="826679"/>
          </a:xfrm>
        </p:spPr>
        <p:txBody>
          <a:bodyPr>
            <a:normAutofit/>
          </a:bodyPr>
          <a:lstStyle/>
          <a:p>
            <a:r>
              <a:rPr lang="en-US" dirty="0"/>
              <a:t>Analytics – Reports Replatforming</a:t>
            </a:r>
          </a:p>
        </p:txBody>
      </p:sp>
      <p:graphicFrame>
        <p:nvGraphicFramePr>
          <p:cNvPr id="6" name="Table 5">
            <a:extLst>
              <a:ext uri="{FF2B5EF4-FFF2-40B4-BE49-F238E27FC236}">
                <a16:creationId xmlns:a16="http://schemas.microsoft.com/office/drawing/2014/main" id="{19B76527-F398-4B30-BAA8-4EE6EB45CBA3}"/>
              </a:ext>
            </a:extLst>
          </p:cNvPr>
          <p:cNvGraphicFramePr>
            <a:graphicFrameLocks noGrp="1"/>
          </p:cNvGraphicFramePr>
          <p:nvPr>
            <p:extLst/>
          </p:nvPr>
        </p:nvGraphicFramePr>
        <p:xfrm>
          <a:off x="681501" y="1234458"/>
          <a:ext cx="7498080" cy="3837148"/>
        </p:xfrm>
        <a:graphic>
          <a:graphicData uri="http://schemas.openxmlformats.org/drawingml/2006/table">
            <a:tbl>
              <a:tblPr firstRow="1" bandRow="1">
                <a:tableStyleId>{5C22544A-7EE6-4342-B048-85BDC9FD1C3A}</a:tableStyleId>
              </a:tblPr>
              <a:tblGrid>
                <a:gridCol w="3366868">
                  <a:extLst>
                    <a:ext uri="{9D8B030D-6E8A-4147-A177-3AD203B41FA5}">
                      <a16:colId xmlns:a16="http://schemas.microsoft.com/office/drawing/2014/main" val="3970559001"/>
                    </a:ext>
                  </a:extLst>
                </a:gridCol>
                <a:gridCol w="4131212">
                  <a:extLst>
                    <a:ext uri="{9D8B030D-6E8A-4147-A177-3AD203B41FA5}">
                      <a16:colId xmlns:a16="http://schemas.microsoft.com/office/drawing/2014/main" val="1636301045"/>
                    </a:ext>
                  </a:extLst>
                </a:gridCol>
              </a:tblGrid>
              <a:tr h="453868">
                <a:tc>
                  <a:txBody>
                    <a:bodyPr/>
                    <a:lstStyle/>
                    <a:p>
                      <a:r>
                        <a:rPr lang="en-US" dirty="0"/>
                        <a:t>Category</a:t>
                      </a:r>
                    </a:p>
                  </a:txBody>
                  <a:tcPr/>
                </a:tc>
                <a:tc>
                  <a:txBody>
                    <a:bodyPr/>
                    <a:lstStyle/>
                    <a:p>
                      <a:r>
                        <a:rPr lang="en-US" dirty="0"/>
                        <a:t>Description</a:t>
                      </a:r>
                    </a:p>
                  </a:txBody>
                  <a:tcPr/>
                </a:tc>
                <a:extLst>
                  <a:ext uri="{0D108BD9-81ED-4DB2-BD59-A6C34878D82A}">
                    <a16:rowId xmlns:a16="http://schemas.microsoft.com/office/drawing/2014/main" val="2211418119"/>
                  </a:ext>
                </a:extLst>
              </a:tr>
              <a:tr h="1025010">
                <a:tc>
                  <a:txBody>
                    <a:bodyPr/>
                    <a:lstStyle/>
                    <a:p>
                      <a:r>
                        <a:rPr lang="en-US" dirty="0"/>
                        <a:t>Management Dashboards </a:t>
                      </a:r>
                    </a:p>
                    <a:p>
                      <a:r>
                        <a:rPr lang="en-US" sz="1200" dirty="0"/>
                        <a:t>Old Platform: OBIEE</a:t>
                      </a:r>
                    </a:p>
                  </a:txBody>
                  <a:tcPr/>
                </a:tc>
                <a:tc rowSpan="3">
                  <a:txBody>
                    <a:bodyPr/>
                    <a:lstStyle/>
                    <a:p>
                      <a:r>
                        <a:rPr lang="en-US" dirty="0"/>
                        <a:t>Moving all dashboards to use a “data lake”</a:t>
                      </a:r>
                    </a:p>
                    <a:p>
                      <a:endParaRPr lang="en-US" dirty="0"/>
                    </a:p>
                    <a:p>
                      <a:r>
                        <a:rPr lang="en-US" dirty="0"/>
                        <a:t>After a Proof-of-Concept based on 5 different reports, have developed a re-platform approach and estimating model. </a:t>
                      </a:r>
                    </a:p>
                    <a:p>
                      <a:endParaRPr lang="en-US" dirty="0"/>
                    </a:p>
                    <a:p>
                      <a:r>
                        <a:rPr lang="en-US" dirty="0"/>
                        <a:t>We are planning 8 analytics releases for CalSAWS dashboards, management and state reports prior to September 2021.</a:t>
                      </a:r>
                    </a:p>
                  </a:txBody>
                  <a:tcPr/>
                </a:tc>
                <a:extLst>
                  <a:ext uri="{0D108BD9-81ED-4DB2-BD59-A6C34878D82A}">
                    <a16:rowId xmlns:a16="http://schemas.microsoft.com/office/drawing/2014/main" val="59522617"/>
                  </a:ext>
                </a:extLst>
              </a:tr>
              <a:tr h="737442">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dirty="0"/>
                        <a:t>Management Reports </a:t>
                      </a:r>
                    </a:p>
                    <a:p>
                      <a:pPr marL="0" marR="0" lvl="0" indent="0" algn="l" defTabSz="457200" rtl="0" eaLnBrk="1" fontAlgn="auto" latinLnBrk="0" hangingPunct="1">
                        <a:lnSpc>
                          <a:spcPct val="100000"/>
                        </a:lnSpc>
                        <a:spcBef>
                          <a:spcPts val="0"/>
                        </a:spcBef>
                        <a:spcAft>
                          <a:spcPts val="0"/>
                        </a:spcAft>
                        <a:buClrTx/>
                        <a:buSzTx/>
                        <a:buFontTx/>
                        <a:buNone/>
                        <a:tabLst/>
                        <a:defRPr/>
                      </a:pPr>
                      <a:r>
                        <a:rPr lang="en-US" sz="1200" dirty="0"/>
                        <a:t>Old Platform: BI Publisher</a:t>
                      </a:r>
                    </a:p>
                  </a:txBody>
                  <a:tcPr/>
                </a:tc>
                <a:tc vMerge="1">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lang="en-US" dirty="0"/>
                    </a:p>
                  </a:txBody>
                  <a:tcPr/>
                </a:tc>
                <a:extLst>
                  <a:ext uri="{0D108BD9-81ED-4DB2-BD59-A6C34878D82A}">
                    <a16:rowId xmlns:a16="http://schemas.microsoft.com/office/drawing/2014/main" val="3671501727"/>
                  </a:ext>
                </a:extLst>
              </a:tr>
              <a:tr h="717507">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dirty="0"/>
                        <a:t>State Reports </a:t>
                      </a:r>
                    </a:p>
                    <a:p>
                      <a:pPr marL="0" marR="0" lvl="0" indent="0" algn="l" defTabSz="457200" rtl="0" eaLnBrk="1" fontAlgn="auto" latinLnBrk="0" hangingPunct="1">
                        <a:lnSpc>
                          <a:spcPct val="100000"/>
                        </a:lnSpc>
                        <a:spcBef>
                          <a:spcPts val="0"/>
                        </a:spcBef>
                        <a:spcAft>
                          <a:spcPts val="0"/>
                        </a:spcAft>
                        <a:buClrTx/>
                        <a:buSzTx/>
                        <a:buFontTx/>
                        <a:buNone/>
                        <a:tabLst/>
                        <a:defRPr/>
                      </a:pPr>
                      <a:r>
                        <a:rPr lang="en-US" sz="1200" dirty="0"/>
                        <a:t>Old Platform: BI Publisher</a:t>
                      </a:r>
                    </a:p>
                    <a:p>
                      <a:endParaRPr lang="en-US" dirty="0"/>
                    </a:p>
                  </a:txBody>
                  <a:tcPr/>
                </a:tc>
                <a:tc vMerge="1">
                  <a:txBody>
                    <a:bodyPr/>
                    <a:lstStyle/>
                    <a:p>
                      <a:endParaRPr lang="en-US" dirty="0"/>
                    </a:p>
                  </a:txBody>
                  <a:tcPr/>
                </a:tc>
                <a:extLst>
                  <a:ext uri="{0D108BD9-81ED-4DB2-BD59-A6C34878D82A}">
                    <a16:rowId xmlns:a16="http://schemas.microsoft.com/office/drawing/2014/main" val="3421397554"/>
                  </a:ext>
                </a:extLst>
              </a:tr>
            </a:tbl>
          </a:graphicData>
        </a:graphic>
      </p:graphicFrame>
      <p:sp>
        <p:nvSpPr>
          <p:cNvPr id="8" name="TextBox 7">
            <a:extLst>
              <a:ext uri="{FF2B5EF4-FFF2-40B4-BE49-F238E27FC236}">
                <a16:creationId xmlns:a16="http://schemas.microsoft.com/office/drawing/2014/main" id="{817FD9FC-BEF3-4A57-A637-0BB873791EAA}"/>
              </a:ext>
            </a:extLst>
          </p:cNvPr>
          <p:cNvSpPr txBox="1"/>
          <p:nvPr/>
        </p:nvSpPr>
        <p:spPr>
          <a:xfrm>
            <a:off x="598523" y="5523211"/>
            <a:ext cx="8211523" cy="646331"/>
          </a:xfrm>
          <a:prstGeom prst="rect">
            <a:avLst/>
          </a:prstGeom>
          <a:noFill/>
        </p:spPr>
        <p:txBody>
          <a:bodyPr wrap="square" rtlCol="0">
            <a:spAutoFit/>
          </a:bodyPr>
          <a:lstStyle/>
          <a:p>
            <a:r>
              <a:rPr lang="en-US" dirty="0"/>
              <a:t>Currently working through incorporating known requirements/changes to the reports within the analytics releases.</a:t>
            </a:r>
          </a:p>
        </p:txBody>
      </p:sp>
    </p:spTree>
    <p:extLst>
      <p:ext uri="{BB962C8B-B14F-4D97-AF65-F5344CB8AC3E}">
        <p14:creationId xmlns:p14="http://schemas.microsoft.com/office/powerpoint/2010/main" val="4173320304"/>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7" name="Sun 276">
            <a:extLst>
              <a:ext uri="{FF2B5EF4-FFF2-40B4-BE49-F238E27FC236}">
                <a16:creationId xmlns:a16="http://schemas.microsoft.com/office/drawing/2014/main" id="{FE53DACB-5190-8A45-B5DD-44FE456C759A}"/>
              </a:ext>
            </a:extLst>
          </p:cNvPr>
          <p:cNvSpPr/>
          <p:nvPr/>
        </p:nvSpPr>
        <p:spPr>
          <a:xfrm>
            <a:off x="925756" y="1391872"/>
            <a:ext cx="867542" cy="867542"/>
          </a:xfrm>
          <a:prstGeom prst="sun">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85" name="Can 84">
            <a:extLst>
              <a:ext uri="{FF2B5EF4-FFF2-40B4-BE49-F238E27FC236}">
                <a16:creationId xmlns:a16="http://schemas.microsoft.com/office/drawing/2014/main" id="{32117CBE-8866-A146-8A7C-6DE0D141A7C2}"/>
              </a:ext>
            </a:extLst>
          </p:cNvPr>
          <p:cNvSpPr/>
          <p:nvPr/>
        </p:nvSpPr>
        <p:spPr>
          <a:xfrm>
            <a:off x="6047412" y="1660823"/>
            <a:ext cx="34289" cy="2854022"/>
          </a:xfrm>
          <a:prstGeom prst="can">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nvGrpSpPr>
          <p:cNvPr id="104" name="Group 103">
            <a:extLst>
              <a:ext uri="{FF2B5EF4-FFF2-40B4-BE49-F238E27FC236}">
                <a16:creationId xmlns:a16="http://schemas.microsoft.com/office/drawing/2014/main" id="{A352DA70-B8EB-5946-BADD-A8669D2B9160}"/>
              </a:ext>
            </a:extLst>
          </p:cNvPr>
          <p:cNvGrpSpPr/>
          <p:nvPr/>
        </p:nvGrpSpPr>
        <p:grpSpPr>
          <a:xfrm>
            <a:off x="5342213" y="3026948"/>
            <a:ext cx="1358780" cy="673872"/>
            <a:chOff x="6955831" y="3797416"/>
            <a:chExt cx="1811706" cy="898496"/>
          </a:xfrm>
        </p:grpSpPr>
        <p:cxnSp>
          <p:nvCxnSpPr>
            <p:cNvPr id="100" name="Straight Connector 99">
              <a:extLst>
                <a:ext uri="{FF2B5EF4-FFF2-40B4-BE49-F238E27FC236}">
                  <a16:creationId xmlns:a16="http://schemas.microsoft.com/office/drawing/2014/main" id="{294FC360-1433-654F-AB2C-6585AB6F181D}"/>
                </a:ext>
              </a:extLst>
            </p:cNvPr>
            <p:cNvCxnSpPr>
              <a:cxnSpLocks/>
            </p:cNvCxnSpPr>
            <p:nvPr/>
          </p:nvCxnSpPr>
          <p:spPr>
            <a:xfrm flipH="1">
              <a:off x="6955831" y="3797416"/>
              <a:ext cx="389010" cy="898496"/>
            </a:xfrm>
            <a:prstGeom prst="line">
              <a:avLst/>
            </a:prstGeom>
            <a:ln w="28575">
              <a:solidFill>
                <a:srgbClr val="002060"/>
              </a:solidFill>
              <a:headEnd type="none"/>
              <a:tailEnd type="none"/>
            </a:ln>
            <a:effectLst/>
          </p:spPr>
          <p:style>
            <a:lnRef idx="1">
              <a:schemeClr val="accent1"/>
            </a:lnRef>
            <a:fillRef idx="0">
              <a:schemeClr val="accent1"/>
            </a:fillRef>
            <a:effectRef idx="0">
              <a:schemeClr val="accent1"/>
            </a:effectRef>
            <a:fontRef idx="minor">
              <a:schemeClr val="tx1"/>
            </a:fontRef>
          </p:style>
        </p:cxnSp>
        <p:pic>
          <p:nvPicPr>
            <p:cNvPr id="101" name="Graphic 100" descr="Flag">
              <a:extLst>
                <a:ext uri="{FF2B5EF4-FFF2-40B4-BE49-F238E27FC236}">
                  <a16:creationId xmlns:a16="http://schemas.microsoft.com/office/drawing/2014/main" id="{E692C87C-D2E2-B943-BEB1-CD37FD66F874}"/>
                </a:ext>
              </a:extLst>
            </p:cNvPr>
            <p:cNvPicPr>
              <a:picLocks noChangeAspect="1"/>
            </p:cNvPicPr>
            <p:nvPr/>
          </p:nvPicPr>
          <p:blipFill rotWithShape="1">
            <a:blip r:embed="rId3">
              <a:extLst>
                <a:ext uri="{96DAC541-7B7A-43D3-8B79-37D633B846F1}">
                  <asvg:svgBlip xmlns:asvg="http://schemas.microsoft.com/office/drawing/2016/SVG/main" r:embed="rId4"/>
                </a:ext>
              </a:extLst>
            </a:blip>
            <a:srcRect l="31060" b="49539"/>
            <a:stretch/>
          </p:blipFill>
          <p:spPr>
            <a:xfrm rot="1432026">
              <a:off x="7061529" y="4058468"/>
              <a:ext cx="1706008" cy="585545"/>
            </a:xfrm>
            <a:prstGeom prst="rect">
              <a:avLst/>
            </a:prstGeom>
          </p:spPr>
        </p:pic>
        <p:sp>
          <p:nvSpPr>
            <p:cNvPr id="102" name="TextBox 101">
              <a:extLst>
                <a:ext uri="{FF2B5EF4-FFF2-40B4-BE49-F238E27FC236}">
                  <a16:creationId xmlns:a16="http://schemas.microsoft.com/office/drawing/2014/main" id="{C36F9486-4A93-0141-989E-16208FC616AB}"/>
                </a:ext>
              </a:extLst>
            </p:cNvPr>
            <p:cNvSpPr txBox="1"/>
            <p:nvPr/>
          </p:nvSpPr>
          <p:spPr>
            <a:xfrm rot="1432026">
              <a:off x="7094442" y="3948645"/>
              <a:ext cx="1228349" cy="492443"/>
            </a:xfrm>
            <a:prstGeom prst="rect">
              <a:avLst/>
            </a:prstGeom>
            <a:noFill/>
          </p:spPr>
          <p:txBody>
            <a:bodyPr wrap="square" rtlCol="0">
              <a:spAutoFit/>
            </a:bodyPr>
            <a:lstStyle/>
            <a:p>
              <a:br>
                <a:rPr lang="en-US" sz="600" b="1" i="1" dirty="0">
                  <a:solidFill>
                    <a:srgbClr val="0070C0"/>
                  </a:solidFill>
                  <a:latin typeface="Century Gothic" panose="020B0502020202020204" pitchFamily="34" charset="0"/>
                </a:rPr>
              </a:br>
              <a:r>
                <a:rPr lang="en-US" sz="600" b="1" i="1" dirty="0">
                  <a:solidFill>
                    <a:srgbClr val="0070C0"/>
                  </a:solidFill>
                  <a:latin typeface="Century Gothic" panose="020B0502020202020204" pitchFamily="34" charset="0"/>
                </a:rPr>
                <a:t>70,000 system users</a:t>
              </a:r>
            </a:p>
            <a:p>
              <a:r>
                <a:rPr lang="en-US" sz="600" b="1" i="1" dirty="0">
                  <a:solidFill>
                    <a:srgbClr val="0070C0"/>
                  </a:solidFill>
                  <a:latin typeface="Century Gothic" panose="020B0502020202020204" pitchFamily="34" charset="0"/>
                </a:rPr>
                <a:t>15.7 million served</a:t>
              </a:r>
            </a:p>
          </p:txBody>
        </p:sp>
      </p:grpSp>
      <p:sp>
        <p:nvSpPr>
          <p:cNvPr id="2" name="Cloud 1">
            <a:extLst>
              <a:ext uri="{FF2B5EF4-FFF2-40B4-BE49-F238E27FC236}">
                <a16:creationId xmlns:a16="http://schemas.microsoft.com/office/drawing/2014/main" id="{902215A8-456B-B74F-B2D0-3EFA82F7A6B7}"/>
              </a:ext>
            </a:extLst>
          </p:cNvPr>
          <p:cNvSpPr/>
          <p:nvPr/>
        </p:nvSpPr>
        <p:spPr>
          <a:xfrm>
            <a:off x="1152419" y="1570763"/>
            <a:ext cx="2700566" cy="1245984"/>
          </a:xfrm>
          <a:prstGeom prst="cloud">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50" dirty="0">
                <a:ln>
                  <a:solidFill>
                    <a:schemeClr val="tx2">
                      <a:lumMod val="60000"/>
                      <a:lumOff val="40000"/>
                    </a:schemeClr>
                  </a:solidFill>
                </a:ln>
              </a:rPr>
              <a:t>AWS Cloud</a:t>
            </a:r>
          </a:p>
        </p:txBody>
      </p:sp>
      <p:sp>
        <p:nvSpPr>
          <p:cNvPr id="172" name="Freeform 171">
            <a:extLst>
              <a:ext uri="{FF2B5EF4-FFF2-40B4-BE49-F238E27FC236}">
                <a16:creationId xmlns:a16="http://schemas.microsoft.com/office/drawing/2014/main" id="{7FFA153C-447E-4F4B-B8BF-140D7621A724}"/>
              </a:ext>
            </a:extLst>
          </p:cNvPr>
          <p:cNvSpPr/>
          <p:nvPr/>
        </p:nvSpPr>
        <p:spPr>
          <a:xfrm>
            <a:off x="4988487" y="4312517"/>
            <a:ext cx="3052868" cy="1068750"/>
          </a:xfrm>
          <a:custGeom>
            <a:avLst/>
            <a:gdLst>
              <a:gd name="connsiteX0" fmla="*/ 0 w 2834640"/>
              <a:gd name="connsiteY0" fmla="*/ 1293223 h 2142309"/>
              <a:gd name="connsiteX1" fmla="*/ 0 w 2834640"/>
              <a:gd name="connsiteY1" fmla="*/ 1293223 h 2142309"/>
              <a:gd name="connsiteX2" fmla="*/ 117566 w 2834640"/>
              <a:gd name="connsiteY2" fmla="*/ 1306286 h 2142309"/>
              <a:gd name="connsiteX3" fmla="*/ 261257 w 2834640"/>
              <a:gd name="connsiteY3" fmla="*/ 1280160 h 2142309"/>
              <a:gd name="connsiteX4" fmla="*/ 378823 w 2834640"/>
              <a:gd name="connsiteY4" fmla="*/ 1254035 h 2142309"/>
              <a:gd name="connsiteX5" fmla="*/ 457200 w 2834640"/>
              <a:gd name="connsiteY5" fmla="*/ 1214846 h 2142309"/>
              <a:gd name="connsiteX6" fmla="*/ 509451 w 2834640"/>
              <a:gd name="connsiteY6" fmla="*/ 1201783 h 2142309"/>
              <a:gd name="connsiteX7" fmla="*/ 587829 w 2834640"/>
              <a:gd name="connsiteY7" fmla="*/ 1162595 h 2142309"/>
              <a:gd name="connsiteX8" fmla="*/ 627017 w 2834640"/>
              <a:gd name="connsiteY8" fmla="*/ 1136469 h 2142309"/>
              <a:gd name="connsiteX9" fmla="*/ 744583 w 2834640"/>
              <a:gd name="connsiteY9" fmla="*/ 1071155 h 2142309"/>
              <a:gd name="connsiteX10" fmla="*/ 849086 w 2834640"/>
              <a:gd name="connsiteY10" fmla="*/ 1005840 h 2142309"/>
              <a:gd name="connsiteX11" fmla="*/ 888274 w 2834640"/>
              <a:gd name="connsiteY11" fmla="*/ 992777 h 2142309"/>
              <a:gd name="connsiteX12" fmla="*/ 1005840 w 2834640"/>
              <a:gd name="connsiteY12" fmla="*/ 901337 h 2142309"/>
              <a:gd name="connsiteX13" fmla="*/ 1084217 w 2834640"/>
              <a:gd name="connsiteY13" fmla="*/ 849086 h 2142309"/>
              <a:gd name="connsiteX14" fmla="*/ 1149531 w 2834640"/>
              <a:gd name="connsiteY14" fmla="*/ 783772 h 2142309"/>
              <a:gd name="connsiteX15" fmla="*/ 1175657 w 2834640"/>
              <a:gd name="connsiteY15" fmla="*/ 744583 h 2142309"/>
              <a:gd name="connsiteX16" fmla="*/ 1254034 w 2834640"/>
              <a:gd name="connsiteY16" fmla="*/ 666206 h 2142309"/>
              <a:gd name="connsiteX17" fmla="*/ 1293223 w 2834640"/>
              <a:gd name="connsiteY17" fmla="*/ 627017 h 2142309"/>
              <a:gd name="connsiteX18" fmla="*/ 1384663 w 2834640"/>
              <a:gd name="connsiteY18" fmla="*/ 561703 h 2142309"/>
              <a:gd name="connsiteX19" fmla="*/ 1410789 w 2834640"/>
              <a:gd name="connsiteY19" fmla="*/ 522515 h 2142309"/>
              <a:gd name="connsiteX20" fmla="*/ 1489166 w 2834640"/>
              <a:gd name="connsiteY20" fmla="*/ 470263 h 2142309"/>
              <a:gd name="connsiteX21" fmla="*/ 1554480 w 2834640"/>
              <a:gd name="connsiteY21" fmla="*/ 391886 h 2142309"/>
              <a:gd name="connsiteX22" fmla="*/ 1619794 w 2834640"/>
              <a:gd name="connsiteY22" fmla="*/ 326572 h 2142309"/>
              <a:gd name="connsiteX23" fmla="*/ 1685109 w 2834640"/>
              <a:gd name="connsiteY23" fmla="*/ 248195 h 2142309"/>
              <a:gd name="connsiteX24" fmla="*/ 1750423 w 2834640"/>
              <a:gd name="connsiteY24" fmla="*/ 169817 h 2142309"/>
              <a:gd name="connsiteX25" fmla="*/ 1815737 w 2834640"/>
              <a:gd name="connsiteY25" fmla="*/ 52252 h 2142309"/>
              <a:gd name="connsiteX26" fmla="*/ 1854926 w 2834640"/>
              <a:gd name="connsiteY26" fmla="*/ 0 h 2142309"/>
              <a:gd name="connsiteX27" fmla="*/ 2612571 w 2834640"/>
              <a:gd name="connsiteY27" fmla="*/ 0 h 2142309"/>
              <a:gd name="connsiteX28" fmla="*/ 2834640 w 2834640"/>
              <a:gd name="connsiteY28" fmla="*/ 378823 h 2142309"/>
              <a:gd name="connsiteX29" fmla="*/ 2560320 w 2834640"/>
              <a:gd name="connsiteY29" fmla="*/ 731520 h 2142309"/>
              <a:gd name="connsiteX30" fmla="*/ 1985554 w 2834640"/>
              <a:gd name="connsiteY30" fmla="*/ 1097280 h 2142309"/>
              <a:gd name="connsiteX31" fmla="*/ 1593669 w 2834640"/>
              <a:gd name="connsiteY31" fmla="*/ 1815737 h 2142309"/>
              <a:gd name="connsiteX32" fmla="*/ 1593669 w 2834640"/>
              <a:gd name="connsiteY32" fmla="*/ 2103120 h 2142309"/>
              <a:gd name="connsiteX33" fmla="*/ 1476103 w 2834640"/>
              <a:gd name="connsiteY33" fmla="*/ 2142309 h 2142309"/>
              <a:gd name="connsiteX34" fmla="*/ 836023 w 2834640"/>
              <a:gd name="connsiteY34" fmla="*/ 1528355 h 2142309"/>
              <a:gd name="connsiteX35" fmla="*/ 104503 w 2834640"/>
              <a:gd name="connsiteY35" fmla="*/ 1332412 h 2142309"/>
              <a:gd name="connsiteX36" fmla="*/ 104503 w 2834640"/>
              <a:gd name="connsiteY36" fmla="*/ 1332412 h 2142309"/>
              <a:gd name="connsiteX0" fmla="*/ 0 w 2834640"/>
              <a:gd name="connsiteY0" fmla="*/ 1293223 h 2142309"/>
              <a:gd name="connsiteX1" fmla="*/ 0 w 2834640"/>
              <a:gd name="connsiteY1" fmla="*/ 1293223 h 2142309"/>
              <a:gd name="connsiteX2" fmla="*/ 117566 w 2834640"/>
              <a:gd name="connsiteY2" fmla="*/ 1306286 h 2142309"/>
              <a:gd name="connsiteX3" fmla="*/ 261257 w 2834640"/>
              <a:gd name="connsiteY3" fmla="*/ 1280160 h 2142309"/>
              <a:gd name="connsiteX4" fmla="*/ 378823 w 2834640"/>
              <a:gd name="connsiteY4" fmla="*/ 1254035 h 2142309"/>
              <a:gd name="connsiteX5" fmla="*/ 457200 w 2834640"/>
              <a:gd name="connsiteY5" fmla="*/ 1214846 h 2142309"/>
              <a:gd name="connsiteX6" fmla="*/ 509451 w 2834640"/>
              <a:gd name="connsiteY6" fmla="*/ 1201783 h 2142309"/>
              <a:gd name="connsiteX7" fmla="*/ 587829 w 2834640"/>
              <a:gd name="connsiteY7" fmla="*/ 1162595 h 2142309"/>
              <a:gd name="connsiteX8" fmla="*/ 627017 w 2834640"/>
              <a:gd name="connsiteY8" fmla="*/ 1136469 h 2142309"/>
              <a:gd name="connsiteX9" fmla="*/ 744583 w 2834640"/>
              <a:gd name="connsiteY9" fmla="*/ 1071155 h 2142309"/>
              <a:gd name="connsiteX10" fmla="*/ 849086 w 2834640"/>
              <a:gd name="connsiteY10" fmla="*/ 1005840 h 2142309"/>
              <a:gd name="connsiteX11" fmla="*/ 888274 w 2834640"/>
              <a:gd name="connsiteY11" fmla="*/ 992777 h 2142309"/>
              <a:gd name="connsiteX12" fmla="*/ 1005840 w 2834640"/>
              <a:gd name="connsiteY12" fmla="*/ 901337 h 2142309"/>
              <a:gd name="connsiteX13" fmla="*/ 1084217 w 2834640"/>
              <a:gd name="connsiteY13" fmla="*/ 849086 h 2142309"/>
              <a:gd name="connsiteX14" fmla="*/ 1149531 w 2834640"/>
              <a:gd name="connsiteY14" fmla="*/ 783772 h 2142309"/>
              <a:gd name="connsiteX15" fmla="*/ 1175657 w 2834640"/>
              <a:gd name="connsiteY15" fmla="*/ 744583 h 2142309"/>
              <a:gd name="connsiteX16" fmla="*/ 1254034 w 2834640"/>
              <a:gd name="connsiteY16" fmla="*/ 666206 h 2142309"/>
              <a:gd name="connsiteX17" fmla="*/ 1293223 w 2834640"/>
              <a:gd name="connsiteY17" fmla="*/ 627017 h 2142309"/>
              <a:gd name="connsiteX18" fmla="*/ 1384663 w 2834640"/>
              <a:gd name="connsiteY18" fmla="*/ 561703 h 2142309"/>
              <a:gd name="connsiteX19" fmla="*/ 1410789 w 2834640"/>
              <a:gd name="connsiteY19" fmla="*/ 522515 h 2142309"/>
              <a:gd name="connsiteX20" fmla="*/ 1489166 w 2834640"/>
              <a:gd name="connsiteY20" fmla="*/ 470263 h 2142309"/>
              <a:gd name="connsiteX21" fmla="*/ 1554480 w 2834640"/>
              <a:gd name="connsiteY21" fmla="*/ 391886 h 2142309"/>
              <a:gd name="connsiteX22" fmla="*/ 1619794 w 2834640"/>
              <a:gd name="connsiteY22" fmla="*/ 326572 h 2142309"/>
              <a:gd name="connsiteX23" fmla="*/ 1685109 w 2834640"/>
              <a:gd name="connsiteY23" fmla="*/ 248195 h 2142309"/>
              <a:gd name="connsiteX24" fmla="*/ 1750423 w 2834640"/>
              <a:gd name="connsiteY24" fmla="*/ 169817 h 2142309"/>
              <a:gd name="connsiteX25" fmla="*/ 1815737 w 2834640"/>
              <a:gd name="connsiteY25" fmla="*/ 52252 h 2142309"/>
              <a:gd name="connsiteX26" fmla="*/ 1854926 w 2834640"/>
              <a:gd name="connsiteY26" fmla="*/ 0 h 2142309"/>
              <a:gd name="connsiteX27" fmla="*/ 2612571 w 2834640"/>
              <a:gd name="connsiteY27" fmla="*/ 0 h 2142309"/>
              <a:gd name="connsiteX28" fmla="*/ 2834640 w 2834640"/>
              <a:gd name="connsiteY28" fmla="*/ 378823 h 2142309"/>
              <a:gd name="connsiteX29" fmla="*/ 2560320 w 2834640"/>
              <a:gd name="connsiteY29" fmla="*/ 731520 h 2142309"/>
              <a:gd name="connsiteX30" fmla="*/ 1985554 w 2834640"/>
              <a:gd name="connsiteY30" fmla="*/ 1097280 h 2142309"/>
              <a:gd name="connsiteX31" fmla="*/ 1593669 w 2834640"/>
              <a:gd name="connsiteY31" fmla="*/ 1815737 h 2142309"/>
              <a:gd name="connsiteX32" fmla="*/ 1593669 w 2834640"/>
              <a:gd name="connsiteY32" fmla="*/ 2103120 h 2142309"/>
              <a:gd name="connsiteX33" fmla="*/ 1476103 w 2834640"/>
              <a:gd name="connsiteY33" fmla="*/ 2142309 h 2142309"/>
              <a:gd name="connsiteX34" fmla="*/ 836023 w 2834640"/>
              <a:gd name="connsiteY34" fmla="*/ 1528355 h 2142309"/>
              <a:gd name="connsiteX35" fmla="*/ 104503 w 2834640"/>
              <a:gd name="connsiteY35" fmla="*/ 1332412 h 2142309"/>
              <a:gd name="connsiteX36" fmla="*/ 13063 w 2834640"/>
              <a:gd name="connsiteY36" fmla="*/ 1423852 h 2142309"/>
              <a:gd name="connsiteX0" fmla="*/ 0 w 2834640"/>
              <a:gd name="connsiteY0" fmla="*/ 1293223 h 2142309"/>
              <a:gd name="connsiteX1" fmla="*/ 0 w 2834640"/>
              <a:gd name="connsiteY1" fmla="*/ 1293223 h 2142309"/>
              <a:gd name="connsiteX2" fmla="*/ 117566 w 2834640"/>
              <a:gd name="connsiteY2" fmla="*/ 1306286 h 2142309"/>
              <a:gd name="connsiteX3" fmla="*/ 261257 w 2834640"/>
              <a:gd name="connsiteY3" fmla="*/ 1280160 h 2142309"/>
              <a:gd name="connsiteX4" fmla="*/ 378823 w 2834640"/>
              <a:gd name="connsiteY4" fmla="*/ 1254035 h 2142309"/>
              <a:gd name="connsiteX5" fmla="*/ 457200 w 2834640"/>
              <a:gd name="connsiteY5" fmla="*/ 1214846 h 2142309"/>
              <a:gd name="connsiteX6" fmla="*/ 509451 w 2834640"/>
              <a:gd name="connsiteY6" fmla="*/ 1201783 h 2142309"/>
              <a:gd name="connsiteX7" fmla="*/ 587829 w 2834640"/>
              <a:gd name="connsiteY7" fmla="*/ 1162595 h 2142309"/>
              <a:gd name="connsiteX8" fmla="*/ 627017 w 2834640"/>
              <a:gd name="connsiteY8" fmla="*/ 1136469 h 2142309"/>
              <a:gd name="connsiteX9" fmla="*/ 744583 w 2834640"/>
              <a:gd name="connsiteY9" fmla="*/ 1071155 h 2142309"/>
              <a:gd name="connsiteX10" fmla="*/ 849086 w 2834640"/>
              <a:gd name="connsiteY10" fmla="*/ 1005840 h 2142309"/>
              <a:gd name="connsiteX11" fmla="*/ 888274 w 2834640"/>
              <a:gd name="connsiteY11" fmla="*/ 992777 h 2142309"/>
              <a:gd name="connsiteX12" fmla="*/ 1005840 w 2834640"/>
              <a:gd name="connsiteY12" fmla="*/ 901337 h 2142309"/>
              <a:gd name="connsiteX13" fmla="*/ 1084217 w 2834640"/>
              <a:gd name="connsiteY13" fmla="*/ 849086 h 2142309"/>
              <a:gd name="connsiteX14" fmla="*/ 1149531 w 2834640"/>
              <a:gd name="connsiteY14" fmla="*/ 783772 h 2142309"/>
              <a:gd name="connsiteX15" fmla="*/ 1175657 w 2834640"/>
              <a:gd name="connsiteY15" fmla="*/ 744583 h 2142309"/>
              <a:gd name="connsiteX16" fmla="*/ 1254034 w 2834640"/>
              <a:gd name="connsiteY16" fmla="*/ 666206 h 2142309"/>
              <a:gd name="connsiteX17" fmla="*/ 1293223 w 2834640"/>
              <a:gd name="connsiteY17" fmla="*/ 627017 h 2142309"/>
              <a:gd name="connsiteX18" fmla="*/ 1384663 w 2834640"/>
              <a:gd name="connsiteY18" fmla="*/ 561703 h 2142309"/>
              <a:gd name="connsiteX19" fmla="*/ 1410789 w 2834640"/>
              <a:gd name="connsiteY19" fmla="*/ 522515 h 2142309"/>
              <a:gd name="connsiteX20" fmla="*/ 1489166 w 2834640"/>
              <a:gd name="connsiteY20" fmla="*/ 470263 h 2142309"/>
              <a:gd name="connsiteX21" fmla="*/ 1554480 w 2834640"/>
              <a:gd name="connsiteY21" fmla="*/ 391886 h 2142309"/>
              <a:gd name="connsiteX22" fmla="*/ 1619794 w 2834640"/>
              <a:gd name="connsiteY22" fmla="*/ 326572 h 2142309"/>
              <a:gd name="connsiteX23" fmla="*/ 1685109 w 2834640"/>
              <a:gd name="connsiteY23" fmla="*/ 248195 h 2142309"/>
              <a:gd name="connsiteX24" fmla="*/ 1750423 w 2834640"/>
              <a:gd name="connsiteY24" fmla="*/ 169817 h 2142309"/>
              <a:gd name="connsiteX25" fmla="*/ 1815737 w 2834640"/>
              <a:gd name="connsiteY25" fmla="*/ 52252 h 2142309"/>
              <a:gd name="connsiteX26" fmla="*/ 1854926 w 2834640"/>
              <a:gd name="connsiteY26" fmla="*/ 0 h 2142309"/>
              <a:gd name="connsiteX27" fmla="*/ 2612571 w 2834640"/>
              <a:gd name="connsiteY27" fmla="*/ 0 h 2142309"/>
              <a:gd name="connsiteX28" fmla="*/ 2834640 w 2834640"/>
              <a:gd name="connsiteY28" fmla="*/ 378823 h 2142309"/>
              <a:gd name="connsiteX29" fmla="*/ 2560320 w 2834640"/>
              <a:gd name="connsiteY29" fmla="*/ 731520 h 2142309"/>
              <a:gd name="connsiteX30" fmla="*/ 1985554 w 2834640"/>
              <a:gd name="connsiteY30" fmla="*/ 1097280 h 2142309"/>
              <a:gd name="connsiteX31" fmla="*/ 1593669 w 2834640"/>
              <a:gd name="connsiteY31" fmla="*/ 1815737 h 2142309"/>
              <a:gd name="connsiteX32" fmla="*/ 1593669 w 2834640"/>
              <a:gd name="connsiteY32" fmla="*/ 2103120 h 2142309"/>
              <a:gd name="connsiteX33" fmla="*/ 1476103 w 2834640"/>
              <a:gd name="connsiteY33" fmla="*/ 2142309 h 2142309"/>
              <a:gd name="connsiteX34" fmla="*/ 757646 w 2834640"/>
              <a:gd name="connsiteY34" fmla="*/ 1593669 h 2142309"/>
              <a:gd name="connsiteX35" fmla="*/ 104503 w 2834640"/>
              <a:gd name="connsiteY35" fmla="*/ 1332412 h 2142309"/>
              <a:gd name="connsiteX36" fmla="*/ 13063 w 2834640"/>
              <a:gd name="connsiteY36" fmla="*/ 1423852 h 2142309"/>
              <a:gd name="connsiteX0" fmla="*/ 0 w 2625634"/>
              <a:gd name="connsiteY0" fmla="*/ 1293223 h 2142309"/>
              <a:gd name="connsiteX1" fmla="*/ 0 w 2625634"/>
              <a:gd name="connsiteY1" fmla="*/ 1293223 h 2142309"/>
              <a:gd name="connsiteX2" fmla="*/ 117566 w 2625634"/>
              <a:gd name="connsiteY2" fmla="*/ 1306286 h 2142309"/>
              <a:gd name="connsiteX3" fmla="*/ 261257 w 2625634"/>
              <a:gd name="connsiteY3" fmla="*/ 1280160 h 2142309"/>
              <a:gd name="connsiteX4" fmla="*/ 378823 w 2625634"/>
              <a:gd name="connsiteY4" fmla="*/ 1254035 h 2142309"/>
              <a:gd name="connsiteX5" fmla="*/ 457200 w 2625634"/>
              <a:gd name="connsiteY5" fmla="*/ 1214846 h 2142309"/>
              <a:gd name="connsiteX6" fmla="*/ 509451 w 2625634"/>
              <a:gd name="connsiteY6" fmla="*/ 1201783 h 2142309"/>
              <a:gd name="connsiteX7" fmla="*/ 587829 w 2625634"/>
              <a:gd name="connsiteY7" fmla="*/ 1162595 h 2142309"/>
              <a:gd name="connsiteX8" fmla="*/ 627017 w 2625634"/>
              <a:gd name="connsiteY8" fmla="*/ 1136469 h 2142309"/>
              <a:gd name="connsiteX9" fmla="*/ 744583 w 2625634"/>
              <a:gd name="connsiteY9" fmla="*/ 1071155 h 2142309"/>
              <a:gd name="connsiteX10" fmla="*/ 849086 w 2625634"/>
              <a:gd name="connsiteY10" fmla="*/ 1005840 h 2142309"/>
              <a:gd name="connsiteX11" fmla="*/ 888274 w 2625634"/>
              <a:gd name="connsiteY11" fmla="*/ 992777 h 2142309"/>
              <a:gd name="connsiteX12" fmla="*/ 1005840 w 2625634"/>
              <a:gd name="connsiteY12" fmla="*/ 901337 h 2142309"/>
              <a:gd name="connsiteX13" fmla="*/ 1084217 w 2625634"/>
              <a:gd name="connsiteY13" fmla="*/ 849086 h 2142309"/>
              <a:gd name="connsiteX14" fmla="*/ 1149531 w 2625634"/>
              <a:gd name="connsiteY14" fmla="*/ 783772 h 2142309"/>
              <a:gd name="connsiteX15" fmla="*/ 1175657 w 2625634"/>
              <a:gd name="connsiteY15" fmla="*/ 744583 h 2142309"/>
              <a:gd name="connsiteX16" fmla="*/ 1254034 w 2625634"/>
              <a:gd name="connsiteY16" fmla="*/ 666206 h 2142309"/>
              <a:gd name="connsiteX17" fmla="*/ 1293223 w 2625634"/>
              <a:gd name="connsiteY17" fmla="*/ 627017 h 2142309"/>
              <a:gd name="connsiteX18" fmla="*/ 1384663 w 2625634"/>
              <a:gd name="connsiteY18" fmla="*/ 561703 h 2142309"/>
              <a:gd name="connsiteX19" fmla="*/ 1410789 w 2625634"/>
              <a:gd name="connsiteY19" fmla="*/ 522515 h 2142309"/>
              <a:gd name="connsiteX20" fmla="*/ 1489166 w 2625634"/>
              <a:gd name="connsiteY20" fmla="*/ 470263 h 2142309"/>
              <a:gd name="connsiteX21" fmla="*/ 1554480 w 2625634"/>
              <a:gd name="connsiteY21" fmla="*/ 391886 h 2142309"/>
              <a:gd name="connsiteX22" fmla="*/ 1619794 w 2625634"/>
              <a:gd name="connsiteY22" fmla="*/ 326572 h 2142309"/>
              <a:gd name="connsiteX23" fmla="*/ 1685109 w 2625634"/>
              <a:gd name="connsiteY23" fmla="*/ 248195 h 2142309"/>
              <a:gd name="connsiteX24" fmla="*/ 1750423 w 2625634"/>
              <a:gd name="connsiteY24" fmla="*/ 169817 h 2142309"/>
              <a:gd name="connsiteX25" fmla="*/ 1815737 w 2625634"/>
              <a:gd name="connsiteY25" fmla="*/ 52252 h 2142309"/>
              <a:gd name="connsiteX26" fmla="*/ 1854926 w 2625634"/>
              <a:gd name="connsiteY26" fmla="*/ 0 h 2142309"/>
              <a:gd name="connsiteX27" fmla="*/ 2612571 w 2625634"/>
              <a:gd name="connsiteY27" fmla="*/ 0 h 2142309"/>
              <a:gd name="connsiteX28" fmla="*/ 2625634 w 2625634"/>
              <a:gd name="connsiteY28" fmla="*/ 365761 h 2142309"/>
              <a:gd name="connsiteX29" fmla="*/ 2560320 w 2625634"/>
              <a:gd name="connsiteY29" fmla="*/ 731520 h 2142309"/>
              <a:gd name="connsiteX30" fmla="*/ 1985554 w 2625634"/>
              <a:gd name="connsiteY30" fmla="*/ 1097280 h 2142309"/>
              <a:gd name="connsiteX31" fmla="*/ 1593669 w 2625634"/>
              <a:gd name="connsiteY31" fmla="*/ 1815737 h 2142309"/>
              <a:gd name="connsiteX32" fmla="*/ 1593669 w 2625634"/>
              <a:gd name="connsiteY32" fmla="*/ 2103120 h 2142309"/>
              <a:gd name="connsiteX33" fmla="*/ 1476103 w 2625634"/>
              <a:gd name="connsiteY33" fmla="*/ 2142309 h 2142309"/>
              <a:gd name="connsiteX34" fmla="*/ 757646 w 2625634"/>
              <a:gd name="connsiteY34" fmla="*/ 1593669 h 2142309"/>
              <a:gd name="connsiteX35" fmla="*/ 104503 w 2625634"/>
              <a:gd name="connsiteY35" fmla="*/ 1332412 h 2142309"/>
              <a:gd name="connsiteX36" fmla="*/ 13063 w 2625634"/>
              <a:gd name="connsiteY36" fmla="*/ 1423852 h 2142309"/>
              <a:gd name="connsiteX0" fmla="*/ 0 w 2625634"/>
              <a:gd name="connsiteY0" fmla="*/ 1293223 h 2142309"/>
              <a:gd name="connsiteX1" fmla="*/ 0 w 2625634"/>
              <a:gd name="connsiteY1" fmla="*/ 1293223 h 2142309"/>
              <a:gd name="connsiteX2" fmla="*/ 117566 w 2625634"/>
              <a:gd name="connsiteY2" fmla="*/ 1306286 h 2142309"/>
              <a:gd name="connsiteX3" fmla="*/ 261257 w 2625634"/>
              <a:gd name="connsiteY3" fmla="*/ 1280160 h 2142309"/>
              <a:gd name="connsiteX4" fmla="*/ 378823 w 2625634"/>
              <a:gd name="connsiteY4" fmla="*/ 1254035 h 2142309"/>
              <a:gd name="connsiteX5" fmla="*/ 457200 w 2625634"/>
              <a:gd name="connsiteY5" fmla="*/ 1214846 h 2142309"/>
              <a:gd name="connsiteX6" fmla="*/ 509451 w 2625634"/>
              <a:gd name="connsiteY6" fmla="*/ 1201783 h 2142309"/>
              <a:gd name="connsiteX7" fmla="*/ 587829 w 2625634"/>
              <a:gd name="connsiteY7" fmla="*/ 1162595 h 2142309"/>
              <a:gd name="connsiteX8" fmla="*/ 627017 w 2625634"/>
              <a:gd name="connsiteY8" fmla="*/ 1136469 h 2142309"/>
              <a:gd name="connsiteX9" fmla="*/ 744583 w 2625634"/>
              <a:gd name="connsiteY9" fmla="*/ 1071155 h 2142309"/>
              <a:gd name="connsiteX10" fmla="*/ 849086 w 2625634"/>
              <a:gd name="connsiteY10" fmla="*/ 1005840 h 2142309"/>
              <a:gd name="connsiteX11" fmla="*/ 888274 w 2625634"/>
              <a:gd name="connsiteY11" fmla="*/ 992777 h 2142309"/>
              <a:gd name="connsiteX12" fmla="*/ 1005840 w 2625634"/>
              <a:gd name="connsiteY12" fmla="*/ 901337 h 2142309"/>
              <a:gd name="connsiteX13" fmla="*/ 1084217 w 2625634"/>
              <a:gd name="connsiteY13" fmla="*/ 849086 h 2142309"/>
              <a:gd name="connsiteX14" fmla="*/ 1149531 w 2625634"/>
              <a:gd name="connsiteY14" fmla="*/ 783772 h 2142309"/>
              <a:gd name="connsiteX15" fmla="*/ 1175657 w 2625634"/>
              <a:gd name="connsiteY15" fmla="*/ 744583 h 2142309"/>
              <a:gd name="connsiteX16" fmla="*/ 1254034 w 2625634"/>
              <a:gd name="connsiteY16" fmla="*/ 666206 h 2142309"/>
              <a:gd name="connsiteX17" fmla="*/ 1293223 w 2625634"/>
              <a:gd name="connsiteY17" fmla="*/ 627017 h 2142309"/>
              <a:gd name="connsiteX18" fmla="*/ 1384663 w 2625634"/>
              <a:gd name="connsiteY18" fmla="*/ 561703 h 2142309"/>
              <a:gd name="connsiteX19" fmla="*/ 1410789 w 2625634"/>
              <a:gd name="connsiteY19" fmla="*/ 522515 h 2142309"/>
              <a:gd name="connsiteX20" fmla="*/ 1489166 w 2625634"/>
              <a:gd name="connsiteY20" fmla="*/ 470263 h 2142309"/>
              <a:gd name="connsiteX21" fmla="*/ 1554480 w 2625634"/>
              <a:gd name="connsiteY21" fmla="*/ 391886 h 2142309"/>
              <a:gd name="connsiteX22" fmla="*/ 1619794 w 2625634"/>
              <a:gd name="connsiteY22" fmla="*/ 326572 h 2142309"/>
              <a:gd name="connsiteX23" fmla="*/ 1685109 w 2625634"/>
              <a:gd name="connsiteY23" fmla="*/ 248195 h 2142309"/>
              <a:gd name="connsiteX24" fmla="*/ 1750423 w 2625634"/>
              <a:gd name="connsiteY24" fmla="*/ 169817 h 2142309"/>
              <a:gd name="connsiteX25" fmla="*/ 1815737 w 2625634"/>
              <a:gd name="connsiteY25" fmla="*/ 52252 h 2142309"/>
              <a:gd name="connsiteX26" fmla="*/ 1854926 w 2625634"/>
              <a:gd name="connsiteY26" fmla="*/ 0 h 2142309"/>
              <a:gd name="connsiteX27" fmla="*/ 2612571 w 2625634"/>
              <a:gd name="connsiteY27" fmla="*/ 0 h 2142309"/>
              <a:gd name="connsiteX28" fmla="*/ 2625634 w 2625634"/>
              <a:gd name="connsiteY28" fmla="*/ 365761 h 2142309"/>
              <a:gd name="connsiteX29" fmla="*/ 2416629 w 2625634"/>
              <a:gd name="connsiteY29" fmla="*/ 744583 h 2142309"/>
              <a:gd name="connsiteX30" fmla="*/ 1985554 w 2625634"/>
              <a:gd name="connsiteY30" fmla="*/ 1097280 h 2142309"/>
              <a:gd name="connsiteX31" fmla="*/ 1593669 w 2625634"/>
              <a:gd name="connsiteY31" fmla="*/ 1815737 h 2142309"/>
              <a:gd name="connsiteX32" fmla="*/ 1593669 w 2625634"/>
              <a:gd name="connsiteY32" fmla="*/ 2103120 h 2142309"/>
              <a:gd name="connsiteX33" fmla="*/ 1476103 w 2625634"/>
              <a:gd name="connsiteY33" fmla="*/ 2142309 h 2142309"/>
              <a:gd name="connsiteX34" fmla="*/ 757646 w 2625634"/>
              <a:gd name="connsiteY34" fmla="*/ 1593669 h 2142309"/>
              <a:gd name="connsiteX35" fmla="*/ 104503 w 2625634"/>
              <a:gd name="connsiteY35" fmla="*/ 1332412 h 2142309"/>
              <a:gd name="connsiteX36" fmla="*/ 13063 w 2625634"/>
              <a:gd name="connsiteY36" fmla="*/ 1423852 h 2142309"/>
              <a:gd name="connsiteX0" fmla="*/ 188626 w 2814260"/>
              <a:gd name="connsiteY0" fmla="*/ 1293223 h 2142309"/>
              <a:gd name="connsiteX1" fmla="*/ 188626 w 2814260"/>
              <a:gd name="connsiteY1" fmla="*/ 1293223 h 2142309"/>
              <a:gd name="connsiteX2" fmla="*/ 306192 w 2814260"/>
              <a:gd name="connsiteY2" fmla="*/ 1306286 h 2142309"/>
              <a:gd name="connsiteX3" fmla="*/ 449883 w 2814260"/>
              <a:gd name="connsiteY3" fmla="*/ 1280160 h 2142309"/>
              <a:gd name="connsiteX4" fmla="*/ 567449 w 2814260"/>
              <a:gd name="connsiteY4" fmla="*/ 1254035 h 2142309"/>
              <a:gd name="connsiteX5" fmla="*/ 645826 w 2814260"/>
              <a:gd name="connsiteY5" fmla="*/ 1214846 h 2142309"/>
              <a:gd name="connsiteX6" fmla="*/ 698077 w 2814260"/>
              <a:gd name="connsiteY6" fmla="*/ 1201783 h 2142309"/>
              <a:gd name="connsiteX7" fmla="*/ 776455 w 2814260"/>
              <a:gd name="connsiteY7" fmla="*/ 1162595 h 2142309"/>
              <a:gd name="connsiteX8" fmla="*/ 815643 w 2814260"/>
              <a:gd name="connsiteY8" fmla="*/ 1136469 h 2142309"/>
              <a:gd name="connsiteX9" fmla="*/ 933209 w 2814260"/>
              <a:gd name="connsiteY9" fmla="*/ 1071155 h 2142309"/>
              <a:gd name="connsiteX10" fmla="*/ 1037712 w 2814260"/>
              <a:gd name="connsiteY10" fmla="*/ 1005840 h 2142309"/>
              <a:gd name="connsiteX11" fmla="*/ 1076900 w 2814260"/>
              <a:gd name="connsiteY11" fmla="*/ 992777 h 2142309"/>
              <a:gd name="connsiteX12" fmla="*/ 1194466 w 2814260"/>
              <a:gd name="connsiteY12" fmla="*/ 901337 h 2142309"/>
              <a:gd name="connsiteX13" fmla="*/ 1272843 w 2814260"/>
              <a:gd name="connsiteY13" fmla="*/ 849086 h 2142309"/>
              <a:gd name="connsiteX14" fmla="*/ 1338157 w 2814260"/>
              <a:gd name="connsiteY14" fmla="*/ 783772 h 2142309"/>
              <a:gd name="connsiteX15" fmla="*/ 1364283 w 2814260"/>
              <a:gd name="connsiteY15" fmla="*/ 744583 h 2142309"/>
              <a:gd name="connsiteX16" fmla="*/ 1442660 w 2814260"/>
              <a:gd name="connsiteY16" fmla="*/ 666206 h 2142309"/>
              <a:gd name="connsiteX17" fmla="*/ 1481849 w 2814260"/>
              <a:gd name="connsiteY17" fmla="*/ 627017 h 2142309"/>
              <a:gd name="connsiteX18" fmla="*/ 1573289 w 2814260"/>
              <a:gd name="connsiteY18" fmla="*/ 561703 h 2142309"/>
              <a:gd name="connsiteX19" fmla="*/ 1599415 w 2814260"/>
              <a:gd name="connsiteY19" fmla="*/ 522515 h 2142309"/>
              <a:gd name="connsiteX20" fmla="*/ 1677792 w 2814260"/>
              <a:gd name="connsiteY20" fmla="*/ 470263 h 2142309"/>
              <a:gd name="connsiteX21" fmla="*/ 1743106 w 2814260"/>
              <a:gd name="connsiteY21" fmla="*/ 391886 h 2142309"/>
              <a:gd name="connsiteX22" fmla="*/ 1808420 w 2814260"/>
              <a:gd name="connsiteY22" fmla="*/ 326572 h 2142309"/>
              <a:gd name="connsiteX23" fmla="*/ 1873735 w 2814260"/>
              <a:gd name="connsiteY23" fmla="*/ 248195 h 2142309"/>
              <a:gd name="connsiteX24" fmla="*/ 1939049 w 2814260"/>
              <a:gd name="connsiteY24" fmla="*/ 169817 h 2142309"/>
              <a:gd name="connsiteX25" fmla="*/ 2004363 w 2814260"/>
              <a:gd name="connsiteY25" fmla="*/ 52252 h 2142309"/>
              <a:gd name="connsiteX26" fmla="*/ 2043552 w 2814260"/>
              <a:gd name="connsiteY26" fmla="*/ 0 h 2142309"/>
              <a:gd name="connsiteX27" fmla="*/ 2801197 w 2814260"/>
              <a:gd name="connsiteY27" fmla="*/ 0 h 2142309"/>
              <a:gd name="connsiteX28" fmla="*/ 2814260 w 2814260"/>
              <a:gd name="connsiteY28" fmla="*/ 365761 h 2142309"/>
              <a:gd name="connsiteX29" fmla="*/ 2605255 w 2814260"/>
              <a:gd name="connsiteY29" fmla="*/ 744583 h 2142309"/>
              <a:gd name="connsiteX30" fmla="*/ 2174180 w 2814260"/>
              <a:gd name="connsiteY30" fmla="*/ 1097280 h 2142309"/>
              <a:gd name="connsiteX31" fmla="*/ 1782295 w 2814260"/>
              <a:gd name="connsiteY31" fmla="*/ 1815737 h 2142309"/>
              <a:gd name="connsiteX32" fmla="*/ 1782295 w 2814260"/>
              <a:gd name="connsiteY32" fmla="*/ 2103120 h 2142309"/>
              <a:gd name="connsiteX33" fmla="*/ 1664729 w 2814260"/>
              <a:gd name="connsiteY33" fmla="*/ 2142309 h 2142309"/>
              <a:gd name="connsiteX34" fmla="*/ 946272 w 2814260"/>
              <a:gd name="connsiteY34" fmla="*/ 1593669 h 2142309"/>
              <a:gd name="connsiteX35" fmla="*/ 293129 w 2814260"/>
              <a:gd name="connsiteY35" fmla="*/ 1332412 h 2142309"/>
              <a:gd name="connsiteX36" fmla="*/ 0 w 2814260"/>
              <a:gd name="connsiteY36" fmla="*/ 1368185 h 2142309"/>
              <a:gd name="connsiteX0" fmla="*/ 201689 w 2827323"/>
              <a:gd name="connsiteY0" fmla="*/ 1293223 h 2142309"/>
              <a:gd name="connsiteX1" fmla="*/ 0 w 2827323"/>
              <a:gd name="connsiteY1" fmla="*/ 1344608 h 2142309"/>
              <a:gd name="connsiteX2" fmla="*/ 319255 w 2827323"/>
              <a:gd name="connsiteY2" fmla="*/ 1306286 h 2142309"/>
              <a:gd name="connsiteX3" fmla="*/ 462946 w 2827323"/>
              <a:gd name="connsiteY3" fmla="*/ 1280160 h 2142309"/>
              <a:gd name="connsiteX4" fmla="*/ 580512 w 2827323"/>
              <a:gd name="connsiteY4" fmla="*/ 1254035 h 2142309"/>
              <a:gd name="connsiteX5" fmla="*/ 658889 w 2827323"/>
              <a:gd name="connsiteY5" fmla="*/ 1214846 h 2142309"/>
              <a:gd name="connsiteX6" fmla="*/ 711140 w 2827323"/>
              <a:gd name="connsiteY6" fmla="*/ 1201783 h 2142309"/>
              <a:gd name="connsiteX7" fmla="*/ 789518 w 2827323"/>
              <a:gd name="connsiteY7" fmla="*/ 1162595 h 2142309"/>
              <a:gd name="connsiteX8" fmla="*/ 828706 w 2827323"/>
              <a:gd name="connsiteY8" fmla="*/ 1136469 h 2142309"/>
              <a:gd name="connsiteX9" fmla="*/ 946272 w 2827323"/>
              <a:gd name="connsiteY9" fmla="*/ 1071155 h 2142309"/>
              <a:gd name="connsiteX10" fmla="*/ 1050775 w 2827323"/>
              <a:gd name="connsiteY10" fmla="*/ 1005840 h 2142309"/>
              <a:gd name="connsiteX11" fmla="*/ 1089963 w 2827323"/>
              <a:gd name="connsiteY11" fmla="*/ 992777 h 2142309"/>
              <a:gd name="connsiteX12" fmla="*/ 1207529 w 2827323"/>
              <a:gd name="connsiteY12" fmla="*/ 901337 h 2142309"/>
              <a:gd name="connsiteX13" fmla="*/ 1285906 w 2827323"/>
              <a:gd name="connsiteY13" fmla="*/ 849086 h 2142309"/>
              <a:gd name="connsiteX14" fmla="*/ 1351220 w 2827323"/>
              <a:gd name="connsiteY14" fmla="*/ 783772 h 2142309"/>
              <a:gd name="connsiteX15" fmla="*/ 1377346 w 2827323"/>
              <a:gd name="connsiteY15" fmla="*/ 744583 h 2142309"/>
              <a:gd name="connsiteX16" fmla="*/ 1455723 w 2827323"/>
              <a:gd name="connsiteY16" fmla="*/ 666206 h 2142309"/>
              <a:gd name="connsiteX17" fmla="*/ 1494912 w 2827323"/>
              <a:gd name="connsiteY17" fmla="*/ 627017 h 2142309"/>
              <a:gd name="connsiteX18" fmla="*/ 1586352 w 2827323"/>
              <a:gd name="connsiteY18" fmla="*/ 561703 h 2142309"/>
              <a:gd name="connsiteX19" fmla="*/ 1612478 w 2827323"/>
              <a:gd name="connsiteY19" fmla="*/ 522515 h 2142309"/>
              <a:gd name="connsiteX20" fmla="*/ 1690855 w 2827323"/>
              <a:gd name="connsiteY20" fmla="*/ 470263 h 2142309"/>
              <a:gd name="connsiteX21" fmla="*/ 1756169 w 2827323"/>
              <a:gd name="connsiteY21" fmla="*/ 391886 h 2142309"/>
              <a:gd name="connsiteX22" fmla="*/ 1821483 w 2827323"/>
              <a:gd name="connsiteY22" fmla="*/ 326572 h 2142309"/>
              <a:gd name="connsiteX23" fmla="*/ 1886798 w 2827323"/>
              <a:gd name="connsiteY23" fmla="*/ 248195 h 2142309"/>
              <a:gd name="connsiteX24" fmla="*/ 1952112 w 2827323"/>
              <a:gd name="connsiteY24" fmla="*/ 169817 h 2142309"/>
              <a:gd name="connsiteX25" fmla="*/ 2017426 w 2827323"/>
              <a:gd name="connsiteY25" fmla="*/ 52252 h 2142309"/>
              <a:gd name="connsiteX26" fmla="*/ 2056615 w 2827323"/>
              <a:gd name="connsiteY26" fmla="*/ 0 h 2142309"/>
              <a:gd name="connsiteX27" fmla="*/ 2814260 w 2827323"/>
              <a:gd name="connsiteY27" fmla="*/ 0 h 2142309"/>
              <a:gd name="connsiteX28" fmla="*/ 2827323 w 2827323"/>
              <a:gd name="connsiteY28" fmla="*/ 365761 h 2142309"/>
              <a:gd name="connsiteX29" fmla="*/ 2618318 w 2827323"/>
              <a:gd name="connsiteY29" fmla="*/ 744583 h 2142309"/>
              <a:gd name="connsiteX30" fmla="*/ 2187243 w 2827323"/>
              <a:gd name="connsiteY30" fmla="*/ 1097280 h 2142309"/>
              <a:gd name="connsiteX31" fmla="*/ 1795358 w 2827323"/>
              <a:gd name="connsiteY31" fmla="*/ 1815737 h 2142309"/>
              <a:gd name="connsiteX32" fmla="*/ 1795358 w 2827323"/>
              <a:gd name="connsiteY32" fmla="*/ 2103120 h 2142309"/>
              <a:gd name="connsiteX33" fmla="*/ 1677792 w 2827323"/>
              <a:gd name="connsiteY33" fmla="*/ 2142309 h 2142309"/>
              <a:gd name="connsiteX34" fmla="*/ 959335 w 2827323"/>
              <a:gd name="connsiteY34" fmla="*/ 1593669 h 2142309"/>
              <a:gd name="connsiteX35" fmla="*/ 306192 w 2827323"/>
              <a:gd name="connsiteY35" fmla="*/ 1332412 h 2142309"/>
              <a:gd name="connsiteX36" fmla="*/ 13063 w 2827323"/>
              <a:gd name="connsiteY36" fmla="*/ 1368185 h 2142309"/>
              <a:gd name="connsiteX0" fmla="*/ 201689 w 2827323"/>
              <a:gd name="connsiteY0" fmla="*/ 1293223 h 2142309"/>
              <a:gd name="connsiteX1" fmla="*/ 0 w 2827323"/>
              <a:gd name="connsiteY1" fmla="*/ 1344608 h 2142309"/>
              <a:gd name="connsiteX2" fmla="*/ 319255 w 2827323"/>
              <a:gd name="connsiteY2" fmla="*/ 1306286 h 2142309"/>
              <a:gd name="connsiteX3" fmla="*/ 462946 w 2827323"/>
              <a:gd name="connsiteY3" fmla="*/ 1280160 h 2142309"/>
              <a:gd name="connsiteX4" fmla="*/ 580512 w 2827323"/>
              <a:gd name="connsiteY4" fmla="*/ 1254035 h 2142309"/>
              <a:gd name="connsiteX5" fmla="*/ 658889 w 2827323"/>
              <a:gd name="connsiteY5" fmla="*/ 1214846 h 2142309"/>
              <a:gd name="connsiteX6" fmla="*/ 711140 w 2827323"/>
              <a:gd name="connsiteY6" fmla="*/ 1201783 h 2142309"/>
              <a:gd name="connsiteX7" fmla="*/ 789518 w 2827323"/>
              <a:gd name="connsiteY7" fmla="*/ 1162595 h 2142309"/>
              <a:gd name="connsiteX8" fmla="*/ 828706 w 2827323"/>
              <a:gd name="connsiteY8" fmla="*/ 1136469 h 2142309"/>
              <a:gd name="connsiteX9" fmla="*/ 946272 w 2827323"/>
              <a:gd name="connsiteY9" fmla="*/ 1071155 h 2142309"/>
              <a:gd name="connsiteX10" fmla="*/ 1050775 w 2827323"/>
              <a:gd name="connsiteY10" fmla="*/ 1005840 h 2142309"/>
              <a:gd name="connsiteX11" fmla="*/ 1089963 w 2827323"/>
              <a:gd name="connsiteY11" fmla="*/ 992777 h 2142309"/>
              <a:gd name="connsiteX12" fmla="*/ 1207529 w 2827323"/>
              <a:gd name="connsiteY12" fmla="*/ 901337 h 2142309"/>
              <a:gd name="connsiteX13" fmla="*/ 1285906 w 2827323"/>
              <a:gd name="connsiteY13" fmla="*/ 849086 h 2142309"/>
              <a:gd name="connsiteX14" fmla="*/ 1351220 w 2827323"/>
              <a:gd name="connsiteY14" fmla="*/ 783772 h 2142309"/>
              <a:gd name="connsiteX15" fmla="*/ 1377346 w 2827323"/>
              <a:gd name="connsiteY15" fmla="*/ 744583 h 2142309"/>
              <a:gd name="connsiteX16" fmla="*/ 1455723 w 2827323"/>
              <a:gd name="connsiteY16" fmla="*/ 666206 h 2142309"/>
              <a:gd name="connsiteX17" fmla="*/ 1494912 w 2827323"/>
              <a:gd name="connsiteY17" fmla="*/ 627017 h 2142309"/>
              <a:gd name="connsiteX18" fmla="*/ 1586352 w 2827323"/>
              <a:gd name="connsiteY18" fmla="*/ 561703 h 2142309"/>
              <a:gd name="connsiteX19" fmla="*/ 1612478 w 2827323"/>
              <a:gd name="connsiteY19" fmla="*/ 522515 h 2142309"/>
              <a:gd name="connsiteX20" fmla="*/ 1690855 w 2827323"/>
              <a:gd name="connsiteY20" fmla="*/ 470263 h 2142309"/>
              <a:gd name="connsiteX21" fmla="*/ 1756169 w 2827323"/>
              <a:gd name="connsiteY21" fmla="*/ 391886 h 2142309"/>
              <a:gd name="connsiteX22" fmla="*/ 1821483 w 2827323"/>
              <a:gd name="connsiteY22" fmla="*/ 326572 h 2142309"/>
              <a:gd name="connsiteX23" fmla="*/ 1886798 w 2827323"/>
              <a:gd name="connsiteY23" fmla="*/ 248195 h 2142309"/>
              <a:gd name="connsiteX24" fmla="*/ 1952112 w 2827323"/>
              <a:gd name="connsiteY24" fmla="*/ 169817 h 2142309"/>
              <a:gd name="connsiteX25" fmla="*/ 2017426 w 2827323"/>
              <a:gd name="connsiteY25" fmla="*/ 52252 h 2142309"/>
              <a:gd name="connsiteX26" fmla="*/ 2056615 w 2827323"/>
              <a:gd name="connsiteY26" fmla="*/ 0 h 2142309"/>
              <a:gd name="connsiteX27" fmla="*/ 2814260 w 2827323"/>
              <a:gd name="connsiteY27" fmla="*/ 0 h 2142309"/>
              <a:gd name="connsiteX28" fmla="*/ 2827323 w 2827323"/>
              <a:gd name="connsiteY28" fmla="*/ 365761 h 2142309"/>
              <a:gd name="connsiteX29" fmla="*/ 2618318 w 2827323"/>
              <a:gd name="connsiteY29" fmla="*/ 744583 h 2142309"/>
              <a:gd name="connsiteX30" fmla="*/ 2187243 w 2827323"/>
              <a:gd name="connsiteY30" fmla="*/ 1097280 h 2142309"/>
              <a:gd name="connsiteX31" fmla="*/ 1795358 w 2827323"/>
              <a:gd name="connsiteY31" fmla="*/ 1815737 h 2142309"/>
              <a:gd name="connsiteX32" fmla="*/ 1795358 w 2827323"/>
              <a:gd name="connsiteY32" fmla="*/ 2103120 h 2142309"/>
              <a:gd name="connsiteX33" fmla="*/ 1677792 w 2827323"/>
              <a:gd name="connsiteY33" fmla="*/ 2142309 h 2142309"/>
              <a:gd name="connsiteX34" fmla="*/ 959335 w 2827323"/>
              <a:gd name="connsiteY34" fmla="*/ 1593669 h 2142309"/>
              <a:gd name="connsiteX35" fmla="*/ 270336 w 2827323"/>
              <a:gd name="connsiteY35" fmla="*/ 1400926 h 2142309"/>
              <a:gd name="connsiteX36" fmla="*/ 13063 w 2827323"/>
              <a:gd name="connsiteY36" fmla="*/ 1368185 h 2142309"/>
              <a:gd name="connsiteX0" fmla="*/ 201689 w 2827323"/>
              <a:gd name="connsiteY0" fmla="*/ 1293223 h 2189412"/>
              <a:gd name="connsiteX1" fmla="*/ 0 w 2827323"/>
              <a:gd name="connsiteY1" fmla="*/ 1344608 h 2189412"/>
              <a:gd name="connsiteX2" fmla="*/ 319255 w 2827323"/>
              <a:gd name="connsiteY2" fmla="*/ 1306286 h 2189412"/>
              <a:gd name="connsiteX3" fmla="*/ 462946 w 2827323"/>
              <a:gd name="connsiteY3" fmla="*/ 1280160 h 2189412"/>
              <a:gd name="connsiteX4" fmla="*/ 580512 w 2827323"/>
              <a:gd name="connsiteY4" fmla="*/ 1254035 h 2189412"/>
              <a:gd name="connsiteX5" fmla="*/ 658889 w 2827323"/>
              <a:gd name="connsiteY5" fmla="*/ 1214846 h 2189412"/>
              <a:gd name="connsiteX6" fmla="*/ 711140 w 2827323"/>
              <a:gd name="connsiteY6" fmla="*/ 1201783 h 2189412"/>
              <a:gd name="connsiteX7" fmla="*/ 789518 w 2827323"/>
              <a:gd name="connsiteY7" fmla="*/ 1162595 h 2189412"/>
              <a:gd name="connsiteX8" fmla="*/ 828706 w 2827323"/>
              <a:gd name="connsiteY8" fmla="*/ 1136469 h 2189412"/>
              <a:gd name="connsiteX9" fmla="*/ 946272 w 2827323"/>
              <a:gd name="connsiteY9" fmla="*/ 1071155 h 2189412"/>
              <a:gd name="connsiteX10" fmla="*/ 1050775 w 2827323"/>
              <a:gd name="connsiteY10" fmla="*/ 1005840 h 2189412"/>
              <a:gd name="connsiteX11" fmla="*/ 1089963 w 2827323"/>
              <a:gd name="connsiteY11" fmla="*/ 992777 h 2189412"/>
              <a:gd name="connsiteX12" fmla="*/ 1207529 w 2827323"/>
              <a:gd name="connsiteY12" fmla="*/ 901337 h 2189412"/>
              <a:gd name="connsiteX13" fmla="*/ 1285906 w 2827323"/>
              <a:gd name="connsiteY13" fmla="*/ 849086 h 2189412"/>
              <a:gd name="connsiteX14" fmla="*/ 1351220 w 2827323"/>
              <a:gd name="connsiteY14" fmla="*/ 783772 h 2189412"/>
              <a:gd name="connsiteX15" fmla="*/ 1377346 w 2827323"/>
              <a:gd name="connsiteY15" fmla="*/ 744583 h 2189412"/>
              <a:gd name="connsiteX16" fmla="*/ 1455723 w 2827323"/>
              <a:gd name="connsiteY16" fmla="*/ 666206 h 2189412"/>
              <a:gd name="connsiteX17" fmla="*/ 1494912 w 2827323"/>
              <a:gd name="connsiteY17" fmla="*/ 627017 h 2189412"/>
              <a:gd name="connsiteX18" fmla="*/ 1586352 w 2827323"/>
              <a:gd name="connsiteY18" fmla="*/ 561703 h 2189412"/>
              <a:gd name="connsiteX19" fmla="*/ 1612478 w 2827323"/>
              <a:gd name="connsiteY19" fmla="*/ 522515 h 2189412"/>
              <a:gd name="connsiteX20" fmla="*/ 1690855 w 2827323"/>
              <a:gd name="connsiteY20" fmla="*/ 470263 h 2189412"/>
              <a:gd name="connsiteX21" fmla="*/ 1756169 w 2827323"/>
              <a:gd name="connsiteY21" fmla="*/ 391886 h 2189412"/>
              <a:gd name="connsiteX22" fmla="*/ 1821483 w 2827323"/>
              <a:gd name="connsiteY22" fmla="*/ 326572 h 2189412"/>
              <a:gd name="connsiteX23" fmla="*/ 1886798 w 2827323"/>
              <a:gd name="connsiteY23" fmla="*/ 248195 h 2189412"/>
              <a:gd name="connsiteX24" fmla="*/ 1952112 w 2827323"/>
              <a:gd name="connsiteY24" fmla="*/ 169817 h 2189412"/>
              <a:gd name="connsiteX25" fmla="*/ 2017426 w 2827323"/>
              <a:gd name="connsiteY25" fmla="*/ 52252 h 2189412"/>
              <a:gd name="connsiteX26" fmla="*/ 2056615 w 2827323"/>
              <a:gd name="connsiteY26" fmla="*/ 0 h 2189412"/>
              <a:gd name="connsiteX27" fmla="*/ 2814260 w 2827323"/>
              <a:gd name="connsiteY27" fmla="*/ 0 h 2189412"/>
              <a:gd name="connsiteX28" fmla="*/ 2827323 w 2827323"/>
              <a:gd name="connsiteY28" fmla="*/ 365761 h 2189412"/>
              <a:gd name="connsiteX29" fmla="*/ 2618318 w 2827323"/>
              <a:gd name="connsiteY29" fmla="*/ 744583 h 2189412"/>
              <a:gd name="connsiteX30" fmla="*/ 2187243 w 2827323"/>
              <a:gd name="connsiteY30" fmla="*/ 1097280 h 2189412"/>
              <a:gd name="connsiteX31" fmla="*/ 1795358 w 2827323"/>
              <a:gd name="connsiteY31" fmla="*/ 1815737 h 2189412"/>
              <a:gd name="connsiteX32" fmla="*/ 1795358 w 2827323"/>
              <a:gd name="connsiteY32" fmla="*/ 2103120 h 2189412"/>
              <a:gd name="connsiteX33" fmla="*/ 1601598 w 2827323"/>
              <a:gd name="connsiteY33" fmla="*/ 2189412 h 2189412"/>
              <a:gd name="connsiteX34" fmla="*/ 959335 w 2827323"/>
              <a:gd name="connsiteY34" fmla="*/ 1593669 h 2189412"/>
              <a:gd name="connsiteX35" fmla="*/ 270336 w 2827323"/>
              <a:gd name="connsiteY35" fmla="*/ 1400926 h 2189412"/>
              <a:gd name="connsiteX36" fmla="*/ 13063 w 2827323"/>
              <a:gd name="connsiteY36" fmla="*/ 1368185 h 2189412"/>
              <a:gd name="connsiteX0" fmla="*/ 201689 w 2827323"/>
              <a:gd name="connsiteY0" fmla="*/ 1293223 h 2189412"/>
              <a:gd name="connsiteX1" fmla="*/ 0 w 2827323"/>
              <a:gd name="connsiteY1" fmla="*/ 1344608 h 2189412"/>
              <a:gd name="connsiteX2" fmla="*/ 319255 w 2827323"/>
              <a:gd name="connsiteY2" fmla="*/ 1306286 h 2189412"/>
              <a:gd name="connsiteX3" fmla="*/ 462946 w 2827323"/>
              <a:gd name="connsiteY3" fmla="*/ 1280160 h 2189412"/>
              <a:gd name="connsiteX4" fmla="*/ 580512 w 2827323"/>
              <a:gd name="connsiteY4" fmla="*/ 1254035 h 2189412"/>
              <a:gd name="connsiteX5" fmla="*/ 658889 w 2827323"/>
              <a:gd name="connsiteY5" fmla="*/ 1214846 h 2189412"/>
              <a:gd name="connsiteX6" fmla="*/ 711140 w 2827323"/>
              <a:gd name="connsiteY6" fmla="*/ 1201783 h 2189412"/>
              <a:gd name="connsiteX7" fmla="*/ 789518 w 2827323"/>
              <a:gd name="connsiteY7" fmla="*/ 1162595 h 2189412"/>
              <a:gd name="connsiteX8" fmla="*/ 828706 w 2827323"/>
              <a:gd name="connsiteY8" fmla="*/ 1136469 h 2189412"/>
              <a:gd name="connsiteX9" fmla="*/ 946272 w 2827323"/>
              <a:gd name="connsiteY9" fmla="*/ 1071155 h 2189412"/>
              <a:gd name="connsiteX10" fmla="*/ 1050775 w 2827323"/>
              <a:gd name="connsiteY10" fmla="*/ 1005840 h 2189412"/>
              <a:gd name="connsiteX11" fmla="*/ 1089963 w 2827323"/>
              <a:gd name="connsiteY11" fmla="*/ 992777 h 2189412"/>
              <a:gd name="connsiteX12" fmla="*/ 1207529 w 2827323"/>
              <a:gd name="connsiteY12" fmla="*/ 901337 h 2189412"/>
              <a:gd name="connsiteX13" fmla="*/ 1285906 w 2827323"/>
              <a:gd name="connsiteY13" fmla="*/ 849086 h 2189412"/>
              <a:gd name="connsiteX14" fmla="*/ 1351220 w 2827323"/>
              <a:gd name="connsiteY14" fmla="*/ 783772 h 2189412"/>
              <a:gd name="connsiteX15" fmla="*/ 1377346 w 2827323"/>
              <a:gd name="connsiteY15" fmla="*/ 744583 h 2189412"/>
              <a:gd name="connsiteX16" fmla="*/ 1455723 w 2827323"/>
              <a:gd name="connsiteY16" fmla="*/ 666206 h 2189412"/>
              <a:gd name="connsiteX17" fmla="*/ 1494912 w 2827323"/>
              <a:gd name="connsiteY17" fmla="*/ 627017 h 2189412"/>
              <a:gd name="connsiteX18" fmla="*/ 1586352 w 2827323"/>
              <a:gd name="connsiteY18" fmla="*/ 561703 h 2189412"/>
              <a:gd name="connsiteX19" fmla="*/ 1612478 w 2827323"/>
              <a:gd name="connsiteY19" fmla="*/ 522515 h 2189412"/>
              <a:gd name="connsiteX20" fmla="*/ 1690855 w 2827323"/>
              <a:gd name="connsiteY20" fmla="*/ 470263 h 2189412"/>
              <a:gd name="connsiteX21" fmla="*/ 1756169 w 2827323"/>
              <a:gd name="connsiteY21" fmla="*/ 391886 h 2189412"/>
              <a:gd name="connsiteX22" fmla="*/ 1821483 w 2827323"/>
              <a:gd name="connsiteY22" fmla="*/ 326572 h 2189412"/>
              <a:gd name="connsiteX23" fmla="*/ 1886798 w 2827323"/>
              <a:gd name="connsiteY23" fmla="*/ 248195 h 2189412"/>
              <a:gd name="connsiteX24" fmla="*/ 1952112 w 2827323"/>
              <a:gd name="connsiteY24" fmla="*/ 169817 h 2189412"/>
              <a:gd name="connsiteX25" fmla="*/ 2017426 w 2827323"/>
              <a:gd name="connsiteY25" fmla="*/ 52252 h 2189412"/>
              <a:gd name="connsiteX26" fmla="*/ 2056615 w 2827323"/>
              <a:gd name="connsiteY26" fmla="*/ 0 h 2189412"/>
              <a:gd name="connsiteX27" fmla="*/ 2814260 w 2827323"/>
              <a:gd name="connsiteY27" fmla="*/ 0 h 2189412"/>
              <a:gd name="connsiteX28" fmla="*/ 2827323 w 2827323"/>
              <a:gd name="connsiteY28" fmla="*/ 365761 h 2189412"/>
              <a:gd name="connsiteX29" fmla="*/ 2618318 w 2827323"/>
              <a:gd name="connsiteY29" fmla="*/ 744583 h 2189412"/>
              <a:gd name="connsiteX30" fmla="*/ 2187243 w 2827323"/>
              <a:gd name="connsiteY30" fmla="*/ 1097280 h 2189412"/>
              <a:gd name="connsiteX31" fmla="*/ 1795358 w 2827323"/>
              <a:gd name="connsiteY31" fmla="*/ 1815737 h 2189412"/>
              <a:gd name="connsiteX32" fmla="*/ 1795358 w 2827323"/>
              <a:gd name="connsiteY32" fmla="*/ 2103120 h 2189412"/>
              <a:gd name="connsiteX33" fmla="*/ 1601598 w 2827323"/>
              <a:gd name="connsiteY33" fmla="*/ 2189412 h 2189412"/>
              <a:gd name="connsiteX34" fmla="*/ 959335 w 2827323"/>
              <a:gd name="connsiteY34" fmla="*/ 1593669 h 2189412"/>
              <a:gd name="connsiteX35" fmla="*/ 247927 w 2827323"/>
              <a:gd name="connsiteY35" fmla="*/ 1400926 h 2189412"/>
              <a:gd name="connsiteX36" fmla="*/ 13063 w 2827323"/>
              <a:gd name="connsiteY36" fmla="*/ 1368185 h 2189412"/>
              <a:gd name="connsiteX0" fmla="*/ 201689 w 2827323"/>
              <a:gd name="connsiteY0" fmla="*/ 1293223 h 2163720"/>
              <a:gd name="connsiteX1" fmla="*/ 0 w 2827323"/>
              <a:gd name="connsiteY1" fmla="*/ 1344608 h 2163720"/>
              <a:gd name="connsiteX2" fmla="*/ 319255 w 2827323"/>
              <a:gd name="connsiteY2" fmla="*/ 1306286 h 2163720"/>
              <a:gd name="connsiteX3" fmla="*/ 462946 w 2827323"/>
              <a:gd name="connsiteY3" fmla="*/ 1280160 h 2163720"/>
              <a:gd name="connsiteX4" fmla="*/ 580512 w 2827323"/>
              <a:gd name="connsiteY4" fmla="*/ 1254035 h 2163720"/>
              <a:gd name="connsiteX5" fmla="*/ 658889 w 2827323"/>
              <a:gd name="connsiteY5" fmla="*/ 1214846 h 2163720"/>
              <a:gd name="connsiteX6" fmla="*/ 711140 w 2827323"/>
              <a:gd name="connsiteY6" fmla="*/ 1201783 h 2163720"/>
              <a:gd name="connsiteX7" fmla="*/ 789518 w 2827323"/>
              <a:gd name="connsiteY7" fmla="*/ 1162595 h 2163720"/>
              <a:gd name="connsiteX8" fmla="*/ 828706 w 2827323"/>
              <a:gd name="connsiteY8" fmla="*/ 1136469 h 2163720"/>
              <a:gd name="connsiteX9" fmla="*/ 946272 w 2827323"/>
              <a:gd name="connsiteY9" fmla="*/ 1071155 h 2163720"/>
              <a:gd name="connsiteX10" fmla="*/ 1050775 w 2827323"/>
              <a:gd name="connsiteY10" fmla="*/ 1005840 h 2163720"/>
              <a:gd name="connsiteX11" fmla="*/ 1089963 w 2827323"/>
              <a:gd name="connsiteY11" fmla="*/ 992777 h 2163720"/>
              <a:gd name="connsiteX12" fmla="*/ 1207529 w 2827323"/>
              <a:gd name="connsiteY12" fmla="*/ 901337 h 2163720"/>
              <a:gd name="connsiteX13" fmla="*/ 1285906 w 2827323"/>
              <a:gd name="connsiteY13" fmla="*/ 849086 h 2163720"/>
              <a:gd name="connsiteX14" fmla="*/ 1351220 w 2827323"/>
              <a:gd name="connsiteY14" fmla="*/ 783772 h 2163720"/>
              <a:gd name="connsiteX15" fmla="*/ 1377346 w 2827323"/>
              <a:gd name="connsiteY15" fmla="*/ 744583 h 2163720"/>
              <a:gd name="connsiteX16" fmla="*/ 1455723 w 2827323"/>
              <a:gd name="connsiteY16" fmla="*/ 666206 h 2163720"/>
              <a:gd name="connsiteX17" fmla="*/ 1494912 w 2827323"/>
              <a:gd name="connsiteY17" fmla="*/ 627017 h 2163720"/>
              <a:gd name="connsiteX18" fmla="*/ 1586352 w 2827323"/>
              <a:gd name="connsiteY18" fmla="*/ 561703 h 2163720"/>
              <a:gd name="connsiteX19" fmla="*/ 1612478 w 2827323"/>
              <a:gd name="connsiteY19" fmla="*/ 522515 h 2163720"/>
              <a:gd name="connsiteX20" fmla="*/ 1690855 w 2827323"/>
              <a:gd name="connsiteY20" fmla="*/ 470263 h 2163720"/>
              <a:gd name="connsiteX21" fmla="*/ 1756169 w 2827323"/>
              <a:gd name="connsiteY21" fmla="*/ 391886 h 2163720"/>
              <a:gd name="connsiteX22" fmla="*/ 1821483 w 2827323"/>
              <a:gd name="connsiteY22" fmla="*/ 326572 h 2163720"/>
              <a:gd name="connsiteX23" fmla="*/ 1886798 w 2827323"/>
              <a:gd name="connsiteY23" fmla="*/ 248195 h 2163720"/>
              <a:gd name="connsiteX24" fmla="*/ 1952112 w 2827323"/>
              <a:gd name="connsiteY24" fmla="*/ 169817 h 2163720"/>
              <a:gd name="connsiteX25" fmla="*/ 2017426 w 2827323"/>
              <a:gd name="connsiteY25" fmla="*/ 52252 h 2163720"/>
              <a:gd name="connsiteX26" fmla="*/ 2056615 w 2827323"/>
              <a:gd name="connsiteY26" fmla="*/ 0 h 2163720"/>
              <a:gd name="connsiteX27" fmla="*/ 2814260 w 2827323"/>
              <a:gd name="connsiteY27" fmla="*/ 0 h 2163720"/>
              <a:gd name="connsiteX28" fmla="*/ 2827323 w 2827323"/>
              <a:gd name="connsiteY28" fmla="*/ 365761 h 2163720"/>
              <a:gd name="connsiteX29" fmla="*/ 2618318 w 2827323"/>
              <a:gd name="connsiteY29" fmla="*/ 744583 h 2163720"/>
              <a:gd name="connsiteX30" fmla="*/ 2187243 w 2827323"/>
              <a:gd name="connsiteY30" fmla="*/ 1097280 h 2163720"/>
              <a:gd name="connsiteX31" fmla="*/ 1795358 w 2827323"/>
              <a:gd name="connsiteY31" fmla="*/ 1815737 h 2163720"/>
              <a:gd name="connsiteX32" fmla="*/ 1795358 w 2827323"/>
              <a:gd name="connsiteY32" fmla="*/ 2103120 h 2163720"/>
              <a:gd name="connsiteX33" fmla="*/ 1570223 w 2827323"/>
              <a:gd name="connsiteY33" fmla="*/ 2163720 h 2163720"/>
              <a:gd name="connsiteX34" fmla="*/ 959335 w 2827323"/>
              <a:gd name="connsiteY34" fmla="*/ 1593669 h 2163720"/>
              <a:gd name="connsiteX35" fmla="*/ 247927 w 2827323"/>
              <a:gd name="connsiteY35" fmla="*/ 1400926 h 2163720"/>
              <a:gd name="connsiteX36" fmla="*/ 13063 w 2827323"/>
              <a:gd name="connsiteY36" fmla="*/ 1368185 h 2163720"/>
              <a:gd name="connsiteX0" fmla="*/ 215518 w 2841152"/>
              <a:gd name="connsiteY0" fmla="*/ 1293223 h 2163720"/>
              <a:gd name="connsiteX1" fmla="*/ 13829 w 2841152"/>
              <a:gd name="connsiteY1" fmla="*/ 1344608 h 2163720"/>
              <a:gd name="connsiteX2" fmla="*/ 333084 w 2841152"/>
              <a:gd name="connsiteY2" fmla="*/ 1306286 h 2163720"/>
              <a:gd name="connsiteX3" fmla="*/ 476775 w 2841152"/>
              <a:gd name="connsiteY3" fmla="*/ 1280160 h 2163720"/>
              <a:gd name="connsiteX4" fmla="*/ 594341 w 2841152"/>
              <a:gd name="connsiteY4" fmla="*/ 1254035 h 2163720"/>
              <a:gd name="connsiteX5" fmla="*/ 672718 w 2841152"/>
              <a:gd name="connsiteY5" fmla="*/ 1214846 h 2163720"/>
              <a:gd name="connsiteX6" fmla="*/ 724969 w 2841152"/>
              <a:gd name="connsiteY6" fmla="*/ 1201783 h 2163720"/>
              <a:gd name="connsiteX7" fmla="*/ 803347 w 2841152"/>
              <a:gd name="connsiteY7" fmla="*/ 1162595 h 2163720"/>
              <a:gd name="connsiteX8" fmla="*/ 842535 w 2841152"/>
              <a:gd name="connsiteY8" fmla="*/ 1136469 h 2163720"/>
              <a:gd name="connsiteX9" fmla="*/ 960101 w 2841152"/>
              <a:gd name="connsiteY9" fmla="*/ 1071155 h 2163720"/>
              <a:gd name="connsiteX10" fmla="*/ 1064604 w 2841152"/>
              <a:gd name="connsiteY10" fmla="*/ 1005840 h 2163720"/>
              <a:gd name="connsiteX11" fmla="*/ 1103792 w 2841152"/>
              <a:gd name="connsiteY11" fmla="*/ 992777 h 2163720"/>
              <a:gd name="connsiteX12" fmla="*/ 1221358 w 2841152"/>
              <a:gd name="connsiteY12" fmla="*/ 901337 h 2163720"/>
              <a:gd name="connsiteX13" fmla="*/ 1299735 w 2841152"/>
              <a:gd name="connsiteY13" fmla="*/ 849086 h 2163720"/>
              <a:gd name="connsiteX14" fmla="*/ 1365049 w 2841152"/>
              <a:gd name="connsiteY14" fmla="*/ 783772 h 2163720"/>
              <a:gd name="connsiteX15" fmla="*/ 1391175 w 2841152"/>
              <a:gd name="connsiteY15" fmla="*/ 744583 h 2163720"/>
              <a:gd name="connsiteX16" fmla="*/ 1469552 w 2841152"/>
              <a:gd name="connsiteY16" fmla="*/ 666206 h 2163720"/>
              <a:gd name="connsiteX17" fmla="*/ 1508741 w 2841152"/>
              <a:gd name="connsiteY17" fmla="*/ 627017 h 2163720"/>
              <a:gd name="connsiteX18" fmla="*/ 1600181 w 2841152"/>
              <a:gd name="connsiteY18" fmla="*/ 561703 h 2163720"/>
              <a:gd name="connsiteX19" fmla="*/ 1626307 w 2841152"/>
              <a:gd name="connsiteY19" fmla="*/ 522515 h 2163720"/>
              <a:gd name="connsiteX20" fmla="*/ 1704684 w 2841152"/>
              <a:gd name="connsiteY20" fmla="*/ 470263 h 2163720"/>
              <a:gd name="connsiteX21" fmla="*/ 1769998 w 2841152"/>
              <a:gd name="connsiteY21" fmla="*/ 391886 h 2163720"/>
              <a:gd name="connsiteX22" fmla="*/ 1835312 w 2841152"/>
              <a:gd name="connsiteY22" fmla="*/ 326572 h 2163720"/>
              <a:gd name="connsiteX23" fmla="*/ 1900627 w 2841152"/>
              <a:gd name="connsiteY23" fmla="*/ 248195 h 2163720"/>
              <a:gd name="connsiteX24" fmla="*/ 1965941 w 2841152"/>
              <a:gd name="connsiteY24" fmla="*/ 169817 h 2163720"/>
              <a:gd name="connsiteX25" fmla="*/ 2031255 w 2841152"/>
              <a:gd name="connsiteY25" fmla="*/ 52252 h 2163720"/>
              <a:gd name="connsiteX26" fmla="*/ 2070444 w 2841152"/>
              <a:gd name="connsiteY26" fmla="*/ 0 h 2163720"/>
              <a:gd name="connsiteX27" fmla="*/ 2828089 w 2841152"/>
              <a:gd name="connsiteY27" fmla="*/ 0 h 2163720"/>
              <a:gd name="connsiteX28" fmla="*/ 2841152 w 2841152"/>
              <a:gd name="connsiteY28" fmla="*/ 365761 h 2163720"/>
              <a:gd name="connsiteX29" fmla="*/ 2632147 w 2841152"/>
              <a:gd name="connsiteY29" fmla="*/ 744583 h 2163720"/>
              <a:gd name="connsiteX30" fmla="*/ 2201072 w 2841152"/>
              <a:gd name="connsiteY30" fmla="*/ 1097280 h 2163720"/>
              <a:gd name="connsiteX31" fmla="*/ 1809187 w 2841152"/>
              <a:gd name="connsiteY31" fmla="*/ 1815737 h 2163720"/>
              <a:gd name="connsiteX32" fmla="*/ 1809187 w 2841152"/>
              <a:gd name="connsiteY32" fmla="*/ 2103120 h 2163720"/>
              <a:gd name="connsiteX33" fmla="*/ 1584052 w 2841152"/>
              <a:gd name="connsiteY33" fmla="*/ 2163720 h 2163720"/>
              <a:gd name="connsiteX34" fmla="*/ 973164 w 2841152"/>
              <a:gd name="connsiteY34" fmla="*/ 1593669 h 2163720"/>
              <a:gd name="connsiteX35" fmla="*/ 261756 w 2841152"/>
              <a:gd name="connsiteY35" fmla="*/ 1400926 h 2163720"/>
              <a:gd name="connsiteX36" fmla="*/ 0 w 2841152"/>
              <a:gd name="connsiteY36" fmla="*/ 1363902 h 2163720"/>
              <a:gd name="connsiteX0" fmla="*/ 215518 w 2841152"/>
              <a:gd name="connsiteY0" fmla="*/ 1293223 h 2163720"/>
              <a:gd name="connsiteX1" fmla="*/ 13829 w 2841152"/>
              <a:gd name="connsiteY1" fmla="*/ 1344608 h 2163720"/>
              <a:gd name="connsiteX2" fmla="*/ 333084 w 2841152"/>
              <a:gd name="connsiteY2" fmla="*/ 1306286 h 2163720"/>
              <a:gd name="connsiteX3" fmla="*/ 476775 w 2841152"/>
              <a:gd name="connsiteY3" fmla="*/ 1280160 h 2163720"/>
              <a:gd name="connsiteX4" fmla="*/ 594341 w 2841152"/>
              <a:gd name="connsiteY4" fmla="*/ 1254035 h 2163720"/>
              <a:gd name="connsiteX5" fmla="*/ 672718 w 2841152"/>
              <a:gd name="connsiteY5" fmla="*/ 1214846 h 2163720"/>
              <a:gd name="connsiteX6" fmla="*/ 724969 w 2841152"/>
              <a:gd name="connsiteY6" fmla="*/ 1201783 h 2163720"/>
              <a:gd name="connsiteX7" fmla="*/ 803347 w 2841152"/>
              <a:gd name="connsiteY7" fmla="*/ 1162595 h 2163720"/>
              <a:gd name="connsiteX8" fmla="*/ 842535 w 2841152"/>
              <a:gd name="connsiteY8" fmla="*/ 1136469 h 2163720"/>
              <a:gd name="connsiteX9" fmla="*/ 960101 w 2841152"/>
              <a:gd name="connsiteY9" fmla="*/ 1071155 h 2163720"/>
              <a:gd name="connsiteX10" fmla="*/ 1064604 w 2841152"/>
              <a:gd name="connsiteY10" fmla="*/ 1005840 h 2163720"/>
              <a:gd name="connsiteX11" fmla="*/ 1103792 w 2841152"/>
              <a:gd name="connsiteY11" fmla="*/ 992777 h 2163720"/>
              <a:gd name="connsiteX12" fmla="*/ 1221358 w 2841152"/>
              <a:gd name="connsiteY12" fmla="*/ 901337 h 2163720"/>
              <a:gd name="connsiteX13" fmla="*/ 1299735 w 2841152"/>
              <a:gd name="connsiteY13" fmla="*/ 849086 h 2163720"/>
              <a:gd name="connsiteX14" fmla="*/ 1365049 w 2841152"/>
              <a:gd name="connsiteY14" fmla="*/ 783772 h 2163720"/>
              <a:gd name="connsiteX15" fmla="*/ 1391175 w 2841152"/>
              <a:gd name="connsiteY15" fmla="*/ 744583 h 2163720"/>
              <a:gd name="connsiteX16" fmla="*/ 1469552 w 2841152"/>
              <a:gd name="connsiteY16" fmla="*/ 666206 h 2163720"/>
              <a:gd name="connsiteX17" fmla="*/ 1508741 w 2841152"/>
              <a:gd name="connsiteY17" fmla="*/ 627017 h 2163720"/>
              <a:gd name="connsiteX18" fmla="*/ 1600181 w 2841152"/>
              <a:gd name="connsiteY18" fmla="*/ 561703 h 2163720"/>
              <a:gd name="connsiteX19" fmla="*/ 1626307 w 2841152"/>
              <a:gd name="connsiteY19" fmla="*/ 522515 h 2163720"/>
              <a:gd name="connsiteX20" fmla="*/ 1704684 w 2841152"/>
              <a:gd name="connsiteY20" fmla="*/ 470263 h 2163720"/>
              <a:gd name="connsiteX21" fmla="*/ 1769998 w 2841152"/>
              <a:gd name="connsiteY21" fmla="*/ 391886 h 2163720"/>
              <a:gd name="connsiteX22" fmla="*/ 1835312 w 2841152"/>
              <a:gd name="connsiteY22" fmla="*/ 326572 h 2163720"/>
              <a:gd name="connsiteX23" fmla="*/ 1900627 w 2841152"/>
              <a:gd name="connsiteY23" fmla="*/ 248195 h 2163720"/>
              <a:gd name="connsiteX24" fmla="*/ 1965941 w 2841152"/>
              <a:gd name="connsiteY24" fmla="*/ 169817 h 2163720"/>
              <a:gd name="connsiteX25" fmla="*/ 2031255 w 2841152"/>
              <a:gd name="connsiteY25" fmla="*/ 52252 h 2163720"/>
              <a:gd name="connsiteX26" fmla="*/ 2070444 w 2841152"/>
              <a:gd name="connsiteY26" fmla="*/ 0 h 2163720"/>
              <a:gd name="connsiteX27" fmla="*/ 2828089 w 2841152"/>
              <a:gd name="connsiteY27" fmla="*/ 0 h 2163720"/>
              <a:gd name="connsiteX28" fmla="*/ 2841152 w 2841152"/>
              <a:gd name="connsiteY28" fmla="*/ 365761 h 2163720"/>
              <a:gd name="connsiteX29" fmla="*/ 2632147 w 2841152"/>
              <a:gd name="connsiteY29" fmla="*/ 744583 h 2163720"/>
              <a:gd name="connsiteX30" fmla="*/ 2201072 w 2841152"/>
              <a:gd name="connsiteY30" fmla="*/ 1097280 h 2163720"/>
              <a:gd name="connsiteX31" fmla="*/ 1809187 w 2841152"/>
              <a:gd name="connsiteY31" fmla="*/ 1815737 h 2163720"/>
              <a:gd name="connsiteX32" fmla="*/ 1809187 w 2841152"/>
              <a:gd name="connsiteY32" fmla="*/ 2103120 h 2163720"/>
              <a:gd name="connsiteX33" fmla="*/ 1584052 w 2841152"/>
              <a:gd name="connsiteY33" fmla="*/ 2163720 h 2163720"/>
              <a:gd name="connsiteX34" fmla="*/ 973164 w 2841152"/>
              <a:gd name="connsiteY34" fmla="*/ 1593669 h 2163720"/>
              <a:gd name="connsiteX35" fmla="*/ 358715 w 2841152"/>
              <a:gd name="connsiteY35" fmla="*/ 1366344 h 2163720"/>
              <a:gd name="connsiteX36" fmla="*/ 0 w 2841152"/>
              <a:gd name="connsiteY36" fmla="*/ 1363902 h 2163720"/>
              <a:gd name="connsiteX0" fmla="*/ 215518 w 2841152"/>
              <a:gd name="connsiteY0" fmla="*/ 1293223 h 2163720"/>
              <a:gd name="connsiteX1" fmla="*/ 13829 w 2841152"/>
              <a:gd name="connsiteY1" fmla="*/ 1344608 h 2163720"/>
              <a:gd name="connsiteX2" fmla="*/ 333084 w 2841152"/>
              <a:gd name="connsiteY2" fmla="*/ 1306286 h 2163720"/>
              <a:gd name="connsiteX3" fmla="*/ 476775 w 2841152"/>
              <a:gd name="connsiteY3" fmla="*/ 1280160 h 2163720"/>
              <a:gd name="connsiteX4" fmla="*/ 594341 w 2841152"/>
              <a:gd name="connsiteY4" fmla="*/ 1254035 h 2163720"/>
              <a:gd name="connsiteX5" fmla="*/ 672718 w 2841152"/>
              <a:gd name="connsiteY5" fmla="*/ 1214846 h 2163720"/>
              <a:gd name="connsiteX6" fmla="*/ 724969 w 2841152"/>
              <a:gd name="connsiteY6" fmla="*/ 1201783 h 2163720"/>
              <a:gd name="connsiteX7" fmla="*/ 803347 w 2841152"/>
              <a:gd name="connsiteY7" fmla="*/ 1162595 h 2163720"/>
              <a:gd name="connsiteX8" fmla="*/ 842535 w 2841152"/>
              <a:gd name="connsiteY8" fmla="*/ 1136469 h 2163720"/>
              <a:gd name="connsiteX9" fmla="*/ 960101 w 2841152"/>
              <a:gd name="connsiteY9" fmla="*/ 1071155 h 2163720"/>
              <a:gd name="connsiteX10" fmla="*/ 1064604 w 2841152"/>
              <a:gd name="connsiteY10" fmla="*/ 1005840 h 2163720"/>
              <a:gd name="connsiteX11" fmla="*/ 1103792 w 2841152"/>
              <a:gd name="connsiteY11" fmla="*/ 992777 h 2163720"/>
              <a:gd name="connsiteX12" fmla="*/ 1221358 w 2841152"/>
              <a:gd name="connsiteY12" fmla="*/ 901337 h 2163720"/>
              <a:gd name="connsiteX13" fmla="*/ 1299735 w 2841152"/>
              <a:gd name="connsiteY13" fmla="*/ 849086 h 2163720"/>
              <a:gd name="connsiteX14" fmla="*/ 1365049 w 2841152"/>
              <a:gd name="connsiteY14" fmla="*/ 783772 h 2163720"/>
              <a:gd name="connsiteX15" fmla="*/ 1391175 w 2841152"/>
              <a:gd name="connsiteY15" fmla="*/ 744583 h 2163720"/>
              <a:gd name="connsiteX16" fmla="*/ 1469552 w 2841152"/>
              <a:gd name="connsiteY16" fmla="*/ 666206 h 2163720"/>
              <a:gd name="connsiteX17" fmla="*/ 1508741 w 2841152"/>
              <a:gd name="connsiteY17" fmla="*/ 627017 h 2163720"/>
              <a:gd name="connsiteX18" fmla="*/ 1600181 w 2841152"/>
              <a:gd name="connsiteY18" fmla="*/ 561703 h 2163720"/>
              <a:gd name="connsiteX19" fmla="*/ 1626307 w 2841152"/>
              <a:gd name="connsiteY19" fmla="*/ 522515 h 2163720"/>
              <a:gd name="connsiteX20" fmla="*/ 1704684 w 2841152"/>
              <a:gd name="connsiteY20" fmla="*/ 470263 h 2163720"/>
              <a:gd name="connsiteX21" fmla="*/ 1769998 w 2841152"/>
              <a:gd name="connsiteY21" fmla="*/ 391886 h 2163720"/>
              <a:gd name="connsiteX22" fmla="*/ 1835312 w 2841152"/>
              <a:gd name="connsiteY22" fmla="*/ 326572 h 2163720"/>
              <a:gd name="connsiteX23" fmla="*/ 1900627 w 2841152"/>
              <a:gd name="connsiteY23" fmla="*/ 248195 h 2163720"/>
              <a:gd name="connsiteX24" fmla="*/ 1965941 w 2841152"/>
              <a:gd name="connsiteY24" fmla="*/ 169817 h 2163720"/>
              <a:gd name="connsiteX25" fmla="*/ 2031255 w 2841152"/>
              <a:gd name="connsiteY25" fmla="*/ 52252 h 2163720"/>
              <a:gd name="connsiteX26" fmla="*/ 2070444 w 2841152"/>
              <a:gd name="connsiteY26" fmla="*/ 0 h 2163720"/>
              <a:gd name="connsiteX27" fmla="*/ 2828089 w 2841152"/>
              <a:gd name="connsiteY27" fmla="*/ 0 h 2163720"/>
              <a:gd name="connsiteX28" fmla="*/ 2841152 w 2841152"/>
              <a:gd name="connsiteY28" fmla="*/ 365761 h 2163720"/>
              <a:gd name="connsiteX29" fmla="*/ 2632147 w 2841152"/>
              <a:gd name="connsiteY29" fmla="*/ 744583 h 2163720"/>
              <a:gd name="connsiteX30" fmla="*/ 2201072 w 2841152"/>
              <a:gd name="connsiteY30" fmla="*/ 1097280 h 2163720"/>
              <a:gd name="connsiteX31" fmla="*/ 1809187 w 2841152"/>
              <a:gd name="connsiteY31" fmla="*/ 1815737 h 2163720"/>
              <a:gd name="connsiteX32" fmla="*/ 1809187 w 2841152"/>
              <a:gd name="connsiteY32" fmla="*/ 2103120 h 2163720"/>
              <a:gd name="connsiteX33" fmla="*/ 1584052 w 2841152"/>
              <a:gd name="connsiteY33" fmla="*/ 2163720 h 2163720"/>
              <a:gd name="connsiteX34" fmla="*/ 953202 w 2841152"/>
              <a:gd name="connsiteY34" fmla="*/ 1524504 h 2163720"/>
              <a:gd name="connsiteX35" fmla="*/ 358715 w 2841152"/>
              <a:gd name="connsiteY35" fmla="*/ 1366344 h 2163720"/>
              <a:gd name="connsiteX36" fmla="*/ 0 w 2841152"/>
              <a:gd name="connsiteY36" fmla="*/ 1363902 h 2163720"/>
              <a:gd name="connsiteX0" fmla="*/ 201689 w 2827323"/>
              <a:gd name="connsiteY0" fmla="*/ 1293223 h 2163720"/>
              <a:gd name="connsiteX1" fmla="*/ 0 w 2827323"/>
              <a:gd name="connsiteY1" fmla="*/ 1344608 h 2163720"/>
              <a:gd name="connsiteX2" fmla="*/ 319255 w 2827323"/>
              <a:gd name="connsiteY2" fmla="*/ 1306286 h 2163720"/>
              <a:gd name="connsiteX3" fmla="*/ 462946 w 2827323"/>
              <a:gd name="connsiteY3" fmla="*/ 1280160 h 2163720"/>
              <a:gd name="connsiteX4" fmla="*/ 580512 w 2827323"/>
              <a:gd name="connsiteY4" fmla="*/ 1254035 h 2163720"/>
              <a:gd name="connsiteX5" fmla="*/ 658889 w 2827323"/>
              <a:gd name="connsiteY5" fmla="*/ 1214846 h 2163720"/>
              <a:gd name="connsiteX6" fmla="*/ 711140 w 2827323"/>
              <a:gd name="connsiteY6" fmla="*/ 1201783 h 2163720"/>
              <a:gd name="connsiteX7" fmla="*/ 789518 w 2827323"/>
              <a:gd name="connsiteY7" fmla="*/ 1162595 h 2163720"/>
              <a:gd name="connsiteX8" fmla="*/ 828706 w 2827323"/>
              <a:gd name="connsiteY8" fmla="*/ 1136469 h 2163720"/>
              <a:gd name="connsiteX9" fmla="*/ 946272 w 2827323"/>
              <a:gd name="connsiteY9" fmla="*/ 1071155 h 2163720"/>
              <a:gd name="connsiteX10" fmla="*/ 1050775 w 2827323"/>
              <a:gd name="connsiteY10" fmla="*/ 1005840 h 2163720"/>
              <a:gd name="connsiteX11" fmla="*/ 1089963 w 2827323"/>
              <a:gd name="connsiteY11" fmla="*/ 992777 h 2163720"/>
              <a:gd name="connsiteX12" fmla="*/ 1207529 w 2827323"/>
              <a:gd name="connsiteY12" fmla="*/ 901337 h 2163720"/>
              <a:gd name="connsiteX13" fmla="*/ 1285906 w 2827323"/>
              <a:gd name="connsiteY13" fmla="*/ 849086 h 2163720"/>
              <a:gd name="connsiteX14" fmla="*/ 1351220 w 2827323"/>
              <a:gd name="connsiteY14" fmla="*/ 783772 h 2163720"/>
              <a:gd name="connsiteX15" fmla="*/ 1377346 w 2827323"/>
              <a:gd name="connsiteY15" fmla="*/ 744583 h 2163720"/>
              <a:gd name="connsiteX16" fmla="*/ 1455723 w 2827323"/>
              <a:gd name="connsiteY16" fmla="*/ 666206 h 2163720"/>
              <a:gd name="connsiteX17" fmla="*/ 1494912 w 2827323"/>
              <a:gd name="connsiteY17" fmla="*/ 627017 h 2163720"/>
              <a:gd name="connsiteX18" fmla="*/ 1586352 w 2827323"/>
              <a:gd name="connsiteY18" fmla="*/ 561703 h 2163720"/>
              <a:gd name="connsiteX19" fmla="*/ 1612478 w 2827323"/>
              <a:gd name="connsiteY19" fmla="*/ 522515 h 2163720"/>
              <a:gd name="connsiteX20" fmla="*/ 1690855 w 2827323"/>
              <a:gd name="connsiteY20" fmla="*/ 470263 h 2163720"/>
              <a:gd name="connsiteX21" fmla="*/ 1756169 w 2827323"/>
              <a:gd name="connsiteY21" fmla="*/ 391886 h 2163720"/>
              <a:gd name="connsiteX22" fmla="*/ 1821483 w 2827323"/>
              <a:gd name="connsiteY22" fmla="*/ 326572 h 2163720"/>
              <a:gd name="connsiteX23" fmla="*/ 1886798 w 2827323"/>
              <a:gd name="connsiteY23" fmla="*/ 248195 h 2163720"/>
              <a:gd name="connsiteX24" fmla="*/ 1952112 w 2827323"/>
              <a:gd name="connsiteY24" fmla="*/ 169817 h 2163720"/>
              <a:gd name="connsiteX25" fmla="*/ 2017426 w 2827323"/>
              <a:gd name="connsiteY25" fmla="*/ 52252 h 2163720"/>
              <a:gd name="connsiteX26" fmla="*/ 2056615 w 2827323"/>
              <a:gd name="connsiteY26" fmla="*/ 0 h 2163720"/>
              <a:gd name="connsiteX27" fmla="*/ 2814260 w 2827323"/>
              <a:gd name="connsiteY27" fmla="*/ 0 h 2163720"/>
              <a:gd name="connsiteX28" fmla="*/ 2827323 w 2827323"/>
              <a:gd name="connsiteY28" fmla="*/ 365761 h 2163720"/>
              <a:gd name="connsiteX29" fmla="*/ 2618318 w 2827323"/>
              <a:gd name="connsiteY29" fmla="*/ 744583 h 2163720"/>
              <a:gd name="connsiteX30" fmla="*/ 2187243 w 2827323"/>
              <a:gd name="connsiteY30" fmla="*/ 1097280 h 2163720"/>
              <a:gd name="connsiteX31" fmla="*/ 1795358 w 2827323"/>
              <a:gd name="connsiteY31" fmla="*/ 1815737 h 2163720"/>
              <a:gd name="connsiteX32" fmla="*/ 1795358 w 2827323"/>
              <a:gd name="connsiteY32" fmla="*/ 2103120 h 2163720"/>
              <a:gd name="connsiteX33" fmla="*/ 1570223 w 2827323"/>
              <a:gd name="connsiteY33" fmla="*/ 2163720 h 2163720"/>
              <a:gd name="connsiteX34" fmla="*/ 939373 w 2827323"/>
              <a:gd name="connsiteY34" fmla="*/ 1524504 h 2163720"/>
              <a:gd name="connsiteX35" fmla="*/ 344886 w 2827323"/>
              <a:gd name="connsiteY35" fmla="*/ 1366344 h 2163720"/>
              <a:gd name="connsiteX36" fmla="*/ 143016 w 2827323"/>
              <a:gd name="connsiteY36" fmla="*/ 1359580 h 2163720"/>
              <a:gd name="connsiteX0" fmla="*/ 201689 w 2827323"/>
              <a:gd name="connsiteY0" fmla="*/ 1293223 h 2163720"/>
              <a:gd name="connsiteX1" fmla="*/ 0 w 2827323"/>
              <a:gd name="connsiteY1" fmla="*/ 1344608 h 2163720"/>
              <a:gd name="connsiteX2" fmla="*/ 319255 w 2827323"/>
              <a:gd name="connsiteY2" fmla="*/ 1306286 h 2163720"/>
              <a:gd name="connsiteX3" fmla="*/ 462946 w 2827323"/>
              <a:gd name="connsiteY3" fmla="*/ 1280160 h 2163720"/>
              <a:gd name="connsiteX4" fmla="*/ 580512 w 2827323"/>
              <a:gd name="connsiteY4" fmla="*/ 1254035 h 2163720"/>
              <a:gd name="connsiteX5" fmla="*/ 658889 w 2827323"/>
              <a:gd name="connsiteY5" fmla="*/ 1214846 h 2163720"/>
              <a:gd name="connsiteX6" fmla="*/ 711140 w 2827323"/>
              <a:gd name="connsiteY6" fmla="*/ 1201783 h 2163720"/>
              <a:gd name="connsiteX7" fmla="*/ 789518 w 2827323"/>
              <a:gd name="connsiteY7" fmla="*/ 1162595 h 2163720"/>
              <a:gd name="connsiteX8" fmla="*/ 828706 w 2827323"/>
              <a:gd name="connsiteY8" fmla="*/ 1136469 h 2163720"/>
              <a:gd name="connsiteX9" fmla="*/ 946272 w 2827323"/>
              <a:gd name="connsiteY9" fmla="*/ 1071155 h 2163720"/>
              <a:gd name="connsiteX10" fmla="*/ 1050775 w 2827323"/>
              <a:gd name="connsiteY10" fmla="*/ 1005840 h 2163720"/>
              <a:gd name="connsiteX11" fmla="*/ 1089963 w 2827323"/>
              <a:gd name="connsiteY11" fmla="*/ 992777 h 2163720"/>
              <a:gd name="connsiteX12" fmla="*/ 1207529 w 2827323"/>
              <a:gd name="connsiteY12" fmla="*/ 901337 h 2163720"/>
              <a:gd name="connsiteX13" fmla="*/ 1285906 w 2827323"/>
              <a:gd name="connsiteY13" fmla="*/ 849086 h 2163720"/>
              <a:gd name="connsiteX14" fmla="*/ 1351220 w 2827323"/>
              <a:gd name="connsiteY14" fmla="*/ 783772 h 2163720"/>
              <a:gd name="connsiteX15" fmla="*/ 1377346 w 2827323"/>
              <a:gd name="connsiteY15" fmla="*/ 744583 h 2163720"/>
              <a:gd name="connsiteX16" fmla="*/ 1455723 w 2827323"/>
              <a:gd name="connsiteY16" fmla="*/ 666206 h 2163720"/>
              <a:gd name="connsiteX17" fmla="*/ 1494912 w 2827323"/>
              <a:gd name="connsiteY17" fmla="*/ 627017 h 2163720"/>
              <a:gd name="connsiteX18" fmla="*/ 1586352 w 2827323"/>
              <a:gd name="connsiteY18" fmla="*/ 561703 h 2163720"/>
              <a:gd name="connsiteX19" fmla="*/ 1612478 w 2827323"/>
              <a:gd name="connsiteY19" fmla="*/ 522515 h 2163720"/>
              <a:gd name="connsiteX20" fmla="*/ 1690855 w 2827323"/>
              <a:gd name="connsiteY20" fmla="*/ 470263 h 2163720"/>
              <a:gd name="connsiteX21" fmla="*/ 1756169 w 2827323"/>
              <a:gd name="connsiteY21" fmla="*/ 391886 h 2163720"/>
              <a:gd name="connsiteX22" fmla="*/ 1821483 w 2827323"/>
              <a:gd name="connsiteY22" fmla="*/ 326572 h 2163720"/>
              <a:gd name="connsiteX23" fmla="*/ 1886798 w 2827323"/>
              <a:gd name="connsiteY23" fmla="*/ 248195 h 2163720"/>
              <a:gd name="connsiteX24" fmla="*/ 1952112 w 2827323"/>
              <a:gd name="connsiteY24" fmla="*/ 169817 h 2163720"/>
              <a:gd name="connsiteX25" fmla="*/ 2017426 w 2827323"/>
              <a:gd name="connsiteY25" fmla="*/ 52252 h 2163720"/>
              <a:gd name="connsiteX26" fmla="*/ 2056615 w 2827323"/>
              <a:gd name="connsiteY26" fmla="*/ 0 h 2163720"/>
              <a:gd name="connsiteX27" fmla="*/ 2814260 w 2827323"/>
              <a:gd name="connsiteY27" fmla="*/ 0 h 2163720"/>
              <a:gd name="connsiteX28" fmla="*/ 2827323 w 2827323"/>
              <a:gd name="connsiteY28" fmla="*/ 365761 h 2163720"/>
              <a:gd name="connsiteX29" fmla="*/ 2618318 w 2827323"/>
              <a:gd name="connsiteY29" fmla="*/ 744583 h 2163720"/>
              <a:gd name="connsiteX30" fmla="*/ 2187243 w 2827323"/>
              <a:gd name="connsiteY30" fmla="*/ 1097280 h 2163720"/>
              <a:gd name="connsiteX31" fmla="*/ 1795358 w 2827323"/>
              <a:gd name="connsiteY31" fmla="*/ 1815737 h 2163720"/>
              <a:gd name="connsiteX32" fmla="*/ 1795358 w 2827323"/>
              <a:gd name="connsiteY32" fmla="*/ 2103120 h 2163720"/>
              <a:gd name="connsiteX33" fmla="*/ 1570223 w 2827323"/>
              <a:gd name="connsiteY33" fmla="*/ 2163720 h 2163720"/>
              <a:gd name="connsiteX34" fmla="*/ 939373 w 2827323"/>
              <a:gd name="connsiteY34" fmla="*/ 1524504 h 2163720"/>
              <a:gd name="connsiteX35" fmla="*/ 356292 w 2827323"/>
              <a:gd name="connsiteY35" fmla="*/ 1362021 h 2163720"/>
              <a:gd name="connsiteX36" fmla="*/ 143016 w 2827323"/>
              <a:gd name="connsiteY36" fmla="*/ 1359580 h 2163720"/>
              <a:gd name="connsiteX0" fmla="*/ 201689 w 2827323"/>
              <a:gd name="connsiteY0" fmla="*/ 1293223 h 2163720"/>
              <a:gd name="connsiteX1" fmla="*/ 0 w 2827323"/>
              <a:gd name="connsiteY1" fmla="*/ 1344608 h 2163720"/>
              <a:gd name="connsiteX2" fmla="*/ 319255 w 2827323"/>
              <a:gd name="connsiteY2" fmla="*/ 1306286 h 2163720"/>
              <a:gd name="connsiteX3" fmla="*/ 462946 w 2827323"/>
              <a:gd name="connsiteY3" fmla="*/ 1280160 h 2163720"/>
              <a:gd name="connsiteX4" fmla="*/ 580512 w 2827323"/>
              <a:gd name="connsiteY4" fmla="*/ 1254035 h 2163720"/>
              <a:gd name="connsiteX5" fmla="*/ 658889 w 2827323"/>
              <a:gd name="connsiteY5" fmla="*/ 1214846 h 2163720"/>
              <a:gd name="connsiteX6" fmla="*/ 711140 w 2827323"/>
              <a:gd name="connsiteY6" fmla="*/ 1201783 h 2163720"/>
              <a:gd name="connsiteX7" fmla="*/ 789518 w 2827323"/>
              <a:gd name="connsiteY7" fmla="*/ 1162595 h 2163720"/>
              <a:gd name="connsiteX8" fmla="*/ 828706 w 2827323"/>
              <a:gd name="connsiteY8" fmla="*/ 1136469 h 2163720"/>
              <a:gd name="connsiteX9" fmla="*/ 946272 w 2827323"/>
              <a:gd name="connsiteY9" fmla="*/ 1071155 h 2163720"/>
              <a:gd name="connsiteX10" fmla="*/ 1050775 w 2827323"/>
              <a:gd name="connsiteY10" fmla="*/ 1005840 h 2163720"/>
              <a:gd name="connsiteX11" fmla="*/ 1089963 w 2827323"/>
              <a:gd name="connsiteY11" fmla="*/ 992777 h 2163720"/>
              <a:gd name="connsiteX12" fmla="*/ 1207529 w 2827323"/>
              <a:gd name="connsiteY12" fmla="*/ 901337 h 2163720"/>
              <a:gd name="connsiteX13" fmla="*/ 1285906 w 2827323"/>
              <a:gd name="connsiteY13" fmla="*/ 849086 h 2163720"/>
              <a:gd name="connsiteX14" fmla="*/ 1351220 w 2827323"/>
              <a:gd name="connsiteY14" fmla="*/ 783772 h 2163720"/>
              <a:gd name="connsiteX15" fmla="*/ 1377346 w 2827323"/>
              <a:gd name="connsiteY15" fmla="*/ 744583 h 2163720"/>
              <a:gd name="connsiteX16" fmla="*/ 1455723 w 2827323"/>
              <a:gd name="connsiteY16" fmla="*/ 666206 h 2163720"/>
              <a:gd name="connsiteX17" fmla="*/ 1494912 w 2827323"/>
              <a:gd name="connsiteY17" fmla="*/ 627017 h 2163720"/>
              <a:gd name="connsiteX18" fmla="*/ 1586352 w 2827323"/>
              <a:gd name="connsiteY18" fmla="*/ 561703 h 2163720"/>
              <a:gd name="connsiteX19" fmla="*/ 1612478 w 2827323"/>
              <a:gd name="connsiteY19" fmla="*/ 522515 h 2163720"/>
              <a:gd name="connsiteX20" fmla="*/ 1690855 w 2827323"/>
              <a:gd name="connsiteY20" fmla="*/ 470263 h 2163720"/>
              <a:gd name="connsiteX21" fmla="*/ 1756169 w 2827323"/>
              <a:gd name="connsiteY21" fmla="*/ 391886 h 2163720"/>
              <a:gd name="connsiteX22" fmla="*/ 1821483 w 2827323"/>
              <a:gd name="connsiteY22" fmla="*/ 326572 h 2163720"/>
              <a:gd name="connsiteX23" fmla="*/ 1886798 w 2827323"/>
              <a:gd name="connsiteY23" fmla="*/ 248195 h 2163720"/>
              <a:gd name="connsiteX24" fmla="*/ 1952112 w 2827323"/>
              <a:gd name="connsiteY24" fmla="*/ 169817 h 2163720"/>
              <a:gd name="connsiteX25" fmla="*/ 2017426 w 2827323"/>
              <a:gd name="connsiteY25" fmla="*/ 52252 h 2163720"/>
              <a:gd name="connsiteX26" fmla="*/ 2056615 w 2827323"/>
              <a:gd name="connsiteY26" fmla="*/ 0 h 2163720"/>
              <a:gd name="connsiteX27" fmla="*/ 2814260 w 2827323"/>
              <a:gd name="connsiteY27" fmla="*/ 0 h 2163720"/>
              <a:gd name="connsiteX28" fmla="*/ 2827323 w 2827323"/>
              <a:gd name="connsiteY28" fmla="*/ 365761 h 2163720"/>
              <a:gd name="connsiteX29" fmla="*/ 2618318 w 2827323"/>
              <a:gd name="connsiteY29" fmla="*/ 744583 h 2163720"/>
              <a:gd name="connsiteX30" fmla="*/ 2187243 w 2827323"/>
              <a:gd name="connsiteY30" fmla="*/ 1097280 h 2163720"/>
              <a:gd name="connsiteX31" fmla="*/ 1795358 w 2827323"/>
              <a:gd name="connsiteY31" fmla="*/ 1815737 h 2163720"/>
              <a:gd name="connsiteX32" fmla="*/ 1795358 w 2827323"/>
              <a:gd name="connsiteY32" fmla="*/ 2103120 h 2163720"/>
              <a:gd name="connsiteX33" fmla="*/ 1570223 w 2827323"/>
              <a:gd name="connsiteY33" fmla="*/ 2163720 h 2163720"/>
              <a:gd name="connsiteX34" fmla="*/ 936522 w 2827323"/>
              <a:gd name="connsiteY34" fmla="*/ 1502890 h 2163720"/>
              <a:gd name="connsiteX35" fmla="*/ 356292 w 2827323"/>
              <a:gd name="connsiteY35" fmla="*/ 1362021 h 2163720"/>
              <a:gd name="connsiteX36" fmla="*/ 143016 w 2827323"/>
              <a:gd name="connsiteY36" fmla="*/ 1359580 h 2163720"/>
              <a:gd name="connsiteX0" fmla="*/ 201689 w 2827323"/>
              <a:gd name="connsiteY0" fmla="*/ 1293223 h 2181011"/>
              <a:gd name="connsiteX1" fmla="*/ 0 w 2827323"/>
              <a:gd name="connsiteY1" fmla="*/ 1344608 h 2181011"/>
              <a:gd name="connsiteX2" fmla="*/ 319255 w 2827323"/>
              <a:gd name="connsiteY2" fmla="*/ 1306286 h 2181011"/>
              <a:gd name="connsiteX3" fmla="*/ 462946 w 2827323"/>
              <a:gd name="connsiteY3" fmla="*/ 1280160 h 2181011"/>
              <a:gd name="connsiteX4" fmla="*/ 580512 w 2827323"/>
              <a:gd name="connsiteY4" fmla="*/ 1254035 h 2181011"/>
              <a:gd name="connsiteX5" fmla="*/ 658889 w 2827323"/>
              <a:gd name="connsiteY5" fmla="*/ 1214846 h 2181011"/>
              <a:gd name="connsiteX6" fmla="*/ 711140 w 2827323"/>
              <a:gd name="connsiteY6" fmla="*/ 1201783 h 2181011"/>
              <a:gd name="connsiteX7" fmla="*/ 789518 w 2827323"/>
              <a:gd name="connsiteY7" fmla="*/ 1162595 h 2181011"/>
              <a:gd name="connsiteX8" fmla="*/ 828706 w 2827323"/>
              <a:gd name="connsiteY8" fmla="*/ 1136469 h 2181011"/>
              <a:gd name="connsiteX9" fmla="*/ 946272 w 2827323"/>
              <a:gd name="connsiteY9" fmla="*/ 1071155 h 2181011"/>
              <a:gd name="connsiteX10" fmla="*/ 1050775 w 2827323"/>
              <a:gd name="connsiteY10" fmla="*/ 1005840 h 2181011"/>
              <a:gd name="connsiteX11" fmla="*/ 1089963 w 2827323"/>
              <a:gd name="connsiteY11" fmla="*/ 992777 h 2181011"/>
              <a:gd name="connsiteX12" fmla="*/ 1207529 w 2827323"/>
              <a:gd name="connsiteY12" fmla="*/ 901337 h 2181011"/>
              <a:gd name="connsiteX13" fmla="*/ 1285906 w 2827323"/>
              <a:gd name="connsiteY13" fmla="*/ 849086 h 2181011"/>
              <a:gd name="connsiteX14" fmla="*/ 1351220 w 2827323"/>
              <a:gd name="connsiteY14" fmla="*/ 783772 h 2181011"/>
              <a:gd name="connsiteX15" fmla="*/ 1377346 w 2827323"/>
              <a:gd name="connsiteY15" fmla="*/ 744583 h 2181011"/>
              <a:gd name="connsiteX16" fmla="*/ 1455723 w 2827323"/>
              <a:gd name="connsiteY16" fmla="*/ 666206 h 2181011"/>
              <a:gd name="connsiteX17" fmla="*/ 1494912 w 2827323"/>
              <a:gd name="connsiteY17" fmla="*/ 627017 h 2181011"/>
              <a:gd name="connsiteX18" fmla="*/ 1586352 w 2827323"/>
              <a:gd name="connsiteY18" fmla="*/ 561703 h 2181011"/>
              <a:gd name="connsiteX19" fmla="*/ 1612478 w 2827323"/>
              <a:gd name="connsiteY19" fmla="*/ 522515 h 2181011"/>
              <a:gd name="connsiteX20" fmla="*/ 1690855 w 2827323"/>
              <a:gd name="connsiteY20" fmla="*/ 470263 h 2181011"/>
              <a:gd name="connsiteX21" fmla="*/ 1756169 w 2827323"/>
              <a:gd name="connsiteY21" fmla="*/ 391886 h 2181011"/>
              <a:gd name="connsiteX22" fmla="*/ 1821483 w 2827323"/>
              <a:gd name="connsiteY22" fmla="*/ 326572 h 2181011"/>
              <a:gd name="connsiteX23" fmla="*/ 1886798 w 2827323"/>
              <a:gd name="connsiteY23" fmla="*/ 248195 h 2181011"/>
              <a:gd name="connsiteX24" fmla="*/ 1952112 w 2827323"/>
              <a:gd name="connsiteY24" fmla="*/ 169817 h 2181011"/>
              <a:gd name="connsiteX25" fmla="*/ 2017426 w 2827323"/>
              <a:gd name="connsiteY25" fmla="*/ 52252 h 2181011"/>
              <a:gd name="connsiteX26" fmla="*/ 2056615 w 2827323"/>
              <a:gd name="connsiteY26" fmla="*/ 0 h 2181011"/>
              <a:gd name="connsiteX27" fmla="*/ 2814260 w 2827323"/>
              <a:gd name="connsiteY27" fmla="*/ 0 h 2181011"/>
              <a:gd name="connsiteX28" fmla="*/ 2827323 w 2827323"/>
              <a:gd name="connsiteY28" fmla="*/ 365761 h 2181011"/>
              <a:gd name="connsiteX29" fmla="*/ 2618318 w 2827323"/>
              <a:gd name="connsiteY29" fmla="*/ 744583 h 2181011"/>
              <a:gd name="connsiteX30" fmla="*/ 2187243 w 2827323"/>
              <a:gd name="connsiteY30" fmla="*/ 1097280 h 2181011"/>
              <a:gd name="connsiteX31" fmla="*/ 1795358 w 2827323"/>
              <a:gd name="connsiteY31" fmla="*/ 1815737 h 2181011"/>
              <a:gd name="connsiteX32" fmla="*/ 1795358 w 2827323"/>
              <a:gd name="connsiteY32" fmla="*/ 2103120 h 2181011"/>
              <a:gd name="connsiteX33" fmla="*/ 1555965 w 2827323"/>
              <a:gd name="connsiteY33" fmla="*/ 2181011 h 2181011"/>
              <a:gd name="connsiteX34" fmla="*/ 936522 w 2827323"/>
              <a:gd name="connsiteY34" fmla="*/ 1502890 h 2181011"/>
              <a:gd name="connsiteX35" fmla="*/ 356292 w 2827323"/>
              <a:gd name="connsiteY35" fmla="*/ 1362021 h 2181011"/>
              <a:gd name="connsiteX36" fmla="*/ 143016 w 2827323"/>
              <a:gd name="connsiteY36" fmla="*/ 1359580 h 2181011"/>
              <a:gd name="connsiteX0" fmla="*/ 201689 w 2827323"/>
              <a:gd name="connsiteY0" fmla="*/ 1293223 h 2181011"/>
              <a:gd name="connsiteX1" fmla="*/ 0 w 2827323"/>
              <a:gd name="connsiteY1" fmla="*/ 1344608 h 2181011"/>
              <a:gd name="connsiteX2" fmla="*/ 319255 w 2827323"/>
              <a:gd name="connsiteY2" fmla="*/ 1306286 h 2181011"/>
              <a:gd name="connsiteX3" fmla="*/ 462946 w 2827323"/>
              <a:gd name="connsiteY3" fmla="*/ 1280160 h 2181011"/>
              <a:gd name="connsiteX4" fmla="*/ 580512 w 2827323"/>
              <a:gd name="connsiteY4" fmla="*/ 1254035 h 2181011"/>
              <a:gd name="connsiteX5" fmla="*/ 658889 w 2827323"/>
              <a:gd name="connsiteY5" fmla="*/ 1214846 h 2181011"/>
              <a:gd name="connsiteX6" fmla="*/ 711140 w 2827323"/>
              <a:gd name="connsiteY6" fmla="*/ 1201783 h 2181011"/>
              <a:gd name="connsiteX7" fmla="*/ 789518 w 2827323"/>
              <a:gd name="connsiteY7" fmla="*/ 1162595 h 2181011"/>
              <a:gd name="connsiteX8" fmla="*/ 828706 w 2827323"/>
              <a:gd name="connsiteY8" fmla="*/ 1136469 h 2181011"/>
              <a:gd name="connsiteX9" fmla="*/ 946272 w 2827323"/>
              <a:gd name="connsiteY9" fmla="*/ 1071155 h 2181011"/>
              <a:gd name="connsiteX10" fmla="*/ 1050775 w 2827323"/>
              <a:gd name="connsiteY10" fmla="*/ 1005840 h 2181011"/>
              <a:gd name="connsiteX11" fmla="*/ 1089963 w 2827323"/>
              <a:gd name="connsiteY11" fmla="*/ 992777 h 2181011"/>
              <a:gd name="connsiteX12" fmla="*/ 1207529 w 2827323"/>
              <a:gd name="connsiteY12" fmla="*/ 901337 h 2181011"/>
              <a:gd name="connsiteX13" fmla="*/ 1285906 w 2827323"/>
              <a:gd name="connsiteY13" fmla="*/ 849086 h 2181011"/>
              <a:gd name="connsiteX14" fmla="*/ 1351220 w 2827323"/>
              <a:gd name="connsiteY14" fmla="*/ 783772 h 2181011"/>
              <a:gd name="connsiteX15" fmla="*/ 1377346 w 2827323"/>
              <a:gd name="connsiteY15" fmla="*/ 744583 h 2181011"/>
              <a:gd name="connsiteX16" fmla="*/ 1455723 w 2827323"/>
              <a:gd name="connsiteY16" fmla="*/ 666206 h 2181011"/>
              <a:gd name="connsiteX17" fmla="*/ 1494912 w 2827323"/>
              <a:gd name="connsiteY17" fmla="*/ 627017 h 2181011"/>
              <a:gd name="connsiteX18" fmla="*/ 1586352 w 2827323"/>
              <a:gd name="connsiteY18" fmla="*/ 561703 h 2181011"/>
              <a:gd name="connsiteX19" fmla="*/ 1612478 w 2827323"/>
              <a:gd name="connsiteY19" fmla="*/ 522515 h 2181011"/>
              <a:gd name="connsiteX20" fmla="*/ 1690855 w 2827323"/>
              <a:gd name="connsiteY20" fmla="*/ 470263 h 2181011"/>
              <a:gd name="connsiteX21" fmla="*/ 1756169 w 2827323"/>
              <a:gd name="connsiteY21" fmla="*/ 391886 h 2181011"/>
              <a:gd name="connsiteX22" fmla="*/ 1821483 w 2827323"/>
              <a:gd name="connsiteY22" fmla="*/ 326572 h 2181011"/>
              <a:gd name="connsiteX23" fmla="*/ 1886798 w 2827323"/>
              <a:gd name="connsiteY23" fmla="*/ 248195 h 2181011"/>
              <a:gd name="connsiteX24" fmla="*/ 1952112 w 2827323"/>
              <a:gd name="connsiteY24" fmla="*/ 169817 h 2181011"/>
              <a:gd name="connsiteX25" fmla="*/ 2017426 w 2827323"/>
              <a:gd name="connsiteY25" fmla="*/ 52252 h 2181011"/>
              <a:gd name="connsiteX26" fmla="*/ 2056615 w 2827323"/>
              <a:gd name="connsiteY26" fmla="*/ 0 h 2181011"/>
              <a:gd name="connsiteX27" fmla="*/ 2814260 w 2827323"/>
              <a:gd name="connsiteY27" fmla="*/ 0 h 2181011"/>
              <a:gd name="connsiteX28" fmla="*/ 2827323 w 2827323"/>
              <a:gd name="connsiteY28" fmla="*/ 365761 h 2181011"/>
              <a:gd name="connsiteX29" fmla="*/ 2618318 w 2827323"/>
              <a:gd name="connsiteY29" fmla="*/ 744583 h 2181011"/>
              <a:gd name="connsiteX30" fmla="*/ 2187243 w 2827323"/>
              <a:gd name="connsiteY30" fmla="*/ 1097280 h 2181011"/>
              <a:gd name="connsiteX31" fmla="*/ 1795358 w 2827323"/>
              <a:gd name="connsiteY31" fmla="*/ 1815737 h 2181011"/>
              <a:gd name="connsiteX32" fmla="*/ 1795358 w 2827323"/>
              <a:gd name="connsiteY32" fmla="*/ 2103120 h 2181011"/>
              <a:gd name="connsiteX33" fmla="*/ 1555965 w 2827323"/>
              <a:gd name="connsiteY33" fmla="*/ 2181011 h 2181011"/>
              <a:gd name="connsiteX34" fmla="*/ 945077 w 2827323"/>
              <a:gd name="connsiteY34" fmla="*/ 1520181 h 2181011"/>
              <a:gd name="connsiteX35" fmla="*/ 356292 w 2827323"/>
              <a:gd name="connsiteY35" fmla="*/ 1362021 h 2181011"/>
              <a:gd name="connsiteX36" fmla="*/ 143016 w 2827323"/>
              <a:gd name="connsiteY36" fmla="*/ 1359580 h 2181011"/>
              <a:gd name="connsiteX0" fmla="*/ 201689 w 2827323"/>
              <a:gd name="connsiteY0" fmla="*/ 1293223 h 2220592"/>
              <a:gd name="connsiteX1" fmla="*/ 0 w 2827323"/>
              <a:gd name="connsiteY1" fmla="*/ 1344608 h 2220592"/>
              <a:gd name="connsiteX2" fmla="*/ 319255 w 2827323"/>
              <a:gd name="connsiteY2" fmla="*/ 1306286 h 2220592"/>
              <a:gd name="connsiteX3" fmla="*/ 462946 w 2827323"/>
              <a:gd name="connsiteY3" fmla="*/ 1280160 h 2220592"/>
              <a:gd name="connsiteX4" fmla="*/ 580512 w 2827323"/>
              <a:gd name="connsiteY4" fmla="*/ 1254035 h 2220592"/>
              <a:gd name="connsiteX5" fmla="*/ 658889 w 2827323"/>
              <a:gd name="connsiteY5" fmla="*/ 1214846 h 2220592"/>
              <a:gd name="connsiteX6" fmla="*/ 711140 w 2827323"/>
              <a:gd name="connsiteY6" fmla="*/ 1201783 h 2220592"/>
              <a:gd name="connsiteX7" fmla="*/ 789518 w 2827323"/>
              <a:gd name="connsiteY7" fmla="*/ 1162595 h 2220592"/>
              <a:gd name="connsiteX8" fmla="*/ 828706 w 2827323"/>
              <a:gd name="connsiteY8" fmla="*/ 1136469 h 2220592"/>
              <a:gd name="connsiteX9" fmla="*/ 946272 w 2827323"/>
              <a:gd name="connsiteY9" fmla="*/ 1071155 h 2220592"/>
              <a:gd name="connsiteX10" fmla="*/ 1050775 w 2827323"/>
              <a:gd name="connsiteY10" fmla="*/ 1005840 h 2220592"/>
              <a:gd name="connsiteX11" fmla="*/ 1089963 w 2827323"/>
              <a:gd name="connsiteY11" fmla="*/ 992777 h 2220592"/>
              <a:gd name="connsiteX12" fmla="*/ 1207529 w 2827323"/>
              <a:gd name="connsiteY12" fmla="*/ 901337 h 2220592"/>
              <a:gd name="connsiteX13" fmla="*/ 1285906 w 2827323"/>
              <a:gd name="connsiteY13" fmla="*/ 849086 h 2220592"/>
              <a:gd name="connsiteX14" fmla="*/ 1351220 w 2827323"/>
              <a:gd name="connsiteY14" fmla="*/ 783772 h 2220592"/>
              <a:gd name="connsiteX15" fmla="*/ 1377346 w 2827323"/>
              <a:gd name="connsiteY15" fmla="*/ 744583 h 2220592"/>
              <a:gd name="connsiteX16" fmla="*/ 1455723 w 2827323"/>
              <a:gd name="connsiteY16" fmla="*/ 666206 h 2220592"/>
              <a:gd name="connsiteX17" fmla="*/ 1494912 w 2827323"/>
              <a:gd name="connsiteY17" fmla="*/ 627017 h 2220592"/>
              <a:gd name="connsiteX18" fmla="*/ 1586352 w 2827323"/>
              <a:gd name="connsiteY18" fmla="*/ 561703 h 2220592"/>
              <a:gd name="connsiteX19" fmla="*/ 1612478 w 2827323"/>
              <a:gd name="connsiteY19" fmla="*/ 522515 h 2220592"/>
              <a:gd name="connsiteX20" fmla="*/ 1690855 w 2827323"/>
              <a:gd name="connsiteY20" fmla="*/ 470263 h 2220592"/>
              <a:gd name="connsiteX21" fmla="*/ 1756169 w 2827323"/>
              <a:gd name="connsiteY21" fmla="*/ 391886 h 2220592"/>
              <a:gd name="connsiteX22" fmla="*/ 1821483 w 2827323"/>
              <a:gd name="connsiteY22" fmla="*/ 326572 h 2220592"/>
              <a:gd name="connsiteX23" fmla="*/ 1886798 w 2827323"/>
              <a:gd name="connsiteY23" fmla="*/ 248195 h 2220592"/>
              <a:gd name="connsiteX24" fmla="*/ 1952112 w 2827323"/>
              <a:gd name="connsiteY24" fmla="*/ 169817 h 2220592"/>
              <a:gd name="connsiteX25" fmla="*/ 2017426 w 2827323"/>
              <a:gd name="connsiteY25" fmla="*/ 52252 h 2220592"/>
              <a:gd name="connsiteX26" fmla="*/ 2056615 w 2827323"/>
              <a:gd name="connsiteY26" fmla="*/ 0 h 2220592"/>
              <a:gd name="connsiteX27" fmla="*/ 2814260 w 2827323"/>
              <a:gd name="connsiteY27" fmla="*/ 0 h 2220592"/>
              <a:gd name="connsiteX28" fmla="*/ 2827323 w 2827323"/>
              <a:gd name="connsiteY28" fmla="*/ 365761 h 2220592"/>
              <a:gd name="connsiteX29" fmla="*/ 2618318 w 2827323"/>
              <a:gd name="connsiteY29" fmla="*/ 744583 h 2220592"/>
              <a:gd name="connsiteX30" fmla="*/ 2187243 w 2827323"/>
              <a:gd name="connsiteY30" fmla="*/ 1097280 h 2220592"/>
              <a:gd name="connsiteX31" fmla="*/ 1795358 w 2827323"/>
              <a:gd name="connsiteY31" fmla="*/ 1815737 h 2220592"/>
              <a:gd name="connsiteX32" fmla="*/ 1795358 w 2827323"/>
              <a:gd name="connsiteY32" fmla="*/ 2103120 h 2220592"/>
              <a:gd name="connsiteX33" fmla="*/ 1257365 w 2827323"/>
              <a:gd name="connsiteY33" fmla="*/ 2220592 h 2220592"/>
              <a:gd name="connsiteX34" fmla="*/ 945077 w 2827323"/>
              <a:gd name="connsiteY34" fmla="*/ 1520181 h 2220592"/>
              <a:gd name="connsiteX35" fmla="*/ 356292 w 2827323"/>
              <a:gd name="connsiteY35" fmla="*/ 1362021 h 2220592"/>
              <a:gd name="connsiteX36" fmla="*/ 143016 w 2827323"/>
              <a:gd name="connsiteY36" fmla="*/ 1359580 h 2220592"/>
              <a:gd name="connsiteX0" fmla="*/ 58673 w 2684307"/>
              <a:gd name="connsiteY0" fmla="*/ 1293223 h 2220592"/>
              <a:gd name="connsiteX1" fmla="*/ 1451508 w 2684307"/>
              <a:gd name="connsiteY1" fmla="*/ 1225865 h 2220592"/>
              <a:gd name="connsiteX2" fmla="*/ 176239 w 2684307"/>
              <a:gd name="connsiteY2" fmla="*/ 1306286 h 2220592"/>
              <a:gd name="connsiteX3" fmla="*/ 319930 w 2684307"/>
              <a:gd name="connsiteY3" fmla="*/ 1280160 h 2220592"/>
              <a:gd name="connsiteX4" fmla="*/ 437496 w 2684307"/>
              <a:gd name="connsiteY4" fmla="*/ 1254035 h 2220592"/>
              <a:gd name="connsiteX5" fmla="*/ 515873 w 2684307"/>
              <a:gd name="connsiteY5" fmla="*/ 1214846 h 2220592"/>
              <a:gd name="connsiteX6" fmla="*/ 568124 w 2684307"/>
              <a:gd name="connsiteY6" fmla="*/ 1201783 h 2220592"/>
              <a:gd name="connsiteX7" fmla="*/ 646502 w 2684307"/>
              <a:gd name="connsiteY7" fmla="*/ 1162595 h 2220592"/>
              <a:gd name="connsiteX8" fmla="*/ 685690 w 2684307"/>
              <a:gd name="connsiteY8" fmla="*/ 1136469 h 2220592"/>
              <a:gd name="connsiteX9" fmla="*/ 803256 w 2684307"/>
              <a:gd name="connsiteY9" fmla="*/ 1071155 h 2220592"/>
              <a:gd name="connsiteX10" fmla="*/ 907759 w 2684307"/>
              <a:gd name="connsiteY10" fmla="*/ 1005840 h 2220592"/>
              <a:gd name="connsiteX11" fmla="*/ 946947 w 2684307"/>
              <a:gd name="connsiteY11" fmla="*/ 992777 h 2220592"/>
              <a:gd name="connsiteX12" fmla="*/ 1064513 w 2684307"/>
              <a:gd name="connsiteY12" fmla="*/ 901337 h 2220592"/>
              <a:gd name="connsiteX13" fmla="*/ 1142890 w 2684307"/>
              <a:gd name="connsiteY13" fmla="*/ 849086 h 2220592"/>
              <a:gd name="connsiteX14" fmla="*/ 1208204 w 2684307"/>
              <a:gd name="connsiteY14" fmla="*/ 783772 h 2220592"/>
              <a:gd name="connsiteX15" fmla="*/ 1234330 w 2684307"/>
              <a:gd name="connsiteY15" fmla="*/ 744583 h 2220592"/>
              <a:gd name="connsiteX16" fmla="*/ 1312707 w 2684307"/>
              <a:gd name="connsiteY16" fmla="*/ 666206 h 2220592"/>
              <a:gd name="connsiteX17" fmla="*/ 1351896 w 2684307"/>
              <a:gd name="connsiteY17" fmla="*/ 627017 h 2220592"/>
              <a:gd name="connsiteX18" fmla="*/ 1443336 w 2684307"/>
              <a:gd name="connsiteY18" fmla="*/ 561703 h 2220592"/>
              <a:gd name="connsiteX19" fmla="*/ 1469462 w 2684307"/>
              <a:gd name="connsiteY19" fmla="*/ 522515 h 2220592"/>
              <a:gd name="connsiteX20" fmla="*/ 1547839 w 2684307"/>
              <a:gd name="connsiteY20" fmla="*/ 470263 h 2220592"/>
              <a:gd name="connsiteX21" fmla="*/ 1613153 w 2684307"/>
              <a:gd name="connsiteY21" fmla="*/ 391886 h 2220592"/>
              <a:gd name="connsiteX22" fmla="*/ 1678467 w 2684307"/>
              <a:gd name="connsiteY22" fmla="*/ 326572 h 2220592"/>
              <a:gd name="connsiteX23" fmla="*/ 1743782 w 2684307"/>
              <a:gd name="connsiteY23" fmla="*/ 248195 h 2220592"/>
              <a:gd name="connsiteX24" fmla="*/ 1809096 w 2684307"/>
              <a:gd name="connsiteY24" fmla="*/ 169817 h 2220592"/>
              <a:gd name="connsiteX25" fmla="*/ 1874410 w 2684307"/>
              <a:gd name="connsiteY25" fmla="*/ 52252 h 2220592"/>
              <a:gd name="connsiteX26" fmla="*/ 1913599 w 2684307"/>
              <a:gd name="connsiteY26" fmla="*/ 0 h 2220592"/>
              <a:gd name="connsiteX27" fmla="*/ 2671244 w 2684307"/>
              <a:gd name="connsiteY27" fmla="*/ 0 h 2220592"/>
              <a:gd name="connsiteX28" fmla="*/ 2684307 w 2684307"/>
              <a:gd name="connsiteY28" fmla="*/ 365761 h 2220592"/>
              <a:gd name="connsiteX29" fmla="*/ 2475302 w 2684307"/>
              <a:gd name="connsiteY29" fmla="*/ 744583 h 2220592"/>
              <a:gd name="connsiteX30" fmla="*/ 2044227 w 2684307"/>
              <a:gd name="connsiteY30" fmla="*/ 1097280 h 2220592"/>
              <a:gd name="connsiteX31" fmla="*/ 1652342 w 2684307"/>
              <a:gd name="connsiteY31" fmla="*/ 1815737 h 2220592"/>
              <a:gd name="connsiteX32" fmla="*/ 1652342 w 2684307"/>
              <a:gd name="connsiteY32" fmla="*/ 2103120 h 2220592"/>
              <a:gd name="connsiteX33" fmla="*/ 1114349 w 2684307"/>
              <a:gd name="connsiteY33" fmla="*/ 2220592 h 2220592"/>
              <a:gd name="connsiteX34" fmla="*/ 802061 w 2684307"/>
              <a:gd name="connsiteY34" fmla="*/ 1520181 h 2220592"/>
              <a:gd name="connsiteX35" fmla="*/ 213276 w 2684307"/>
              <a:gd name="connsiteY35" fmla="*/ 1362021 h 2220592"/>
              <a:gd name="connsiteX36" fmla="*/ 0 w 2684307"/>
              <a:gd name="connsiteY36" fmla="*/ 1359580 h 2220592"/>
              <a:gd name="connsiteX0" fmla="*/ 0 w 2625634"/>
              <a:gd name="connsiteY0" fmla="*/ 1293223 h 2220592"/>
              <a:gd name="connsiteX1" fmla="*/ 1392835 w 2625634"/>
              <a:gd name="connsiteY1" fmla="*/ 1225865 h 2220592"/>
              <a:gd name="connsiteX2" fmla="*/ 117566 w 2625634"/>
              <a:gd name="connsiteY2" fmla="*/ 1306286 h 2220592"/>
              <a:gd name="connsiteX3" fmla="*/ 261257 w 2625634"/>
              <a:gd name="connsiteY3" fmla="*/ 1280160 h 2220592"/>
              <a:gd name="connsiteX4" fmla="*/ 378823 w 2625634"/>
              <a:gd name="connsiteY4" fmla="*/ 1254035 h 2220592"/>
              <a:gd name="connsiteX5" fmla="*/ 457200 w 2625634"/>
              <a:gd name="connsiteY5" fmla="*/ 1214846 h 2220592"/>
              <a:gd name="connsiteX6" fmla="*/ 509451 w 2625634"/>
              <a:gd name="connsiteY6" fmla="*/ 1201783 h 2220592"/>
              <a:gd name="connsiteX7" fmla="*/ 587829 w 2625634"/>
              <a:gd name="connsiteY7" fmla="*/ 1162595 h 2220592"/>
              <a:gd name="connsiteX8" fmla="*/ 627017 w 2625634"/>
              <a:gd name="connsiteY8" fmla="*/ 1136469 h 2220592"/>
              <a:gd name="connsiteX9" fmla="*/ 744583 w 2625634"/>
              <a:gd name="connsiteY9" fmla="*/ 1071155 h 2220592"/>
              <a:gd name="connsiteX10" fmla="*/ 849086 w 2625634"/>
              <a:gd name="connsiteY10" fmla="*/ 1005840 h 2220592"/>
              <a:gd name="connsiteX11" fmla="*/ 888274 w 2625634"/>
              <a:gd name="connsiteY11" fmla="*/ 992777 h 2220592"/>
              <a:gd name="connsiteX12" fmla="*/ 1005840 w 2625634"/>
              <a:gd name="connsiteY12" fmla="*/ 901337 h 2220592"/>
              <a:gd name="connsiteX13" fmla="*/ 1084217 w 2625634"/>
              <a:gd name="connsiteY13" fmla="*/ 849086 h 2220592"/>
              <a:gd name="connsiteX14" fmla="*/ 1149531 w 2625634"/>
              <a:gd name="connsiteY14" fmla="*/ 783772 h 2220592"/>
              <a:gd name="connsiteX15" fmla="*/ 1175657 w 2625634"/>
              <a:gd name="connsiteY15" fmla="*/ 744583 h 2220592"/>
              <a:gd name="connsiteX16" fmla="*/ 1254034 w 2625634"/>
              <a:gd name="connsiteY16" fmla="*/ 666206 h 2220592"/>
              <a:gd name="connsiteX17" fmla="*/ 1293223 w 2625634"/>
              <a:gd name="connsiteY17" fmla="*/ 627017 h 2220592"/>
              <a:gd name="connsiteX18" fmla="*/ 1384663 w 2625634"/>
              <a:gd name="connsiteY18" fmla="*/ 561703 h 2220592"/>
              <a:gd name="connsiteX19" fmla="*/ 1410789 w 2625634"/>
              <a:gd name="connsiteY19" fmla="*/ 522515 h 2220592"/>
              <a:gd name="connsiteX20" fmla="*/ 1489166 w 2625634"/>
              <a:gd name="connsiteY20" fmla="*/ 470263 h 2220592"/>
              <a:gd name="connsiteX21" fmla="*/ 1554480 w 2625634"/>
              <a:gd name="connsiteY21" fmla="*/ 391886 h 2220592"/>
              <a:gd name="connsiteX22" fmla="*/ 1619794 w 2625634"/>
              <a:gd name="connsiteY22" fmla="*/ 326572 h 2220592"/>
              <a:gd name="connsiteX23" fmla="*/ 1685109 w 2625634"/>
              <a:gd name="connsiteY23" fmla="*/ 248195 h 2220592"/>
              <a:gd name="connsiteX24" fmla="*/ 1750423 w 2625634"/>
              <a:gd name="connsiteY24" fmla="*/ 169817 h 2220592"/>
              <a:gd name="connsiteX25" fmla="*/ 1815737 w 2625634"/>
              <a:gd name="connsiteY25" fmla="*/ 52252 h 2220592"/>
              <a:gd name="connsiteX26" fmla="*/ 1854926 w 2625634"/>
              <a:gd name="connsiteY26" fmla="*/ 0 h 2220592"/>
              <a:gd name="connsiteX27" fmla="*/ 2612571 w 2625634"/>
              <a:gd name="connsiteY27" fmla="*/ 0 h 2220592"/>
              <a:gd name="connsiteX28" fmla="*/ 2625634 w 2625634"/>
              <a:gd name="connsiteY28" fmla="*/ 365761 h 2220592"/>
              <a:gd name="connsiteX29" fmla="*/ 2416629 w 2625634"/>
              <a:gd name="connsiteY29" fmla="*/ 744583 h 2220592"/>
              <a:gd name="connsiteX30" fmla="*/ 1985554 w 2625634"/>
              <a:gd name="connsiteY30" fmla="*/ 1097280 h 2220592"/>
              <a:gd name="connsiteX31" fmla="*/ 1593669 w 2625634"/>
              <a:gd name="connsiteY31" fmla="*/ 1815737 h 2220592"/>
              <a:gd name="connsiteX32" fmla="*/ 1593669 w 2625634"/>
              <a:gd name="connsiteY32" fmla="*/ 2103120 h 2220592"/>
              <a:gd name="connsiteX33" fmla="*/ 1055676 w 2625634"/>
              <a:gd name="connsiteY33" fmla="*/ 2220592 h 2220592"/>
              <a:gd name="connsiteX34" fmla="*/ 743388 w 2625634"/>
              <a:gd name="connsiteY34" fmla="*/ 1520181 h 2220592"/>
              <a:gd name="connsiteX35" fmla="*/ 154603 w 2625634"/>
              <a:gd name="connsiteY35" fmla="*/ 1362021 h 2220592"/>
              <a:gd name="connsiteX36" fmla="*/ 1046147 w 2625634"/>
              <a:gd name="connsiteY36" fmla="*/ 1339790 h 2220592"/>
              <a:gd name="connsiteX0" fmla="*/ 0 w 2625634"/>
              <a:gd name="connsiteY0" fmla="*/ 1293223 h 2220592"/>
              <a:gd name="connsiteX1" fmla="*/ 1392835 w 2625634"/>
              <a:gd name="connsiteY1" fmla="*/ 1225865 h 2220592"/>
              <a:gd name="connsiteX2" fmla="*/ 117566 w 2625634"/>
              <a:gd name="connsiteY2" fmla="*/ 1306286 h 2220592"/>
              <a:gd name="connsiteX3" fmla="*/ 261257 w 2625634"/>
              <a:gd name="connsiteY3" fmla="*/ 1280160 h 2220592"/>
              <a:gd name="connsiteX4" fmla="*/ 378823 w 2625634"/>
              <a:gd name="connsiteY4" fmla="*/ 1254035 h 2220592"/>
              <a:gd name="connsiteX5" fmla="*/ 457200 w 2625634"/>
              <a:gd name="connsiteY5" fmla="*/ 1214846 h 2220592"/>
              <a:gd name="connsiteX6" fmla="*/ 509451 w 2625634"/>
              <a:gd name="connsiteY6" fmla="*/ 1201783 h 2220592"/>
              <a:gd name="connsiteX7" fmla="*/ 587829 w 2625634"/>
              <a:gd name="connsiteY7" fmla="*/ 1162595 h 2220592"/>
              <a:gd name="connsiteX8" fmla="*/ 627017 w 2625634"/>
              <a:gd name="connsiteY8" fmla="*/ 1136469 h 2220592"/>
              <a:gd name="connsiteX9" fmla="*/ 744583 w 2625634"/>
              <a:gd name="connsiteY9" fmla="*/ 1071155 h 2220592"/>
              <a:gd name="connsiteX10" fmla="*/ 849086 w 2625634"/>
              <a:gd name="connsiteY10" fmla="*/ 1005840 h 2220592"/>
              <a:gd name="connsiteX11" fmla="*/ 888274 w 2625634"/>
              <a:gd name="connsiteY11" fmla="*/ 992777 h 2220592"/>
              <a:gd name="connsiteX12" fmla="*/ 1005840 w 2625634"/>
              <a:gd name="connsiteY12" fmla="*/ 901337 h 2220592"/>
              <a:gd name="connsiteX13" fmla="*/ 1084217 w 2625634"/>
              <a:gd name="connsiteY13" fmla="*/ 849086 h 2220592"/>
              <a:gd name="connsiteX14" fmla="*/ 1149531 w 2625634"/>
              <a:gd name="connsiteY14" fmla="*/ 783772 h 2220592"/>
              <a:gd name="connsiteX15" fmla="*/ 1175657 w 2625634"/>
              <a:gd name="connsiteY15" fmla="*/ 744583 h 2220592"/>
              <a:gd name="connsiteX16" fmla="*/ 1254034 w 2625634"/>
              <a:gd name="connsiteY16" fmla="*/ 666206 h 2220592"/>
              <a:gd name="connsiteX17" fmla="*/ 1293223 w 2625634"/>
              <a:gd name="connsiteY17" fmla="*/ 627017 h 2220592"/>
              <a:gd name="connsiteX18" fmla="*/ 1384663 w 2625634"/>
              <a:gd name="connsiteY18" fmla="*/ 561703 h 2220592"/>
              <a:gd name="connsiteX19" fmla="*/ 1410789 w 2625634"/>
              <a:gd name="connsiteY19" fmla="*/ 522515 h 2220592"/>
              <a:gd name="connsiteX20" fmla="*/ 1489166 w 2625634"/>
              <a:gd name="connsiteY20" fmla="*/ 470263 h 2220592"/>
              <a:gd name="connsiteX21" fmla="*/ 1554480 w 2625634"/>
              <a:gd name="connsiteY21" fmla="*/ 391886 h 2220592"/>
              <a:gd name="connsiteX22" fmla="*/ 1619794 w 2625634"/>
              <a:gd name="connsiteY22" fmla="*/ 326572 h 2220592"/>
              <a:gd name="connsiteX23" fmla="*/ 1685109 w 2625634"/>
              <a:gd name="connsiteY23" fmla="*/ 248195 h 2220592"/>
              <a:gd name="connsiteX24" fmla="*/ 1750423 w 2625634"/>
              <a:gd name="connsiteY24" fmla="*/ 169817 h 2220592"/>
              <a:gd name="connsiteX25" fmla="*/ 1815737 w 2625634"/>
              <a:gd name="connsiteY25" fmla="*/ 52252 h 2220592"/>
              <a:gd name="connsiteX26" fmla="*/ 1854926 w 2625634"/>
              <a:gd name="connsiteY26" fmla="*/ 0 h 2220592"/>
              <a:gd name="connsiteX27" fmla="*/ 2612571 w 2625634"/>
              <a:gd name="connsiteY27" fmla="*/ 0 h 2220592"/>
              <a:gd name="connsiteX28" fmla="*/ 2625634 w 2625634"/>
              <a:gd name="connsiteY28" fmla="*/ 365761 h 2220592"/>
              <a:gd name="connsiteX29" fmla="*/ 2416629 w 2625634"/>
              <a:gd name="connsiteY29" fmla="*/ 744583 h 2220592"/>
              <a:gd name="connsiteX30" fmla="*/ 1985554 w 2625634"/>
              <a:gd name="connsiteY30" fmla="*/ 1097280 h 2220592"/>
              <a:gd name="connsiteX31" fmla="*/ 1593669 w 2625634"/>
              <a:gd name="connsiteY31" fmla="*/ 1815737 h 2220592"/>
              <a:gd name="connsiteX32" fmla="*/ 1593669 w 2625634"/>
              <a:gd name="connsiteY32" fmla="*/ 2103120 h 2220592"/>
              <a:gd name="connsiteX33" fmla="*/ 1055676 w 2625634"/>
              <a:gd name="connsiteY33" fmla="*/ 2220592 h 2220592"/>
              <a:gd name="connsiteX34" fmla="*/ 743388 w 2625634"/>
              <a:gd name="connsiteY34" fmla="*/ 1520181 h 2220592"/>
              <a:gd name="connsiteX35" fmla="*/ 1086235 w 2625634"/>
              <a:gd name="connsiteY35" fmla="*/ 1401602 h 2220592"/>
              <a:gd name="connsiteX36" fmla="*/ 1046147 w 2625634"/>
              <a:gd name="connsiteY36" fmla="*/ 1339790 h 2220592"/>
              <a:gd name="connsiteX0" fmla="*/ 849898 w 2508068"/>
              <a:gd name="connsiteY0" fmla="*/ 1134899 h 2220592"/>
              <a:gd name="connsiteX1" fmla="*/ 1275269 w 2508068"/>
              <a:gd name="connsiteY1" fmla="*/ 1225865 h 2220592"/>
              <a:gd name="connsiteX2" fmla="*/ 0 w 2508068"/>
              <a:gd name="connsiteY2" fmla="*/ 1306286 h 2220592"/>
              <a:gd name="connsiteX3" fmla="*/ 143691 w 2508068"/>
              <a:gd name="connsiteY3" fmla="*/ 1280160 h 2220592"/>
              <a:gd name="connsiteX4" fmla="*/ 261257 w 2508068"/>
              <a:gd name="connsiteY4" fmla="*/ 1254035 h 2220592"/>
              <a:gd name="connsiteX5" fmla="*/ 339634 w 2508068"/>
              <a:gd name="connsiteY5" fmla="*/ 1214846 h 2220592"/>
              <a:gd name="connsiteX6" fmla="*/ 391885 w 2508068"/>
              <a:gd name="connsiteY6" fmla="*/ 1201783 h 2220592"/>
              <a:gd name="connsiteX7" fmla="*/ 470263 w 2508068"/>
              <a:gd name="connsiteY7" fmla="*/ 1162595 h 2220592"/>
              <a:gd name="connsiteX8" fmla="*/ 509451 w 2508068"/>
              <a:gd name="connsiteY8" fmla="*/ 1136469 h 2220592"/>
              <a:gd name="connsiteX9" fmla="*/ 627017 w 2508068"/>
              <a:gd name="connsiteY9" fmla="*/ 1071155 h 2220592"/>
              <a:gd name="connsiteX10" fmla="*/ 731520 w 2508068"/>
              <a:gd name="connsiteY10" fmla="*/ 1005840 h 2220592"/>
              <a:gd name="connsiteX11" fmla="*/ 770708 w 2508068"/>
              <a:gd name="connsiteY11" fmla="*/ 992777 h 2220592"/>
              <a:gd name="connsiteX12" fmla="*/ 888274 w 2508068"/>
              <a:gd name="connsiteY12" fmla="*/ 901337 h 2220592"/>
              <a:gd name="connsiteX13" fmla="*/ 966651 w 2508068"/>
              <a:gd name="connsiteY13" fmla="*/ 849086 h 2220592"/>
              <a:gd name="connsiteX14" fmla="*/ 1031965 w 2508068"/>
              <a:gd name="connsiteY14" fmla="*/ 783772 h 2220592"/>
              <a:gd name="connsiteX15" fmla="*/ 1058091 w 2508068"/>
              <a:gd name="connsiteY15" fmla="*/ 744583 h 2220592"/>
              <a:gd name="connsiteX16" fmla="*/ 1136468 w 2508068"/>
              <a:gd name="connsiteY16" fmla="*/ 666206 h 2220592"/>
              <a:gd name="connsiteX17" fmla="*/ 1175657 w 2508068"/>
              <a:gd name="connsiteY17" fmla="*/ 627017 h 2220592"/>
              <a:gd name="connsiteX18" fmla="*/ 1267097 w 2508068"/>
              <a:gd name="connsiteY18" fmla="*/ 561703 h 2220592"/>
              <a:gd name="connsiteX19" fmla="*/ 1293223 w 2508068"/>
              <a:gd name="connsiteY19" fmla="*/ 522515 h 2220592"/>
              <a:gd name="connsiteX20" fmla="*/ 1371600 w 2508068"/>
              <a:gd name="connsiteY20" fmla="*/ 470263 h 2220592"/>
              <a:gd name="connsiteX21" fmla="*/ 1436914 w 2508068"/>
              <a:gd name="connsiteY21" fmla="*/ 391886 h 2220592"/>
              <a:gd name="connsiteX22" fmla="*/ 1502228 w 2508068"/>
              <a:gd name="connsiteY22" fmla="*/ 326572 h 2220592"/>
              <a:gd name="connsiteX23" fmla="*/ 1567543 w 2508068"/>
              <a:gd name="connsiteY23" fmla="*/ 248195 h 2220592"/>
              <a:gd name="connsiteX24" fmla="*/ 1632857 w 2508068"/>
              <a:gd name="connsiteY24" fmla="*/ 169817 h 2220592"/>
              <a:gd name="connsiteX25" fmla="*/ 1698171 w 2508068"/>
              <a:gd name="connsiteY25" fmla="*/ 52252 h 2220592"/>
              <a:gd name="connsiteX26" fmla="*/ 1737360 w 2508068"/>
              <a:gd name="connsiteY26" fmla="*/ 0 h 2220592"/>
              <a:gd name="connsiteX27" fmla="*/ 2495005 w 2508068"/>
              <a:gd name="connsiteY27" fmla="*/ 0 h 2220592"/>
              <a:gd name="connsiteX28" fmla="*/ 2508068 w 2508068"/>
              <a:gd name="connsiteY28" fmla="*/ 365761 h 2220592"/>
              <a:gd name="connsiteX29" fmla="*/ 2299063 w 2508068"/>
              <a:gd name="connsiteY29" fmla="*/ 744583 h 2220592"/>
              <a:gd name="connsiteX30" fmla="*/ 1867988 w 2508068"/>
              <a:gd name="connsiteY30" fmla="*/ 1097280 h 2220592"/>
              <a:gd name="connsiteX31" fmla="*/ 1476103 w 2508068"/>
              <a:gd name="connsiteY31" fmla="*/ 1815737 h 2220592"/>
              <a:gd name="connsiteX32" fmla="*/ 1476103 w 2508068"/>
              <a:gd name="connsiteY32" fmla="*/ 2103120 h 2220592"/>
              <a:gd name="connsiteX33" fmla="*/ 938110 w 2508068"/>
              <a:gd name="connsiteY33" fmla="*/ 2220592 h 2220592"/>
              <a:gd name="connsiteX34" fmla="*/ 625822 w 2508068"/>
              <a:gd name="connsiteY34" fmla="*/ 1520181 h 2220592"/>
              <a:gd name="connsiteX35" fmla="*/ 968669 w 2508068"/>
              <a:gd name="connsiteY35" fmla="*/ 1401602 h 2220592"/>
              <a:gd name="connsiteX36" fmla="*/ 928581 w 2508068"/>
              <a:gd name="connsiteY36" fmla="*/ 1339790 h 2220592"/>
              <a:gd name="connsiteX0" fmla="*/ 746196 w 2404366"/>
              <a:gd name="connsiteY0" fmla="*/ 1134899 h 2220592"/>
              <a:gd name="connsiteX1" fmla="*/ 1171567 w 2404366"/>
              <a:gd name="connsiteY1" fmla="*/ 1225865 h 2220592"/>
              <a:gd name="connsiteX2" fmla="*/ 798070 w 2404366"/>
              <a:gd name="connsiteY2" fmla="*/ 1583354 h 2220592"/>
              <a:gd name="connsiteX3" fmla="*/ 39989 w 2404366"/>
              <a:gd name="connsiteY3" fmla="*/ 1280160 h 2220592"/>
              <a:gd name="connsiteX4" fmla="*/ 157555 w 2404366"/>
              <a:gd name="connsiteY4" fmla="*/ 1254035 h 2220592"/>
              <a:gd name="connsiteX5" fmla="*/ 235932 w 2404366"/>
              <a:gd name="connsiteY5" fmla="*/ 1214846 h 2220592"/>
              <a:gd name="connsiteX6" fmla="*/ 288183 w 2404366"/>
              <a:gd name="connsiteY6" fmla="*/ 1201783 h 2220592"/>
              <a:gd name="connsiteX7" fmla="*/ 366561 w 2404366"/>
              <a:gd name="connsiteY7" fmla="*/ 1162595 h 2220592"/>
              <a:gd name="connsiteX8" fmla="*/ 405749 w 2404366"/>
              <a:gd name="connsiteY8" fmla="*/ 1136469 h 2220592"/>
              <a:gd name="connsiteX9" fmla="*/ 523315 w 2404366"/>
              <a:gd name="connsiteY9" fmla="*/ 1071155 h 2220592"/>
              <a:gd name="connsiteX10" fmla="*/ 627818 w 2404366"/>
              <a:gd name="connsiteY10" fmla="*/ 1005840 h 2220592"/>
              <a:gd name="connsiteX11" fmla="*/ 667006 w 2404366"/>
              <a:gd name="connsiteY11" fmla="*/ 992777 h 2220592"/>
              <a:gd name="connsiteX12" fmla="*/ 784572 w 2404366"/>
              <a:gd name="connsiteY12" fmla="*/ 901337 h 2220592"/>
              <a:gd name="connsiteX13" fmla="*/ 862949 w 2404366"/>
              <a:gd name="connsiteY13" fmla="*/ 849086 h 2220592"/>
              <a:gd name="connsiteX14" fmla="*/ 928263 w 2404366"/>
              <a:gd name="connsiteY14" fmla="*/ 783772 h 2220592"/>
              <a:gd name="connsiteX15" fmla="*/ 954389 w 2404366"/>
              <a:gd name="connsiteY15" fmla="*/ 744583 h 2220592"/>
              <a:gd name="connsiteX16" fmla="*/ 1032766 w 2404366"/>
              <a:gd name="connsiteY16" fmla="*/ 666206 h 2220592"/>
              <a:gd name="connsiteX17" fmla="*/ 1071955 w 2404366"/>
              <a:gd name="connsiteY17" fmla="*/ 627017 h 2220592"/>
              <a:gd name="connsiteX18" fmla="*/ 1163395 w 2404366"/>
              <a:gd name="connsiteY18" fmla="*/ 561703 h 2220592"/>
              <a:gd name="connsiteX19" fmla="*/ 1189521 w 2404366"/>
              <a:gd name="connsiteY19" fmla="*/ 522515 h 2220592"/>
              <a:gd name="connsiteX20" fmla="*/ 1267898 w 2404366"/>
              <a:gd name="connsiteY20" fmla="*/ 470263 h 2220592"/>
              <a:gd name="connsiteX21" fmla="*/ 1333212 w 2404366"/>
              <a:gd name="connsiteY21" fmla="*/ 391886 h 2220592"/>
              <a:gd name="connsiteX22" fmla="*/ 1398526 w 2404366"/>
              <a:gd name="connsiteY22" fmla="*/ 326572 h 2220592"/>
              <a:gd name="connsiteX23" fmla="*/ 1463841 w 2404366"/>
              <a:gd name="connsiteY23" fmla="*/ 248195 h 2220592"/>
              <a:gd name="connsiteX24" fmla="*/ 1529155 w 2404366"/>
              <a:gd name="connsiteY24" fmla="*/ 169817 h 2220592"/>
              <a:gd name="connsiteX25" fmla="*/ 1594469 w 2404366"/>
              <a:gd name="connsiteY25" fmla="*/ 52252 h 2220592"/>
              <a:gd name="connsiteX26" fmla="*/ 1633658 w 2404366"/>
              <a:gd name="connsiteY26" fmla="*/ 0 h 2220592"/>
              <a:gd name="connsiteX27" fmla="*/ 2391303 w 2404366"/>
              <a:gd name="connsiteY27" fmla="*/ 0 h 2220592"/>
              <a:gd name="connsiteX28" fmla="*/ 2404366 w 2404366"/>
              <a:gd name="connsiteY28" fmla="*/ 365761 h 2220592"/>
              <a:gd name="connsiteX29" fmla="*/ 2195361 w 2404366"/>
              <a:gd name="connsiteY29" fmla="*/ 744583 h 2220592"/>
              <a:gd name="connsiteX30" fmla="*/ 1764286 w 2404366"/>
              <a:gd name="connsiteY30" fmla="*/ 1097280 h 2220592"/>
              <a:gd name="connsiteX31" fmla="*/ 1372401 w 2404366"/>
              <a:gd name="connsiteY31" fmla="*/ 1815737 h 2220592"/>
              <a:gd name="connsiteX32" fmla="*/ 1372401 w 2404366"/>
              <a:gd name="connsiteY32" fmla="*/ 2103120 h 2220592"/>
              <a:gd name="connsiteX33" fmla="*/ 834408 w 2404366"/>
              <a:gd name="connsiteY33" fmla="*/ 2220592 h 2220592"/>
              <a:gd name="connsiteX34" fmla="*/ 522120 w 2404366"/>
              <a:gd name="connsiteY34" fmla="*/ 1520181 h 2220592"/>
              <a:gd name="connsiteX35" fmla="*/ 864967 w 2404366"/>
              <a:gd name="connsiteY35" fmla="*/ 1401602 h 2220592"/>
              <a:gd name="connsiteX36" fmla="*/ 824879 w 2404366"/>
              <a:gd name="connsiteY36" fmla="*/ 1339790 h 2220592"/>
              <a:gd name="connsiteX0" fmla="*/ 625782 w 2283952"/>
              <a:gd name="connsiteY0" fmla="*/ 1134899 h 2220592"/>
              <a:gd name="connsiteX1" fmla="*/ 1051153 w 2283952"/>
              <a:gd name="connsiteY1" fmla="*/ 1225865 h 2220592"/>
              <a:gd name="connsiteX2" fmla="*/ 677656 w 2283952"/>
              <a:gd name="connsiteY2" fmla="*/ 1583354 h 2220592"/>
              <a:gd name="connsiteX3" fmla="*/ 546635 w 2283952"/>
              <a:gd name="connsiteY3" fmla="*/ 1181207 h 2220592"/>
              <a:gd name="connsiteX4" fmla="*/ 37141 w 2283952"/>
              <a:gd name="connsiteY4" fmla="*/ 1254035 h 2220592"/>
              <a:gd name="connsiteX5" fmla="*/ 115518 w 2283952"/>
              <a:gd name="connsiteY5" fmla="*/ 1214846 h 2220592"/>
              <a:gd name="connsiteX6" fmla="*/ 167769 w 2283952"/>
              <a:gd name="connsiteY6" fmla="*/ 1201783 h 2220592"/>
              <a:gd name="connsiteX7" fmla="*/ 246147 w 2283952"/>
              <a:gd name="connsiteY7" fmla="*/ 1162595 h 2220592"/>
              <a:gd name="connsiteX8" fmla="*/ 285335 w 2283952"/>
              <a:gd name="connsiteY8" fmla="*/ 1136469 h 2220592"/>
              <a:gd name="connsiteX9" fmla="*/ 402901 w 2283952"/>
              <a:gd name="connsiteY9" fmla="*/ 1071155 h 2220592"/>
              <a:gd name="connsiteX10" fmla="*/ 507404 w 2283952"/>
              <a:gd name="connsiteY10" fmla="*/ 1005840 h 2220592"/>
              <a:gd name="connsiteX11" fmla="*/ 546592 w 2283952"/>
              <a:gd name="connsiteY11" fmla="*/ 992777 h 2220592"/>
              <a:gd name="connsiteX12" fmla="*/ 664158 w 2283952"/>
              <a:gd name="connsiteY12" fmla="*/ 901337 h 2220592"/>
              <a:gd name="connsiteX13" fmla="*/ 742535 w 2283952"/>
              <a:gd name="connsiteY13" fmla="*/ 849086 h 2220592"/>
              <a:gd name="connsiteX14" fmla="*/ 807849 w 2283952"/>
              <a:gd name="connsiteY14" fmla="*/ 783772 h 2220592"/>
              <a:gd name="connsiteX15" fmla="*/ 833975 w 2283952"/>
              <a:gd name="connsiteY15" fmla="*/ 744583 h 2220592"/>
              <a:gd name="connsiteX16" fmla="*/ 912352 w 2283952"/>
              <a:gd name="connsiteY16" fmla="*/ 666206 h 2220592"/>
              <a:gd name="connsiteX17" fmla="*/ 951541 w 2283952"/>
              <a:gd name="connsiteY17" fmla="*/ 627017 h 2220592"/>
              <a:gd name="connsiteX18" fmla="*/ 1042981 w 2283952"/>
              <a:gd name="connsiteY18" fmla="*/ 561703 h 2220592"/>
              <a:gd name="connsiteX19" fmla="*/ 1069107 w 2283952"/>
              <a:gd name="connsiteY19" fmla="*/ 522515 h 2220592"/>
              <a:gd name="connsiteX20" fmla="*/ 1147484 w 2283952"/>
              <a:gd name="connsiteY20" fmla="*/ 470263 h 2220592"/>
              <a:gd name="connsiteX21" fmla="*/ 1212798 w 2283952"/>
              <a:gd name="connsiteY21" fmla="*/ 391886 h 2220592"/>
              <a:gd name="connsiteX22" fmla="*/ 1278112 w 2283952"/>
              <a:gd name="connsiteY22" fmla="*/ 326572 h 2220592"/>
              <a:gd name="connsiteX23" fmla="*/ 1343427 w 2283952"/>
              <a:gd name="connsiteY23" fmla="*/ 248195 h 2220592"/>
              <a:gd name="connsiteX24" fmla="*/ 1408741 w 2283952"/>
              <a:gd name="connsiteY24" fmla="*/ 169817 h 2220592"/>
              <a:gd name="connsiteX25" fmla="*/ 1474055 w 2283952"/>
              <a:gd name="connsiteY25" fmla="*/ 52252 h 2220592"/>
              <a:gd name="connsiteX26" fmla="*/ 1513244 w 2283952"/>
              <a:gd name="connsiteY26" fmla="*/ 0 h 2220592"/>
              <a:gd name="connsiteX27" fmla="*/ 2270889 w 2283952"/>
              <a:gd name="connsiteY27" fmla="*/ 0 h 2220592"/>
              <a:gd name="connsiteX28" fmla="*/ 2283952 w 2283952"/>
              <a:gd name="connsiteY28" fmla="*/ 365761 h 2220592"/>
              <a:gd name="connsiteX29" fmla="*/ 2074947 w 2283952"/>
              <a:gd name="connsiteY29" fmla="*/ 744583 h 2220592"/>
              <a:gd name="connsiteX30" fmla="*/ 1643872 w 2283952"/>
              <a:gd name="connsiteY30" fmla="*/ 1097280 h 2220592"/>
              <a:gd name="connsiteX31" fmla="*/ 1251987 w 2283952"/>
              <a:gd name="connsiteY31" fmla="*/ 1815737 h 2220592"/>
              <a:gd name="connsiteX32" fmla="*/ 1251987 w 2283952"/>
              <a:gd name="connsiteY32" fmla="*/ 2103120 h 2220592"/>
              <a:gd name="connsiteX33" fmla="*/ 713994 w 2283952"/>
              <a:gd name="connsiteY33" fmla="*/ 2220592 h 2220592"/>
              <a:gd name="connsiteX34" fmla="*/ 401706 w 2283952"/>
              <a:gd name="connsiteY34" fmla="*/ 1520181 h 2220592"/>
              <a:gd name="connsiteX35" fmla="*/ 744553 w 2283952"/>
              <a:gd name="connsiteY35" fmla="*/ 1401602 h 2220592"/>
              <a:gd name="connsiteX36" fmla="*/ 704465 w 2283952"/>
              <a:gd name="connsiteY36" fmla="*/ 1339790 h 2220592"/>
              <a:gd name="connsiteX0" fmla="*/ 531511 w 2189681"/>
              <a:gd name="connsiteY0" fmla="*/ 1134899 h 2220592"/>
              <a:gd name="connsiteX1" fmla="*/ 956882 w 2189681"/>
              <a:gd name="connsiteY1" fmla="*/ 1225865 h 2220592"/>
              <a:gd name="connsiteX2" fmla="*/ 583385 w 2189681"/>
              <a:gd name="connsiteY2" fmla="*/ 1583354 h 2220592"/>
              <a:gd name="connsiteX3" fmla="*/ 452364 w 2189681"/>
              <a:gd name="connsiteY3" fmla="*/ 1181207 h 2220592"/>
              <a:gd name="connsiteX4" fmla="*/ 456462 w 2189681"/>
              <a:gd name="connsiteY4" fmla="*/ 1194663 h 2220592"/>
              <a:gd name="connsiteX5" fmla="*/ 21247 w 2189681"/>
              <a:gd name="connsiteY5" fmla="*/ 1214846 h 2220592"/>
              <a:gd name="connsiteX6" fmla="*/ 73498 w 2189681"/>
              <a:gd name="connsiteY6" fmla="*/ 1201783 h 2220592"/>
              <a:gd name="connsiteX7" fmla="*/ 151876 w 2189681"/>
              <a:gd name="connsiteY7" fmla="*/ 1162595 h 2220592"/>
              <a:gd name="connsiteX8" fmla="*/ 191064 w 2189681"/>
              <a:gd name="connsiteY8" fmla="*/ 1136469 h 2220592"/>
              <a:gd name="connsiteX9" fmla="*/ 308630 w 2189681"/>
              <a:gd name="connsiteY9" fmla="*/ 1071155 h 2220592"/>
              <a:gd name="connsiteX10" fmla="*/ 413133 w 2189681"/>
              <a:gd name="connsiteY10" fmla="*/ 1005840 h 2220592"/>
              <a:gd name="connsiteX11" fmla="*/ 452321 w 2189681"/>
              <a:gd name="connsiteY11" fmla="*/ 992777 h 2220592"/>
              <a:gd name="connsiteX12" fmla="*/ 569887 w 2189681"/>
              <a:gd name="connsiteY12" fmla="*/ 901337 h 2220592"/>
              <a:gd name="connsiteX13" fmla="*/ 648264 w 2189681"/>
              <a:gd name="connsiteY13" fmla="*/ 849086 h 2220592"/>
              <a:gd name="connsiteX14" fmla="*/ 713578 w 2189681"/>
              <a:gd name="connsiteY14" fmla="*/ 783772 h 2220592"/>
              <a:gd name="connsiteX15" fmla="*/ 739704 w 2189681"/>
              <a:gd name="connsiteY15" fmla="*/ 744583 h 2220592"/>
              <a:gd name="connsiteX16" fmla="*/ 818081 w 2189681"/>
              <a:gd name="connsiteY16" fmla="*/ 666206 h 2220592"/>
              <a:gd name="connsiteX17" fmla="*/ 857270 w 2189681"/>
              <a:gd name="connsiteY17" fmla="*/ 627017 h 2220592"/>
              <a:gd name="connsiteX18" fmla="*/ 948710 w 2189681"/>
              <a:gd name="connsiteY18" fmla="*/ 561703 h 2220592"/>
              <a:gd name="connsiteX19" fmla="*/ 974836 w 2189681"/>
              <a:gd name="connsiteY19" fmla="*/ 522515 h 2220592"/>
              <a:gd name="connsiteX20" fmla="*/ 1053213 w 2189681"/>
              <a:gd name="connsiteY20" fmla="*/ 470263 h 2220592"/>
              <a:gd name="connsiteX21" fmla="*/ 1118527 w 2189681"/>
              <a:gd name="connsiteY21" fmla="*/ 391886 h 2220592"/>
              <a:gd name="connsiteX22" fmla="*/ 1183841 w 2189681"/>
              <a:gd name="connsiteY22" fmla="*/ 326572 h 2220592"/>
              <a:gd name="connsiteX23" fmla="*/ 1249156 w 2189681"/>
              <a:gd name="connsiteY23" fmla="*/ 248195 h 2220592"/>
              <a:gd name="connsiteX24" fmla="*/ 1314470 w 2189681"/>
              <a:gd name="connsiteY24" fmla="*/ 169817 h 2220592"/>
              <a:gd name="connsiteX25" fmla="*/ 1379784 w 2189681"/>
              <a:gd name="connsiteY25" fmla="*/ 52252 h 2220592"/>
              <a:gd name="connsiteX26" fmla="*/ 1418973 w 2189681"/>
              <a:gd name="connsiteY26" fmla="*/ 0 h 2220592"/>
              <a:gd name="connsiteX27" fmla="*/ 2176618 w 2189681"/>
              <a:gd name="connsiteY27" fmla="*/ 0 h 2220592"/>
              <a:gd name="connsiteX28" fmla="*/ 2189681 w 2189681"/>
              <a:gd name="connsiteY28" fmla="*/ 365761 h 2220592"/>
              <a:gd name="connsiteX29" fmla="*/ 1980676 w 2189681"/>
              <a:gd name="connsiteY29" fmla="*/ 744583 h 2220592"/>
              <a:gd name="connsiteX30" fmla="*/ 1549601 w 2189681"/>
              <a:gd name="connsiteY30" fmla="*/ 1097280 h 2220592"/>
              <a:gd name="connsiteX31" fmla="*/ 1157716 w 2189681"/>
              <a:gd name="connsiteY31" fmla="*/ 1815737 h 2220592"/>
              <a:gd name="connsiteX32" fmla="*/ 1157716 w 2189681"/>
              <a:gd name="connsiteY32" fmla="*/ 2103120 h 2220592"/>
              <a:gd name="connsiteX33" fmla="*/ 619723 w 2189681"/>
              <a:gd name="connsiteY33" fmla="*/ 2220592 h 2220592"/>
              <a:gd name="connsiteX34" fmla="*/ 307435 w 2189681"/>
              <a:gd name="connsiteY34" fmla="*/ 1520181 h 2220592"/>
              <a:gd name="connsiteX35" fmla="*/ 650282 w 2189681"/>
              <a:gd name="connsiteY35" fmla="*/ 1401602 h 2220592"/>
              <a:gd name="connsiteX36" fmla="*/ 610194 w 2189681"/>
              <a:gd name="connsiteY36" fmla="*/ 1339790 h 2220592"/>
              <a:gd name="connsiteX0" fmla="*/ 531511 w 2189681"/>
              <a:gd name="connsiteY0" fmla="*/ 1134899 h 2220592"/>
              <a:gd name="connsiteX1" fmla="*/ 956882 w 2189681"/>
              <a:gd name="connsiteY1" fmla="*/ 1225865 h 2220592"/>
              <a:gd name="connsiteX2" fmla="*/ 583385 w 2189681"/>
              <a:gd name="connsiteY2" fmla="*/ 1583354 h 2220592"/>
              <a:gd name="connsiteX3" fmla="*/ 452364 w 2189681"/>
              <a:gd name="connsiteY3" fmla="*/ 1181207 h 2220592"/>
              <a:gd name="connsiteX4" fmla="*/ 456462 w 2189681"/>
              <a:gd name="connsiteY4" fmla="*/ 1194663 h 2220592"/>
              <a:gd name="connsiteX5" fmla="*/ 21247 w 2189681"/>
              <a:gd name="connsiteY5" fmla="*/ 1214846 h 2220592"/>
              <a:gd name="connsiteX6" fmla="*/ 73498 w 2189681"/>
              <a:gd name="connsiteY6" fmla="*/ 1201783 h 2220592"/>
              <a:gd name="connsiteX7" fmla="*/ 151876 w 2189681"/>
              <a:gd name="connsiteY7" fmla="*/ 1162595 h 2220592"/>
              <a:gd name="connsiteX8" fmla="*/ 191064 w 2189681"/>
              <a:gd name="connsiteY8" fmla="*/ 1136469 h 2220592"/>
              <a:gd name="connsiteX9" fmla="*/ 308630 w 2189681"/>
              <a:gd name="connsiteY9" fmla="*/ 1071155 h 2220592"/>
              <a:gd name="connsiteX10" fmla="*/ 413133 w 2189681"/>
              <a:gd name="connsiteY10" fmla="*/ 1005840 h 2220592"/>
              <a:gd name="connsiteX11" fmla="*/ 452321 w 2189681"/>
              <a:gd name="connsiteY11" fmla="*/ 992777 h 2220592"/>
              <a:gd name="connsiteX12" fmla="*/ 569887 w 2189681"/>
              <a:gd name="connsiteY12" fmla="*/ 901337 h 2220592"/>
              <a:gd name="connsiteX13" fmla="*/ 648264 w 2189681"/>
              <a:gd name="connsiteY13" fmla="*/ 849086 h 2220592"/>
              <a:gd name="connsiteX14" fmla="*/ 713578 w 2189681"/>
              <a:gd name="connsiteY14" fmla="*/ 783772 h 2220592"/>
              <a:gd name="connsiteX15" fmla="*/ 739704 w 2189681"/>
              <a:gd name="connsiteY15" fmla="*/ 744583 h 2220592"/>
              <a:gd name="connsiteX16" fmla="*/ 818081 w 2189681"/>
              <a:gd name="connsiteY16" fmla="*/ 666206 h 2220592"/>
              <a:gd name="connsiteX17" fmla="*/ 857270 w 2189681"/>
              <a:gd name="connsiteY17" fmla="*/ 627017 h 2220592"/>
              <a:gd name="connsiteX18" fmla="*/ 948710 w 2189681"/>
              <a:gd name="connsiteY18" fmla="*/ 561703 h 2220592"/>
              <a:gd name="connsiteX19" fmla="*/ 974836 w 2189681"/>
              <a:gd name="connsiteY19" fmla="*/ 522515 h 2220592"/>
              <a:gd name="connsiteX20" fmla="*/ 1053213 w 2189681"/>
              <a:gd name="connsiteY20" fmla="*/ 470263 h 2220592"/>
              <a:gd name="connsiteX21" fmla="*/ 1118527 w 2189681"/>
              <a:gd name="connsiteY21" fmla="*/ 391886 h 2220592"/>
              <a:gd name="connsiteX22" fmla="*/ 1183841 w 2189681"/>
              <a:gd name="connsiteY22" fmla="*/ 326572 h 2220592"/>
              <a:gd name="connsiteX23" fmla="*/ 1249156 w 2189681"/>
              <a:gd name="connsiteY23" fmla="*/ 248195 h 2220592"/>
              <a:gd name="connsiteX24" fmla="*/ 1314470 w 2189681"/>
              <a:gd name="connsiteY24" fmla="*/ 169817 h 2220592"/>
              <a:gd name="connsiteX25" fmla="*/ 1379784 w 2189681"/>
              <a:gd name="connsiteY25" fmla="*/ 52252 h 2220592"/>
              <a:gd name="connsiteX26" fmla="*/ 1418973 w 2189681"/>
              <a:gd name="connsiteY26" fmla="*/ 0 h 2220592"/>
              <a:gd name="connsiteX27" fmla="*/ 2176618 w 2189681"/>
              <a:gd name="connsiteY27" fmla="*/ 0 h 2220592"/>
              <a:gd name="connsiteX28" fmla="*/ 2189681 w 2189681"/>
              <a:gd name="connsiteY28" fmla="*/ 365761 h 2220592"/>
              <a:gd name="connsiteX29" fmla="*/ 1980676 w 2189681"/>
              <a:gd name="connsiteY29" fmla="*/ 744583 h 2220592"/>
              <a:gd name="connsiteX30" fmla="*/ 1549601 w 2189681"/>
              <a:gd name="connsiteY30" fmla="*/ 1097280 h 2220592"/>
              <a:gd name="connsiteX31" fmla="*/ 1157716 w 2189681"/>
              <a:gd name="connsiteY31" fmla="*/ 1815737 h 2220592"/>
              <a:gd name="connsiteX32" fmla="*/ 1157716 w 2189681"/>
              <a:gd name="connsiteY32" fmla="*/ 2103120 h 2220592"/>
              <a:gd name="connsiteX33" fmla="*/ 619723 w 2189681"/>
              <a:gd name="connsiteY33" fmla="*/ 2220592 h 2220592"/>
              <a:gd name="connsiteX34" fmla="*/ 552287 w 2189681"/>
              <a:gd name="connsiteY34" fmla="*/ 1817040 h 2220592"/>
              <a:gd name="connsiteX35" fmla="*/ 650282 w 2189681"/>
              <a:gd name="connsiteY35" fmla="*/ 1401602 h 2220592"/>
              <a:gd name="connsiteX36" fmla="*/ 610194 w 2189681"/>
              <a:gd name="connsiteY36" fmla="*/ 1339790 h 2220592"/>
              <a:gd name="connsiteX0" fmla="*/ 531511 w 2189681"/>
              <a:gd name="connsiteY0" fmla="*/ 1134899 h 2220592"/>
              <a:gd name="connsiteX1" fmla="*/ 956882 w 2189681"/>
              <a:gd name="connsiteY1" fmla="*/ 1225865 h 2220592"/>
              <a:gd name="connsiteX2" fmla="*/ 551941 w 2189681"/>
              <a:gd name="connsiteY2" fmla="*/ 1251600 h 2220592"/>
              <a:gd name="connsiteX3" fmla="*/ 583385 w 2189681"/>
              <a:gd name="connsiteY3" fmla="*/ 1583354 h 2220592"/>
              <a:gd name="connsiteX4" fmla="*/ 452364 w 2189681"/>
              <a:gd name="connsiteY4" fmla="*/ 1181207 h 2220592"/>
              <a:gd name="connsiteX5" fmla="*/ 456462 w 2189681"/>
              <a:gd name="connsiteY5" fmla="*/ 1194663 h 2220592"/>
              <a:gd name="connsiteX6" fmla="*/ 21247 w 2189681"/>
              <a:gd name="connsiteY6" fmla="*/ 1214846 h 2220592"/>
              <a:gd name="connsiteX7" fmla="*/ 73498 w 2189681"/>
              <a:gd name="connsiteY7" fmla="*/ 1201783 h 2220592"/>
              <a:gd name="connsiteX8" fmla="*/ 151876 w 2189681"/>
              <a:gd name="connsiteY8" fmla="*/ 1162595 h 2220592"/>
              <a:gd name="connsiteX9" fmla="*/ 191064 w 2189681"/>
              <a:gd name="connsiteY9" fmla="*/ 1136469 h 2220592"/>
              <a:gd name="connsiteX10" fmla="*/ 308630 w 2189681"/>
              <a:gd name="connsiteY10" fmla="*/ 1071155 h 2220592"/>
              <a:gd name="connsiteX11" fmla="*/ 413133 w 2189681"/>
              <a:gd name="connsiteY11" fmla="*/ 1005840 h 2220592"/>
              <a:gd name="connsiteX12" fmla="*/ 452321 w 2189681"/>
              <a:gd name="connsiteY12" fmla="*/ 992777 h 2220592"/>
              <a:gd name="connsiteX13" fmla="*/ 569887 w 2189681"/>
              <a:gd name="connsiteY13" fmla="*/ 901337 h 2220592"/>
              <a:gd name="connsiteX14" fmla="*/ 648264 w 2189681"/>
              <a:gd name="connsiteY14" fmla="*/ 849086 h 2220592"/>
              <a:gd name="connsiteX15" fmla="*/ 713578 w 2189681"/>
              <a:gd name="connsiteY15" fmla="*/ 783772 h 2220592"/>
              <a:gd name="connsiteX16" fmla="*/ 739704 w 2189681"/>
              <a:gd name="connsiteY16" fmla="*/ 744583 h 2220592"/>
              <a:gd name="connsiteX17" fmla="*/ 818081 w 2189681"/>
              <a:gd name="connsiteY17" fmla="*/ 666206 h 2220592"/>
              <a:gd name="connsiteX18" fmla="*/ 857270 w 2189681"/>
              <a:gd name="connsiteY18" fmla="*/ 627017 h 2220592"/>
              <a:gd name="connsiteX19" fmla="*/ 948710 w 2189681"/>
              <a:gd name="connsiteY19" fmla="*/ 561703 h 2220592"/>
              <a:gd name="connsiteX20" fmla="*/ 974836 w 2189681"/>
              <a:gd name="connsiteY20" fmla="*/ 522515 h 2220592"/>
              <a:gd name="connsiteX21" fmla="*/ 1053213 w 2189681"/>
              <a:gd name="connsiteY21" fmla="*/ 470263 h 2220592"/>
              <a:gd name="connsiteX22" fmla="*/ 1118527 w 2189681"/>
              <a:gd name="connsiteY22" fmla="*/ 391886 h 2220592"/>
              <a:gd name="connsiteX23" fmla="*/ 1183841 w 2189681"/>
              <a:gd name="connsiteY23" fmla="*/ 326572 h 2220592"/>
              <a:gd name="connsiteX24" fmla="*/ 1249156 w 2189681"/>
              <a:gd name="connsiteY24" fmla="*/ 248195 h 2220592"/>
              <a:gd name="connsiteX25" fmla="*/ 1314470 w 2189681"/>
              <a:gd name="connsiteY25" fmla="*/ 169817 h 2220592"/>
              <a:gd name="connsiteX26" fmla="*/ 1379784 w 2189681"/>
              <a:gd name="connsiteY26" fmla="*/ 52252 h 2220592"/>
              <a:gd name="connsiteX27" fmla="*/ 1418973 w 2189681"/>
              <a:gd name="connsiteY27" fmla="*/ 0 h 2220592"/>
              <a:gd name="connsiteX28" fmla="*/ 2176618 w 2189681"/>
              <a:gd name="connsiteY28" fmla="*/ 0 h 2220592"/>
              <a:gd name="connsiteX29" fmla="*/ 2189681 w 2189681"/>
              <a:gd name="connsiteY29" fmla="*/ 365761 h 2220592"/>
              <a:gd name="connsiteX30" fmla="*/ 1980676 w 2189681"/>
              <a:gd name="connsiteY30" fmla="*/ 744583 h 2220592"/>
              <a:gd name="connsiteX31" fmla="*/ 1549601 w 2189681"/>
              <a:gd name="connsiteY31" fmla="*/ 1097280 h 2220592"/>
              <a:gd name="connsiteX32" fmla="*/ 1157716 w 2189681"/>
              <a:gd name="connsiteY32" fmla="*/ 1815737 h 2220592"/>
              <a:gd name="connsiteX33" fmla="*/ 1157716 w 2189681"/>
              <a:gd name="connsiteY33" fmla="*/ 2103120 h 2220592"/>
              <a:gd name="connsiteX34" fmla="*/ 619723 w 2189681"/>
              <a:gd name="connsiteY34" fmla="*/ 2220592 h 2220592"/>
              <a:gd name="connsiteX35" fmla="*/ 552287 w 2189681"/>
              <a:gd name="connsiteY35" fmla="*/ 1817040 h 2220592"/>
              <a:gd name="connsiteX36" fmla="*/ 650282 w 2189681"/>
              <a:gd name="connsiteY36" fmla="*/ 1401602 h 2220592"/>
              <a:gd name="connsiteX37" fmla="*/ 610194 w 2189681"/>
              <a:gd name="connsiteY37" fmla="*/ 1339790 h 2220592"/>
              <a:gd name="connsiteX0" fmla="*/ 531511 w 2189681"/>
              <a:gd name="connsiteY0" fmla="*/ 1134899 h 2220592"/>
              <a:gd name="connsiteX1" fmla="*/ 568702 w 2189681"/>
              <a:gd name="connsiteY1" fmla="*/ 1206074 h 2220592"/>
              <a:gd name="connsiteX2" fmla="*/ 551941 w 2189681"/>
              <a:gd name="connsiteY2" fmla="*/ 1251600 h 2220592"/>
              <a:gd name="connsiteX3" fmla="*/ 583385 w 2189681"/>
              <a:gd name="connsiteY3" fmla="*/ 1583354 h 2220592"/>
              <a:gd name="connsiteX4" fmla="*/ 452364 w 2189681"/>
              <a:gd name="connsiteY4" fmla="*/ 1181207 h 2220592"/>
              <a:gd name="connsiteX5" fmla="*/ 456462 w 2189681"/>
              <a:gd name="connsiteY5" fmla="*/ 1194663 h 2220592"/>
              <a:gd name="connsiteX6" fmla="*/ 21247 w 2189681"/>
              <a:gd name="connsiteY6" fmla="*/ 1214846 h 2220592"/>
              <a:gd name="connsiteX7" fmla="*/ 73498 w 2189681"/>
              <a:gd name="connsiteY7" fmla="*/ 1201783 h 2220592"/>
              <a:gd name="connsiteX8" fmla="*/ 151876 w 2189681"/>
              <a:gd name="connsiteY8" fmla="*/ 1162595 h 2220592"/>
              <a:gd name="connsiteX9" fmla="*/ 191064 w 2189681"/>
              <a:gd name="connsiteY9" fmla="*/ 1136469 h 2220592"/>
              <a:gd name="connsiteX10" fmla="*/ 308630 w 2189681"/>
              <a:gd name="connsiteY10" fmla="*/ 1071155 h 2220592"/>
              <a:gd name="connsiteX11" fmla="*/ 413133 w 2189681"/>
              <a:gd name="connsiteY11" fmla="*/ 1005840 h 2220592"/>
              <a:gd name="connsiteX12" fmla="*/ 452321 w 2189681"/>
              <a:gd name="connsiteY12" fmla="*/ 992777 h 2220592"/>
              <a:gd name="connsiteX13" fmla="*/ 569887 w 2189681"/>
              <a:gd name="connsiteY13" fmla="*/ 901337 h 2220592"/>
              <a:gd name="connsiteX14" fmla="*/ 648264 w 2189681"/>
              <a:gd name="connsiteY14" fmla="*/ 849086 h 2220592"/>
              <a:gd name="connsiteX15" fmla="*/ 713578 w 2189681"/>
              <a:gd name="connsiteY15" fmla="*/ 783772 h 2220592"/>
              <a:gd name="connsiteX16" fmla="*/ 739704 w 2189681"/>
              <a:gd name="connsiteY16" fmla="*/ 744583 h 2220592"/>
              <a:gd name="connsiteX17" fmla="*/ 818081 w 2189681"/>
              <a:gd name="connsiteY17" fmla="*/ 666206 h 2220592"/>
              <a:gd name="connsiteX18" fmla="*/ 857270 w 2189681"/>
              <a:gd name="connsiteY18" fmla="*/ 627017 h 2220592"/>
              <a:gd name="connsiteX19" fmla="*/ 948710 w 2189681"/>
              <a:gd name="connsiteY19" fmla="*/ 561703 h 2220592"/>
              <a:gd name="connsiteX20" fmla="*/ 974836 w 2189681"/>
              <a:gd name="connsiteY20" fmla="*/ 522515 h 2220592"/>
              <a:gd name="connsiteX21" fmla="*/ 1053213 w 2189681"/>
              <a:gd name="connsiteY21" fmla="*/ 470263 h 2220592"/>
              <a:gd name="connsiteX22" fmla="*/ 1118527 w 2189681"/>
              <a:gd name="connsiteY22" fmla="*/ 391886 h 2220592"/>
              <a:gd name="connsiteX23" fmla="*/ 1183841 w 2189681"/>
              <a:gd name="connsiteY23" fmla="*/ 326572 h 2220592"/>
              <a:gd name="connsiteX24" fmla="*/ 1249156 w 2189681"/>
              <a:gd name="connsiteY24" fmla="*/ 248195 h 2220592"/>
              <a:gd name="connsiteX25" fmla="*/ 1314470 w 2189681"/>
              <a:gd name="connsiteY25" fmla="*/ 169817 h 2220592"/>
              <a:gd name="connsiteX26" fmla="*/ 1379784 w 2189681"/>
              <a:gd name="connsiteY26" fmla="*/ 52252 h 2220592"/>
              <a:gd name="connsiteX27" fmla="*/ 1418973 w 2189681"/>
              <a:gd name="connsiteY27" fmla="*/ 0 h 2220592"/>
              <a:gd name="connsiteX28" fmla="*/ 2176618 w 2189681"/>
              <a:gd name="connsiteY28" fmla="*/ 0 h 2220592"/>
              <a:gd name="connsiteX29" fmla="*/ 2189681 w 2189681"/>
              <a:gd name="connsiteY29" fmla="*/ 365761 h 2220592"/>
              <a:gd name="connsiteX30" fmla="*/ 1980676 w 2189681"/>
              <a:gd name="connsiteY30" fmla="*/ 744583 h 2220592"/>
              <a:gd name="connsiteX31" fmla="*/ 1549601 w 2189681"/>
              <a:gd name="connsiteY31" fmla="*/ 1097280 h 2220592"/>
              <a:gd name="connsiteX32" fmla="*/ 1157716 w 2189681"/>
              <a:gd name="connsiteY32" fmla="*/ 1815737 h 2220592"/>
              <a:gd name="connsiteX33" fmla="*/ 1157716 w 2189681"/>
              <a:gd name="connsiteY33" fmla="*/ 2103120 h 2220592"/>
              <a:gd name="connsiteX34" fmla="*/ 619723 w 2189681"/>
              <a:gd name="connsiteY34" fmla="*/ 2220592 h 2220592"/>
              <a:gd name="connsiteX35" fmla="*/ 552287 w 2189681"/>
              <a:gd name="connsiteY35" fmla="*/ 1817040 h 2220592"/>
              <a:gd name="connsiteX36" fmla="*/ 650282 w 2189681"/>
              <a:gd name="connsiteY36" fmla="*/ 1401602 h 2220592"/>
              <a:gd name="connsiteX37" fmla="*/ 610194 w 2189681"/>
              <a:gd name="connsiteY37" fmla="*/ 1339790 h 2220592"/>
              <a:gd name="connsiteX0" fmla="*/ 531511 w 2189681"/>
              <a:gd name="connsiteY0" fmla="*/ 1134899 h 2220592"/>
              <a:gd name="connsiteX1" fmla="*/ 568702 w 2189681"/>
              <a:gd name="connsiteY1" fmla="*/ 1206074 h 2220592"/>
              <a:gd name="connsiteX2" fmla="*/ 551941 w 2189681"/>
              <a:gd name="connsiteY2" fmla="*/ 1251600 h 2220592"/>
              <a:gd name="connsiteX3" fmla="*/ 583385 w 2189681"/>
              <a:gd name="connsiteY3" fmla="*/ 1583354 h 2220592"/>
              <a:gd name="connsiteX4" fmla="*/ 452364 w 2189681"/>
              <a:gd name="connsiteY4" fmla="*/ 1181207 h 2220592"/>
              <a:gd name="connsiteX5" fmla="*/ 456462 w 2189681"/>
              <a:gd name="connsiteY5" fmla="*/ 1194663 h 2220592"/>
              <a:gd name="connsiteX6" fmla="*/ 21247 w 2189681"/>
              <a:gd name="connsiteY6" fmla="*/ 1214846 h 2220592"/>
              <a:gd name="connsiteX7" fmla="*/ 73498 w 2189681"/>
              <a:gd name="connsiteY7" fmla="*/ 1201783 h 2220592"/>
              <a:gd name="connsiteX8" fmla="*/ 151876 w 2189681"/>
              <a:gd name="connsiteY8" fmla="*/ 1162595 h 2220592"/>
              <a:gd name="connsiteX9" fmla="*/ 191064 w 2189681"/>
              <a:gd name="connsiteY9" fmla="*/ 1136469 h 2220592"/>
              <a:gd name="connsiteX10" fmla="*/ 308630 w 2189681"/>
              <a:gd name="connsiteY10" fmla="*/ 1071155 h 2220592"/>
              <a:gd name="connsiteX11" fmla="*/ 413133 w 2189681"/>
              <a:gd name="connsiteY11" fmla="*/ 1005840 h 2220592"/>
              <a:gd name="connsiteX12" fmla="*/ 452321 w 2189681"/>
              <a:gd name="connsiteY12" fmla="*/ 992777 h 2220592"/>
              <a:gd name="connsiteX13" fmla="*/ 569887 w 2189681"/>
              <a:gd name="connsiteY13" fmla="*/ 901337 h 2220592"/>
              <a:gd name="connsiteX14" fmla="*/ 648264 w 2189681"/>
              <a:gd name="connsiteY14" fmla="*/ 849086 h 2220592"/>
              <a:gd name="connsiteX15" fmla="*/ 713578 w 2189681"/>
              <a:gd name="connsiteY15" fmla="*/ 783772 h 2220592"/>
              <a:gd name="connsiteX16" fmla="*/ 739704 w 2189681"/>
              <a:gd name="connsiteY16" fmla="*/ 744583 h 2220592"/>
              <a:gd name="connsiteX17" fmla="*/ 818081 w 2189681"/>
              <a:gd name="connsiteY17" fmla="*/ 666206 h 2220592"/>
              <a:gd name="connsiteX18" fmla="*/ 857270 w 2189681"/>
              <a:gd name="connsiteY18" fmla="*/ 627017 h 2220592"/>
              <a:gd name="connsiteX19" fmla="*/ 948710 w 2189681"/>
              <a:gd name="connsiteY19" fmla="*/ 561703 h 2220592"/>
              <a:gd name="connsiteX20" fmla="*/ 974836 w 2189681"/>
              <a:gd name="connsiteY20" fmla="*/ 522515 h 2220592"/>
              <a:gd name="connsiteX21" fmla="*/ 1053213 w 2189681"/>
              <a:gd name="connsiteY21" fmla="*/ 470263 h 2220592"/>
              <a:gd name="connsiteX22" fmla="*/ 1118527 w 2189681"/>
              <a:gd name="connsiteY22" fmla="*/ 391886 h 2220592"/>
              <a:gd name="connsiteX23" fmla="*/ 1183841 w 2189681"/>
              <a:gd name="connsiteY23" fmla="*/ 326572 h 2220592"/>
              <a:gd name="connsiteX24" fmla="*/ 1249156 w 2189681"/>
              <a:gd name="connsiteY24" fmla="*/ 248195 h 2220592"/>
              <a:gd name="connsiteX25" fmla="*/ 1314470 w 2189681"/>
              <a:gd name="connsiteY25" fmla="*/ 169817 h 2220592"/>
              <a:gd name="connsiteX26" fmla="*/ 1379784 w 2189681"/>
              <a:gd name="connsiteY26" fmla="*/ 52252 h 2220592"/>
              <a:gd name="connsiteX27" fmla="*/ 1418973 w 2189681"/>
              <a:gd name="connsiteY27" fmla="*/ 0 h 2220592"/>
              <a:gd name="connsiteX28" fmla="*/ 2176618 w 2189681"/>
              <a:gd name="connsiteY28" fmla="*/ 0 h 2220592"/>
              <a:gd name="connsiteX29" fmla="*/ 2189681 w 2189681"/>
              <a:gd name="connsiteY29" fmla="*/ 365761 h 2220592"/>
              <a:gd name="connsiteX30" fmla="*/ 1980676 w 2189681"/>
              <a:gd name="connsiteY30" fmla="*/ 744583 h 2220592"/>
              <a:gd name="connsiteX31" fmla="*/ 1549601 w 2189681"/>
              <a:gd name="connsiteY31" fmla="*/ 1097280 h 2220592"/>
              <a:gd name="connsiteX32" fmla="*/ 1157716 w 2189681"/>
              <a:gd name="connsiteY32" fmla="*/ 1815737 h 2220592"/>
              <a:gd name="connsiteX33" fmla="*/ 1157716 w 2189681"/>
              <a:gd name="connsiteY33" fmla="*/ 2103120 h 2220592"/>
              <a:gd name="connsiteX34" fmla="*/ 619723 w 2189681"/>
              <a:gd name="connsiteY34" fmla="*/ 2220592 h 2220592"/>
              <a:gd name="connsiteX35" fmla="*/ 552287 w 2189681"/>
              <a:gd name="connsiteY35" fmla="*/ 1817040 h 2220592"/>
              <a:gd name="connsiteX36" fmla="*/ 572646 w 2189681"/>
              <a:gd name="connsiteY36" fmla="*/ 1421392 h 2220592"/>
              <a:gd name="connsiteX37" fmla="*/ 610194 w 2189681"/>
              <a:gd name="connsiteY37" fmla="*/ 1339790 h 2220592"/>
              <a:gd name="connsiteX0" fmla="*/ 458633 w 2116803"/>
              <a:gd name="connsiteY0" fmla="*/ 1134899 h 2220592"/>
              <a:gd name="connsiteX1" fmla="*/ 495824 w 2116803"/>
              <a:gd name="connsiteY1" fmla="*/ 1206074 h 2220592"/>
              <a:gd name="connsiteX2" fmla="*/ 479063 w 2116803"/>
              <a:gd name="connsiteY2" fmla="*/ 1251600 h 2220592"/>
              <a:gd name="connsiteX3" fmla="*/ 510507 w 2116803"/>
              <a:gd name="connsiteY3" fmla="*/ 1583354 h 2220592"/>
              <a:gd name="connsiteX4" fmla="*/ 379486 w 2116803"/>
              <a:gd name="connsiteY4" fmla="*/ 1181207 h 2220592"/>
              <a:gd name="connsiteX5" fmla="*/ 383584 w 2116803"/>
              <a:gd name="connsiteY5" fmla="*/ 1194663 h 2220592"/>
              <a:gd name="connsiteX6" fmla="*/ 402241 w 2116803"/>
              <a:gd name="connsiteY6" fmla="*/ 1115893 h 2220592"/>
              <a:gd name="connsiteX7" fmla="*/ 620 w 2116803"/>
              <a:gd name="connsiteY7" fmla="*/ 1201783 h 2220592"/>
              <a:gd name="connsiteX8" fmla="*/ 78998 w 2116803"/>
              <a:gd name="connsiteY8" fmla="*/ 1162595 h 2220592"/>
              <a:gd name="connsiteX9" fmla="*/ 118186 w 2116803"/>
              <a:gd name="connsiteY9" fmla="*/ 1136469 h 2220592"/>
              <a:gd name="connsiteX10" fmla="*/ 235752 w 2116803"/>
              <a:gd name="connsiteY10" fmla="*/ 1071155 h 2220592"/>
              <a:gd name="connsiteX11" fmla="*/ 340255 w 2116803"/>
              <a:gd name="connsiteY11" fmla="*/ 1005840 h 2220592"/>
              <a:gd name="connsiteX12" fmla="*/ 379443 w 2116803"/>
              <a:gd name="connsiteY12" fmla="*/ 992777 h 2220592"/>
              <a:gd name="connsiteX13" fmla="*/ 497009 w 2116803"/>
              <a:gd name="connsiteY13" fmla="*/ 901337 h 2220592"/>
              <a:gd name="connsiteX14" fmla="*/ 575386 w 2116803"/>
              <a:gd name="connsiteY14" fmla="*/ 849086 h 2220592"/>
              <a:gd name="connsiteX15" fmla="*/ 640700 w 2116803"/>
              <a:gd name="connsiteY15" fmla="*/ 783772 h 2220592"/>
              <a:gd name="connsiteX16" fmla="*/ 666826 w 2116803"/>
              <a:gd name="connsiteY16" fmla="*/ 744583 h 2220592"/>
              <a:gd name="connsiteX17" fmla="*/ 745203 w 2116803"/>
              <a:gd name="connsiteY17" fmla="*/ 666206 h 2220592"/>
              <a:gd name="connsiteX18" fmla="*/ 784392 w 2116803"/>
              <a:gd name="connsiteY18" fmla="*/ 627017 h 2220592"/>
              <a:gd name="connsiteX19" fmla="*/ 875832 w 2116803"/>
              <a:gd name="connsiteY19" fmla="*/ 561703 h 2220592"/>
              <a:gd name="connsiteX20" fmla="*/ 901958 w 2116803"/>
              <a:gd name="connsiteY20" fmla="*/ 522515 h 2220592"/>
              <a:gd name="connsiteX21" fmla="*/ 980335 w 2116803"/>
              <a:gd name="connsiteY21" fmla="*/ 470263 h 2220592"/>
              <a:gd name="connsiteX22" fmla="*/ 1045649 w 2116803"/>
              <a:gd name="connsiteY22" fmla="*/ 391886 h 2220592"/>
              <a:gd name="connsiteX23" fmla="*/ 1110963 w 2116803"/>
              <a:gd name="connsiteY23" fmla="*/ 326572 h 2220592"/>
              <a:gd name="connsiteX24" fmla="*/ 1176278 w 2116803"/>
              <a:gd name="connsiteY24" fmla="*/ 248195 h 2220592"/>
              <a:gd name="connsiteX25" fmla="*/ 1241592 w 2116803"/>
              <a:gd name="connsiteY25" fmla="*/ 169817 h 2220592"/>
              <a:gd name="connsiteX26" fmla="*/ 1306906 w 2116803"/>
              <a:gd name="connsiteY26" fmla="*/ 52252 h 2220592"/>
              <a:gd name="connsiteX27" fmla="*/ 1346095 w 2116803"/>
              <a:gd name="connsiteY27" fmla="*/ 0 h 2220592"/>
              <a:gd name="connsiteX28" fmla="*/ 2103740 w 2116803"/>
              <a:gd name="connsiteY28" fmla="*/ 0 h 2220592"/>
              <a:gd name="connsiteX29" fmla="*/ 2116803 w 2116803"/>
              <a:gd name="connsiteY29" fmla="*/ 365761 h 2220592"/>
              <a:gd name="connsiteX30" fmla="*/ 1907798 w 2116803"/>
              <a:gd name="connsiteY30" fmla="*/ 744583 h 2220592"/>
              <a:gd name="connsiteX31" fmla="*/ 1476723 w 2116803"/>
              <a:gd name="connsiteY31" fmla="*/ 1097280 h 2220592"/>
              <a:gd name="connsiteX32" fmla="*/ 1084838 w 2116803"/>
              <a:gd name="connsiteY32" fmla="*/ 1815737 h 2220592"/>
              <a:gd name="connsiteX33" fmla="*/ 1084838 w 2116803"/>
              <a:gd name="connsiteY33" fmla="*/ 2103120 h 2220592"/>
              <a:gd name="connsiteX34" fmla="*/ 546845 w 2116803"/>
              <a:gd name="connsiteY34" fmla="*/ 2220592 h 2220592"/>
              <a:gd name="connsiteX35" fmla="*/ 479409 w 2116803"/>
              <a:gd name="connsiteY35" fmla="*/ 1817040 h 2220592"/>
              <a:gd name="connsiteX36" fmla="*/ 499768 w 2116803"/>
              <a:gd name="connsiteY36" fmla="*/ 1421392 h 2220592"/>
              <a:gd name="connsiteX37" fmla="*/ 537316 w 2116803"/>
              <a:gd name="connsiteY37" fmla="*/ 1339790 h 2220592"/>
              <a:gd name="connsiteX0" fmla="*/ 393266 w 2051436"/>
              <a:gd name="connsiteY0" fmla="*/ 1134899 h 2220592"/>
              <a:gd name="connsiteX1" fmla="*/ 430457 w 2051436"/>
              <a:gd name="connsiteY1" fmla="*/ 1206074 h 2220592"/>
              <a:gd name="connsiteX2" fmla="*/ 413696 w 2051436"/>
              <a:gd name="connsiteY2" fmla="*/ 1251600 h 2220592"/>
              <a:gd name="connsiteX3" fmla="*/ 445140 w 2051436"/>
              <a:gd name="connsiteY3" fmla="*/ 1583354 h 2220592"/>
              <a:gd name="connsiteX4" fmla="*/ 314119 w 2051436"/>
              <a:gd name="connsiteY4" fmla="*/ 1181207 h 2220592"/>
              <a:gd name="connsiteX5" fmla="*/ 318217 w 2051436"/>
              <a:gd name="connsiteY5" fmla="*/ 1194663 h 2220592"/>
              <a:gd name="connsiteX6" fmla="*/ 336874 w 2051436"/>
              <a:gd name="connsiteY6" fmla="*/ 1115893 h 2220592"/>
              <a:gd name="connsiteX7" fmla="*/ 305517 w 2051436"/>
              <a:gd name="connsiteY7" fmla="*/ 1083040 h 2220592"/>
              <a:gd name="connsiteX8" fmla="*/ 13631 w 2051436"/>
              <a:gd name="connsiteY8" fmla="*/ 1162595 h 2220592"/>
              <a:gd name="connsiteX9" fmla="*/ 52819 w 2051436"/>
              <a:gd name="connsiteY9" fmla="*/ 1136469 h 2220592"/>
              <a:gd name="connsiteX10" fmla="*/ 170385 w 2051436"/>
              <a:gd name="connsiteY10" fmla="*/ 1071155 h 2220592"/>
              <a:gd name="connsiteX11" fmla="*/ 274888 w 2051436"/>
              <a:gd name="connsiteY11" fmla="*/ 1005840 h 2220592"/>
              <a:gd name="connsiteX12" fmla="*/ 314076 w 2051436"/>
              <a:gd name="connsiteY12" fmla="*/ 992777 h 2220592"/>
              <a:gd name="connsiteX13" fmla="*/ 431642 w 2051436"/>
              <a:gd name="connsiteY13" fmla="*/ 901337 h 2220592"/>
              <a:gd name="connsiteX14" fmla="*/ 510019 w 2051436"/>
              <a:gd name="connsiteY14" fmla="*/ 849086 h 2220592"/>
              <a:gd name="connsiteX15" fmla="*/ 575333 w 2051436"/>
              <a:gd name="connsiteY15" fmla="*/ 783772 h 2220592"/>
              <a:gd name="connsiteX16" fmla="*/ 601459 w 2051436"/>
              <a:gd name="connsiteY16" fmla="*/ 744583 h 2220592"/>
              <a:gd name="connsiteX17" fmla="*/ 679836 w 2051436"/>
              <a:gd name="connsiteY17" fmla="*/ 666206 h 2220592"/>
              <a:gd name="connsiteX18" fmla="*/ 719025 w 2051436"/>
              <a:gd name="connsiteY18" fmla="*/ 627017 h 2220592"/>
              <a:gd name="connsiteX19" fmla="*/ 810465 w 2051436"/>
              <a:gd name="connsiteY19" fmla="*/ 561703 h 2220592"/>
              <a:gd name="connsiteX20" fmla="*/ 836591 w 2051436"/>
              <a:gd name="connsiteY20" fmla="*/ 522515 h 2220592"/>
              <a:gd name="connsiteX21" fmla="*/ 914968 w 2051436"/>
              <a:gd name="connsiteY21" fmla="*/ 470263 h 2220592"/>
              <a:gd name="connsiteX22" fmla="*/ 980282 w 2051436"/>
              <a:gd name="connsiteY22" fmla="*/ 391886 h 2220592"/>
              <a:gd name="connsiteX23" fmla="*/ 1045596 w 2051436"/>
              <a:gd name="connsiteY23" fmla="*/ 326572 h 2220592"/>
              <a:gd name="connsiteX24" fmla="*/ 1110911 w 2051436"/>
              <a:gd name="connsiteY24" fmla="*/ 248195 h 2220592"/>
              <a:gd name="connsiteX25" fmla="*/ 1176225 w 2051436"/>
              <a:gd name="connsiteY25" fmla="*/ 169817 h 2220592"/>
              <a:gd name="connsiteX26" fmla="*/ 1241539 w 2051436"/>
              <a:gd name="connsiteY26" fmla="*/ 52252 h 2220592"/>
              <a:gd name="connsiteX27" fmla="*/ 1280728 w 2051436"/>
              <a:gd name="connsiteY27" fmla="*/ 0 h 2220592"/>
              <a:gd name="connsiteX28" fmla="*/ 2038373 w 2051436"/>
              <a:gd name="connsiteY28" fmla="*/ 0 h 2220592"/>
              <a:gd name="connsiteX29" fmla="*/ 2051436 w 2051436"/>
              <a:gd name="connsiteY29" fmla="*/ 365761 h 2220592"/>
              <a:gd name="connsiteX30" fmla="*/ 1842431 w 2051436"/>
              <a:gd name="connsiteY30" fmla="*/ 744583 h 2220592"/>
              <a:gd name="connsiteX31" fmla="*/ 1411356 w 2051436"/>
              <a:gd name="connsiteY31" fmla="*/ 1097280 h 2220592"/>
              <a:gd name="connsiteX32" fmla="*/ 1019471 w 2051436"/>
              <a:gd name="connsiteY32" fmla="*/ 1815737 h 2220592"/>
              <a:gd name="connsiteX33" fmla="*/ 1019471 w 2051436"/>
              <a:gd name="connsiteY33" fmla="*/ 2103120 h 2220592"/>
              <a:gd name="connsiteX34" fmla="*/ 481478 w 2051436"/>
              <a:gd name="connsiteY34" fmla="*/ 2220592 h 2220592"/>
              <a:gd name="connsiteX35" fmla="*/ 414042 w 2051436"/>
              <a:gd name="connsiteY35" fmla="*/ 1817040 h 2220592"/>
              <a:gd name="connsiteX36" fmla="*/ 434401 w 2051436"/>
              <a:gd name="connsiteY36" fmla="*/ 1421392 h 2220592"/>
              <a:gd name="connsiteX37" fmla="*/ 471949 w 2051436"/>
              <a:gd name="connsiteY37" fmla="*/ 1339790 h 2220592"/>
              <a:gd name="connsiteX0" fmla="*/ 379641 w 2037811"/>
              <a:gd name="connsiteY0" fmla="*/ 1134899 h 2220592"/>
              <a:gd name="connsiteX1" fmla="*/ 416832 w 2037811"/>
              <a:gd name="connsiteY1" fmla="*/ 1206074 h 2220592"/>
              <a:gd name="connsiteX2" fmla="*/ 400071 w 2037811"/>
              <a:gd name="connsiteY2" fmla="*/ 1251600 h 2220592"/>
              <a:gd name="connsiteX3" fmla="*/ 431515 w 2037811"/>
              <a:gd name="connsiteY3" fmla="*/ 1583354 h 2220592"/>
              <a:gd name="connsiteX4" fmla="*/ 300494 w 2037811"/>
              <a:gd name="connsiteY4" fmla="*/ 1181207 h 2220592"/>
              <a:gd name="connsiteX5" fmla="*/ 304592 w 2037811"/>
              <a:gd name="connsiteY5" fmla="*/ 1194663 h 2220592"/>
              <a:gd name="connsiteX6" fmla="*/ 323249 w 2037811"/>
              <a:gd name="connsiteY6" fmla="*/ 1115893 h 2220592"/>
              <a:gd name="connsiteX7" fmla="*/ 291892 w 2037811"/>
              <a:gd name="connsiteY7" fmla="*/ 1083040 h 2220592"/>
              <a:gd name="connsiteX8" fmla="*/ 6 w 2037811"/>
              <a:gd name="connsiteY8" fmla="*/ 1162595 h 2220592"/>
              <a:gd name="connsiteX9" fmla="*/ 301962 w 2037811"/>
              <a:gd name="connsiteY9" fmla="*/ 1037517 h 2220592"/>
              <a:gd name="connsiteX10" fmla="*/ 156760 w 2037811"/>
              <a:gd name="connsiteY10" fmla="*/ 1071155 h 2220592"/>
              <a:gd name="connsiteX11" fmla="*/ 261263 w 2037811"/>
              <a:gd name="connsiteY11" fmla="*/ 1005840 h 2220592"/>
              <a:gd name="connsiteX12" fmla="*/ 300451 w 2037811"/>
              <a:gd name="connsiteY12" fmla="*/ 992777 h 2220592"/>
              <a:gd name="connsiteX13" fmla="*/ 418017 w 2037811"/>
              <a:gd name="connsiteY13" fmla="*/ 901337 h 2220592"/>
              <a:gd name="connsiteX14" fmla="*/ 496394 w 2037811"/>
              <a:gd name="connsiteY14" fmla="*/ 849086 h 2220592"/>
              <a:gd name="connsiteX15" fmla="*/ 561708 w 2037811"/>
              <a:gd name="connsiteY15" fmla="*/ 783772 h 2220592"/>
              <a:gd name="connsiteX16" fmla="*/ 587834 w 2037811"/>
              <a:gd name="connsiteY16" fmla="*/ 744583 h 2220592"/>
              <a:gd name="connsiteX17" fmla="*/ 666211 w 2037811"/>
              <a:gd name="connsiteY17" fmla="*/ 666206 h 2220592"/>
              <a:gd name="connsiteX18" fmla="*/ 705400 w 2037811"/>
              <a:gd name="connsiteY18" fmla="*/ 627017 h 2220592"/>
              <a:gd name="connsiteX19" fmla="*/ 796840 w 2037811"/>
              <a:gd name="connsiteY19" fmla="*/ 561703 h 2220592"/>
              <a:gd name="connsiteX20" fmla="*/ 822966 w 2037811"/>
              <a:gd name="connsiteY20" fmla="*/ 522515 h 2220592"/>
              <a:gd name="connsiteX21" fmla="*/ 901343 w 2037811"/>
              <a:gd name="connsiteY21" fmla="*/ 470263 h 2220592"/>
              <a:gd name="connsiteX22" fmla="*/ 966657 w 2037811"/>
              <a:gd name="connsiteY22" fmla="*/ 391886 h 2220592"/>
              <a:gd name="connsiteX23" fmla="*/ 1031971 w 2037811"/>
              <a:gd name="connsiteY23" fmla="*/ 326572 h 2220592"/>
              <a:gd name="connsiteX24" fmla="*/ 1097286 w 2037811"/>
              <a:gd name="connsiteY24" fmla="*/ 248195 h 2220592"/>
              <a:gd name="connsiteX25" fmla="*/ 1162600 w 2037811"/>
              <a:gd name="connsiteY25" fmla="*/ 169817 h 2220592"/>
              <a:gd name="connsiteX26" fmla="*/ 1227914 w 2037811"/>
              <a:gd name="connsiteY26" fmla="*/ 52252 h 2220592"/>
              <a:gd name="connsiteX27" fmla="*/ 1267103 w 2037811"/>
              <a:gd name="connsiteY27" fmla="*/ 0 h 2220592"/>
              <a:gd name="connsiteX28" fmla="*/ 2024748 w 2037811"/>
              <a:gd name="connsiteY28" fmla="*/ 0 h 2220592"/>
              <a:gd name="connsiteX29" fmla="*/ 2037811 w 2037811"/>
              <a:gd name="connsiteY29" fmla="*/ 365761 h 2220592"/>
              <a:gd name="connsiteX30" fmla="*/ 1828806 w 2037811"/>
              <a:gd name="connsiteY30" fmla="*/ 744583 h 2220592"/>
              <a:gd name="connsiteX31" fmla="*/ 1397731 w 2037811"/>
              <a:gd name="connsiteY31" fmla="*/ 1097280 h 2220592"/>
              <a:gd name="connsiteX32" fmla="*/ 1005846 w 2037811"/>
              <a:gd name="connsiteY32" fmla="*/ 1815737 h 2220592"/>
              <a:gd name="connsiteX33" fmla="*/ 1005846 w 2037811"/>
              <a:gd name="connsiteY33" fmla="*/ 2103120 h 2220592"/>
              <a:gd name="connsiteX34" fmla="*/ 467853 w 2037811"/>
              <a:gd name="connsiteY34" fmla="*/ 2220592 h 2220592"/>
              <a:gd name="connsiteX35" fmla="*/ 400417 w 2037811"/>
              <a:gd name="connsiteY35" fmla="*/ 1817040 h 2220592"/>
              <a:gd name="connsiteX36" fmla="*/ 420776 w 2037811"/>
              <a:gd name="connsiteY36" fmla="*/ 1421392 h 2220592"/>
              <a:gd name="connsiteX37" fmla="*/ 458324 w 2037811"/>
              <a:gd name="connsiteY37" fmla="*/ 1339790 h 2220592"/>
              <a:gd name="connsiteX0" fmla="*/ 223386 w 1881556"/>
              <a:gd name="connsiteY0" fmla="*/ 1134899 h 2220592"/>
              <a:gd name="connsiteX1" fmla="*/ 260577 w 1881556"/>
              <a:gd name="connsiteY1" fmla="*/ 1206074 h 2220592"/>
              <a:gd name="connsiteX2" fmla="*/ 243816 w 1881556"/>
              <a:gd name="connsiteY2" fmla="*/ 1251600 h 2220592"/>
              <a:gd name="connsiteX3" fmla="*/ 275260 w 1881556"/>
              <a:gd name="connsiteY3" fmla="*/ 1583354 h 2220592"/>
              <a:gd name="connsiteX4" fmla="*/ 144239 w 1881556"/>
              <a:gd name="connsiteY4" fmla="*/ 1181207 h 2220592"/>
              <a:gd name="connsiteX5" fmla="*/ 148337 w 1881556"/>
              <a:gd name="connsiteY5" fmla="*/ 1194663 h 2220592"/>
              <a:gd name="connsiteX6" fmla="*/ 166994 w 1881556"/>
              <a:gd name="connsiteY6" fmla="*/ 1115893 h 2220592"/>
              <a:gd name="connsiteX7" fmla="*/ 135637 w 1881556"/>
              <a:gd name="connsiteY7" fmla="*/ 1083040 h 2220592"/>
              <a:gd name="connsiteX8" fmla="*/ 219987 w 1881556"/>
              <a:gd name="connsiteY8" fmla="*/ 1024061 h 2220592"/>
              <a:gd name="connsiteX9" fmla="*/ 145707 w 1881556"/>
              <a:gd name="connsiteY9" fmla="*/ 1037517 h 2220592"/>
              <a:gd name="connsiteX10" fmla="*/ 505 w 1881556"/>
              <a:gd name="connsiteY10" fmla="*/ 1071155 h 2220592"/>
              <a:gd name="connsiteX11" fmla="*/ 105008 w 1881556"/>
              <a:gd name="connsiteY11" fmla="*/ 1005840 h 2220592"/>
              <a:gd name="connsiteX12" fmla="*/ 144196 w 1881556"/>
              <a:gd name="connsiteY12" fmla="*/ 992777 h 2220592"/>
              <a:gd name="connsiteX13" fmla="*/ 261762 w 1881556"/>
              <a:gd name="connsiteY13" fmla="*/ 901337 h 2220592"/>
              <a:gd name="connsiteX14" fmla="*/ 340139 w 1881556"/>
              <a:gd name="connsiteY14" fmla="*/ 849086 h 2220592"/>
              <a:gd name="connsiteX15" fmla="*/ 405453 w 1881556"/>
              <a:gd name="connsiteY15" fmla="*/ 783772 h 2220592"/>
              <a:gd name="connsiteX16" fmla="*/ 431579 w 1881556"/>
              <a:gd name="connsiteY16" fmla="*/ 744583 h 2220592"/>
              <a:gd name="connsiteX17" fmla="*/ 509956 w 1881556"/>
              <a:gd name="connsiteY17" fmla="*/ 666206 h 2220592"/>
              <a:gd name="connsiteX18" fmla="*/ 549145 w 1881556"/>
              <a:gd name="connsiteY18" fmla="*/ 627017 h 2220592"/>
              <a:gd name="connsiteX19" fmla="*/ 640585 w 1881556"/>
              <a:gd name="connsiteY19" fmla="*/ 561703 h 2220592"/>
              <a:gd name="connsiteX20" fmla="*/ 666711 w 1881556"/>
              <a:gd name="connsiteY20" fmla="*/ 522515 h 2220592"/>
              <a:gd name="connsiteX21" fmla="*/ 745088 w 1881556"/>
              <a:gd name="connsiteY21" fmla="*/ 470263 h 2220592"/>
              <a:gd name="connsiteX22" fmla="*/ 810402 w 1881556"/>
              <a:gd name="connsiteY22" fmla="*/ 391886 h 2220592"/>
              <a:gd name="connsiteX23" fmla="*/ 875716 w 1881556"/>
              <a:gd name="connsiteY23" fmla="*/ 326572 h 2220592"/>
              <a:gd name="connsiteX24" fmla="*/ 941031 w 1881556"/>
              <a:gd name="connsiteY24" fmla="*/ 248195 h 2220592"/>
              <a:gd name="connsiteX25" fmla="*/ 1006345 w 1881556"/>
              <a:gd name="connsiteY25" fmla="*/ 169817 h 2220592"/>
              <a:gd name="connsiteX26" fmla="*/ 1071659 w 1881556"/>
              <a:gd name="connsiteY26" fmla="*/ 52252 h 2220592"/>
              <a:gd name="connsiteX27" fmla="*/ 1110848 w 1881556"/>
              <a:gd name="connsiteY27" fmla="*/ 0 h 2220592"/>
              <a:gd name="connsiteX28" fmla="*/ 1868493 w 1881556"/>
              <a:gd name="connsiteY28" fmla="*/ 0 h 2220592"/>
              <a:gd name="connsiteX29" fmla="*/ 1881556 w 1881556"/>
              <a:gd name="connsiteY29" fmla="*/ 365761 h 2220592"/>
              <a:gd name="connsiteX30" fmla="*/ 1672551 w 1881556"/>
              <a:gd name="connsiteY30" fmla="*/ 744583 h 2220592"/>
              <a:gd name="connsiteX31" fmla="*/ 1241476 w 1881556"/>
              <a:gd name="connsiteY31" fmla="*/ 1097280 h 2220592"/>
              <a:gd name="connsiteX32" fmla="*/ 849591 w 1881556"/>
              <a:gd name="connsiteY32" fmla="*/ 1815737 h 2220592"/>
              <a:gd name="connsiteX33" fmla="*/ 849591 w 1881556"/>
              <a:gd name="connsiteY33" fmla="*/ 2103120 h 2220592"/>
              <a:gd name="connsiteX34" fmla="*/ 311598 w 1881556"/>
              <a:gd name="connsiteY34" fmla="*/ 2220592 h 2220592"/>
              <a:gd name="connsiteX35" fmla="*/ 244162 w 1881556"/>
              <a:gd name="connsiteY35" fmla="*/ 1817040 h 2220592"/>
              <a:gd name="connsiteX36" fmla="*/ 264521 w 1881556"/>
              <a:gd name="connsiteY36" fmla="*/ 1421392 h 2220592"/>
              <a:gd name="connsiteX37" fmla="*/ 302069 w 1881556"/>
              <a:gd name="connsiteY37" fmla="*/ 1339790 h 2220592"/>
              <a:gd name="connsiteX0" fmla="*/ 120039 w 1778209"/>
              <a:gd name="connsiteY0" fmla="*/ 1134899 h 2220592"/>
              <a:gd name="connsiteX1" fmla="*/ 157230 w 1778209"/>
              <a:gd name="connsiteY1" fmla="*/ 1206074 h 2220592"/>
              <a:gd name="connsiteX2" fmla="*/ 140469 w 1778209"/>
              <a:gd name="connsiteY2" fmla="*/ 1251600 h 2220592"/>
              <a:gd name="connsiteX3" fmla="*/ 171913 w 1778209"/>
              <a:gd name="connsiteY3" fmla="*/ 1583354 h 2220592"/>
              <a:gd name="connsiteX4" fmla="*/ 40892 w 1778209"/>
              <a:gd name="connsiteY4" fmla="*/ 1181207 h 2220592"/>
              <a:gd name="connsiteX5" fmla="*/ 44990 w 1778209"/>
              <a:gd name="connsiteY5" fmla="*/ 1194663 h 2220592"/>
              <a:gd name="connsiteX6" fmla="*/ 63647 w 1778209"/>
              <a:gd name="connsiteY6" fmla="*/ 1115893 h 2220592"/>
              <a:gd name="connsiteX7" fmla="*/ 32290 w 1778209"/>
              <a:gd name="connsiteY7" fmla="*/ 1083040 h 2220592"/>
              <a:gd name="connsiteX8" fmla="*/ 116640 w 1778209"/>
              <a:gd name="connsiteY8" fmla="*/ 1024061 h 2220592"/>
              <a:gd name="connsiteX9" fmla="*/ 42360 w 1778209"/>
              <a:gd name="connsiteY9" fmla="*/ 1037517 h 2220592"/>
              <a:gd name="connsiteX10" fmla="*/ 100206 w 1778209"/>
              <a:gd name="connsiteY10" fmla="*/ 952411 h 2220592"/>
              <a:gd name="connsiteX11" fmla="*/ 1661 w 1778209"/>
              <a:gd name="connsiteY11" fmla="*/ 1005840 h 2220592"/>
              <a:gd name="connsiteX12" fmla="*/ 40849 w 1778209"/>
              <a:gd name="connsiteY12" fmla="*/ 992777 h 2220592"/>
              <a:gd name="connsiteX13" fmla="*/ 158415 w 1778209"/>
              <a:gd name="connsiteY13" fmla="*/ 901337 h 2220592"/>
              <a:gd name="connsiteX14" fmla="*/ 236792 w 1778209"/>
              <a:gd name="connsiteY14" fmla="*/ 849086 h 2220592"/>
              <a:gd name="connsiteX15" fmla="*/ 302106 w 1778209"/>
              <a:gd name="connsiteY15" fmla="*/ 783772 h 2220592"/>
              <a:gd name="connsiteX16" fmla="*/ 328232 w 1778209"/>
              <a:gd name="connsiteY16" fmla="*/ 744583 h 2220592"/>
              <a:gd name="connsiteX17" fmla="*/ 406609 w 1778209"/>
              <a:gd name="connsiteY17" fmla="*/ 666206 h 2220592"/>
              <a:gd name="connsiteX18" fmla="*/ 445798 w 1778209"/>
              <a:gd name="connsiteY18" fmla="*/ 627017 h 2220592"/>
              <a:gd name="connsiteX19" fmla="*/ 537238 w 1778209"/>
              <a:gd name="connsiteY19" fmla="*/ 561703 h 2220592"/>
              <a:gd name="connsiteX20" fmla="*/ 563364 w 1778209"/>
              <a:gd name="connsiteY20" fmla="*/ 522515 h 2220592"/>
              <a:gd name="connsiteX21" fmla="*/ 641741 w 1778209"/>
              <a:gd name="connsiteY21" fmla="*/ 470263 h 2220592"/>
              <a:gd name="connsiteX22" fmla="*/ 707055 w 1778209"/>
              <a:gd name="connsiteY22" fmla="*/ 391886 h 2220592"/>
              <a:gd name="connsiteX23" fmla="*/ 772369 w 1778209"/>
              <a:gd name="connsiteY23" fmla="*/ 326572 h 2220592"/>
              <a:gd name="connsiteX24" fmla="*/ 837684 w 1778209"/>
              <a:gd name="connsiteY24" fmla="*/ 248195 h 2220592"/>
              <a:gd name="connsiteX25" fmla="*/ 902998 w 1778209"/>
              <a:gd name="connsiteY25" fmla="*/ 169817 h 2220592"/>
              <a:gd name="connsiteX26" fmla="*/ 968312 w 1778209"/>
              <a:gd name="connsiteY26" fmla="*/ 52252 h 2220592"/>
              <a:gd name="connsiteX27" fmla="*/ 1007501 w 1778209"/>
              <a:gd name="connsiteY27" fmla="*/ 0 h 2220592"/>
              <a:gd name="connsiteX28" fmla="*/ 1765146 w 1778209"/>
              <a:gd name="connsiteY28" fmla="*/ 0 h 2220592"/>
              <a:gd name="connsiteX29" fmla="*/ 1778209 w 1778209"/>
              <a:gd name="connsiteY29" fmla="*/ 365761 h 2220592"/>
              <a:gd name="connsiteX30" fmla="*/ 1569204 w 1778209"/>
              <a:gd name="connsiteY30" fmla="*/ 744583 h 2220592"/>
              <a:gd name="connsiteX31" fmla="*/ 1138129 w 1778209"/>
              <a:gd name="connsiteY31" fmla="*/ 1097280 h 2220592"/>
              <a:gd name="connsiteX32" fmla="*/ 746244 w 1778209"/>
              <a:gd name="connsiteY32" fmla="*/ 1815737 h 2220592"/>
              <a:gd name="connsiteX33" fmla="*/ 746244 w 1778209"/>
              <a:gd name="connsiteY33" fmla="*/ 2103120 h 2220592"/>
              <a:gd name="connsiteX34" fmla="*/ 208251 w 1778209"/>
              <a:gd name="connsiteY34" fmla="*/ 2220592 h 2220592"/>
              <a:gd name="connsiteX35" fmla="*/ 140815 w 1778209"/>
              <a:gd name="connsiteY35" fmla="*/ 1817040 h 2220592"/>
              <a:gd name="connsiteX36" fmla="*/ 161174 w 1778209"/>
              <a:gd name="connsiteY36" fmla="*/ 1421392 h 2220592"/>
              <a:gd name="connsiteX37" fmla="*/ 198722 w 1778209"/>
              <a:gd name="connsiteY37" fmla="*/ 1339790 h 2220592"/>
              <a:gd name="connsiteX0" fmla="*/ 120039 w 1778209"/>
              <a:gd name="connsiteY0" fmla="*/ 1134899 h 2220592"/>
              <a:gd name="connsiteX1" fmla="*/ 157230 w 1778209"/>
              <a:gd name="connsiteY1" fmla="*/ 1206074 h 2220592"/>
              <a:gd name="connsiteX2" fmla="*/ 140469 w 1778209"/>
              <a:gd name="connsiteY2" fmla="*/ 1251600 h 2220592"/>
              <a:gd name="connsiteX3" fmla="*/ 171913 w 1778209"/>
              <a:gd name="connsiteY3" fmla="*/ 1583354 h 2220592"/>
              <a:gd name="connsiteX4" fmla="*/ 40892 w 1778209"/>
              <a:gd name="connsiteY4" fmla="*/ 1181207 h 2220592"/>
              <a:gd name="connsiteX5" fmla="*/ 44990 w 1778209"/>
              <a:gd name="connsiteY5" fmla="*/ 1194663 h 2220592"/>
              <a:gd name="connsiteX6" fmla="*/ 63647 w 1778209"/>
              <a:gd name="connsiteY6" fmla="*/ 1115893 h 2220592"/>
              <a:gd name="connsiteX7" fmla="*/ 32290 w 1778209"/>
              <a:gd name="connsiteY7" fmla="*/ 1083040 h 2220592"/>
              <a:gd name="connsiteX8" fmla="*/ 116640 w 1778209"/>
              <a:gd name="connsiteY8" fmla="*/ 1024061 h 2220592"/>
              <a:gd name="connsiteX9" fmla="*/ 42360 w 1778209"/>
              <a:gd name="connsiteY9" fmla="*/ 1037517 h 2220592"/>
              <a:gd name="connsiteX10" fmla="*/ 100206 w 1778209"/>
              <a:gd name="connsiteY10" fmla="*/ 952411 h 2220592"/>
              <a:gd name="connsiteX11" fmla="*/ 1661 w 1778209"/>
              <a:gd name="connsiteY11" fmla="*/ 1005840 h 2220592"/>
              <a:gd name="connsiteX12" fmla="*/ 40849 w 1778209"/>
              <a:gd name="connsiteY12" fmla="*/ 992777 h 2220592"/>
              <a:gd name="connsiteX13" fmla="*/ 158415 w 1778209"/>
              <a:gd name="connsiteY13" fmla="*/ 901337 h 2220592"/>
              <a:gd name="connsiteX14" fmla="*/ 236792 w 1778209"/>
              <a:gd name="connsiteY14" fmla="*/ 849086 h 2220592"/>
              <a:gd name="connsiteX15" fmla="*/ 302106 w 1778209"/>
              <a:gd name="connsiteY15" fmla="*/ 783772 h 2220592"/>
              <a:gd name="connsiteX16" fmla="*/ 328232 w 1778209"/>
              <a:gd name="connsiteY16" fmla="*/ 744583 h 2220592"/>
              <a:gd name="connsiteX17" fmla="*/ 406609 w 1778209"/>
              <a:gd name="connsiteY17" fmla="*/ 666206 h 2220592"/>
              <a:gd name="connsiteX18" fmla="*/ 445798 w 1778209"/>
              <a:gd name="connsiteY18" fmla="*/ 627017 h 2220592"/>
              <a:gd name="connsiteX19" fmla="*/ 537238 w 1778209"/>
              <a:gd name="connsiteY19" fmla="*/ 561703 h 2220592"/>
              <a:gd name="connsiteX20" fmla="*/ 563364 w 1778209"/>
              <a:gd name="connsiteY20" fmla="*/ 522515 h 2220592"/>
              <a:gd name="connsiteX21" fmla="*/ 641741 w 1778209"/>
              <a:gd name="connsiteY21" fmla="*/ 470263 h 2220592"/>
              <a:gd name="connsiteX22" fmla="*/ 707055 w 1778209"/>
              <a:gd name="connsiteY22" fmla="*/ 391886 h 2220592"/>
              <a:gd name="connsiteX23" fmla="*/ 772369 w 1778209"/>
              <a:gd name="connsiteY23" fmla="*/ 326572 h 2220592"/>
              <a:gd name="connsiteX24" fmla="*/ 837684 w 1778209"/>
              <a:gd name="connsiteY24" fmla="*/ 248195 h 2220592"/>
              <a:gd name="connsiteX25" fmla="*/ 902998 w 1778209"/>
              <a:gd name="connsiteY25" fmla="*/ 169817 h 2220592"/>
              <a:gd name="connsiteX26" fmla="*/ 968312 w 1778209"/>
              <a:gd name="connsiteY26" fmla="*/ 52252 h 2220592"/>
              <a:gd name="connsiteX27" fmla="*/ 1007501 w 1778209"/>
              <a:gd name="connsiteY27" fmla="*/ 0 h 2220592"/>
              <a:gd name="connsiteX28" fmla="*/ 1765146 w 1778209"/>
              <a:gd name="connsiteY28" fmla="*/ 0 h 2220592"/>
              <a:gd name="connsiteX29" fmla="*/ 1778209 w 1778209"/>
              <a:gd name="connsiteY29" fmla="*/ 365761 h 2220592"/>
              <a:gd name="connsiteX30" fmla="*/ 1569204 w 1778209"/>
              <a:gd name="connsiteY30" fmla="*/ 744583 h 2220592"/>
              <a:gd name="connsiteX31" fmla="*/ 1138129 w 1778209"/>
              <a:gd name="connsiteY31" fmla="*/ 1097280 h 2220592"/>
              <a:gd name="connsiteX32" fmla="*/ 746244 w 1778209"/>
              <a:gd name="connsiteY32" fmla="*/ 1815737 h 2220592"/>
              <a:gd name="connsiteX33" fmla="*/ 654565 w 1778209"/>
              <a:gd name="connsiteY33" fmla="*/ 1986323 h 2220592"/>
              <a:gd name="connsiteX34" fmla="*/ 208251 w 1778209"/>
              <a:gd name="connsiteY34" fmla="*/ 2220592 h 2220592"/>
              <a:gd name="connsiteX35" fmla="*/ 140815 w 1778209"/>
              <a:gd name="connsiteY35" fmla="*/ 1817040 h 2220592"/>
              <a:gd name="connsiteX36" fmla="*/ 161174 w 1778209"/>
              <a:gd name="connsiteY36" fmla="*/ 1421392 h 2220592"/>
              <a:gd name="connsiteX37" fmla="*/ 198722 w 1778209"/>
              <a:gd name="connsiteY37" fmla="*/ 1339790 h 22205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778209" h="2220592">
                <a:moveTo>
                  <a:pt x="120039" y="1134899"/>
                </a:moveTo>
                <a:lnTo>
                  <a:pt x="157230" y="1206074"/>
                </a:lnTo>
                <a:cubicBezTo>
                  <a:pt x="143680" y="1214652"/>
                  <a:pt x="154019" y="1243022"/>
                  <a:pt x="140469" y="1251600"/>
                </a:cubicBezTo>
                <a:lnTo>
                  <a:pt x="171913" y="1583354"/>
                </a:lnTo>
                <a:cubicBezTo>
                  <a:pt x="249071" y="1572613"/>
                  <a:pt x="62046" y="1245989"/>
                  <a:pt x="40892" y="1181207"/>
                </a:cubicBezTo>
                <a:cubicBezTo>
                  <a:pt x="19738" y="1116425"/>
                  <a:pt x="41198" y="1205549"/>
                  <a:pt x="44990" y="1194663"/>
                </a:cubicBezTo>
                <a:cubicBezTo>
                  <a:pt x="48783" y="1183777"/>
                  <a:pt x="65764" y="1134497"/>
                  <a:pt x="63647" y="1115893"/>
                </a:cubicBezTo>
                <a:cubicBezTo>
                  <a:pt x="61530" y="1097289"/>
                  <a:pt x="14873" y="1087394"/>
                  <a:pt x="32290" y="1083040"/>
                </a:cubicBezTo>
                <a:cubicBezTo>
                  <a:pt x="144605" y="1008163"/>
                  <a:pt x="114962" y="1031648"/>
                  <a:pt x="116640" y="1024061"/>
                </a:cubicBezTo>
                <a:cubicBezTo>
                  <a:pt x="118318" y="1016474"/>
                  <a:pt x="45099" y="1049459"/>
                  <a:pt x="42360" y="1037517"/>
                </a:cubicBezTo>
                <a:cubicBezTo>
                  <a:pt x="39621" y="1025575"/>
                  <a:pt x="106989" y="957691"/>
                  <a:pt x="100206" y="952411"/>
                </a:cubicBezTo>
                <a:cubicBezTo>
                  <a:pt x="93423" y="947132"/>
                  <a:pt x="11554" y="999112"/>
                  <a:pt x="1661" y="1005840"/>
                </a:cubicBezTo>
                <a:cubicBezTo>
                  <a:pt x="-8232" y="1012568"/>
                  <a:pt x="28812" y="999464"/>
                  <a:pt x="40849" y="992777"/>
                </a:cubicBezTo>
                <a:cubicBezTo>
                  <a:pt x="192071" y="908765"/>
                  <a:pt x="63208" y="975386"/>
                  <a:pt x="158415" y="901337"/>
                </a:cubicBezTo>
                <a:cubicBezTo>
                  <a:pt x="183200" y="882060"/>
                  <a:pt x="236792" y="849086"/>
                  <a:pt x="236792" y="849086"/>
                </a:cubicBezTo>
                <a:cubicBezTo>
                  <a:pt x="306462" y="744580"/>
                  <a:pt x="215020" y="870858"/>
                  <a:pt x="302106" y="783772"/>
                </a:cubicBezTo>
                <a:cubicBezTo>
                  <a:pt x="313207" y="772671"/>
                  <a:pt x="317802" y="756317"/>
                  <a:pt x="328232" y="744583"/>
                </a:cubicBezTo>
                <a:cubicBezTo>
                  <a:pt x="352778" y="716968"/>
                  <a:pt x="380483" y="692332"/>
                  <a:pt x="406609" y="666206"/>
                </a:cubicBezTo>
                <a:cubicBezTo>
                  <a:pt x="419672" y="653143"/>
                  <a:pt x="431019" y="638101"/>
                  <a:pt x="445798" y="627017"/>
                </a:cubicBezTo>
                <a:cubicBezTo>
                  <a:pt x="510609" y="578409"/>
                  <a:pt x="479934" y="599905"/>
                  <a:pt x="537238" y="561703"/>
                </a:cubicBezTo>
                <a:cubicBezTo>
                  <a:pt x="545947" y="548640"/>
                  <a:pt x="551549" y="532853"/>
                  <a:pt x="563364" y="522515"/>
                </a:cubicBezTo>
                <a:cubicBezTo>
                  <a:pt x="586994" y="501838"/>
                  <a:pt x="641741" y="470263"/>
                  <a:pt x="641741" y="470263"/>
                </a:cubicBezTo>
                <a:cubicBezTo>
                  <a:pt x="706603" y="372969"/>
                  <a:pt x="623240" y="492464"/>
                  <a:pt x="707055" y="391886"/>
                </a:cubicBezTo>
                <a:cubicBezTo>
                  <a:pt x="761483" y="326572"/>
                  <a:pt x="700524" y="374468"/>
                  <a:pt x="772369" y="326572"/>
                </a:cubicBezTo>
                <a:cubicBezTo>
                  <a:pt x="837240" y="229266"/>
                  <a:pt x="753861" y="348783"/>
                  <a:pt x="837684" y="248195"/>
                </a:cubicBezTo>
                <a:cubicBezTo>
                  <a:pt x="928624" y="139067"/>
                  <a:pt x="788498" y="284317"/>
                  <a:pt x="902998" y="169817"/>
                </a:cubicBezTo>
                <a:cubicBezTo>
                  <a:pt x="925990" y="100841"/>
                  <a:pt x="908423" y="142085"/>
                  <a:pt x="968312" y="52252"/>
                </a:cubicBezTo>
                <a:cubicBezTo>
                  <a:pt x="997853" y="7940"/>
                  <a:pt x="983337" y="24164"/>
                  <a:pt x="1007501" y="0"/>
                </a:cubicBezTo>
                <a:lnTo>
                  <a:pt x="1765146" y="0"/>
                </a:lnTo>
                <a:lnTo>
                  <a:pt x="1778209" y="365761"/>
                </a:lnTo>
                <a:lnTo>
                  <a:pt x="1569204" y="744583"/>
                </a:lnTo>
                <a:lnTo>
                  <a:pt x="1138129" y="1097280"/>
                </a:lnTo>
                <a:lnTo>
                  <a:pt x="746244" y="1815737"/>
                </a:lnTo>
                <a:lnTo>
                  <a:pt x="654565" y="1986323"/>
                </a:lnTo>
                <a:lnTo>
                  <a:pt x="208251" y="2220592"/>
                </a:lnTo>
                <a:cubicBezTo>
                  <a:pt x="4622" y="2000315"/>
                  <a:pt x="344444" y="2037317"/>
                  <a:pt x="140815" y="1817040"/>
                </a:cubicBezTo>
                <a:cubicBezTo>
                  <a:pt x="-96321" y="1752792"/>
                  <a:pt x="323368" y="1459687"/>
                  <a:pt x="161174" y="1421392"/>
                </a:cubicBezTo>
                <a:cubicBezTo>
                  <a:pt x="-1020" y="1383098"/>
                  <a:pt x="229202" y="1309310"/>
                  <a:pt x="198722" y="1339790"/>
                </a:cubicBezTo>
              </a:path>
            </a:pathLst>
          </a:custGeom>
          <a:blipFill dpi="0" rotWithShape="1">
            <a:blip r:embed="rId5">
              <a:alphaModFix amt="16000"/>
            </a:blip>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350" dirty="0"/>
          </a:p>
        </p:txBody>
      </p:sp>
      <p:sp>
        <p:nvSpPr>
          <p:cNvPr id="270" name="Freeform 269">
            <a:extLst>
              <a:ext uri="{FF2B5EF4-FFF2-40B4-BE49-F238E27FC236}">
                <a16:creationId xmlns:a16="http://schemas.microsoft.com/office/drawing/2014/main" id="{78BE8431-D33A-4B48-9CD3-9608E88487F7}"/>
              </a:ext>
            </a:extLst>
          </p:cNvPr>
          <p:cNvSpPr/>
          <p:nvPr/>
        </p:nvSpPr>
        <p:spPr>
          <a:xfrm flipH="1">
            <a:off x="1998942" y="4324762"/>
            <a:ext cx="1759711" cy="1048319"/>
          </a:xfrm>
          <a:custGeom>
            <a:avLst/>
            <a:gdLst>
              <a:gd name="connsiteX0" fmla="*/ 14364 w 1571702"/>
              <a:gd name="connsiteY0" fmla="*/ 528638 h 1114425"/>
              <a:gd name="connsiteX1" fmla="*/ 14364 w 1571702"/>
              <a:gd name="connsiteY1" fmla="*/ 528638 h 1114425"/>
              <a:gd name="connsiteX2" fmla="*/ 185814 w 1571702"/>
              <a:gd name="connsiteY2" fmla="*/ 471488 h 1114425"/>
              <a:gd name="connsiteX3" fmla="*/ 228677 w 1571702"/>
              <a:gd name="connsiteY3" fmla="*/ 442913 h 1114425"/>
              <a:gd name="connsiteX4" fmla="*/ 314402 w 1571702"/>
              <a:gd name="connsiteY4" fmla="*/ 414338 h 1114425"/>
              <a:gd name="connsiteX5" fmla="*/ 400127 w 1571702"/>
              <a:gd name="connsiteY5" fmla="*/ 357188 h 1114425"/>
              <a:gd name="connsiteX6" fmla="*/ 485852 w 1571702"/>
              <a:gd name="connsiteY6" fmla="*/ 328613 h 1114425"/>
              <a:gd name="connsiteX7" fmla="*/ 528714 w 1571702"/>
              <a:gd name="connsiteY7" fmla="*/ 300038 h 1114425"/>
              <a:gd name="connsiteX8" fmla="*/ 614439 w 1571702"/>
              <a:gd name="connsiteY8" fmla="*/ 271463 h 1114425"/>
              <a:gd name="connsiteX9" fmla="*/ 657302 w 1571702"/>
              <a:gd name="connsiteY9" fmla="*/ 242888 h 1114425"/>
              <a:gd name="connsiteX10" fmla="*/ 700164 w 1571702"/>
              <a:gd name="connsiteY10" fmla="*/ 228600 h 1114425"/>
              <a:gd name="connsiteX11" fmla="*/ 828752 w 1571702"/>
              <a:gd name="connsiteY11" fmla="*/ 157163 h 1114425"/>
              <a:gd name="connsiteX12" fmla="*/ 871614 w 1571702"/>
              <a:gd name="connsiteY12" fmla="*/ 128588 h 1114425"/>
              <a:gd name="connsiteX13" fmla="*/ 914477 w 1571702"/>
              <a:gd name="connsiteY13" fmla="*/ 42863 h 1114425"/>
              <a:gd name="connsiteX14" fmla="*/ 900189 w 1571702"/>
              <a:gd name="connsiteY14" fmla="*/ 0 h 1114425"/>
              <a:gd name="connsiteX15" fmla="*/ 1571702 w 1571702"/>
              <a:gd name="connsiteY15" fmla="*/ 0 h 1114425"/>
              <a:gd name="connsiteX16" fmla="*/ 1357389 w 1571702"/>
              <a:gd name="connsiteY16" fmla="*/ 514350 h 1114425"/>
              <a:gd name="connsiteX17" fmla="*/ 328689 w 1571702"/>
              <a:gd name="connsiteY17" fmla="*/ 1114425 h 1114425"/>
              <a:gd name="connsiteX18" fmla="*/ 71514 w 1571702"/>
              <a:gd name="connsiteY18" fmla="*/ 814388 h 1114425"/>
              <a:gd name="connsiteX19" fmla="*/ 28652 w 1571702"/>
              <a:gd name="connsiteY19" fmla="*/ 700088 h 1114425"/>
              <a:gd name="connsiteX20" fmla="*/ 77 w 1571702"/>
              <a:gd name="connsiteY20" fmla="*/ 585788 h 1114425"/>
              <a:gd name="connsiteX21" fmla="*/ 77 w 1571702"/>
              <a:gd name="connsiteY21" fmla="*/ 585788 h 1114425"/>
              <a:gd name="connsiteX22" fmla="*/ 14364 w 1571702"/>
              <a:gd name="connsiteY22" fmla="*/ 528638 h 1114425"/>
              <a:gd name="connsiteX0" fmla="*/ 14364 w 1571702"/>
              <a:gd name="connsiteY0" fmla="*/ 528638 h 1133880"/>
              <a:gd name="connsiteX1" fmla="*/ 14364 w 1571702"/>
              <a:gd name="connsiteY1" fmla="*/ 528638 h 1133880"/>
              <a:gd name="connsiteX2" fmla="*/ 185814 w 1571702"/>
              <a:gd name="connsiteY2" fmla="*/ 471488 h 1133880"/>
              <a:gd name="connsiteX3" fmla="*/ 228677 w 1571702"/>
              <a:gd name="connsiteY3" fmla="*/ 442913 h 1133880"/>
              <a:gd name="connsiteX4" fmla="*/ 314402 w 1571702"/>
              <a:gd name="connsiteY4" fmla="*/ 414338 h 1133880"/>
              <a:gd name="connsiteX5" fmla="*/ 400127 w 1571702"/>
              <a:gd name="connsiteY5" fmla="*/ 357188 h 1133880"/>
              <a:gd name="connsiteX6" fmla="*/ 485852 w 1571702"/>
              <a:gd name="connsiteY6" fmla="*/ 328613 h 1133880"/>
              <a:gd name="connsiteX7" fmla="*/ 528714 w 1571702"/>
              <a:gd name="connsiteY7" fmla="*/ 300038 h 1133880"/>
              <a:gd name="connsiteX8" fmla="*/ 614439 w 1571702"/>
              <a:gd name="connsiteY8" fmla="*/ 271463 h 1133880"/>
              <a:gd name="connsiteX9" fmla="*/ 657302 w 1571702"/>
              <a:gd name="connsiteY9" fmla="*/ 242888 h 1133880"/>
              <a:gd name="connsiteX10" fmla="*/ 700164 w 1571702"/>
              <a:gd name="connsiteY10" fmla="*/ 228600 h 1133880"/>
              <a:gd name="connsiteX11" fmla="*/ 828752 w 1571702"/>
              <a:gd name="connsiteY11" fmla="*/ 157163 h 1133880"/>
              <a:gd name="connsiteX12" fmla="*/ 871614 w 1571702"/>
              <a:gd name="connsiteY12" fmla="*/ 128588 h 1133880"/>
              <a:gd name="connsiteX13" fmla="*/ 914477 w 1571702"/>
              <a:gd name="connsiteY13" fmla="*/ 42863 h 1133880"/>
              <a:gd name="connsiteX14" fmla="*/ 900189 w 1571702"/>
              <a:gd name="connsiteY14" fmla="*/ 0 h 1133880"/>
              <a:gd name="connsiteX15" fmla="*/ 1571702 w 1571702"/>
              <a:gd name="connsiteY15" fmla="*/ 0 h 1133880"/>
              <a:gd name="connsiteX16" fmla="*/ 1357389 w 1571702"/>
              <a:gd name="connsiteY16" fmla="*/ 514350 h 1133880"/>
              <a:gd name="connsiteX17" fmla="*/ 315719 w 1571702"/>
              <a:gd name="connsiteY17" fmla="*/ 1133880 h 1133880"/>
              <a:gd name="connsiteX18" fmla="*/ 71514 w 1571702"/>
              <a:gd name="connsiteY18" fmla="*/ 814388 h 1133880"/>
              <a:gd name="connsiteX19" fmla="*/ 28652 w 1571702"/>
              <a:gd name="connsiteY19" fmla="*/ 700088 h 1133880"/>
              <a:gd name="connsiteX20" fmla="*/ 77 w 1571702"/>
              <a:gd name="connsiteY20" fmla="*/ 585788 h 1133880"/>
              <a:gd name="connsiteX21" fmla="*/ 77 w 1571702"/>
              <a:gd name="connsiteY21" fmla="*/ 585788 h 1133880"/>
              <a:gd name="connsiteX22" fmla="*/ 14364 w 1571702"/>
              <a:gd name="connsiteY22" fmla="*/ 528638 h 1133880"/>
              <a:gd name="connsiteX0" fmla="*/ 14364 w 1571702"/>
              <a:gd name="connsiteY0" fmla="*/ 528638 h 1133880"/>
              <a:gd name="connsiteX1" fmla="*/ 14364 w 1571702"/>
              <a:gd name="connsiteY1" fmla="*/ 528638 h 1133880"/>
              <a:gd name="connsiteX2" fmla="*/ 185814 w 1571702"/>
              <a:gd name="connsiteY2" fmla="*/ 471488 h 1133880"/>
              <a:gd name="connsiteX3" fmla="*/ 228677 w 1571702"/>
              <a:gd name="connsiteY3" fmla="*/ 442913 h 1133880"/>
              <a:gd name="connsiteX4" fmla="*/ 314402 w 1571702"/>
              <a:gd name="connsiteY4" fmla="*/ 414338 h 1133880"/>
              <a:gd name="connsiteX5" fmla="*/ 400127 w 1571702"/>
              <a:gd name="connsiteY5" fmla="*/ 357188 h 1133880"/>
              <a:gd name="connsiteX6" fmla="*/ 485852 w 1571702"/>
              <a:gd name="connsiteY6" fmla="*/ 328613 h 1133880"/>
              <a:gd name="connsiteX7" fmla="*/ 528714 w 1571702"/>
              <a:gd name="connsiteY7" fmla="*/ 300038 h 1133880"/>
              <a:gd name="connsiteX8" fmla="*/ 614439 w 1571702"/>
              <a:gd name="connsiteY8" fmla="*/ 271463 h 1133880"/>
              <a:gd name="connsiteX9" fmla="*/ 657302 w 1571702"/>
              <a:gd name="connsiteY9" fmla="*/ 242888 h 1133880"/>
              <a:gd name="connsiteX10" fmla="*/ 700164 w 1571702"/>
              <a:gd name="connsiteY10" fmla="*/ 228600 h 1133880"/>
              <a:gd name="connsiteX11" fmla="*/ 828752 w 1571702"/>
              <a:gd name="connsiteY11" fmla="*/ 157163 h 1133880"/>
              <a:gd name="connsiteX12" fmla="*/ 871614 w 1571702"/>
              <a:gd name="connsiteY12" fmla="*/ 128588 h 1133880"/>
              <a:gd name="connsiteX13" fmla="*/ 914477 w 1571702"/>
              <a:gd name="connsiteY13" fmla="*/ 42863 h 1133880"/>
              <a:gd name="connsiteX14" fmla="*/ 900189 w 1571702"/>
              <a:gd name="connsiteY14" fmla="*/ 0 h 1133880"/>
              <a:gd name="connsiteX15" fmla="*/ 1571702 w 1571702"/>
              <a:gd name="connsiteY15" fmla="*/ 0 h 1133880"/>
              <a:gd name="connsiteX16" fmla="*/ 1357389 w 1571702"/>
              <a:gd name="connsiteY16" fmla="*/ 514350 h 1133880"/>
              <a:gd name="connsiteX17" fmla="*/ 315719 w 1571702"/>
              <a:gd name="connsiteY17" fmla="*/ 1133880 h 1133880"/>
              <a:gd name="connsiteX18" fmla="*/ 71514 w 1571702"/>
              <a:gd name="connsiteY18" fmla="*/ 814388 h 1133880"/>
              <a:gd name="connsiteX19" fmla="*/ 28652 w 1571702"/>
              <a:gd name="connsiteY19" fmla="*/ 700088 h 1133880"/>
              <a:gd name="connsiteX20" fmla="*/ 77 w 1571702"/>
              <a:gd name="connsiteY20" fmla="*/ 585788 h 1133880"/>
              <a:gd name="connsiteX21" fmla="*/ 77 w 1571702"/>
              <a:gd name="connsiteY21" fmla="*/ 585788 h 1133880"/>
              <a:gd name="connsiteX22" fmla="*/ 14364 w 1571702"/>
              <a:gd name="connsiteY22" fmla="*/ 528638 h 1133880"/>
              <a:gd name="connsiteX0" fmla="*/ 14364 w 1571702"/>
              <a:gd name="connsiteY0" fmla="*/ 528638 h 956080"/>
              <a:gd name="connsiteX1" fmla="*/ 14364 w 1571702"/>
              <a:gd name="connsiteY1" fmla="*/ 528638 h 956080"/>
              <a:gd name="connsiteX2" fmla="*/ 185814 w 1571702"/>
              <a:gd name="connsiteY2" fmla="*/ 471488 h 956080"/>
              <a:gd name="connsiteX3" fmla="*/ 228677 w 1571702"/>
              <a:gd name="connsiteY3" fmla="*/ 442913 h 956080"/>
              <a:gd name="connsiteX4" fmla="*/ 314402 w 1571702"/>
              <a:gd name="connsiteY4" fmla="*/ 414338 h 956080"/>
              <a:gd name="connsiteX5" fmla="*/ 400127 w 1571702"/>
              <a:gd name="connsiteY5" fmla="*/ 357188 h 956080"/>
              <a:gd name="connsiteX6" fmla="*/ 485852 w 1571702"/>
              <a:gd name="connsiteY6" fmla="*/ 328613 h 956080"/>
              <a:gd name="connsiteX7" fmla="*/ 528714 w 1571702"/>
              <a:gd name="connsiteY7" fmla="*/ 300038 h 956080"/>
              <a:gd name="connsiteX8" fmla="*/ 614439 w 1571702"/>
              <a:gd name="connsiteY8" fmla="*/ 271463 h 956080"/>
              <a:gd name="connsiteX9" fmla="*/ 657302 w 1571702"/>
              <a:gd name="connsiteY9" fmla="*/ 242888 h 956080"/>
              <a:gd name="connsiteX10" fmla="*/ 700164 w 1571702"/>
              <a:gd name="connsiteY10" fmla="*/ 228600 h 956080"/>
              <a:gd name="connsiteX11" fmla="*/ 828752 w 1571702"/>
              <a:gd name="connsiteY11" fmla="*/ 157163 h 956080"/>
              <a:gd name="connsiteX12" fmla="*/ 871614 w 1571702"/>
              <a:gd name="connsiteY12" fmla="*/ 128588 h 956080"/>
              <a:gd name="connsiteX13" fmla="*/ 914477 w 1571702"/>
              <a:gd name="connsiteY13" fmla="*/ 42863 h 956080"/>
              <a:gd name="connsiteX14" fmla="*/ 900189 w 1571702"/>
              <a:gd name="connsiteY14" fmla="*/ 0 h 956080"/>
              <a:gd name="connsiteX15" fmla="*/ 1571702 w 1571702"/>
              <a:gd name="connsiteY15" fmla="*/ 0 h 956080"/>
              <a:gd name="connsiteX16" fmla="*/ 1357389 w 1571702"/>
              <a:gd name="connsiteY16" fmla="*/ 514350 h 956080"/>
              <a:gd name="connsiteX17" fmla="*/ 607819 w 1571702"/>
              <a:gd name="connsiteY17" fmla="*/ 956080 h 956080"/>
              <a:gd name="connsiteX18" fmla="*/ 71514 w 1571702"/>
              <a:gd name="connsiteY18" fmla="*/ 814388 h 956080"/>
              <a:gd name="connsiteX19" fmla="*/ 28652 w 1571702"/>
              <a:gd name="connsiteY19" fmla="*/ 700088 h 956080"/>
              <a:gd name="connsiteX20" fmla="*/ 77 w 1571702"/>
              <a:gd name="connsiteY20" fmla="*/ 585788 h 956080"/>
              <a:gd name="connsiteX21" fmla="*/ 77 w 1571702"/>
              <a:gd name="connsiteY21" fmla="*/ 585788 h 956080"/>
              <a:gd name="connsiteX22" fmla="*/ 14364 w 1571702"/>
              <a:gd name="connsiteY22" fmla="*/ 528638 h 956080"/>
              <a:gd name="connsiteX0" fmla="*/ 15174 w 1572512"/>
              <a:gd name="connsiteY0" fmla="*/ 528638 h 956080"/>
              <a:gd name="connsiteX1" fmla="*/ 15174 w 1572512"/>
              <a:gd name="connsiteY1" fmla="*/ 528638 h 956080"/>
              <a:gd name="connsiteX2" fmla="*/ 186624 w 1572512"/>
              <a:gd name="connsiteY2" fmla="*/ 471488 h 956080"/>
              <a:gd name="connsiteX3" fmla="*/ 229487 w 1572512"/>
              <a:gd name="connsiteY3" fmla="*/ 442913 h 956080"/>
              <a:gd name="connsiteX4" fmla="*/ 315212 w 1572512"/>
              <a:gd name="connsiteY4" fmla="*/ 414338 h 956080"/>
              <a:gd name="connsiteX5" fmla="*/ 400937 w 1572512"/>
              <a:gd name="connsiteY5" fmla="*/ 357188 h 956080"/>
              <a:gd name="connsiteX6" fmla="*/ 486662 w 1572512"/>
              <a:gd name="connsiteY6" fmla="*/ 328613 h 956080"/>
              <a:gd name="connsiteX7" fmla="*/ 529524 w 1572512"/>
              <a:gd name="connsiteY7" fmla="*/ 300038 h 956080"/>
              <a:gd name="connsiteX8" fmla="*/ 615249 w 1572512"/>
              <a:gd name="connsiteY8" fmla="*/ 271463 h 956080"/>
              <a:gd name="connsiteX9" fmla="*/ 658112 w 1572512"/>
              <a:gd name="connsiteY9" fmla="*/ 242888 h 956080"/>
              <a:gd name="connsiteX10" fmla="*/ 700974 w 1572512"/>
              <a:gd name="connsiteY10" fmla="*/ 228600 h 956080"/>
              <a:gd name="connsiteX11" fmla="*/ 829562 w 1572512"/>
              <a:gd name="connsiteY11" fmla="*/ 157163 h 956080"/>
              <a:gd name="connsiteX12" fmla="*/ 872424 w 1572512"/>
              <a:gd name="connsiteY12" fmla="*/ 128588 h 956080"/>
              <a:gd name="connsiteX13" fmla="*/ 915287 w 1572512"/>
              <a:gd name="connsiteY13" fmla="*/ 42863 h 956080"/>
              <a:gd name="connsiteX14" fmla="*/ 900999 w 1572512"/>
              <a:gd name="connsiteY14" fmla="*/ 0 h 956080"/>
              <a:gd name="connsiteX15" fmla="*/ 1572512 w 1572512"/>
              <a:gd name="connsiteY15" fmla="*/ 0 h 956080"/>
              <a:gd name="connsiteX16" fmla="*/ 1358199 w 1572512"/>
              <a:gd name="connsiteY16" fmla="*/ 514350 h 956080"/>
              <a:gd name="connsiteX17" fmla="*/ 608629 w 1572512"/>
              <a:gd name="connsiteY17" fmla="*/ 956080 h 956080"/>
              <a:gd name="connsiteX18" fmla="*/ 224724 w 1572512"/>
              <a:gd name="connsiteY18" fmla="*/ 750888 h 956080"/>
              <a:gd name="connsiteX19" fmla="*/ 29462 w 1572512"/>
              <a:gd name="connsiteY19" fmla="*/ 700088 h 956080"/>
              <a:gd name="connsiteX20" fmla="*/ 887 w 1572512"/>
              <a:gd name="connsiteY20" fmla="*/ 585788 h 956080"/>
              <a:gd name="connsiteX21" fmla="*/ 887 w 1572512"/>
              <a:gd name="connsiteY21" fmla="*/ 585788 h 956080"/>
              <a:gd name="connsiteX22" fmla="*/ 15174 w 1572512"/>
              <a:gd name="connsiteY22" fmla="*/ 528638 h 956080"/>
              <a:gd name="connsiteX0" fmla="*/ 15174 w 1572512"/>
              <a:gd name="connsiteY0" fmla="*/ 528638 h 908455"/>
              <a:gd name="connsiteX1" fmla="*/ 15174 w 1572512"/>
              <a:gd name="connsiteY1" fmla="*/ 528638 h 908455"/>
              <a:gd name="connsiteX2" fmla="*/ 186624 w 1572512"/>
              <a:gd name="connsiteY2" fmla="*/ 471488 h 908455"/>
              <a:gd name="connsiteX3" fmla="*/ 229487 w 1572512"/>
              <a:gd name="connsiteY3" fmla="*/ 442913 h 908455"/>
              <a:gd name="connsiteX4" fmla="*/ 315212 w 1572512"/>
              <a:gd name="connsiteY4" fmla="*/ 414338 h 908455"/>
              <a:gd name="connsiteX5" fmla="*/ 400937 w 1572512"/>
              <a:gd name="connsiteY5" fmla="*/ 357188 h 908455"/>
              <a:gd name="connsiteX6" fmla="*/ 486662 w 1572512"/>
              <a:gd name="connsiteY6" fmla="*/ 328613 h 908455"/>
              <a:gd name="connsiteX7" fmla="*/ 529524 w 1572512"/>
              <a:gd name="connsiteY7" fmla="*/ 300038 h 908455"/>
              <a:gd name="connsiteX8" fmla="*/ 615249 w 1572512"/>
              <a:gd name="connsiteY8" fmla="*/ 271463 h 908455"/>
              <a:gd name="connsiteX9" fmla="*/ 658112 w 1572512"/>
              <a:gd name="connsiteY9" fmla="*/ 242888 h 908455"/>
              <a:gd name="connsiteX10" fmla="*/ 700974 w 1572512"/>
              <a:gd name="connsiteY10" fmla="*/ 228600 h 908455"/>
              <a:gd name="connsiteX11" fmla="*/ 829562 w 1572512"/>
              <a:gd name="connsiteY11" fmla="*/ 157163 h 908455"/>
              <a:gd name="connsiteX12" fmla="*/ 872424 w 1572512"/>
              <a:gd name="connsiteY12" fmla="*/ 128588 h 908455"/>
              <a:gd name="connsiteX13" fmla="*/ 915287 w 1572512"/>
              <a:gd name="connsiteY13" fmla="*/ 42863 h 908455"/>
              <a:gd name="connsiteX14" fmla="*/ 900999 w 1572512"/>
              <a:gd name="connsiteY14" fmla="*/ 0 h 908455"/>
              <a:gd name="connsiteX15" fmla="*/ 1572512 w 1572512"/>
              <a:gd name="connsiteY15" fmla="*/ 0 h 908455"/>
              <a:gd name="connsiteX16" fmla="*/ 1358199 w 1572512"/>
              <a:gd name="connsiteY16" fmla="*/ 514350 h 908455"/>
              <a:gd name="connsiteX17" fmla="*/ 681654 w 1572512"/>
              <a:gd name="connsiteY17" fmla="*/ 908455 h 908455"/>
              <a:gd name="connsiteX18" fmla="*/ 224724 w 1572512"/>
              <a:gd name="connsiteY18" fmla="*/ 750888 h 908455"/>
              <a:gd name="connsiteX19" fmla="*/ 29462 w 1572512"/>
              <a:gd name="connsiteY19" fmla="*/ 700088 h 908455"/>
              <a:gd name="connsiteX20" fmla="*/ 887 w 1572512"/>
              <a:gd name="connsiteY20" fmla="*/ 585788 h 908455"/>
              <a:gd name="connsiteX21" fmla="*/ 887 w 1572512"/>
              <a:gd name="connsiteY21" fmla="*/ 585788 h 908455"/>
              <a:gd name="connsiteX22" fmla="*/ 15174 w 1572512"/>
              <a:gd name="connsiteY22" fmla="*/ 528638 h 908455"/>
              <a:gd name="connsiteX0" fmla="*/ 23147 w 1580485"/>
              <a:gd name="connsiteY0" fmla="*/ 528638 h 908455"/>
              <a:gd name="connsiteX1" fmla="*/ 23147 w 1580485"/>
              <a:gd name="connsiteY1" fmla="*/ 528638 h 908455"/>
              <a:gd name="connsiteX2" fmla="*/ 194597 w 1580485"/>
              <a:gd name="connsiteY2" fmla="*/ 471488 h 908455"/>
              <a:gd name="connsiteX3" fmla="*/ 237460 w 1580485"/>
              <a:gd name="connsiteY3" fmla="*/ 442913 h 908455"/>
              <a:gd name="connsiteX4" fmla="*/ 323185 w 1580485"/>
              <a:gd name="connsiteY4" fmla="*/ 414338 h 908455"/>
              <a:gd name="connsiteX5" fmla="*/ 408910 w 1580485"/>
              <a:gd name="connsiteY5" fmla="*/ 357188 h 908455"/>
              <a:gd name="connsiteX6" fmla="*/ 494635 w 1580485"/>
              <a:gd name="connsiteY6" fmla="*/ 328613 h 908455"/>
              <a:gd name="connsiteX7" fmla="*/ 537497 w 1580485"/>
              <a:gd name="connsiteY7" fmla="*/ 300038 h 908455"/>
              <a:gd name="connsiteX8" fmla="*/ 623222 w 1580485"/>
              <a:gd name="connsiteY8" fmla="*/ 271463 h 908455"/>
              <a:gd name="connsiteX9" fmla="*/ 666085 w 1580485"/>
              <a:gd name="connsiteY9" fmla="*/ 242888 h 908455"/>
              <a:gd name="connsiteX10" fmla="*/ 708947 w 1580485"/>
              <a:gd name="connsiteY10" fmla="*/ 228600 h 908455"/>
              <a:gd name="connsiteX11" fmla="*/ 837535 w 1580485"/>
              <a:gd name="connsiteY11" fmla="*/ 157163 h 908455"/>
              <a:gd name="connsiteX12" fmla="*/ 880397 w 1580485"/>
              <a:gd name="connsiteY12" fmla="*/ 128588 h 908455"/>
              <a:gd name="connsiteX13" fmla="*/ 923260 w 1580485"/>
              <a:gd name="connsiteY13" fmla="*/ 42863 h 908455"/>
              <a:gd name="connsiteX14" fmla="*/ 908972 w 1580485"/>
              <a:gd name="connsiteY14" fmla="*/ 0 h 908455"/>
              <a:gd name="connsiteX15" fmla="*/ 1580485 w 1580485"/>
              <a:gd name="connsiteY15" fmla="*/ 0 h 908455"/>
              <a:gd name="connsiteX16" fmla="*/ 1366172 w 1580485"/>
              <a:gd name="connsiteY16" fmla="*/ 514350 h 908455"/>
              <a:gd name="connsiteX17" fmla="*/ 689627 w 1580485"/>
              <a:gd name="connsiteY17" fmla="*/ 908455 h 908455"/>
              <a:gd name="connsiteX18" fmla="*/ 378747 w 1580485"/>
              <a:gd name="connsiteY18" fmla="*/ 773113 h 908455"/>
              <a:gd name="connsiteX19" fmla="*/ 37435 w 1580485"/>
              <a:gd name="connsiteY19" fmla="*/ 700088 h 908455"/>
              <a:gd name="connsiteX20" fmla="*/ 8860 w 1580485"/>
              <a:gd name="connsiteY20" fmla="*/ 585788 h 908455"/>
              <a:gd name="connsiteX21" fmla="*/ 8860 w 1580485"/>
              <a:gd name="connsiteY21" fmla="*/ 585788 h 908455"/>
              <a:gd name="connsiteX22" fmla="*/ 23147 w 1580485"/>
              <a:gd name="connsiteY22" fmla="*/ 528638 h 908455"/>
              <a:gd name="connsiteX0" fmla="*/ 23147 w 1580485"/>
              <a:gd name="connsiteY0" fmla="*/ 528638 h 908455"/>
              <a:gd name="connsiteX1" fmla="*/ 23147 w 1580485"/>
              <a:gd name="connsiteY1" fmla="*/ 528638 h 908455"/>
              <a:gd name="connsiteX2" fmla="*/ 194597 w 1580485"/>
              <a:gd name="connsiteY2" fmla="*/ 471488 h 908455"/>
              <a:gd name="connsiteX3" fmla="*/ 237460 w 1580485"/>
              <a:gd name="connsiteY3" fmla="*/ 442913 h 908455"/>
              <a:gd name="connsiteX4" fmla="*/ 323185 w 1580485"/>
              <a:gd name="connsiteY4" fmla="*/ 414338 h 908455"/>
              <a:gd name="connsiteX5" fmla="*/ 408910 w 1580485"/>
              <a:gd name="connsiteY5" fmla="*/ 357188 h 908455"/>
              <a:gd name="connsiteX6" fmla="*/ 494635 w 1580485"/>
              <a:gd name="connsiteY6" fmla="*/ 328613 h 908455"/>
              <a:gd name="connsiteX7" fmla="*/ 537497 w 1580485"/>
              <a:gd name="connsiteY7" fmla="*/ 300038 h 908455"/>
              <a:gd name="connsiteX8" fmla="*/ 623222 w 1580485"/>
              <a:gd name="connsiteY8" fmla="*/ 271463 h 908455"/>
              <a:gd name="connsiteX9" fmla="*/ 666085 w 1580485"/>
              <a:gd name="connsiteY9" fmla="*/ 242888 h 908455"/>
              <a:gd name="connsiteX10" fmla="*/ 708947 w 1580485"/>
              <a:gd name="connsiteY10" fmla="*/ 228600 h 908455"/>
              <a:gd name="connsiteX11" fmla="*/ 837535 w 1580485"/>
              <a:gd name="connsiteY11" fmla="*/ 157163 h 908455"/>
              <a:gd name="connsiteX12" fmla="*/ 880397 w 1580485"/>
              <a:gd name="connsiteY12" fmla="*/ 128588 h 908455"/>
              <a:gd name="connsiteX13" fmla="*/ 923260 w 1580485"/>
              <a:gd name="connsiteY13" fmla="*/ 42863 h 908455"/>
              <a:gd name="connsiteX14" fmla="*/ 908972 w 1580485"/>
              <a:gd name="connsiteY14" fmla="*/ 0 h 908455"/>
              <a:gd name="connsiteX15" fmla="*/ 1580485 w 1580485"/>
              <a:gd name="connsiteY15" fmla="*/ 0 h 908455"/>
              <a:gd name="connsiteX16" fmla="*/ 1366172 w 1580485"/>
              <a:gd name="connsiteY16" fmla="*/ 514350 h 908455"/>
              <a:gd name="connsiteX17" fmla="*/ 689627 w 1580485"/>
              <a:gd name="connsiteY17" fmla="*/ 908455 h 908455"/>
              <a:gd name="connsiteX18" fmla="*/ 378747 w 1580485"/>
              <a:gd name="connsiteY18" fmla="*/ 773113 h 908455"/>
              <a:gd name="connsiteX19" fmla="*/ 37435 w 1580485"/>
              <a:gd name="connsiteY19" fmla="*/ 700088 h 908455"/>
              <a:gd name="connsiteX20" fmla="*/ 8860 w 1580485"/>
              <a:gd name="connsiteY20" fmla="*/ 585788 h 908455"/>
              <a:gd name="connsiteX21" fmla="*/ 8860 w 1580485"/>
              <a:gd name="connsiteY21" fmla="*/ 585788 h 908455"/>
              <a:gd name="connsiteX22" fmla="*/ 23147 w 1580485"/>
              <a:gd name="connsiteY22" fmla="*/ 528638 h 908455"/>
              <a:gd name="connsiteX0" fmla="*/ 14287 w 1571625"/>
              <a:gd name="connsiteY0" fmla="*/ 528638 h 908455"/>
              <a:gd name="connsiteX1" fmla="*/ 14287 w 1571625"/>
              <a:gd name="connsiteY1" fmla="*/ 528638 h 908455"/>
              <a:gd name="connsiteX2" fmla="*/ 185737 w 1571625"/>
              <a:gd name="connsiteY2" fmla="*/ 471488 h 908455"/>
              <a:gd name="connsiteX3" fmla="*/ 228600 w 1571625"/>
              <a:gd name="connsiteY3" fmla="*/ 442913 h 908455"/>
              <a:gd name="connsiteX4" fmla="*/ 314325 w 1571625"/>
              <a:gd name="connsiteY4" fmla="*/ 414338 h 908455"/>
              <a:gd name="connsiteX5" fmla="*/ 400050 w 1571625"/>
              <a:gd name="connsiteY5" fmla="*/ 357188 h 908455"/>
              <a:gd name="connsiteX6" fmla="*/ 485775 w 1571625"/>
              <a:gd name="connsiteY6" fmla="*/ 328613 h 908455"/>
              <a:gd name="connsiteX7" fmla="*/ 528637 w 1571625"/>
              <a:gd name="connsiteY7" fmla="*/ 300038 h 908455"/>
              <a:gd name="connsiteX8" fmla="*/ 614362 w 1571625"/>
              <a:gd name="connsiteY8" fmla="*/ 271463 h 908455"/>
              <a:gd name="connsiteX9" fmla="*/ 657225 w 1571625"/>
              <a:gd name="connsiteY9" fmla="*/ 242888 h 908455"/>
              <a:gd name="connsiteX10" fmla="*/ 700087 w 1571625"/>
              <a:gd name="connsiteY10" fmla="*/ 228600 h 908455"/>
              <a:gd name="connsiteX11" fmla="*/ 828675 w 1571625"/>
              <a:gd name="connsiteY11" fmla="*/ 157163 h 908455"/>
              <a:gd name="connsiteX12" fmla="*/ 871537 w 1571625"/>
              <a:gd name="connsiteY12" fmla="*/ 128588 h 908455"/>
              <a:gd name="connsiteX13" fmla="*/ 914400 w 1571625"/>
              <a:gd name="connsiteY13" fmla="*/ 42863 h 908455"/>
              <a:gd name="connsiteX14" fmla="*/ 900112 w 1571625"/>
              <a:gd name="connsiteY14" fmla="*/ 0 h 908455"/>
              <a:gd name="connsiteX15" fmla="*/ 1571625 w 1571625"/>
              <a:gd name="connsiteY15" fmla="*/ 0 h 908455"/>
              <a:gd name="connsiteX16" fmla="*/ 1357312 w 1571625"/>
              <a:gd name="connsiteY16" fmla="*/ 514350 h 908455"/>
              <a:gd name="connsiteX17" fmla="*/ 680767 w 1571625"/>
              <a:gd name="connsiteY17" fmla="*/ 908455 h 908455"/>
              <a:gd name="connsiteX18" fmla="*/ 369887 w 1571625"/>
              <a:gd name="connsiteY18" fmla="*/ 773113 h 908455"/>
              <a:gd name="connsiteX19" fmla="*/ 238125 w 1571625"/>
              <a:gd name="connsiteY19" fmla="*/ 677863 h 908455"/>
              <a:gd name="connsiteX20" fmla="*/ 0 w 1571625"/>
              <a:gd name="connsiteY20" fmla="*/ 585788 h 908455"/>
              <a:gd name="connsiteX21" fmla="*/ 0 w 1571625"/>
              <a:gd name="connsiteY21" fmla="*/ 585788 h 908455"/>
              <a:gd name="connsiteX22" fmla="*/ 14287 w 1571625"/>
              <a:gd name="connsiteY22" fmla="*/ 528638 h 908455"/>
              <a:gd name="connsiteX0" fmla="*/ 14287 w 1571625"/>
              <a:gd name="connsiteY0" fmla="*/ 528638 h 908455"/>
              <a:gd name="connsiteX1" fmla="*/ 14287 w 1571625"/>
              <a:gd name="connsiteY1" fmla="*/ 528638 h 908455"/>
              <a:gd name="connsiteX2" fmla="*/ 185737 w 1571625"/>
              <a:gd name="connsiteY2" fmla="*/ 471488 h 908455"/>
              <a:gd name="connsiteX3" fmla="*/ 228600 w 1571625"/>
              <a:gd name="connsiteY3" fmla="*/ 442913 h 908455"/>
              <a:gd name="connsiteX4" fmla="*/ 314325 w 1571625"/>
              <a:gd name="connsiteY4" fmla="*/ 414338 h 908455"/>
              <a:gd name="connsiteX5" fmla="*/ 400050 w 1571625"/>
              <a:gd name="connsiteY5" fmla="*/ 357188 h 908455"/>
              <a:gd name="connsiteX6" fmla="*/ 485775 w 1571625"/>
              <a:gd name="connsiteY6" fmla="*/ 328613 h 908455"/>
              <a:gd name="connsiteX7" fmla="*/ 528637 w 1571625"/>
              <a:gd name="connsiteY7" fmla="*/ 300038 h 908455"/>
              <a:gd name="connsiteX8" fmla="*/ 614362 w 1571625"/>
              <a:gd name="connsiteY8" fmla="*/ 271463 h 908455"/>
              <a:gd name="connsiteX9" fmla="*/ 657225 w 1571625"/>
              <a:gd name="connsiteY9" fmla="*/ 242888 h 908455"/>
              <a:gd name="connsiteX10" fmla="*/ 700087 w 1571625"/>
              <a:gd name="connsiteY10" fmla="*/ 228600 h 908455"/>
              <a:gd name="connsiteX11" fmla="*/ 828675 w 1571625"/>
              <a:gd name="connsiteY11" fmla="*/ 157163 h 908455"/>
              <a:gd name="connsiteX12" fmla="*/ 871537 w 1571625"/>
              <a:gd name="connsiteY12" fmla="*/ 128588 h 908455"/>
              <a:gd name="connsiteX13" fmla="*/ 914400 w 1571625"/>
              <a:gd name="connsiteY13" fmla="*/ 42863 h 908455"/>
              <a:gd name="connsiteX14" fmla="*/ 900112 w 1571625"/>
              <a:gd name="connsiteY14" fmla="*/ 0 h 908455"/>
              <a:gd name="connsiteX15" fmla="*/ 1571625 w 1571625"/>
              <a:gd name="connsiteY15" fmla="*/ 0 h 908455"/>
              <a:gd name="connsiteX16" fmla="*/ 1357312 w 1571625"/>
              <a:gd name="connsiteY16" fmla="*/ 514350 h 908455"/>
              <a:gd name="connsiteX17" fmla="*/ 680767 w 1571625"/>
              <a:gd name="connsiteY17" fmla="*/ 908455 h 908455"/>
              <a:gd name="connsiteX18" fmla="*/ 369887 w 1571625"/>
              <a:gd name="connsiteY18" fmla="*/ 773113 h 908455"/>
              <a:gd name="connsiteX19" fmla="*/ 238125 w 1571625"/>
              <a:gd name="connsiteY19" fmla="*/ 677863 h 908455"/>
              <a:gd name="connsiteX20" fmla="*/ 0 w 1571625"/>
              <a:gd name="connsiteY20" fmla="*/ 585788 h 908455"/>
              <a:gd name="connsiteX21" fmla="*/ 171450 w 1571625"/>
              <a:gd name="connsiteY21" fmla="*/ 588963 h 908455"/>
              <a:gd name="connsiteX22" fmla="*/ 14287 w 1571625"/>
              <a:gd name="connsiteY22" fmla="*/ 528638 h 908455"/>
              <a:gd name="connsiteX0" fmla="*/ 0 w 1557338"/>
              <a:gd name="connsiteY0" fmla="*/ 528638 h 908455"/>
              <a:gd name="connsiteX1" fmla="*/ 0 w 1557338"/>
              <a:gd name="connsiteY1" fmla="*/ 528638 h 908455"/>
              <a:gd name="connsiteX2" fmla="*/ 171450 w 1557338"/>
              <a:gd name="connsiteY2" fmla="*/ 471488 h 908455"/>
              <a:gd name="connsiteX3" fmla="*/ 214313 w 1557338"/>
              <a:gd name="connsiteY3" fmla="*/ 442913 h 908455"/>
              <a:gd name="connsiteX4" fmla="*/ 300038 w 1557338"/>
              <a:gd name="connsiteY4" fmla="*/ 414338 h 908455"/>
              <a:gd name="connsiteX5" fmla="*/ 385763 w 1557338"/>
              <a:gd name="connsiteY5" fmla="*/ 357188 h 908455"/>
              <a:gd name="connsiteX6" fmla="*/ 471488 w 1557338"/>
              <a:gd name="connsiteY6" fmla="*/ 328613 h 908455"/>
              <a:gd name="connsiteX7" fmla="*/ 514350 w 1557338"/>
              <a:gd name="connsiteY7" fmla="*/ 300038 h 908455"/>
              <a:gd name="connsiteX8" fmla="*/ 600075 w 1557338"/>
              <a:gd name="connsiteY8" fmla="*/ 271463 h 908455"/>
              <a:gd name="connsiteX9" fmla="*/ 642938 w 1557338"/>
              <a:gd name="connsiteY9" fmla="*/ 242888 h 908455"/>
              <a:gd name="connsiteX10" fmla="*/ 685800 w 1557338"/>
              <a:gd name="connsiteY10" fmla="*/ 228600 h 908455"/>
              <a:gd name="connsiteX11" fmla="*/ 814388 w 1557338"/>
              <a:gd name="connsiteY11" fmla="*/ 157163 h 908455"/>
              <a:gd name="connsiteX12" fmla="*/ 857250 w 1557338"/>
              <a:gd name="connsiteY12" fmla="*/ 128588 h 908455"/>
              <a:gd name="connsiteX13" fmla="*/ 900113 w 1557338"/>
              <a:gd name="connsiteY13" fmla="*/ 42863 h 908455"/>
              <a:gd name="connsiteX14" fmla="*/ 885825 w 1557338"/>
              <a:gd name="connsiteY14" fmla="*/ 0 h 908455"/>
              <a:gd name="connsiteX15" fmla="*/ 1557338 w 1557338"/>
              <a:gd name="connsiteY15" fmla="*/ 0 h 908455"/>
              <a:gd name="connsiteX16" fmla="*/ 1343025 w 1557338"/>
              <a:gd name="connsiteY16" fmla="*/ 514350 h 908455"/>
              <a:gd name="connsiteX17" fmla="*/ 666480 w 1557338"/>
              <a:gd name="connsiteY17" fmla="*/ 908455 h 908455"/>
              <a:gd name="connsiteX18" fmla="*/ 355600 w 1557338"/>
              <a:gd name="connsiteY18" fmla="*/ 773113 h 908455"/>
              <a:gd name="connsiteX19" fmla="*/ 223838 w 1557338"/>
              <a:gd name="connsiteY19" fmla="*/ 677863 h 908455"/>
              <a:gd name="connsiteX20" fmla="*/ 182563 w 1557338"/>
              <a:gd name="connsiteY20" fmla="*/ 633413 h 908455"/>
              <a:gd name="connsiteX21" fmla="*/ 157163 w 1557338"/>
              <a:gd name="connsiteY21" fmla="*/ 588963 h 908455"/>
              <a:gd name="connsiteX22" fmla="*/ 0 w 1557338"/>
              <a:gd name="connsiteY22" fmla="*/ 528638 h 908455"/>
              <a:gd name="connsiteX0" fmla="*/ 0 w 1557338"/>
              <a:gd name="connsiteY0" fmla="*/ 528638 h 908455"/>
              <a:gd name="connsiteX1" fmla="*/ 0 w 1557338"/>
              <a:gd name="connsiteY1" fmla="*/ 528638 h 908455"/>
              <a:gd name="connsiteX2" fmla="*/ 171450 w 1557338"/>
              <a:gd name="connsiteY2" fmla="*/ 471488 h 908455"/>
              <a:gd name="connsiteX3" fmla="*/ 214313 w 1557338"/>
              <a:gd name="connsiteY3" fmla="*/ 442913 h 908455"/>
              <a:gd name="connsiteX4" fmla="*/ 300038 w 1557338"/>
              <a:gd name="connsiteY4" fmla="*/ 414338 h 908455"/>
              <a:gd name="connsiteX5" fmla="*/ 385763 w 1557338"/>
              <a:gd name="connsiteY5" fmla="*/ 357188 h 908455"/>
              <a:gd name="connsiteX6" fmla="*/ 471488 w 1557338"/>
              <a:gd name="connsiteY6" fmla="*/ 328613 h 908455"/>
              <a:gd name="connsiteX7" fmla="*/ 514350 w 1557338"/>
              <a:gd name="connsiteY7" fmla="*/ 300038 h 908455"/>
              <a:gd name="connsiteX8" fmla="*/ 600075 w 1557338"/>
              <a:gd name="connsiteY8" fmla="*/ 271463 h 908455"/>
              <a:gd name="connsiteX9" fmla="*/ 642938 w 1557338"/>
              <a:gd name="connsiteY9" fmla="*/ 242888 h 908455"/>
              <a:gd name="connsiteX10" fmla="*/ 685800 w 1557338"/>
              <a:gd name="connsiteY10" fmla="*/ 228600 h 908455"/>
              <a:gd name="connsiteX11" fmla="*/ 814388 w 1557338"/>
              <a:gd name="connsiteY11" fmla="*/ 157163 h 908455"/>
              <a:gd name="connsiteX12" fmla="*/ 857250 w 1557338"/>
              <a:gd name="connsiteY12" fmla="*/ 128588 h 908455"/>
              <a:gd name="connsiteX13" fmla="*/ 900113 w 1557338"/>
              <a:gd name="connsiteY13" fmla="*/ 42863 h 908455"/>
              <a:gd name="connsiteX14" fmla="*/ 885825 w 1557338"/>
              <a:gd name="connsiteY14" fmla="*/ 0 h 908455"/>
              <a:gd name="connsiteX15" fmla="*/ 1557338 w 1557338"/>
              <a:gd name="connsiteY15" fmla="*/ 0 h 908455"/>
              <a:gd name="connsiteX16" fmla="*/ 1343025 w 1557338"/>
              <a:gd name="connsiteY16" fmla="*/ 514350 h 908455"/>
              <a:gd name="connsiteX17" fmla="*/ 666480 w 1557338"/>
              <a:gd name="connsiteY17" fmla="*/ 908455 h 908455"/>
              <a:gd name="connsiteX18" fmla="*/ 355600 w 1557338"/>
              <a:gd name="connsiteY18" fmla="*/ 773113 h 908455"/>
              <a:gd name="connsiteX19" fmla="*/ 223838 w 1557338"/>
              <a:gd name="connsiteY19" fmla="*/ 677863 h 908455"/>
              <a:gd name="connsiteX20" fmla="*/ 185738 w 1557338"/>
              <a:gd name="connsiteY20" fmla="*/ 652463 h 908455"/>
              <a:gd name="connsiteX21" fmla="*/ 157163 w 1557338"/>
              <a:gd name="connsiteY21" fmla="*/ 588963 h 908455"/>
              <a:gd name="connsiteX22" fmla="*/ 0 w 1557338"/>
              <a:gd name="connsiteY22" fmla="*/ 528638 h 908455"/>
              <a:gd name="connsiteX0" fmla="*/ 76200 w 1557338"/>
              <a:gd name="connsiteY0" fmla="*/ 509588 h 908455"/>
              <a:gd name="connsiteX1" fmla="*/ 0 w 1557338"/>
              <a:gd name="connsiteY1" fmla="*/ 528638 h 908455"/>
              <a:gd name="connsiteX2" fmla="*/ 171450 w 1557338"/>
              <a:gd name="connsiteY2" fmla="*/ 471488 h 908455"/>
              <a:gd name="connsiteX3" fmla="*/ 214313 w 1557338"/>
              <a:gd name="connsiteY3" fmla="*/ 442913 h 908455"/>
              <a:gd name="connsiteX4" fmla="*/ 300038 w 1557338"/>
              <a:gd name="connsiteY4" fmla="*/ 414338 h 908455"/>
              <a:gd name="connsiteX5" fmla="*/ 385763 w 1557338"/>
              <a:gd name="connsiteY5" fmla="*/ 357188 h 908455"/>
              <a:gd name="connsiteX6" fmla="*/ 471488 w 1557338"/>
              <a:gd name="connsiteY6" fmla="*/ 328613 h 908455"/>
              <a:gd name="connsiteX7" fmla="*/ 514350 w 1557338"/>
              <a:gd name="connsiteY7" fmla="*/ 300038 h 908455"/>
              <a:gd name="connsiteX8" fmla="*/ 600075 w 1557338"/>
              <a:gd name="connsiteY8" fmla="*/ 271463 h 908455"/>
              <a:gd name="connsiteX9" fmla="*/ 642938 w 1557338"/>
              <a:gd name="connsiteY9" fmla="*/ 242888 h 908455"/>
              <a:gd name="connsiteX10" fmla="*/ 685800 w 1557338"/>
              <a:gd name="connsiteY10" fmla="*/ 228600 h 908455"/>
              <a:gd name="connsiteX11" fmla="*/ 814388 w 1557338"/>
              <a:gd name="connsiteY11" fmla="*/ 157163 h 908455"/>
              <a:gd name="connsiteX12" fmla="*/ 857250 w 1557338"/>
              <a:gd name="connsiteY12" fmla="*/ 128588 h 908455"/>
              <a:gd name="connsiteX13" fmla="*/ 900113 w 1557338"/>
              <a:gd name="connsiteY13" fmla="*/ 42863 h 908455"/>
              <a:gd name="connsiteX14" fmla="*/ 885825 w 1557338"/>
              <a:gd name="connsiteY14" fmla="*/ 0 h 908455"/>
              <a:gd name="connsiteX15" fmla="*/ 1557338 w 1557338"/>
              <a:gd name="connsiteY15" fmla="*/ 0 h 908455"/>
              <a:gd name="connsiteX16" fmla="*/ 1343025 w 1557338"/>
              <a:gd name="connsiteY16" fmla="*/ 514350 h 908455"/>
              <a:gd name="connsiteX17" fmla="*/ 666480 w 1557338"/>
              <a:gd name="connsiteY17" fmla="*/ 908455 h 908455"/>
              <a:gd name="connsiteX18" fmla="*/ 355600 w 1557338"/>
              <a:gd name="connsiteY18" fmla="*/ 773113 h 908455"/>
              <a:gd name="connsiteX19" fmla="*/ 223838 w 1557338"/>
              <a:gd name="connsiteY19" fmla="*/ 677863 h 908455"/>
              <a:gd name="connsiteX20" fmla="*/ 185738 w 1557338"/>
              <a:gd name="connsiteY20" fmla="*/ 652463 h 908455"/>
              <a:gd name="connsiteX21" fmla="*/ 157163 w 1557338"/>
              <a:gd name="connsiteY21" fmla="*/ 588963 h 908455"/>
              <a:gd name="connsiteX22" fmla="*/ 76200 w 1557338"/>
              <a:gd name="connsiteY22" fmla="*/ 509588 h 908455"/>
              <a:gd name="connsiteX0" fmla="*/ 12700 w 1493838"/>
              <a:gd name="connsiteY0" fmla="*/ 509588 h 908455"/>
              <a:gd name="connsiteX1" fmla="*/ 0 w 1493838"/>
              <a:gd name="connsiteY1" fmla="*/ 503238 h 908455"/>
              <a:gd name="connsiteX2" fmla="*/ 107950 w 1493838"/>
              <a:gd name="connsiteY2" fmla="*/ 471488 h 908455"/>
              <a:gd name="connsiteX3" fmla="*/ 150813 w 1493838"/>
              <a:gd name="connsiteY3" fmla="*/ 442913 h 908455"/>
              <a:gd name="connsiteX4" fmla="*/ 236538 w 1493838"/>
              <a:gd name="connsiteY4" fmla="*/ 414338 h 908455"/>
              <a:gd name="connsiteX5" fmla="*/ 322263 w 1493838"/>
              <a:gd name="connsiteY5" fmla="*/ 357188 h 908455"/>
              <a:gd name="connsiteX6" fmla="*/ 407988 w 1493838"/>
              <a:gd name="connsiteY6" fmla="*/ 328613 h 908455"/>
              <a:gd name="connsiteX7" fmla="*/ 450850 w 1493838"/>
              <a:gd name="connsiteY7" fmla="*/ 300038 h 908455"/>
              <a:gd name="connsiteX8" fmla="*/ 536575 w 1493838"/>
              <a:gd name="connsiteY8" fmla="*/ 271463 h 908455"/>
              <a:gd name="connsiteX9" fmla="*/ 579438 w 1493838"/>
              <a:gd name="connsiteY9" fmla="*/ 242888 h 908455"/>
              <a:gd name="connsiteX10" fmla="*/ 622300 w 1493838"/>
              <a:gd name="connsiteY10" fmla="*/ 228600 h 908455"/>
              <a:gd name="connsiteX11" fmla="*/ 750888 w 1493838"/>
              <a:gd name="connsiteY11" fmla="*/ 157163 h 908455"/>
              <a:gd name="connsiteX12" fmla="*/ 793750 w 1493838"/>
              <a:gd name="connsiteY12" fmla="*/ 128588 h 908455"/>
              <a:gd name="connsiteX13" fmla="*/ 836613 w 1493838"/>
              <a:gd name="connsiteY13" fmla="*/ 42863 h 908455"/>
              <a:gd name="connsiteX14" fmla="*/ 822325 w 1493838"/>
              <a:gd name="connsiteY14" fmla="*/ 0 h 908455"/>
              <a:gd name="connsiteX15" fmla="*/ 1493838 w 1493838"/>
              <a:gd name="connsiteY15" fmla="*/ 0 h 908455"/>
              <a:gd name="connsiteX16" fmla="*/ 1279525 w 1493838"/>
              <a:gd name="connsiteY16" fmla="*/ 514350 h 908455"/>
              <a:gd name="connsiteX17" fmla="*/ 602980 w 1493838"/>
              <a:gd name="connsiteY17" fmla="*/ 908455 h 908455"/>
              <a:gd name="connsiteX18" fmla="*/ 292100 w 1493838"/>
              <a:gd name="connsiteY18" fmla="*/ 773113 h 908455"/>
              <a:gd name="connsiteX19" fmla="*/ 160338 w 1493838"/>
              <a:gd name="connsiteY19" fmla="*/ 677863 h 908455"/>
              <a:gd name="connsiteX20" fmla="*/ 122238 w 1493838"/>
              <a:gd name="connsiteY20" fmla="*/ 652463 h 908455"/>
              <a:gd name="connsiteX21" fmla="*/ 93663 w 1493838"/>
              <a:gd name="connsiteY21" fmla="*/ 588963 h 908455"/>
              <a:gd name="connsiteX22" fmla="*/ 12700 w 1493838"/>
              <a:gd name="connsiteY22" fmla="*/ 509588 h 908455"/>
              <a:gd name="connsiteX0" fmla="*/ 12700 w 1493838"/>
              <a:gd name="connsiteY0" fmla="*/ 509588 h 908455"/>
              <a:gd name="connsiteX1" fmla="*/ 0 w 1493838"/>
              <a:gd name="connsiteY1" fmla="*/ 503238 h 908455"/>
              <a:gd name="connsiteX2" fmla="*/ 107950 w 1493838"/>
              <a:gd name="connsiteY2" fmla="*/ 471488 h 908455"/>
              <a:gd name="connsiteX3" fmla="*/ 150813 w 1493838"/>
              <a:gd name="connsiteY3" fmla="*/ 442913 h 908455"/>
              <a:gd name="connsiteX4" fmla="*/ 236538 w 1493838"/>
              <a:gd name="connsiteY4" fmla="*/ 414338 h 908455"/>
              <a:gd name="connsiteX5" fmla="*/ 322263 w 1493838"/>
              <a:gd name="connsiteY5" fmla="*/ 357188 h 908455"/>
              <a:gd name="connsiteX6" fmla="*/ 407988 w 1493838"/>
              <a:gd name="connsiteY6" fmla="*/ 328613 h 908455"/>
              <a:gd name="connsiteX7" fmla="*/ 450850 w 1493838"/>
              <a:gd name="connsiteY7" fmla="*/ 300038 h 908455"/>
              <a:gd name="connsiteX8" fmla="*/ 536575 w 1493838"/>
              <a:gd name="connsiteY8" fmla="*/ 271463 h 908455"/>
              <a:gd name="connsiteX9" fmla="*/ 579438 w 1493838"/>
              <a:gd name="connsiteY9" fmla="*/ 242888 h 908455"/>
              <a:gd name="connsiteX10" fmla="*/ 622300 w 1493838"/>
              <a:gd name="connsiteY10" fmla="*/ 228600 h 908455"/>
              <a:gd name="connsiteX11" fmla="*/ 750888 w 1493838"/>
              <a:gd name="connsiteY11" fmla="*/ 157163 h 908455"/>
              <a:gd name="connsiteX12" fmla="*/ 793750 w 1493838"/>
              <a:gd name="connsiteY12" fmla="*/ 128588 h 908455"/>
              <a:gd name="connsiteX13" fmla="*/ 836613 w 1493838"/>
              <a:gd name="connsiteY13" fmla="*/ 42863 h 908455"/>
              <a:gd name="connsiteX14" fmla="*/ 822325 w 1493838"/>
              <a:gd name="connsiteY14" fmla="*/ 0 h 908455"/>
              <a:gd name="connsiteX15" fmla="*/ 1493838 w 1493838"/>
              <a:gd name="connsiteY15" fmla="*/ 0 h 908455"/>
              <a:gd name="connsiteX16" fmla="*/ 1279525 w 1493838"/>
              <a:gd name="connsiteY16" fmla="*/ 514350 h 908455"/>
              <a:gd name="connsiteX17" fmla="*/ 602980 w 1493838"/>
              <a:gd name="connsiteY17" fmla="*/ 908455 h 908455"/>
              <a:gd name="connsiteX18" fmla="*/ 292100 w 1493838"/>
              <a:gd name="connsiteY18" fmla="*/ 773113 h 908455"/>
              <a:gd name="connsiteX19" fmla="*/ 160338 w 1493838"/>
              <a:gd name="connsiteY19" fmla="*/ 677863 h 908455"/>
              <a:gd name="connsiteX20" fmla="*/ 122238 w 1493838"/>
              <a:gd name="connsiteY20" fmla="*/ 652463 h 908455"/>
              <a:gd name="connsiteX21" fmla="*/ 93663 w 1493838"/>
              <a:gd name="connsiteY21" fmla="*/ 588963 h 908455"/>
              <a:gd name="connsiteX22" fmla="*/ 12700 w 1493838"/>
              <a:gd name="connsiteY22" fmla="*/ 509588 h 908455"/>
              <a:gd name="connsiteX0" fmla="*/ 12700 w 1493838"/>
              <a:gd name="connsiteY0" fmla="*/ 509588 h 938029"/>
              <a:gd name="connsiteX1" fmla="*/ 0 w 1493838"/>
              <a:gd name="connsiteY1" fmla="*/ 503238 h 938029"/>
              <a:gd name="connsiteX2" fmla="*/ 107950 w 1493838"/>
              <a:gd name="connsiteY2" fmla="*/ 471488 h 938029"/>
              <a:gd name="connsiteX3" fmla="*/ 150813 w 1493838"/>
              <a:gd name="connsiteY3" fmla="*/ 442913 h 938029"/>
              <a:gd name="connsiteX4" fmla="*/ 236538 w 1493838"/>
              <a:gd name="connsiteY4" fmla="*/ 414338 h 938029"/>
              <a:gd name="connsiteX5" fmla="*/ 322263 w 1493838"/>
              <a:gd name="connsiteY5" fmla="*/ 357188 h 938029"/>
              <a:gd name="connsiteX6" fmla="*/ 407988 w 1493838"/>
              <a:gd name="connsiteY6" fmla="*/ 328613 h 938029"/>
              <a:gd name="connsiteX7" fmla="*/ 450850 w 1493838"/>
              <a:gd name="connsiteY7" fmla="*/ 300038 h 938029"/>
              <a:gd name="connsiteX8" fmla="*/ 536575 w 1493838"/>
              <a:gd name="connsiteY8" fmla="*/ 271463 h 938029"/>
              <a:gd name="connsiteX9" fmla="*/ 579438 w 1493838"/>
              <a:gd name="connsiteY9" fmla="*/ 242888 h 938029"/>
              <a:gd name="connsiteX10" fmla="*/ 622300 w 1493838"/>
              <a:gd name="connsiteY10" fmla="*/ 228600 h 938029"/>
              <a:gd name="connsiteX11" fmla="*/ 750888 w 1493838"/>
              <a:gd name="connsiteY11" fmla="*/ 157163 h 938029"/>
              <a:gd name="connsiteX12" fmla="*/ 793750 w 1493838"/>
              <a:gd name="connsiteY12" fmla="*/ 128588 h 938029"/>
              <a:gd name="connsiteX13" fmla="*/ 836613 w 1493838"/>
              <a:gd name="connsiteY13" fmla="*/ 42863 h 938029"/>
              <a:gd name="connsiteX14" fmla="*/ 822325 w 1493838"/>
              <a:gd name="connsiteY14" fmla="*/ 0 h 938029"/>
              <a:gd name="connsiteX15" fmla="*/ 1493838 w 1493838"/>
              <a:gd name="connsiteY15" fmla="*/ 0 h 938029"/>
              <a:gd name="connsiteX16" fmla="*/ 1279525 w 1493838"/>
              <a:gd name="connsiteY16" fmla="*/ 514350 h 938029"/>
              <a:gd name="connsiteX17" fmla="*/ 406581 w 1493838"/>
              <a:gd name="connsiteY17" fmla="*/ 938029 h 938029"/>
              <a:gd name="connsiteX18" fmla="*/ 292100 w 1493838"/>
              <a:gd name="connsiteY18" fmla="*/ 773113 h 938029"/>
              <a:gd name="connsiteX19" fmla="*/ 160338 w 1493838"/>
              <a:gd name="connsiteY19" fmla="*/ 677863 h 938029"/>
              <a:gd name="connsiteX20" fmla="*/ 122238 w 1493838"/>
              <a:gd name="connsiteY20" fmla="*/ 652463 h 938029"/>
              <a:gd name="connsiteX21" fmla="*/ 93663 w 1493838"/>
              <a:gd name="connsiteY21" fmla="*/ 588963 h 938029"/>
              <a:gd name="connsiteX22" fmla="*/ 12700 w 1493838"/>
              <a:gd name="connsiteY22" fmla="*/ 509588 h 9380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493838" h="938029">
                <a:moveTo>
                  <a:pt x="12700" y="509588"/>
                </a:moveTo>
                <a:lnTo>
                  <a:pt x="0" y="503238"/>
                </a:lnTo>
                <a:cubicBezTo>
                  <a:pt x="57150" y="484188"/>
                  <a:pt x="82815" y="481542"/>
                  <a:pt x="107950" y="471488"/>
                </a:cubicBezTo>
                <a:cubicBezTo>
                  <a:pt x="133085" y="461434"/>
                  <a:pt x="135121" y="449887"/>
                  <a:pt x="150813" y="442913"/>
                </a:cubicBezTo>
                <a:cubicBezTo>
                  <a:pt x="178338" y="430680"/>
                  <a:pt x="236538" y="414338"/>
                  <a:pt x="236538" y="414338"/>
                </a:cubicBezTo>
                <a:cubicBezTo>
                  <a:pt x="265113" y="395288"/>
                  <a:pt x="289682" y="368048"/>
                  <a:pt x="322263" y="357188"/>
                </a:cubicBezTo>
                <a:lnTo>
                  <a:pt x="407988" y="328613"/>
                </a:lnTo>
                <a:cubicBezTo>
                  <a:pt x="422275" y="319088"/>
                  <a:pt x="435159" y="307012"/>
                  <a:pt x="450850" y="300038"/>
                </a:cubicBezTo>
                <a:cubicBezTo>
                  <a:pt x="478375" y="287805"/>
                  <a:pt x="536575" y="271463"/>
                  <a:pt x="536575" y="271463"/>
                </a:cubicBezTo>
                <a:cubicBezTo>
                  <a:pt x="550863" y="261938"/>
                  <a:pt x="564079" y="250567"/>
                  <a:pt x="579438" y="242888"/>
                </a:cubicBezTo>
                <a:cubicBezTo>
                  <a:pt x="592908" y="236153"/>
                  <a:pt x="609135" y="235914"/>
                  <a:pt x="622300" y="228600"/>
                </a:cubicBezTo>
                <a:cubicBezTo>
                  <a:pt x="769677" y="146723"/>
                  <a:pt x="653903" y="189490"/>
                  <a:pt x="750888" y="157163"/>
                </a:cubicBezTo>
                <a:cubicBezTo>
                  <a:pt x="765175" y="147638"/>
                  <a:pt x="781608" y="140730"/>
                  <a:pt x="793750" y="128588"/>
                </a:cubicBezTo>
                <a:cubicBezTo>
                  <a:pt x="821446" y="100892"/>
                  <a:pt x="824992" y="77723"/>
                  <a:pt x="836613" y="42863"/>
                </a:cubicBezTo>
                <a:lnTo>
                  <a:pt x="822325" y="0"/>
                </a:lnTo>
                <a:lnTo>
                  <a:pt x="1493838" y="0"/>
                </a:lnTo>
                <a:lnTo>
                  <a:pt x="1279525" y="514350"/>
                </a:lnTo>
                <a:cubicBezTo>
                  <a:pt x="1054010" y="645718"/>
                  <a:pt x="632096" y="806661"/>
                  <a:pt x="406581" y="938029"/>
                </a:cubicBezTo>
                <a:cubicBezTo>
                  <a:pt x="270528" y="860377"/>
                  <a:pt x="405252" y="863735"/>
                  <a:pt x="292100" y="773113"/>
                </a:cubicBezTo>
                <a:cubicBezTo>
                  <a:pt x="277813" y="735013"/>
                  <a:pt x="188648" y="697971"/>
                  <a:pt x="160338" y="677863"/>
                </a:cubicBezTo>
                <a:cubicBezTo>
                  <a:pt x="132028" y="657755"/>
                  <a:pt x="122238" y="709161"/>
                  <a:pt x="122238" y="652463"/>
                </a:cubicBezTo>
                <a:lnTo>
                  <a:pt x="93663" y="588963"/>
                </a:lnTo>
                <a:lnTo>
                  <a:pt x="12700" y="509588"/>
                </a:lnTo>
                <a:close/>
              </a:path>
            </a:pathLst>
          </a:custGeom>
          <a:blipFill dpi="0" rotWithShape="1">
            <a:blip r:embed="rId5">
              <a:alphaModFix amt="16000"/>
            </a:blip>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350" dirty="0"/>
          </a:p>
        </p:txBody>
      </p:sp>
      <p:pic>
        <p:nvPicPr>
          <p:cNvPr id="96" name="Picture 95">
            <a:extLst>
              <a:ext uri="{FF2B5EF4-FFF2-40B4-BE49-F238E27FC236}">
                <a16:creationId xmlns:a16="http://schemas.microsoft.com/office/drawing/2014/main" id="{8FD5A2FF-FC9F-C04C-B3F3-3C8C5D306BB2}"/>
              </a:ext>
            </a:extLst>
          </p:cNvPr>
          <p:cNvPicPr>
            <a:picLocks noChangeAspect="1"/>
          </p:cNvPicPr>
          <p:nvPr/>
        </p:nvPicPr>
        <p:blipFill rotWithShape="1">
          <a:blip r:embed="rId6">
            <a:duotone>
              <a:schemeClr val="bg2">
                <a:shade val="45000"/>
                <a:satMod val="135000"/>
              </a:schemeClr>
              <a:prstClr val="white"/>
            </a:duotone>
          </a:blip>
          <a:srcRect l="70460" r="791" b="-15907"/>
          <a:stretch/>
        </p:blipFill>
        <p:spPr>
          <a:xfrm>
            <a:off x="3727063" y="1892702"/>
            <a:ext cx="2320349" cy="865406"/>
          </a:xfrm>
          <a:prstGeom prst="rect">
            <a:avLst/>
          </a:prstGeom>
        </p:spPr>
      </p:pic>
      <p:grpSp>
        <p:nvGrpSpPr>
          <p:cNvPr id="46" name="Group 45">
            <a:extLst>
              <a:ext uri="{FF2B5EF4-FFF2-40B4-BE49-F238E27FC236}">
                <a16:creationId xmlns:a16="http://schemas.microsoft.com/office/drawing/2014/main" id="{504A816D-03C2-A849-B7A9-8070AAE99123}"/>
              </a:ext>
            </a:extLst>
          </p:cNvPr>
          <p:cNvGrpSpPr/>
          <p:nvPr/>
        </p:nvGrpSpPr>
        <p:grpSpPr>
          <a:xfrm>
            <a:off x="3011418" y="1167109"/>
            <a:ext cx="2601706" cy="3926609"/>
            <a:chOff x="860257" y="1792705"/>
            <a:chExt cx="2261937" cy="3886200"/>
          </a:xfrm>
          <a:gradFill>
            <a:gsLst>
              <a:gs pos="23000">
                <a:srgbClr val="99BB44"/>
              </a:gs>
              <a:gs pos="44000">
                <a:schemeClr val="accent6">
                  <a:lumMod val="60000"/>
                  <a:lumOff val="40000"/>
                </a:schemeClr>
              </a:gs>
              <a:gs pos="67000">
                <a:schemeClr val="accent6">
                  <a:lumMod val="40000"/>
                  <a:lumOff val="60000"/>
                </a:schemeClr>
              </a:gs>
              <a:gs pos="89000">
                <a:srgbClr val="99BB44"/>
              </a:gs>
            </a:gsLst>
            <a:lin ang="5400000" scaled="1"/>
          </a:gradFill>
        </p:grpSpPr>
        <p:sp>
          <p:nvSpPr>
            <p:cNvPr id="59" name="Rectangle 58">
              <a:extLst>
                <a:ext uri="{FF2B5EF4-FFF2-40B4-BE49-F238E27FC236}">
                  <a16:creationId xmlns:a16="http://schemas.microsoft.com/office/drawing/2014/main" id="{3A085008-0D25-9C4E-8B0C-8E6D0D33C10F}"/>
                </a:ext>
              </a:extLst>
            </p:cNvPr>
            <p:cNvSpPr/>
            <p:nvPr/>
          </p:nvSpPr>
          <p:spPr>
            <a:xfrm>
              <a:off x="1094874" y="3429000"/>
              <a:ext cx="1792705" cy="224990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60" name="Triangle 59">
              <a:extLst>
                <a:ext uri="{FF2B5EF4-FFF2-40B4-BE49-F238E27FC236}">
                  <a16:creationId xmlns:a16="http://schemas.microsoft.com/office/drawing/2014/main" id="{A42D72DC-060B-C745-AD97-7559C39FFBAC}"/>
                </a:ext>
              </a:extLst>
            </p:cNvPr>
            <p:cNvSpPr/>
            <p:nvPr/>
          </p:nvSpPr>
          <p:spPr>
            <a:xfrm>
              <a:off x="860257" y="1792705"/>
              <a:ext cx="2261937" cy="1636295"/>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sp>
        <p:nvSpPr>
          <p:cNvPr id="47" name="Rounded Rectangle 46">
            <a:extLst>
              <a:ext uri="{FF2B5EF4-FFF2-40B4-BE49-F238E27FC236}">
                <a16:creationId xmlns:a16="http://schemas.microsoft.com/office/drawing/2014/main" id="{F6F5B259-33BD-D64E-B559-ABAA0501E1BF}"/>
              </a:ext>
            </a:extLst>
          </p:cNvPr>
          <p:cNvSpPr/>
          <p:nvPr/>
        </p:nvSpPr>
        <p:spPr>
          <a:xfrm>
            <a:off x="3258640" y="5102683"/>
            <a:ext cx="2101152" cy="271358"/>
          </a:xfrm>
          <a:prstGeom prst="round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50" b="1" dirty="0">
                <a:latin typeface="Century Gothic" panose="020B0502020202020204" pitchFamily="34" charset="0"/>
              </a:rPr>
              <a:t>Expanded LRS Tech Foundation</a:t>
            </a:r>
          </a:p>
        </p:txBody>
      </p:sp>
      <p:sp>
        <p:nvSpPr>
          <p:cNvPr id="51" name="TextBox 50">
            <a:extLst>
              <a:ext uri="{FF2B5EF4-FFF2-40B4-BE49-F238E27FC236}">
                <a16:creationId xmlns:a16="http://schemas.microsoft.com/office/drawing/2014/main" id="{979ED01B-39FD-FB41-9B48-08A3D03DAE14}"/>
              </a:ext>
            </a:extLst>
          </p:cNvPr>
          <p:cNvSpPr txBox="1"/>
          <p:nvPr/>
        </p:nvSpPr>
        <p:spPr>
          <a:xfrm>
            <a:off x="3201948" y="3703413"/>
            <a:ext cx="950436" cy="196208"/>
          </a:xfrm>
          <a:prstGeom prst="rect">
            <a:avLst/>
          </a:prstGeom>
          <a:noFill/>
        </p:spPr>
        <p:txBody>
          <a:bodyPr wrap="square" rtlCol="0">
            <a:spAutoFit/>
          </a:bodyPr>
          <a:lstStyle/>
          <a:p>
            <a:pPr algn="ctr"/>
            <a:r>
              <a:rPr lang="en-US" sz="675" b="1" dirty="0">
                <a:solidFill>
                  <a:schemeClr val="bg1"/>
                </a:solidFill>
                <a:latin typeface="Century Gothic" panose="020B0502020202020204" pitchFamily="34" charset="0"/>
              </a:rPr>
              <a:t>Core Application</a:t>
            </a:r>
          </a:p>
        </p:txBody>
      </p:sp>
      <p:grpSp>
        <p:nvGrpSpPr>
          <p:cNvPr id="35" name="Group 34">
            <a:extLst>
              <a:ext uri="{FF2B5EF4-FFF2-40B4-BE49-F238E27FC236}">
                <a16:creationId xmlns:a16="http://schemas.microsoft.com/office/drawing/2014/main" id="{5DA8F2B6-E728-6646-BD5C-7A7EDA6EE080}"/>
              </a:ext>
            </a:extLst>
          </p:cNvPr>
          <p:cNvGrpSpPr/>
          <p:nvPr/>
        </p:nvGrpSpPr>
        <p:grpSpPr>
          <a:xfrm>
            <a:off x="3044251" y="1206556"/>
            <a:ext cx="2526626" cy="1677041"/>
            <a:chOff x="4414820" y="1883871"/>
            <a:chExt cx="3368834" cy="1823206"/>
          </a:xfrm>
        </p:grpSpPr>
        <p:grpSp>
          <p:nvGrpSpPr>
            <p:cNvPr id="92" name="Group 91">
              <a:extLst>
                <a:ext uri="{FF2B5EF4-FFF2-40B4-BE49-F238E27FC236}">
                  <a16:creationId xmlns:a16="http://schemas.microsoft.com/office/drawing/2014/main" id="{2A8F69FF-D174-3B44-943D-BF259953EA31}"/>
                </a:ext>
              </a:extLst>
            </p:cNvPr>
            <p:cNvGrpSpPr/>
            <p:nvPr/>
          </p:nvGrpSpPr>
          <p:grpSpPr>
            <a:xfrm>
              <a:off x="4414820" y="1883871"/>
              <a:ext cx="3368834" cy="1823206"/>
              <a:chOff x="308115" y="1875483"/>
              <a:chExt cx="3368834" cy="1823206"/>
            </a:xfrm>
          </p:grpSpPr>
          <p:cxnSp>
            <p:nvCxnSpPr>
              <p:cNvPr id="94" name="Straight Connector 93">
                <a:extLst>
                  <a:ext uri="{FF2B5EF4-FFF2-40B4-BE49-F238E27FC236}">
                    <a16:creationId xmlns:a16="http://schemas.microsoft.com/office/drawing/2014/main" id="{F6BA8A27-182E-3D46-A7E8-67A103CB547F}"/>
                  </a:ext>
                </a:extLst>
              </p:cNvPr>
              <p:cNvCxnSpPr>
                <a:cxnSpLocks/>
              </p:cNvCxnSpPr>
              <p:nvPr/>
            </p:nvCxnSpPr>
            <p:spPr>
              <a:xfrm flipV="1">
                <a:off x="308115" y="1920177"/>
                <a:ext cx="1681396" cy="1768157"/>
              </a:xfrm>
              <a:prstGeom prst="line">
                <a:avLst/>
              </a:prstGeom>
              <a:ln w="762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99" name="Straight Connector 98">
                <a:extLst>
                  <a:ext uri="{FF2B5EF4-FFF2-40B4-BE49-F238E27FC236}">
                    <a16:creationId xmlns:a16="http://schemas.microsoft.com/office/drawing/2014/main" id="{EC228069-7948-344C-A15E-1D63814599EF}"/>
                  </a:ext>
                </a:extLst>
              </p:cNvPr>
              <p:cNvCxnSpPr>
                <a:cxnSpLocks/>
              </p:cNvCxnSpPr>
              <p:nvPr/>
            </p:nvCxnSpPr>
            <p:spPr>
              <a:xfrm flipH="1" flipV="1">
                <a:off x="1980267" y="1875483"/>
                <a:ext cx="1696682" cy="1823206"/>
              </a:xfrm>
              <a:prstGeom prst="line">
                <a:avLst/>
              </a:prstGeom>
              <a:ln w="76200">
                <a:solidFill>
                  <a:schemeClr val="bg1"/>
                </a:solidFill>
              </a:ln>
            </p:spPr>
            <p:style>
              <a:lnRef idx="1">
                <a:schemeClr val="accent1"/>
              </a:lnRef>
              <a:fillRef idx="0">
                <a:schemeClr val="accent1"/>
              </a:fillRef>
              <a:effectRef idx="0">
                <a:schemeClr val="accent1"/>
              </a:effectRef>
              <a:fontRef idx="minor">
                <a:schemeClr val="tx1"/>
              </a:fontRef>
            </p:style>
          </p:cxnSp>
        </p:grpSp>
        <p:cxnSp>
          <p:nvCxnSpPr>
            <p:cNvPr id="115" name="Straight Connector 114">
              <a:extLst>
                <a:ext uri="{FF2B5EF4-FFF2-40B4-BE49-F238E27FC236}">
                  <a16:creationId xmlns:a16="http://schemas.microsoft.com/office/drawing/2014/main" id="{8FA660D4-F7B5-A041-89E6-2BDCE7F8E895}"/>
                </a:ext>
              </a:extLst>
            </p:cNvPr>
            <p:cNvCxnSpPr>
              <a:cxnSpLocks/>
            </p:cNvCxnSpPr>
            <p:nvPr/>
          </p:nvCxnSpPr>
          <p:spPr>
            <a:xfrm>
              <a:off x="4730853" y="3617551"/>
              <a:ext cx="274932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117" name="Rounded Rectangle 116">
            <a:extLst>
              <a:ext uri="{FF2B5EF4-FFF2-40B4-BE49-F238E27FC236}">
                <a16:creationId xmlns:a16="http://schemas.microsoft.com/office/drawing/2014/main" id="{9BC9C73D-327F-0D4B-9B96-D6839F2C81EC}"/>
              </a:ext>
            </a:extLst>
          </p:cNvPr>
          <p:cNvSpPr/>
          <p:nvPr/>
        </p:nvSpPr>
        <p:spPr>
          <a:xfrm>
            <a:off x="3376557" y="2601180"/>
            <a:ext cx="1886084" cy="170590"/>
          </a:xfrm>
          <a:prstGeom prst="round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 b="1" dirty="0">
                <a:solidFill>
                  <a:schemeClr val="bg1"/>
                </a:solidFill>
                <a:latin typeface="Century Gothic" panose="020B0502020202020204" pitchFamily="34" charset="0"/>
              </a:rPr>
              <a:t>Contact Center Integration</a:t>
            </a:r>
          </a:p>
        </p:txBody>
      </p:sp>
      <p:sp>
        <p:nvSpPr>
          <p:cNvPr id="118" name="Rounded Rectangle 117">
            <a:extLst>
              <a:ext uri="{FF2B5EF4-FFF2-40B4-BE49-F238E27FC236}">
                <a16:creationId xmlns:a16="http://schemas.microsoft.com/office/drawing/2014/main" id="{FE4D48E6-C14E-BF44-956F-E9DA956522B4}"/>
              </a:ext>
            </a:extLst>
          </p:cNvPr>
          <p:cNvSpPr/>
          <p:nvPr/>
        </p:nvSpPr>
        <p:spPr>
          <a:xfrm>
            <a:off x="3482066" y="2395030"/>
            <a:ext cx="758667" cy="165393"/>
          </a:xfrm>
          <a:prstGeom prst="round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 b="1" dirty="0">
                <a:solidFill>
                  <a:schemeClr val="bg1"/>
                </a:solidFill>
                <a:latin typeface="Century Gothic" panose="020B0502020202020204" pitchFamily="34" charset="0"/>
              </a:rPr>
              <a:t>Help Desk 1/2</a:t>
            </a:r>
          </a:p>
        </p:txBody>
      </p:sp>
      <p:sp>
        <p:nvSpPr>
          <p:cNvPr id="119" name="Rounded Rectangle 118">
            <a:extLst>
              <a:ext uri="{FF2B5EF4-FFF2-40B4-BE49-F238E27FC236}">
                <a16:creationId xmlns:a16="http://schemas.microsoft.com/office/drawing/2014/main" id="{1D30D923-349E-994A-AE3A-A387E3E55D09}"/>
              </a:ext>
            </a:extLst>
          </p:cNvPr>
          <p:cNvSpPr/>
          <p:nvPr/>
        </p:nvSpPr>
        <p:spPr>
          <a:xfrm>
            <a:off x="4279798" y="2392497"/>
            <a:ext cx="835995" cy="170600"/>
          </a:xfrm>
          <a:prstGeom prst="round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 b="1" dirty="0">
                <a:solidFill>
                  <a:schemeClr val="bg1"/>
                </a:solidFill>
                <a:latin typeface="Century Gothic" panose="020B0502020202020204" pitchFamily="34" charset="0"/>
              </a:rPr>
              <a:t>Help Desk 3</a:t>
            </a:r>
          </a:p>
        </p:txBody>
      </p:sp>
      <p:sp>
        <p:nvSpPr>
          <p:cNvPr id="120" name="Rounded Rectangle 119">
            <a:extLst>
              <a:ext uri="{FF2B5EF4-FFF2-40B4-BE49-F238E27FC236}">
                <a16:creationId xmlns:a16="http://schemas.microsoft.com/office/drawing/2014/main" id="{31AE39FB-22C5-A74E-B66B-176E8C3C41E3}"/>
              </a:ext>
            </a:extLst>
          </p:cNvPr>
          <p:cNvSpPr/>
          <p:nvPr/>
        </p:nvSpPr>
        <p:spPr>
          <a:xfrm>
            <a:off x="3687610" y="2183566"/>
            <a:ext cx="1272512" cy="168712"/>
          </a:xfrm>
          <a:prstGeom prst="round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 b="1" dirty="0">
                <a:solidFill>
                  <a:schemeClr val="bg1"/>
                </a:solidFill>
                <a:latin typeface="Century Gothic" panose="020B0502020202020204" pitchFamily="34" charset="0"/>
              </a:rPr>
              <a:t>Expanded Central Print</a:t>
            </a:r>
          </a:p>
        </p:txBody>
      </p:sp>
      <p:grpSp>
        <p:nvGrpSpPr>
          <p:cNvPr id="41" name="Group 40">
            <a:extLst>
              <a:ext uri="{FF2B5EF4-FFF2-40B4-BE49-F238E27FC236}">
                <a16:creationId xmlns:a16="http://schemas.microsoft.com/office/drawing/2014/main" id="{DCB46225-519D-7345-A198-C12708E0FD62}"/>
              </a:ext>
            </a:extLst>
          </p:cNvPr>
          <p:cNvGrpSpPr/>
          <p:nvPr/>
        </p:nvGrpSpPr>
        <p:grpSpPr>
          <a:xfrm>
            <a:off x="4868596" y="4246137"/>
            <a:ext cx="412396" cy="839195"/>
            <a:chOff x="6094182" y="4507805"/>
            <a:chExt cx="549861" cy="1118926"/>
          </a:xfrm>
        </p:grpSpPr>
        <p:sp>
          <p:nvSpPr>
            <p:cNvPr id="125" name="Rectangle 124">
              <a:extLst>
                <a:ext uri="{FF2B5EF4-FFF2-40B4-BE49-F238E27FC236}">
                  <a16:creationId xmlns:a16="http://schemas.microsoft.com/office/drawing/2014/main" id="{AFF4821C-CD42-9744-890F-00D45B4B5899}"/>
                </a:ext>
              </a:extLst>
            </p:cNvPr>
            <p:cNvSpPr/>
            <p:nvPr/>
          </p:nvSpPr>
          <p:spPr>
            <a:xfrm>
              <a:off x="6162445" y="4507805"/>
              <a:ext cx="406400" cy="938441"/>
            </a:xfrm>
            <a:prstGeom prst="rect">
              <a:avLst/>
            </a:prstGeom>
            <a:solidFill>
              <a:srgbClr val="FFF9F5"/>
            </a:solidFill>
            <a:ln w="3810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126" name="Oval 125">
              <a:extLst>
                <a:ext uri="{FF2B5EF4-FFF2-40B4-BE49-F238E27FC236}">
                  <a16:creationId xmlns:a16="http://schemas.microsoft.com/office/drawing/2014/main" id="{7F76474D-21C4-F549-A381-828A2292324F}"/>
                </a:ext>
              </a:extLst>
            </p:cNvPr>
            <p:cNvSpPr/>
            <p:nvPr/>
          </p:nvSpPr>
          <p:spPr>
            <a:xfrm>
              <a:off x="6453543" y="4945728"/>
              <a:ext cx="64008" cy="62593"/>
            </a:xfrm>
            <a:prstGeom prst="ellipse">
              <a:avLst/>
            </a:prstGeom>
            <a:solidFill>
              <a:schemeClr val="bg1">
                <a:lumMod val="50000"/>
              </a:schemeClr>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27" name="Rectangle 126">
              <a:extLst>
                <a:ext uri="{FF2B5EF4-FFF2-40B4-BE49-F238E27FC236}">
                  <a16:creationId xmlns:a16="http://schemas.microsoft.com/office/drawing/2014/main" id="{F8F50860-B690-1340-A301-2A7326C34C6E}"/>
                </a:ext>
              </a:extLst>
            </p:cNvPr>
            <p:cNvSpPr/>
            <p:nvPr/>
          </p:nvSpPr>
          <p:spPr>
            <a:xfrm>
              <a:off x="6094768" y="5446246"/>
              <a:ext cx="549275" cy="9226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128" name="Rectangle 127">
              <a:extLst>
                <a:ext uri="{FF2B5EF4-FFF2-40B4-BE49-F238E27FC236}">
                  <a16:creationId xmlns:a16="http://schemas.microsoft.com/office/drawing/2014/main" id="{6F1C6C6E-0619-A447-9CB1-02EE2EB662D4}"/>
                </a:ext>
              </a:extLst>
            </p:cNvPr>
            <p:cNvSpPr/>
            <p:nvPr/>
          </p:nvSpPr>
          <p:spPr>
            <a:xfrm>
              <a:off x="6094182" y="5534465"/>
              <a:ext cx="549275" cy="92266"/>
            </a:xfrm>
            <a:prstGeom prst="rect">
              <a:avLst/>
            </a:prstGeom>
            <a:solidFill>
              <a:schemeClr val="bg1">
                <a:lumMod val="9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grpSp>
      <p:grpSp>
        <p:nvGrpSpPr>
          <p:cNvPr id="42" name="Group 41">
            <a:extLst>
              <a:ext uri="{FF2B5EF4-FFF2-40B4-BE49-F238E27FC236}">
                <a16:creationId xmlns:a16="http://schemas.microsoft.com/office/drawing/2014/main" id="{701ADF1E-C5DE-9C4D-8AE3-434519E5794D}"/>
              </a:ext>
            </a:extLst>
          </p:cNvPr>
          <p:cNvGrpSpPr/>
          <p:nvPr/>
        </p:nvGrpSpPr>
        <p:grpSpPr>
          <a:xfrm>
            <a:off x="3443741" y="3893236"/>
            <a:ext cx="611764" cy="640686"/>
            <a:chOff x="4900311" y="3906781"/>
            <a:chExt cx="529390" cy="938463"/>
          </a:xfrm>
        </p:grpSpPr>
        <p:sp>
          <p:nvSpPr>
            <p:cNvPr id="122" name="Rectangle 121">
              <a:extLst>
                <a:ext uri="{FF2B5EF4-FFF2-40B4-BE49-F238E27FC236}">
                  <a16:creationId xmlns:a16="http://schemas.microsoft.com/office/drawing/2014/main" id="{F4637DBC-D47B-B345-A396-3E55692AE9E3}"/>
                </a:ext>
              </a:extLst>
            </p:cNvPr>
            <p:cNvSpPr/>
            <p:nvPr/>
          </p:nvSpPr>
          <p:spPr>
            <a:xfrm>
              <a:off x="4900311" y="3906781"/>
              <a:ext cx="529390" cy="938463"/>
            </a:xfrm>
            <a:prstGeom prst="rect">
              <a:avLst/>
            </a:prstGeom>
            <a:solidFill>
              <a:srgbClr val="FFF9F5"/>
            </a:solidFill>
            <a:ln w="3810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cxnSp>
          <p:nvCxnSpPr>
            <p:cNvPr id="123" name="Straight Connector 122">
              <a:extLst>
                <a:ext uri="{FF2B5EF4-FFF2-40B4-BE49-F238E27FC236}">
                  <a16:creationId xmlns:a16="http://schemas.microsoft.com/office/drawing/2014/main" id="{F6E67ACC-6A94-9545-A1A6-54E516B41F01}"/>
                </a:ext>
              </a:extLst>
            </p:cNvPr>
            <p:cNvCxnSpPr>
              <a:cxnSpLocks/>
              <a:stCxn id="122" idx="0"/>
              <a:endCxn id="122" idx="2"/>
            </p:cNvCxnSpPr>
            <p:nvPr/>
          </p:nvCxnSpPr>
          <p:spPr>
            <a:xfrm>
              <a:off x="5165006" y="3906781"/>
              <a:ext cx="0" cy="938463"/>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24" name="Straight Connector 123">
              <a:extLst>
                <a:ext uri="{FF2B5EF4-FFF2-40B4-BE49-F238E27FC236}">
                  <a16:creationId xmlns:a16="http://schemas.microsoft.com/office/drawing/2014/main" id="{8A0FD10D-C664-DB4B-B2CD-A2F650215CDF}"/>
                </a:ext>
              </a:extLst>
            </p:cNvPr>
            <p:cNvCxnSpPr>
              <a:stCxn id="122" idx="1"/>
              <a:endCxn id="122" idx="3"/>
            </p:cNvCxnSpPr>
            <p:nvPr/>
          </p:nvCxnSpPr>
          <p:spPr>
            <a:xfrm>
              <a:off x="4900311" y="4376013"/>
              <a:ext cx="529390" cy="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50" name="TextBox 49">
              <a:extLst>
                <a:ext uri="{FF2B5EF4-FFF2-40B4-BE49-F238E27FC236}">
                  <a16:creationId xmlns:a16="http://schemas.microsoft.com/office/drawing/2014/main" id="{2ADC20CA-91C5-5C4B-9FD1-44524BB9E3C7}"/>
                </a:ext>
              </a:extLst>
            </p:cNvPr>
            <p:cNvSpPr txBox="1"/>
            <p:nvPr/>
          </p:nvSpPr>
          <p:spPr>
            <a:xfrm>
              <a:off x="4927871" y="3934288"/>
              <a:ext cx="479081" cy="371931"/>
            </a:xfrm>
            <a:prstGeom prst="rect">
              <a:avLst/>
            </a:prstGeom>
            <a:solidFill>
              <a:srgbClr val="FFC000"/>
            </a:solidFill>
          </p:spPr>
          <p:txBody>
            <a:bodyPr wrap="square" rtlCol="0">
              <a:spAutoFit/>
            </a:bodyPr>
            <a:lstStyle/>
            <a:p>
              <a:r>
                <a:rPr lang="en-US" sz="525" b="1" dirty="0">
                  <a:solidFill>
                    <a:schemeClr val="bg1"/>
                  </a:solidFill>
                  <a:latin typeface="Century Gothic" panose="020B0502020202020204" pitchFamily="34" charset="0"/>
                </a:rPr>
                <a:t>Statewide Portal</a:t>
              </a:r>
            </a:p>
          </p:txBody>
        </p:sp>
      </p:grpSp>
      <p:sp>
        <p:nvSpPr>
          <p:cNvPr id="129" name="TextBox 128">
            <a:extLst>
              <a:ext uri="{FF2B5EF4-FFF2-40B4-BE49-F238E27FC236}">
                <a16:creationId xmlns:a16="http://schemas.microsoft.com/office/drawing/2014/main" id="{52D71C61-528D-3A4D-A05F-E9669070F7CA}"/>
              </a:ext>
            </a:extLst>
          </p:cNvPr>
          <p:cNvSpPr txBox="1"/>
          <p:nvPr/>
        </p:nvSpPr>
        <p:spPr>
          <a:xfrm>
            <a:off x="4887175" y="4294479"/>
            <a:ext cx="437940" cy="276999"/>
          </a:xfrm>
          <a:prstGeom prst="rect">
            <a:avLst/>
          </a:prstGeom>
          <a:noFill/>
        </p:spPr>
        <p:txBody>
          <a:bodyPr wrap="none" rtlCol="0">
            <a:spAutoFit/>
          </a:bodyPr>
          <a:lstStyle/>
          <a:p>
            <a:r>
              <a:rPr lang="en-US" sz="600" dirty="0">
                <a:latin typeface="Century Gothic" panose="020B0502020202020204" pitchFamily="34" charset="0"/>
              </a:rPr>
              <a:t>Lobby </a:t>
            </a:r>
          </a:p>
          <a:p>
            <a:r>
              <a:rPr lang="en-US" sz="600" dirty="0">
                <a:latin typeface="Century Gothic" panose="020B0502020202020204" pitchFamily="34" charset="0"/>
              </a:rPr>
              <a:t>Mgmt</a:t>
            </a:r>
          </a:p>
        </p:txBody>
      </p:sp>
      <p:pic>
        <p:nvPicPr>
          <p:cNvPr id="130" name="Picture 129">
            <a:extLst>
              <a:ext uri="{FF2B5EF4-FFF2-40B4-BE49-F238E27FC236}">
                <a16:creationId xmlns:a16="http://schemas.microsoft.com/office/drawing/2014/main" id="{9315CB9F-2CFE-384C-8871-4B0B5DD8DBA7}"/>
              </a:ext>
            </a:extLst>
          </p:cNvPr>
          <p:cNvPicPr>
            <a:picLocks noChangeAspect="1"/>
          </p:cNvPicPr>
          <p:nvPr/>
        </p:nvPicPr>
        <p:blipFill rotWithShape="1">
          <a:blip r:embed="rId6">
            <a:duotone>
              <a:schemeClr val="bg2">
                <a:shade val="45000"/>
                <a:satMod val="135000"/>
              </a:schemeClr>
              <a:prstClr val="white"/>
            </a:duotone>
          </a:blip>
          <a:srcRect l="71202" r="2269" b="-15907"/>
          <a:stretch/>
        </p:blipFill>
        <p:spPr>
          <a:xfrm rot="21349289">
            <a:off x="6080274" y="1714468"/>
            <a:ext cx="3065911" cy="865406"/>
          </a:xfrm>
          <a:prstGeom prst="rect">
            <a:avLst/>
          </a:prstGeom>
        </p:spPr>
      </p:pic>
      <p:sp>
        <p:nvSpPr>
          <p:cNvPr id="131" name="Rounded Rectangle 130">
            <a:extLst>
              <a:ext uri="{FF2B5EF4-FFF2-40B4-BE49-F238E27FC236}">
                <a16:creationId xmlns:a16="http://schemas.microsoft.com/office/drawing/2014/main" id="{96EFB114-1CDE-6646-A66E-8B076CFA924C}"/>
              </a:ext>
            </a:extLst>
          </p:cNvPr>
          <p:cNvSpPr/>
          <p:nvPr/>
        </p:nvSpPr>
        <p:spPr>
          <a:xfrm>
            <a:off x="3597641" y="2889131"/>
            <a:ext cx="817174" cy="190332"/>
          </a:xfrm>
          <a:prstGeom prst="round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25" b="1" dirty="0">
                <a:solidFill>
                  <a:schemeClr val="bg1"/>
                </a:solidFill>
                <a:latin typeface="Century Gothic" panose="020B0502020202020204" pitchFamily="34" charset="0"/>
              </a:rPr>
              <a:t>57-County GA/GR</a:t>
            </a:r>
          </a:p>
        </p:txBody>
      </p:sp>
      <p:sp>
        <p:nvSpPr>
          <p:cNvPr id="132" name="Rounded Rectangle 131">
            <a:extLst>
              <a:ext uri="{FF2B5EF4-FFF2-40B4-BE49-F238E27FC236}">
                <a16:creationId xmlns:a16="http://schemas.microsoft.com/office/drawing/2014/main" id="{3F813621-149E-C446-A65D-9119EE869AC4}"/>
              </a:ext>
            </a:extLst>
          </p:cNvPr>
          <p:cNvSpPr/>
          <p:nvPr/>
        </p:nvSpPr>
        <p:spPr>
          <a:xfrm>
            <a:off x="3601633" y="3107711"/>
            <a:ext cx="817174" cy="152249"/>
          </a:xfrm>
          <a:prstGeom prst="round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25" b="1" dirty="0">
                <a:solidFill>
                  <a:schemeClr val="bg1"/>
                </a:solidFill>
                <a:latin typeface="Century Gothic" panose="020B0502020202020204" pitchFamily="34" charset="0"/>
              </a:rPr>
              <a:t>Non-State Forms</a:t>
            </a:r>
          </a:p>
        </p:txBody>
      </p:sp>
      <p:sp>
        <p:nvSpPr>
          <p:cNvPr id="133" name="Rounded Rectangle 132">
            <a:extLst>
              <a:ext uri="{FF2B5EF4-FFF2-40B4-BE49-F238E27FC236}">
                <a16:creationId xmlns:a16="http://schemas.microsoft.com/office/drawing/2014/main" id="{CC6EE1EE-A385-B549-8864-5A93F706AAE4}"/>
              </a:ext>
            </a:extLst>
          </p:cNvPr>
          <p:cNvSpPr/>
          <p:nvPr/>
        </p:nvSpPr>
        <p:spPr>
          <a:xfrm>
            <a:off x="3597641" y="3288163"/>
            <a:ext cx="817174" cy="152249"/>
          </a:xfrm>
          <a:prstGeom prst="round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25" b="1" dirty="0">
                <a:solidFill>
                  <a:schemeClr val="bg1"/>
                </a:solidFill>
                <a:latin typeface="Century Gothic" panose="020B0502020202020204" pitchFamily="34" charset="0"/>
              </a:rPr>
              <a:t>Analytics</a:t>
            </a:r>
          </a:p>
        </p:txBody>
      </p:sp>
      <p:sp>
        <p:nvSpPr>
          <p:cNvPr id="135" name="Rounded Rectangle 134">
            <a:extLst>
              <a:ext uri="{FF2B5EF4-FFF2-40B4-BE49-F238E27FC236}">
                <a16:creationId xmlns:a16="http://schemas.microsoft.com/office/drawing/2014/main" id="{0EC1217A-79AA-5B4E-9808-51AA724E3A69}"/>
              </a:ext>
            </a:extLst>
          </p:cNvPr>
          <p:cNvSpPr/>
          <p:nvPr/>
        </p:nvSpPr>
        <p:spPr>
          <a:xfrm>
            <a:off x="4443129" y="3111591"/>
            <a:ext cx="817174" cy="152249"/>
          </a:xfrm>
          <a:prstGeom prst="round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25" b="1" dirty="0">
                <a:solidFill>
                  <a:schemeClr val="bg1"/>
                </a:solidFill>
                <a:latin typeface="Century Gothic" panose="020B0502020202020204" pitchFamily="34" charset="0"/>
              </a:rPr>
              <a:t>APIs</a:t>
            </a:r>
          </a:p>
        </p:txBody>
      </p:sp>
      <p:sp>
        <p:nvSpPr>
          <p:cNvPr id="136" name="Rounded Rectangle 135">
            <a:extLst>
              <a:ext uri="{FF2B5EF4-FFF2-40B4-BE49-F238E27FC236}">
                <a16:creationId xmlns:a16="http://schemas.microsoft.com/office/drawing/2014/main" id="{153EE406-7C36-F640-8D78-4A2826A4A3FA}"/>
              </a:ext>
            </a:extLst>
          </p:cNvPr>
          <p:cNvSpPr/>
          <p:nvPr/>
        </p:nvSpPr>
        <p:spPr>
          <a:xfrm>
            <a:off x="4442178" y="3294140"/>
            <a:ext cx="817174" cy="152249"/>
          </a:xfrm>
          <a:prstGeom prst="roundRect">
            <a:avLst/>
          </a:prstGeom>
          <a:solidFill>
            <a:srgbClr val="FFC000"/>
          </a:solid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25" b="1" dirty="0">
                <a:solidFill>
                  <a:schemeClr val="bg1"/>
                </a:solidFill>
                <a:latin typeface="Century Gothic" panose="020B0502020202020204" pitchFamily="34" charset="0"/>
              </a:rPr>
              <a:t>FCED</a:t>
            </a:r>
          </a:p>
        </p:txBody>
      </p:sp>
      <p:cxnSp>
        <p:nvCxnSpPr>
          <p:cNvPr id="139" name="Straight Connector 138">
            <a:extLst>
              <a:ext uri="{FF2B5EF4-FFF2-40B4-BE49-F238E27FC236}">
                <a16:creationId xmlns:a16="http://schemas.microsoft.com/office/drawing/2014/main" id="{8048B738-6426-1B4A-AA7D-AD195C13F083}"/>
              </a:ext>
            </a:extLst>
          </p:cNvPr>
          <p:cNvCxnSpPr>
            <a:cxnSpLocks/>
          </p:cNvCxnSpPr>
          <p:nvPr/>
        </p:nvCxnSpPr>
        <p:spPr>
          <a:xfrm>
            <a:off x="3281277" y="3689652"/>
            <a:ext cx="2040682"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141" name="Rounded Rectangle 140">
            <a:extLst>
              <a:ext uri="{FF2B5EF4-FFF2-40B4-BE49-F238E27FC236}">
                <a16:creationId xmlns:a16="http://schemas.microsoft.com/office/drawing/2014/main" id="{8C789AD2-82E1-A14C-BA1D-C3DA30497E56}"/>
              </a:ext>
            </a:extLst>
          </p:cNvPr>
          <p:cNvSpPr/>
          <p:nvPr/>
        </p:nvSpPr>
        <p:spPr>
          <a:xfrm>
            <a:off x="4454027" y="3469353"/>
            <a:ext cx="817174" cy="152249"/>
          </a:xfrm>
          <a:prstGeom prst="round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25" b="1" dirty="0">
                <a:solidFill>
                  <a:schemeClr val="bg1"/>
                </a:solidFill>
                <a:latin typeface="Century Gothic" panose="020B0502020202020204" pitchFamily="34" charset="0"/>
              </a:rPr>
              <a:t>Converted Ancillary Systems (Core)</a:t>
            </a:r>
          </a:p>
        </p:txBody>
      </p:sp>
      <p:grpSp>
        <p:nvGrpSpPr>
          <p:cNvPr id="187" name="Group 186">
            <a:extLst>
              <a:ext uri="{FF2B5EF4-FFF2-40B4-BE49-F238E27FC236}">
                <a16:creationId xmlns:a16="http://schemas.microsoft.com/office/drawing/2014/main" id="{AB79355F-5E59-B247-86BB-693C3FDD2CF6}"/>
              </a:ext>
            </a:extLst>
          </p:cNvPr>
          <p:cNvGrpSpPr/>
          <p:nvPr/>
        </p:nvGrpSpPr>
        <p:grpSpPr>
          <a:xfrm>
            <a:off x="1878324" y="3168869"/>
            <a:ext cx="1014287" cy="1157235"/>
            <a:chOff x="8846956" y="3195411"/>
            <a:chExt cx="1352382" cy="1542980"/>
          </a:xfrm>
        </p:grpSpPr>
        <p:grpSp>
          <p:nvGrpSpPr>
            <p:cNvPr id="157" name="Group 156">
              <a:extLst>
                <a:ext uri="{FF2B5EF4-FFF2-40B4-BE49-F238E27FC236}">
                  <a16:creationId xmlns:a16="http://schemas.microsoft.com/office/drawing/2014/main" id="{342ADB22-7D47-D04A-A9E6-BE60568FFE45}"/>
                </a:ext>
              </a:extLst>
            </p:cNvPr>
            <p:cNvGrpSpPr/>
            <p:nvPr/>
          </p:nvGrpSpPr>
          <p:grpSpPr>
            <a:xfrm>
              <a:off x="8846956" y="3195411"/>
              <a:ext cx="1352382" cy="1542980"/>
              <a:chOff x="365051" y="2678080"/>
              <a:chExt cx="2630144" cy="3000824"/>
            </a:xfrm>
            <a:solidFill>
              <a:srgbClr val="E6C975"/>
            </a:solidFill>
          </p:grpSpPr>
          <p:grpSp>
            <p:nvGrpSpPr>
              <p:cNvPr id="158" name="Group 157">
                <a:extLst>
                  <a:ext uri="{FF2B5EF4-FFF2-40B4-BE49-F238E27FC236}">
                    <a16:creationId xmlns:a16="http://schemas.microsoft.com/office/drawing/2014/main" id="{F7E40E1C-9E7B-FD4D-B351-793392BB87AD}"/>
                  </a:ext>
                </a:extLst>
              </p:cNvPr>
              <p:cNvGrpSpPr/>
              <p:nvPr/>
            </p:nvGrpSpPr>
            <p:grpSpPr>
              <a:xfrm>
                <a:off x="365051" y="2678080"/>
                <a:ext cx="2630144" cy="3000824"/>
                <a:chOff x="860257" y="1792705"/>
                <a:chExt cx="2261937" cy="3886200"/>
              </a:xfrm>
              <a:grpFill/>
            </p:grpSpPr>
            <p:sp>
              <p:nvSpPr>
                <p:cNvPr id="165" name="Rectangle 164">
                  <a:extLst>
                    <a:ext uri="{FF2B5EF4-FFF2-40B4-BE49-F238E27FC236}">
                      <a16:creationId xmlns:a16="http://schemas.microsoft.com/office/drawing/2014/main" id="{4B0BE5BE-36FE-D144-A144-78C371E25AB7}"/>
                    </a:ext>
                  </a:extLst>
                </p:cNvPr>
                <p:cNvSpPr/>
                <p:nvPr/>
              </p:nvSpPr>
              <p:spPr>
                <a:xfrm>
                  <a:off x="1094874" y="3429000"/>
                  <a:ext cx="1792705" cy="2249905"/>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66" name="Triangle 165">
                  <a:extLst>
                    <a:ext uri="{FF2B5EF4-FFF2-40B4-BE49-F238E27FC236}">
                      <a16:creationId xmlns:a16="http://schemas.microsoft.com/office/drawing/2014/main" id="{7E48BDA7-F1B4-8745-B35D-DA5C85E4EC4C}"/>
                    </a:ext>
                  </a:extLst>
                </p:cNvPr>
                <p:cNvSpPr/>
                <p:nvPr/>
              </p:nvSpPr>
              <p:spPr>
                <a:xfrm>
                  <a:off x="860257" y="1792705"/>
                  <a:ext cx="2261937" cy="1636295"/>
                </a:xfrm>
                <a:prstGeom prst="triangl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sp>
            <p:nvSpPr>
              <p:cNvPr id="159" name="Rectangle 158">
                <a:extLst>
                  <a:ext uri="{FF2B5EF4-FFF2-40B4-BE49-F238E27FC236}">
                    <a16:creationId xmlns:a16="http://schemas.microsoft.com/office/drawing/2014/main" id="{D65DB4B9-082E-CA4F-A2E1-ECCF1F5F15F4}"/>
                  </a:ext>
                </a:extLst>
              </p:cNvPr>
              <p:cNvSpPr/>
              <p:nvPr/>
            </p:nvSpPr>
            <p:spPr>
              <a:xfrm>
                <a:off x="857955" y="4383980"/>
                <a:ext cx="1631338" cy="1259040"/>
              </a:xfrm>
              <a:prstGeom prst="rect">
                <a:avLst/>
              </a:prstGeom>
              <a:solidFill>
                <a:schemeClr val="accent4">
                  <a:lumMod val="40000"/>
                  <a:lumOff val="60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cxnSp>
            <p:nvCxnSpPr>
              <p:cNvPr id="161" name="Straight Connector 160">
                <a:extLst>
                  <a:ext uri="{FF2B5EF4-FFF2-40B4-BE49-F238E27FC236}">
                    <a16:creationId xmlns:a16="http://schemas.microsoft.com/office/drawing/2014/main" id="{7A59BCE1-9B27-DF42-8B1E-06B95EFC1F99}"/>
                  </a:ext>
                </a:extLst>
              </p:cNvPr>
              <p:cNvCxnSpPr>
                <a:cxnSpLocks/>
              </p:cNvCxnSpPr>
              <p:nvPr/>
            </p:nvCxnSpPr>
            <p:spPr>
              <a:xfrm flipV="1">
                <a:off x="550898" y="3996175"/>
                <a:ext cx="2192203" cy="16082"/>
              </a:xfrm>
              <a:prstGeom prst="line">
                <a:avLst/>
              </a:prstGeom>
              <a:grpFill/>
              <a:ln>
                <a:solidFill>
                  <a:schemeClr val="bg1"/>
                </a:solidFill>
              </a:ln>
            </p:spPr>
            <p:style>
              <a:lnRef idx="1">
                <a:schemeClr val="accent1"/>
              </a:lnRef>
              <a:fillRef idx="0">
                <a:schemeClr val="accent1"/>
              </a:fillRef>
              <a:effectRef idx="0">
                <a:schemeClr val="accent1"/>
              </a:effectRef>
              <a:fontRef idx="minor">
                <a:schemeClr val="tx1"/>
              </a:fontRef>
            </p:style>
          </p:cxnSp>
        </p:grpSp>
        <p:cxnSp>
          <p:nvCxnSpPr>
            <p:cNvPr id="168" name="Straight Connector 167">
              <a:extLst>
                <a:ext uri="{FF2B5EF4-FFF2-40B4-BE49-F238E27FC236}">
                  <a16:creationId xmlns:a16="http://schemas.microsoft.com/office/drawing/2014/main" id="{A6EC11FC-8C1C-734B-AC12-BF714D8696B4}"/>
                </a:ext>
              </a:extLst>
            </p:cNvPr>
            <p:cNvCxnSpPr>
              <a:cxnSpLocks/>
            </p:cNvCxnSpPr>
            <p:nvPr/>
          </p:nvCxnSpPr>
          <p:spPr>
            <a:xfrm>
              <a:off x="9532219" y="4066775"/>
              <a:ext cx="0" cy="647380"/>
            </a:xfrm>
            <a:prstGeom prst="line">
              <a:avLst/>
            </a:prstGeom>
          </p:spPr>
          <p:style>
            <a:lnRef idx="1">
              <a:schemeClr val="accent1"/>
            </a:lnRef>
            <a:fillRef idx="0">
              <a:schemeClr val="accent1"/>
            </a:fillRef>
            <a:effectRef idx="0">
              <a:schemeClr val="accent1"/>
            </a:effectRef>
            <a:fontRef idx="minor">
              <a:schemeClr val="tx1"/>
            </a:fontRef>
          </p:style>
        </p:cxnSp>
        <p:sp>
          <p:nvSpPr>
            <p:cNvPr id="169" name="Oval 168">
              <a:extLst>
                <a:ext uri="{FF2B5EF4-FFF2-40B4-BE49-F238E27FC236}">
                  <a16:creationId xmlns:a16="http://schemas.microsoft.com/office/drawing/2014/main" id="{EDC3D8E7-012C-E54E-9A73-FC6B99D412B4}"/>
                </a:ext>
              </a:extLst>
            </p:cNvPr>
            <p:cNvSpPr/>
            <p:nvPr/>
          </p:nvSpPr>
          <p:spPr>
            <a:xfrm>
              <a:off x="9450980" y="4350657"/>
              <a:ext cx="64008" cy="62593"/>
            </a:xfrm>
            <a:prstGeom prst="ellipse">
              <a:avLst/>
            </a:prstGeom>
            <a:solidFill>
              <a:schemeClr val="bg1">
                <a:lumMod val="50000"/>
              </a:schemeClr>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70" name="Oval 169">
              <a:extLst>
                <a:ext uri="{FF2B5EF4-FFF2-40B4-BE49-F238E27FC236}">
                  <a16:creationId xmlns:a16="http://schemas.microsoft.com/office/drawing/2014/main" id="{070293B1-CDE8-274C-A88D-5345D80CB831}"/>
                </a:ext>
              </a:extLst>
            </p:cNvPr>
            <p:cNvSpPr/>
            <p:nvPr/>
          </p:nvSpPr>
          <p:spPr>
            <a:xfrm>
              <a:off x="9563482" y="4347590"/>
              <a:ext cx="64008" cy="62593"/>
            </a:xfrm>
            <a:prstGeom prst="ellipse">
              <a:avLst/>
            </a:prstGeom>
            <a:solidFill>
              <a:schemeClr val="bg1">
                <a:lumMod val="50000"/>
              </a:schemeClr>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71" name="TextBox 170">
              <a:extLst>
                <a:ext uri="{FF2B5EF4-FFF2-40B4-BE49-F238E27FC236}">
                  <a16:creationId xmlns:a16="http://schemas.microsoft.com/office/drawing/2014/main" id="{520DC287-267C-A741-B680-46F052F0DA0E}"/>
                </a:ext>
              </a:extLst>
            </p:cNvPr>
            <p:cNvSpPr txBox="1"/>
            <p:nvPr/>
          </p:nvSpPr>
          <p:spPr>
            <a:xfrm>
              <a:off x="9253141" y="3632614"/>
              <a:ext cx="601018" cy="276999"/>
            </a:xfrm>
            <a:prstGeom prst="rect">
              <a:avLst/>
            </a:prstGeom>
            <a:noFill/>
          </p:spPr>
          <p:txBody>
            <a:bodyPr wrap="none" rtlCol="0">
              <a:spAutoFit/>
            </a:bodyPr>
            <a:lstStyle/>
            <a:p>
              <a:r>
                <a:rPr lang="en-US" sz="750" b="1" dirty="0">
                  <a:solidFill>
                    <a:schemeClr val="bg1"/>
                  </a:solidFill>
                  <a:latin typeface="Century Gothic" panose="020B0502020202020204" pitchFamily="34" charset="0"/>
                </a:rPr>
                <a:t>OCAT</a:t>
              </a:r>
            </a:p>
          </p:txBody>
        </p:sp>
        <p:grpSp>
          <p:nvGrpSpPr>
            <p:cNvPr id="88" name="Group 87">
              <a:extLst>
                <a:ext uri="{FF2B5EF4-FFF2-40B4-BE49-F238E27FC236}">
                  <a16:creationId xmlns:a16="http://schemas.microsoft.com/office/drawing/2014/main" id="{B6772977-873F-1441-8053-DF787A5606BB}"/>
                </a:ext>
              </a:extLst>
            </p:cNvPr>
            <p:cNvGrpSpPr/>
            <p:nvPr/>
          </p:nvGrpSpPr>
          <p:grpSpPr>
            <a:xfrm flipH="1">
              <a:off x="8881973" y="3245520"/>
              <a:ext cx="1271567" cy="645827"/>
              <a:chOff x="542461" y="1870368"/>
              <a:chExt cx="2892939" cy="2323871"/>
            </a:xfrm>
          </p:grpSpPr>
          <p:cxnSp>
            <p:nvCxnSpPr>
              <p:cNvPr id="89" name="Straight Connector 88">
                <a:extLst>
                  <a:ext uri="{FF2B5EF4-FFF2-40B4-BE49-F238E27FC236}">
                    <a16:creationId xmlns:a16="http://schemas.microsoft.com/office/drawing/2014/main" id="{26FCC19D-CA6F-FD49-89CE-A2CAADBC8DF3}"/>
                  </a:ext>
                </a:extLst>
              </p:cNvPr>
              <p:cNvCxnSpPr>
                <a:cxnSpLocks/>
              </p:cNvCxnSpPr>
              <p:nvPr/>
            </p:nvCxnSpPr>
            <p:spPr>
              <a:xfrm flipV="1">
                <a:off x="542461" y="1870368"/>
                <a:ext cx="1470878" cy="2238239"/>
              </a:xfrm>
              <a:prstGeom prst="line">
                <a:avLst/>
              </a:prstGeom>
              <a:ln w="762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90" name="Straight Connector 89">
                <a:extLst>
                  <a:ext uri="{FF2B5EF4-FFF2-40B4-BE49-F238E27FC236}">
                    <a16:creationId xmlns:a16="http://schemas.microsoft.com/office/drawing/2014/main" id="{5065B96E-0915-554B-B6E7-D9F70902ABC9}"/>
                  </a:ext>
                </a:extLst>
              </p:cNvPr>
              <p:cNvCxnSpPr>
                <a:cxnSpLocks/>
              </p:cNvCxnSpPr>
              <p:nvPr/>
            </p:nvCxnSpPr>
            <p:spPr>
              <a:xfrm flipH="1" flipV="1">
                <a:off x="1949436" y="1893307"/>
                <a:ext cx="1485964" cy="2300932"/>
              </a:xfrm>
              <a:prstGeom prst="line">
                <a:avLst/>
              </a:prstGeom>
              <a:ln w="76200">
                <a:solidFill>
                  <a:schemeClr val="bg1"/>
                </a:solidFill>
              </a:ln>
            </p:spPr>
            <p:style>
              <a:lnRef idx="1">
                <a:schemeClr val="accent1"/>
              </a:lnRef>
              <a:fillRef idx="0">
                <a:schemeClr val="accent1"/>
              </a:fillRef>
              <a:effectRef idx="0">
                <a:schemeClr val="accent1"/>
              </a:effectRef>
              <a:fontRef idx="minor">
                <a:schemeClr val="tx1"/>
              </a:fontRef>
            </p:style>
          </p:cxnSp>
        </p:grpSp>
      </p:grpSp>
      <p:sp>
        <p:nvSpPr>
          <p:cNvPr id="98" name="TextBox 97">
            <a:extLst>
              <a:ext uri="{FF2B5EF4-FFF2-40B4-BE49-F238E27FC236}">
                <a16:creationId xmlns:a16="http://schemas.microsoft.com/office/drawing/2014/main" id="{93D90094-72EC-8C4D-8587-4F190765747C}"/>
              </a:ext>
            </a:extLst>
          </p:cNvPr>
          <p:cNvSpPr txBox="1"/>
          <p:nvPr/>
        </p:nvSpPr>
        <p:spPr>
          <a:xfrm rot="21383768">
            <a:off x="6829091" y="2003764"/>
            <a:ext cx="1302280" cy="161583"/>
          </a:xfrm>
          <a:prstGeom prst="rect">
            <a:avLst/>
          </a:prstGeom>
          <a:noFill/>
        </p:spPr>
        <p:txBody>
          <a:bodyPr wrap="none" rtlCol="0">
            <a:prstTxWarp prst="textArchDown">
              <a:avLst/>
            </a:prstTxWarp>
            <a:spAutoFit/>
          </a:bodyPr>
          <a:lstStyle/>
          <a:p>
            <a:r>
              <a:rPr lang="en-US" sz="600" dirty="0">
                <a:latin typeface="Century Gothic" panose="020B0502020202020204" pitchFamily="34" charset="0"/>
              </a:rPr>
              <a:t>eHIT, State, and Federal interfaces</a:t>
            </a:r>
          </a:p>
        </p:txBody>
      </p:sp>
      <p:grpSp>
        <p:nvGrpSpPr>
          <p:cNvPr id="12" name="Group 11">
            <a:extLst>
              <a:ext uri="{FF2B5EF4-FFF2-40B4-BE49-F238E27FC236}">
                <a16:creationId xmlns:a16="http://schemas.microsoft.com/office/drawing/2014/main" id="{0672E765-A371-EB47-A1A3-2D5E228BAF1B}"/>
              </a:ext>
            </a:extLst>
          </p:cNvPr>
          <p:cNvGrpSpPr/>
          <p:nvPr/>
        </p:nvGrpSpPr>
        <p:grpSpPr>
          <a:xfrm>
            <a:off x="6258688" y="3163657"/>
            <a:ext cx="683987" cy="1157235"/>
            <a:chOff x="8344918" y="3075209"/>
            <a:chExt cx="911982" cy="1542980"/>
          </a:xfrm>
        </p:grpSpPr>
        <p:sp>
          <p:nvSpPr>
            <p:cNvPr id="200" name="Rectangle 199">
              <a:extLst>
                <a:ext uri="{FF2B5EF4-FFF2-40B4-BE49-F238E27FC236}">
                  <a16:creationId xmlns:a16="http://schemas.microsoft.com/office/drawing/2014/main" id="{D6CED482-3884-AF45-A891-57AF952F7DD2}"/>
                </a:ext>
              </a:extLst>
            </p:cNvPr>
            <p:cNvSpPr/>
            <p:nvPr/>
          </p:nvSpPr>
          <p:spPr>
            <a:xfrm>
              <a:off x="8439512" y="3724885"/>
              <a:ext cx="722794" cy="893304"/>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01" name="Triangle 200">
              <a:extLst>
                <a:ext uri="{FF2B5EF4-FFF2-40B4-BE49-F238E27FC236}">
                  <a16:creationId xmlns:a16="http://schemas.microsoft.com/office/drawing/2014/main" id="{43EDBDD2-1632-4D4F-A49C-A7E867D44A03}"/>
                </a:ext>
              </a:extLst>
            </p:cNvPr>
            <p:cNvSpPr/>
            <p:nvPr/>
          </p:nvSpPr>
          <p:spPr>
            <a:xfrm>
              <a:off x="8344918" y="3075209"/>
              <a:ext cx="911982" cy="649676"/>
            </a:xfrm>
            <a:prstGeom prst="triangl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grpSp>
        <p:nvGrpSpPr>
          <p:cNvPr id="14" name="Group 13">
            <a:extLst>
              <a:ext uri="{FF2B5EF4-FFF2-40B4-BE49-F238E27FC236}">
                <a16:creationId xmlns:a16="http://schemas.microsoft.com/office/drawing/2014/main" id="{D8AA13B2-524C-C142-B63D-33881987951B}"/>
              </a:ext>
            </a:extLst>
          </p:cNvPr>
          <p:cNvGrpSpPr/>
          <p:nvPr/>
        </p:nvGrpSpPr>
        <p:grpSpPr>
          <a:xfrm>
            <a:off x="6307020" y="3671966"/>
            <a:ext cx="570097" cy="635088"/>
            <a:chOff x="8409359" y="3752954"/>
            <a:chExt cx="760129" cy="846784"/>
          </a:xfrm>
        </p:grpSpPr>
        <p:sp>
          <p:nvSpPr>
            <p:cNvPr id="198" name="Rectangle 197">
              <a:extLst>
                <a:ext uri="{FF2B5EF4-FFF2-40B4-BE49-F238E27FC236}">
                  <a16:creationId xmlns:a16="http://schemas.microsoft.com/office/drawing/2014/main" id="{11A61A38-A477-E34D-ADB5-0922CBE5B443}"/>
                </a:ext>
              </a:extLst>
            </p:cNvPr>
            <p:cNvSpPr/>
            <p:nvPr/>
          </p:nvSpPr>
          <p:spPr>
            <a:xfrm>
              <a:off x="8515829" y="3952358"/>
              <a:ext cx="565654" cy="647380"/>
            </a:xfrm>
            <a:prstGeom prst="rect">
              <a:avLst/>
            </a:prstGeom>
            <a:solidFill>
              <a:schemeClr val="accent4">
                <a:lumMod val="40000"/>
                <a:lumOff val="60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cxnSp>
          <p:nvCxnSpPr>
            <p:cNvPr id="199" name="Straight Connector 198">
              <a:extLst>
                <a:ext uri="{FF2B5EF4-FFF2-40B4-BE49-F238E27FC236}">
                  <a16:creationId xmlns:a16="http://schemas.microsoft.com/office/drawing/2014/main" id="{B5731C53-7573-7546-B2C6-71DB7F9F0446}"/>
                </a:ext>
              </a:extLst>
            </p:cNvPr>
            <p:cNvCxnSpPr>
              <a:cxnSpLocks/>
            </p:cNvCxnSpPr>
            <p:nvPr/>
          </p:nvCxnSpPr>
          <p:spPr>
            <a:xfrm flipV="1">
              <a:off x="8409359" y="3752954"/>
              <a:ext cx="760129" cy="8269"/>
            </a:xfrm>
            <a:prstGeom prst="line">
              <a:avLst/>
            </a:prstGeom>
            <a:solidFill>
              <a:srgbClr val="E6C975"/>
            </a:solidFill>
            <a:ln>
              <a:solidFill>
                <a:schemeClr val="bg1"/>
              </a:solidFill>
            </a:ln>
          </p:spPr>
          <p:style>
            <a:lnRef idx="1">
              <a:schemeClr val="accent1"/>
            </a:lnRef>
            <a:fillRef idx="0">
              <a:schemeClr val="accent1"/>
            </a:fillRef>
            <a:effectRef idx="0">
              <a:schemeClr val="accent1"/>
            </a:effectRef>
            <a:fontRef idx="minor">
              <a:schemeClr val="tx1"/>
            </a:fontRef>
          </p:style>
        </p:cxnSp>
      </p:grpSp>
      <p:cxnSp>
        <p:nvCxnSpPr>
          <p:cNvPr id="190" name="Straight Connector 189">
            <a:extLst>
              <a:ext uri="{FF2B5EF4-FFF2-40B4-BE49-F238E27FC236}">
                <a16:creationId xmlns:a16="http://schemas.microsoft.com/office/drawing/2014/main" id="{9AB0CA3C-CA3A-BD44-AB1F-D7B2738610CB}"/>
              </a:ext>
            </a:extLst>
          </p:cNvPr>
          <p:cNvCxnSpPr>
            <a:cxnSpLocks/>
          </p:cNvCxnSpPr>
          <p:nvPr/>
        </p:nvCxnSpPr>
        <p:spPr>
          <a:xfrm>
            <a:off x="6605270" y="3817180"/>
            <a:ext cx="0" cy="485535"/>
          </a:xfrm>
          <a:prstGeom prst="line">
            <a:avLst/>
          </a:prstGeom>
        </p:spPr>
        <p:style>
          <a:lnRef idx="1">
            <a:schemeClr val="accent1"/>
          </a:lnRef>
          <a:fillRef idx="0">
            <a:schemeClr val="accent1"/>
          </a:fillRef>
          <a:effectRef idx="0">
            <a:schemeClr val="accent1"/>
          </a:effectRef>
          <a:fontRef idx="minor">
            <a:schemeClr val="tx1"/>
          </a:fontRef>
        </p:style>
      </p:cxnSp>
      <p:sp>
        <p:nvSpPr>
          <p:cNvPr id="191" name="Oval 190">
            <a:extLst>
              <a:ext uri="{FF2B5EF4-FFF2-40B4-BE49-F238E27FC236}">
                <a16:creationId xmlns:a16="http://schemas.microsoft.com/office/drawing/2014/main" id="{ADC240C7-4916-4440-B4D4-AB2EAE5FFDD4}"/>
              </a:ext>
            </a:extLst>
          </p:cNvPr>
          <p:cNvSpPr/>
          <p:nvPr/>
        </p:nvSpPr>
        <p:spPr>
          <a:xfrm>
            <a:off x="6564182" y="4030092"/>
            <a:ext cx="32373" cy="46945"/>
          </a:xfrm>
          <a:prstGeom prst="ellipse">
            <a:avLst/>
          </a:prstGeom>
          <a:solidFill>
            <a:schemeClr val="bg1">
              <a:lumMod val="50000"/>
            </a:schemeClr>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92" name="Oval 191">
            <a:extLst>
              <a:ext uri="{FF2B5EF4-FFF2-40B4-BE49-F238E27FC236}">
                <a16:creationId xmlns:a16="http://schemas.microsoft.com/office/drawing/2014/main" id="{A41A4CF6-E600-0A42-A628-86765839E349}"/>
              </a:ext>
            </a:extLst>
          </p:cNvPr>
          <p:cNvSpPr/>
          <p:nvPr/>
        </p:nvSpPr>
        <p:spPr>
          <a:xfrm>
            <a:off x="6621082" y="4027791"/>
            <a:ext cx="32373" cy="46945"/>
          </a:xfrm>
          <a:prstGeom prst="ellipse">
            <a:avLst/>
          </a:prstGeom>
          <a:solidFill>
            <a:schemeClr val="bg1">
              <a:lumMod val="50000"/>
            </a:schemeClr>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cxnSp>
        <p:nvCxnSpPr>
          <p:cNvPr id="195" name="Straight Connector 194">
            <a:extLst>
              <a:ext uri="{FF2B5EF4-FFF2-40B4-BE49-F238E27FC236}">
                <a16:creationId xmlns:a16="http://schemas.microsoft.com/office/drawing/2014/main" id="{6B3D8937-4453-D041-8733-A6552905418F}"/>
              </a:ext>
            </a:extLst>
          </p:cNvPr>
          <p:cNvCxnSpPr>
            <a:cxnSpLocks/>
          </p:cNvCxnSpPr>
          <p:nvPr/>
        </p:nvCxnSpPr>
        <p:spPr>
          <a:xfrm flipH="1" flipV="1">
            <a:off x="6585627" y="3201239"/>
            <a:ext cx="326983" cy="466522"/>
          </a:xfrm>
          <a:prstGeom prst="line">
            <a:avLst/>
          </a:prstGeom>
          <a:ln w="762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96" name="Straight Connector 195">
            <a:extLst>
              <a:ext uri="{FF2B5EF4-FFF2-40B4-BE49-F238E27FC236}">
                <a16:creationId xmlns:a16="http://schemas.microsoft.com/office/drawing/2014/main" id="{6313301A-384A-014E-9EF4-9B18F82922D5}"/>
              </a:ext>
            </a:extLst>
          </p:cNvPr>
          <p:cNvCxnSpPr>
            <a:cxnSpLocks/>
          </p:cNvCxnSpPr>
          <p:nvPr/>
        </p:nvCxnSpPr>
        <p:spPr>
          <a:xfrm flipV="1">
            <a:off x="6256650" y="3215545"/>
            <a:ext cx="330336" cy="479589"/>
          </a:xfrm>
          <a:prstGeom prst="line">
            <a:avLst/>
          </a:prstGeom>
          <a:ln w="76200">
            <a:solidFill>
              <a:schemeClr val="bg1"/>
            </a:solidFill>
          </a:ln>
        </p:spPr>
        <p:style>
          <a:lnRef idx="1">
            <a:schemeClr val="accent1"/>
          </a:lnRef>
          <a:fillRef idx="0">
            <a:schemeClr val="accent1"/>
          </a:fillRef>
          <a:effectRef idx="0">
            <a:schemeClr val="accent1"/>
          </a:effectRef>
          <a:fontRef idx="minor">
            <a:schemeClr val="tx1"/>
          </a:fontRef>
        </p:style>
      </p:cxnSp>
      <p:grpSp>
        <p:nvGrpSpPr>
          <p:cNvPr id="17" name="Group 16">
            <a:extLst>
              <a:ext uri="{FF2B5EF4-FFF2-40B4-BE49-F238E27FC236}">
                <a16:creationId xmlns:a16="http://schemas.microsoft.com/office/drawing/2014/main" id="{71516B44-DDCE-6F41-BB4D-2BBA03ED8D44}"/>
              </a:ext>
            </a:extLst>
          </p:cNvPr>
          <p:cNvGrpSpPr/>
          <p:nvPr/>
        </p:nvGrpSpPr>
        <p:grpSpPr>
          <a:xfrm>
            <a:off x="6813726" y="3158380"/>
            <a:ext cx="683987" cy="1157235"/>
            <a:chOff x="9084968" y="3068173"/>
            <a:chExt cx="911982" cy="1542980"/>
          </a:xfrm>
        </p:grpSpPr>
        <p:grpSp>
          <p:nvGrpSpPr>
            <p:cNvPr id="16" name="Group 15">
              <a:extLst>
                <a:ext uri="{FF2B5EF4-FFF2-40B4-BE49-F238E27FC236}">
                  <a16:creationId xmlns:a16="http://schemas.microsoft.com/office/drawing/2014/main" id="{CB5DAD7D-3AFB-D942-91C2-9E7A90AD8E6A}"/>
                </a:ext>
              </a:extLst>
            </p:cNvPr>
            <p:cNvGrpSpPr/>
            <p:nvPr/>
          </p:nvGrpSpPr>
          <p:grpSpPr>
            <a:xfrm>
              <a:off x="9084968" y="3068173"/>
              <a:ext cx="911982" cy="1542980"/>
              <a:chOff x="9084968" y="3068173"/>
              <a:chExt cx="911982" cy="1542980"/>
            </a:xfrm>
          </p:grpSpPr>
          <p:sp>
            <p:nvSpPr>
              <p:cNvPr id="213" name="Rectangle 212">
                <a:extLst>
                  <a:ext uri="{FF2B5EF4-FFF2-40B4-BE49-F238E27FC236}">
                    <a16:creationId xmlns:a16="http://schemas.microsoft.com/office/drawing/2014/main" id="{E233F9BC-3AFD-6649-9E30-2386A8BCB46B}"/>
                  </a:ext>
                </a:extLst>
              </p:cNvPr>
              <p:cNvSpPr/>
              <p:nvPr/>
            </p:nvSpPr>
            <p:spPr>
              <a:xfrm>
                <a:off x="9179562" y="3717849"/>
                <a:ext cx="722794" cy="893304"/>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14" name="Triangle 213">
                <a:extLst>
                  <a:ext uri="{FF2B5EF4-FFF2-40B4-BE49-F238E27FC236}">
                    <a16:creationId xmlns:a16="http://schemas.microsoft.com/office/drawing/2014/main" id="{D896FA76-DF71-424B-A750-B76FB63A9FE2}"/>
                  </a:ext>
                </a:extLst>
              </p:cNvPr>
              <p:cNvSpPr/>
              <p:nvPr/>
            </p:nvSpPr>
            <p:spPr>
              <a:xfrm>
                <a:off x="9084968" y="3068173"/>
                <a:ext cx="911982" cy="649676"/>
              </a:xfrm>
              <a:prstGeom prst="triangl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sp>
          <p:nvSpPr>
            <p:cNvPr id="211" name="Rectangle 210">
              <a:extLst>
                <a:ext uri="{FF2B5EF4-FFF2-40B4-BE49-F238E27FC236}">
                  <a16:creationId xmlns:a16="http://schemas.microsoft.com/office/drawing/2014/main" id="{4FFD78E6-BD1D-324B-B2BF-586EC63CAAF5}"/>
                </a:ext>
              </a:extLst>
            </p:cNvPr>
            <p:cNvSpPr/>
            <p:nvPr/>
          </p:nvSpPr>
          <p:spPr>
            <a:xfrm>
              <a:off x="9255879" y="3945322"/>
              <a:ext cx="565654" cy="647380"/>
            </a:xfrm>
            <a:prstGeom prst="rect">
              <a:avLst/>
            </a:prstGeom>
            <a:solidFill>
              <a:schemeClr val="accent4">
                <a:lumMod val="40000"/>
                <a:lumOff val="60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cxnSp>
          <p:nvCxnSpPr>
            <p:cNvPr id="212" name="Straight Connector 211">
              <a:extLst>
                <a:ext uri="{FF2B5EF4-FFF2-40B4-BE49-F238E27FC236}">
                  <a16:creationId xmlns:a16="http://schemas.microsoft.com/office/drawing/2014/main" id="{E1C428C8-A73F-0744-8E4C-0017A3F6BBBE}"/>
                </a:ext>
              </a:extLst>
            </p:cNvPr>
            <p:cNvCxnSpPr>
              <a:cxnSpLocks/>
            </p:cNvCxnSpPr>
            <p:nvPr/>
          </p:nvCxnSpPr>
          <p:spPr>
            <a:xfrm flipV="1">
              <a:off x="9149409" y="3745918"/>
              <a:ext cx="760129" cy="8269"/>
            </a:xfrm>
            <a:prstGeom prst="line">
              <a:avLst/>
            </a:prstGeom>
            <a:solidFill>
              <a:srgbClr val="E6C975"/>
            </a:solidFill>
            <a:ln>
              <a:solidFill>
                <a:schemeClr val="bg1"/>
              </a:solidFill>
            </a:ln>
          </p:spPr>
          <p:style>
            <a:lnRef idx="1">
              <a:schemeClr val="accent1"/>
            </a:lnRef>
            <a:fillRef idx="0">
              <a:schemeClr val="accent1"/>
            </a:fillRef>
            <a:effectRef idx="0">
              <a:schemeClr val="accent1"/>
            </a:effectRef>
            <a:fontRef idx="minor">
              <a:schemeClr val="tx1"/>
            </a:fontRef>
          </p:style>
        </p:cxnSp>
      </p:grpSp>
      <p:cxnSp>
        <p:nvCxnSpPr>
          <p:cNvPr id="204" name="Straight Connector 203">
            <a:extLst>
              <a:ext uri="{FF2B5EF4-FFF2-40B4-BE49-F238E27FC236}">
                <a16:creationId xmlns:a16="http://schemas.microsoft.com/office/drawing/2014/main" id="{91535CE6-3712-9E46-87E0-E314859F08CC}"/>
              </a:ext>
            </a:extLst>
          </p:cNvPr>
          <p:cNvCxnSpPr>
            <a:cxnSpLocks/>
          </p:cNvCxnSpPr>
          <p:nvPr/>
        </p:nvCxnSpPr>
        <p:spPr>
          <a:xfrm>
            <a:off x="7160308" y="3811903"/>
            <a:ext cx="0" cy="485535"/>
          </a:xfrm>
          <a:prstGeom prst="line">
            <a:avLst/>
          </a:prstGeom>
        </p:spPr>
        <p:style>
          <a:lnRef idx="1">
            <a:schemeClr val="accent1"/>
          </a:lnRef>
          <a:fillRef idx="0">
            <a:schemeClr val="accent1"/>
          </a:fillRef>
          <a:effectRef idx="0">
            <a:schemeClr val="accent1"/>
          </a:effectRef>
          <a:fontRef idx="minor">
            <a:schemeClr val="tx1"/>
          </a:fontRef>
        </p:style>
      </p:cxnSp>
      <p:sp>
        <p:nvSpPr>
          <p:cNvPr id="205" name="Oval 204">
            <a:extLst>
              <a:ext uri="{FF2B5EF4-FFF2-40B4-BE49-F238E27FC236}">
                <a16:creationId xmlns:a16="http://schemas.microsoft.com/office/drawing/2014/main" id="{593389FB-0234-0A4C-AA54-D798DC04C994}"/>
              </a:ext>
            </a:extLst>
          </p:cNvPr>
          <p:cNvSpPr/>
          <p:nvPr/>
        </p:nvSpPr>
        <p:spPr>
          <a:xfrm>
            <a:off x="7119220" y="4024815"/>
            <a:ext cx="32373" cy="46945"/>
          </a:xfrm>
          <a:prstGeom prst="ellipse">
            <a:avLst/>
          </a:prstGeom>
          <a:solidFill>
            <a:schemeClr val="bg1">
              <a:lumMod val="50000"/>
            </a:schemeClr>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06" name="Oval 205">
            <a:extLst>
              <a:ext uri="{FF2B5EF4-FFF2-40B4-BE49-F238E27FC236}">
                <a16:creationId xmlns:a16="http://schemas.microsoft.com/office/drawing/2014/main" id="{D5756714-4F11-5943-B6BF-C0E537077ECD}"/>
              </a:ext>
            </a:extLst>
          </p:cNvPr>
          <p:cNvSpPr/>
          <p:nvPr/>
        </p:nvSpPr>
        <p:spPr>
          <a:xfrm>
            <a:off x="7176119" y="4022514"/>
            <a:ext cx="32373" cy="46945"/>
          </a:xfrm>
          <a:prstGeom prst="ellipse">
            <a:avLst/>
          </a:prstGeom>
          <a:solidFill>
            <a:schemeClr val="bg1">
              <a:lumMod val="50000"/>
            </a:schemeClr>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nvGrpSpPr>
          <p:cNvPr id="15" name="Group 14">
            <a:extLst>
              <a:ext uri="{FF2B5EF4-FFF2-40B4-BE49-F238E27FC236}">
                <a16:creationId xmlns:a16="http://schemas.microsoft.com/office/drawing/2014/main" id="{20205997-16BA-C846-BF17-6988A15F2995}"/>
              </a:ext>
            </a:extLst>
          </p:cNvPr>
          <p:cNvGrpSpPr/>
          <p:nvPr/>
        </p:nvGrpSpPr>
        <p:grpSpPr>
          <a:xfrm>
            <a:off x="6811688" y="3195962"/>
            <a:ext cx="655959" cy="493895"/>
            <a:chOff x="9082250" y="3118282"/>
            <a:chExt cx="874612" cy="658527"/>
          </a:xfrm>
        </p:grpSpPr>
        <p:cxnSp>
          <p:nvCxnSpPr>
            <p:cNvPr id="208" name="Straight Connector 207">
              <a:extLst>
                <a:ext uri="{FF2B5EF4-FFF2-40B4-BE49-F238E27FC236}">
                  <a16:creationId xmlns:a16="http://schemas.microsoft.com/office/drawing/2014/main" id="{624DF0F6-E99D-234E-A1F9-BC759EFBFFD8}"/>
                </a:ext>
              </a:extLst>
            </p:cNvPr>
            <p:cNvCxnSpPr>
              <a:cxnSpLocks/>
            </p:cNvCxnSpPr>
            <p:nvPr/>
          </p:nvCxnSpPr>
          <p:spPr>
            <a:xfrm flipH="1" flipV="1">
              <a:off x="9520885" y="3118282"/>
              <a:ext cx="435977" cy="622029"/>
            </a:xfrm>
            <a:prstGeom prst="line">
              <a:avLst/>
            </a:prstGeom>
            <a:ln w="762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09" name="Straight Connector 208">
              <a:extLst>
                <a:ext uri="{FF2B5EF4-FFF2-40B4-BE49-F238E27FC236}">
                  <a16:creationId xmlns:a16="http://schemas.microsoft.com/office/drawing/2014/main" id="{5EF11539-B3C0-8343-AFB8-DA59C795232A}"/>
                </a:ext>
              </a:extLst>
            </p:cNvPr>
            <p:cNvCxnSpPr>
              <a:cxnSpLocks/>
            </p:cNvCxnSpPr>
            <p:nvPr/>
          </p:nvCxnSpPr>
          <p:spPr>
            <a:xfrm flipV="1">
              <a:off x="9082250" y="3137357"/>
              <a:ext cx="440448" cy="639452"/>
            </a:xfrm>
            <a:prstGeom prst="line">
              <a:avLst/>
            </a:prstGeom>
            <a:ln w="762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18" name="Group 17">
            <a:extLst>
              <a:ext uri="{FF2B5EF4-FFF2-40B4-BE49-F238E27FC236}">
                <a16:creationId xmlns:a16="http://schemas.microsoft.com/office/drawing/2014/main" id="{99579852-FED0-844B-998F-5ED70094CF8A}"/>
              </a:ext>
            </a:extLst>
          </p:cNvPr>
          <p:cNvGrpSpPr/>
          <p:nvPr/>
        </p:nvGrpSpPr>
        <p:grpSpPr>
          <a:xfrm>
            <a:off x="7369896" y="3158416"/>
            <a:ext cx="683987" cy="1157235"/>
            <a:chOff x="9826528" y="3068221"/>
            <a:chExt cx="911982" cy="1542980"/>
          </a:xfrm>
        </p:grpSpPr>
        <p:sp>
          <p:nvSpPr>
            <p:cNvPr id="239" name="Rectangle 238">
              <a:extLst>
                <a:ext uri="{FF2B5EF4-FFF2-40B4-BE49-F238E27FC236}">
                  <a16:creationId xmlns:a16="http://schemas.microsoft.com/office/drawing/2014/main" id="{BBEFD7D0-AF4C-844B-90D8-716F9494961E}"/>
                </a:ext>
              </a:extLst>
            </p:cNvPr>
            <p:cNvSpPr/>
            <p:nvPr/>
          </p:nvSpPr>
          <p:spPr>
            <a:xfrm>
              <a:off x="9921122" y="3717897"/>
              <a:ext cx="722794" cy="893304"/>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40" name="Triangle 239">
              <a:extLst>
                <a:ext uri="{FF2B5EF4-FFF2-40B4-BE49-F238E27FC236}">
                  <a16:creationId xmlns:a16="http://schemas.microsoft.com/office/drawing/2014/main" id="{0A36832B-5FE4-A54F-AD88-62303CEDF980}"/>
                </a:ext>
              </a:extLst>
            </p:cNvPr>
            <p:cNvSpPr/>
            <p:nvPr/>
          </p:nvSpPr>
          <p:spPr>
            <a:xfrm>
              <a:off x="9826528" y="3068221"/>
              <a:ext cx="911982" cy="649676"/>
            </a:xfrm>
            <a:prstGeom prst="triangl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grpSp>
        <p:nvGrpSpPr>
          <p:cNvPr id="19" name="Group 18">
            <a:extLst>
              <a:ext uri="{FF2B5EF4-FFF2-40B4-BE49-F238E27FC236}">
                <a16:creationId xmlns:a16="http://schemas.microsoft.com/office/drawing/2014/main" id="{9C73895E-5305-E64C-A82A-5B389DB5A58F}"/>
              </a:ext>
            </a:extLst>
          </p:cNvPr>
          <p:cNvGrpSpPr/>
          <p:nvPr/>
        </p:nvGrpSpPr>
        <p:grpSpPr>
          <a:xfrm>
            <a:off x="7418227" y="3666725"/>
            <a:ext cx="570097" cy="635088"/>
            <a:chOff x="9890969" y="3745966"/>
            <a:chExt cx="760129" cy="846784"/>
          </a:xfrm>
        </p:grpSpPr>
        <p:sp>
          <p:nvSpPr>
            <p:cNvPr id="237" name="Rectangle 236">
              <a:extLst>
                <a:ext uri="{FF2B5EF4-FFF2-40B4-BE49-F238E27FC236}">
                  <a16:creationId xmlns:a16="http://schemas.microsoft.com/office/drawing/2014/main" id="{9D3C17B1-94E0-9240-83D6-AEBD4992326F}"/>
                </a:ext>
              </a:extLst>
            </p:cNvPr>
            <p:cNvSpPr/>
            <p:nvPr/>
          </p:nvSpPr>
          <p:spPr>
            <a:xfrm>
              <a:off x="9997439" y="3945370"/>
              <a:ext cx="565654" cy="647380"/>
            </a:xfrm>
            <a:prstGeom prst="rect">
              <a:avLst/>
            </a:prstGeom>
            <a:solidFill>
              <a:schemeClr val="accent4">
                <a:lumMod val="40000"/>
                <a:lumOff val="60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cxnSp>
          <p:nvCxnSpPr>
            <p:cNvPr id="238" name="Straight Connector 237">
              <a:extLst>
                <a:ext uri="{FF2B5EF4-FFF2-40B4-BE49-F238E27FC236}">
                  <a16:creationId xmlns:a16="http://schemas.microsoft.com/office/drawing/2014/main" id="{3A5116F6-C54E-8745-9D37-BC1037F84D9F}"/>
                </a:ext>
              </a:extLst>
            </p:cNvPr>
            <p:cNvCxnSpPr>
              <a:cxnSpLocks/>
            </p:cNvCxnSpPr>
            <p:nvPr/>
          </p:nvCxnSpPr>
          <p:spPr>
            <a:xfrm flipV="1">
              <a:off x="9890969" y="3745966"/>
              <a:ext cx="760129" cy="8269"/>
            </a:xfrm>
            <a:prstGeom prst="line">
              <a:avLst/>
            </a:prstGeom>
            <a:solidFill>
              <a:srgbClr val="E6C975"/>
            </a:solidFill>
            <a:ln>
              <a:solidFill>
                <a:schemeClr val="bg1"/>
              </a:solidFill>
            </a:ln>
          </p:spPr>
          <p:style>
            <a:lnRef idx="1">
              <a:schemeClr val="accent1"/>
            </a:lnRef>
            <a:fillRef idx="0">
              <a:schemeClr val="accent1"/>
            </a:fillRef>
            <a:effectRef idx="0">
              <a:schemeClr val="accent1"/>
            </a:effectRef>
            <a:fontRef idx="minor">
              <a:schemeClr val="tx1"/>
            </a:fontRef>
          </p:style>
        </p:cxnSp>
      </p:grpSp>
      <p:cxnSp>
        <p:nvCxnSpPr>
          <p:cNvPr id="230" name="Straight Connector 229">
            <a:extLst>
              <a:ext uri="{FF2B5EF4-FFF2-40B4-BE49-F238E27FC236}">
                <a16:creationId xmlns:a16="http://schemas.microsoft.com/office/drawing/2014/main" id="{BD6E0B47-5A67-BA49-9FC3-2152FFF96FC0}"/>
              </a:ext>
            </a:extLst>
          </p:cNvPr>
          <p:cNvCxnSpPr>
            <a:cxnSpLocks/>
          </p:cNvCxnSpPr>
          <p:nvPr/>
        </p:nvCxnSpPr>
        <p:spPr>
          <a:xfrm>
            <a:off x="7716478" y="3811939"/>
            <a:ext cx="0" cy="485535"/>
          </a:xfrm>
          <a:prstGeom prst="line">
            <a:avLst/>
          </a:prstGeom>
        </p:spPr>
        <p:style>
          <a:lnRef idx="1">
            <a:schemeClr val="accent1"/>
          </a:lnRef>
          <a:fillRef idx="0">
            <a:schemeClr val="accent1"/>
          </a:fillRef>
          <a:effectRef idx="0">
            <a:schemeClr val="accent1"/>
          </a:effectRef>
          <a:fontRef idx="minor">
            <a:schemeClr val="tx1"/>
          </a:fontRef>
        </p:style>
      </p:cxnSp>
      <p:sp>
        <p:nvSpPr>
          <p:cNvPr id="231" name="Oval 230">
            <a:extLst>
              <a:ext uri="{FF2B5EF4-FFF2-40B4-BE49-F238E27FC236}">
                <a16:creationId xmlns:a16="http://schemas.microsoft.com/office/drawing/2014/main" id="{65F539FC-9BE2-F149-9770-AAB5BFA7FEF1}"/>
              </a:ext>
            </a:extLst>
          </p:cNvPr>
          <p:cNvSpPr/>
          <p:nvPr/>
        </p:nvSpPr>
        <p:spPr>
          <a:xfrm>
            <a:off x="7675390" y="4024851"/>
            <a:ext cx="32373" cy="46945"/>
          </a:xfrm>
          <a:prstGeom prst="ellipse">
            <a:avLst/>
          </a:prstGeom>
          <a:solidFill>
            <a:schemeClr val="bg1">
              <a:lumMod val="50000"/>
            </a:schemeClr>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32" name="Oval 231">
            <a:extLst>
              <a:ext uri="{FF2B5EF4-FFF2-40B4-BE49-F238E27FC236}">
                <a16:creationId xmlns:a16="http://schemas.microsoft.com/office/drawing/2014/main" id="{E6F778E2-005E-B04C-893E-AD9AF88BD9C4}"/>
              </a:ext>
            </a:extLst>
          </p:cNvPr>
          <p:cNvSpPr/>
          <p:nvPr/>
        </p:nvSpPr>
        <p:spPr>
          <a:xfrm>
            <a:off x="7732289" y="4022550"/>
            <a:ext cx="32373" cy="46945"/>
          </a:xfrm>
          <a:prstGeom prst="ellipse">
            <a:avLst/>
          </a:prstGeom>
          <a:solidFill>
            <a:schemeClr val="bg1">
              <a:lumMod val="50000"/>
            </a:schemeClr>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cxnSp>
        <p:nvCxnSpPr>
          <p:cNvPr id="234" name="Straight Connector 233">
            <a:extLst>
              <a:ext uri="{FF2B5EF4-FFF2-40B4-BE49-F238E27FC236}">
                <a16:creationId xmlns:a16="http://schemas.microsoft.com/office/drawing/2014/main" id="{30A250B5-8CAA-F349-8F8F-E1DA90F8E1D7}"/>
              </a:ext>
            </a:extLst>
          </p:cNvPr>
          <p:cNvCxnSpPr>
            <a:cxnSpLocks/>
          </p:cNvCxnSpPr>
          <p:nvPr/>
        </p:nvCxnSpPr>
        <p:spPr>
          <a:xfrm flipH="1" flipV="1">
            <a:off x="7696834" y="3195998"/>
            <a:ext cx="326983" cy="466522"/>
          </a:xfrm>
          <a:prstGeom prst="line">
            <a:avLst/>
          </a:prstGeom>
          <a:ln w="762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35" name="Straight Connector 234">
            <a:extLst>
              <a:ext uri="{FF2B5EF4-FFF2-40B4-BE49-F238E27FC236}">
                <a16:creationId xmlns:a16="http://schemas.microsoft.com/office/drawing/2014/main" id="{BC6D79E2-2F5D-2F4E-9BF4-EE77E060EDFD}"/>
              </a:ext>
            </a:extLst>
          </p:cNvPr>
          <p:cNvCxnSpPr>
            <a:cxnSpLocks/>
          </p:cNvCxnSpPr>
          <p:nvPr/>
        </p:nvCxnSpPr>
        <p:spPr>
          <a:xfrm flipV="1">
            <a:off x="7367858" y="3210304"/>
            <a:ext cx="330337" cy="479589"/>
          </a:xfrm>
          <a:prstGeom prst="line">
            <a:avLst/>
          </a:prstGeom>
          <a:ln w="76200">
            <a:solidFill>
              <a:schemeClr val="bg1"/>
            </a:solidFill>
          </a:ln>
        </p:spPr>
        <p:style>
          <a:lnRef idx="1">
            <a:schemeClr val="accent1"/>
          </a:lnRef>
          <a:fillRef idx="0">
            <a:schemeClr val="accent1"/>
          </a:fillRef>
          <a:effectRef idx="0">
            <a:schemeClr val="accent1"/>
          </a:effectRef>
          <a:fontRef idx="minor">
            <a:schemeClr val="tx1"/>
          </a:fontRef>
        </p:style>
      </p:cxnSp>
      <p:grpSp>
        <p:nvGrpSpPr>
          <p:cNvPr id="21" name="Group 20">
            <a:extLst>
              <a:ext uri="{FF2B5EF4-FFF2-40B4-BE49-F238E27FC236}">
                <a16:creationId xmlns:a16="http://schemas.microsoft.com/office/drawing/2014/main" id="{A55FF06F-B35E-D14B-92A5-5AE6CAA78F5D}"/>
              </a:ext>
            </a:extLst>
          </p:cNvPr>
          <p:cNvGrpSpPr/>
          <p:nvPr/>
        </p:nvGrpSpPr>
        <p:grpSpPr>
          <a:xfrm>
            <a:off x="7936914" y="3150290"/>
            <a:ext cx="683987" cy="1157235"/>
            <a:chOff x="10582552" y="3057386"/>
            <a:chExt cx="911982" cy="1542980"/>
          </a:xfrm>
        </p:grpSpPr>
        <p:grpSp>
          <p:nvGrpSpPr>
            <p:cNvPr id="20" name="Group 19">
              <a:extLst>
                <a:ext uri="{FF2B5EF4-FFF2-40B4-BE49-F238E27FC236}">
                  <a16:creationId xmlns:a16="http://schemas.microsoft.com/office/drawing/2014/main" id="{0895A854-0650-ED49-8C87-5B4FC6A2643B}"/>
                </a:ext>
              </a:extLst>
            </p:cNvPr>
            <p:cNvGrpSpPr/>
            <p:nvPr/>
          </p:nvGrpSpPr>
          <p:grpSpPr>
            <a:xfrm>
              <a:off x="10582552" y="3057386"/>
              <a:ext cx="911982" cy="1542980"/>
              <a:chOff x="10582552" y="3057386"/>
              <a:chExt cx="911982" cy="1542980"/>
            </a:xfrm>
          </p:grpSpPr>
          <p:sp>
            <p:nvSpPr>
              <p:cNvPr id="252" name="Rectangle 251">
                <a:extLst>
                  <a:ext uri="{FF2B5EF4-FFF2-40B4-BE49-F238E27FC236}">
                    <a16:creationId xmlns:a16="http://schemas.microsoft.com/office/drawing/2014/main" id="{777CED94-CC83-9744-BF8C-98C4ABC59910}"/>
                  </a:ext>
                </a:extLst>
              </p:cNvPr>
              <p:cNvSpPr/>
              <p:nvPr/>
            </p:nvSpPr>
            <p:spPr>
              <a:xfrm>
                <a:off x="10677146" y="3707062"/>
                <a:ext cx="722794" cy="893304"/>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53" name="Triangle 252">
                <a:extLst>
                  <a:ext uri="{FF2B5EF4-FFF2-40B4-BE49-F238E27FC236}">
                    <a16:creationId xmlns:a16="http://schemas.microsoft.com/office/drawing/2014/main" id="{21C74C09-B701-054F-8EE5-FBEB3313C7D7}"/>
                  </a:ext>
                </a:extLst>
              </p:cNvPr>
              <p:cNvSpPr/>
              <p:nvPr/>
            </p:nvSpPr>
            <p:spPr>
              <a:xfrm>
                <a:off x="10582552" y="3057386"/>
                <a:ext cx="911982" cy="649676"/>
              </a:xfrm>
              <a:prstGeom prst="triangl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sp>
          <p:nvSpPr>
            <p:cNvPr id="250" name="Rectangle 249">
              <a:extLst>
                <a:ext uri="{FF2B5EF4-FFF2-40B4-BE49-F238E27FC236}">
                  <a16:creationId xmlns:a16="http://schemas.microsoft.com/office/drawing/2014/main" id="{CA6588A9-C9DA-BC4B-B77E-1DA65B433434}"/>
                </a:ext>
              </a:extLst>
            </p:cNvPr>
            <p:cNvSpPr/>
            <p:nvPr/>
          </p:nvSpPr>
          <p:spPr>
            <a:xfrm>
              <a:off x="10753463" y="3934535"/>
              <a:ext cx="565654" cy="647380"/>
            </a:xfrm>
            <a:prstGeom prst="rect">
              <a:avLst/>
            </a:prstGeom>
            <a:solidFill>
              <a:schemeClr val="accent4">
                <a:lumMod val="40000"/>
                <a:lumOff val="60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cxnSp>
          <p:nvCxnSpPr>
            <p:cNvPr id="251" name="Straight Connector 250">
              <a:extLst>
                <a:ext uri="{FF2B5EF4-FFF2-40B4-BE49-F238E27FC236}">
                  <a16:creationId xmlns:a16="http://schemas.microsoft.com/office/drawing/2014/main" id="{6B1A2253-6DEF-9E4F-AAA5-E9B0A377284E}"/>
                </a:ext>
              </a:extLst>
            </p:cNvPr>
            <p:cNvCxnSpPr>
              <a:cxnSpLocks/>
            </p:cNvCxnSpPr>
            <p:nvPr/>
          </p:nvCxnSpPr>
          <p:spPr>
            <a:xfrm flipV="1">
              <a:off x="10646993" y="3735131"/>
              <a:ext cx="760129" cy="8269"/>
            </a:xfrm>
            <a:prstGeom prst="line">
              <a:avLst/>
            </a:prstGeom>
            <a:solidFill>
              <a:srgbClr val="E6C975"/>
            </a:solidFill>
            <a:ln>
              <a:solidFill>
                <a:schemeClr val="bg1"/>
              </a:solidFill>
            </a:ln>
          </p:spPr>
          <p:style>
            <a:lnRef idx="1">
              <a:schemeClr val="accent1"/>
            </a:lnRef>
            <a:fillRef idx="0">
              <a:schemeClr val="accent1"/>
            </a:fillRef>
            <a:effectRef idx="0">
              <a:schemeClr val="accent1"/>
            </a:effectRef>
            <a:fontRef idx="minor">
              <a:schemeClr val="tx1"/>
            </a:fontRef>
          </p:style>
        </p:cxnSp>
      </p:grpSp>
      <p:cxnSp>
        <p:nvCxnSpPr>
          <p:cNvPr id="243" name="Straight Connector 242">
            <a:extLst>
              <a:ext uri="{FF2B5EF4-FFF2-40B4-BE49-F238E27FC236}">
                <a16:creationId xmlns:a16="http://schemas.microsoft.com/office/drawing/2014/main" id="{C74E3D37-97AC-334D-A480-611631F94021}"/>
              </a:ext>
            </a:extLst>
          </p:cNvPr>
          <p:cNvCxnSpPr>
            <a:cxnSpLocks/>
          </p:cNvCxnSpPr>
          <p:nvPr/>
        </p:nvCxnSpPr>
        <p:spPr>
          <a:xfrm>
            <a:off x="8283496" y="3803813"/>
            <a:ext cx="0" cy="485535"/>
          </a:xfrm>
          <a:prstGeom prst="line">
            <a:avLst/>
          </a:prstGeom>
        </p:spPr>
        <p:style>
          <a:lnRef idx="1">
            <a:schemeClr val="accent1"/>
          </a:lnRef>
          <a:fillRef idx="0">
            <a:schemeClr val="accent1"/>
          </a:fillRef>
          <a:effectRef idx="0">
            <a:schemeClr val="accent1"/>
          </a:effectRef>
          <a:fontRef idx="minor">
            <a:schemeClr val="tx1"/>
          </a:fontRef>
        </p:style>
      </p:cxnSp>
      <p:sp>
        <p:nvSpPr>
          <p:cNvPr id="244" name="Oval 243">
            <a:extLst>
              <a:ext uri="{FF2B5EF4-FFF2-40B4-BE49-F238E27FC236}">
                <a16:creationId xmlns:a16="http://schemas.microsoft.com/office/drawing/2014/main" id="{5131691E-CA91-A441-BC80-B115262E8AE1}"/>
              </a:ext>
            </a:extLst>
          </p:cNvPr>
          <p:cNvSpPr/>
          <p:nvPr/>
        </p:nvSpPr>
        <p:spPr>
          <a:xfrm>
            <a:off x="8242408" y="4016724"/>
            <a:ext cx="32373" cy="46945"/>
          </a:xfrm>
          <a:prstGeom prst="ellipse">
            <a:avLst/>
          </a:prstGeom>
          <a:solidFill>
            <a:schemeClr val="bg1">
              <a:lumMod val="50000"/>
            </a:schemeClr>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45" name="Oval 244">
            <a:extLst>
              <a:ext uri="{FF2B5EF4-FFF2-40B4-BE49-F238E27FC236}">
                <a16:creationId xmlns:a16="http://schemas.microsoft.com/office/drawing/2014/main" id="{468D7019-D581-9F4C-950D-72774B2A455C}"/>
              </a:ext>
            </a:extLst>
          </p:cNvPr>
          <p:cNvSpPr/>
          <p:nvPr/>
        </p:nvSpPr>
        <p:spPr>
          <a:xfrm>
            <a:off x="8299307" y="4014424"/>
            <a:ext cx="32373" cy="46945"/>
          </a:xfrm>
          <a:prstGeom prst="ellipse">
            <a:avLst/>
          </a:prstGeom>
          <a:solidFill>
            <a:schemeClr val="bg1">
              <a:lumMod val="50000"/>
            </a:schemeClr>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nvGrpSpPr>
          <p:cNvPr id="11" name="Group 10">
            <a:extLst>
              <a:ext uri="{FF2B5EF4-FFF2-40B4-BE49-F238E27FC236}">
                <a16:creationId xmlns:a16="http://schemas.microsoft.com/office/drawing/2014/main" id="{F50D7ABE-2E90-B749-98E9-E017DDE35114}"/>
              </a:ext>
            </a:extLst>
          </p:cNvPr>
          <p:cNvGrpSpPr/>
          <p:nvPr/>
        </p:nvGrpSpPr>
        <p:grpSpPr>
          <a:xfrm>
            <a:off x="7934876" y="3187872"/>
            <a:ext cx="655959" cy="493895"/>
            <a:chOff x="10579834" y="3107495"/>
            <a:chExt cx="874612" cy="658527"/>
          </a:xfrm>
        </p:grpSpPr>
        <p:cxnSp>
          <p:nvCxnSpPr>
            <p:cNvPr id="247" name="Straight Connector 246">
              <a:extLst>
                <a:ext uri="{FF2B5EF4-FFF2-40B4-BE49-F238E27FC236}">
                  <a16:creationId xmlns:a16="http://schemas.microsoft.com/office/drawing/2014/main" id="{0B9AD6E0-6390-9248-AB17-F5D947FF0E79}"/>
                </a:ext>
              </a:extLst>
            </p:cNvPr>
            <p:cNvCxnSpPr>
              <a:cxnSpLocks/>
            </p:cNvCxnSpPr>
            <p:nvPr/>
          </p:nvCxnSpPr>
          <p:spPr>
            <a:xfrm flipH="1" flipV="1">
              <a:off x="11018469" y="3107495"/>
              <a:ext cx="435977" cy="622029"/>
            </a:xfrm>
            <a:prstGeom prst="line">
              <a:avLst/>
            </a:prstGeom>
            <a:ln w="762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48" name="Straight Connector 247">
              <a:extLst>
                <a:ext uri="{FF2B5EF4-FFF2-40B4-BE49-F238E27FC236}">
                  <a16:creationId xmlns:a16="http://schemas.microsoft.com/office/drawing/2014/main" id="{C6B1D166-DA36-1D4D-8CD7-65A406A725BF}"/>
                </a:ext>
              </a:extLst>
            </p:cNvPr>
            <p:cNvCxnSpPr>
              <a:cxnSpLocks/>
            </p:cNvCxnSpPr>
            <p:nvPr/>
          </p:nvCxnSpPr>
          <p:spPr>
            <a:xfrm flipV="1">
              <a:off x="10579834" y="3126570"/>
              <a:ext cx="440448" cy="639452"/>
            </a:xfrm>
            <a:prstGeom prst="line">
              <a:avLst/>
            </a:prstGeom>
            <a:ln w="762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10" name="Group 9">
            <a:extLst>
              <a:ext uri="{FF2B5EF4-FFF2-40B4-BE49-F238E27FC236}">
                <a16:creationId xmlns:a16="http://schemas.microsoft.com/office/drawing/2014/main" id="{D4CEB889-8C22-714C-86BA-8B0199B393CF}"/>
              </a:ext>
            </a:extLst>
          </p:cNvPr>
          <p:cNvGrpSpPr/>
          <p:nvPr/>
        </p:nvGrpSpPr>
        <p:grpSpPr>
          <a:xfrm>
            <a:off x="8490559" y="3146714"/>
            <a:ext cx="683987" cy="1157235"/>
            <a:chOff x="11320746" y="3052619"/>
            <a:chExt cx="911982" cy="1542980"/>
          </a:xfrm>
        </p:grpSpPr>
        <p:sp>
          <p:nvSpPr>
            <p:cNvPr id="265" name="Rectangle 264">
              <a:extLst>
                <a:ext uri="{FF2B5EF4-FFF2-40B4-BE49-F238E27FC236}">
                  <a16:creationId xmlns:a16="http://schemas.microsoft.com/office/drawing/2014/main" id="{CF024075-61EB-F04E-9712-FC4E04271A68}"/>
                </a:ext>
              </a:extLst>
            </p:cNvPr>
            <p:cNvSpPr/>
            <p:nvPr/>
          </p:nvSpPr>
          <p:spPr>
            <a:xfrm>
              <a:off x="11415340" y="3702295"/>
              <a:ext cx="722794" cy="893304"/>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66" name="Triangle 265">
              <a:extLst>
                <a:ext uri="{FF2B5EF4-FFF2-40B4-BE49-F238E27FC236}">
                  <a16:creationId xmlns:a16="http://schemas.microsoft.com/office/drawing/2014/main" id="{0CDCF9A2-5F5B-134D-8B0F-6A1500C4FD56}"/>
                </a:ext>
              </a:extLst>
            </p:cNvPr>
            <p:cNvSpPr/>
            <p:nvPr/>
          </p:nvSpPr>
          <p:spPr>
            <a:xfrm>
              <a:off x="11320746" y="3052619"/>
              <a:ext cx="911982" cy="649676"/>
            </a:xfrm>
            <a:prstGeom prst="triangl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grpSp>
        <p:nvGrpSpPr>
          <p:cNvPr id="23" name="Group 22">
            <a:extLst>
              <a:ext uri="{FF2B5EF4-FFF2-40B4-BE49-F238E27FC236}">
                <a16:creationId xmlns:a16="http://schemas.microsoft.com/office/drawing/2014/main" id="{1F9B92E1-1439-5240-A0D5-F2F04D2D09C7}"/>
              </a:ext>
            </a:extLst>
          </p:cNvPr>
          <p:cNvGrpSpPr/>
          <p:nvPr/>
        </p:nvGrpSpPr>
        <p:grpSpPr>
          <a:xfrm>
            <a:off x="8538891" y="3655023"/>
            <a:ext cx="570097" cy="635088"/>
            <a:chOff x="11385187" y="3730364"/>
            <a:chExt cx="760129" cy="846784"/>
          </a:xfrm>
        </p:grpSpPr>
        <p:sp>
          <p:nvSpPr>
            <p:cNvPr id="263" name="Rectangle 262">
              <a:extLst>
                <a:ext uri="{FF2B5EF4-FFF2-40B4-BE49-F238E27FC236}">
                  <a16:creationId xmlns:a16="http://schemas.microsoft.com/office/drawing/2014/main" id="{D52C0A44-CACD-3D4B-BE10-94DEF4F25EC0}"/>
                </a:ext>
              </a:extLst>
            </p:cNvPr>
            <p:cNvSpPr/>
            <p:nvPr/>
          </p:nvSpPr>
          <p:spPr>
            <a:xfrm>
              <a:off x="11491657" y="3929768"/>
              <a:ext cx="565654" cy="647380"/>
            </a:xfrm>
            <a:prstGeom prst="rect">
              <a:avLst/>
            </a:prstGeom>
            <a:solidFill>
              <a:schemeClr val="accent4">
                <a:lumMod val="40000"/>
                <a:lumOff val="60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cxnSp>
          <p:nvCxnSpPr>
            <p:cNvPr id="264" name="Straight Connector 263">
              <a:extLst>
                <a:ext uri="{FF2B5EF4-FFF2-40B4-BE49-F238E27FC236}">
                  <a16:creationId xmlns:a16="http://schemas.microsoft.com/office/drawing/2014/main" id="{F6AAFAA1-F0AC-824F-9475-E0B8A1DCA4BE}"/>
                </a:ext>
              </a:extLst>
            </p:cNvPr>
            <p:cNvCxnSpPr>
              <a:cxnSpLocks/>
            </p:cNvCxnSpPr>
            <p:nvPr/>
          </p:nvCxnSpPr>
          <p:spPr>
            <a:xfrm flipV="1">
              <a:off x="11385187" y="3730364"/>
              <a:ext cx="760129" cy="8269"/>
            </a:xfrm>
            <a:prstGeom prst="line">
              <a:avLst/>
            </a:prstGeom>
            <a:solidFill>
              <a:srgbClr val="E6C975"/>
            </a:solidFill>
            <a:ln>
              <a:solidFill>
                <a:schemeClr val="bg1"/>
              </a:solidFill>
            </a:ln>
          </p:spPr>
          <p:style>
            <a:lnRef idx="1">
              <a:schemeClr val="accent1"/>
            </a:lnRef>
            <a:fillRef idx="0">
              <a:schemeClr val="accent1"/>
            </a:fillRef>
            <a:effectRef idx="0">
              <a:schemeClr val="accent1"/>
            </a:effectRef>
            <a:fontRef idx="minor">
              <a:schemeClr val="tx1"/>
            </a:fontRef>
          </p:style>
        </p:cxnSp>
      </p:grpSp>
      <p:cxnSp>
        <p:nvCxnSpPr>
          <p:cNvPr id="256" name="Straight Connector 255">
            <a:extLst>
              <a:ext uri="{FF2B5EF4-FFF2-40B4-BE49-F238E27FC236}">
                <a16:creationId xmlns:a16="http://schemas.microsoft.com/office/drawing/2014/main" id="{9A9EEA36-0C21-104A-9249-C73465FD4FB4}"/>
              </a:ext>
            </a:extLst>
          </p:cNvPr>
          <p:cNvCxnSpPr>
            <a:cxnSpLocks/>
          </p:cNvCxnSpPr>
          <p:nvPr/>
        </p:nvCxnSpPr>
        <p:spPr>
          <a:xfrm>
            <a:off x="8837141" y="3800237"/>
            <a:ext cx="0" cy="485535"/>
          </a:xfrm>
          <a:prstGeom prst="line">
            <a:avLst/>
          </a:prstGeom>
        </p:spPr>
        <p:style>
          <a:lnRef idx="1">
            <a:schemeClr val="accent1"/>
          </a:lnRef>
          <a:fillRef idx="0">
            <a:schemeClr val="accent1"/>
          </a:fillRef>
          <a:effectRef idx="0">
            <a:schemeClr val="accent1"/>
          </a:effectRef>
          <a:fontRef idx="minor">
            <a:schemeClr val="tx1"/>
          </a:fontRef>
        </p:style>
      </p:cxnSp>
      <p:sp>
        <p:nvSpPr>
          <p:cNvPr id="257" name="Oval 256">
            <a:extLst>
              <a:ext uri="{FF2B5EF4-FFF2-40B4-BE49-F238E27FC236}">
                <a16:creationId xmlns:a16="http://schemas.microsoft.com/office/drawing/2014/main" id="{DEAFC1CB-328D-D14E-8827-EA242487091E}"/>
              </a:ext>
            </a:extLst>
          </p:cNvPr>
          <p:cNvSpPr/>
          <p:nvPr/>
        </p:nvSpPr>
        <p:spPr>
          <a:xfrm>
            <a:off x="8796053" y="4013149"/>
            <a:ext cx="32373" cy="46945"/>
          </a:xfrm>
          <a:prstGeom prst="ellipse">
            <a:avLst/>
          </a:prstGeom>
          <a:solidFill>
            <a:schemeClr val="bg1">
              <a:lumMod val="50000"/>
            </a:schemeClr>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58" name="Oval 257">
            <a:extLst>
              <a:ext uri="{FF2B5EF4-FFF2-40B4-BE49-F238E27FC236}">
                <a16:creationId xmlns:a16="http://schemas.microsoft.com/office/drawing/2014/main" id="{23C635C1-3D7B-FE41-9E6B-BB113A3543B5}"/>
              </a:ext>
            </a:extLst>
          </p:cNvPr>
          <p:cNvSpPr/>
          <p:nvPr/>
        </p:nvSpPr>
        <p:spPr>
          <a:xfrm>
            <a:off x="8852953" y="4010849"/>
            <a:ext cx="32373" cy="46945"/>
          </a:xfrm>
          <a:prstGeom prst="ellipse">
            <a:avLst/>
          </a:prstGeom>
          <a:solidFill>
            <a:schemeClr val="bg1">
              <a:lumMod val="50000"/>
            </a:schemeClr>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nvGrpSpPr>
          <p:cNvPr id="22" name="Group 21">
            <a:extLst>
              <a:ext uri="{FF2B5EF4-FFF2-40B4-BE49-F238E27FC236}">
                <a16:creationId xmlns:a16="http://schemas.microsoft.com/office/drawing/2014/main" id="{B7D3F60B-3ECA-4B48-969D-CB7D181A666A}"/>
              </a:ext>
            </a:extLst>
          </p:cNvPr>
          <p:cNvGrpSpPr/>
          <p:nvPr/>
        </p:nvGrpSpPr>
        <p:grpSpPr>
          <a:xfrm>
            <a:off x="8488521" y="3184297"/>
            <a:ext cx="655959" cy="493895"/>
            <a:chOff x="11318028" y="3102728"/>
            <a:chExt cx="874612" cy="658527"/>
          </a:xfrm>
        </p:grpSpPr>
        <p:cxnSp>
          <p:nvCxnSpPr>
            <p:cNvPr id="260" name="Straight Connector 259">
              <a:extLst>
                <a:ext uri="{FF2B5EF4-FFF2-40B4-BE49-F238E27FC236}">
                  <a16:creationId xmlns:a16="http://schemas.microsoft.com/office/drawing/2014/main" id="{DC4D8293-2537-2E4E-B200-73067777530D}"/>
                </a:ext>
              </a:extLst>
            </p:cNvPr>
            <p:cNvCxnSpPr>
              <a:cxnSpLocks/>
            </p:cNvCxnSpPr>
            <p:nvPr/>
          </p:nvCxnSpPr>
          <p:spPr>
            <a:xfrm flipH="1" flipV="1">
              <a:off x="11756663" y="3102728"/>
              <a:ext cx="435977" cy="622029"/>
            </a:xfrm>
            <a:prstGeom prst="line">
              <a:avLst/>
            </a:prstGeom>
            <a:ln w="762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61" name="Straight Connector 260">
              <a:extLst>
                <a:ext uri="{FF2B5EF4-FFF2-40B4-BE49-F238E27FC236}">
                  <a16:creationId xmlns:a16="http://schemas.microsoft.com/office/drawing/2014/main" id="{553EA4F0-6C55-2A45-A480-EEA6FBEACEFD}"/>
                </a:ext>
              </a:extLst>
            </p:cNvPr>
            <p:cNvCxnSpPr>
              <a:cxnSpLocks/>
            </p:cNvCxnSpPr>
            <p:nvPr/>
          </p:nvCxnSpPr>
          <p:spPr>
            <a:xfrm flipV="1">
              <a:off x="11318028" y="3121803"/>
              <a:ext cx="440448" cy="639452"/>
            </a:xfrm>
            <a:prstGeom prst="line">
              <a:avLst/>
            </a:prstGeom>
            <a:ln w="76200">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269" name="TextBox 268">
            <a:extLst>
              <a:ext uri="{FF2B5EF4-FFF2-40B4-BE49-F238E27FC236}">
                <a16:creationId xmlns:a16="http://schemas.microsoft.com/office/drawing/2014/main" id="{AE2AB55A-7DD1-1840-8D56-62295340AF26}"/>
              </a:ext>
            </a:extLst>
          </p:cNvPr>
          <p:cNvSpPr txBox="1"/>
          <p:nvPr/>
        </p:nvSpPr>
        <p:spPr>
          <a:xfrm>
            <a:off x="6308364" y="3652763"/>
            <a:ext cx="2806787" cy="219291"/>
          </a:xfrm>
          <a:prstGeom prst="rect">
            <a:avLst/>
          </a:prstGeom>
          <a:noFill/>
        </p:spPr>
        <p:txBody>
          <a:bodyPr wrap="square" rtlCol="0">
            <a:spAutoFit/>
          </a:bodyPr>
          <a:lstStyle/>
          <a:p>
            <a:pPr algn="ctr"/>
            <a:r>
              <a:rPr lang="en-US" sz="825" b="1" dirty="0">
                <a:solidFill>
                  <a:schemeClr val="bg1"/>
                </a:solidFill>
                <a:latin typeface="Century Gothic" panose="020B0502020202020204" pitchFamily="34" charset="0"/>
              </a:rPr>
              <a:t>Ancillary Systems (Non-Core)</a:t>
            </a:r>
          </a:p>
        </p:txBody>
      </p:sp>
      <p:sp>
        <p:nvSpPr>
          <p:cNvPr id="272" name="Freeform 271">
            <a:extLst>
              <a:ext uri="{FF2B5EF4-FFF2-40B4-BE49-F238E27FC236}">
                <a16:creationId xmlns:a16="http://schemas.microsoft.com/office/drawing/2014/main" id="{1FC8CC9F-66AB-CE4F-AB95-70A59812A3EB}"/>
              </a:ext>
            </a:extLst>
          </p:cNvPr>
          <p:cNvSpPr/>
          <p:nvPr/>
        </p:nvSpPr>
        <p:spPr>
          <a:xfrm flipV="1">
            <a:off x="23718" y="5099582"/>
            <a:ext cx="9117376" cy="887893"/>
          </a:xfrm>
          <a:custGeom>
            <a:avLst/>
            <a:gdLst>
              <a:gd name="connsiteX0" fmla="*/ 444500 w 2425700"/>
              <a:gd name="connsiteY0" fmla="*/ 355600 h 952500"/>
              <a:gd name="connsiteX1" fmla="*/ 0 w 2425700"/>
              <a:gd name="connsiteY1" fmla="*/ 800100 h 952500"/>
              <a:gd name="connsiteX2" fmla="*/ 1054100 w 2425700"/>
              <a:gd name="connsiteY2" fmla="*/ 952500 h 952500"/>
              <a:gd name="connsiteX3" fmla="*/ 1955800 w 2425700"/>
              <a:gd name="connsiteY3" fmla="*/ 711200 h 952500"/>
              <a:gd name="connsiteX4" fmla="*/ 2425700 w 2425700"/>
              <a:gd name="connsiteY4" fmla="*/ 393700 h 952500"/>
              <a:gd name="connsiteX5" fmla="*/ 2222500 w 2425700"/>
              <a:gd name="connsiteY5" fmla="*/ 0 h 952500"/>
              <a:gd name="connsiteX6" fmla="*/ 1778000 w 2425700"/>
              <a:gd name="connsiteY6" fmla="*/ 177800 h 952500"/>
              <a:gd name="connsiteX7" fmla="*/ 1016000 w 2425700"/>
              <a:gd name="connsiteY7" fmla="*/ 406400 h 952500"/>
              <a:gd name="connsiteX8" fmla="*/ 787400 w 2425700"/>
              <a:gd name="connsiteY8" fmla="*/ 406400 h 952500"/>
              <a:gd name="connsiteX9" fmla="*/ 774700 w 2425700"/>
              <a:gd name="connsiteY9" fmla="*/ 406400 h 952500"/>
              <a:gd name="connsiteX10" fmla="*/ 444500 w 2425700"/>
              <a:gd name="connsiteY10" fmla="*/ 355600 h 952500"/>
              <a:gd name="connsiteX0" fmla="*/ 444500 w 2425700"/>
              <a:gd name="connsiteY0" fmla="*/ 355600 h 952500"/>
              <a:gd name="connsiteX1" fmla="*/ 0 w 2425700"/>
              <a:gd name="connsiteY1" fmla="*/ 800100 h 952500"/>
              <a:gd name="connsiteX2" fmla="*/ 1054100 w 2425700"/>
              <a:gd name="connsiteY2" fmla="*/ 952500 h 952500"/>
              <a:gd name="connsiteX3" fmla="*/ 1955800 w 2425700"/>
              <a:gd name="connsiteY3" fmla="*/ 711200 h 952500"/>
              <a:gd name="connsiteX4" fmla="*/ 2425700 w 2425700"/>
              <a:gd name="connsiteY4" fmla="*/ 393700 h 952500"/>
              <a:gd name="connsiteX5" fmla="*/ 2222500 w 2425700"/>
              <a:gd name="connsiteY5" fmla="*/ 0 h 952500"/>
              <a:gd name="connsiteX6" fmla="*/ 1778000 w 2425700"/>
              <a:gd name="connsiteY6" fmla="*/ 177800 h 952500"/>
              <a:gd name="connsiteX7" fmla="*/ 1016000 w 2425700"/>
              <a:gd name="connsiteY7" fmla="*/ 406400 h 952500"/>
              <a:gd name="connsiteX8" fmla="*/ 787400 w 2425700"/>
              <a:gd name="connsiteY8" fmla="*/ 406400 h 952500"/>
              <a:gd name="connsiteX9" fmla="*/ 774700 w 2425700"/>
              <a:gd name="connsiteY9" fmla="*/ 406400 h 952500"/>
              <a:gd name="connsiteX10" fmla="*/ 444500 w 2425700"/>
              <a:gd name="connsiteY10" fmla="*/ 355600 h 952500"/>
              <a:gd name="connsiteX0" fmla="*/ 444500 w 2425700"/>
              <a:gd name="connsiteY0" fmla="*/ 355600 h 952500"/>
              <a:gd name="connsiteX1" fmla="*/ 0 w 2425700"/>
              <a:gd name="connsiteY1" fmla="*/ 800100 h 952500"/>
              <a:gd name="connsiteX2" fmla="*/ 1054100 w 2425700"/>
              <a:gd name="connsiteY2" fmla="*/ 952500 h 952500"/>
              <a:gd name="connsiteX3" fmla="*/ 1955800 w 2425700"/>
              <a:gd name="connsiteY3" fmla="*/ 711200 h 952500"/>
              <a:gd name="connsiteX4" fmla="*/ 2425700 w 2425700"/>
              <a:gd name="connsiteY4" fmla="*/ 393700 h 952500"/>
              <a:gd name="connsiteX5" fmla="*/ 2222500 w 2425700"/>
              <a:gd name="connsiteY5" fmla="*/ 0 h 952500"/>
              <a:gd name="connsiteX6" fmla="*/ 1778000 w 2425700"/>
              <a:gd name="connsiteY6" fmla="*/ 177800 h 952500"/>
              <a:gd name="connsiteX7" fmla="*/ 1038218 w 2425700"/>
              <a:gd name="connsiteY7" fmla="*/ 80816 h 952500"/>
              <a:gd name="connsiteX8" fmla="*/ 787400 w 2425700"/>
              <a:gd name="connsiteY8" fmla="*/ 406400 h 952500"/>
              <a:gd name="connsiteX9" fmla="*/ 774700 w 2425700"/>
              <a:gd name="connsiteY9" fmla="*/ 406400 h 952500"/>
              <a:gd name="connsiteX10" fmla="*/ 444500 w 2425700"/>
              <a:gd name="connsiteY10" fmla="*/ 355600 h 952500"/>
              <a:gd name="connsiteX0" fmla="*/ 444500 w 2425700"/>
              <a:gd name="connsiteY0" fmla="*/ 355600 h 952500"/>
              <a:gd name="connsiteX1" fmla="*/ 0 w 2425700"/>
              <a:gd name="connsiteY1" fmla="*/ 800100 h 952500"/>
              <a:gd name="connsiteX2" fmla="*/ 1054100 w 2425700"/>
              <a:gd name="connsiteY2" fmla="*/ 952500 h 952500"/>
              <a:gd name="connsiteX3" fmla="*/ 1955800 w 2425700"/>
              <a:gd name="connsiteY3" fmla="*/ 711200 h 952500"/>
              <a:gd name="connsiteX4" fmla="*/ 2425700 w 2425700"/>
              <a:gd name="connsiteY4" fmla="*/ 393700 h 952500"/>
              <a:gd name="connsiteX5" fmla="*/ 2222500 w 2425700"/>
              <a:gd name="connsiteY5" fmla="*/ 0 h 952500"/>
              <a:gd name="connsiteX6" fmla="*/ 1778000 w 2425700"/>
              <a:gd name="connsiteY6" fmla="*/ 177800 h 952500"/>
              <a:gd name="connsiteX7" fmla="*/ 1038218 w 2425700"/>
              <a:gd name="connsiteY7" fmla="*/ 80816 h 952500"/>
              <a:gd name="connsiteX8" fmla="*/ 787400 w 2425700"/>
              <a:gd name="connsiteY8" fmla="*/ 406400 h 952500"/>
              <a:gd name="connsiteX9" fmla="*/ 696939 w 2425700"/>
              <a:gd name="connsiteY9" fmla="*/ 232755 h 952500"/>
              <a:gd name="connsiteX10" fmla="*/ 444500 w 2425700"/>
              <a:gd name="connsiteY10" fmla="*/ 355600 h 952500"/>
              <a:gd name="connsiteX0" fmla="*/ 444500 w 2425700"/>
              <a:gd name="connsiteY0" fmla="*/ 355600 h 952500"/>
              <a:gd name="connsiteX1" fmla="*/ 0 w 2425700"/>
              <a:gd name="connsiteY1" fmla="*/ 800100 h 952500"/>
              <a:gd name="connsiteX2" fmla="*/ 1054100 w 2425700"/>
              <a:gd name="connsiteY2" fmla="*/ 952500 h 952500"/>
              <a:gd name="connsiteX3" fmla="*/ 1955800 w 2425700"/>
              <a:gd name="connsiteY3" fmla="*/ 711200 h 952500"/>
              <a:gd name="connsiteX4" fmla="*/ 2425700 w 2425700"/>
              <a:gd name="connsiteY4" fmla="*/ 393700 h 952500"/>
              <a:gd name="connsiteX5" fmla="*/ 2222500 w 2425700"/>
              <a:gd name="connsiteY5" fmla="*/ 0 h 952500"/>
              <a:gd name="connsiteX6" fmla="*/ 1778000 w 2425700"/>
              <a:gd name="connsiteY6" fmla="*/ 177800 h 952500"/>
              <a:gd name="connsiteX7" fmla="*/ 1038218 w 2425700"/>
              <a:gd name="connsiteY7" fmla="*/ 80816 h 952500"/>
              <a:gd name="connsiteX8" fmla="*/ 798508 w 2425700"/>
              <a:gd name="connsiteY8" fmla="*/ 243608 h 952500"/>
              <a:gd name="connsiteX9" fmla="*/ 696939 w 2425700"/>
              <a:gd name="connsiteY9" fmla="*/ 232755 h 952500"/>
              <a:gd name="connsiteX10" fmla="*/ 444500 w 2425700"/>
              <a:gd name="connsiteY10" fmla="*/ 355600 h 952500"/>
              <a:gd name="connsiteX0" fmla="*/ 444500 w 2425700"/>
              <a:gd name="connsiteY0" fmla="*/ 355600 h 952500"/>
              <a:gd name="connsiteX1" fmla="*/ 0 w 2425700"/>
              <a:gd name="connsiteY1" fmla="*/ 800100 h 952500"/>
              <a:gd name="connsiteX2" fmla="*/ 1054100 w 2425700"/>
              <a:gd name="connsiteY2" fmla="*/ 952500 h 952500"/>
              <a:gd name="connsiteX3" fmla="*/ 1955800 w 2425700"/>
              <a:gd name="connsiteY3" fmla="*/ 711200 h 952500"/>
              <a:gd name="connsiteX4" fmla="*/ 2425700 w 2425700"/>
              <a:gd name="connsiteY4" fmla="*/ 393700 h 952500"/>
              <a:gd name="connsiteX5" fmla="*/ 2222500 w 2425700"/>
              <a:gd name="connsiteY5" fmla="*/ 0 h 952500"/>
              <a:gd name="connsiteX6" fmla="*/ 1689130 w 2425700"/>
              <a:gd name="connsiteY6" fmla="*/ 80125 h 952500"/>
              <a:gd name="connsiteX7" fmla="*/ 1038218 w 2425700"/>
              <a:gd name="connsiteY7" fmla="*/ 80816 h 952500"/>
              <a:gd name="connsiteX8" fmla="*/ 798508 w 2425700"/>
              <a:gd name="connsiteY8" fmla="*/ 243608 h 952500"/>
              <a:gd name="connsiteX9" fmla="*/ 696939 w 2425700"/>
              <a:gd name="connsiteY9" fmla="*/ 232755 h 952500"/>
              <a:gd name="connsiteX10" fmla="*/ 444500 w 2425700"/>
              <a:gd name="connsiteY10" fmla="*/ 355600 h 952500"/>
              <a:gd name="connsiteX0" fmla="*/ 444500 w 2425700"/>
              <a:gd name="connsiteY0" fmla="*/ 355600 h 952500"/>
              <a:gd name="connsiteX1" fmla="*/ 0 w 2425700"/>
              <a:gd name="connsiteY1" fmla="*/ 800100 h 952500"/>
              <a:gd name="connsiteX2" fmla="*/ 1054100 w 2425700"/>
              <a:gd name="connsiteY2" fmla="*/ 952500 h 952500"/>
              <a:gd name="connsiteX3" fmla="*/ 1955800 w 2425700"/>
              <a:gd name="connsiteY3" fmla="*/ 711200 h 952500"/>
              <a:gd name="connsiteX4" fmla="*/ 2425700 w 2425700"/>
              <a:gd name="connsiteY4" fmla="*/ 393700 h 952500"/>
              <a:gd name="connsiteX5" fmla="*/ 2222500 w 2425700"/>
              <a:gd name="connsiteY5" fmla="*/ 0 h 952500"/>
              <a:gd name="connsiteX6" fmla="*/ 1689130 w 2425700"/>
              <a:gd name="connsiteY6" fmla="*/ 80125 h 952500"/>
              <a:gd name="connsiteX7" fmla="*/ 1038218 w 2425700"/>
              <a:gd name="connsiteY7" fmla="*/ 80816 h 952500"/>
              <a:gd name="connsiteX8" fmla="*/ 798508 w 2425700"/>
              <a:gd name="connsiteY8" fmla="*/ 243608 h 952500"/>
              <a:gd name="connsiteX9" fmla="*/ 696939 w 2425700"/>
              <a:gd name="connsiteY9" fmla="*/ 232755 h 952500"/>
              <a:gd name="connsiteX10" fmla="*/ 444500 w 2425700"/>
              <a:gd name="connsiteY10" fmla="*/ 355600 h 952500"/>
              <a:gd name="connsiteX0" fmla="*/ 444500 w 2425700"/>
              <a:gd name="connsiteY0" fmla="*/ 355600 h 952500"/>
              <a:gd name="connsiteX1" fmla="*/ 0 w 2425700"/>
              <a:gd name="connsiteY1" fmla="*/ 800100 h 952500"/>
              <a:gd name="connsiteX2" fmla="*/ 1054100 w 2425700"/>
              <a:gd name="connsiteY2" fmla="*/ 952500 h 952500"/>
              <a:gd name="connsiteX3" fmla="*/ 1955800 w 2425700"/>
              <a:gd name="connsiteY3" fmla="*/ 711200 h 952500"/>
              <a:gd name="connsiteX4" fmla="*/ 2425700 w 2425700"/>
              <a:gd name="connsiteY4" fmla="*/ 393700 h 952500"/>
              <a:gd name="connsiteX5" fmla="*/ 2222500 w 2425700"/>
              <a:gd name="connsiteY5" fmla="*/ 0 h 952500"/>
              <a:gd name="connsiteX6" fmla="*/ 1689130 w 2425700"/>
              <a:gd name="connsiteY6" fmla="*/ 80125 h 952500"/>
              <a:gd name="connsiteX7" fmla="*/ 1038218 w 2425700"/>
              <a:gd name="connsiteY7" fmla="*/ 80816 h 952500"/>
              <a:gd name="connsiteX8" fmla="*/ 798508 w 2425700"/>
              <a:gd name="connsiteY8" fmla="*/ 243608 h 952500"/>
              <a:gd name="connsiteX9" fmla="*/ 696939 w 2425700"/>
              <a:gd name="connsiteY9" fmla="*/ 232755 h 952500"/>
              <a:gd name="connsiteX10" fmla="*/ 444500 w 2425700"/>
              <a:gd name="connsiteY10" fmla="*/ 355600 h 952500"/>
              <a:gd name="connsiteX0" fmla="*/ 444500 w 2425700"/>
              <a:gd name="connsiteY0" fmla="*/ 366341 h 963241"/>
              <a:gd name="connsiteX1" fmla="*/ 0 w 2425700"/>
              <a:gd name="connsiteY1" fmla="*/ 810841 h 963241"/>
              <a:gd name="connsiteX2" fmla="*/ 1054100 w 2425700"/>
              <a:gd name="connsiteY2" fmla="*/ 963241 h 963241"/>
              <a:gd name="connsiteX3" fmla="*/ 1955800 w 2425700"/>
              <a:gd name="connsiteY3" fmla="*/ 721941 h 963241"/>
              <a:gd name="connsiteX4" fmla="*/ 2425700 w 2425700"/>
              <a:gd name="connsiteY4" fmla="*/ 404441 h 963241"/>
              <a:gd name="connsiteX5" fmla="*/ 2222500 w 2425700"/>
              <a:gd name="connsiteY5" fmla="*/ 10741 h 963241"/>
              <a:gd name="connsiteX6" fmla="*/ 1689130 w 2425700"/>
              <a:gd name="connsiteY6" fmla="*/ 90866 h 963241"/>
              <a:gd name="connsiteX7" fmla="*/ 1038218 w 2425700"/>
              <a:gd name="connsiteY7" fmla="*/ 91557 h 963241"/>
              <a:gd name="connsiteX8" fmla="*/ 798508 w 2425700"/>
              <a:gd name="connsiteY8" fmla="*/ 254349 h 963241"/>
              <a:gd name="connsiteX9" fmla="*/ 696939 w 2425700"/>
              <a:gd name="connsiteY9" fmla="*/ 243496 h 963241"/>
              <a:gd name="connsiteX10" fmla="*/ 444500 w 2425700"/>
              <a:gd name="connsiteY10" fmla="*/ 366341 h 963241"/>
              <a:gd name="connsiteX0" fmla="*/ 444500 w 2267476"/>
              <a:gd name="connsiteY0" fmla="*/ 366960 h 963860"/>
              <a:gd name="connsiteX1" fmla="*/ 0 w 2267476"/>
              <a:gd name="connsiteY1" fmla="*/ 811460 h 963860"/>
              <a:gd name="connsiteX2" fmla="*/ 1054100 w 2267476"/>
              <a:gd name="connsiteY2" fmla="*/ 963860 h 963860"/>
              <a:gd name="connsiteX3" fmla="*/ 1955800 w 2267476"/>
              <a:gd name="connsiteY3" fmla="*/ 722560 h 963860"/>
              <a:gd name="connsiteX4" fmla="*/ 2236851 w 2267476"/>
              <a:gd name="connsiteY4" fmla="*/ 383354 h 963860"/>
              <a:gd name="connsiteX5" fmla="*/ 2222500 w 2267476"/>
              <a:gd name="connsiteY5" fmla="*/ 11360 h 963860"/>
              <a:gd name="connsiteX6" fmla="*/ 1689130 w 2267476"/>
              <a:gd name="connsiteY6" fmla="*/ 91485 h 963860"/>
              <a:gd name="connsiteX7" fmla="*/ 1038218 w 2267476"/>
              <a:gd name="connsiteY7" fmla="*/ 92176 h 963860"/>
              <a:gd name="connsiteX8" fmla="*/ 798508 w 2267476"/>
              <a:gd name="connsiteY8" fmla="*/ 254968 h 963860"/>
              <a:gd name="connsiteX9" fmla="*/ 696939 w 2267476"/>
              <a:gd name="connsiteY9" fmla="*/ 244115 h 963860"/>
              <a:gd name="connsiteX10" fmla="*/ 444500 w 2267476"/>
              <a:gd name="connsiteY10" fmla="*/ 366960 h 963860"/>
              <a:gd name="connsiteX0" fmla="*/ 444500 w 2267476"/>
              <a:gd name="connsiteY0" fmla="*/ 366960 h 963860"/>
              <a:gd name="connsiteX1" fmla="*/ 0 w 2267476"/>
              <a:gd name="connsiteY1" fmla="*/ 811460 h 963860"/>
              <a:gd name="connsiteX2" fmla="*/ 1054100 w 2267476"/>
              <a:gd name="connsiteY2" fmla="*/ 963860 h 963860"/>
              <a:gd name="connsiteX3" fmla="*/ 1955800 w 2267476"/>
              <a:gd name="connsiteY3" fmla="*/ 722560 h 963860"/>
              <a:gd name="connsiteX4" fmla="*/ 2236851 w 2267476"/>
              <a:gd name="connsiteY4" fmla="*/ 383354 h 963860"/>
              <a:gd name="connsiteX5" fmla="*/ 2222500 w 2267476"/>
              <a:gd name="connsiteY5" fmla="*/ 11360 h 963860"/>
              <a:gd name="connsiteX6" fmla="*/ 1689130 w 2267476"/>
              <a:gd name="connsiteY6" fmla="*/ 91485 h 963860"/>
              <a:gd name="connsiteX7" fmla="*/ 1038218 w 2267476"/>
              <a:gd name="connsiteY7" fmla="*/ 92176 h 963860"/>
              <a:gd name="connsiteX8" fmla="*/ 798508 w 2267476"/>
              <a:gd name="connsiteY8" fmla="*/ 254968 h 963860"/>
              <a:gd name="connsiteX9" fmla="*/ 696939 w 2267476"/>
              <a:gd name="connsiteY9" fmla="*/ 244115 h 963860"/>
              <a:gd name="connsiteX10" fmla="*/ 444500 w 2267476"/>
              <a:gd name="connsiteY10" fmla="*/ 366960 h 963860"/>
              <a:gd name="connsiteX0" fmla="*/ 444500 w 2269239"/>
              <a:gd name="connsiteY0" fmla="*/ 366960 h 963860"/>
              <a:gd name="connsiteX1" fmla="*/ 0 w 2269239"/>
              <a:gd name="connsiteY1" fmla="*/ 811460 h 963860"/>
              <a:gd name="connsiteX2" fmla="*/ 1054100 w 2269239"/>
              <a:gd name="connsiteY2" fmla="*/ 963860 h 963860"/>
              <a:gd name="connsiteX3" fmla="*/ 2155758 w 2269239"/>
              <a:gd name="connsiteY3" fmla="*/ 863646 h 963860"/>
              <a:gd name="connsiteX4" fmla="*/ 2236851 w 2269239"/>
              <a:gd name="connsiteY4" fmla="*/ 383354 h 963860"/>
              <a:gd name="connsiteX5" fmla="*/ 2222500 w 2269239"/>
              <a:gd name="connsiteY5" fmla="*/ 11360 h 963860"/>
              <a:gd name="connsiteX6" fmla="*/ 1689130 w 2269239"/>
              <a:gd name="connsiteY6" fmla="*/ 91485 h 963860"/>
              <a:gd name="connsiteX7" fmla="*/ 1038218 w 2269239"/>
              <a:gd name="connsiteY7" fmla="*/ 92176 h 963860"/>
              <a:gd name="connsiteX8" fmla="*/ 798508 w 2269239"/>
              <a:gd name="connsiteY8" fmla="*/ 254968 h 963860"/>
              <a:gd name="connsiteX9" fmla="*/ 696939 w 2269239"/>
              <a:gd name="connsiteY9" fmla="*/ 244115 h 963860"/>
              <a:gd name="connsiteX10" fmla="*/ 444500 w 2269239"/>
              <a:gd name="connsiteY10" fmla="*/ 366960 h 963860"/>
              <a:gd name="connsiteX0" fmla="*/ 444500 w 2279687"/>
              <a:gd name="connsiteY0" fmla="*/ 366960 h 963860"/>
              <a:gd name="connsiteX1" fmla="*/ 0 w 2279687"/>
              <a:gd name="connsiteY1" fmla="*/ 811460 h 963860"/>
              <a:gd name="connsiteX2" fmla="*/ 1054100 w 2279687"/>
              <a:gd name="connsiteY2" fmla="*/ 963860 h 963860"/>
              <a:gd name="connsiteX3" fmla="*/ 2155758 w 2279687"/>
              <a:gd name="connsiteY3" fmla="*/ 863646 h 963860"/>
              <a:gd name="connsiteX4" fmla="*/ 2236851 w 2279687"/>
              <a:gd name="connsiteY4" fmla="*/ 383354 h 963860"/>
              <a:gd name="connsiteX5" fmla="*/ 2222500 w 2279687"/>
              <a:gd name="connsiteY5" fmla="*/ 11360 h 963860"/>
              <a:gd name="connsiteX6" fmla="*/ 1689130 w 2279687"/>
              <a:gd name="connsiteY6" fmla="*/ 91485 h 963860"/>
              <a:gd name="connsiteX7" fmla="*/ 1038218 w 2279687"/>
              <a:gd name="connsiteY7" fmla="*/ 92176 h 963860"/>
              <a:gd name="connsiteX8" fmla="*/ 798508 w 2279687"/>
              <a:gd name="connsiteY8" fmla="*/ 254968 h 963860"/>
              <a:gd name="connsiteX9" fmla="*/ 696939 w 2279687"/>
              <a:gd name="connsiteY9" fmla="*/ 244115 h 963860"/>
              <a:gd name="connsiteX10" fmla="*/ 444500 w 2279687"/>
              <a:gd name="connsiteY10" fmla="*/ 366960 h 963860"/>
              <a:gd name="connsiteX0" fmla="*/ 444500 w 2279687"/>
              <a:gd name="connsiteY0" fmla="*/ 366960 h 963860"/>
              <a:gd name="connsiteX1" fmla="*/ 0 w 2279687"/>
              <a:gd name="connsiteY1" fmla="*/ 811460 h 963860"/>
              <a:gd name="connsiteX2" fmla="*/ 1054100 w 2279687"/>
              <a:gd name="connsiteY2" fmla="*/ 963860 h 963860"/>
              <a:gd name="connsiteX3" fmla="*/ 2155758 w 2279687"/>
              <a:gd name="connsiteY3" fmla="*/ 863646 h 963860"/>
              <a:gd name="connsiteX4" fmla="*/ 2236851 w 2279687"/>
              <a:gd name="connsiteY4" fmla="*/ 383354 h 963860"/>
              <a:gd name="connsiteX5" fmla="*/ 2222500 w 2279687"/>
              <a:gd name="connsiteY5" fmla="*/ 11360 h 963860"/>
              <a:gd name="connsiteX6" fmla="*/ 1689130 w 2279687"/>
              <a:gd name="connsiteY6" fmla="*/ 91485 h 963860"/>
              <a:gd name="connsiteX7" fmla="*/ 1038218 w 2279687"/>
              <a:gd name="connsiteY7" fmla="*/ 92176 h 963860"/>
              <a:gd name="connsiteX8" fmla="*/ 798508 w 2279687"/>
              <a:gd name="connsiteY8" fmla="*/ 254968 h 963860"/>
              <a:gd name="connsiteX9" fmla="*/ 696939 w 2279687"/>
              <a:gd name="connsiteY9" fmla="*/ 244115 h 963860"/>
              <a:gd name="connsiteX10" fmla="*/ 444500 w 2279687"/>
              <a:gd name="connsiteY10" fmla="*/ 366960 h 963860"/>
              <a:gd name="connsiteX0" fmla="*/ 444500 w 2279687"/>
              <a:gd name="connsiteY0" fmla="*/ 366960 h 898743"/>
              <a:gd name="connsiteX1" fmla="*/ 0 w 2279687"/>
              <a:gd name="connsiteY1" fmla="*/ 811460 h 898743"/>
              <a:gd name="connsiteX2" fmla="*/ 1009665 w 2279687"/>
              <a:gd name="connsiteY2" fmla="*/ 898743 h 898743"/>
              <a:gd name="connsiteX3" fmla="*/ 2155758 w 2279687"/>
              <a:gd name="connsiteY3" fmla="*/ 863646 h 898743"/>
              <a:gd name="connsiteX4" fmla="*/ 2236851 w 2279687"/>
              <a:gd name="connsiteY4" fmla="*/ 383354 h 898743"/>
              <a:gd name="connsiteX5" fmla="*/ 2222500 w 2279687"/>
              <a:gd name="connsiteY5" fmla="*/ 11360 h 898743"/>
              <a:gd name="connsiteX6" fmla="*/ 1689130 w 2279687"/>
              <a:gd name="connsiteY6" fmla="*/ 91485 h 898743"/>
              <a:gd name="connsiteX7" fmla="*/ 1038218 w 2279687"/>
              <a:gd name="connsiteY7" fmla="*/ 92176 h 898743"/>
              <a:gd name="connsiteX8" fmla="*/ 798508 w 2279687"/>
              <a:gd name="connsiteY8" fmla="*/ 254968 h 898743"/>
              <a:gd name="connsiteX9" fmla="*/ 696939 w 2279687"/>
              <a:gd name="connsiteY9" fmla="*/ 244115 h 898743"/>
              <a:gd name="connsiteX10" fmla="*/ 444500 w 2279687"/>
              <a:gd name="connsiteY10" fmla="*/ 366960 h 898743"/>
              <a:gd name="connsiteX0" fmla="*/ 444500 w 2279687"/>
              <a:gd name="connsiteY0" fmla="*/ 366960 h 927508"/>
              <a:gd name="connsiteX1" fmla="*/ 0 w 2279687"/>
              <a:gd name="connsiteY1" fmla="*/ 811460 h 927508"/>
              <a:gd name="connsiteX2" fmla="*/ 1009665 w 2279687"/>
              <a:gd name="connsiteY2" fmla="*/ 898743 h 927508"/>
              <a:gd name="connsiteX3" fmla="*/ 2155758 w 2279687"/>
              <a:gd name="connsiteY3" fmla="*/ 863646 h 927508"/>
              <a:gd name="connsiteX4" fmla="*/ 2236851 w 2279687"/>
              <a:gd name="connsiteY4" fmla="*/ 383354 h 927508"/>
              <a:gd name="connsiteX5" fmla="*/ 2222500 w 2279687"/>
              <a:gd name="connsiteY5" fmla="*/ 11360 h 927508"/>
              <a:gd name="connsiteX6" fmla="*/ 1689130 w 2279687"/>
              <a:gd name="connsiteY6" fmla="*/ 91485 h 927508"/>
              <a:gd name="connsiteX7" fmla="*/ 1038218 w 2279687"/>
              <a:gd name="connsiteY7" fmla="*/ 92176 h 927508"/>
              <a:gd name="connsiteX8" fmla="*/ 798508 w 2279687"/>
              <a:gd name="connsiteY8" fmla="*/ 254968 h 927508"/>
              <a:gd name="connsiteX9" fmla="*/ 696939 w 2279687"/>
              <a:gd name="connsiteY9" fmla="*/ 244115 h 927508"/>
              <a:gd name="connsiteX10" fmla="*/ 444500 w 2279687"/>
              <a:gd name="connsiteY10" fmla="*/ 366960 h 927508"/>
              <a:gd name="connsiteX0" fmla="*/ 444500 w 2279687"/>
              <a:gd name="connsiteY0" fmla="*/ 366960 h 927508"/>
              <a:gd name="connsiteX1" fmla="*/ 0 w 2279687"/>
              <a:gd name="connsiteY1" fmla="*/ 811460 h 927508"/>
              <a:gd name="connsiteX2" fmla="*/ 1009665 w 2279687"/>
              <a:gd name="connsiteY2" fmla="*/ 898743 h 927508"/>
              <a:gd name="connsiteX3" fmla="*/ 2155758 w 2279687"/>
              <a:gd name="connsiteY3" fmla="*/ 863646 h 927508"/>
              <a:gd name="connsiteX4" fmla="*/ 2236851 w 2279687"/>
              <a:gd name="connsiteY4" fmla="*/ 383354 h 927508"/>
              <a:gd name="connsiteX5" fmla="*/ 2222500 w 2279687"/>
              <a:gd name="connsiteY5" fmla="*/ 11360 h 927508"/>
              <a:gd name="connsiteX6" fmla="*/ 1689130 w 2279687"/>
              <a:gd name="connsiteY6" fmla="*/ 91485 h 927508"/>
              <a:gd name="connsiteX7" fmla="*/ 1038218 w 2279687"/>
              <a:gd name="connsiteY7" fmla="*/ 92176 h 927508"/>
              <a:gd name="connsiteX8" fmla="*/ 798508 w 2279687"/>
              <a:gd name="connsiteY8" fmla="*/ 254968 h 927508"/>
              <a:gd name="connsiteX9" fmla="*/ 696939 w 2279687"/>
              <a:gd name="connsiteY9" fmla="*/ 244115 h 927508"/>
              <a:gd name="connsiteX10" fmla="*/ 444500 w 2279687"/>
              <a:gd name="connsiteY10" fmla="*/ 366960 h 927508"/>
              <a:gd name="connsiteX0" fmla="*/ 311195 w 2146382"/>
              <a:gd name="connsiteY0" fmla="*/ 366960 h 924891"/>
              <a:gd name="connsiteX1" fmla="*/ 0 w 2146382"/>
              <a:gd name="connsiteY1" fmla="*/ 789755 h 924891"/>
              <a:gd name="connsiteX2" fmla="*/ 876360 w 2146382"/>
              <a:gd name="connsiteY2" fmla="*/ 898743 h 924891"/>
              <a:gd name="connsiteX3" fmla="*/ 2022453 w 2146382"/>
              <a:gd name="connsiteY3" fmla="*/ 863646 h 924891"/>
              <a:gd name="connsiteX4" fmla="*/ 2103546 w 2146382"/>
              <a:gd name="connsiteY4" fmla="*/ 383354 h 924891"/>
              <a:gd name="connsiteX5" fmla="*/ 2089195 w 2146382"/>
              <a:gd name="connsiteY5" fmla="*/ 11360 h 924891"/>
              <a:gd name="connsiteX6" fmla="*/ 1555825 w 2146382"/>
              <a:gd name="connsiteY6" fmla="*/ 91485 h 924891"/>
              <a:gd name="connsiteX7" fmla="*/ 904913 w 2146382"/>
              <a:gd name="connsiteY7" fmla="*/ 92176 h 924891"/>
              <a:gd name="connsiteX8" fmla="*/ 665203 w 2146382"/>
              <a:gd name="connsiteY8" fmla="*/ 254968 h 924891"/>
              <a:gd name="connsiteX9" fmla="*/ 563634 w 2146382"/>
              <a:gd name="connsiteY9" fmla="*/ 244115 h 924891"/>
              <a:gd name="connsiteX10" fmla="*/ 311195 w 2146382"/>
              <a:gd name="connsiteY10" fmla="*/ 366960 h 924891"/>
              <a:gd name="connsiteX0" fmla="*/ 311195 w 2146382"/>
              <a:gd name="connsiteY0" fmla="*/ 366960 h 954663"/>
              <a:gd name="connsiteX1" fmla="*/ 0 w 2146382"/>
              <a:gd name="connsiteY1" fmla="*/ 789755 h 954663"/>
              <a:gd name="connsiteX2" fmla="*/ 876360 w 2146382"/>
              <a:gd name="connsiteY2" fmla="*/ 898743 h 954663"/>
              <a:gd name="connsiteX3" fmla="*/ 2022453 w 2146382"/>
              <a:gd name="connsiteY3" fmla="*/ 863646 h 954663"/>
              <a:gd name="connsiteX4" fmla="*/ 2103546 w 2146382"/>
              <a:gd name="connsiteY4" fmla="*/ 383354 h 954663"/>
              <a:gd name="connsiteX5" fmla="*/ 2089195 w 2146382"/>
              <a:gd name="connsiteY5" fmla="*/ 11360 h 954663"/>
              <a:gd name="connsiteX6" fmla="*/ 1555825 w 2146382"/>
              <a:gd name="connsiteY6" fmla="*/ 91485 h 954663"/>
              <a:gd name="connsiteX7" fmla="*/ 904913 w 2146382"/>
              <a:gd name="connsiteY7" fmla="*/ 92176 h 954663"/>
              <a:gd name="connsiteX8" fmla="*/ 665203 w 2146382"/>
              <a:gd name="connsiteY8" fmla="*/ 254968 h 954663"/>
              <a:gd name="connsiteX9" fmla="*/ 563634 w 2146382"/>
              <a:gd name="connsiteY9" fmla="*/ 244115 h 954663"/>
              <a:gd name="connsiteX10" fmla="*/ 311195 w 2146382"/>
              <a:gd name="connsiteY10" fmla="*/ 366960 h 954663"/>
              <a:gd name="connsiteX0" fmla="*/ 312261 w 2147448"/>
              <a:gd name="connsiteY0" fmla="*/ 366960 h 954663"/>
              <a:gd name="connsiteX1" fmla="*/ 1066 w 2147448"/>
              <a:gd name="connsiteY1" fmla="*/ 789755 h 954663"/>
              <a:gd name="connsiteX2" fmla="*/ 877426 w 2147448"/>
              <a:gd name="connsiteY2" fmla="*/ 898743 h 954663"/>
              <a:gd name="connsiteX3" fmla="*/ 2023519 w 2147448"/>
              <a:gd name="connsiteY3" fmla="*/ 863646 h 954663"/>
              <a:gd name="connsiteX4" fmla="*/ 2104612 w 2147448"/>
              <a:gd name="connsiteY4" fmla="*/ 383354 h 954663"/>
              <a:gd name="connsiteX5" fmla="*/ 2090261 w 2147448"/>
              <a:gd name="connsiteY5" fmla="*/ 11360 h 954663"/>
              <a:gd name="connsiteX6" fmla="*/ 1556891 w 2147448"/>
              <a:gd name="connsiteY6" fmla="*/ 91485 h 954663"/>
              <a:gd name="connsiteX7" fmla="*/ 905979 w 2147448"/>
              <a:gd name="connsiteY7" fmla="*/ 92176 h 954663"/>
              <a:gd name="connsiteX8" fmla="*/ 666269 w 2147448"/>
              <a:gd name="connsiteY8" fmla="*/ 254968 h 954663"/>
              <a:gd name="connsiteX9" fmla="*/ 564700 w 2147448"/>
              <a:gd name="connsiteY9" fmla="*/ 244115 h 954663"/>
              <a:gd name="connsiteX10" fmla="*/ 312261 w 2147448"/>
              <a:gd name="connsiteY10" fmla="*/ 366960 h 954663"/>
              <a:gd name="connsiteX0" fmla="*/ 312261 w 2147448"/>
              <a:gd name="connsiteY0" fmla="*/ 366960 h 954663"/>
              <a:gd name="connsiteX1" fmla="*/ 1066 w 2147448"/>
              <a:gd name="connsiteY1" fmla="*/ 789755 h 954663"/>
              <a:gd name="connsiteX2" fmla="*/ 877426 w 2147448"/>
              <a:gd name="connsiteY2" fmla="*/ 898743 h 954663"/>
              <a:gd name="connsiteX3" fmla="*/ 2023519 w 2147448"/>
              <a:gd name="connsiteY3" fmla="*/ 863646 h 954663"/>
              <a:gd name="connsiteX4" fmla="*/ 2104612 w 2147448"/>
              <a:gd name="connsiteY4" fmla="*/ 383354 h 954663"/>
              <a:gd name="connsiteX5" fmla="*/ 2090261 w 2147448"/>
              <a:gd name="connsiteY5" fmla="*/ 11360 h 954663"/>
              <a:gd name="connsiteX6" fmla="*/ 1556891 w 2147448"/>
              <a:gd name="connsiteY6" fmla="*/ 91485 h 954663"/>
              <a:gd name="connsiteX7" fmla="*/ 912659 w 2147448"/>
              <a:gd name="connsiteY7" fmla="*/ 197219 h 954663"/>
              <a:gd name="connsiteX8" fmla="*/ 666269 w 2147448"/>
              <a:gd name="connsiteY8" fmla="*/ 254968 h 954663"/>
              <a:gd name="connsiteX9" fmla="*/ 564700 w 2147448"/>
              <a:gd name="connsiteY9" fmla="*/ 244115 h 954663"/>
              <a:gd name="connsiteX10" fmla="*/ 312261 w 2147448"/>
              <a:gd name="connsiteY10" fmla="*/ 366960 h 954663"/>
              <a:gd name="connsiteX0" fmla="*/ 149685 w 2149654"/>
              <a:gd name="connsiteY0" fmla="*/ 305685 h 954663"/>
              <a:gd name="connsiteX1" fmla="*/ 3272 w 2149654"/>
              <a:gd name="connsiteY1" fmla="*/ 789755 h 954663"/>
              <a:gd name="connsiteX2" fmla="*/ 879632 w 2149654"/>
              <a:gd name="connsiteY2" fmla="*/ 898743 h 954663"/>
              <a:gd name="connsiteX3" fmla="*/ 2025725 w 2149654"/>
              <a:gd name="connsiteY3" fmla="*/ 863646 h 954663"/>
              <a:gd name="connsiteX4" fmla="*/ 2106818 w 2149654"/>
              <a:gd name="connsiteY4" fmla="*/ 383354 h 954663"/>
              <a:gd name="connsiteX5" fmla="*/ 2092467 w 2149654"/>
              <a:gd name="connsiteY5" fmla="*/ 11360 h 954663"/>
              <a:gd name="connsiteX6" fmla="*/ 1559097 w 2149654"/>
              <a:gd name="connsiteY6" fmla="*/ 91485 h 954663"/>
              <a:gd name="connsiteX7" fmla="*/ 914865 w 2149654"/>
              <a:gd name="connsiteY7" fmla="*/ 197219 h 954663"/>
              <a:gd name="connsiteX8" fmla="*/ 668475 w 2149654"/>
              <a:gd name="connsiteY8" fmla="*/ 254968 h 954663"/>
              <a:gd name="connsiteX9" fmla="*/ 566906 w 2149654"/>
              <a:gd name="connsiteY9" fmla="*/ 244115 h 954663"/>
              <a:gd name="connsiteX10" fmla="*/ 149685 w 2149654"/>
              <a:gd name="connsiteY10" fmla="*/ 305685 h 954663"/>
              <a:gd name="connsiteX0" fmla="*/ 112335 w 2112304"/>
              <a:gd name="connsiteY0" fmla="*/ 305685 h 933157"/>
              <a:gd name="connsiteX1" fmla="*/ 6004 w 2112304"/>
              <a:gd name="connsiteY1" fmla="*/ 702220 h 933157"/>
              <a:gd name="connsiteX2" fmla="*/ 842282 w 2112304"/>
              <a:gd name="connsiteY2" fmla="*/ 898743 h 933157"/>
              <a:gd name="connsiteX3" fmla="*/ 1988375 w 2112304"/>
              <a:gd name="connsiteY3" fmla="*/ 863646 h 933157"/>
              <a:gd name="connsiteX4" fmla="*/ 2069468 w 2112304"/>
              <a:gd name="connsiteY4" fmla="*/ 383354 h 933157"/>
              <a:gd name="connsiteX5" fmla="*/ 2055117 w 2112304"/>
              <a:gd name="connsiteY5" fmla="*/ 11360 h 933157"/>
              <a:gd name="connsiteX6" fmla="*/ 1521747 w 2112304"/>
              <a:gd name="connsiteY6" fmla="*/ 91485 h 933157"/>
              <a:gd name="connsiteX7" fmla="*/ 877515 w 2112304"/>
              <a:gd name="connsiteY7" fmla="*/ 197219 h 933157"/>
              <a:gd name="connsiteX8" fmla="*/ 631125 w 2112304"/>
              <a:gd name="connsiteY8" fmla="*/ 254968 h 933157"/>
              <a:gd name="connsiteX9" fmla="*/ 529556 w 2112304"/>
              <a:gd name="connsiteY9" fmla="*/ 244115 h 933157"/>
              <a:gd name="connsiteX10" fmla="*/ 112335 w 2112304"/>
              <a:gd name="connsiteY10" fmla="*/ 305685 h 933157"/>
              <a:gd name="connsiteX0" fmla="*/ 112335 w 2112304"/>
              <a:gd name="connsiteY0" fmla="*/ 214200 h 841672"/>
              <a:gd name="connsiteX1" fmla="*/ 6004 w 2112304"/>
              <a:gd name="connsiteY1" fmla="*/ 610735 h 841672"/>
              <a:gd name="connsiteX2" fmla="*/ 842282 w 2112304"/>
              <a:gd name="connsiteY2" fmla="*/ 807258 h 841672"/>
              <a:gd name="connsiteX3" fmla="*/ 1988375 w 2112304"/>
              <a:gd name="connsiteY3" fmla="*/ 772161 h 841672"/>
              <a:gd name="connsiteX4" fmla="*/ 2069468 w 2112304"/>
              <a:gd name="connsiteY4" fmla="*/ 291869 h 841672"/>
              <a:gd name="connsiteX5" fmla="*/ 2026169 w 2112304"/>
              <a:gd name="connsiteY5" fmla="*/ 182483 h 841672"/>
              <a:gd name="connsiteX6" fmla="*/ 1521747 w 2112304"/>
              <a:gd name="connsiteY6" fmla="*/ 0 h 841672"/>
              <a:gd name="connsiteX7" fmla="*/ 877515 w 2112304"/>
              <a:gd name="connsiteY7" fmla="*/ 105734 h 841672"/>
              <a:gd name="connsiteX8" fmla="*/ 631125 w 2112304"/>
              <a:gd name="connsiteY8" fmla="*/ 163483 h 841672"/>
              <a:gd name="connsiteX9" fmla="*/ 529556 w 2112304"/>
              <a:gd name="connsiteY9" fmla="*/ 152630 h 841672"/>
              <a:gd name="connsiteX10" fmla="*/ 112335 w 2112304"/>
              <a:gd name="connsiteY10" fmla="*/ 214200 h 841672"/>
              <a:gd name="connsiteX0" fmla="*/ 112335 w 2138177"/>
              <a:gd name="connsiteY0" fmla="*/ 214200 h 841672"/>
              <a:gd name="connsiteX1" fmla="*/ 6004 w 2138177"/>
              <a:gd name="connsiteY1" fmla="*/ 610735 h 841672"/>
              <a:gd name="connsiteX2" fmla="*/ 842282 w 2138177"/>
              <a:gd name="connsiteY2" fmla="*/ 807258 h 841672"/>
              <a:gd name="connsiteX3" fmla="*/ 1988375 w 2138177"/>
              <a:gd name="connsiteY3" fmla="*/ 772161 h 841672"/>
              <a:gd name="connsiteX4" fmla="*/ 2105097 w 2138177"/>
              <a:gd name="connsiteY4" fmla="*/ 440680 h 841672"/>
              <a:gd name="connsiteX5" fmla="*/ 2026169 w 2138177"/>
              <a:gd name="connsiteY5" fmla="*/ 182483 h 841672"/>
              <a:gd name="connsiteX6" fmla="*/ 1521747 w 2138177"/>
              <a:gd name="connsiteY6" fmla="*/ 0 h 841672"/>
              <a:gd name="connsiteX7" fmla="*/ 877515 w 2138177"/>
              <a:gd name="connsiteY7" fmla="*/ 105734 h 841672"/>
              <a:gd name="connsiteX8" fmla="*/ 631125 w 2138177"/>
              <a:gd name="connsiteY8" fmla="*/ 163483 h 841672"/>
              <a:gd name="connsiteX9" fmla="*/ 529556 w 2138177"/>
              <a:gd name="connsiteY9" fmla="*/ 152630 h 841672"/>
              <a:gd name="connsiteX10" fmla="*/ 112335 w 2138177"/>
              <a:gd name="connsiteY10" fmla="*/ 214200 h 841672"/>
              <a:gd name="connsiteX0" fmla="*/ 112335 w 2131490"/>
              <a:gd name="connsiteY0" fmla="*/ 214200 h 982247"/>
              <a:gd name="connsiteX1" fmla="*/ 6004 w 2131490"/>
              <a:gd name="connsiteY1" fmla="*/ 610735 h 982247"/>
              <a:gd name="connsiteX2" fmla="*/ 842282 w 2131490"/>
              <a:gd name="connsiteY2" fmla="*/ 807258 h 982247"/>
              <a:gd name="connsiteX3" fmla="*/ 1952746 w 2131490"/>
              <a:gd name="connsiteY3" fmla="*/ 982247 h 982247"/>
              <a:gd name="connsiteX4" fmla="*/ 2105097 w 2131490"/>
              <a:gd name="connsiteY4" fmla="*/ 440680 h 982247"/>
              <a:gd name="connsiteX5" fmla="*/ 2026169 w 2131490"/>
              <a:gd name="connsiteY5" fmla="*/ 182483 h 982247"/>
              <a:gd name="connsiteX6" fmla="*/ 1521747 w 2131490"/>
              <a:gd name="connsiteY6" fmla="*/ 0 h 982247"/>
              <a:gd name="connsiteX7" fmla="*/ 877515 w 2131490"/>
              <a:gd name="connsiteY7" fmla="*/ 105734 h 982247"/>
              <a:gd name="connsiteX8" fmla="*/ 631125 w 2131490"/>
              <a:gd name="connsiteY8" fmla="*/ 163483 h 982247"/>
              <a:gd name="connsiteX9" fmla="*/ 529556 w 2131490"/>
              <a:gd name="connsiteY9" fmla="*/ 152630 h 982247"/>
              <a:gd name="connsiteX10" fmla="*/ 112335 w 2131490"/>
              <a:gd name="connsiteY10" fmla="*/ 214200 h 982247"/>
              <a:gd name="connsiteX0" fmla="*/ 112335 w 2131490"/>
              <a:gd name="connsiteY0" fmla="*/ 214200 h 982247"/>
              <a:gd name="connsiteX1" fmla="*/ 6004 w 2131490"/>
              <a:gd name="connsiteY1" fmla="*/ 610735 h 982247"/>
              <a:gd name="connsiteX2" fmla="*/ 842282 w 2131490"/>
              <a:gd name="connsiteY2" fmla="*/ 807258 h 982247"/>
              <a:gd name="connsiteX3" fmla="*/ 1952746 w 2131490"/>
              <a:gd name="connsiteY3" fmla="*/ 982247 h 982247"/>
              <a:gd name="connsiteX4" fmla="*/ 2105097 w 2131490"/>
              <a:gd name="connsiteY4" fmla="*/ 440680 h 982247"/>
              <a:gd name="connsiteX5" fmla="*/ 2026169 w 2131490"/>
              <a:gd name="connsiteY5" fmla="*/ 182483 h 982247"/>
              <a:gd name="connsiteX6" fmla="*/ 1521747 w 2131490"/>
              <a:gd name="connsiteY6" fmla="*/ 0 h 982247"/>
              <a:gd name="connsiteX7" fmla="*/ 877515 w 2131490"/>
              <a:gd name="connsiteY7" fmla="*/ 105734 h 982247"/>
              <a:gd name="connsiteX8" fmla="*/ 631125 w 2131490"/>
              <a:gd name="connsiteY8" fmla="*/ 163483 h 982247"/>
              <a:gd name="connsiteX9" fmla="*/ 529556 w 2131490"/>
              <a:gd name="connsiteY9" fmla="*/ 152630 h 982247"/>
              <a:gd name="connsiteX10" fmla="*/ 112335 w 2131490"/>
              <a:gd name="connsiteY10" fmla="*/ 214200 h 982247"/>
              <a:gd name="connsiteX0" fmla="*/ 112335 w 2131490"/>
              <a:gd name="connsiteY0" fmla="*/ 214200 h 982247"/>
              <a:gd name="connsiteX1" fmla="*/ 6004 w 2131490"/>
              <a:gd name="connsiteY1" fmla="*/ 610735 h 982247"/>
              <a:gd name="connsiteX2" fmla="*/ 826695 w 2131490"/>
              <a:gd name="connsiteY2" fmla="*/ 728476 h 982247"/>
              <a:gd name="connsiteX3" fmla="*/ 1952746 w 2131490"/>
              <a:gd name="connsiteY3" fmla="*/ 982247 h 982247"/>
              <a:gd name="connsiteX4" fmla="*/ 2105097 w 2131490"/>
              <a:gd name="connsiteY4" fmla="*/ 440680 h 982247"/>
              <a:gd name="connsiteX5" fmla="*/ 2026169 w 2131490"/>
              <a:gd name="connsiteY5" fmla="*/ 182483 h 982247"/>
              <a:gd name="connsiteX6" fmla="*/ 1521747 w 2131490"/>
              <a:gd name="connsiteY6" fmla="*/ 0 h 982247"/>
              <a:gd name="connsiteX7" fmla="*/ 877515 w 2131490"/>
              <a:gd name="connsiteY7" fmla="*/ 105734 h 982247"/>
              <a:gd name="connsiteX8" fmla="*/ 631125 w 2131490"/>
              <a:gd name="connsiteY8" fmla="*/ 163483 h 982247"/>
              <a:gd name="connsiteX9" fmla="*/ 529556 w 2131490"/>
              <a:gd name="connsiteY9" fmla="*/ 152630 h 982247"/>
              <a:gd name="connsiteX10" fmla="*/ 112335 w 2131490"/>
              <a:gd name="connsiteY10" fmla="*/ 214200 h 982247"/>
              <a:gd name="connsiteX0" fmla="*/ 112335 w 2131490"/>
              <a:gd name="connsiteY0" fmla="*/ 108466 h 876513"/>
              <a:gd name="connsiteX1" fmla="*/ 6004 w 2131490"/>
              <a:gd name="connsiteY1" fmla="*/ 505001 h 876513"/>
              <a:gd name="connsiteX2" fmla="*/ 826695 w 2131490"/>
              <a:gd name="connsiteY2" fmla="*/ 622742 h 876513"/>
              <a:gd name="connsiteX3" fmla="*/ 1952746 w 2131490"/>
              <a:gd name="connsiteY3" fmla="*/ 876513 h 876513"/>
              <a:gd name="connsiteX4" fmla="*/ 2105097 w 2131490"/>
              <a:gd name="connsiteY4" fmla="*/ 334946 h 876513"/>
              <a:gd name="connsiteX5" fmla="*/ 2026169 w 2131490"/>
              <a:gd name="connsiteY5" fmla="*/ 76749 h 876513"/>
              <a:gd name="connsiteX6" fmla="*/ 1510613 w 2131490"/>
              <a:gd name="connsiteY6" fmla="*/ 104352 h 876513"/>
              <a:gd name="connsiteX7" fmla="*/ 877515 w 2131490"/>
              <a:gd name="connsiteY7" fmla="*/ 0 h 876513"/>
              <a:gd name="connsiteX8" fmla="*/ 631125 w 2131490"/>
              <a:gd name="connsiteY8" fmla="*/ 57749 h 876513"/>
              <a:gd name="connsiteX9" fmla="*/ 529556 w 2131490"/>
              <a:gd name="connsiteY9" fmla="*/ 46896 h 876513"/>
              <a:gd name="connsiteX10" fmla="*/ 112335 w 2131490"/>
              <a:gd name="connsiteY10" fmla="*/ 108466 h 876513"/>
              <a:gd name="connsiteX0" fmla="*/ 112335 w 2131490"/>
              <a:gd name="connsiteY0" fmla="*/ 61570 h 829617"/>
              <a:gd name="connsiteX1" fmla="*/ 6004 w 2131490"/>
              <a:gd name="connsiteY1" fmla="*/ 458105 h 829617"/>
              <a:gd name="connsiteX2" fmla="*/ 826695 w 2131490"/>
              <a:gd name="connsiteY2" fmla="*/ 575846 h 829617"/>
              <a:gd name="connsiteX3" fmla="*/ 1952746 w 2131490"/>
              <a:gd name="connsiteY3" fmla="*/ 829617 h 829617"/>
              <a:gd name="connsiteX4" fmla="*/ 2105097 w 2131490"/>
              <a:gd name="connsiteY4" fmla="*/ 288050 h 829617"/>
              <a:gd name="connsiteX5" fmla="*/ 2026169 w 2131490"/>
              <a:gd name="connsiteY5" fmla="*/ 29853 h 829617"/>
              <a:gd name="connsiteX6" fmla="*/ 1510613 w 2131490"/>
              <a:gd name="connsiteY6" fmla="*/ 57456 h 829617"/>
              <a:gd name="connsiteX7" fmla="*/ 870835 w 2131490"/>
              <a:gd name="connsiteY7" fmla="*/ 40640 h 829617"/>
              <a:gd name="connsiteX8" fmla="*/ 631125 w 2131490"/>
              <a:gd name="connsiteY8" fmla="*/ 10853 h 829617"/>
              <a:gd name="connsiteX9" fmla="*/ 529556 w 2131490"/>
              <a:gd name="connsiteY9" fmla="*/ 0 h 829617"/>
              <a:gd name="connsiteX10" fmla="*/ 112335 w 2131490"/>
              <a:gd name="connsiteY10" fmla="*/ 61570 h 829617"/>
              <a:gd name="connsiteX0" fmla="*/ 112335 w 2131490"/>
              <a:gd name="connsiteY0" fmla="*/ 61570 h 829617"/>
              <a:gd name="connsiteX1" fmla="*/ 6004 w 2131490"/>
              <a:gd name="connsiteY1" fmla="*/ 458105 h 829617"/>
              <a:gd name="connsiteX2" fmla="*/ 826695 w 2131490"/>
              <a:gd name="connsiteY2" fmla="*/ 575846 h 829617"/>
              <a:gd name="connsiteX3" fmla="*/ 1952746 w 2131490"/>
              <a:gd name="connsiteY3" fmla="*/ 829617 h 829617"/>
              <a:gd name="connsiteX4" fmla="*/ 2105097 w 2131490"/>
              <a:gd name="connsiteY4" fmla="*/ 288050 h 829617"/>
              <a:gd name="connsiteX5" fmla="*/ 2026169 w 2131490"/>
              <a:gd name="connsiteY5" fmla="*/ 29853 h 829617"/>
              <a:gd name="connsiteX6" fmla="*/ 1510613 w 2131490"/>
              <a:gd name="connsiteY6" fmla="*/ 57456 h 829617"/>
              <a:gd name="connsiteX7" fmla="*/ 870835 w 2131490"/>
              <a:gd name="connsiteY7" fmla="*/ 40640 h 829617"/>
              <a:gd name="connsiteX8" fmla="*/ 626672 w 2131490"/>
              <a:gd name="connsiteY8" fmla="*/ 72128 h 829617"/>
              <a:gd name="connsiteX9" fmla="*/ 529556 w 2131490"/>
              <a:gd name="connsiteY9" fmla="*/ 0 h 829617"/>
              <a:gd name="connsiteX10" fmla="*/ 112335 w 2131490"/>
              <a:gd name="connsiteY10" fmla="*/ 61570 h 829617"/>
              <a:gd name="connsiteX0" fmla="*/ 112335 w 2131490"/>
              <a:gd name="connsiteY0" fmla="*/ 47936 h 815983"/>
              <a:gd name="connsiteX1" fmla="*/ 6004 w 2131490"/>
              <a:gd name="connsiteY1" fmla="*/ 444471 h 815983"/>
              <a:gd name="connsiteX2" fmla="*/ 826695 w 2131490"/>
              <a:gd name="connsiteY2" fmla="*/ 562212 h 815983"/>
              <a:gd name="connsiteX3" fmla="*/ 1952746 w 2131490"/>
              <a:gd name="connsiteY3" fmla="*/ 815983 h 815983"/>
              <a:gd name="connsiteX4" fmla="*/ 2105097 w 2131490"/>
              <a:gd name="connsiteY4" fmla="*/ 274416 h 815983"/>
              <a:gd name="connsiteX5" fmla="*/ 2026169 w 2131490"/>
              <a:gd name="connsiteY5" fmla="*/ 16219 h 815983"/>
              <a:gd name="connsiteX6" fmla="*/ 1510613 w 2131490"/>
              <a:gd name="connsiteY6" fmla="*/ 43822 h 815983"/>
              <a:gd name="connsiteX7" fmla="*/ 870835 w 2131490"/>
              <a:gd name="connsiteY7" fmla="*/ 27006 h 815983"/>
              <a:gd name="connsiteX8" fmla="*/ 626672 w 2131490"/>
              <a:gd name="connsiteY8" fmla="*/ 58494 h 815983"/>
              <a:gd name="connsiteX9" fmla="*/ 433804 w 2131490"/>
              <a:gd name="connsiteY9" fmla="*/ 117670 h 815983"/>
              <a:gd name="connsiteX10" fmla="*/ 112335 w 2131490"/>
              <a:gd name="connsiteY10" fmla="*/ 47936 h 815983"/>
              <a:gd name="connsiteX0" fmla="*/ 112335 w 2131490"/>
              <a:gd name="connsiteY0" fmla="*/ 47936 h 815983"/>
              <a:gd name="connsiteX1" fmla="*/ 6004 w 2131490"/>
              <a:gd name="connsiteY1" fmla="*/ 444471 h 815983"/>
              <a:gd name="connsiteX2" fmla="*/ 826695 w 2131490"/>
              <a:gd name="connsiteY2" fmla="*/ 562212 h 815983"/>
              <a:gd name="connsiteX3" fmla="*/ 1952746 w 2131490"/>
              <a:gd name="connsiteY3" fmla="*/ 815983 h 815983"/>
              <a:gd name="connsiteX4" fmla="*/ 2105097 w 2131490"/>
              <a:gd name="connsiteY4" fmla="*/ 274416 h 815983"/>
              <a:gd name="connsiteX5" fmla="*/ 2026169 w 2131490"/>
              <a:gd name="connsiteY5" fmla="*/ 16219 h 815983"/>
              <a:gd name="connsiteX6" fmla="*/ 1510613 w 2131490"/>
              <a:gd name="connsiteY6" fmla="*/ 43822 h 815983"/>
              <a:gd name="connsiteX7" fmla="*/ 870835 w 2131490"/>
              <a:gd name="connsiteY7" fmla="*/ 27006 h 815983"/>
              <a:gd name="connsiteX8" fmla="*/ 626672 w 2131490"/>
              <a:gd name="connsiteY8" fmla="*/ 58494 h 815983"/>
              <a:gd name="connsiteX9" fmla="*/ 433804 w 2131490"/>
              <a:gd name="connsiteY9" fmla="*/ 117670 h 815983"/>
              <a:gd name="connsiteX10" fmla="*/ 112335 w 2131490"/>
              <a:gd name="connsiteY10" fmla="*/ 47936 h 815983"/>
              <a:gd name="connsiteX0" fmla="*/ 112335 w 2131490"/>
              <a:gd name="connsiteY0" fmla="*/ 47936 h 815983"/>
              <a:gd name="connsiteX1" fmla="*/ 6004 w 2131490"/>
              <a:gd name="connsiteY1" fmla="*/ 444471 h 815983"/>
              <a:gd name="connsiteX2" fmla="*/ 826695 w 2131490"/>
              <a:gd name="connsiteY2" fmla="*/ 562212 h 815983"/>
              <a:gd name="connsiteX3" fmla="*/ 1952746 w 2131490"/>
              <a:gd name="connsiteY3" fmla="*/ 815983 h 815983"/>
              <a:gd name="connsiteX4" fmla="*/ 2105097 w 2131490"/>
              <a:gd name="connsiteY4" fmla="*/ 274416 h 815983"/>
              <a:gd name="connsiteX5" fmla="*/ 2026169 w 2131490"/>
              <a:gd name="connsiteY5" fmla="*/ 16219 h 815983"/>
              <a:gd name="connsiteX6" fmla="*/ 1510613 w 2131490"/>
              <a:gd name="connsiteY6" fmla="*/ 43822 h 815983"/>
              <a:gd name="connsiteX7" fmla="*/ 870835 w 2131490"/>
              <a:gd name="connsiteY7" fmla="*/ 27006 h 815983"/>
              <a:gd name="connsiteX8" fmla="*/ 626672 w 2131490"/>
              <a:gd name="connsiteY8" fmla="*/ 58494 h 815983"/>
              <a:gd name="connsiteX9" fmla="*/ 433804 w 2131490"/>
              <a:gd name="connsiteY9" fmla="*/ 117670 h 815983"/>
              <a:gd name="connsiteX10" fmla="*/ 112335 w 2131490"/>
              <a:gd name="connsiteY10" fmla="*/ 47936 h 815983"/>
              <a:gd name="connsiteX0" fmla="*/ 112335 w 2131490"/>
              <a:gd name="connsiteY0" fmla="*/ 47936 h 815983"/>
              <a:gd name="connsiteX1" fmla="*/ 6004 w 2131490"/>
              <a:gd name="connsiteY1" fmla="*/ 444471 h 815983"/>
              <a:gd name="connsiteX2" fmla="*/ 1085559 w 2131490"/>
              <a:gd name="connsiteY2" fmla="*/ 496560 h 815983"/>
              <a:gd name="connsiteX3" fmla="*/ 1952746 w 2131490"/>
              <a:gd name="connsiteY3" fmla="*/ 815983 h 815983"/>
              <a:gd name="connsiteX4" fmla="*/ 2105097 w 2131490"/>
              <a:gd name="connsiteY4" fmla="*/ 274416 h 815983"/>
              <a:gd name="connsiteX5" fmla="*/ 2026169 w 2131490"/>
              <a:gd name="connsiteY5" fmla="*/ 16219 h 815983"/>
              <a:gd name="connsiteX6" fmla="*/ 1510613 w 2131490"/>
              <a:gd name="connsiteY6" fmla="*/ 43822 h 815983"/>
              <a:gd name="connsiteX7" fmla="*/ 870835 w 2131490"/>
              <a:gd name="connsiteY7" fmla="*/ 27006 h 815983"/>
              <a:gd name="connsiteX8" fmla="*/ 626672 w 2131490"/>
              <a:gd name="connsiteY8" fmla="*/ 58494 h 815983"/>
              <a:gd name="connsiteX9" fmla="*/ 433804 w 2131490"/>
              <a:gd name="connsiteY9" fmla="*/ 117670 h 815983"/>
              <a:gd name="connsiteX10" fmla="*/ 112335 w 2131490"/>
              <a:gd name="connsiteY10" fmla="*/ 47936 h 815983"/>
              <a:gd name="connsiteX0" fmla="*/ 112335 w 2131490"/>
              <a:gd name="connsiteY0" fmla="*/ 47936 h 815983"/>
              <a:gd name="connsiteX1" fmla="*/ 6004 w 2131490"/>
              <a:gd name="connsiteY1" fmla="*/ 444471 h 815983"/>
              <a:gd name="connsiteX2" fmla="*/ 1085559 w 2131490"/>
              <a:gd name="connsiteY2" fmla="*/ 496560 h 815983"/>
              <a:gd name="connsiteX3" fmla="*/ 1952746 w 2131490"/>
              <a:gd name="connsiteY3" fmla="*/ 815983 h 815983"/>
              <a:gd name="connsiteX4" fmla="*/ 2105097 w 2131490"/>
              <a:gd name="connsiteY4" fmla="*/ 274416 h 815983"/>
              <a:gd name="connsiteX5" fmla="*/ 2026169 w 2131490"/>
              <a:gd name="connsiteY5" fmla="*/ 16219 h 815983"/>
              <a:gd name="connsiteX6" fmla="*/ 1510613 w 2131490"/>
              <a:gd name="connsiteY6" fmla="*/ 43822 h 815983"/>
              <a:gd name="connsiteX7" fmla="*/ 870835 w 2131490"/>
              <a:gd name="connsiteY7" fmla="*/ 27006 h 815983"/>
              <a:gd name="connsiteX8" fmla="*/ 626672 w 2131490"/>
              <a:gd name="connsiteY8" fmla="*/ 58494 h 815983"/>
              <a:gd name="connsiteX9" fmla="*/ 433804 w 2131490"/>
              <a:gd name="connsiteY9" fmla="*/ 117670 h 815983"/>
              <a:gd name="connsiteX10" fmla="*/ 112335 w 2131490"/>
              <a:gd name="connsiteY10" fmla="*/ 47936 h 815983"/>
              <a:gd name="connsiteX0" fmla="*/ 112335 w 2131490"/>
              <a:gd name="connsiteY0" fmla="*/ 47936 h 815983"/>
              <a:gd name="connsiteX1" fmla="*/ 6004 w 2131490"/>
              <a:gd name="connsiteY1" fmla="*/ 444471 h 815983"/>
              <a:gd name="connsiteX2" fmla="*/ 1085559 w 2131490"/>
              <a:gd name="connsiteY2" fmla="*/ 496560 h 815983"/>
              <a:gd name="connsiteX3" fmla="*/ 1952746 w 2131490"/>
              <a:gd name="connsiteY3" fmla="*/ 815983 h 815983"/>
              <a:gd name="connsiteX4" fmla="*/ 2105097 w 2131490"/>
              <a:gd name="connsiteY4" fmla="*/ 274416 h 815983"/>
              <a:gd name="connsiteX5" fmla="*/ 2026169 w 2131490"/>
              <a:gd name="connsiteY5" fmla="*/ 16219 h 815983"/>
              <a:gd name="connsiteX6" fmla="*/ 1510613 w 2131490"/>
              <a:gd name="connsiteY6" fmla="*/ 43822 h 815983"/>
              <a:gd name="connsiteX7" fmla="*/ 870835 w 2131490"/>
              <a:gd name="connsiteY7" fmla="*/ 27006 h 815983"/>
              <a:gd name="connsiteX8" fmla="*/ 626672 w 2131490"/>
              <a:gd name="connsiteY8" fmla="*/ 58494 h 815983"/>
              <a:gd name="connsiteX9" fmla="*/ 433804 w 2131490"/>
              <a:gd name="connsiteY9" fmla="*/ 117670 h 815983"/>
              <a:gd name="connsiteX10" fmla="*/ 112335 w 2131490"/>
              <a:gd name="connsiteY10" fmla="*/ 47936 h 815983"/>
              <a:gd name="connsiteX0" fmla="*/ 112335 w 2131490"/>
              <a:gd name="connsiteY0" fmla="*/ 47936 h 815983"/>
              <a:gd name="connsiteX1" fmla="*/ 6004 w 2131490"/>
              <a:gd name="connsiteY1" fmla="*/ 444471 h 815983"/>
              <a:gd name="connsiteX2" fmla="*/ 1083889 w 2131490"/>
              <a:gd name="connsiteY2" fmla="*/ 529386 h 815983"/>
              <a:gd name="connsiteX3" fmla="*/ 1952746 w 2131490"/>
              <a:gd name="connsiteY3" fmla="*/ 815983 h 815983"/>
              <a:gd name="connsiteX4" fmla="*/ 2105097 w 2131490"/>
              <a:gd name="connsiteY4" fmla="*/ 274416 h 815983"/>
              <a:gd name="connsiteX5" fmla="*/ 2026169 w 2131490"/>
              <a:gd name="connsiteY5" fmla="*/ 16219 h 815983"/>
              <a:gd name="connsiteX6" fmla="*/ 1510613 w 2131490"/>
              <a:gd name="connsiteY6" fmla="*/ 43822 h 815983"/>
              <a:gd name="connsiteX7" fmla="*/ 870835 w 2131490"/>
              <a:gd name="connsiteY7" fmla="*/ 27006 h 815983"/>
              <a:gd name="connsiteX8" fmla="*/ 626672 w 2131490"/>
              <a:gd name="connsiteY8" fmla="*/ 58494 h 815983"/>
              <a:gd name="connsiteX9" fmla="*/ 433804 w 2131490"/>
              <a:gd name="connsiteY9" fmla="*/ 117670 h 815983"/>
              <a:gd name="connsiteX10" fmla="*/ 112335 w 2131490"/>
              <a:gd name="connsiteY10" fmla="*/ 47936 h 815983"/>
              <a:gd name="connsiteX0" fmla="*/ 112335 w 2131490"/>
              <a:gd name="connsiteY0" fmla="*/ 47936 h 815983"/>
              <a:gd name="connsiteX1" fmla="*/ 6004 w 2131490"/>
              <a:gd name="connsiteY1" fmla="*/ 444471 h 815983"/>
              <a:gd name="connsiteX2" fmla="*/ 1083889 w 2131490"/>
              <a:gd name="connsiteY2" fmla="*/ 529386 h 815983"/>
              <a:gd name="connsiteX3" fmla="*/ 1952746 w 2131490"/>
              <a:gd name="connsiteY3" fmla="*/ 815983 h 815983"/>
              <a:gd name="connsiteX4" fmla="*/ 2105097 w 2131490"/>
              <a:gd name="connsiteY4" fmla="*/ 274416 h 815983"/>
              <a:gd name="connsiteX5" fmla="*/ 2026169 w 2131490"/>
              <a:gd name="connsiteY5" fmla="*/ 16219 h 815983"/>
              <a:gd name="connsiteX6" fmla="*/ 1510613 w 2131490"/>
              <a:gd name="connsiteY6" fmla="*/ 43822 h 815983"/>
              <a:gd name="connsiteX7" fmla="*/ 870835 w 2131490"/>
              <a:gd name="connsiteY7" fmla="*/ 27006 h 815983"/>
              <a:gd name="connsiteX8" fmla="*/ 626672 w 2131490"/>
              <a:gd name="connsiteY8" fmla="*/ 58494 h 815983"/>
              <a:gd name="connsiteX9" fmla="*/ 433804 w 2131490"/>
              <a:gd name="connsiteY9" fmla="*/ 117670 h 815983"/>
              <a:gd name="connsiteX10" fmla="*/ 112335 w 2131490"/>
              <a:gd name="connsiteY10" fmla="*/ 47936 h 815983"/>
              <a:gd name="connsiteX0" fmla="*/ 112335 w 2131490"/>
              <a:gd name="connsiteY0" fmla="*/ 47936 h 815983"/>
              <a:gd name="connsiteX1" fmla="*/ 6004 w 2131490"/>
              <a:gd name="connsiteY1" fmla="*/ 444471 h 815983"/>
              <a:gd name="connsiteX2" fmla="*/ 1083889 w 2131490"/>
              <a:gd name="connsiteY2" fmla="*/ 529386 h 815983"/>
              <a:gd name="connsiteX3" fmla="*/ 1952746 w 2131490"/>
              <a:gd name="connsiteY3" fmla="*/ 815983 h 815983"/>
              <a:gd name="connsiteX4" fmla="*/ 2105097 w 2131490"/>
              <a:gd name="connsiteY4" fmla="*/ 274416 h 815983"/>
              <a:gd name="connsiteX5" fmla="*/ 2026169 w 2131490"/>
              <a:gd name="connsiteY5" fmla="*/ 16219 h 815983"/>
              <a:gd name="connsiteX6" fmla="*/ 1510613 w 2131490"/>
              <a:gd name="connsiteY6" fmla="*/ 43822 h 815983"/>
              <a:gd name="connsiteX7" fmla="*/ 870835 w 2131490"/>
              <a:gd name="connsiteY7" fmla="*/ 27006 h 815983"/>
              <a:gd name="connsiteX8" fmla="*/ 626672 w 2131490"/>
              <a:gd name="connsiteY8" fmla="*/ 58494 h 815983"/>
              <a:gd name="connsiteX9" fmla="*/ 433804 w 2131490"/>
              <a:gd name="connsiteY9" fmla="*/ 117670 h 815983"/>
              <a:gd name="connsiteX10" fmla="*/ 112335 w 2131490"/>
              <a:gd name="connsiteY10" fmla="*/ 47936 h 8159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131490" h="815983">
                <a:moveTo>
                  <a:pt x="112335" y="47936"/>
                </a:moveTo>
                <a:cubicBezTo>
                  <a:pt x="8603" y="188868"/>
                  <a:pt x="-12460" y="238423"/>
                  <a:pt x="6004" y="444471"/>
                </a:cubicBezTo>
                <a:cubicBezTo>
                  <a:pt x="198145" y="636357"/>
                  <a:pt x="760620" y="534326"/>
                  <a:pt x="1083889" y="529386"/>
                </a:cubicBezTo>
                <a:cubicBezTo>
                  <a:pt x="1393895" y="532422"/>
                  <a:pt x="1627937" y="545826"/>
                  <a:pt x="1952746" y="815983"/>
                </a:cubicBezTo>
                <a:cubicBezTo>
                  <a:pt x="2090865" y="757178"/>
                  <a:pt x="2178045" y="344074"/>
                  <a:pt x="2105097" y="274416"/>
                </a:cubicBezTo>
                <a:cubicBezTo>
                  <a:pt x="2037364" y="143183"/>
                  <a:pt x="2149445" y="-58751"/>
                  <a:pt x="2026169" y="16219"/>
                </a:cubicBezTo>
                <a:cubicBezTo>
                  <a:pt x="1848379" y="42927"/>
                  <a:pt x="1688428" y="179549"/>
                  <a:pt x="1510613" y="43822"/>
                </a:cubicBezTo>
                <a:cubicBezTo>
                  <a:pt x="1278805" y="138558"/>
                  <a:pt x="1113726" y="70187"/>
                  <a:pt x="870835" y="27006"/>
                </a:cubicBezTo>
                <a:lnTo>
                  <a:pt x="626672" y="58494"/>
                </a:lnTo>
                <a:lnTo>
                  <a:pt x="433804" y="117670"/>
                </a:lnTo>
                <a:lnTo>
                  <a:pt x="112335" y="47936"/>
                </a:ln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nvGrpSpPr>
          <p:cNvPr id="276" name="Group 275">
            <a:extLst>
              <a:ext uri="{FF2B5EF4-FFF2-40B4-BE49-F238E27FC236}">
                <a16:creationId xmlns:a16="http://schemas.microsoft.com/office/drawing/2014/main" id="{4BA3F78A-EA9F-8040-B9A9-1E8175F0FDC3}"/>
              </a:ext>
            </a:extLst>
          </p:cNvPr>
          <p:cNvGrpSpPr/>
          <p:nvPr/>
        </p:nvGrpSpPr>
        <p:grpSpPr>
          <a:xfrm>
            <a:off x="4615018" y="4244094"/>
            <a:ext cx="354584" cy="343325"/>
            <a:chOff x="5456753" y="5025425"/>
            <a:chExt cx="646800" cy="582262"/>
          </a:xfrm>
        </p:grpSpPr>
        <p:pic>
          <p:nvPicPr>
            <p:cNvPr id="274" name="Graphic 273" descr="Mining tools">
              <a:extLst>
                <a:ext uri="{FF2B5EF4-FFF2-40B4-BE49-F238E27FC236}">
                  <a16:creationId xmlns:a16="http://schemas.microsoft.com/office/drawing/2014/main" id="{D5C6EDBB-2396-2C42-8F94-4CFFFBFFF8F8}"/>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5547207" y="5025425"/>
              <a:ext cx="359943" cy="359943"/>
            </a:xfrm>
            <a:prstGeom prst="rect">
              <a:avLst/>
            </a:prstGeom>
          </p:spPr>
        </p:pic>
        <p:sp>
          <p:nvSpPr>
            <p:cNvPr id="275" name="TextBox 274">
              <a:extLst>
                <a:ext uri="{FF2B5EF4-FFF2-40B4-BE49-F238E27FC236}">
                  <a16:creationId xmlns:a16="http://schemas.microsoft.com/office/drawing/2014/main" id="{1654DF9E-BBBE-034E-9438-9177B97E9B01}"/>
                </a:ext>
              </a:extLst>
            </p:cNvPr>
            <p:cNvSpPr txBox="1"/>
            <p:nvPr/>
          </p:nvSpPr>
          <p:spPr>
            <a:xfrm>
              <a:off x="5456753" y="5294503"/>
              <a:ext cx="646800" cy="313184"/>
            </a:xfrm>
            <a:prstGeom prst="rect">
              <a:avLst/>
            </a:prstGeom>
            <a:noFill/>
          </p:spPr>
          <p:txBody>
            <a:bodyPr wrap="none" rtlCol="0">
              <a:spAutoFit/>
            </a:bodyPr>
            <a:lstStyle/>
            <a:p>
              <a:r>
                <a:rPr lang="en-US" sz="600" dirty="0">
                  <a:solidFill>
                    <a:schemeClr val="bg1"/>
                  </a:solidFill>
                  <a:latin typeface="Century Gothic" panose="020B0502020202020204" pitchFamily="34" charset="0"/>
                </a:rPr>
                <a:t>M&amp;E</a:t>
              </a:r>
            </a:p>
          </p:txBody>
        </p:sp>
      </p:grpSp>
      <p:sp>
        <p:nvSpPr>
          <p:cNvPr id="145" name="TextBox 144">
            <a:extLst>
              <a:ext uri="{FF2B5EF4-FFF2-40B4-BE49-F238E27FC236}">
                <a16:creationId xmlns:a16="http://schemas.microsoft.com/office/drawing/2014/main" id="{491ED71F-DD39-3344-9739-829350AF73C3}"/>
              </a:ext>
            </a:extLst>
          </p:cNvPr>
          <p:cNvSpPr txBox="1"/>
          <p:nvPr/>
        </p:nvSpPr>
        <p:spPr>
          <a:xfrm rot="16200000">
            <a:off x="2943886" y="3063973"/>
            <a:ext cx="1001408" cy="369332"/>
          </a:xfrm>
          <a:prstGeom prst="rect">
            <a:avLst/>
          </a:prstGeom>
          <a:noFill/>
        </p:spPr>
        <p:txBody>
          <a:bodyPr wrap="square" rtlCol="0">
            <a:spAutoFit/>
          </a:bodyPr>
          <a:lstStyle/>
          <a:p>
            <a:pPr algn="ctr"/>
            <a:r>
              <a:rPr lang="en-US" sz="600" b="1" dirty="0">
                <a:solidFill>
                  <a:schemeClr val="bg1"/>
                </a:solidFill>
                <a:latin typeface="Century Gothic" panose="020B0502020202020204" pitchFamily="34" charset="0"/>
              </a:rPr>
              <a:t>CalSAWS </a:t>
            </a:r>
          </a:p>
          <a:p>
            <a:pPr algn="ctr"/>
            <a:r>
              <a:rPr lang="en-US" sz="600" b="1" dirty="0">
                <a:solidFill>
                  <a:schemeClr val="bg1"/>
                </a:solidFill>
                <a:latin typeface="Century Gothic" panose="020B0502020202020204" pitchFamily="34" charset="0"/>
              </a:rPr>
              <a:t>Expanded  Application</a:t>
            </a:r>
          </a:p>
        </p:txBody>
      </p:sp>
      <p:sp>
        <p:nvSpPr>
          <p:cNvPr id="147" name="Rounded Rectangle 146">
            <a:extLst>
              <a:ext uri="{FF2B5EF4-FFF2-40B4-BE49-F238E27FC236}">
                <a16:creationId xmlns:a16="http://schemas.microsoft.com/office/drawing/2014/main" id="{72289918-7686-EA40-8A48-4C9529F127FC}"/>
              </a:ext>
            </a:extLst>
          </p:cNvPr>
          <p:cNvSpPr/>
          <p:nvPr/>
        </p:nvSpPr>
        <p:spPr>
          <a:xfrm>
            <a:off x="3317632" y="4561812"/>
            <a:ext cx="501316" cy="152249"/>
          </a:xfrm>
          <a:prstGeom prst="round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50" b="1" dirty="0">
                <a:solidFill>
                  <a:schemeClr val="bg1"/>
                </a:solidFill>
                <a:latin typeface="Century Gothic" panose="020B0502020202020204" pitchFamily="34" charset="0"/>
              </a:rPr>
              <a:t>CalWORKs</a:t>
            </a:r>
          </a:p>
        </p:txBody>
      </p:sp>
      <p:sp>
        <p:nvSpPr>
          <p:cNvPr id="148" name="Rounded Rectangle 147">
            <a:extLst>
              <a:ext uri="{FF2B5EF4-FFF2-40B4-BE49-F238E27FC236}">
                <a16:creationId xmlns:a16="http://schemas.microsoft.com/office/drawing/2014/main" id="{F772D882-3929-BE45-9D49-23E25786853C}"/>
              </a:ext>
            </a:extLst>
          </p:cNvPr>
          <p:cNvSpPr/>
          <p:nvPr/>
        </p:nvSpPr>
        <p:spPr>
          <a:xfrm>
            <a:off x="3314454" y="4731720"/>
            <a:ext cx="501316" cy="152249"/>
          </a:xfrm>
          <a:prstGeom prst="round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50" b="1" dirty="0">
                <a:solidFill>
                  <a:schemeClr val="bg1"/>
                </a:solidFill>
                <a:latin typeface="Century Gothic" panose="020B0502020202020204" pitchFamily="34" charset="0"/>
              </a:rPr>
              <a:t>CalFresh</a:t>
            </a:r>
          </a:p>
        </p:txBody>
      </p:sp>
      <p:sp>
        <p:nvSpPr>
          <p:cNvPr id="149" name="Rounded Rectangle 148">
            <a:extLst>
              <a:ext uri="{FF2B5EF4-FFF2-40B4-BE49-F238E27FC236}">
                <a16:creationId xmlns:a16="http://schemas.microsoft.com/office/drawing/2014/main" id="{5981FCC7-C1EB-BE44-B87E-80D5661A0FD9}"/>
              </a:ext>
            </a:extLst>
          </p:cNvPr>
          <p:cNvSpPr/>
          <p:nvPr/>
        </p:nvSpPr>
        <p:spPr>
          <a:xfrm>
            <a:off x="3316309" y="4896824"/>
            <a:ext cx="501316" cy="152249"/>
          </a:xfrm>
          <a:prstGeom prst="round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50" b="1" dirty="0">
                <a:solidFill>
                  <a:schemeClr val="bg1"/>
                </a:solidFill>
                <a:latin typeface="Century Gothic" panose="020B0502020202020204" pitchFamily="34" charset="0"/>
              </a:rPr>
              <a:t>MediCal</a:t>
            </a:r>
          </a:p>
        </p:txBody>
      </p:sp>
      <p:sp>
        <p:nvSpPr>
          <p:cNvPr id="153" name="Rounded Rectangle 152">
            <a:extLst>
              <a:ext uri="{FF2B5EF4-FFF2-40B4-BE49-F238E27FC236}">
                <a16:creationId xmlns:a16="http://schemas.microsoft.com/office/drawing/2014/main" id="{27CC7635-5B45-2943-9244-2C5DFD4A3B6F}"/>
              </a:ext>
            </a:extLst>
          </p:cNvPr>
          <p:cNvSpPr/>
          <p:nvPr/>
        </p:nvSpPr>
        <p:spPr>
          <a:xfrm>
            <a:off x="3836535" y="4562862"/>
            <a:ext cx="501316" cy="152249"/>
          </a:xfrm>
          <a:prstGeom prst="round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50" b="1" dirty="0">
                <a:solidFill>
                  <a:schemeClr val="bg1"/>
                </a:solidFill>
                <a:latin typeface="Century Gothic" panose="020B0502020202020204" pitchFamily="34" charset="0"/>
              </a:rPr>
              <a:t>Foster Care</a:t>
            </a:r>
          </a:p>
        </p:txBody>
      </p:sp>
      <p:sp>
        <p:nvSpPr>
          <p:cNvPr id="154" name="Rounded Rectangle 153">
            <a:extLst>
              <a:ext uri="{FF2B5EF4-FFF2-40B4-BE49-F238E27FC236}">
                <a16:creationId xmlns:a16="http://schemas.microsoft.com/office/drawing/2014/main" id="{9CFE6B6E-3B42-D94D-BA9C-1762B06DF84B}"/>
              </a:ext>
            </a:extLst>
          </p:cNvPr>
          <p:cNvSpPr/>
          <p:nvPr/>
        </p:nvSpPr>
        <p:spPr>
          <a:xfrm>
            <a:off x="3833357" y="4732770"/>
            <a:ext cx="501316" cy="152249"/>
          </a:xfrm>
          <a:prstGeom prst="round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50" b="1" dirty="0">
                <a:solidFill>
                  <a:schemeClr val="bg1"/>
                </a:solidFill>
                <a:latin typeface="Century Gothic" panose="020B0502020202020204" pitchFamily="34" charset="0"/>
              </a:rPr>
              <a:t>KinGAP</a:t>
            </a:r>
          </a:p>
        </p:txBody>
      </p:sp>
      <p:sp>
        <p:nvSpPr>
          <p:cNvPr id="155" name="Rounded Rectangle 154">
            <a:extLst>
              <a:ext uri="{FF2B5EF4-FFF2-40B4-BE49-F238E27FC236}">
                <a16:creationId xmlns:a16="http://schemas.microsoft.com/office/drawing/2014/main" id="{523DB755-5101-AE42-AC88-02D24CB9CEA2}"/>
              </a:ext>
            </a:extLst>
          </p:cNvPr>
          <p:cNvSpPr/>
          <p:nvPr/>
        </p:nvSpPr>
        <p:spPr>
          <a:xfrm>
            <a:off x="3835212" y="4897874"/>
            <a:ext cx="501316" cy="152249"/>
          </a:xfrm>
          <a:prstGeom prst="round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50" b="1" dirty="0">
                <a:solidFill>
                  <a:schemeClr val="bg1"/>
                </a:solidFill>
                <a:latin typeface="Century Gothic" panose="020B0502020202020204" pitchFamily="34" charset="0"/>
              </a:rPr>
              <a:t>GA/GR (LA)</a:t>
            </a:r>
          </a:p>
        </p:txBody>
      </p:sp>
      <p:sp>
        <p:nvSpPr>
          <p:cNvPr id="156" name="Rounded Rectangle 155">
            <a:extLst>
              <a:ext uri="{FF2B5EF4-FFF2-40B4-BE49-F238E27FC236}">
                <a16:creationId xmlns:a16="http://schemas.microsoft.com/office/drawing/2014/main" id="{FF53D71E-77E2-1A48-A781-8B5B61D6CE87}"/>
              </a:ext>
            </a:extLst>
          </p:cNvPr>
          <p:cNvSpPr/>
          <p:nvPr/>
        </p:nvSpPr>
        <p:spPr>
          <a:xfrm>
            <a:off x="4098670" y="4054060"/>
            <a:ext cx="528071" cy="152249"/>
          </a:xfrm>
          <a:prstGeom prst="round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50" b="1" dirty="0">
                <a:solidFill>
                  <a:schemeClr val="bg1"/>
                </a:solidFill>
                <a:latin typeface="Century Gothic" panose="020B0502020202020204" pitchFamily="34" charset="0"/>
              </a:rPr>
              <a:t>Child Care</a:t>
            </a:r>
          </a:p>
        </p:txBody>
      </p:sp>
      <p:sp>
        <p:nvSpPr>
          <p:cNvPr id="160" name="Rounded Rectangle 159">
            <a:extLst>
              <a:ext uri="{FF2B5EF4-FFF2-40B4-BE49-F238E27FC236}">
                <a16:creationId xmlns:a16="http://schemas.microsoft.com/office/drawing/2014/main" id="{948ABD07-EC18-1A41-925E-FE894ADFB7C2}"/>
              </a:ext>
            </a:extLst>
          </p:cNvPr>
          <p:cNvSpPr/>
          <p:nvPr/>
        </p:nvSpPr>
        <p:spPr>
          <a:xfrm>
            <a:off x="4095492" y="4223968"/>
            <a:ext cx="528071" cy="152249"/>
          </a:xfrm>
          <a:prstGeom prst="round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50" b="1" dirty="0">
                <a:solidFill>
                  <a:schemeClr val="bg1"/>
                </a:solidFill>
                <a:latin typeface="Century Gothic" panose="020B0502020202020204" pitchFamily="34" charset="0"/>
              </a:rPr>
              <a:t>Refugee Assistance</a:t>
            </a:r>
          </a:p>
        </p:txBody>
      </p:sp>
      <p:sp>
        <p:nvSpPr>
          <p:cNvPr id="162" name="Rounded Rectangle 161">
            <a:extLst>
              <a:ext uri="{FF2B5EF4-FFF2-40B4-BE49-F238E27FC236}">
                <a16:creationId xmlns:a16="http://schemas.microsoft.com/office/drawing/2014/main" id="{E548DB84-D059-7B49-95E2-BA6F22F61FC9}"/>
              </a:ext>
            </a:extLst>
          </p:cNvPr>
          <p:cNvSpPr/>
          <p:nvPr/>
        </p:nvSpPr>
        <p:spPr>
          <a:xfrm>
            <a:off x="4097347" y="4390099"/>
            <a:ext cx="528071" cy="152249"/>
          </a:xfrm>
          <a:prstGeom prst="round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50" b="1" dirty="0">
                <a:solidFill>
                  <a:schemeClr val="bg1"/>
                </a:solidFill>
                <a:latin typeface="Century Gothic" panose="020B0502020202020204" pitchFamily="34" charset="0"/>
              </a:rPr>
              <a:t>CMSP</a:t>
            </a:r>
          </a:p>
        </p:txBody>
      </p:sp>
      <p:sp>
        <p:nvSpPr>
          <p:cNvPr id="164" name="Rounded Rectangle 163">
            <a:extLst>
              <a:ext uri="{FF2B5EF4-FFF2-40B4-BE49-F238E27FC236}">
                <a16:creationId xmlns:a16="http://schemas.microsoft.com/office/drawing/2014/main" id="{EF4CDE5D-D5DA-EB40-B29C-D42F43BBCFA0}"/>
              </a:ext>
            </a:extLst>
          </p:cNvPr>
          <p:cNvSpPr/>
          <p:nvPr/>
        </p:nvSpPr>
        <p:spPr>
          <a:xfrm>
            <a:off x="4353024" y="4561726"/>
            <a:ext cx="501316" cy="152249"/>
          </a:xfrm>
          <a:prstGeom prst="round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50" b="1" dirty="0">
                <a:solidFill>
                  <a:schemeClr val="bg1"/>
                </a:solidFill>
                <a:latin typeface="Century Gothic" panose="020B0502020202020204" pitchFamily="34" charset="0"/>
              </a:rPr>
              <a:t>CAPI</a:t>
            </a:r>
          </a:p>
        </p:txBody>
      </p:sp>
      <p:sp>
        <p:nvSpPr>
          <p:cNvPr id="167" name="Rounded Rectangle 166">
            <a:extLst>
              <a:ext uri="{FF2B5EF4-FFF2-40B4-BE49-F238E27FC236}">
                <a16:creationId xmlns:a16="http://schemas.microsoft.com/office/drawing/2014/main" id="{BB6F1D31-308B-E345-86B8-B9AEF68F56CB}"/>
              </a:ext>
            </a:extLst>
          </p:cNvPr>
          <p:cNvSpPr/>
          <p:nvPr/>
        </p:nvSpPr>
        <p:spPr>
          <a:xfrm>
            <a:off x="4358109" y="4731634"/>
            <a:ext cx="501316" cy="152249"/>
          </a:xfrm>
          <a:prstGeom prst="round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50" b="1" dirty="0">
                <a:solidFill>
                  <a:schemeClr val="bg1"/>
                </a:solidFill>
                <a:latin typeface="Century Gothic" panose="020B0502020202020204" pitchFamily="34" charset="0"/>
              </a:rPr>
              <a:t>AAP</a:t>
            </a:r>
          </a:p>
        </p:txBody>
      </p:sp>
      <p:sp>
        <p:nvSpPr>
          <p:cNvPr id="173" name="Rounded Rectangle 172">
            <a:extLst>
              <a:ext uri="{FF2B5EF4-FFF2-40B4-BE49-F238E27FC236}">
                <a16:creationId xmlns:a16="http://schemas.microsoft.com/office/drawing/2014/main" id="{688161CA-8B80-C74B-99D4-657CB1D27722}"/>
              </a:ext>
            </a:extLst>
          </p:cNvPr>
          <p:cNvSpPr/>
          <p:nvPr/>
        </p:nvSpPr>
        <p:spPr>
          <a:xfrm>
            <a:off x="4351701" y="4896739"/>
            <a:ext cx="501316" cy="152249"/>
          </a:xfrm>
          <a:prstGeom prst="round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50" b="1" dirty="0">
                <a:solidFill>
                  <a:schemeClr val="bg1"/>
                </a:solidFill>
                <a:latin typeface="Century Gothic" panose="020B0502020202020204" pitchFamily="34" charset="0"/>
              </a:rPr>
              <a:t>EA</a:t>
            </a:r>
          </a:p>
        </p:txBody>
      </p:sp>
      <p:sp>
        <p:nvSpPr>
          <p:cNvPr id="174" name="Rounded Rectangle 173">
            <a:extLst>
              <a:ext uri="{FF2B5EF4-FFF2-40B4-BE49-F238E27FC236}">
                <a16:creationId xmlns:a16="http://schemas.microsoft.com/office/drawing/2014/main" id="{12B9900B-3339-FE48-B9A7-50EFCBDC1AA2}"/>
              </a:ext>
            </a:extLst>
          </p:cNvPr>
          <p:cNvSpPr/>
          <p:nvPr/>
        </p:nvSpPr>
        <p:spPr>
          <a:xfrm>
            <a:off x="4652257" y="4053564"/>
            <a:ext cx="598206" cy="147608"/>
          </a:xfrm>
          <a:prstGeom prst="round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50" b="1" dirty="0">
                <a:solidFill>
                  <a:schemeClr val="bg1"/>
                </a:solidFill>
                <a:latin typeface="Century Gothic" panose="020B0502020202020204" pitchFamily="34" charset="0"/>
              </a:rPr>
              <a:t>Employment</a:t>
            </a:r>
          </a:p>
          <a:p>
            <a:pPr algn="ctr"/>
            <a:r>
              <a:rPr lang="en-US" sz="450" b="1" dirty="0">
                <a:solidFill>
                  <a:schemeClr val="bg1"/>
                </a:solidFill>
                <a:latin typeface="Century Gothic" panose="020B0502020202020204" pitchFamily="34" charset="0"/>
              </a:rPr>
              <a:t>Services</a:t>
            </a:r>
          </a:p>
        </p:txBody>
      </p:sp>
      <p:sp>
        <p:nvSpPr>
          <p:cNvPr id="9" name="Rectangle 8">
            <a:extLst>
              <a:ext uri="{FF2B5EF4-FFF2-40B4-BE49-F238E27FC236}">
                <a16:creationId xmlns:a16="http://schemas.microsoft.com/office/drawing/2014/main" id="{45059ED6-C2E3-F446-AAD4-E781D84E0B3B}"/>
              </a:ext>
            </a:extLst>
          </p:cNvPr>
          <p:cNvSpPr/>
          <p:nvPr/>
        </p:nvSpPr>
        <p:spPr>
          <a:xfrm>
            <a:off x="276287" y="5123600"/>
            <a:ext cx="202367" cy="16506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78" name="Rectangle 177">
            <a:extLst>
              <a:ext uri="{FF2B5EF4-FFF2-40B4-BE49-F238E27FC236}">
                <a16:creationId xmlns:a16="http://schemas.microsoft.com/office/drawing/2014/main" id="{CBBCB8E1-A598-EA46-B315-C72303D195F5}"/>
              </a:ext>
            </a:extLst>
          </p:cNvPr>
          <p:cNvSpPr/>
          <p:nvPr/>
        </p:nvSpPr>
        <p:spPr>
          <a:xfrm>
            <a:off x="276287" y="4890418"/>
            <a:ext cx="202367" cy="165060"/>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24" name="TextBox 23">
            <a:extLst>
              <a:ext uri="{FF2B5EF4-FFF2-40B4-BE49-F238E27FC236}">
                <a16:creationId xmlns:a16="http://schemas.microsoft.com/office/drawing/2014/main" id="{6145BC52-5F0C-F145-8483-B2150B5994C9}"/>
              </a:ext>
            </a:extLst>
          </p:cNvPr>
          <p:cNvSpPr txBox="1"/>
          <p:nvPr/>
        </p:nvSpPr>
        <p:spPr>
          <a:xfrm>
            <a:off x="454301" y="4871588"/>
            <a:ext cx="995785" cy="473206"/>
          </a:xfrm>
          <a:prstGeom prst="rect">
            <a:avLst/>
          </a:prstGeom>
          <a:noFill/>
        </p:spPr>
        <p:txBody>
          <a:bodyPr wrap="none" rtlCol="0">
            <a:spAutoFit/>
          </a:bodyPr>
          <a:lstStyle/>
          <a:p>
            <a:r>
              <a:rPr lang="en-US" sz="825" dirty="0"/>
              <a:t>Existing</a:t>
            </a:r>
          </a:p>
          <a:p>
            <a:endParaRPr lang="en-US" sz="825" dirty="0"/>
          </a:p>
          <a:p>
            <a:r>
              <a:rPr lang="en-US" sz="825" dirty="0"/>
              <a:t>New/Expanded</a:t>
            </a:r>
          </a:p>
        </p:txBody>
      </p:sp>
      <p:sp>
        <p:nvSpPr>
          <p:cNvPr id="25" name="TextBox 24">
            <a:extLst>
              <a:ext uri="{FF2B5EF4-FFF2-40B4-BE49-F238E27FC236}">
                <a16:creationId xmlns:a16="http://schemas.microsoft.com/office/drawing/2014/main" id="{BD2BE40D-925C-6C40-8072-9BD1AF1D694D}"/>
              </a:ext>
            </a:extLst>
          </p:cNvPr>
          <p:cNvSpPr txBox="1"/>
          <p:nvPr/>
        </p:nvSpPr>
        <p:spPr>
          <a:xfrm>
            <a:off x="200948" y="4652217"/>
            <a:ext cx="689612" cy="253916"/>
          </a:xfrm>
          <a:prstGeom prst="rect">
            <a:avLst/>
          </a:prstGeom>
          <a:noFill/>
        </p:spPr>
        <p:txBody>
          <a:bodyPr wrap="none" rtlCol="0">
            <a:spAutoFit/>
          </a:bodyPr>
          <a:lstStyle/>
          <a:p>
            <a:r>
              <a:rPr lang="en-US" sz="1050" dirty="0"/>
              <a:t>Legend</a:t>
            </a:r>
          </a:p>
        </p:txBody>
      </p:sp>
      <p:grpSp>
        <p:nvGrpSpPr>
          <p:cNvPr id="182" name="Group 181">
            <a:extLst>
              <a:ext uri="{FF2B5EF4-FFF2-40B4-BE49-F238E27FC236}">
                <a16:creationId xmlns:a16="http://schemas.microsoft.com/office/drawing/2014/main" id="{CF6C2EDD-6607-AF41-BE5C-0E5873261265}"/>
              </a:ext>
            </a:extLst>
          </p:cNvPr>
          <p:cNvGrpSpPr/>
          <p:nvPr/>
        </p:nvGrpSpPr>
        <p:grpSpPr>
          <a:xfrm>
            <a:off x="8160013" y="4531943"/>
            <a:ext cx="1059373" cy="606015"/>
            <a:chOff x="8438133" y="4499138"/>
            <a:chExt cx="1412497" cy="808020"/>
          </a:xfrm>
        </p:grpSpPr>
        <p:cxnSp>
          <p:nvCxnSpPr>
            <p:cNvPr id="183" name="Straight Connector 182">
              <a:extLst>
                <a:ext uri="{FF2B5EF4-FFF2-40B4-BE49-F238E27FC236}">
                  <a16:creationId xmlns:a16="http://schemas.microsoft.com/office/drawing/2014/main" id="{8597A09F-2ADA-7744-912C-EC14EF35083B}"/>
                </a:ext>
              </a:extLst>
            </p:cNvPr>
            <p:cNvCxnSpPr>
              <a:cxnSpLocks/>
            </p:cNvCxnSpPr>
            <p:nvPr/>
          </p:nvCxnSpPr>
          <p:spPr>
            <a:xfrm>
              <a:off x="8558824" y="4515951"/>
              <a:ext cx="3661" cy="791207"/>
            </a:xfrm>
            <a:prstGeom prst="line">
              <a:avLst/>
            </a:prstGeom>
            <a:ln w="28575">
              <a:solidFill>
                <a:srgbClr val="002060"/>
              </a:solidFill>
              <a:headEnd type="none"/>
              <a:tailEnd type="none"/>
            </a:ln>
            <a:effectLst/>
          </p:spPr>
          <p:style>
            <a:lnRef idx="1">
              <a:schemeClr val="accent1"/>
            </a:lnRef>
            <a:fillRef idx="0">
              <a:schemeClr val="accent1"/>
            </a:fillRef>
            <a:effectRef idx="0">
              <a:schemeClr val="accent1"/>
            </a:effectRef>
            <a:fontRef idx="minor">
              <a:schemeClr val="tx1"/>
            </a:fontRef>
          </p:style>
        </p:cxnSp>
        <p:pic>
          <p:nvPicPr>
            <p:cNvPr id="184" name="Graphic 183" descr="Flag">
              <a:extLst>
                <a:ext uri="{FF2B5EF4-FFF2-40B4-BE49-F238E27FC236}">
                  <a16:creationId xmlns:a16="http://schemas.microsoft.com/office/drawing/2014/main" id="{0C10187D-4A79-EE4B-91C6-3251BA2684A6}"/>
                </a:ext>
              </a:extLst>
            </p:cNvPr>
            <p:cNvPicPr>
              <a:picLocks noChangeAspect="1"/>
            </p:cNvPicPr>
            <p:nvPr/>
          </p:nvPicPr>
          <p:blipFill rotWithShape="1">
            <a:blip r:embed="rId9">
              <a:extLst>
                <a:ext uri="{96DAC541-7B7A-43D3-8B79-37D633B846F1}">
                  <asvg:svgBlip xmlns:asvg="http://schemas.microsoft.com/office/drawing/2016/SVG/main" r:embed="rId10"/>
                </a:ext>
              </a:extLst>
            </a:blip>
            <a:srcRect l="31060" b="49539"/>
            <a:stretch/>
          </p:blipFill>
          <p:spPr>
            <a:xfrm>
              <a:off x="8450884" y="4499138"/>
              <a:ext cx="1399746" cy="461412"/>
            </a:xfrm>
            <a:prstGeom prst="rect">
              <a:avLst/>
            </a:prstGeom>
          </p:spPr>
        </p:pic>
        <p:sp>
          <p:nvSpPr>
            <p:cNvPr id="185" name="TextBox 184">
              <a:extLst>
                <a:ext uri="{FF2B5EF4-FFF2-40B4-BE49-F238E27FC236}">
                  <a16:creationId xmlns:a16="http://schemas.microsoft.com/office/drawing/2014/main" id="{77D9F904-3218-7544-A4B3-4A577DF09AFC}"/>
                </a:ext>
              </a:extLst>
            </p:cNvPr>
            <p:cNvSpPr txBox="1"/>
            <p:nvPr/>
          </p:nvSpPr>
          <p:spPr>
            <a:xfrm>
              <a:off x="8438133" y="4562949"/>
              <a:ext cx="1168838" cy="307776"/>
            </a:xfrm>
            <a:prstGeom prst="rect">
              <a:avLst/>
            </a:prstGeom>
            <a:noFill/>
          </p:spPr>
          <p:txBody>
            <a:bodyPr wrap="square" rtlCol="0">
              <a:spAutoFit/>
            </a:bodyPr>
            <a:lstStyle/>
            <a:p>
              <a:r>
                <a:rPr lang="en-US" sz="900" b="1" i="1" dirty="0">
                  <a:solidFill>
                    <a:schemeClr val="bg1"/>
                  </a:solidFill>
                  <a:latin typeface="Century Gothic" panose="020B0502020202020204" pitchFamily="34" charset="0"/>
                </a:rPr>
                <a:t>Data Lake</a:t>
              </a:r>
            </a:p>
          </p:txBody>
        </p:sp>
      </p:grpSp>
      <p:cxnSp>
        <p:nvCxnSpPr>
          <p:cNvPr id="150" name="Straight Connector 149">
            <a:extLst>
              <a:ext uri="{FF2B5EF4-FFF2-40B4-BE49-F238E27FC236}">
                <a16:creationId xmlns:a16="http://schemas.microsoft.com/office/drawing/2014/main" id="{05274353-87E9-F34B-AFEB-BB93C45D12C2}"/>
              </a:ext>
            </a:extLst>
          </p:cNvPr>
          <p:cNvCxnSpPr>
            <a:cxnSpLocks/>
          </p:cNvCxnSpPr>
          <p:nvPr/>
        </p:nvCxnSpPr>
        <p:spPr>
          <a:xfrm>
            <a:off x="3749623" y="3893731"/>
            <a:ext cx="0" cy="640686"/>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151" name="Rounded Rectangle 150">
            <a:extLst>
              <a:ext uri="{FF2B5EF4-FFF2-40B4-BE49-F238E27FC236}">
                <a16:creationId xmlns:a16="http://schemas.microsoft.com/office/drawing/2014/main" id="{A969DB34-00F8-6C4B-9A34-7EFF8D782204}"/>
              </a:ext>
            </a:extLst>
          </p:cNvPr>
          <p:cNvSpPr/>
          <p:nvPr/>
        </p:nvSpPr>
        <p:spPr>
          <a:xfrm>
            <a:off x="3598025" y="3471537"/>
            <a:ext cx="817174" cy="152249"/>
          </a:xfrm>
          <a:prstGeom prst="round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25" b="1" dirty="0">
                <a:solidFill>
                  <a:schemeClr val="bg1"/>
                </a:solidFill>
                <a:latin typeface="Century Gothic" panose="020B0502020202020204" pitchFamily="34" charset="0"/>
              </a:rPr>
              <a:t>Consolidated Imaging</a:t>
            </a:r>
          </a:p>
        </p:txBody>
      </p:sp>
      <p:sp>
        <p:nvSpPr>
          <p:cNvPr id="152" name="Rounded Rectangle 151">
            <a:extLst>
              <a:ext uri="{FF2B5EF4-FFF2-40B4-BE49-F238E27FC236}">
                <a16:creationId xmlns:a16="http://schemas.microsoft.com/office/drawing/2014/main" id="{70EA7B72-EDF9-6347-B5BF-43C28C15B47F}"/>
              </a:ext>
            </a:extLst>
          </p:cNvPr>
          <p:cNvSpPr/>
          <p:nvPr/>
        </p:nvSpPr>
        <p:spPr>
          <a:xfrm>
            <a:off x="4443835" y="2887010"/>
            <a:ext cx="817174" cy="190332"/>
          </a:xfrm>
          <a:prstGeom prst="round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25" b="1" dirty="0">
                <a:solidFill>
                  <a:schemeClr val="bg1"/>
                </a:solidFill>
                <a:latin typeface="Century Gothic" panose="020B0502020202020204" pitchFamily="34" charset="0"/>
              </a:rPr>
              <a:t>58-County Task Management</a:t>
            </a:r>
          </a:p>
        </p:txBody>
      </p:sp>
      <p:sp>
        <p:nvSpPr>
          <p:cNvPr id="3" name="Title 2">
            <a:extLst>
              <a:ext uri="{FF2B5EF4-FFF2-40B4-BE49-F238E27FC236}">
                <a16:creationId xmlns:a16="http://schemas.microsoft.com/office/drawing/2014/main" id="{6B7E5A5B-A8E5-4B27-9DD6-CCF4D2E7A066}"/>
              </a:ext>
            </a:extLst>
          </p:cNvPr>
          <p:cNvSpPr>
            <a:spLocks noGrp="1"/>
          </p:cNvSpPr>
          <p:nvPr>
            <p:ph type="title"/>
          </p:nvPr>
        </p:nvSpPr>
        <p:spPr/>
        <p:txBody>
          <a:bodyPr/>
          <a:lstStyle/>
          <a:p>
            <a:r>
              <a:rPr lang="en-US" dirty="0"/>
              <a:t>Our future State</a:t>
            </a:r>
          </a:p>
        </p:txBody>
      </p:sp>
      <p:sp>
        <p:nvSpPr>
          <p:cNvPr id="4" name="Text Placeholder 3">
            <a:extLst>
              <a:ext uri="{FF2B5EF4-FFF2-40B4-BE49-F238E27FC236}">
                <a16:creationId xmlns:a16="http://schemas.microsoft.com/office/drawing/2014/main" id="{268C46CB-8E86-4D11-A890-F29678E1B864}"/>
              </a:ext>
            </a:extLst>
          </p:cNvPr>
          <p:cNvSpPr>
            <a:spLocks noGrp="1"/>
          </p:cNvSpPr>
          <p:nvPr>
            <p:ph type="body" sz="quarter" idx="10"/>
          </p:nvPr>
        </p:nvSpPr>
        <p:spPr/>
        <p:txBody>
          <a:bodyPr/>
          <a:lstStyle/>
          <a:p>
            <a:r>
              <a:rPr lang="en-US" dirty="0"/>
              <a:t>Foster Care Eligibility Determination (FCED)</a:t>
            </a:r>
          </a:p>
        </p:txBody>
      </p:sp>
      <p:sp>
        <p:nvSpPr>
          <p:cNvPr id="6" name="TextBox 5">
            <a:extLst>
              <a:ext uri="{FF2B5EF4-FFF2-40B4-BE49-F238E27FC236}">
                <a16:creationId xmlns:a16="http://schemas.microsoft.com/office/drawing/2014/main" id="{AC6E13A3-EE52-4C65-BD33-2BCA7889B502}"/>
              </a:ext>
            </a:extLst>
          </p:cNvPr>
          <p:cNvSpPr txBox="1"/>
          <p:nvPr/>
        </p:nvSpPr>
        <p:spPr>
          <a:xfrm>
            <a:off x="39337" y="5942683"/>
            <a:ext cx="8882743" cy="338554"/>
          </a:xfrm>
          <a:prstGeom prst="rect">
            <a:avLst/>
          </a:prstGeom>
          <a:noFill/>
        </p:spPr>
        <p:txBody>
          <a:bodyPr wrap="square" rtlCol="0">
            <a:spAutoFit/>
          </a:bodyPr>
          <a:lstStyle/>
          <a:p>
            <a:r>
              <a:rPr lang="en-US" sz="1600" dirty="0"/>
              <a:t>Complete functionality to interface in CARES for Foster Care Eligibility Determination. </a:t>
            </a:r>
          </a:p>
        </p:txBody>
      </p:sp>
    </p:spTree>
    <p:extLst>
      <p:ext uri="{BB962C8B-B14F-4D97-AF65-F5344CB8AC3E}">
        <p14:creationId xmlns:p14="http://schemas.microsoft.com/office/powerpoint/2010/main" val="2296442166"/>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1E95D0-DDDF-4A5E-9DEB-118492E39B89}"/>
              </a:ext>
            </a:extLst>
          </p:cNvPr>
          <p:cNvSpPr>
            <a:spLocks noGrp="1"/>
          </p:cNvSpPr>
          <p:nvPr>
            <p:ph type="title"/>
          </p:nvPr>
        </p:nvSpPr>
        <p:spPr>
          <a:xfrm>
            <a:off x="292260" y="13536"/>
            <a:ext cx="8614634" cy="535392"/>
          </a:xfrm>
        </p:spPr>
        <p:txBody>
          <a:bodyPr/>
          <a:lstStyle/>
          <a:p>
            <a:r>
              <a:rPr lang="en-US" dirty="0"/>
              <a:t>Revised CalSAWS DD&amp;I Project Schedule</a:t>
            </a:r>
          </a:p>
        </p:txBody>
      </p:sp>
      <p:sp>
        <p:nvSpPr>
          <p:cNvPr id="3" name="Text Placeholder 2">
            <a:extLst>
              <a:ext uri="{FF2B5EF4-FFF2-40B4-BE49-F238E27FC236}">
                <a16:creationId xmlns:a16="http://schemas.microsoft.com/office/drawing/2014/main" id="{F5894FCE-CE04-4494-BFA5-18828F1BBD5C}"/>
              </a:ext>
            </a:extLst>
          </p:cNvPr>
          <p:cNvSpPr>
            <a:spLocks noGrp="1"/>
          </p:cNvSpPr>
          <p:nvPr>
            <p:ph type="body" sz="quarter" idx="10"/>
          </p:nvPr>
        </p:nvSpPr>
        <p:spPr/>
        <p:txBody>
          <a:bodyPr>
            <a:normAutofit fontScale="62500" lnSpcReduction="20000"/>
          </a:bodyPr>
          <a:lstStyle/>
          <a:p>
            <a:r>
              <a:rPr lang="en-US" dirty="0"/>
              <a:t>Functional Area Overview:</a:t>
            </a:r>
          </a:p>
          <a:p>
            <a:r>
              <a:rPr lang="en-US" dirty="0"/>
              <a:t>Foster Care</a:t>
            </a:r>
          </a:p>
        </p:txBody>
      </p:sp>
      <p:graphicFrame>
        <p:nvGraphicFramePr>
          <p:cNvPr id="7" name="Table 6">
            <a:extLst>
              <a:ext uri="{FF2B5EF4-FFF2-40B4-BE49-F238E27FC236}">
                <a16:creationId xmlns:a16="http://schemas.microsoft.com/office/drawing/2014/main" id="{445B994D-F646-46CE-ABB3-51D506F643F4}"/>
              </a:ext>
            </a:extLst>
          </p:cNvPr>
          <p:cNvGraphicFramePr>
            <a:graphicFrameLocks noGrp="1"/>
          </p:cNvGraphicFramePr>
          <p:nvPr>
            <p:extLst>
              <p:ext uri="{D42A27DB-BD31-4B8C-83A1-F6EECF244321}">
                <p14:modId xmlns:p14="http://schemas.microsoft.com/office/powerpoint/2010/main" val="3765197126"/>
              </p:ext>
            </p:extLst>
          </p:nvPr>
        </p:nvGraphicFramePr>
        <p:xfrm>
          <a:off x="548640" y="1677725"/>
          <a:ext cx="7498080" cy="2638582"/>
        </p:xfrm>
        <a:graphic>
          <a:graphicData uri="http://schemas.openxmlformats.org/drawingml/2006/table">
            <a:tbl>
              <a:tblPr firstRow="1" bandRow="1">
                <a:tableStyleId>{5C22544A-7EE6-4342-B048-85BDC9FD1C3A}</a:tableStyleId>
              </a:tblPr>
              <a:tblGrid>
                <a:gridCol w="2560320">
                  <a:extLst>
                    <a:ext uri="{9D8B030D-6E8A-4147-A177-3AD203B41FA5}">
                      <a16:colId xmlns:a16="http://schemas.microsoft.com/office/drawing/2014/main" val="3970559001"/>
                    </a:ext>
                  </a:extLst>
                </a:gridCol>
                <a:gridCol w="4937760">
                  <a:extLst>
                    <a:ext uri="{9D8B030D-6E8A-4147-A177-3AD203B41FA5}">
                      <a16:colId xmlns:a16="http://schemas.microsoft.com/office/drawing/2014/main" val="1636301045"/>
                    </a:ext>
                  </a:extLst>
                </a:gridCol>
              </a:tblGrid>
              <a:tr h="404891">
                <a:tc>
                  <a:txBody>
                    <a:bodyPr/>
                    <a:lstStyle/>
                    <a:p>
                      <a:r>
                        <a:rPr lang="en-US" dirty="0"/>
                        <a:t>Category</a:t>
                      </a:r>
                    </a:p>
                  </a:txBody>
                  <a:tcPr/>
                </a:tc>
                <a:tc>
                  <a:txBody>
                    <a:bodyPr/>
                    <a:lstStyle/>
                    <a:p>
                      <a:r>
                        <a:rPr lang="en-US" dirty="0"/>
                        <a:t>Description</a:t>
                      </a:r>
                    </a:p>
                  </a:txBody>
                  <a:tcPr/>
                </a:tc>
                <a:extLst>
                  <a:ext uri="{0D108BD9-81ED-4DB2-BD59-A6C34878D82A}">
                    <a16:rowId xmlns:a16="http://schemas.microsoft.com/office/drawing/2014/main" val="2211418119"/>
                  </a:ext>
                </a:extLst>
              </a:tr>
              <a:tr h="404891">
                <a:tc>
                  <a:txBody>
                    <a:bodyPr/>
                    <a:lstStyle/>
                    <a:p>
                      <a:r>
                        <a:rPr lang="en-US" dirty="0"/>
                        <a:t>Phase 1</a:t>
                      </a:r>
                    </a:p>
                    <a:p>
                      <a:r>
                        <a:rPr lang="en-US" dirty="0"/>
                        <a:t>(Final solution is not confirmed)</a:t>
                      </a:r>
                    </a:p>
                  </a:txBody>
                  <a:tcPr/>
                </a:tc>
                <a:tc>
                  <a:txBody>
                    <a:bodyPr/>
                    <a:lstStyle/>
                    <a:p>
                      <a:r>
                        <a:rPr lang="en-US" sz="1800" dirty="0"/>
                        <a:t>Update CalSAWS with additional data collection elements, eligibility rules, NOAs, State forms, reports, and fiscal processing</a:t>
                      </a:r>
                    </a:p>
                    <a:p>
                      <a:r>
                        <a:rPr lang="en-US" sz="1800" dirty="0"/>
                        <a:t>One way, inbound interface with CWS. </a:t>
                      </a:r>
                      <a:endParaRPr lang="en-US" sz="1800" dirty="0">
                        <a:highlight>
                          <a:srgbClr val="FFFF00"/>
                        </a:highlight>
                      </a:endParaRPr>
                    </a:p>
                  </a:txBody>
                  <a:tcPr/>
                </a:tc>
                <a:extLst>
                  <a:ext uri="{0D108BD9-81ED-4DB2-BD59-A6C34878D82A}">
                    <a16:rowId xmlns:a16="http://schemas.microsoft.com/office/drawing/2014/main" val="59522617"/>
                  </a:ext>
                </a:extLst>
              </a:tr>
              <a:tr h="404891">
                <a:tc>
                  <a:txBody>
                    <a:bodyPr/>
                    <a:lstStyle/>
                    <a:p>
                      <a:r>
                        <a:rPr lang="en-US" dirty="0"/>
                        <a:t>Phase 2</a:t>
                      </a:r>
                    </a:p>
                  </a:txBody>
                  <a:tcPr/>
                </a:tc>
                <a:tc>
                  <a:txBody>
                    <a:bodyPr/>
                    <a:lstStyle/>
                    <a:p>
                      <a:r>
                        <a:rPr lang="en-US" dirty="0"/>
                        <a:t>Integration with CWS-CARES System</a:t>
                      </a:r>
                    </a:p>
                  </a:txBody>
                  <a:tcPr/>
                </a:tc>
                <a:extLst>
                  <a:ext uri="{0D108BD9-81ED-4DB2-BD59-A6C34878D82A}">
                    <a16:rowId xmlns:a16="http://schemas.microsoft.com/office/drawing/2014/main" val="3671501727"/>
                  </a:ext>
                </a:extLst>
              </a:tr>
              <a:tr h="404891">
                <a:tc>
                  <a:txBody>
                    <a:bodyPr/>
                    <a:lstStyle/>
                    <a:p>
                      <a:r>
                        <a:rPr lang="en-US" dirty="0"/>
                        <a:t>Dependencies</a:t>
                      </a:r>
                    </a:p>
                  </a:txBody>
                  <a:tcPr/>
                </a:tc>
                <a:tc>
                  <a:txBody>
                    <a:bodyPr/>
                    <a:lstStyle/>
                    <a:p>
                      <a:r>
                        <a:rPr lang="en-US" dirty="0"/>
                        <a:t>Timing of the CWS-CARES System go-live.</a:t>
                      </a:r>
                    </a:p>
                    <a:p>
                      <a:r>
                        <a:rPr lang="en-US" dirty="0"/>
                        <a:t>Downstream impact on training</a:t>
                      </a:r>
                    </a:p>
                  </a:txBody>
                  <a:tcPr/>
                </a:tc>
                <a:extLst>
                  <a:ext uri="{0D108BD9-81ED-4DB2-BD59-A6C34878D82A}">
                    <a16:rowId xmlns:a16="http://schemas.microsoft.com/office/drawing/2014/main" val="3421397554"/>
                  </a:ext>
                </a:extLst>
              </a:tr>
            </a:tbl>
          </a:graphicData>
        </a:graphic>
      </p:graphicFrame>
    </p:spTree>
    <p:extLst>
      <p:ext uri="{BB962C8B-B14F-4D97-AF65-F5344CB8AC3E}">
        <p14:creationId xmlns:p14="http://schemas.microsoft.com/office/powerpoint/2010/main" val="2057821079"/>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1E95D0-DDDF-4A5E-9DEB-118492E39B89}"/>
              </a:ext>
            </a:extLst>
          </p:cNvPr>
          <p:cNvSpPr>
            <a:spLocks noGrp="1"/>
          </p:cNvSpPr>
          <p:nvPr>
            <p:ph type="title"/>
          </p:nvPr>
        </p:nvSpPr>
        <p:spPr>
          <a:xfrm>
            <a:off x="292260" y="13536"/>
            <a:ext cx="8614634" cy="535392"/>
          </a:xfrm>
        </p:spPr>
        <p:txBody>
          <a:bodyPr/>
          <a:lstStyle/>
          <a:p>
            <a:r>
              <a:rPr lang="en-US" dirty="0"/>
              <a:t>Revised CalSAWS DD&amp;I Project Schedule</a:t>
            </a:r>
          </a:p>
        </p:txBody>
      </p:sp>
      <p:sp>
        <p:nvSpPr>
          <p:cNvPr id="3" name="Text Placeholder 2">
            <a:extLst>
              <a:ext uri="{FF2B5EF4-FFF2-40B4-BE49-F238E27FC236}">
                <a16:creationId xmlns:a16="http://schemas.microsoft.com/office/drawing/2014/main" id="{F5894FCE-CE04-4494-BFA5-18828F1BBD5C}"/>
              </a:ext>
            </a:extLst>
          </p:cNvPr>
          <p:cNvSpPr>
            <a:spLocks noGrp="1"/>
          </p:cNvSpPr>
          <p:nvPr>
            <p:ph type="body" sz="quarter" idx="10"/>
          </p:nvPr>
        </p:nvSpPr>
        <p:spPr/>
        <p:txBody>
          <a:bodyPr/>
          <a:lstStyle/>
          <a:p>
            <a:r>
              <a:rPr lang="en-US" dirty="0"/>
              <a:t>Other Consortium Decision Points</a:t>
            </a:r>
          </a:p>
        </p:txBody>
      </p:sp>
      <p:graphicFrame>
        <p:nvGraphicFramePr>
          <p:cNvPr id="7" name="Table 6">
            <a:extLst>
              <a:ext uri="{FF2B5EF4-FFF2-40B4-BE49-F238E27FC236}">
                <a16:creationId xmlns:a16="http://schemas.microsoft.com/office/drawing/2014/main" id="{445B994D-F646-46CE-ABB3-51D506F643F4}"/>
              </a:ext>
            </a:extLst>
          </p:cNvPr>
          <p:cNvGraphicFramePr>
            <a:graphicFrameLocks noGrp="1"/>
          </p:cNvGraphicFramePr>
          <p:nvPr>
            <p:extLst/>
          </p:nvPr>
        </p:nvGraphicFramePr>
        <p:xfrm>
          <a:off x="548639" y="1165997"/>
          <a:ext cx="7706127" cy="4976891"/>
        </p:xfrm>
        <a:graphic>
          <a:graphicData uri="http://schemas.openxmlformats.org/drawingml/2006/table">
            <a:tbl>
              <a:tblPr firstRow="1" bandRow="1">
                <a:tableStyleId>{5C22544A-7EE6-4342-B048-85BDC9FD1C3A}</a:tableStyleId>
              </a:tblPr>
              <a:tblGrid>
                <a:gridCol w="2631360">
                  <a:extLst>
                    <a:ext uri="{9D8B030D-6E8A-4147-A177-3AD203B41FA5}">
                      <a16:colId xmlns:a16="http://schemas.microsoft.com/office/drawing/2014/main" val="3970559001"/>
                    </a:ext>
                  </a:extLst>
                </a:gridCol>
                <a:gridCol w="5074767">
                  <a:extLst>
                    <a:ext uri="{9D8B030D-6E8A-4147-A177-3AD203B41FA5}">
                      <a16:colId xmlns:a16="http://schemas.microsoft.com/office/drawing/2014/main" val="1636301045"/>
                    </a:ext>
                  </a:extLst>
                </a:gridCol>
              </a:tblGrid>
              <a:tr h="404891">
                <a:tc>
                  <a:txBody>
                    <a:bodyPr/>
                    <a:lstStyle/>
                    <a:p>
                      <a:r>
                        <a:rPr lang="en-US" dirty="0"/>
                        <a:t>Decision</a:t>
                      </a:r>
                    </a:p>
                  </a:txBody>
                  <a:tcPr/>
                </a:tc>
                <a:tc>
                  <a:txBody>
                    <a:bodyPr/>
                    <a:lstStyle/>
                    <a:p>
                      <a:r>
                        <a:rPr lang="en-US" dirty="0"/>
                        <a:t>Description</a:t>
                      </a:r>
                    </a:p>
                  </a:txBody>
                  <a:tcPr/>
                </a:tc>
                <a:extLst>
                  <a:ext uri="{0D108BD9-81ED-4DB2-BD59-A6C34878D82A}">
                    <a16:rowId xmlns:a16="http://schemas.microsoft.com/office/drawing/2014/main" val="2211418119"/>
                  </a:ext>
                </a:extLst>
              </a:tr>
              <a:tr h="404891">
                <a:tc>
                  <a:txBody>
                    <a:bodyPr/>
                    <a:lstStyle/>
                    <a:p>
                      <a:r>
                        <a:rPr lang="en-US" dirty="0"/>
                        <a:t>58 County Portal Solution</a:t>
                      </a:r>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dirty="0"/>
                        <a:t>Procurement pending.</a:t>
                      </a:r>
                    </a:p>
                    <a:p>
                      <a:pPr marL="0" marR="0" lvl="0" indent="0" algn="l" defTabSz="457200" rtl="0" eaLnBrk="1" fontAlgn="auto" latinLnBrk="0" hangingPunct="1">
                        <a:lnSpc>
                          <a:spcPct val="100000"/>
                        </a:lnSpc>
                        <a:spcBef>
                          <a:spcPts val="0"/>
                        </a:spcBef>
                        <a:spcAft>
                          <a:spcPts val="0"/>
                        </a:spcAft>
                        <a:buClrTx/>
                        <a:buSzTx/>
                        <a:buFontTx/>
                        <a:buNone/>
                        <a:tabLst/>
                        <a:defRPr/>
                      </a:pPr>
                      <a:r>
                        <a:rPr lang="en-US" dirty="0"/>
                        <a:t>If the new 58 County portal is not available by September 2021, C4Yourself would need to be integrated with CalSAWS for the 39 C-IV Counties.</a:t>
                      </a:r>
                    </a:p>
                    <a:p>
                      <a:pPr marL="0" marR="0" lvl="0" indent="0" algn="l" defTabSz="457200" rtl="0" eaLnBrk="1" fontAlgn="auto" latinLnBrk="0" hangingPunct="1">
                        <a:lnSpc>
                          <a:spcPct val="100000"/>
                        </a:lnSpc>
                        <a:spcBef>
                          <a:spcPts val="0"/>
                        </a:spcBef>
                        <a:spcAft>
                          <a:spcPts val="0"/>
                        </a:spcAft>
                        <a:buClrTx/>
                        <a:buSzTx/>
                        <a:buFontTx/>
                        <a:buNone/>
                        <a:tabLst/>
                        <a:defRPr/>
                      </a:pPr>
                      <a:r>
                        <a:rPr lang="en-US" dirty="0"/>
                        <a:t>YBN is already integrated with the CalSAWS system.</a:t>
                      </a:r>
                    </a:p>
                  </a:txBody>
                  <a:tcPr/>
                </a:tc>
                <a:extLst>
                  <a:ext uri="{0D108BD9-81ED-4DB2-BD59-A6C34878D82A}">
                    <a16:rowId xmlns:a16="http://schemas.microsoft.com/office/drawing/2014/main" val="59522617"/>
                  </a:ext>
                </a:extLst>
              </a:tr>
              <a:tr h="404891">
                <a:tc>
                  <a:txBody>
                    <a:bodyPr/>
                    <a:lstStyle/>
                    <a:p>
                      <a:r>
                        <a:rPr lang="en-US" dirty="0"/>
                        <a:t>58 County Contact Center Solution</a:t>
                      </a:r>
                    </a:p>
                  </a:txBody>
                  <a:tcPr/>
                </a:tc>
                <a:tc>
                  <a:txBody>
                    <a:bodyPr/>
                    <a:lstStyle/>
                    <a:p>
                      <a:r>
                        <a:rPr lang="en-US" dirty="0"/>
                        <a:t>Pending Consortium decision on the solution.</a:t>
                      </a:r>
                    </a:p>
                    <a:p>
                      <a:pPr marL="0" marR="0" lvl="0" indent="0" algn="l" defTabSz="457200" rtl="0" eaLnBrk="1" fontAlgn="auto" latinLnBrk="0" hangingPunct="1">
                        <a:lnSpc>
                          <a:spcPct val="100000"/>
                        </a:lnSpc>
                        <a:spcBef>
                          <a:spcPts val="0"/>
                        </a:spcBef>
                        <a:spcAft>
                          <a:spcPts val="0"/>
                        </a:spcAft>
                        <a:buClrTx/>
                        <a:buSzTx/>
                        <a:buFontTx/>
                        <a:buNone/>
                        <a:tabLst/>
                        <a:defRPr/>
                      </a:pPr>
                      <a:r>
                        <a:rPr lang="en-US" dirty="0"/>
                        <a:t>If the new 58 County Contact Center solution is not available by September 2021, integrate the C-IV Counties AWS Connect Contact Center solution with CalSAWS. </a:t>
                      </a:r>
                    </a:p>
                    <a:p>
                      <a:pPr marL="0" marR="0" lvl="0" indent="0" algn="l" defTabSz="457200" rtl="0" eaLnBrk="1" fontAlgn="auto" latinLnBrk="0" hangingPunct="1">
                        <a:lnSpc>
                          <a:spcPct val="100000"/>
                        </a:lnSpc>
                        <a:spcBef>
                          <a:spcPts val="0"/>
                        </a:spcBef>
                        <a:spcAft>
                          <a:spcPts val="0"/>
                        </a:spcAft>
                        <a:buClrTx/>
                        <a:buSzTx/>
                        <a:buFontTx/>
                        <a:buNone/>
                        <a:tabLst/>
                        <a:defRPr/>
                      </a:pPr>
                      <a:r>
                        <a:rPr lang="en-US" dirty="0"/>
                        <a:t>The LA County Contact Center is already integrated with the CalSAWS system.</a:t>
                      </a:r>
                    </a:p>
                    <a:p>
                      <a:endParaRPr lang="en-US" dirty="0"/>
                    </a:p>
                  </a:txBody>
                  <a:tcPr/>
                </a:tc>
                <a:extLst>
                  <a:ext uri="{0D108BD9-81ED-4DB2-BD59-A6C34878D82A}">
                    <a16:rowId xmlns:a16="http://schemas.microsoft.com/office/drawing/2014/main" val="3671501727"/>
                  </a:ext>
                </a:extLst>
              </a:tr>
            </a:tbl>
          </a:graphicData>
        </a:graphic>
      </p:graphicFrame>
    </p:spTree>
    <p:extLst>
      <p:ext uri="{BB962C8B-B14F-4D97-AF65-F5344CB8AC3E}">
        <p14:creationId xmlns:p14="http://schemas.microsoft.com/office/powerpoint/2010/main" val="853760023"/>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1E95D0-DDDF-4A5E-9DEB-118492E39B89}"/>
              </a:ext>
            </a:extLst>
          </p:cNvPr>
          <p:cNvSpPr>
            <a:spLocks noGrp="1"/>
          </p:cNvSpPr>
          <p:nvPr>
            <p:ph type="title"/>
          </p:nvPr>
        </p:nvSpPr>
        <p:spPr>
          <a:xfrm>
            <a:off x="292260" y="13536"/>
            <a:ext cx="8614634" cy="535392"/>
          </a:xfrm>
        </p:spPr>
        <p:txBody>
          <a:bodyPr/>
          <a:lstStyle/>
          <a:p>
            <a:r>
              <a:rPr lang="en-US" dirty="0"/>
              <a:t>Revised CalSAWS DD&amp;I Project Schedule</a:t>
            </a:r>
          </a:p>
        </p:txBody>
      </p:sp>
      <p:sp>
        <p:nvSpPr>
          <p:cNvPr id="3" name="Text Placeholder 2">
            <a:extLst>
              <a:ext uri="{FF2B5EF4-FFF2-40B4-BE49-F238E27FC236}">
                <a16:creationId xmlns:a16="http://schemas.microsoft.com/office/drawing/2014/main" id="{F5894FCE-CE04-4494-BFA5-18828F1BBD5C}"/>
              </a:ext>
            </a:extLst>
          </p:cNvPr>
          <p:cNvSpPr>
            <a:spLocks noGrp="1"/>
          </p:cNvSpPr>
          <p:nvPr>
            <p:ph type="body" sz="quarter" idx="10"/>
          </p:nvPr>
        </p:nvSpPr>
        <p:spPr/>
        <p:txBody>
          <a:bodyPr/>
          <a:lstStyle/>
          <a:p>
            <a:r>
              <a:rPr lang="en-US" dirty="0"/>
              <a:t>Other Consortium Decision Points</a:t>
            </a:r>
          </a:p>
        </p:txBody>
      </p:sp>
      <p:graphicFrame>
        <p:nvGraphicFramePr>
          <p:cNvPr id="7" name="Table 6">
            <a:extLst>
              <a:ext uri="{FF2B5EF4-FFF2-40B4-BE49-F238E27FC236}">
                <a16:creationId xmlns:a16="http://schemas.microsoft.com/office/drawing/2014/main" id="{445B994D-F646-46CE-ABB3-51D506F643F4}"/>
              </a:ext>
            </a:extLst>
          </p:cNvPr>
          <p:cNvGraphicFramePr>
            <a:graphicFrameLocks noGrp="1"/>
          </p:cNvGraphicFramePr>
          <p:nvPr>
            <p:extLst/>
          </p:nvPr>
        </p:nvGraphicFramePr>
        <p:xfrm>
          <a:off x="548640" y="1165997"/>
          <a:ext cx="7498080" cy="2965211"/>
        </p:xfrm>
        <a:graphic>
          <a:graphicData uri="http://schemas.openxmlformats.org/drawingml/2006/table">
            <a:tbl>
              <a:tblPr firstRow="1" bandRow="1">
                <a:tableStyleId>{5C22544A-7EE6-4342-B048-85BDC9FD1C3A}</a:tableStyleId>
              </a:tblPr>
              <a:tblGrid>
                <a:gridCol w="2560320">
                  <a:extLst>
                    <a:ext uri="{9D8B030D-6E8A-4147-A177-3AD203B41FA5}">
                      <a16:colId xmlns:a16="http://schemas.microsoft.com/office/drawing/2014/main" val="3970559001"/>
                    </a:ext>
                  </a:extLst>
                </a:gridCol>
                <a:gridCol w="4937760">
                  <a:extLst>
                    <a:ext uri="{9D8B030D-6E8A-4147-A177-3AD203B41FA5}">
                      <a16:colId xmlns:a16="http://schemas.microsoft.com/office/drawing/2014/main" val="1636301045"/>
                    </a:ext>
                  </a:extLst>
                </a:gridCol>
              </a:tblGrid>
              <a:tr h="404891">
                <a:tc>
                  <a:txBody>
                    <a:bodyPr/>
                    <a:lstStyle/>
                    <a:p>
                      <a:r>
                        <a:rPr lang="en-US" dirty="0"/>
                        <a:t>Decision</a:t>
                      </a:r>
                    </a:p>
                  </a:txBody>
                  <a:tcPr/>
                </a:tc>
                <a:tc>
                  <a:txBody>
                    <a:bodyPr/>
                    <a:lstStyle/>
                    <a:p>
                      <a:r>
                        <a:rPr lang="en-US" dirty="0"/>
                        <a:t>Description</a:t>
                      </a:r>
                    </a:p>
                  </a:txBody>
                  <a:tcPr/>
                </a:tc>
                <a:extLst>
                  <a:ext uri="{0D108BD9-81ED-4DB2-BD59-A6C34878D82A}">
                    <a16:rowId xmlns:a16="http://schemas.microsoft.com/office/drawing/2014/main" val="2211418119"/>
                  </a:ext>
                </a:extLst>
              </a:tr>
              <a:tr h="404891">
                <a:tc>
                  <a:txBody>
                    <a:bodyPr/>
                    <a:lstStyle/>
                    <a:p>
                      <a:r>
                        <a:rPr lang="en-US" dirty="0"/>
                        <a:t>Central Print solution</a:t>
                      </a:r>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dirty="0"/>
                        <a:t>Procurement pending for central print services for 56 of 58 counties.</a:t>
                      </a:r>
                    </a:p>
                    <a:p>
                      <a:pPr marL="0" marR="0" lvl="0" indent="0" algn="l" defTabSz="457200" rtl="0" eaLnBrk="1" fontAlgn="auto" latinLnBrk="0" hangingPunct="1">
                        <a:lnSpc>
                          <a:spcPct val="100000"/>
                        </a:lnSpc>
                        <a:spcBef>
                          <a:spcPts val="0"/>
                        </a:spcBef>
                        <a:spcAft>
                          <a:spcPts val="0"/>
                        </a:spcAft>
                        <a:buClrTx/>
                        <a:buSzTx/>
                        <a:buFontTx/>
                        <a:buNone/>
                        <a:tabLst/>
                        <a:defRPr/>
                      </a:pPr>
                      <a:r>
                        <a:rPr lang="en-US" dirty="0"/>
                        <a:t>If the central print solution is not operational by September 2021, integrate existing C-IV Central Print services with the CalSAWS system</a:t>
                      </a:r>
                    </a:p>
                    <a:p>
                      <a:pPr marL="0" marR="0" lvl="0" indent="0" algn="l" defTabSz="457200" rtl="0" eaLnBrk="1" fontAlgn="auto" latinLnBrk="0" hangingPunct="1">
                        <a:lnSpc>
                          <a:spcPct val="100000"/>
                        </a:lnSpc>
                        <a:spcBef>
                          <a:spcPts val="0"/>
                        </a:spcBef>
                        <a:spcAft>
                          <a:spcPts val="0"/>
                        </a:spcAft>
                        <a:buClrTx/>
                        <a:buSzTx/>
                        <a:buFontTx/>
                        <a:buNone/>
                        <a:tabLst/>
                        <a:defRPr/>
                      </a:pPr>
                      <a:r>
                        <a:rPr lang="en-US" dirty="0"/>
                        <a:t>LA County Central Print Services are already integrated with the CalSAWS system</a:t>
                      </a:r>
                    </a:p>
                  </a:txBody>
                  <a:tcPr/>
                </a:tc>
                <a:extLst>
                  <a:ext uri="{0D108BD9-81ED-4DB2-BD59-A6C34878D82A}">
                    <a16:rowId xmlns:a16="http://schemas.microsoft.com/office/drawing/2014/main" val="59522617"/>
                  </a:ext>
                </a:extLst>
              </a:tr>
            </a:tbl>
          </a:graphicData>
        </a:graphic>
      </p:graphicFrame>
    </p:spTree>
    <p:extLst>
      <p:ext uri="{BB962C8B-B14F-4D97-AF65-F5344CB8AC3E}">
        <p14:creationId xmlns:p14="http://schemas.microsoft.com/office/powerpoint/2010/main" val="3898774733"/>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5B66AD81-FACB-47AA-B39D-AC729639CA09}"/>
              </a:ext>
            </a:extLst>
          </p:cNvPr>
          <p:cNvSpPr>
            <a:spLocks noGrp="1"/>
          </p:cNvSpPr>
          <p:nvPr>
            <p:ph type="body" sz="quarter" idx="10"/>
          </p:nvPr>
        </p:nvSpPr>
        <p:spPr/>
        <p:txBody>
          <a:bodyPr/>
          <a:lstStyle/>
          <a:p>
            <a:r>
              <a:rPr lang="en-US" dirty="0"/>
              <a:t>Status</a:t>
            </a:r>
          </a:p>
        </p:txBody>
      </p:sp>
      <p:sp>
        <p:nvSpPr>
          <p:cNvPr id="4" name="Content Placeholder 2">
            <a:extLst>
              <a:ext uri="{FF2B5EF4-FFF2-40B4-BE49-F238E27FC236}">
                <a16:creationId xmlns:a16="http://schemas.microsoft.com/office/drawing/2014/main" id="{8F38D9C4-C355-4CD9-BF05-AFCEE16F78E9}"/>
              </a:ext>
            </a:extLst>
          </p:cNvPr>
          <p:cNvSpPr txBox="1">
            <a:spLocks/>
          </p:cNvSpPr>
          <p:nvPr/>
        </p:nvSpPr>
        <p:spPr>
          <a:xfrm>
            <a:off x="292259" y="1065363"/>
            <a:ext cx="8614635" cy="5219419"/>
          </a:xfrm>
          <a:prstGeom prst="rect">
            <a:avLst/>
          </a:prstGeom>
        </p:spPr>
        <p:txBody>
          <a:bodyPr/>
          <a:lstStyle>
            <a:lvl1pPr marL="342900" indent="-342900" algn="l" defTabSz="457200" rtl="0" eaLnBrk="1" latinLnBrk="0" hangingPunct="1">
              <a:spcBef>
                <a:spcPct val="20000"/>
              </a:spcBef>
              <a:buClr>
                <a:srgbClr val="204792"/>
              </a:buClr>
              <a:buFont typeface="Wingdings" charset="2"/>
              <a:buChar char="§"/>
              <a:defRPr sz="2400" kern="1200">
                <a:solidFill>
                  <a:schemeClr val="tx1"/>
                </a:solidFill>
                <a:latin typeface="Century Gothic"/>
                <a:ea typeface="+mn-ea"/>
                <a:cs typeface="Century Gothic"/>
              </a:defRPr>
            </a:lvl1pPr>
            <a:lvl2pPr marL="742950" indent="-285750" algn="l" defTabSz="457200" rtl="0" eaLnBrk="1" latinLnBrk="0" hangingPunct="1">
              <a:spcBef>
                <a:spcPct val="20000"/>
              </a:spcBef>
              <a:buClr>
                <a:srgbClr val="204792"/>
              </a:buClr>
              <a:buFont typeface="Arial"/>
              <a:buChar char="•"/>
              <a:defRPr sz="2200" kern="1200">
                <a:solidFill>
                  <a:schemeClr val="tx1"/>
                </a:solidFill>
                <a:latin typeface="Century Gothic"/>
                <a:ea typeface="+mn-ea"/>
                <a:cs typeface="Century Gothic"/>
              </a:defRPr>
            </a:lvl2pPr>
            <a:lvl3pPr marL="1143000" indent="-228600" algn="l" defTabSz="457200" rtl="0" eaLnBrk="1" latinLnBrk="0" hangingPunct="1">
              <a:spcBef>
                <a:spcPct val="20000"/>
              </a:spcBef>
              <a:buClr>
                <a:srgbClr val="204792"/>
              </a:buClr>
              <a:buSzPct val="75000"/>
              <a:buFont typeface="Wingdings" charset="2"/>
              <a:buChar char=""/>
              <a:defRPr sz="1800" kern="1200">
                <a:solidFill>
                  <a:schemeClr val="tx1"/>
                </a:solidFill>
                <a:latin typeface="Century Gothic"/>
                <a:ea typeface="+mn-ea"/>
                <a:cs typeface="Century Gothic"/>
              </a:defRPr>
            </a:lvl3pPr>
            <a:lvl4pPr marL="1600200" indent="-228600" algn="l" defTabSz="457200" rtl="0" eaLnBrk="1" latinLnBrk="0" hangingPunct="1">
              <a:spcBef>
                <a:spcPct val="20000"/>
              </a:spcBef>
              <a:buClr>
                <a:srgbClr val="204792"/>
              </a:buClr>
              <a:buSzPct val="70000"/>
              <a:buFont typeface="Wingdings" charset="2"/>
              <a:buChar char="q"/>
              <a:defRPr sz="1600" kern="1200">
                <a:solidFill>
                  <a:schemeClr val="tx1"/>
                </a:solidFill>
                <a:latin typeface="Century Gothic"/>
                <a:ea typeface="+mn-ea"/>
                <a:cs typeface="Century Gothic"/>
              </a:defRPr>
            </a:lvl4pPr>
            <a:lvl5pPr marL="2057400" indent="-228600" algn="l" defTabSz="457200" rtl="0" eaLnBrk="1" latinLnBrk="0" hangingPunct="1">
              <a:spcBef>
                <a:spcPct val="20000"/>
              </a:spcBef>
              <a:buClr>
                <a:srgbClr val="204792"/>
              </a:buClr>
              <a:buFont typeface="Arial"/>
              <a:buChar char="»"/>
              <a:defRPr sz="1400" kern="1200">
                <a:solidFill>
                  <a:schemeClr val="tx1"/>
                </a:solidFill>
                <a:latin typeface="Century Gothic"/>
                <a:ea typeface="+mn-ea"/>
                <a:cs typeface="Century Gothic"/>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a:t>Reviewed with JPA on 12/13/2019</a:t>
            </a:r>
          </a:p>
          <a:p>
            <a:r>
              <a:rPr lang="en-US"/>
              <a:t>Reviewed with PSC on 12/19/2019</a:t>
            </a:r>
          </a:p>
          <a:p>
            <a:r>
              <a:rPr lang="en-US"/>
              <a:t>Discussed with State Partners on 1/7/2020</a:t>
            </a:r>
          </a:p>
          <a:p>
            <a:r>
              <a:rPr lang="en-US"/>
              <a:t>Reviewed with CMS on 1/8/2020</a:t>
            </a:r>
          </a:p>
          <a:p>
            <a:r>
              <a:rPr lang="en-US"/>
              <a:t>Reviewed with CalWIN Counties at WCDS Subcommittee meeting on 1/10/2020</a:t>
            </a:r>
          </a:p>
          <a:p>
            <a:r>
              <a:rPr lang="en-US"/>
              <a:t>Completed draft budget analysis</a:t>
            </a:r>
          </a:p>
          <a:p>
            <a:r>
              <a:rPr lang="en-US"/>
              <a:t>Completed review of draft estimates</a:t>
            </a:r>
          </a:p>
          <a:p>
            <a:r>
              <a:rPr lang="en-US"/>
              <a:t>Completed draft Amendment package review</a:t>
            </a:r>
          </a:p>
          <a:p>
            <a:r>
              <a:rPr lang="en-US"/>
              <a:t>Submitted Amendment packet to OSI for review on 1/8/2020</a:t>
            </a:r>
          </a:p>
          <a:p>
            <a:endParaRPr lang="en-US"/>
          </a:p>
          <a:p>
            <a:endParaRPr lang="en-US" dirty="0"/>
          </a:p>
        </p:txBody>
      </p:sp>
      <p:sp>
        <p:nvSpPr>
          <p:cNvPr id="6" name="Title 5">
            <a:extLst>
              <a:ext uri="{FF2B5EF4-FFF2-40B4-BE49-F238E27FC236}">
                <a16:creationId xmlns:a16="http://schemas.microsoft.com/office/drawing/2014/main" id="{F9AAF364-1A80-4F96-B062-193D9249B64E}"/>
              </a:ext>
            </a:extLst>
          </p:cNvPr>
          <p:cNvSpPr>
            <a:spLocks noGrp="1"/>
          </p:cNvSpPr>
          <p:nvPr>
            <p:ph type="title"/>
          </p:nvPr>
        </p:nvSpPr>
        <p:spPr/>
        <p:txBody>
          <a:bodyPr/>
          <a:lstStyle/>
          <a:p>
            <a:r>
              <a:rPr lang="en-US" dirty="0"/>
              <a:t>Revised CalSAWS DD&amp;I Project Schedule</a:t>
            </a:r>
          </a:p>
        </p:txBody>
      </p:sp>
    </p:spTree>
    <p:extLst>
      <p:ext uri="{BB962C8B-B14F-4D97-AF65-F5344CB8AC3E}">
        <p14:creationId xmlns:p14="http://schemas.microsoft.com/office/powerpoint/2010/main" val="235199193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6ECE87-0B9A-4BF7-8B09-39F0E761585C}"/>
              </a:ext>
            </a:extLst>
          </p:cNvPr>
          <p:cNvSpPr>
            <a:spLocks noGrp="1"/>
          </p:cNvSpPr>
          <p:nvPr>
            <p:ph type="title"/>
          </p:nvPr>
        </p:nvSpPr>
        <p:spPr/>
        <p:txBody>
          <a:bodyPr/>
          <a:lstStyle/>
          <a:p>
            <a:r>
              <a:rPr lang="en-US" dirty="0"/>
              <a:t>Action Items</a:t>
            </a:r>
          </a:p>
        </p:txBody>
      </p:sp>
      <p:sp>
        <p:nvSpPr>
          <p:cNvPr id="7" name="Content Placeholder 6">
            <a:extLst>
              <a:ext uri="{FF2B5EF4-FFF2-40B4-BE49-F238E27FC236}">
                <a16:creationId xmlns:a16="http://schemas.microsoft.com/office/drawing/2014/main" id="{2E354F88-8E57-4948-BD3D-9EE1BE96B3CB}"/>
              </a:ext>
            </a:extLst>
          </p:cNvPr>
          <p:cNvSpPr>
            <a:spLocks noGrp="1"/>
          </p:cNvSpPr>
          <p:nvPr>
            <p:ph idx="1"/>
          </p:nvPr>
        </p:nvSpPr>
        <p:spPr>
          <a:xfrm>
            <a:off x="264682" y="577971"/>
            <a:ext cx="8614635" cy="5219419"/>
          </a:xfrm>
        </p:spPr>
        <p:txBody>
          <a:bodyPr>
            <a:normAutofit/>
          </a:bodyPr>
          <a:lstStyle/>
          <a:p>
            <a:pPr marL="339725" lvl="0" indent="-339725">
              <a:buNone/>
            </a:pPr>
            <a:r>
              <a:rPr lang="en-US" dirty="0"/>
              <a:t>5. Approval of the C-IV Accenture Amendment 106 package, which includes requests for:</a:t>
            </a:r>
            <a:endParaRPr lang="en-US" b="1" dirty="0"/>
          </a:p>
          <a:p>
            <a:pPr marL="744538" lvl="0" indent="-457200">
              <a:buFont typeface="+mj-lt"/>
              <a:buAutoNum type="alphaLcPeriod"/>
            </a:pPr>
            <a:r>
              <a:rPr lang="en-US" dirty="0"/>
              <a:t>Approval of C-IV Accenture Change Order CO–114 HVP</a:t>
            </a:r>
            <a:endParaRPr lang="en-US" b="1" dirty="0"/>
          </a:p>
          <a:p>
            <a:pPr marL="744538" lvl="0" indent="-457200">
              <a:buFont typeface="+mj-lt"/>
              <a:buAutoNum type="alphaLcPeriod"/>
            </a:pPr>
            <a:r>
              <a:rPr lang="en-US" dirty="0"/>
              <a:t>Approval of C-IV Accenture Change Order CO-115 Cal-OAR</a:t>
            </a:r>
            <a:endParaRPr lang="en-US" b="1" dirty="0"/>
          </a:p>
          <a:p>
            <a:pPr marL="744538" lvl="0" indent="-457200">
              <a:buFont typeface="+mj-lt"/>
              <a:buAutoNum type="alphaLcPeriod"/>
            </a:pPr>
            <a:r>
              <a:rPr lang="en-US" dirty="0"/>
              <a:t>Approval of C-IV Accenture Change Order CO-116 Medi-Cal Full Scope Expansion</a:t>
            </a:r>
            <a:endParaRPr lang="en-US" b="1" dirty="0"/>
          </a:p>
          <a:p>
            <a:pPr marL="744538" lvl="0" indent="-457200">
              <a:buFont typeface="+mj-lt"/>
              <a:buAutoNum type="alphaLcPeriod"/>
            </a:pPr>
            <a:r>
              <a:rPr lang="en-US" dirty="0"/>
              <a:t>Approval of Accenture Amendment 106 (includes references to Change Order CO-114 HVP, Change Order CO-115 Cal-OAR, Change Order CO-116 Full Scope Medi-Cal Expansion, and updates to Extension Two Cost Schedules and Exhibit A)</a:t>
            </a:r>
          </a:p>
        </p:txBody>
      </p:sp>
    </p:spTree>
    <p:extLst>
      <p:ext uri="{BB962C8B-B14F-4D97-AF65-F5344CB8AC3E}">
        <p14:creationId xmlns:p14="http://schemas.microsoft.com/office/powerpoint/2010/main" val="1754597882"/>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DFBAD1-1ABE-4F29-9648-0AAD391D3112}"/>
              </a:ext>
            </a:extLst>
          </p:cNvPr>
          <p:cNvSpPr>
            <a:spLocks noGrp="1"/>
          </p:cNvSpPr>
          <p:nvPr>
            <p:ph type="title"/>
          </p:nvPr>
        </p:nvSpPr>
        <p:spPr/>
        <p:txBody>
          <a:bodyPr/>
          <a:lstStyle/>
          <a:p>
            <a:r>
              <a:rPr lang="en-US" dirty="0"/>
              <a:t>Revised CalSAWS DD&amp;I Project Schedule</a:t>
            </a:r>
          </a:p>
        </p:txBody>
      </p:sp>
      <p:sp>
        <p:nvSpPr>
          <p:cNvPr id="3" name="Text Placeholder 2">
            <a:extLst>
              <a:ext uri="{FF2B5EF4-FFF2-40B4-BE49-F238E27FC236}">
                <a16:creationId xmlns:a16="http://schemas.microsoft.com/office/drawing/2014/main" id="{5B66AD81-FACB-47AA-B39D-AC729639CA09}"/>
              </a:ext>
            </a:extLst>
          </p:cNvPr>
          <p:cNvSpPr>
            <a:spLocks noGrp="1"/>
          </p:cNvSpPr>
          <p:nvPr>
            <p:ph type="body" sz="quarter" idx="10"/>
          </p:nvPr>
        </p:nvSpPr>
        <p:spPr/>
        <p:txBody>
          <a:bodyPr/>
          <a:lstStyle/>
          <a:p>
            <a:r>
              <a:rPr lang="en-US" dirty="0"/>
              <a:t>Next Steps</a:t>
            </a:r>
          </a:p>
        </p:txBody>
      </p:sp>
      <p:sp>
        <p:nvSpPr>
          <p:cNvPr id="5" name="Content Placeholder 2">
            <a:extLst>
              <a:ext uri="{FF2B5EF4-FFF2-40B4-BE49-F238E27FC236}">
                <a16:creationId xmlns:a16="http://schemas.microsoft.com/office/drawing/2014/main" id="{6ADBEC18-724D-4CEB-8487-8558503BA6A6}"/>
              </a:ext>
            </a:extLst>
          </p:cNvPr>
          <p:cNvSpPr txBox="1">
            <a:spLocks/>
          </p:cNvSpPr>
          <p:nvPr/>
        </p:nvSpPr>
        <p:spPr>
          <a:xfrm>
            <a:off x="292259" y="1065363"/>
            <a:ext cx="8614635" cy="5219419"/>
          </a:xfrm>
          <a:prstGeom prst="rect">
            <a:avLst/>
          </a:prstGeom>
        </p:spPr>
        <p:txBody>
          <a:bodyPr/>
          <a:lstStyle>
            <a:lvl1pPr marL="342900" indent="-342900" algn="l" defTabSz="457200" rtl="0" eaLnBrk="1" latinLnBrk="0" hangingPunct="1">
              <a:spcBef>
                <a:spcPct val="20000"/>
              </a:spcBef>
              <a:buClr>
                <a:srgbClr val="204792"/>
              </a:buClr>
              <a:buFont typeface="Wingdings" charset="2"/>
              <a:buChar char="§"/>
              <a:defRPr sz="2400" kern="1200">
                <a:solidFill>
                  <a:schemeClr val="tx1"/>
                </a:solidFill>
                <a:latin typeface="Century Gothic"/>
                <a:ea typeface="+mn-ea"/>
                <a:cs typeface="Century Gothic"/>
              </a:defRPr>
            </a:lvl1pPr>
            <a:lvl2pPr marL="742950" indent="-285750" algn="l" defTabSz="457200" rtl="0" eaLnBrk="1" latinLnBrk="0" hangingPunct="1">
              <a:spcBef>
                <a:spcPct val="20000"/>
              </a:spcBef>
              <a:buClr>
                <a:srgbClr val="204792"/>
              </a:buClr>
              <a:buFont typeface="Arial"/>
              <a:buChar char="•"/>
              <a:defRPr sz="2200" kern="1200">
                <a:solidFill>
                  <a:schemeClr val="tx1"/>
                </a:solidFill>
                <a:latin typeface="Century Gothic"/>
                <a:ea typeface="+mn-ea"/>
                <a:cs typeface="Century Gothic"/>
              </a:defRPr>
            </a:lvl2pPr>
            <a:lvl3pPr marL="1143000" indent="-228600" algn="l" defTabSz="457200" rtl="0" eaLnBrk="1" latinLnBrk="0" hangingPunct="1">
              <a:spcBef>
                <a:spcPct val="20000"/>
              </a:spcBef>
              <a:buClr>
                <a:srgbClr val="204792"/>
              </a:buClr>
              <a:buSzPct val="75000"/>
              <a:buFont typeface="Wingdings" charset="2"/>
              <a:buChar char=""/>
              <a:defRPr sz="1800" kern="1200">
                <a:solidFill>
                  <a:schemeClr val="tx1"/>
                </a:solidFill>
                <a:latin typeface="Century Gothic"/>
                <a:ea typeface="+mn-ea"/>
                <a:cs typeface="Century Gothic"/>
              </a:defRPr>
            </a:lvl3pPr>
            <a:lvl4pPr marL="1600200" indent="-228600" algn="l" defTabSz="457200" rtl="0" eaLnBrk="1" latinLnBrk="0" hangingPunct="1">
              <a:spcBef>
                <a:spcPct val="20000"/>
              </a:spcBef>
              <a:buClr>
                <a:srgbClr val="204792"/>
              </a:buClr>
              <a:buSzPct val="70000"/>
              <a:buFont typeface="Wingdings" charset="2"/>
              <a:buChar char="q"/>
              <a:defRPr sz="1600" kern="1200">
                <a:solidFill>
                  <a:schemeClr val="tx1"/>
                </a:solidFill>
                <a:latin typeface="Century Gothic"/>
                <a:ea typeface="+mn-ea"/>
                <a:cs typeface="Century Gothic"/>
              </a:defRPr>
            </a:lvl4pPr>
            <a:lvl5pPr marL="2057400" indent="-228600" algn="l" defTabSz="457200" rtl="0" eaLnBrk="1" latinLnBrk="0" hangingPunct="1">
              <a:spcBef>
                <a:spcPct val="20000"/>
              </a:spcBef>
              <a:buClr>
                <a:srgbClr val="204792"/>
              </a:buClr>
              <a:buFont typeface="Arial"/>
              <a:buChar char="»"/>
              <a:defRPr sz="1400" kern="1200">
                <a:solidFill>
                  <a:schemeClr val="tx1"/>
                </a:solidFill>
                <a:latin typeface="Century Gothic"/>
                <a:ea typeface="+mn-ea"/>
                <a:cs typeface="Century Gothic"/>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a:t>Respond to State questions on Amendment package</a:t>
            </a:r>
          </a:p>
          <a:p>
            <a:r>
              <a:rPr lang="en-US"/>
              <a:t>Respond to Federal questions on the schedule change and amendment package</a:t>
            </a:r>
          </a:p>
          <a:p>
            <a:r>
              <a:rPr lang="en-US"/>
              <a:t>Begin preparing IAPDU and necessary briefing materials</a:t>
            </a:r>
            <a:endParaRPr lang="en-US" dirty="0"/>
          </a:p>
        </p:txBody>
      </p:sp>
    </p:spTree>
    <p:extLst>
      <p:ext uri="{BB962C8B-B14F-4D97-AF65-F5344CB8AC3E}">
        <p14:creationId xmlns:p14="http://schemas.microsoft.com/office/powerpoint/2010/main" val="3201484707"/>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2"/>
          </p:nvPr>
        </p:nvSpPr>
        <p:spPr>
          <a:xfrm>
            <a:off x="2061713" y="3067712"/>
            <a:ext cx="6836161" cy="1832253"/>
          </a:xfrm>
        </p:spPr>
        <p:txBody>
          <a:bodyPr>
            <a:normAutofit/>
          </a:bodyPr>
          <a:lstStyle/>
          <a:p>
            <a:r>
              <a:rPr lang="en-US" sz="2400" b="0" dirty="0"/>
              <a:t>CalSAWS Procurement Update</a:t>
            </a:r>
          </a:p>
          <a:p>
            <a:pPr marL="342900" indent="-342900">
              <a:buFont typeface="Arial" panose="020B0604020202020204" pitchFamily="34" charset="0"/>
              <a:buChar char="•"/>
            </a:pPr>
            <a:r>
              <a:rPr lang="en-US" sz="2400" b="0" dirty="0"/>
              <a:t>Mobile/Portal</a:t>
            </a:r>
          </a:p>
          <a:p>
            <a:pPr marL="342900" indent="-342900">
              <a:buFont typeface="Arial" panose="020B0604020202020204" pitchFamily="34" charset="0"/>
              <a:buChar char="•"/>
            </a:pPr>
            <a:r>
              <a:rPr lang="en-US" sz="2400" b="0" dirty="0"/>
              <a:t>CalWIN OCM &amp; Training</a:t>
            </a:r>
          </a:p>
          <a:p>
            <a:pPr marL="342900" indent="-342900">
              <a:buFont typeface="Arial" panose="020B0604020202020204" pitchFamily="34" charset="0"/>
              <a:buChar char="•"/>
            </a:pPr>
            <a:r>
              <a:rPr lang="en-US" sz="2400" b="0" dirty="0"/>
              <a:t>Central Print</a:t>
            </a:r>
          </a:p>
        </p:txBody>
      </p:sp>
    </p:spTree>
    <p:extLst>
      <p:ext uri="{BB962C8B-B14F-4D97-AF65-F5344CB8AC3E}">
        <p14:creationId xmlns:p14="http://schemas.microsoft.com/office/powerpoint/2010/main" val="57832870"/>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8C201F-C0B6-4B50-89D2-1272D9EA6C82}"/>
              </a:ext>
            </a:extLst>
          </p:cNvPr>
          <p:cNvSpPr>
            <a:spLocks noGrp="1"/>
          </p:cNvSpPr>
          <p:nvPr>
            <p:ph type="title"/>
          </p:nvPr>
        </p:nvSpPr>
        <p:spPr/>
        <p:txBody>
          <a:bodyPr/>
          <a:lstStyle/>
          <a:p>
            <a:r>
              <a:rPr lang="en-US" dirty="0"/>
              <a:t>CalSAWS Statewide Portal/Mobile Application</a:t>
            </a:r>
          </a:p>
        </p:txBody>
      </p:sp>
      <p:sp>
        <p:nvSpPr>
          <p:cNvPr id="4" name="Text Placeholder 3">
            <a:extLst>
              <a:ext uri="{FF2B5EF4-FFF2-40B4-BE49-F238E27FC236}">
                <a16:creationId xmlns:a16="http://schemas.microsoft.com/office/drawing/2014/main" id="{D8DCEC7A-1902-4288-B38F-C6B408458565}"/>
              </a:ext>
            </a:extLst>
          </p:cNvPr>
          <p:cNvSpPr>
            <a:spLocks noGrp="1"/>
          </p:cNvSpPr>
          <p:nvPr>
            <p:ph type="body" sz="quarter" idx="10"/>
          </p:nvPr>
        </p:nvSpPr>
        <p:spPr>
          <a:xfrm>
            <a:off x="292260" y="472730"/>
            <a:ext cx="8615363" cy="515938"/>
          </a:xfrm>
        </p:spPr>
        <p:txBody>
          <a:bodyPr/>
          <a:lstStyle/>
          <a:p>
            <a:r>
              <a:rPr lang="en-US" dirty="0"/>
              <a:t>Timeline</a:t>
            </a:r>
          </a:p>
        </p:txBody>
      </p:sp>
      <p:sp>
        <p:nvSpPr>
          <p:cNvPr id="7" name="Content Placeholder 6">
            <a:extLst>
              <a:ext uri="{FF2B5EF4-FFF2-40B4-BE49-F238E27FC236}">
                <a16:creationId xmlns:a16="http://schemas.microsoft.com/office/drawing/2014/main" id="{B9194C66-A2F6-4AD8-BDB0-46A8856D50D2}"/>
              </a:ext>
            </a:extLst>
          </p:cNvPr>
          <p:cNvSpPr>
            <a:spLocks noGrp="1"/>
          </p:cNvSpPr>
          <p:nvPr>
            <p:ph idx="1"/>
          </p:nvPr>
        </p:nvSpPr>
        <p:spPr/>
        <p:txBody>
          <a:bodyPr/>
          <a:lstStyle/>
          <a:p>
            <a:r>
              <a:rPr lang="en-US" dirty="0"/>
              <a:t>Timeline</a:t>
            </a:r>
          </a:p>
          <a:p>
            <a:endParaRPr lang="en-US" dirty="0"/>
          </a:p>
          <a:p>
            <a:pPr marL="0" indent="0">
              <a:buNone/>
            </a:pPr>
            <a:endParaRPr lang="en-US" dirty="0"/>
          </a:p>
        </p:txBody>
      </p:sp>
      <p:graphicFrame>
        <p:nvGraphicFramePr>
          <p:cNvPr id="8" name="Table 7">
            <a:extLst>
              <a:ext uri="{FF2B5EF4-FFF2-40B4-BE49-F238E27FC236}">
                <a16:creationId xmlns:a16="http://schemas.microsoft.com/office/drawing/2014/main" id="{502FDDAA-D8A1-41D3-AE7E-38E79BCB3F52}"/>
              </a:ext>
            </a:extLst>
          </p:cNvPr>
          <p:cNvGraphicFramePr>
            <a:graphicFrameLocks noGrp="1"/>
          </p:cNvGraphicFramePr>
          <p:nvPr/>
        </p:nvGraphicFramePr>
        <p:xfrm>
          <a:off x="292260" y="1104424"/>
          <a:ext cx="8479600" cy="4042239"/>
        </p:xfrm>
        <a:graphic>
          <a:graphicData uri="http://schemas.openxmlformats.org/drawingml/2006/table">
            <a:tbl>
              <a:tblPr firstRow="1" bandRow="1">
                <a:tableStyleId>{B301B821-A1FF-4177-AEE7-76D212191A09}</a:tableStyleId>
              </a:tblPr>
              <a:tblGrid>
                <a:gridCol w="5647146">
                  <a:extLst>
                    <a:ext uri="{9D8B030D-6E8A-4147-A177-3AD203B41FA5}">
                      <a16:colId xmlns:a16="http://schemas.microsoft.com/office/drawing/2014/main" val="3001214374"/>
                    </a:ext>
                  </a:extLst>
                </a:gridCol>
                <a:gridCol w="2832454">
                  <a:extLst>
                    <a:ext uri="{9D8B030D-6E8A-4147-A177-3AD203B41FA5}">
                      <a16:colId xmlns:a16="http://schemas.microsoft.com/office/drawing/2014/main" val="3257421813"/>
                    </a:ext>
                  </a:extLst>
                </a:gridCol>
              </a:tblGrid>
              <a:tr h="322070">
                <a:tc>
                  <a:txBody>
                    <a:bodyPr/>
                    <a:lstStyle/>
                    <a:p>
                      <a:pPr marL="0" marR="0" algn="ctr" defTabSz="457200" rtl="0" eaLnBrk="1" latinLnBrk="0" hangingPunct="1">
                        <a:spcBef>
                          <a:spcPts val="600"/>
                        </a:spcBef>
                        <a:spcAft>
                          <a:spcPts val="600"/>
                        </a:spcAft>
                      </a:pPr>
                      <a:r>
                        <a:rPr lang="en-US" sz="1600" b="1" kern="1200" cap="small" dirty="0">
                          <a:solidFill>
                            <a:schemeClr val="lt1"/>
                          </a:solidFill>
                          <a:effectLst/>
                          <a:latin typeface="+mn-lt"/>
                          <a:ea typeface="+mn-ea"/>
                          <a:cs typeface="+mn-cs"/>
                        </a:rPr>
                        <a:t>Procurement Event</a:t>
                      </a:r>
                    </a:p>
                  </a:txBody>
                  <a:tcPr anchor="ctr"/>
                </a:tc>
                <a:tc>
                  <a:txBody>
                    <a:bodyPr/>
                    <a:lstStyle/>
                    <a:p>
                      <a:pPr marL="0" marR="0" algn="ctr" defTabSz="457200" rtl="0" eaLnBrk="1" latinLnBrk="0" hangingPunct="1">
                        <a:spcBef>
                          <a:spcPts val="600"/>
                        </a:spcBef>
                        <a:spcAft>
                          <a:spcPts val="600"/>
                        </a:spcAft>
                      </a:pPr>
                      <a:r>
                        <a:rPr lang="en-US" sz="1600" b="1" kern="1200" cap="small" dirty="0">
                          <a:solidFill>
                            <a:schemeClr val="lt1"/>
                          </a:solidFill>
                          <a:effectLst/>
                          <a:latin typeface="+mn-lt"/>
                          <a:ea typeface="+mn-ea"/>
                          <a:cs typeface="+mn-cs"/>
                        </a:rPr>
                        <a:t>Date</a:t>
                      </a:r>
                    </a:p>
                  </a:txBody>
                  <a:tcPr anchor="ctr"/>
                </a:tc>
                <a:extLst>
                  <a:ext uri="{0D108BD9-81ED-4DB2-BD59-A6C34878D82A}">
                    <a16:rowId xmlns:a16="http://schemas.microsoft.com/office/drawing/2014/main" val="3964747461"/>
                  </a:ext>
                </a:extLst>
              </a:tr>
              <a:tr h="292791">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200" dirty="0"/>
                        <a:t>Released RFP</a:t>
                      </a:r>
                      <a:endParaRPr lang="en-US" sz="1200" b="1" dirty="0"/>
                    </a:p>
                  </a:txBody>
                  <a:tcPr anchor="ctr"/>
                </a:tc>
                <a:tc>
                  <a:txBody>
                    <a:bodyPr/>
                    <a:lstStyle/>
                    <a:p>
                      <a:r>
                        <a:rPr lang="en-US" sz="1200" b="0" dirty="0"/>
                        <a:t>November 4, 2019</a:t>
                      </a:r>
                    </a:p>
                  </a:txBody>
                  <a:tcPr anchor="ctr"/>
                </a:tc>
                <a:extLst>
                  <a:ext uri="{0D108BD9-81ED-4DB2-BD59-A6C34878D82A}">
                    <a16:rowId xmlns:a16="http://schemas.microsoft.com/office/drawing/2014/main" val="1536993082"/>
                  </a:ext>
                </a:extLst>
              </a:tr>
              <a:tr h="292791">
                <a:tc>
                  <a:txBody>
                    <a:bodyPr/>
                    <a:lstStyle/>
                    <a:p>
                      <a:r>
                        <a:rPr lang="en-US" sz="1200" b="0" dirty="0"/>
                        <a:t>Conducted Bidder’s Conference</a:t>
                      </a:r>
                    </a:p>
                    <a:p>
                      <a:r>
                        <a:rPr lang="en-US" sz="1200" b="0" dirty="0"/>
                        <a:t>Sacramento County Department of Human Assistance</a:t>
                      </a:r>
                    </a:p>
                  </a:txBody>
                  <a:tcPr anchor="ctr"/>
                </a:tc>
                <a:tc>
                  <a:txBody>
                    <a:bodyPr/>
                    <a:lstStyle/>
                    <a:p>
                      <a:r>
                        <a:rPr lang="en-US" sz="1200" b="0" dirty="0"/>
                        <a:t>November 20, 2019</a:t>
                      </a:r>
                    </a:p>
                    <a:p>
                      <a:r>
                        <a:rPr lang="en-US" sz="1200" b="0" dirty="0"/>
                        <a:t>10:30am - 12:00pm</a:t>
                      </a:r>
                    </a:p>
                  </a:txBody>
                  <a:tcPr anchor="ctr"/>
                </a:tc>
                <a:extLst>
                  <a:ext uri="{0D108BD9-81ED-4DB2-BD59-A6C34878D82A}">
                    <a16:rowId xmlns:a16="http://schemas.microsoft.com/office/drawing/2014/main" val="17776354"/>
                  </a:ext>
                </a:extLst>
              </a:tr>
              <a:tr h="292791">
                <a:tc>
                  <a:txBody>
                    <a:bodyPr/>
                    <a:lstStyle/>
                    <a:p>
                      <a:r>
                        <a:rPr lang="en-US" sz="1200" b="0" dirty="0"/>
                        <a:t>Published RFP Addendum 1 Based on 14 Vendor Questions and Answers</a:t>
                      </a:r>
                    </a:p>
                  </a:txBody>
                  <a:tcPr anchor="ctr"/>
                </a:tc>
                <a:tc>
                  <a:txBody>
                    <a:bodyPr/>
                    <a:lstStyle/>
                    <a:p>
                      <a:r>
                        <a:rPr lang="en-US" sz="1200" b="0" dirty="0"/>
                        <a:t>November 26, 2019</a:t>
                      </a:r>
                    </a:p>
                  </a:txBody>
                  <a:tcPr anchor="ctr"/>
                </a:tc>
                <a:extLst>
                  <a:ext uri="{0D108BD9-81ED-4DB2-BD59-A6C34878D82A}">
                    <a16:rowId xmlns:a16="http://schemas.microsoft.com/office/drawing/2014/main" val="1841082525"/>
                  </a:ext>
                </a:extLst>
              </a:tr>
              <a:tr h="292791">
                <a:tc>
                  <a:txBody>
                    <a:bodyPr/>
                    <a:lstStyle/>
                    <a:p>
                      <a:r>
                        <a:rPr lang="en-US" sz="1200" b="0" dirty="0"/>
                        <a:t>Published RFP Addendum 2 and Responses to 141 Vendor Questions</a:t>
                      </a:r>
                    </a:p>
                  </a:txBody>
                  <a:tcPr anchor="ctr"/>
                </a:tc>
                <a:tc>
                  <a:txBody>
                    <a:bodyPr/>
                    <a:lstStyle/>
                    <a:p>
                      <a:r>
                        <a:rPr lang="en-US" sz="1200" b="0" dirty="0"/>
                        <a:t>December 12, 2019</a:t>
                      </a:r>
                    </a:p>
                  </a:txBody>
                  <a:tcPr anchor="ctr"/>
                </a:tc>
                <a:extLst>
                  <a:ext uri="{0D108BD9-81ED-4DB2-BD59-A6C34878D82A}">
                    <a16:rowId xmlns:a16="http://schemas.microsoft.com/office/drawing/2014/main" val="3162380833"/>
                  </a:ext>
                </a:extLst>
              </a:tr>
              <a:tr h="292791">
                <a:tc>
                  <a:txBody>
                    <a:bodyPr/>
                    <a:lstStyle/>
                    <a:p>
                      <a:r>
                        <a:rPr lang="en-US" sz="1200" b="0" dirty="0"/>
                        <a:t>Published RFP Addendum 3 Based on Advocate Recommendations</a:t>
                      </a:r>
                    </a:p>
                  </a:txBody>
                  <a:tcPr anchor="ctr"/>
                </a:tc>
                <a:tc>
                  <a:txBody>
                    <a:bodyPr/>
                    <a:lstStyle/>
                    <a:p>
                      <a:r>
                        <a:rPr lang="en-US" sz="1200" b="0" dirty="0"/>
                        <a:t>January 9, 2020</a:t>
                      </a:r>
                    </a:p>
                  </a:txBody>
                  <a:tcPr anchor="ctr"/>
                </a:tc>
                <a:extLst>
                  <a:ext uri="{0D108BD9-81ED-4DB2-BD59-A6C34878D82A}">
                    <a16:rowId xmlns:a16="http://schemas.microsoft.com/office/drawing/2014/main" val="744186021"/>
                  </a:ext>
                </a:extLst>
              </a:tr>
              <a:tr h="292791">
                <a:tc>
                  <a:txBody>
                    <a:bodyPr/>
                    <a:lstStyle/>
                    <a:p>
                      <a:r>
                        <a:rPr lang="en-US" sz="1200" b="1" dirty="0"/>
                        <a:t>Contractor Proposal Due Date</a:t>
                      </a:r>
                    </a:p>
                  </a:txBody>
                  <a:tcPr anchor="ctr"/>
                </a:tc>
                <a:tc>
                  <a:txBody>
                    <a:bodyPr/>
                    <a:lstStyle/>
                    <a:p>
                      <a:r>
                        <a:rPr lang="en-US" sz="1200" b="1" dirty="0"/>
                        <a:t>January 22, 2020</a:t>
                      </a:r>
                    </a:p>
                  </a:txBody>
                  <a:tcPr anchor="ctr"/>
                </a:tc>
                <a:extLst>
                  <a:ext uri="{0D108BD9-81ED-4DB2-BD59-A6C34878D82A}">
                    <a16:rowId xmlns:a16="http://schemas.microsoft.com/office/drawing/2014/main" val="1720974013"/>
                  </a:ext>
                </a:extLst>
              </a:tr>
              <a:tr h="292791">
                <a:tc>
                  <a:txBody>
                    <a:bodyPr/>
                    <a:lstStyle/>
                    <a:p>
                      <a:r>
                        <a:rPr lang="en-US" sz="1200" b="0" dirty="0"/>
                        <a:t>Evaluate Proposals and Prepare Vendor Selection Report</a:t>
                      </a:r>
                    </a:p>
                  </a:txBody>
                  <a:tcPr anchor="ctr"/>
                </a:tc>
                <a:tc>
                  <a:txBody>
                    <a:bodyPr/>
                    <a:lstStyle/>
                    <a:p>
                      <a:r>
                        <a:rPr lang="en-US" sz="1200" b="0" dirty="0"/>
                        <a:t>January 23</a:t>
                      </a:r>
                      <a:r>
                        <a:rPr lang="en-US" sz="1200" b="0" baseline="0" dirty="0"/>
                        <a:t> </a:t>
                      </a:r>
                      <a:r>
                        <a:rPr lang="en-US" sz="1200" b="0" dirty="0"/>
                        <a:t>– April 21, 2020</a:t>
                      </a:r>
                    </a:p>
                  </a:txBody>
                  <a:tcPr anchor="ctr"/>
                </a:tc>
                <a:extLst>
                  <a:ext uri="{0D108BD9-81ED-4DB2-BD59-A6C34878D82A}">
                    <a16:rowId xmlns:a16="http://schemas.microsoft.com/office/drawing/2014/main" val="4064927217"/>
                  </a:ext>
                </a:extLst>
              </a:tr>
              <a:tr h="292791">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200" b="0" dirty="0">
                          <a:effectLst/>
                        </a:rPr>
                        <a:t>Consortium Issues Notice of Intent to Award</a:t>
                      </a:r>
                      <a:endParaRPr lang="en-US" sz="1200" b="0" dirty="0">
                        <a:effectLst/>
                        <a:latin typeface="Century Gothic" panose="020B0502020202020204" pitchFamily="34" charset="0"/>
                        <a:ea typeface="Times New Roman" panose="02020603050405020304" pitchFamily="18" charset="0"/>
                        <a:cs typeface="Times New Roman" panose="02020603050405020304" pitchFamily="18" charset="0"/>
                      </a:endParaRPr>
                    </a:p>
                  </a:txBody>
                  <a:tcPr anchor="ctr"/>
                </a:tc>
                <a:tc>
                  <a:txBody>
                    <a:bodyPr/>
                    <a:lstStyle/>
                    <a:p>
                      <a:r>
                        <a:rPr lang="en-US" sz="1200" b="0" dirty="0"/>
                        <a:t>April 22, 2020</a:t>
                      </a:r>
                    </a:p>
                  </a:txBody>
                  <a:tcPr anchor="ctr"/>
                </a:tc>
                <a:extLst>
                  <a:ext uri="{0D108BD9-81ED-4DB2-BD59-A6C34878D82A}">
                    <a16:rowId xmlns:a16="http://schemas.microsoft.com/office/drawing/2014/main" val="3591723737"/>
                  </a:ext>
                </a:extLst>
              </a:tr>
              <a:tr h="292791">
                <a:tc>
                  <a:txBody>
                    <a:bodyPr/>
                    <a:lstStyle/>
                    <a:p>
                      <a:r>
                        <a:rPr lang="en-US" sz="1200" b="0" dirty="0"/>
                        <a:t>Contract</a:t>
                      </a:r>
                      <a:r>
                        <a:rPr lang="en-US" sz="1200" b="0" baseline="0" dirty="0"/>
                        <a:t> Negotiations</a:t>
                      </a:r>
                      <a:endParaRPr lang="en-US" sz="1200" b="0" dirty="0"/>
                    </a:p>
                  </a:txBody>
                  <a:tcPr anchor="ctr"/>
                </a:tc>
                <a:tc>
                  <a:txBody>
                    <a:bodyPr/>
                    <a:lstStyle/>
                    <a:p>
                      <a:r>
                        <a:rPr lang="en-US" sz="1200" b="0" dirty="0"/>
                        <a:t>April 27 – May 5, 2020</a:t>
                      </a:r>
                    </a:p>
                  </a:txBody>
                  <a:tcPr anchor="ctr"/>
                </a:tc>
                <a:extLst>
                  <a:ext uri="{0D108BD9-81ED-4DB2-BD59-A6C34878D82A}">
                    <a16:rowId xmlns:a16="http://schemas.microsoft.com/office/drawing/2014/main" val="476256436"/>
                  </a:ext>
                </a:extLst>
              </a:tr>
              <a:tr h="292791">
                <a:tc>
                  <a:txBody>
                    <a:bodyPr/>
                    <a:lstStyle/>
                    <a:p>
                      <a:r>
                        <a:rPr lang="en-US" sz="1200" b="0" dirty="0"/>
                        <a:t>State,</a:t>
                      </a:r>
                      <a:r>
                        <a:rPr lang="en-US" sz="1200" b="0" baseline="0" dirty="0"/>
                        <a:t> Federal and JPA Board of Directors Approval of Agreement</a:t>
                      </a:r>
                      <a:endParaRPr lang="en-US" sz="1200" b="0" dirty="0"/>
                    </a:p>
                  </a:txBody>
                  <a:tcPr anchor="ctr"/>
                </a:tc>
                <a:tc>
                  <a:txBody>
                    <a:bodyPr/>
                    <a:lstStyle/>
                    <a:p>
                      <a:r>
                        <a:rPr lang="en-US" sz="1200" b="0" dirty="0"/>
                        <a:t>May 7 – August 7, 2020</a:t>
                      </a:r>
                    </a:p>
                  </a:txBody>
                  <a:tcPr anchor="ctr"/>
                </a:tc>
                <a:extLst>
                  <a:ext uri="{0D108BD9-81ED-4DB2-BD59-A6C34878D82A}">
                    <a16:rowId xmlns:a16="http://schemas.microsoft.com/office/drawing/2014/main" val="3224711279"/>
                  </a:ext>
                </a:extLst>
              </a:tr>
              <a:tr h="292791">
                <a:tc>
                  <a:txBody>
                    <a:bodyPr/>
                    <a:lstStyle/>
                    <a:p>
                      <a:r>
                        <a:rPr lang="en-US" sz="1200" dirty="0"/>
                        <a:t>Start Date of Statewide Portal/Mobile App Vendor</a:t>
                      </a:r>
                      <a:endParaRPr lang="en-US" sz="1200" b="1" dirty="0"/>
                    </a:p>
                  </a:txBody>
                  <a:tcPr anchor="ctr"/>
                </a:tc>
                <a:tc>
                  <a:txBody>
                    <a:bodyPr/>
                    <a:lstStyle/>
                    <a:p>
                      <a:r>
                        <a:rPr lang="en-US" sz="1200" dirty="0"/>
                        <a:t>August 10, 2020</a:t>
                      </a:r>
                      <a:endParaRPr lang="en-US" sz="1200" b="0" dirty="0"/>
                    </a:p>
                  </a:txBody>
                  <a:tcPr anchor="ctr"/>
                </a:tc>
                <a:extLst>
                  <a:ext uri="{0D108BD9-81ED-4DB2-BD59-A6C34878D82A}">
                    <a16:rowId xmlns:a16="http://schemas.microsoft.com/office/drawing/2014/main" val="766446390"/>
                  </a:ext>
                </a:extLst>
              </a:tr>
              <a:tr h="321849">
                <a:tc>
                  <a:txBody>
                    <a:bodyPr/>
                    <a:lstStyle/>
                    <a:p>
                      <a:r>
                        <a:rPr lang="en-US" sz="1200" dirty="0"/>
                        <a:t>Portal/Mobile App Go-Live</a:t>
                      </a:r>
                      <a:endParaRPr lang="en-US" sz="1200" b="1" dirty="0"/>
                    </a:p>
                  </a:txBody>
                  <a:tcPr anchor="ctr"/>
                </a:tc>
                <a:tc>
                  <a:txBody>
                    <a:bodyPr/>
                    <a:lstStyle/>
                    <a:p>
                      <a:r>
                        <a:rPr lang="en-US" sz="1200" dirty="0"/>
                        <a:t>September 2021</a:t>
                      </a:r>
                      <a:endParaRPr lang="en-US" sz="1200" b="0" dirty="0"/>
                    </a:p>
                  </a:txBody>
                  <a:tcPr anchor="ctr"/>
                </a:tc>
                <a:extLst>
                  <a:ext uri="{0D108BD9-81ED-4DB2-BD59-A6C34878D82A}">
                    <a16:rowId xmlns:a16="http://schemas.microsoft.com/office/drawing/2014/main" val="1391494706"/>
                  </a:ext>
                </a:extLst>
              </a:tr>
            </a:tbl>
          </a:graphicData>
        </a:graphic>
      </p:graphicFrame>
    </p:spTree>
    <p:extLst>
      <p:ext uri="{BB962C8B-B14F-4D97-AF65-F5344CB8AC3E}">
        <p14:creationId xmlns:p14="http://schemas.microsoft.com/office/powerpoint/2010/main" val="1500181215"/>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8D67BCC7-105D-4883-BED9-A619C669FAF1}"/>
              </a:ext>
            </a:extLst>
          </p:cNvPr>
          <p:cNvSpPr>
            <a:spLocks noGrp="1"/>
          </p:cNvSpPr>
          <p:nvPr>
            <p:ph type="title"/>
          </p:nvPr>
        </p:nvSpPr>
        <p:spPr>
          <a:xfrm>
            <a:off x="236537" y="13536"/>
            <a:ext cx="8756461" cy="515938"/>
          </a:xfrm>
        </p:spPr>
        <p:txBody>
          <a:bodyPr/>
          <a:lstStyle/>
          <a:p>
            <a:r>
              <a:rPr lang="en-US" dirty="0" err="1"/>
              <a:t>CalWIN</a:t>
            </a:r>
            <a:r>
              <a:rPr lang="en-US" dirty="0"/>
              <a:t> Training, OCM &amp; Implementation Support</a:t>
            </a:r>
          </a:p>
        </p:txBody>
      </p:sp>
      <p:sp>
        <p:nvSpPr>
          <p:cNvPr id="8" name="Text Placeholder 7">
            <a:extLst>
              <a:ext uri="{FF2B5EF4-FFF2-40B4-BE49-F238E27FC236}">
                <a16:creationId xmlns:a16="http://schemas.microsoft.com/office/drawing/2014/main" id="{D50D0E2A-9BB7-480F-9AA7-B4D0DE378FAC}"/>
              </a:ext>
            </a:extLst>
          </p:cNvPr>
          <p:cNvSpPr>
            <a:spLocks noGrp="1"/>
          </p:cNvSpPr>
          <p:nvPr>
            <p:ph type="body" sz="quarter" idx="10"/>
          </p:nvPr>
        </p:nvSpPr>
        <p:spPr>
          <a:xfrm>
            <a:off x="292100" y="494683"/>
            <a:ext cx="8615363" cy="515938"/>
          </a:xfrm>
        </p:spPr>
        <p:txBody>
          <a:bodyPr/>
          <a:lstStyle/>
          <a:p>
            <a:r>
              <a:rPr lang="en-US" dirty="0"/>
              <a:t>Timeline</a:t>
            </a:r>
          </a:p>
        </p:txBody>
      </p:sp>
      <p:graphicFrame>
        <p:nvGraphicFramePr>
          <p:cNvPr id="10" name="Table 9">
            <a:extLst>
              <a:ext uri="{FF2B5EF4-FFF2-40B4-BE49-F238E27FC236}">
                <a16:creationId xmlns:a16="http://schemas.microsoft.com/office/drawing/2014/main" id="{BACC98CA-0DCA-4D4E-B6A5-F41BB8D74A84}"/>
              </a:ext>
            </a:extLst>
          </p:cNvPr>
          <p:cNvGraphicFramePr>
            <a:graphicFrameLocks noGrp="1"/>
          </p:cNvGraphicFramePr>
          <p:nvPr>
            <p:extLst/>
          </p:nvPr>
        </p:nvGraphicFramePr>
        <p:xfrm>
          <a:off x="404751" y="1009987"/>
          <a:ext cx="8474566" cy="4877029"/>
        </p:xfrm>
        <a:graphic>
          <a:graphicData uri="http://schemas.openxmlformats.org/drawingml/2006/table">
            <a:tbl>
              <a:tblPr firstRow="1" firstCol="1" bandRow="1">
                <a:tableStyleId>{B301B821-A1FF-4177-AEE7-76D212191A09}</a:tableStyleId>
              </a:tblPr>
              <a:tblGrid>
                <a:gridCol w="5224262">
                  <a:extLst>
                    <a:ext uri="{9D8B030D-6E8A-4147-A177-3AD203B41FA5}">
                      <a16:colId xmlns:a16="http://schemas.microsoft.com/office/drawing/2014/main" val="351602782"/>
                    </a:ext>
                  </a:extLst>
                </a:gridCol>
                <a:gridCol w="3250304">
                  <a:extLst>
                    <a:ext uri="{9D8B030D-6E8A-4147-A177-3AD203B41FA5}">
                      <a16:colId xmlns:a16="http://schemas.microsoft.com/office/drawing/2014/main" val="741379151"/>
                    </a:ext>
                  </a:extLst>
                </a:gridCol>
              </a:tblGrid>
              <a:tr h="0">
                <a:tc>
                  <a:txBody>
                    <a:bodyPr/>
                    <a:lstStyle/>
                    <a:p>
                      <a:pPr marL="0" marR="0" algn="ctr">
                        <a:spcBef>
                          <a:spcPts val="600"/>
                        </a:spcBef>
                        <a:spcAft>
                          <a:spcPts val="600"/>
                        </a:spcAft>
                      </a:pPr>
                      <a:r>
                        <a:rPr lang="en-US" sz="1600" cap="small" dirty="0">
                          <a:effectLst/>
                        </a:rPr>
                        <a:t>Procurement Event</a:t>
                      </a:r>
                      <a:endParaRPr lang="en-US" sz="1600" b="1" cap="small" dirty="0">
                        <a:solidFill>
                          <a:srgbClr val="FFFFFF"/>
                        </a:solidFill>
                        <a:effectLst/>
                        <a:latin typeface="Century Gothic" panose="020B0502020202020204" pitchFamily="34" charset="0"/>
                        <a:ea typeface="Times New Roman" panose="02020603050405020304" pitchFamily="18" charset="0"/>
                        <a:cs typeface="Times New Roman" panose="02020603050405020304" pitchFamily="18" charset="0"/>
                      </a:endParaRPr>
                    </a:p>
                  </a:txBody>
                  <a:tcPr marL="67741" marR="67741" marT="0" marB="0"/>
                </a:tc>
                <a:tc>
                  <a:txBody>
                    <a:bodyPr/>
                    <a:lstStyle/>
                    <a:p>
                      <a:pPr marL="0" marR="0" algn="ctr">
                        <a:spcBef>
                          <a:spcPts val="600"/>
                        </a:spcBef>
                        <a:spcAft>
                          <a:spcPts val="600"/>
                        </a:spcAft>
                      </a:pPr>
                      <a:r>
                        <a:rPr lang="en-US" sz="1600" cap="small" dirty="0">
                          <a:effectLst/>
                        </a:rPr>
                        <a:t>Date</a:t>
                      </a:r>
                      <a:endParaRPr lang="en-US" sz="1600" b="1" cap="small" dirty="0">
                        <a:solidFill>
                          <a:srgbClr val="FFFFFF"/>
                        </a:solidFill>
                        <a:effectLst/>
                        <a:latin typeface="Century Gothic" panose="020B0502020202020204" pitchFamily="34" charset="0"/>
                        <a:ea typeface="Times New Roman" panose="02020603050405020304" pitchFamily="18" charset="0"/>
                        <a:cs typeface="Times New Roman" panose="02020603050405020304" pitchFamily="18" charset="0"/>
                      </a:endParaRPr>
                    </a:p>
                  </a:txBody>
                  <a:tcPr marL="67741" marR="67741" marT="0" marB="0" anchor="b"/>
                </a:tc>
                <a:extLst>
                  <a:ext uri="{0D108BD9-81ED-4DB2-BD59-A6C34878D82A}">
                    <a16:rowId xmlns:a16="http://schemas.microsoft.com/office/drawing/2014/main" val="3752671666"/>
                  </a:ext>
                </a:extLst>
              </a:tr>
              <a:tr h="0">
                <a:tc>
                  <a:txBody>
                    <a:bodyPr/>
                    <a:lstStyle/>
                    <a:p>
                      <a:pPr marL="0" marR="0">
                        <a:lnSpc>
                          <a:spcPct val="150000"/>
                        </a:lnSpc>
                        <a:spcBef>
                          <a:spcPts val="600"/>
                        </a:spcBef>
                        <a:spcAft>
                          <a:spcPts val="600"/>
                        </a:spcAft>
                      </a:pPr>
                      <a:r>
                        <a:rPr lang="en-US" sz="1400" b="0" dirty="0">
                          <a:effectLst/>
                        </a:rPr>
                        <a:t>Released RFP</a:t>
                      </a:r>
                      <a:endParaRPr lang="en-US" sz="1400" b="0" dirty="0">
                        <a:effectLst/>
                        <a:latin typeface="Century Gothic" panose="020B0502020202020204" pitchFamily="34" charset="0"/>
                        <a:ea typeface="Times New Roman" panose="02020603050405020304" pitchFamily="18" charset="0"/>
                        <a:cs typeface="Times New Roman" panose="02020603050405020304" pitchFamily="18" charset="0"/>
                      </a:endParaRPr>
                    </a:p>
                  </a:txBody>
                  <a:tcPr marL="67741" marR="67741" marT="0" marB="0" anchor="ctr"/>
                </a:tc>
                <a:tc>
                  <a:txBody>
                    <a:bodyPr/>
                    <a:lstStyle/>
                    <a:p>
                      <a:r>
                        <a:rPr lang="en-US" sz="1400" dirty="0">
                          <a:effectLst/>
                        </a:rPr>
                        <a:t>December 17, 2019</a:t>
                      </a:r>
                      <a:endParaRPr lang="en-US" sz="1800" dirty="0"/>
                    </a:p>
                  </a:txBody>
                  <a:tcPr marL="67741" marR="67741" marT="0" marB="0" anchor="ctr"/>
                </a:tc>
                <a:extLst>
                  <a:ext uri="{0D108BD9-81ED-4DB2-BD59-A6C34878D82A}">
                    <a16:rowId xmlns:a16="http://schemas.microsoft.com/office/drawing/2014/main" val="1726312206"/>
                  </a:ext>
                </a:extLst>
              </a:tr>
              <a:tr h="484483">
                <a:tc>
                  <a:txBody>
                    <a:bodyPr/>
                    <a:lstStyle/>
                    <a:p>
                      <a:pPr marL="0" marR="0">
                        <a:lnSpc>
                          <a:spcPct val="100000"/>
                        </a:lnSpc>
                        <a:spcBef>
                          <a:spcPts val="0"/>
                        </a:spcBef>
                        <a:spcAft>
                          <a:spcPts val="0"/>
                        </a:spcAft>
                      </a:pPr>
                      <a:r>
                        <a:rPr lang="en-US" sz="1400" b="0" dirty="0">
                          <a:effectLst/>
                          <a:latin typeface="Century Gothic" panose="020B0502020202020204" pitchFamily="34" charset="0"/>
                          <a:ea typeface="Times New Roman" panose="02020603050405020304" pitchFamily="18" charset="0"/>
                          <a:cs typeface="Times New Roman" panose="02020603050405020304" pitchFamily="18" charset="0"/>
                        </a:rPr>
                        <a:t>Conducted Bidder’s Conference</a:t>
                      </a:r>
                    </a:p>
                    <a:p>
                      <a:pPr marL="0" marR="0">
                        <a:lnSpc>
                          <a:spcPct val="100000"/>
                        </a:lnSpc>
                        <a:spcBef>
                          <a:spcPts val="0"/>
                        </a:spcBef>
                        <a:spcAft>
                          <a:spcPts val="0"/>
                        </a:spcAft>
                      </a:pPr>
                      <a:r>
                        <a:rPr lang="en-US" sz="1400" b="0" dirty="0">
                          <a:effectLst/>
                          <a:latin typeface="Century Gothic" panose="020B0502020202020204" pitchFamily="34" charset="0"/>
                          <a:ea typeface="Times New Roman" panose="02020603050405020304" pitchFamily="18" charset="0"/>
                          <a:cs typeface="Times New Roman" panose="02020603050405020304" pitchFamily="18" charset="0"/>
                        </a:rPr>
                        <a:t>Sacramento County Department of Human Assistance</a:t>
                      </a:r>
                    </a:p>
                  </a:txBody>
                  <a:tcPr marL="67741" marR="67741" marT="0" marB="0" anchor="ctr"/>
                </a:tc>
                <a:tc>
                  <a:txBody>
                    <a:bodyPr/>
                    <a:lstStyle/>
                    <a:p>
                      <a:r>
                        <a:rPr lang="en-US" sz="1400" b="0" dirty="0"/>
                        <a:t>January 7, 2020</a:t>
                      </a:r>
                    </a:p>
                  </a:txBody>
                  <a:tcPr marL="67741" marR="67741" marT="0" marB="0" anchor="ctr"/>
                </a:tc>
                <a:extLst>
                  <a:ext uri="{0D108BD9-81ED-4DB2-BD59-A6C34878D82A}">
                    <a16:rowId xmlns:a16="http://schemas.microsoft.com/office/drawing/2014/main" val="2349693921"/>
                  </a:ext>
                </a:extLst>
              </a:tr>
              <a:tr h="338328">
                <a:tc>
                  <a:txBody>
                    <a:bodyPr/>
                    <a:lstStyle/>
                    <a:p>
                      <a:pPr marL="0" marR="0">
                        <a:lnSpc>
                          <a:spcPct val="150000"/>
                        </a:lnSpc>
                        <a:spcBef>
                          <a:spcPts val="600"/>
                        </a:spcBef>
                        <a:spcAft>
                          <a:spcPts val="600"/>
                        </a:spcAft>
                      </a:pPr>
                      <a:r>
                        <a:rPr lang="en-US" sz="1400" b="0" dirty="0">
                          <a:effectLst/>
                          <a:latin typeface="Century Gothic" panose="020B0502020202020204" pitchFamily="34" charset="0"/>
                          <a:ea typeface="Times New Roman" panose="02020603050405020304" pitchFamily="18" charset="0"/>
                          <a:cs typeface="Times New Roman" panose="02020603050405020304" pitchFamily="18" charset="0"/>
                        </a:rPr>
                        <a:t>Bidder Questions Due</a:t>
                      </a:r>
                    </a:p>
                  </a:txBody>
                  <a:tcPr marL="67741" marR="67741" marT="0" marB="0" anchor="ct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400" b="0" kern="1200" dirty="0">
                          <a:solidFill>
                            <a:schemeClr val="dk1"/>
                          </a:solidFill>
                          <a:latin typeface="+mn-lt"/>
                          <a:ea typeface="+mn-ea"/>
                          <a:cs typeface="+mn-cs"/>
                        </a:rPr>
                        <a:t>January 7, 2020</a:t>
                      </a:r>
                    </a:p>
                  </a:txBody>
                  <a:tcPr marL="67741" marR="67741" marT="0" marB="0" anchor="ctr"/>
                </a:tc>
                <a:extLst>
                  <a:ext uri="{0D108BD9-81ED-4DB2-BD59-A6C34878D82A}">
                    <a16:rowId xmlns:a16="http://schemas.microsoft.com/office/drawing/2014/main" val="2490614953"/>
                  </a:ext>
                </a:extLst>
              </a:tr>
              <a:tr h="338328">
                <a:tc>
                  <a:txBody>
                    <a:bodyPr/>
                    <a:lstStyle/>
                    <a:p>
                      <a:pPr marL="0" marR="0">
                        <a:lnSpc>
                          <a:spcPct val="150000"/>
                        </a:lnSpc>
                        <a:spcBef>
                          <a:spcPts val="600"/>
                        </a:spcBef>
                        <a:spcAft>
                          <a:spcPts val="600"/>
                        </a:spcAft>
                      </a:pPr>
                      <a:r>
                        <a:rPr lang="en-US" sz="1400" b="0" dirty="0">
                          <a:effectLst/>
                          <a:latin typeface="Century Gothic" panose="020B0502020202020204" pitchFamily="34" charset="0"/>
                          <a:ea typeface="Times New Roman" panose="02020603050405020304" pitchFamily="18" charset="0"/>
                          <a:cs typeface="Times New Roman" panose="02020603050405020304" pitchFamily="18" charset="0"/>
                        </a:rPr>
                        <a:t>Consortium Response to Bidder Questions by</a:t>
                      </a:r>
                    </a:p>
                  </a:txBody>
                  <a:tcPr marL="67741" marR="67741" marT="0" marB="0" anchor="ct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400" b="0" kern="1200" dirty="0">
                          <a:solidFill>
                            <a:schemeClr val="dk1"/>
                          </a:solidFill>
                          <a:latin typeface="+mn-lt"/>
                          <a:ea typeface="+mn-ea"/>
                          <a:cs typeface="+mn-cs"/>
                        </a:rPr>
                        <a:t>January 24, 2020</a:t>
                      </a:r>
                    </a:p>
                  </a:txBody>
                  <a:tcPr marL="67741" marR="67741" marT="0" marB="0" anchor="ctr"/>
                </a:tc>
                <a:extLst>
                  <a:ext uri="{0D108BD9-81ED-4DB2-BD59-A6C34878D82A}">
                    <a16:rowId xmlns:a16="http://schemas.microsoft.com/office/drawing/2014/main" val="4075718636"/>
                  </a:ext>
                </a:extLst>
              </a:tr>
              <a:tr h="338328">
                <a:tc>
                  <a:txBody>
                    <a:bodyPr/>
                    <a:lstStyle/>
                    <a:p>
                      <a:pPr marL="0" marR="0">
                        <a:lnSpc>
                          <a:spcPct val="150000"/>
                        </a:lnSpc>
                        <a:spcBef>
                          <a:spcPts val="600"/>
                        </a:spcBef>
                        <a:spcAft>
                          <a:spcPts val="600"/>
                        </a:spcAft>
                      </a:pPr>
                      <a:r>
                        <a:rPr lang="en-US" sz="1400" b="1" dirty="0">
                          <a:effectLst/>
                          <a:latin typeface="Century Gothic" panose="020B0502020202020204" pitchFamily="34" charset="0"/>
                          <a:ea typeface="Times New Roman" panose="02020603050405020304" pitchFamily="18" charset="0"/>
                          <a:cs typeface="Times New Roman" panose="02020603050405020304" pitchFamily="18" charset="0"/>
                        </a:rPr>
                        <a:t>Release RFP Addendum 1 Based on </a:t>
                      </a:r>
                      <a:r>
                        <a:rPr lang="en-US" sz="1400" b="1" dirty="0" err="1">
                          <a:effectLst/>
                          <a:latin typeface="Century Gothic" panose="020B0502020202020204" pitchFamily="34" charset="0"/>
                          <a:ea typeface="Times New Roman" panose="02020603050405020304" pitchFamily="18" charset="0"/>
                          <a:cs typeface="Times New Roman" panose="02020603050405020304" pitchFamily="18" charset="0"/>
                        </a:rPr>
                        <a:t>CalSAWS</a:t>
                      </a:r>
                      <a:r>
                        <a:rPr lang="en-US" sz="1400" b="1" dirty="0">
                          <a:effectLst/>
                          <a:latin typeface="Century Gothic" panose="020B0502020202020204" pitchFamily="34" charset="0"/>
                          <a:ea typeface="Times New Roman" panose="02020603050405020304" pitchFamily="18" charset="0"/>
                          <a:cs typeface="Times New Roman" panose="02020603050405020304" pitchFamily="18" charset="0"/>
                        </a:rPr>
                        <a:t> Schedule</a:t>
                      </a:r>
                    </a:p>
                  </a:txBody>
                  <a:tcPr marL="67741" marR="67741" marT="0" marB="0" anchor="ct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400" b="1" kern="1200" dirty="0">
                          <a:solidFill>
                            <a:schemeClr val="dk1"/>
                          </a:solidFill>
                          <a:latin typeface="+mn-lt"/>
                          <a:ea typeface="+mn-ea"/>
                          <a:cs typeface="+mn-cs"/>
                        </a:rPr>
                        <a:t>January 27, 2020</a:t>
                      </a:r>
                    </a:p>
                  </a:txBody>
                  <a:tcPr marL="67741" marR="67741" marT="0" marB="0" anchor="ctr"/>
                </a:tc>
                <a:extLst>
                  <a:ext uri="{0D108BD9-81ED-4DB2-BD59-A6C34878D82A}">
                    <a16:rowId xmlns:a16="http://schemas.microsoft.com/office/drawing/2014/main" val="2318864867"/>
                  </a:ext>
                </a:extLst>
              </a:tr>
              <a:tr h="338328">
                <a:tc>
                  <a:txBody>
                    <a:bodyPr/>
                    <a:lstStyle/>
                    <a:p>
                      <a:pPr marL="0" marR="0">
                        <a:lnSpc>
                          <a:spcPct val="150000"/>
                        </a:lnSpc>
                        <a:spcBef>
                          <a:spcPts val="600"/>
                        </a:spcBef>
                        <a:spcAft>
                          <a:spcPts val="600"/>
                        </a:spcAft>
                      </a:pPr>
                      <a:r>
                        <a:rPr lang="en-US" sz="1400" b="0" dirty="0">
                          <a:effectLst/>
                          <a:latin typeface="Century Gothic" panose="020B0502020202020204" pitchFamily="34" charset="0"/>
                          <a:ea typeface="Times New Roman" panose="02020603050405020304" pitchFamily="18" charset="0"/>
                          <a:cs typeface="Times New Roman" panose="02020603050405020304" pitchFamily="18" charset="0"/>
                        </a:rPr>
                        <a:t>Bidder Questions Due</a:t>
                      </a:r>
                    </a:p>
                  </a:txBody>
                  <a:tcPr marL="67741" marR="67741" marT="0" marB="0" anchor="ct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Century Gothic" panose="020F0302020204030204"/>
                          <a:ea typeface="+mn-ea"/>
                          <a:cs typeface="+mn-cs"/>
                        </a:rPr>
                        <a:t>February 4, 2020</a:t>
                      </a:r>
                      <a:endParaRPr kumimoji="0" lang="en-US" sz="1800" b="0" i="0" u="none" strike="noStrike" kern="1200" cap="none" spc="0" normalizeH="0" baseline="0" noProof="0" dirty="0">
                        <a:ln>
                          <a:noFill/>
                        </a:ln>
                        <a:solidFill>
                          <a:prstClr val="black"/>
                        </a:solidFill>
                        <a:effectLst/>
                        <a:uLnTx/>
                        <a:uFillTx/>
                        <a:latin typeface="Century Gothic" panose="020F0302020204030204"/>
                        <a:ea typeface="+mn-ea"/>
                        <a:cs typeface="+mn-cs"/>
                      </a:endParaRPr>
                    </a:p>
                  </a:txBody>
                  <a:tcPr marL="67741" marR="67741" marT="0" marB="0" anchor="ctr"/>
                </a:tc>
                <a:extLst>
                  <a:ext uri="{0D108BD9-81ED-4DB2-BD59-A6C34878D82A}">
                    <a16:rowId xmlns:a16="http://schemas.microsoft.com/office/drawing/2014/main" val="1220056662"/>
                  </a:ext>
                </a:extLst>
              </a:tr>
              <a:tr h="338328">
                <a:tc>
                  <a:txBody>
                    <a:bodyPr/>
                    <a:lstStyle/>
                    <a:p>
                      <a:pPr marL="0" marR="0" lvl="0" indent="0" algn="l" defTabSz="457200" rtl="0" eaLnBrk="1" fontAlgn="auto" latinLnBrk="0" hangingPunct="1">
                        <a:lnSpc>
                          <a:spcPct val="150000"/>
                        </a:lnSpc>
                        <a:spcBef>
                          <a:spcPts val="600"/>
                        </a:spcBef>
                        <a:spcAft>
                          <a:spcPts val="600"/>
                        </a:spcAft>
                        <a:buClrTx/>
                        <a:buSzTx/>
                        <a:buFontTx/>
                        <a:buNone/>
                        <a:tabLst/>
                        <a:defRPr/>
                      </a:pPr>
                      <a:r>
                        <a:rPr lang="en-US" sz="1400" b="0" dirty="0">
                          <a:effectLst/>
                          <a:latin typeface="Century Gothic" panose="020B0502020202020204" pitchFamily="34" charset="0"/>
                          <a:ea typeface="Times New Roman" panose="02020603050405020304" pitchFamily="18" charset="0"/>
                          <a:cs typeface="Times New Roman" panose="02020603050405020304" pitchFamily="18" charset="0"/>
                        </a:rPr>
                        <a:t>Consortium Response to Bidder Questions by</a:t>
                      </a:r>
                    </a:p>
                  </a:txBody>
                  <a:tcPr marL="67741" marR="67741" marT="0" marB="0" anchor="ct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Century Gothic" panose="020F0302020204030204"/>
                          <a:ea typeface="+mn-ea"/>
                          <a:cs typeface="+mn-cs"/>
                        </a:rPr>
                        <a:t>February 12, 2020</a:t>
                      </a:r>
                      <a:endParaRPr kumimoji="0" lang="en-US" sz="1800" b="0" i="0" u="none" strike="noStrike" kern="1200" cap="none" spc="0" normalizeH="0" baseline="0" noProof="0" dirty="0">
                        <a:ln>
                          <a:noFill/>
                        </a:ln>
                        <a:solidFill>
                          <a:prstClr val="black"/>
                        </a:solidFill>
                        <a:effectLst/>
                        <a:uLnTx/>
                        <a:uFillTx/>
                        <a:latin typeface="Century Gothic" panose="020F0302020204030204"/>
                        <a:ea typeface="+mn-ea"/>
                        <a:cs typeface="+mn-cs"/>
                      </a:endParaRPr>
                    </a:p>
                  </a:txBody>
                  <a:tcPr marL="67741" marR="67741" marT="0" marB="0" anchor="ctr"/>
                </a:tc>
                <a:extLst>
                  <a:ext uri="{0D108BD9-81ED-4DB2-BD59-A6C34878D82A}">
                    <a16:rowId xmlns:a16="http://schemas.microsoft.com/office/drawing/2014/main" val="3887611991"/>
                  </a:ext>
                </a:extLst>
              </a:tr>
              <a:tr h="338328">
                <a:tc>
                  <a:txBody>
                    <a:bodyPr/>
                    <a:lstStyle/>
                    <a:p>
                      <a:pPr marL="0" marR="0">
                        <a:lnSpc>
                          <a:spcPct val="150000"/>
                        </a:lnSpc>
                        <a:spcBef>
                          <a:spcPts val="600"/>
                        </a:spcBef>
                        <a:spcAft>
                          <a:spcPts val="600"/>
                        </a:spcAft>
                      </a:pPr>
                      <a:r>
                        <a:rPr lang="en-US" sz="1400" b="0" dirty="0">
                          <a:effectLst/>
                        </a:rPr>
                        <a:t>Contractor Proposal Due Date</a:t>
                      </a:r>
                      <a:endParaRPr lang="en-US" sz="1400" b="0" dirty="0">
                        <a:effectLst/>
                        <a:latin typeface="Century Gothic" panose="020B0502020202020204" pitchFamily="34" charset="0"/>
                        <a:ea typeface="Times New Roman" panose="02020603050405020304" pitchFamily="18" charset="0"/>
                        <a:cs typeface="Times New Roman" panose="02020603050405020304" pitchFamily="18" charset="0"/>
                      </a:endParaRPr>
                    </a:p>
                  </a:txBody>
                  <a:tcPr marL="67741" marR="67741" marT="0" marB="0" anchor="ctr"/>
                </a:tc>
                <a:tc>
                  <a:txBody>
                    <a:bodyPr/>
                    <a:lstStyle/>
                    <a:p>
                      <a:r>
                        <a:rPr lang="en-US" sz="1400" b="0" dirty="0">
                          <a:effectLst/>
                        </a:rPr>
                        <a:t>March 23, 2020</a:t>
                      </a:r>
                      <a:endParaRPr lang="en-US" sz="1800" b="0" dirty="0"/>
                    </a:p>
                  </a:txBody>
                  <a:tcPr marL="67741" marR="67741" marT="0" marB="0" anchor="ctr"/>
                </a:tc>
                <a:extLst>
                  <a:ext uri="{0D108BD9-81ED-4DB2-BD59-A6C34878D82A}">
                    <a16:rowId xmlns:a16="http://schemas.microsoft.com/office/drawing/2014/main" val="1100907351"/>
                  </a:ext>
                </a:extLst>
              </a:tr>
              <a:tr h="338328">
                <a:tc>
                  <a:txBody>
                    <a:bodyPr/>
                    <a:lstStyle/>
                    <a:p>
                      <a:r>
                        <a:rPr lang="en-US" sz="1400" b="0" dirty="0"/>
                        <a:t>Evaluate Proposals and Prepare Vendor Selection Report</a:t>
                      </a:r>
                    </a:p>
                  </a:txBody>
                  <a:tcPr marL="67741" marR="67741" marT="0" marB="0" anchor="ctr"/>
                </a:tc>
                <a:tc>
                  <a:txBody>
                    <a:bodyPr/>
                    <a:lstStyle/>
                    <a:p>
                      <a:r>
                        <a:rPr lang="en-US" sz="1400" dirty="0">
                          <a:effectLst/>
                        </a:rPr>
                        <a:t>March 24 </a:t>
                      </a:r>
                      <a:r>
                        <a:rPr lang="en-US" sz="1400" dirty="0">
                          <a:latin typeface="+mn-lt"/>
                        </a:rPr>
                        <a:t>– July 16, 2020</a:t>
                      </a:r>
                    </a:p>
                  </a:txBody>
                  <a:tcPr marL="67741" marR="67741" marT="0" marB="0" anchor="ctr"/>
                </a:tc>
                <a:extLst>
                  <a:ext uri="{0D108BD9-81ED-4DB2-BD59-A6C34878D82A}">
                    <a16:rowId xmlns:a16="http://schemas.microsoft.com/office/drawing/2014/main" val="2408791416"/>
                  </a:ext>
                </a:extLst>
              </a:tr>
              <a:tr h="338328">
                <a:tc>
                  <a:txBody>
                    <a:bodyPr/>
                    <a:lstStyle/>
                    <a:p>
                      <a:pPr marL="0" marR="0">
                        <a:lnSpc>
                          <a:spcPct val="150000"/>
                        </a:lnSpc>
                        <a:spcBef>
                          <a:spcPts val="600"/>
                        </a:spcBef>
                        <a:spcAft>
                          <a:spcPts val="600"/>
                        </a:spcAft>
                      </a:pPr>
                      <a:r>
                        <a:rPr lang="en-US" sz="1400" b="0" dirty="0">
                          <a:effectLst/>
                        </a:rPr>
                        <a:t>Consortium Issues Notice of Intent to Award</a:t>
                      </a:r>
                      <a:endParaRPr lang="en-US" sz="1400" b="0" dirty="0">
                        <a:effectLst/>
                        <a:latin typeface="Century Gothic" panose="020B0502020202020204" pitchFamily="34" charset="0"/>
                        <a:ea typeface="Times New Roman" panose="02020603050405020304" pitchFamily="18" charset="0"/>
                        <a:cs typeface="Times New Roman" panose="02020603050405020304" pitchFamily="18" charset="0"/>
                      </a:endParaRPr>
                    </a:p>
                  </a:txBody>
                  <a:tcPr marL="67741" marR="67741" marT="0" marB="0" anchor="ctr"/>
                </a:tc>
                <a:tc>
                  <a:txBody>
                    <a:bodyPr/>
                    <a:lstStyle/>
                    <a:p>
                      <a:r>
                        <a:rPr lang="en-US" sz="1400" dirty="0">
                          <a:effectLst/>
                        </a:rPr>
                        <a:t>July 17, 2020</a:t>
                      </a:r>
                      <a:endParaRPr lang="en-US" sz="1800" dirty="0"/>
                    </a:p>
                  </a:txBody>
                  <a:tcPr marL="67741" marR="67741" marT="0" marB="0" anchor="ctr"/>
                </a:tc>
                <a:extLst>
                  <a:ext uri="{0D108BD9-81ED-4DB2-BD59-A6C34878D82A}">
                    <a16:rowId xmlns:a16="http://schemas.microsoft.com/office/drawing/2014/main" val="1750877318"/>
                  </a:ext>
                </a:extLst>
              </a:tr>
              <a:tr h="338328">
                <a:tc>
                  <a:txBody>
                    <a:bodyPr/>
                    <a:lstStyle/>
                    <a:p>
                      <a:pPr marL="0" marR="0">
                        <a:lnSpc>
                          <a:spcPct val="150000"/>
                        </a:lnSpc>
                        <a:spcBef>
                          <a:spcPts val="600"/>
                        </a:spcBef>
                        <a:spcAft>
                          <a:spcPts val="600"/>
                        </a:spcAft>
                      </a:pPr>
                      <a:r>
                        <a:rPr lang="en-US" sz="1400" b="0" dirty="0">
                          <a:effectLst/>
                        </a:rPr>
                        <a:t>Contract Negotiations</a:t>
                      </a:r>
                      <a:endParaRPr lang="en-US" sz="1400" b="0" dirty="0">
                        <a:effectLst/>
                        <a:latin typeface="Century Gothic" panose="020B0502020202020204" pitchFamily="34" charset="0"/>
                        <a:ea typeface="Times New Roman" panose="02020603050405020304" pitchFamily="18" charset="0"/>
                        <a:cs typeface="Times New Roman" panose="02020603050405020304" pitchFamily="18" charset="0"/>
                      </a:endParaRPr>
                    </a:p>
                  </a:txBody>
                  <a:tcPr marL="67741" marR="67741" marT="0" marB="0" anchor="ctr"/>
                </a:tc>
                <a:tc>
                  <a:txBody>
                    <a:bodyPr/>
                    <a:lstStyle/>
                    <a:p>
                      <a:r>
                        <a:rPr lang="en-US" sz="1400" dirty="0">
                          <a:effectLst/>
                        </a:rPr>
                        <a:t>July 21 – 31, 2020</a:t>
                      </a:r>
                      <a:endParaRPr lang="en-US" sz="1800" dirty="0"/>
                    </a:p>
                  </a:txBody>
                  <a:tcPr marL="67741" marR="67741" marT="0" marB="0" anchor="ctr"/>
                </a:tc>
                <a:extLst>
                  <a:ext uri="{0D108BD9-81ED-4DB2-BD59-A6C34878D82A}">
                    <a16:rowId xmlns:a16="http://schemas.microsoft.com/office/drawing/2014/main" val="3101031005"/>
                  </a:ext>
                </a:extLst>
              </a:tr>
              <a:tr h="486372">
                <a:tc>
                  <a:txBody>
                    <a:bodyPr/>
                    <a:lstStyle/>
                    <a:p>
                      <a:pPr marL="0" marR="0">
                        <a:lnSpc>
                          <a:spcPct val="100000"/>
                        </a:lnSpc>
                        <a:spcBef>
                          <a:spcPts val="600"/>
                        </a:spcBef>
                        <a:spcAft>
                          <a:spcPts val="600"/>
                        </a:spcAft>
                      </a:pPr>
                      <a:r>
                        <a:rPr lang="en-US" sz="1400" b="0" dirty="0">
                          <a:effectLst/>
                        </a:rPr>
                        <a:t>State, Federal and Consortium JPA Board of Directors Approval of Agreement</a:t>
                      </a:r>
                      <a:endParaRPr lang="en-US" sz="1400" b="0" dirty="0">
                        <a:effectLst/>
                        <a:latin typeface="Century Gothic" panose="020B0502020202020204" pitchFamily="34" charset="0"/>
                        <a:ea typeface="Times New Roman" panose="02020603050405020304" pitchFamily="18" charset="0"/>
                        <a:cs typeface="Times New Roman" panose="02020603050405020304" pitchFamily="18" charset="0"/>
                      </a:endParaRPr>
                    </a:p>
                  </a:txBody>
                  <a:tcPr marL="67741" marR="67741" marT="0" marB="0" anchor="ctr"/>
                </a:tc>
                <a:tc>
                  <a:txBody>
                    <a:bodyPr/>
                    <a:lstStyle/>
                    <a:p>
                      <a:r>
                        <a:rPr lang="en-US" sz="1400" dirty="0">
                          <a:effectLst/>
                        </a:rPr>
                        <a:t>August 5 – October 30, 2020</a:t>
                      </a:r>
                      <a:endParaRPr lang="en-US" sz="1800" dirty="0"/>
                    </a:p>
                  </a:txBody>
                  <a:tcPr marL="67741" marR="67741" marT="0" marB="0" anchor="ctr"/>
                </a:tc>
                <a:extLst>
                  <a:ext uri="{0D108BD9-81ED-4DB2-BD59-A6C34878D82A}">
                    <a16:rowId xmlns:a16="http://schemas.microsoft.com/office/drawing/2014/main" val="2039338140"/>
                  </a:ext>
                </a:extLst>
              </a:tr>
              <a:tr h="337918">
                <a:tc>
                  <a:txBody>
                    <a:bodyPr/>
                    <a:lstStyle/>
                    <a:p>
                      <a:pPr marL="0" marR="0">
                        <a:lnSpc>
                          <a:spcPct val="100000"/>
                        </a:lnSpc>
                        <a:spcBef>
                          <a:spcPts val="600"/>
                        </a:spcBef>
                        <a:spcAft>
                          <a:spcPts val="600"/>
                        </a:spcAft>
                      </a:pPr>
                      <a:r>
                        <a:rPr lang="en-US" sz="1400" b="0" dirty="0">
                          <a:effectLst/>
                        </a:rPr>
                        <a:t>Planned Start Date of CalWIN Contractor</a:t>
                      </a:r>
                      <a:endParaRPr lang="en-US" sz="1400" b="0" dirty="0">
                        <a:effectLst/>
                        <a:latin typeface="Century Gothic" panose="020B0502020202020204" pitchFamily="34" charset="0"/>
                        <a:ea typeface="Times New Roman" panose="02020603050405020304" pitchFamily="18" charset="0"/>
                        <a:cs typeface="Times New Roman" panose="02020603050405020304" pitchFamily="18" charset="0"/>
                      </a:endParaRPr>
                    </a:p>
                  </a:txBody>
                  <a:tcPr marL="67741" marR="67741" marT="0" marB="0" anchor="ctr"/>
                </a:tc>
                <a:tc>
                  <a:txBody>
                    <a:bodyPr/>
                    <a:lstStyle/>
                    <a:p>
                      <a:r>
                        <a:rPr lang="en-US" sz="1400" baseline="0" dirty="0">
                          <a:effectLst/>
                        </a:rPr>
                        <a:t>November 2</a:t>
                      </a:r>
                      <a:r>
                        <a:rPr lang="en-US" sz="1400" dirty="0">
                          <a:effectLst/>
                        </a:rPr>
                        <a:t>, 2020</a:t>
                      </a:r>
                      <a:endParaRPr lang="en-US" sz="1800" dirty="0"/>
                    </a:p>
                  </a:txBody>
                  <a:tcPr marL="67741" marR="67741" marT="0" marB="0" anchor="ctr"/>
                </a:tc>
                <a:extLst>
                  <a:ext uri="{0D108BD9-81ED-4DB2-BD59-A6C34878D82A}">
                    <a16:rowId xmlns:a16="http://schemas.microsoft.com/office/drawing/2014/main" val="3850554029"/>
                  </a:ext>
                </a:extLst>
              </a:tr>
            </a:tbl>
          </a:graphicData>
        </a:graphic>
      </p:graphicFrame>
    </p:spTree>
    <p:extLst>
      <p:ext uri="{BB962C8B-B14F-4D97-AF65-F5344CB8AC3E}">
        <p14:creationId xmlns:p14="http://schemas.microsoft.com/office/powerpoint/2010/main" val="2637663974"/>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8D67BCC7-105D-4883-BED9-A619C669FAF1}"/>
              </a:ext>
            </a:extLst>
          </p:cNvPr>
          <p:cNvSpPr>
            <a:spLocks noGrp="1"/>
          </p:cNvSpPr>
          <p:nvPr>
            <p:ph type="title"/>
          </p:nvPr>
        </p:nvSpPr>
        <p:spPr/>
        <p:txBody>
          <a:bodyPr/>
          <a:lstStyle/>
          <a:p>
            <a:r>
              <a:rPr lang="en-US" dirty="0"/>
              <a:t>Central Print Procurement</a:t>
            </a:r>
          </a:p>
        </p:txBody>
      </p:sp>
      <p:sp>
        <p:nvSpPr>
          <p:cNvPr id="8" name="Text Placeholder 7">
            <a:extLst>
              <a:ext uri="{FF2B5EF4-FFF2-40B4-BE49-F238E27FC236}">
                <a16:creationId xmlns:a16="http://schemas.microsoft.com/office/drawing/2014/main" id="{D50D0E2A-9BB7-480F-9AA7-B4D0DE378FAC}"/>
              </a:ext>
            </a:extLst>
          </p:cNvPr>
          <p:cNvSpPr>
            <a:spLocks noGrp="1"/>
          </p:cNvSpPr>
          <p:nvPr>
            <p:ph type="body" sz="quarter" idx="10"/>
          </p:nvPr>
        </p:nvSpPr>
        <p:spPr>
          <a:xfrm>
            <a:off x="292100" y="486294"/>
            <a:ext cx="8615363" cy="515938"/>
          </a:xfrm>
        </p:spPr>
        <p:txBody>
          <a:bodyPr/>
          <a:lstStyle/>
          <a:p>
            <a:r>
              <a:rPr lang="en-US" dirty="0"/>
              <a:t>Timeline</a:t>
            </a:r>
          </a:p>
        </p:txBody>
      </p:sp>
      <p:graphicFrame>
        <p:nvGraphicFramePr>
          <p:cNvPr id="10" name="Table 9">
            <a:extLst>
              <a:ext uri="{FF2B5EF4-FFF2-40B4-BE49-F238E27FC236}">
                <a16:creationId xmlns:a16="http://schemas.microsoft.com/office/drawing/2014/main" id="{BACC98CA-0DCA-4D4E-B6A5-F41BB8D74A84}"/>
              </a:ext>
            </a:extLst>
          </p:cNvPr>
          <p:cNvGraphicFramePr>
            <a:graphicFrameLocks noGrp="1"/>
          </p:cNvGraphicFramePr>
          <p:nvPr/>
        </p:nvGraphicFramePr>
        <p:xfrm>
          <a:off x="385894" y="997656"/>
          <a:ext cx="8521000" cy="4070863"/>
        </p:xfrm>
        <a:graphic>
          <a:graphicData uri="http://schemas.openxmlformats.org/drawingml/2006/table">
            <a:tbl>
              <a:tblPr firstRow="1" firstCol="1" bandRow="1">
                <a:tableStyleId>{B301B821-A1FF-4177-AEE7-76D212191A09}</a:tableStyleId>
              </a:tblPr>
              <a:tblGrid>
                <a:gridCol w="5125673">
                  <a:extLst>
                    <a:ext uri="{9D8B030D-6E8A-4147-A177-3AD203B41FA5}">
                      <a16:colId xmlns:a16="http://schemas.microsoft.com/office/drawing/2014/main" val="351602782"/>
                    </a:ext>
                  </a:extLst>
                </a:gridCol>
                <a:gridCol w="3395327">
                  <a:extLst>
                    <a:ext uri="{9D8B030D-6E8A-4147-A177-3AD203B41FA5}">
                      <a16:colId xmlns:a16="http://schemas.microsoft.com/office/drawing/2014/main" val="741379151"/>
                    </a:ext>
                  </a:extLst>
                </a:gridCol>
              </a:tblGrid>
              <a:tr h="211094">
                <a:tc>
                  <a:txBody>
                    <a:bodyPr/>
                    <a:lstStyle/>
                    <a:p>
                      <a:pPr marL="0" marR="0" algn="ctr" defTabSz="457200" rtl="0" eaLnBrk="1" latinLnBrk="0" hangingPunct="1">
                        <a:spcBef>
                          <a:spcPts val="600"/>
                        </a:spcBef>
                        <a:spcAft>
                          <a:spcPts val="600"/>
                        </a:spcAft>
                      </a:pPr>
                      <a:r>
                        <a:rPr lang="en-US" sz="1600" b="1" kern="1200" cap="small" dirty="0">
                          <a:solidFill>
                            <a:schemeClr val="lt1"/>
                          </a:solidFill>
                          <a:effectLst/>
                          <a:latin typeface="+mn-lt"/>
                          <a:ea typeface="+mn-ea"/>
                          <a:cs typeface="+mn-cs"/>
                        </a:rPr>
                        <a:t>Procurement Event</a:t>
                      </a:r>
                    </a:p>
                  </a:txBody>
                  <a:tcPr marL="67741" marR="67741" marT="0" marB="0"/>
                </a:tc>
                <a:tc>
                  <a:txBody>
                    <a:bodyPr/>
                    <a:lstStyle/>
                    <a:p>
                      <a:pPr marL="0" marR="0" algn="ctr" defTabSz="457200" rtl="0" eaLnBrk="1" latinLnBrk="0" hangingPunct="1">
                        <a:spcBef>
                          <a:spcPts val="600"/>
                        </a:spcBef>
                        <a:spcAft>
                          <a:spcPts val="600"/>
                        </a:spcAft>
                      </a:pPr>
                      <a:r>
                        <a:rPr lang="en-US" sz="1600" b="1" kern="1200" cap="small" dirty="0">
                          <a:solidFill>
                            <a:schemeClr val="lt1"/>
                          </a:solidFill>
                          <a:effectLst/>
                          <a:latin typeface="+mn-lt"/>
                          <a:ea typeface="+mn-ea"/>
                          <a:cs typeface="+mn-cs"/>
                        </a:rPr>
                        <a:t>Date</a:t>
                      </a:r>
                    </a:p>
                  </a:txBody>
                  <a:tcPr marL="67741" marR="67741" marT="0" marB="0" anchor="b"/>
                </a:tc>
                <a:extLst>
                  <a:ext uri="{0D108BD9-81ED-4DB2-BD59-A6C34878D82A}">
                    <a16:rowId xmlns:a16="http://schemas.microsoft.com/office/drawing/2014/main" val="3752671666"/>
                  </a:ext>
                </a:extLst>
              </a:tr>
              <a:tr h="302419">
                <a:tc>
                  <a:txBody>
                    <a:bodyPr/>
                    <a:lstStyle/>
                    <a:p>
                      <a:pPr marL="0" marR="0">
                        <a:lnSpc>
                          <a:spcPct val="150000"/>
                        </a:lnSpc>
                        <a:spcBef>
                          <a:spcPts val="600"/>
                        </a:spcBef>
                        <a:spcAft>
                          <a:spcPts val="600"/>
                        </a:spcAft>
                      </a:pPr>
                      <a:r>
                        <a:rPr lang="en-US" sz="1400" b="0" dirty="0">
                          <a:effectLst/>
                          <a:latin typeface="Century Gothic" panose="020B0502020202020204" pitchFamily="34" charset="0"/>
                          <a:ea typeface="Times New Roman" panose="02020603050405020304" pitchFamily="18" charset="0"/>
                          <a:cs typeface="Times New Roman" panose="02020603050405020304" pitchFamily="18" charset="0"/>
                        </a:rPr>
                        <a:t>Develop Requirements and RFP</a:t>
                      </a:r>
                    </a:p>
                  </a:txBody>
                  <a:tcPr marL="67741" marR="67741" marT="0" marB="0" anchor="ctr"/>
                </a:tc>
                <a:tc>
                  <a:txBody>
                    <a:bodyPr/>
                    <a:lstStyle/>
                    <a:p>
                      <a:r>
                        <a:rPr lang="en-US" sz="1400" dirty="0"/>
                        <a:t>January 21 – March 19, 2020</a:t>
                      </a:r>
                    </a:p>
                  </a:txBody>
                  <a:tcPr marL="67741" marR="67741" marT="0" marB="0" anchor="ctr"/>
                </a:tc>
                <a:extLst>
                  <a:ext uri="{0D108BD9-81ED-4DB2-BD59-A6C34878D82A}">
                    <a16:rowId xmlns:a16="http://schemas.microsoft.com/office/drawing/2014/main" val="3339075738"/>
                  </a:ext>
                </a:extLst>
              </a:tr>
              <a:tr h="302419">
                <a:tc>
                  <a:txBody>
                    <a:bodyPr/>
                    <a:lstStyle/>
                    <a:p>
                      <a:pPr marL="0" marR="0">
                        <a:lnSpc>
                          <a:spcPct val="150000"/>
                        </a:lnSpc>
                        <a:spcBef>
                          <a:spcPts val="600"/>
                        </a:spcBef>
                        <a:spcAft>
                          <a:spcPts val="600"/>
                        </a:spcAft>
                      </a:pPr>
                      <a:r>
                        <a:rPr lang="en-US" sz="1400" b="0" dirty="0">
                          <a:effectLst/>
                          <a:latin typeface="Century Gothic" panose="020B0502020202020204" pitchFamily="34" charset="0"/>
                          <a:ea typeface="Times New Roman" panose="02020603050405020304" pitchFamily="18" charset="0"/>
                          <a:cs typeface="Times New Roman" panose="02020603050405020304" pitchFamily="18" charset="0"/>
                        </a:rPr>
                        <a:t>Consortium RFP Review and Approval</a:t>
                      </a:r>
                    </a:p>
                  </a:txBody>
                  <a:tcPr marL="67741" marR="67741" marT="0" marB="0" anchor="ctr"/>
                </a:tc>
                <a:tc>
                  <a:txBody>
                    <a:bodyPr/>
                    <a:lstStyle/>
                    <a:p>
                      <a:r>
                        <a:rPr lang="en-US" sz="1400" dirty="0"/>
                        <a:t>March 20 – April 1, 2020</a:t>
                      </a:r>
                    </a:p>
                  </a:txBody>
                  <a:tcPr marL="67741" marR="67741" marT="0" marB="0" anchor="ctr"/>
                </a:tc>
                <a:extLst>
                  <a:ext uri="{0D108BD9-81ED-4DB2-BD59-A6C34878D82A}">
                    <a16:rowId xmlns:a16="http://schemas.microsoft.com/office/drawing/2014/main" val="2377509860"/>
                  </a:ext>
                </a:extLst>
              </a:tr>
              <a:tr h="302419">
                <a:tc>
                  <a:txBody>
                    <a:bodyPr/>
                    <a:lstStyle/>
                    <a:p>
                      <a:pPr marL="0" marR="0">
                        <a:lnSpc>
                          <a:spcPct val="150000"/>
                        </a:lnSpc>
                        <a:spcBef>
                          <a:spcPts val="600"/>
                        </a:spcBef>
                        <a:spcAft>
                          <a:spcPts val="600"/>
                        </a:spcAft>
                      </a:pPr>
                      <a:r>
                        <a:rPr lang="en-US" sz="1400" b="0" dirty="0">
                          <a:effectLst/>
                          <a:latin typeface="Century Gothic" panose="020B0502020202020204" pitchFamily="34" charset="0"/>
                          <a:ea typeface="Times New Roman" panose="02020603050405020304" pitchFamily="18" charset="0"/>
                          <a:cs typeface="Times New Roman" panose="02020603050405020304" pitchFamily="18" charset="0"/>
                        </a:rPr>
                        <a:t>State RFP Review and Approval</a:t>
                      </a:r>
                    </a:p>
                  </a:txBody>
                  <a:tcPr marL="67741" marR="67741" marT="0" marB="0" anchor="ctr"/>
                </a:tc>
                <a:tc>
                  <a:txBody>
                    <a:bodyPr/>
                    <a:lstStyle/>
                    <a:p>
                      <a:r>
                        <a:rPr lang="en-US" sz="1400" dirty="0"/>
                        <a:t>April 2 – 20, 2020</a:t>
                      </a:r>
                    </a:p>
                  </a:txBody>
                  <a:tcPr marL="67741" marR="67741" marT="0" marB="0" anchor="ctr"/>
                </a:tc>
                <a:extLst>
                  <a:ext uri="{0D108BD9-81ED-4DB2-BD59-A6C34878D82A}">
                    <a16:rowId xmlns:a16="http://schemas.microsoft.com/office/drawing/2014/main" val="3355489783"/>
                  </a:ext>
                </a:extLst>
              </a:tr>
              <a:tr h="302419">
                <a:tc>
                  <a:txBody>
                    <a:bodyPr/>
                    <a:lstStyle/>
                    <a:p>
                      <a:pPr marL="0" marR="0">
                        <a:lnSpc>
                          <a:spcPct val="150000"/>
                        </a:lnSpc>
                        <a:spcBef>
                          <a:spcPts val="600"/>
                        </a:spcBef>
                        <a:spcAft>
                          <a:spcPts val="600"/>
                        </a:spcAft>
                      </a:pPr>
                      <a:r>
                        <a:rPr lang="en-US" sz="1400" b="0" dirty="0">
                          <a:effectLst/>
                        </a:rPr>
                        <a:t>Federal RFP Review and Approval</a:t>
                      </a:r>
                      <a:endParaRPr lang="en-US" sz="1400" b="0" dirty="0">
                        <a:effectLst/>
                        <a:latin typeface="Century Gothic" panose="020B0502020202020204" pitchFamily="34" charset="0"/>
                        <a:ea typeface="Times New Roman" panose="02020603050405020304" pitchFamily="18" charset="0"/>
                        <a:cs typeface="Times New Roman" panose="02020603050405020304" pitchFamily="18" charset="0"/>
                      </a:endParaRPr>
                    </a:p>
                  </a:txBody>
                  <a:tcPr marL="67741" marR="67741" marT="0" marB="0" anchor="ctr"/>
                </a:tc>
                <a:tc>
                  <a:txBody>
                    <a:bodyPr/>
                    <a:lstStyle/>
                    <a:p>
                      <a:r>
                        <a:rPr lang="en-US" sz="1400" dirty="0">
                          <a:effectLst/>
                        </a:rPr>
                        <a:t>April 21 – June 22, 2020</a:t>
                      </a:r>
                      <a:endParaRPr lang="en-US" sz="1800" dirty="0"/>
                    </a:p>
                  </a:txBody>
                  <a:tcPr marL="67741" marR="67741" marT="0" marB="0" anchor="ctr"/>
                </a:tc>
                <a:extLst>
                  <a:ext uri="{0D108BD9-81ED-4DB2-BD59-A6C34878D82A}">
                    <a16:rowId xmlns:a16="http://schemas.microsoft.com/office/drawing/2014/main" val="3038711240"/>
                  </a:ext>
                </a:extLst>
              </a:tr>
              <a:tr h="302419">
                <a:tc>
                  <a:txBody>
                    <a:bodyPr/>
                    <a:lstStyle/>
                    <a:p>
                      <a:pPr marL="0" marR="0">
                        <a:lnSpc>
                          <a:spcPct val="150000"/>
                        </a:lnSpc>
                        <a:spcBef>
                          <a:spcPts val="600"/>
                        </a:spcBef>
                        <a:spcAft>
                          <a:spcPts val="600"/>
                        </a:spcAft>
                      </a:pPr>
                      <a:r>
                        <a:rPr lang="en-US" sz="1400" b="0" dirty="0">
                          <a:effectLst/>
                        </a:rPr>
                        <a:t>RFP Release</a:t>
                      </a:r>
                      <a:endParaRPr lang="en-US" sz="1400" b="0" dirty="0">
                        <a:effectLst/>
                        <a:latin typeface="Century Gothic" panose="020B0502020202020204" pitchFamily="34" charset="0"/>
                        <a:ea typeface="Times New Roman" panose="02020603050405020304" pitchFamily="18" charset="0"/>
                        <a:cs typeface="Times New Roman" panose="02020603050405020304" pitchFamily="18" charset="0"/>
                      </a:endParaRPr>
                    </a:p>
                  </a:txBody>
                  <a:tcPr marL="67741" marR="67741" marT="0" marB="0" anchor="ctr"/>
                </a:tc>
                <a:tc>
                  <a:txBody>
                    <a:bodyPr/>
                    <a:lstStyle/>
                    <a:p>
                      <a:r>
                        <a:rPr lang="en-US" sz="1400" dirty="0">
                          <a:effectLst/>
                        </a:rPr>
                        <a:t>June 23, 2020</a:t>
                      </a:r>
                      <a:endParaRPr lang="en-US" sz="1800" dirty="0"/>
                    </a:p>
                  </a:txBody>
                  <a:tcPr marL="67741" marR="67741" marT="0" marB="0" anchor="ctr"/>
                </a:tc>
                <a:extLst>
                  <a:ext uri="{0D108BD9-81ED-4DB2-BD59-A6C34878D82A}">
                    <a16:rowId xmlns:a16="http://schemas.microsoft.com/office/drawing/2014/main" val="1726312206"/>
                  </a:ext>
                </a:extLst>
              </a:tr>
              <a:tr h="302419">
                <a:tc>
                  <a:txBody>
                    <a:bodyPr/>
                    <a:lstStyle/>
                    <a:p>
                      <a:pPr marL="0" marR="0">
                        <a:lnSpc>
                          <a:spcPct val="150000"/>
                        </a:lnSpc>
                        <a:spcBef>
                          <a:spcPts val="600"/>
                        </a:spcBef>
                        <a:spcAft>
                          <a:spcPts val="600"/>
                        </a:spcAft>
                      </a:pPr>
                      <a:r>
                        <a:rPr lang="en-US" sz="1400" b="0" dirty="0">
                          <a:effectLst/>
                          <a:latin typeface="Century Gothic" panose="020B0502020202020204" pitchFamily="34" charset="0"/>
                          <a:ea typeface="Times New Roman" panose="02020603050405020304" pitchFamily="18" charset="0"/>
                          <a:cs typeface="Times New Roman" panose="02020603050405020304" pitchFamily="18" charset="0"/>
                        </a:rPr>
                        <a:t>Bidder’s Conference</a:t>
                      </a:r>
                    </a:p>
                  </a:txBody>
                  <a:tcPr marL="67741" marR="67741" marT="0" marB="0" anchor="ctr"/>
                </a:tc>
                <a:tc>
                  <a:txBody>
                    <a:bodyPr/>
                    <a:lstStyle/>
                    <a:p>
                      <a:r>
                        <a:rPr lang="en-US" sz="1400" dirty="0"/>
                        <a:t>July 1, 2020</a:t>
                      </a:r>
                    </a:p>
                  </a:txBody>
                  <a:tcPr marL="67741" marR="67741" marT="0" marB="0" anchor="ctr"/>
                </a:tc>
                <a:extLst>
                  <a:ext uri="{0D108BD9-81ED-4DB2-BD59-A6C34878D82A}">
                    <a16:rowId xmlns:a16="http://schemas.microsoft.com/office/drawing/2014/main" val="2349693921"/>
                  </a:ext>
                </a:extLst>
              </a:tr>
              <a:tr h="302419">
                <a:tc>
                  <a:txBody>
                    <a:bodyPr/>
                    <a:lstStyle/>
                    <a:p>
                      <a:pPr marL="0" marR="0">
                        <a:lnSpc>
                          <a:spcPct val="150000"/>
                        </a:lnSpc>
                        <a:spcBef>
                          <a:spcPts val="600"/>
                        </a:spcBef>
                        <a:spcAft>
                          <a:spcPts val="600"/>
                        </a:spcAft>
                      </a:pPr>
                      <a:r>
                        <a:rPr lang="en-US" sz="1400" b="0" dirty="0">
                          <a:effectLst/>
                        </a:rPr>
                        <a:t>Contractor Proposal Due Date</a:t>
                      </a:r>
                      <a:endParaRPr lang="en-US" sz="1400" b="0" dirty="0">
                        <a:effectLst/>
                        <a:latin typeface="Century Gothic" panose="020B0502020202020204" pitchFamily="34" charset="0"/>
                        <a:ea typeface="Times New Roman" panose="02020603050405020304" pitchFamily="18" charset="0"/>
                        <a:cs typeface="Times New Roman" panose="02020603050405020304" pitchFamily="18" charset="0"/>
                      </a:endParaRPr>
                    </a:p>
                  </a:txBody>
                  <a:tcPr marL="67741" marR="67741" marT="0" marB="0" anchor="ctr"/>
                </a:tc>
                <a:tc>
                  <a:txBody>
                    <a:bodyPr/>
                    <a:lstStyle/>
                    <a:p>
                      <a:r>
                        <a:rPr lang="en-US" sz="1400" dirty="0">
                          <a:effectLst/>
                        </a:rPr>
                        <a:t>August 21, 2020</a:t>
                      </a:r>
                      <a:endParaRPr lang="en-US" sz="1800" dirty="0"/>
                    </a:p>
                  </a:txBody>
                  <a:tcPr marL="67741" marR="67741" marT="0" marB="0" anchor="ctr"/>
                </a:tc>
                <a:extLst>
                  <a:ext uri="{0D108BD9-81ED-4DB2-BD59-A6C34878D82A}">
                    <a16:rowId xmlns:a16="http://schemas.microsoft.com/office/drawing/2014/main" val="1100907351"/>
                  </a:ext>
                </a:extLst>
              </a:tr>
              <a:tr h="302419">
                <a:tc>
                  <a:txBody>
                    <a:bodyPr/>
                    <a:lstStyle/>
                    <a:p>
                      <a:r>
                        <a:rPr lang="en-US" sz="1400" b="0" dirty="0"/>
                        <a:t>Evaluate Proposals and Prepare Vendor Selection Report</a:t>
                      </a:r>
                    </a:p>
                  </a:txBody>
                  <a:tcPr marL="67741" marR="67741" marT="0" marB="0" anchor="ctr"/>
                </a:tc>
                <a:tc>
                  <a:txBody>
                    <a:bodyPr/>
                    <a:lstStyle/>
                    <a:p>
                      <a:r>
                        <a:rPr lang="en-US" sz="1400" dirty="0">
                          <a:effectLst/>
                          <a:latin typeface="+mn-lt"/>
                        </a:rPr>
                        <a:t>August 24 </a:t>
                      </a:r>
                      <a:r>
                        <a:rPr lang="en-US" sz="1400" dirty="0">
                          <a:latin typeface="+mn-lt"/>
                        </a:rPr>
                        <a:t>– October 23, 2020</a:t>
                      </a:r>
                    </a:p>
                  </a:txBody>
                  <a:tcPr marL="67741" marR="67741" marT="0" marB="0" anchor="ctr"/>
                </a:tc>
                <a:extLst>
                  <a:ext uri="{0D108BD9-81ED-4DB2-BD59-A6C34878D82A}">
                    <a16:rowId xmlns:a16="http://schemas.microsoft.com/office/drawing/2014/main" val="2408791416"/>
                  </a:ext>
                </a:extLst>
              </a:tr>
              <a:tr h="302419">
                <a:tc>
                  <a:txBody>
                    <a:bodyPr/>
                    <a:lstStyle/>
                    <a:p>
                      <a:pPr marL="0" marR="0">
                        <a:lnSpc>
                          <a:spcPct val="150000"/>
                        </a:lnSpc>
                        <a:spcBef>
                          <a:spcPts val="600"/>
                        </a:spcBef>
                        <a:spcAft>
                          <a:spcPts val="600"/>
                        </a:spcAft>
                      </a:pPr>
                      <a:r>
                        <a:rPr lang="en-US" sz="1400" b="0" dirty="0">
                          <a:effectLst/>
                        </a:rPr>
                        <a:t>Consortium Issues Notice of Intent to Award</a:t>
                      </a:r>
                      <a:endParaRPr lang="en-US" sz="1400" b="0" dirty="0">
                        <a:effectLst/>
                        <a:latin typeface="Century Gothic" panose="020B0502020202020204" pitchFamily="34" charset="0"/>
                        <a:ea typeface="Times New Roman" panose="02020603050405020304" pitchFamily="18" charset="0"/>
                        <a:cs typeface="Times New Roman" panose="02020603050405020304" pitchFamily="18" charset="0"/>
                      </a:endParaRPr>
                    </a:p>
                  </a:txBody>
                  <a:tcPr marL="67741" marR="67741" marT="0" marB="0" anchor="ctr"/>
                </a:tc>
                <a:tc>
                  <a:txBody>
                    <a:bodyPr/>
                    <a:lstStyle/>
                    <a:p>
                      <a:r>
                        <a:rPr lang="en-US" sz="1400" dirty="0">
                          <a:effectLst/>
                        </a:rPr>
                        <a:t>October 26, 2020</a:t>
                      </a:r>
                      <a:endParaRPr lang="en-US" sz="1800" dirty="0"/>
                    </a:p>
                  </a:txBody>
                  <a:tcPr marL="67741" marR="67741" marT="0" marB="0" anchor="ctr"/>
                </a:tc>
                <a:extLst>
                  <a:ext uri="{0D108BD9-81ED-4DB2-BD59-A6C34878D82A}">
                    <a16:rowId xmlns:a16="http://schemas.microsoft.com/office/drawing/2014/main" val="1750877318"/>
                  </a:ext>
                </a:extLst>
              </a:tr>
              <a:tr h="302419">
                <a:tc>
                  <a:txBody>
                    <a:bodyPr/>
                    <a:lstStyle/>
                    <a:p>
                      <a:pPr marL="0" marR="0">
                        <a:lnSpc>
                          <a:spcPct val="150000"/>
                        </a:lnSpc>
                        <a:spcBef>
                          <a:spcPts val="600"/>
                        </a:spcBef>
                        <a:spcAft>
                          <a:spcPts val="600"/>
                        </a:spcAft>
                      </a:pPr>
                      <a:r>
                        <a:rPr lang="en-US" sz="1400" b="0" dirty="0">
                          <a:effectLst/>
                        </a:rPr>
                        <a:t>Contract Negotiations</a:t>
                      </a:r>
                      <a:endParaRPr lang="en-US" sz="1400" b="0" dirty="0">
                        <a:effectLst/>
                        <a:latin typeface="Century Gothic" panose="020B0502020202020204" pitchFamily="34" charset="0"/>
                        <a:ea typeface="Times New Roman" panose="02020603050405020304" pitchFamily="18" charset="0"/>
                        <a:cs typeface="Times New Roman" panose="02020603050405020304" pitchFamily="18" charset="0"/>
                      </a:endParaRPr>
                    </a:p>
                  </a:txBody>
                  <a:tcPr marL="67741" marR="67741" marT="0" marB="0" anchor="ctr"/>
                </a:tc>
                <a:tc>
                  <a:txBody>
                    <a:bodyPr/>
                    <a:lstStyle/>
                    <a:p>
                      <a:r>
                        <a:rPr lang="en-US" sz="1400" dirty="0">
                          <a:effectLst/>
                        </a:rPr>
                        <a:t>October 28 – November 4, 2020</a:t>
                      </a:r>
                      <a:endParaRPr lang="en-US" sz="1800" dirty="0"/>
                    </a:p>
                  </a:txBody>
                  <a:tcPr marL="67741" marR="67741" marT="0" marB="0" anchor="ctr"/>
                </a:tc>
                <a:extLst>
                  <a:ext uri="{0D108BD9-81ED-4DB2-BD59-A6C34878D82A}">
                    <a16:rowId xmlns:a16="http://schemas.microsoft.com/office/drawing/2014/main" val="3101031005"/>
                  </a:ext>
                </a:extLst>
              </a:tr>
              <a:tr h="500414">
                <a:tc>
                  <a:txBody>
                    <a:bodyPr/>
                    <a:lstStyle/>
                    <a:p>
                      <a:pPr marL="0" marR="0">
                        <a:lnSpc>
                          <a:spcPct val="100000"/>
                        </a:lnSpc>
                        <a:spcBef>
                          <a:spcPts val="600"/>
                        </a:spcBef>
                        <a:spcAft>
                          <a:spcPts val="600"/>
                        </a:spcAft>
                      </a:pPr>
                      <a:r>
                        <a:rPr lang="en-US" sz="1400" b="0" dirty="0">
                          <a:effectLst/>
                        </a:rPr>
                        <a:t>State, Federal and Consortium JPA Board of Directors Approval of Agreement</a:t>
                      </a:r>
                      <a:endParaRPr lang="en-US" sz="1400" b="0" dirty="0">
                        <a:effectLst/>
                        <a:latin typeface="Century Gothic" panose="020B0502020202020204" pitchFamily="34" charset="0"/>
                        <a:ea typeface="Times New Roman" panose="02020603050405020304" pitchFamily="18" charset="0"/>
                        <a:cs typeface="Times New Roman" panose="02020603050405020304" pitchFamily="18" charset="0"/>
                      </a:endParaRPr>
                    </a:p>
                  </a:txBody>
                  <a:tcPr marL="67741" marR="67741" marT="0" marB="0" anchor="ctr"/>
                </a:tc>
                <a:tc>
                  <a:txBody>
                    <a:bodyPr/>
                    <a:lstStyle/>
                    <a:p>
                      <a:r>
                        <a:rPr lang="en-US" sz="1400" dirty="0">
                          <a:effectLst/>
                        </a:rPr>
                        <a:t>November 6, 2020 – February 12, 2021</a:t>
                      </a:r>
                      <a:endParaRPr lang="en-US" sz="1800" dirty="0"/>
                    </a:p>
                  </a:txBody>
                  <a:tcPr marL="67741" marR="67741" marT="0" marB="0" anchor="ctr"/>
                </a:tc>
                <a:extLst>
                  <a:ext uri="{0D108BD9-81ED-4DB2-BD59-A6C34878D82A}">
                    <a16:rowId xmlns:a16="http://schemas.microsoft.com/office/drawing/2014/main" val="2039338140"/>
                  </a:ext>
                </a:extLst>
              </a:tr>
              <a:tr h="302419">
                <a:tc>
                  <a:txBody>
                    <a:bodyPr/>
                    <a:lstStyle/>
                    <a:p>
                      <a:pPr marL="0" marR="0">
                        <a:lnSpc>
                          <a:spcPct val="100000"/>
                        </a:lnSpc>
                        <a:spcBef>
                          <a:spcPts val="600"/>
                        </a:spcBef>
                        <a:spcAft>
                          <a:spcPts val="600"/>
                        </a:spcAft>
                      </a:pPr>
                      <a:r>
                        <a:rPr lang="en-US" sz="1400" b="0" dirty="0">
                          <a:effectLst/>
                        </a:rPr>
                        <a:t>Planned Start Date of Central Print Contractor</a:t>
                      </a:r>
                      <a:endParaRPr lang="en-US" sz="1400" b="0" dirty="0">
                        <a:effectLst/>
                        <a:latin typeface="Century Gothic" panose="020B0502020202020204" pitchFamily="34" charset="0"/>
                        <a:ea typeface="Times New Roman" panose="02020603050405020304" pitchFamily="18" charset="0"/>
                        <a:cs typeface="Times New Roman" panose="02020603050405020304" pitchFamily="18" charset="0"/>
                      </a:endParaRPr>
                    </a:p>
                  </a:txBody>
                  <a:tcPr marL="67741" marR="67741" marT="0" marB="0" anchor="ctr"/>
                </a:tc>
                <a:tc>
                  <a:txBody>
                    <a:bodyPr/>
                    <a:lstStyle/>
                    <a:p>
                      <a:r>
                        <a:rPr lang="en-US" sz="1400" baseline="0" dirty="0">
                          <a:effectLst/>
                        </a:rPr>
                        <a:t>February 20</a:t>
                      </a:r>
                      <a:r>
                        <a:rPr lang="en-US" sz="1400" dirty="0">
                          <a:effectLst/>
                        </a:rPr>
                        <a:t>, 2021</a:t>
                      </a:r>
                      <a:endParaRPr lang="en-US" sz="1800" dirty="0"/>
                    </a:p>
                  </a:txBody>
                  <a:tcPr marL="67741" marR="67741" marT="0" marB="0" anchor="ctr"/>
                </a:tc>
                <a:extLst>
                  <a:ext uri="{0D108BD9-81ED-4DB2-BD59-A6C34878D82A}">
                    <a16:rowId xmlns:a16="http://schemas.microsoft.com/office/drawing/2014/main" val="3850554029"/>
                  </a:ext>
                </a:extLst>
              </a:tr>
            </a:tbl>
          </a:graphicData>
        </a:graphic>
      </p:graphicFrame>
    </p:spTree>
    <p:extLst>
      <p:ext uri="{BB962C8B-B14F-4D97-AF65-F5344CB8AC3E}">
        <p14:creationId xmlns:p14="http://schemas.microsoft.com/office/powerpoint/2010/main" val="3468953995"/>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2"/>
          </p:nvPr>
        </p:nvSpPr>
        <p:spPr>
          <a:xfrm>
            <a:off x="2061713" y="3067712"/>
            <a:ext cx="6836161" cy="1832253"/>
          </a:xfrm>
        </p:spPr>
        <p:txBody>
          <a:bodyPr>
            <a:normAutofit/>
          </a:bodyPr>
          <a:lstStyle/>
          <a:p>
            <a:pPr algn="ctr"/>
            <a:r>
              <a:rPr lang="en-US" sz="2400" b="0" dirty="0"/>
              <a:t>CalSAWS Staffing Update</a:t>
            </a:r>
            <a:endParaRPr lang="en-US" sz="2400" dirty="0"/>
          </a:p>
        </p:txBody>
      </p:sp>
    </p:spTree>
    <p:extLst>
      <p:ext uri="{BB962C8B-B14F-4D97-AF65-F5344CB8AC3E}">
        <p14:creationId xmlns:p14="http://schemas.microsoft.com/office/powerpoint/2010/main" val="2350374118"/>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F3A0F6-91FE-469B-8771-8112FCE581FF}"/>
              </a:ext>
            </a:extLst>
          </p:cNvPr>
          <p:cNvSpPr>
            <a:spLocks noGrp="1"/>
          </p:cNvSpPr>
          <p:nvPr>
            <p:ph type="title"/>
          </p:nvPr>
        </p:nvSpPr>
        <p:spPr/>
        <p:txBody>
          <a:bodyPr/>
          <a:lstStyle/>
          <a:p>
            <a:r>
              <a:rPr lang="en-US" dirty="0"/>
              <a:t>CalSAWS Staffing Update</a:t>
            </a:r>
          </a:p>
        </p:txBody>
      </p:sp>
      <p:sp>
        <p:nvSpPr>
          <p:cNvPr id="3" name="Content Placeholder 2">
            <a:extLst>
              <a:ext uri="{FF2B5EF4-FFF2-40B4-BE49-F238E27FC236}">
                <a16:creationId xmlns:a16="http://schemas.microsoft.com/office/drawing/2014/main" id="{CE49E257-CAA4-47B5-9F30-CED26978CA8F}"/>
              </a:ext>
            </a:extLst>
          </p:cNvPr>
          <p:cNvSpPr>
            <a:spLocks noGrp="1"/>
          </p:cNvSpPr>
          <p:nvPr>
            <p:ph idx="1"/>
          </p:nvPr>
        </p:nvSpPr>
        <p:spPr>
          <a:xfrm>
            <a:off x="292259" y="1043061"/>
            <a:ext cx="8559481" cy="5000287"/>
          </a:xfrm>
        </p:spPr>
        <p:txBody>
          <a:bodyPr>
            <a:normAutofit fontScale="55000" lnSpcReduction="20000"/>
          </a:bodyPr>
          <a:lstStyle/>
          <a:p>
            <a:r>
              <a:rPr lang="en-US" dirty="0"/>
              <a:t>Project Management Office (PMO)</a:t>
            </a:r>
          </a:p>
          <a:p>
            <a:pPr lvl="1"/>
            <a:r>
              <a:rPr lang="en-US" dirty="0"/>
              <a:t>Fiscal/Contract Manager (1 long-term)</a:t>
            </a:r>
          </a:p>
          <a:p>
            <a:pPr lvl="1"/>
            <a:r>
              <a:rPr lang="en-US" dirty="0"/>
              <a:t>Fiscal/Contract Analyst (2 long-term)</a:t>
            </a:r>
          </a:p>
          <a:p>
            <a:pPr lvl="1"/>
            <a:r>
              <a:rPr lang="en-US" dirty="0"/>
              <a:t>PMO Analysts (2 long-term)</a:t>
            </a:r>
          </a:p>
          <a:p>
            <a:endParaRPr lang="en-US" dirty="0"/>
          </a:p>
          <a:p>
            <a:r>
              <a:rPr lang="en-US" dirty="0"/>
              <a:t>Common Services/PMO</a:t>
            </a:r>
          </a:p>
          <a:p>
            <a:pPr lvl="1"/>
            <a:r>
              <a:rPr lang="en-US" dirty="0"/>
              <a:t>Procurement Manager (1 long-term)</a:t>
            </a:r>
          </a:p>
          <a:p>
            <a:pPr lvl="1"/>
            <a:r>
              <a:rPr lang="en-US" dirty="0"/>
              <a:t>Procurement Analysts (2 long-term)</a:t>
            </a:r>
          </a:p>
          <a:p>
            <a:pPr lvl="1"/>
            <a:r>
              <a:rPr lang="en-US" dirty="0"/>
              <a:t>Procurement Analysts (2 limited-term through January 2023)</a:t>
            </a:r>
          </a:p>
          <a:p>
            <a:endParaRPr lang="en-US" dirty="0"/>
          </a:p>
          <a:p>
            <a:r>
              <a:rPr lang="en-US" dirty="0"/>
              <a:t>Technical &amp; Operations</a:t>
            </a:r>
          </a:p>
          <a:p>
            <a:pPr lvl="1"/>
            <a:r>
              <a:rPr lang="en-US" dirty="0"/>
              <a:t>Cloud Analyst (1 long-term)</a:t>
            </a:r>
          </a:p>
          <a:p>
            <a:pPr lvl="1"/>
            <a:r>
              <a:rPr lang="en-US" dirty="0"/>
              <a:t>Conversion Analyst (4 limited-term through January 2023)</a:t>
            </a:r>
          </a:p>
          <a:p>
            <a:endParaRPr lang="en-US" dirty="0"/>
          </a:p>
          <a:p>
            <a:r>
              <a:rPr lang="en-US" dirty="0"/>
              <a:t>Application Development &amp; Test</a:t>
            </a:r>
          </a:p>
          <a:p>
            <a:pPr lvl="1"/>
            <a:r>
              <a:rPr lang="en-US" dirty="0"/>
              <a:t>Release Coordinator (1 long-term) </a:t>
            </a:r>
          </a:p>
          <a:p>
            <a:pPr lvl="1"/>
            <a:r>
              <a:rPr lang="en-US" dirty="0"/>
              <a:t>Release Coordinator (1 limited-term through January 2023)</a:t>
            </a:r>
          </a:p>
          <a:p>
            <a:endParaRPr lang="en-US" dirty="0"/>
          </a:p>
          <a:p>
            <a:r>
              <a:rPr lang="en-US" dirty="0"/>
              <a:t>Policy, Design &amp; Application Development </a:t>
            </a:r>
          </a:p>
          <a:p>
            <a:pPr lvl="1"/>
            <a:r>
              <a:rPr lang="en-US" dirty="0"/>
              <a:t>Business Analysts (4 limited-term through September 2021 or January 2023 depending on specific assignment)</a:t>
            </a:r>
          </a:p>
          <a:p>
            <a:endParaRPr lang="en-US" dirty="0"/>
          </a:p>
          <a:p>
            <a:r>
              <a:rPr lang="en-US" dirty="0"/>
              <a:t>Customer Engagement</a:t>
            </a:r>
          </a:p>
          <a:p>
            <a:pPr lvl="1"/>
            <a:r>
              <a:rPr lang="en-US" dirty="0"/>
              <a:t>Implementation Manager (1 limited-term through January 2023)</a:t>
            </a:r>
          </a:p>
          <a:p>
            <a:pPr lvl="1"/>
            <a:r>
              <a:rPr lang="en-US" dirty="0"/>
              <a:t>Implementation Coordinators (3 limited-term through January 2023)</a:t>
            </a:r>
          </a:p>
          <a:p>
            <a:pPr lvl="1"/>
            <a:r>
              <a:rPr lang="en-US" dirty="0"/>
              <a:t>Trainers (3 limited-term through January 2023)</a:t>
            </a:r>
          </a:p>
          <a:p>
            <a:pPr lvl="2"/>
            <a:endParaRPr lang="en-US" dirty="0"/>
          </a:p>
        </p:txBody>
      </p:sp>
      <p:sp>
        <p:nvSpPr>
          <p:cNvPr id="9" name="Text Placeholder 8">
            <a:extLst>
              <a:ext uri="{FF2B5EF4-FFF2-40B4-BE49-F238E27FC236}">
                <a16:creationId xmlns:a16="http://schemas.microsoft.com/office/drawing/2014/main" id="{1772E99C-5A97-4D5D-A852-7F58F4454495}"/>
              </a:ext>
            </a:extLst>
          </p:cNvPr>
          <p:cNvSpPr>
            <a:spLocks noGrp="1"/>
          </p:cNvSpPr>
          <p:nvPr>
            <p:ph type="body" sz="quarter" idx="10"/>
          </p:nvPr>
        </p:nvSpPr>
        <p:spPr/>
        <p:txBody>
          <a:bodyPr>
            <a:normAutofit fontScale="70000" lnSpcReduction="20000"/>
          </a:bodyPr>
          <a:lstStyle/>
          <a:p>
            <a:r>
              <a:rPr lang="en-US" dirty="0"/>
              <a:t>CIT 0084-19 Recruitment of CalSAWS Project Staff Extended to Friday Dec. 20, 2019</a:t>
            </a:r>
          </a:p>
        </p:txBody>
      </p:sp>
    </p:spTree>
    <p:extLst>
      <p:ext uri="{BB962C8B-B14F-4D97-AF65-F5344CB8AC3E}">
        <p14:creationId xmlns:p14="http://schemas.microsoft.com/office/powerpoint/2010/main" val="3444667073"/>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F3A0F6-91FE-469B-8771-8112FCE581FF}"/>
              </a:ext>
            </a:extLst>
          </p:cNvPr>
          <p:cNvSpPr>
            <a:spLocks noGrp="1"/>
          </p:cNvSpPr>
          <p:nvPr>
            <p:ph type="title"/>
          </p:nvPr>
        </p:nvSpPr>
        <p:spPr>
          <a:xfrm>
            <a:off x="292260" y="13536"/>
            <a:ext cx="8614634" cy="535392"/>
          </a:xfrm>
        </p:spPr>
        <p:txBody>
          <a:bodyPr/>
          <a:lstStyle/>
          <a:p>
            <a:r>
              <a:rPr lang="en-US" dirty="0"/>
              <a:t>CalSAWS Staffing Update</a:t>
            </a:r>
          </a:p>
        </p:txBody>
      </p:sp>
      <p:sp>
        <p:nvSpPr>
          <p:cNvPr id="9" name="Text Placeholder 8">
            <a:extLst>
              <a:ext uri="{FF2B5EF4-FFF2-40B4-BE49-F238E27FC236}">
                <a16:creationId xmlns:a16="http://schemas.microsoft.com/office/drawing/2014/main" id="{1772E99C-5A97-4D5D-A852-7F58F4454495}"/>
              </a:ext>
            </a:extLst>
          </p:cNvPr>
          <p:cNvSpPr>
            <a:spLocks noGrp="1"/>
          </p:cNvSpPr>
          <p:nvPr>
            <p:ph type="body" sz="quarter" idx="10"/>
          </p:nvPr>
        </p:nvSpPr>
        <p:spPr>
          <a:xfrm>
            <a:off x="292100" y="549275"/>
            <a:ext cx="8615363" cy="515938"/>
          </a:xfrm>
        </p:spPr>
        <p:txBody>
          <a:bodyPr>
            <a:normAutofit/>
          </a:bodyPr>
          <a:lstStyle/>
          <a:p>
            <a:r>
              <a:rPr lang="en-US" dirty="0"/>
              <a:t>Applicants as of December 20, 2019</a:t>
            </a:r>
          </a:p>
        </p:txBody>
      </p:sp>
      <p:graphicFrame>
        <p:nvGraphicFramePr>
          <p:cNvPr id="7" name="Table 6">
            <a:extLst>
              <a:ext uri="{FF2B5EF4-FFF2-40B4-BE49-F238E27FC236}">
                <a16:creationId xmlns:a16="http://schemas.microsoft.com/office/drawing/2014/main" id="{33FBD7D8-8B6E-4EAC-A22E-271651857D08}"/>
              </a:ext>
            </a:extLst>
          </p:cNvPr>
          <p:cNvGraphicFramePr>
            <a:graphicFrameLocks noGrp="1"/>
          </p:cNvGraphicFramePr>
          <p:nvPr/>
        </p:nvGraphicFramePr>
        <p:xfrm>
          <a:off x="1360697" y="1050427"/>
          <a:ext cx="5944178" cy="5164455"/>
        </p:xfrm>
        <a:graphic>
          <a:graphicData uri="http://schemas.openxmlformats.org/drawingml/2006/table">
            <a:tbl>
              <a:tblPr bandRow="1">
                <a:tableStyleId>{2D5ABB26-0587-4C30-8999-92F81FD0307C}</a:tableStyleId>
              </a:tblPr>
              <a:tblGrid>
                <a:gridCol w="2286000">
                  <a:extLst>
                    <a:ext uri="{9D8B030D-6E8A-4147-A177-3AD203B41FA5}">
                      <a16:colId xmlns:a16="http://schemas.microsoft.com/office/drawing/2014/main" val="2933333931"/>
                    </a:ext>
                  </a:extLst>
                </a:gridCol>
                <a:gridCol w="1829089">
                  <a:extLst>
                    <a:ext uri="{9D8B030D-6E8A-4147-A177-3AD203B41FA5}">
                      <a16:colId xmlns:a16="http://schemas.microsoft.com/office/drawing/2014/main" val="1677028874"/>
                    </a:ext>
                  </a:extLst>
                </a:gridCol>
                <a:gridCol w="1829089">
                  <a:extLst>
                    <a:ext uri="{9D8B030D-6E8A-4147-A177-3AD203B41FA5}">
                      <a16:colId xmlns:a16="http://schemas.microsoft.com/office/drawing/2014/main" val="1745283964"/>
                    </a:ext>
                  </a:extLst>
                </a:gridCol>
              </a:tblGrid>
              <a:tr h="209550">
                <a:tc>
                  <a:txBody>
                    <a:bodyPr/>
                    <a:lstStyle/>
                    <a:p>
                      <a:pPr algn="ctr" fontAlgn="b"/>
                      <a:r>
                        <a:rPr lang="en-US" sz="1100" b="1" u="none" strike="noStrike" dirty="0">
                          <a:solidFill>
                            <a:schemeClr val="bg1"/>
                          </a:solidFill>
                          <a:effectLst/>
                        </a:rPr>
                        <a:t>Team</a:t>
                      </a:r>
                      <a:endParaRPr lang="en-US" sz="1100" b="1" i="0" u="none" strike="noStrike" dirty="0">
                        <a:solidFill>
                          <a:schemeClr val="bg1"/>
                        </a:solidFill>
                        <a:effectLst/>
                        <a:latin typeface="Century Gothic" panose="020B0502020202020204" pitchFamily="34" charset="0"/>
                      </a:endParaRPr>
                    </a:p>
                  </a:txBody>
                  <a:tcPr marL="9525" marR="9525" marT="9525" marB="0" anchor="ctr">
                    <a:solidFill>
                      <a:srgbClr val="1A3292"/>
                    </a:solidFill>
                  </a:tcPr>
                </a:tc>
                <a:tc>
                  <a:txBody>
                    <a:bodyPr/>
                    <a:lstStyle/>
                    <a:p>
                      <a:pPr algn="ctr" fontAlgn="b"/>
                      <a:r>
                        <a:rPr lang="en-US" sz="1100" b="1" u="none" strike="noStrike" dirty="0">
                          <a:solidFill>
                            <a:schemeClr val="bg1"/>
                          </a:solidFill>
                          <a:effectLst/>
                        </a:rPr>
                        <a:t>Position</a:t>
                      </a:r>
                      <a:endParaRPr lang="en-US" sz="1100" b="1" i="0" u="none" strike="noStrike" dirty="0">
                        <a:solidFill>
                          <a:schemeClr val="bg1"/>
                        </a:solidFill>
                        <a:effectLst/>
                        <a:latin typeface="Century Gothic" panose="020B0502020202020204" pitchFamily="34" charset="0"/>
                      </a:endParaRPr>
                    </a:p>
                  </a:txBody>
                  <a:tcPr marL="9525" marR="9525" marT="9525" marB="0" anchor="ctr">
                    <a:solidFill>
                      <a:srgbClr val="1A3292"/>
                    </a:solidFill>
                  </a:tcPr>
                </a:tc>
                <a:tc>
                  <a:txBody>
                    <a:bodyPr/>
                    <a:lstStyle/>
                    <a:p>
                      <a:pPr algn="ctr" fontAlgn="b"/>
                      <a:r>
                        <a:rPr lang="en-US" sz="1100" b="1" u="none" strike="noStrike" dirty="0">
                          <a:solidFill>
                            <a:schemeClr val="bg1"/>
                          </a:solidFill>
                          <a:effectLst/>
                        </a:rPr>
                        <a:t>Applicants</a:t>
                      </a:r>
                      <a:endParaRPr lang="en-US" sz="1100" b="1" i="0" u="none" strike="noStrike" dirty="0">
                        <a:solidFill>
                          <a:schemeClr val="bg1"/>
                        </a:solidFill>
                        <a:effectLst/>
                        <a:latin typeface="Century Gothic" panose="020B0502020202020204" pitchFamily="34" charset="0"/>
                      </a:endParaRPr>
                    </a:p>
                  </a:txBody>
                  <a:tcPr marL="9525" marR="9525" marT="9525" marB="0" anchor="ctr">
                    <a:solidFill>
                      <a:srgbClr val="1A3292"/>
                    </a:solidFill>
                  </a:tcPr>
                </a:tc>
                <a:extLst>
                  <a:ext uri="{0D108BD9-81ED-4DB2-BD59-A6C34878D82A}">
                    <a16:rowId xmlns:a16="http://schemas.microsoft.com/office/drawing/2014/main" val="2261593561"/>
                  </a:ext>
                </a:extLst>
              </a:tr>
              <a:tr h="628650">
                <a:tc>
                  <a:txBody>
                    <a:bodyPr/>
                    <a:lstStyle/>
                    <a:p>
                      <a:pPr algn="l" fontAlgn="ctr"/>
                      <a:r>
                        <a:rPr lang="en-US" sz="1100" b="1" u="none" strike="noStrike" dirty="0">
                          <a:effectLst/>
                        </a:rPr>
                        <a:t>Policy, Design, Governance and </a:t>
                      </a:r>
                    </a:p>
                    <a:p>
                      <a:pPr algn="l" fontAlgn="ctr"/>
                      <a:r>
                        <a:rPr lang="en-US" sz="1100" b="1" u="none" strike="noStrike" dirty="0">
                          <a:effectLst/>
                        </a:rPr>
                        <a:t>Application Development</a:t>
                      </a:r>
                      <a:endParaRPr lang="en-US" sz="1100" b="1" i="0" u="none" strike="noStrike" dirty="0">
                        <a:solidFill>
                          <a:srgbClr val="000000"/>
                        </a:solidFill>
                        <a:effectLst/>
                        <a:latin typeface="Century Gothic" panose="020B0502020202020204" pitchFamily="34" charset="0"/>
                      </a:endParaRPr>
                    </a:p>
                  </a:txBody>
                  <a:tcPr marL="9525" marR="9525" marT="9525" marB="0" anchor="ctr">
                    <a:solidFill>
                      <a:schemeClr val="bg1">
                        <a:lumMod val="95000"/>
                      </a:schemeClr>
                    </a:solidFill>
                  </a:tcPr>
                </a:tc>
                <a:tc>
                  <a:txBody>
                    <a:bodyPr/>
                    <a:lstStyle/>
                    <a:p>
                      <a:pPr algn="l" fontAlgn="ctr"/>
                      <a:r>
                        <a:rPr lang="en-US" sz="1100" u="none" strike="noStrike" dirty="0">
                          <a:effectLst/>
                        </a:rPr>
                        <a:t>Business Analyst</a:t>
                      </a:r>
                      <a:endParaRPr lang="en-US" sz="1100" b="0" i="0" u="none" strike="noStrike" dirty="0">
                        <a:solidFill>
                          <a:srgbClr val="000000"/>
                        </a:solidFill>
                        <a:effectLst/>
                        <a:latin typeface="Century Gothic" panose="020B0502020202020204" pitchFamily="34" charset="0"/>
                      </a:endParaRPr>
                    </a:p>
                  </a:txBody>
                  <a:tcPr marL="9525" marR="9525" marT="9525" marB="0" anchor="ctr">
                    <a:solidFill>
                      <a:schemeClr val="bg1">
                        <a:lumMod val="95000"/>
                      </a:schemeClr>
                    </a:solidFill>
                  </a:tcPr>
                </a:tc>
                <a:tc>
                  <a:txBody>
                    <a:bodyPr/>
                    <a:lstStyle/>
                    <a:p>
                      <a:pPr algn="ctr" fontAlgn="ctr"/>
                      <a:r>
                        <a:rPr lang="en-US" sz="1100" u="none" strike="noStrike" dirty="0">
                          <a:effectLst/>
                        </a:rPr>
                        <a:t>19</a:t>
                      </a:r>
                      <a:endParaRPr lang="en-US" sz="1100" b="0" i="0" u="none" strike="noStrike" dirty="0">
                        <a:solidFill>
                          <a:srgbClr val="000000"/>
                        </a:solidFill>
                        <a:effectLst/>
                        <a:latin typeface="Century Gothic" panose="020B0502020202020204" pitchFamily="34" charset="0"/>
                      </a:endParaRPr>
                    </a:p>
                  </a:txBody>
                  <a:tcPr marL="9525" marR="9525" marT="9525" marB="0" anchor="ctr">
                    <a:solidFill>
                      <a:schemeClr val="bg1">
                        <a:lumMod val="95000"/>
                      </a:schemeClr>
                    </a:solidFill>
                  </a:tcPr>
                </a:tc>
                <a:extLst>
                  <a:ext uri="{0D108BD9-81ED-4DB2-BD59-A6C34878D82A}">
                    <a16:rowId xmlns:a16="http://schemas.microsoft.com/office/drawing/2014/main" val="35675506"/>
                  </a:ext>
                </a:extLst>
              </a:tr>
              <a:tr h="209550">
                <a:tc>
                  <a:txBody>
                    <a:bodyPr/>
                    <a:lstStyle/>
                    <a:p>
                      <a:pPr algn="l" fontAlgn="ctr"/>
                      <a:r>
                        <a:rPr lang="en-US" sz="1100" b="1" u="none" strike="noStrike" dirty="0">
                          <a:effectLst/>
                        </a:rPr>
                        <a:t> </a:t>
                      </a:r>
                      <a:endParaRPr lang="en-US" sz="1100" b="1" i="0" u="none" strike="noStrike" dirty="0">
                        <a:solidFill>
                          <a:srgbClr val="000000"/>
                        </a:solidFill>
                        <a:effectLst/>
                        <a:latin typeface="Century Gothic" panose="020B0502020202020204" pitchFamily="34" charset="0"/>
                      </a:endParaRPr>
                    </a:p>
                  </a:txBody>
                  <a:tcPr marL="9525" marR="9525" marT="9525" marB="0" anchor="ctr">
                    <a:solidFill>
                      <a:schemeClr val="bg1">
                        <a:lumMod val="95000"/>
                      </a:schemeClr>
                    </a:solidFill>
                  </a:tcPr>
                </a:tc>
                <a:tc>
                  <a:txBody>
                    <a:bodyPr/>
                    <a:lstStyle/>
                    <a:p>
                      <a:pPr algn="l" fontAlgn="ctr"/>
                      <a:r>
                        <a:rPr lang="en-US" sz="1100" u="none" strike="noStrike" dirty="0">
                          <a:effectLst/>
                        </a:rPr>
                        <a:t> </a:t>
                      </a:r>
                      <a:endParaRPr lang="en-US" sz="1100" b="0" i="0" u="none" strike="noStrike" dirty="0">
                        <a:solidFill>
                          <a:srgbClr val="000000"/>
                        </a:solidFill>
                        <a:effectLst/>
                        <a:latin typeface="Century Gothic" panose="020B0502020202020204" pitchFamily="34" charset="0"/>
                      </a:endParaRPr>
                    </a:p>
                  </a:txBody>
                  <a:tcPr marL="9525" marR="9525" marT="9525" marB="0" anchor="ctr">
                    <a:solidFill>
                      <a:schemeClr val="bg1">
                        <a:lumMod val="95000"/>
                      </a:schemeClr>
                    </a:solidFill>
                  </a:tcPr>
                </a:tc>
                <a:tc>
                  <a:txBody>
                    <a:bodyPr/>
                    <a:lstStyle/>
                    <a:p>
                      <a:pPr algn="ctr" fontAlgn="ctr"/>
                      <a:r>
                        <a:rPr lang="en-US" sz="1100" u="none" strike="noStrike" dirty="0">
                          <a:effectLst/>
                        </a:rPr>
                        <a:t> </a:t>
                      </a:r>
                      <a:endParaRPr lang="en-US" sz="1100" b="0" i="0" u="none" strike="noStrike" dirty="0">
                        <a:solidFill>
                          <a:srgbClr val="000000"/>
                        </a:solidFill>
                        <a:effectLst/>
                        <a:latin typeface="Century Gothic" panose="020B0502020202020204" pitchFamily="34" charset="0"/>
                      </a:endParaRPr>
                    </a:p>
                  </a:txBody>
                  <a:tcPr marL="9525" marR="9525" marT="9525" marB="0" anchor="ctr">
                    <a:solidFill>
                      <a:schemeClr val="bg1">
                        <a:lumMod val="95000"/>
                      </a:schemeClr>
                    </a:solidFill>
                  </a:tcPr>
                </a:tc>
                <a:extLst>
                  <a:ext uri="{0D108BD9-81ED-4DB2-BD59-A6C34878D82A}">
                    <a16:rowId xmlns:a16="http://schemas.microsoft.com/office/drawing/2014/main" val="2852448036"/>
                  </a:ext>
                </a:extLst>
              </a:tr>
              <a:tr h="209550">
                <a:tc>
                  <a:txBody>
                    <a:bodyPr/>
                    <a:lstStyle/>
                    <a:p>
                      <a:pPr algn="l" fontAlgn="ctr"/>
                      <a:r>
                        <a:rPr lang="en-US" sz="1100" b="1" u="none" strike="noStrike" dirty="0">
                          <a:effectLst/>
                        </a:rPr>
                        <a:t>Application Development</a:t>
                      </a:r>
                      <a:endParaRPr lang="en-US" sz="1100" b="1" i="0" u="none" strike="noStrike" dirty="0">
                        <a:solidFill>
                          <a:srgbClr val="000000"/>
                        </a:solidFill>
                        <a:effectLst/>
                        <a:latin typeface="Century Gothic" panose="020B0502020202020204" pitchFamily="34" charset="0"/>
                      </a:endParaRPr>
                    </a:p>
                  </a:txBody>
                  <a:tcPr marL="9525" marR="9525" marT="9525" marB="0" anchor="ctr">
                    <a:solidFill>
                      <a:schemeClr val="bg1">
                        <a:lumMod val="95000"/>
                      </a:schemeClr>
                    </a:solidFill>
                  </a:tcPr>
                </a:tc>
                <a:tc>
                  <a:txBody>
                    <a:bodyPr/>
                    <a:lstStyle/>
                    <a:p>
                      <a:pPr algn="l" fontAlgn="ctr"/>
                      <a:r>
                        <a:rPr lang="en-US" sz="1100" u="none" strike="noStrike" dirty="0">
                          <a:effectLst/>
                        </a:rPr>
                        <a:t>Release Coordinator</a:t>
                      </a:r>
                      <a:endParaRPr lang="en-US" sz="1100" b="0" i="0" u="none" strike="noStrike" dirty="0">
                        <a:solidFill>
                          <a:srgbClr val="000000"/>
                        </a:solidFill>
                        <a:effectLst/>
                        <a:latin typeface="Century Gothic" panose="020B0502020202020204" pitchFamily="34" charset="0"/>
                      </a:endParaRPr>
                    </a:p>
                  </a:txBody>
                  <a:tcPr marL="9525" marR="9525" marT="9525" marB="0" anchor="ctr">
                    <a:solidFill>
                      <a:schemeClr val="bg1">
                        <a:lumMod val="95000"/>
                      </a:schemeClr>
                    </a:solidFill>
                  </a:tcPr>
                </a:tc>
                <a:tc>
                  <a:txBody>
                    <a:bodyPr/>
                    <a:lstStyle/>
                    <a:p>
                      <a:pPr algn="ctr" fontAlgn="ctr"/>
                      <a:r>
                        <a:rPr lang="en-US" sz="1100" u="none" strike="noStrike" dirty="0">
                          <a:effectLst/>
                        </a:rPr>
                        <a:t>16</a:t>
                      </a:r>
                      <a:endParaRPr lang="en-US" sz="1100" b="0" i="0" u="none" strike="noStrike" dirty="0">
                        <a:solidFill>
                          <a:srgbClr val="000000"/>
                        </a:solidFill>
                        <a:effectLst/>
                        <a:latin typeface="Century Gothic" panose="020B0502020202020204" pitchFamily="34" charset="0"/>
                      </a:endParaRPr>
                    </a:p>
                  </a:txBody>
                  <a:tcPr marL="9525" marR="9525" marT="9525" marB="0" anchor="ctr">
                    <a:solidFill>
                      <a:schemeClr val="bg1">
                        <a:lumMod val="95000"/>
                      </a:schemeClr>
                    </a:solidFill>
                  </a:tcPr>
                </a:tc>
                <a:extLst>
                  <a:ext uri="{0D108BD9-81ED-4DB2-BD59-A6C34878D82A}">
                    <a16:rowId xmlns:a16="http://schemas.microsoft.com/office/drawing/2014/main" val="895013526"/>
                  </a:ext>
                </a:extLst>
              </a:tr>
              <a:tr h="209550">
                <a:tc>
                  <a:txBody>
                    <a:bodyPr/>
                    <a:lstStyle/>
                    <a:p>
                      <a:pPr algn="l" fontAlgn="ctr"/>
                      <a:r>
                        <a:rPr lang="en-US" sz="1100" b="1" u="none" strike="noStrike" dirty="0">
                          <a:effectLst/>
                        </a:rPr>
                        <a:t> </a:t>
                      </a:r>
                      <a:endParaRPr lang="en-US" sz="1100" b="1" i="0" u="none" strike="noStrike" dirty="0">
                        <a:solidFill>
                          <a:srgbClr val="000000"/>
                        </a:solidFill>
                        <a:effectLst/>
                        <a:latin typeface="Century Gothic" panose="020B0502020202020204" pitchFamily="34" charset="0"/>
                      </a:endParaRPr>
                    </a:p>
                  </a:txBody>
                  <a:tcPr marL="9525" marR="9525" marT="9525" marB="0" anchor="ctr">
                    <a:solidFill>
                      <a:schemeClr val="bg1">
                        <a:lumMod val="95000"/>
                      </a:schemeClr>
                    </a:solidFill>
                  </a:tcPr>
                </a:tc>
                <a:tc>
                  <a:txBody>
                    <a:bodyPr/>
                    <a:lstStyle/>
                    <a:p>
                      <a:pPr algn="l" fontAlgn="ctr"/>
                      <a:r>
                        <a:rPr lang="en-US" sz="1100" u="none" strike="noStrike" dirty="0">
                          <a:effectLst/>
                        </a:rPr>
                        <a:t> </a:t>
                      </a:r>
                      <a:endParaRPr lang="en-US" sz="1100" b="0" i="0" u="none" strike="noStrike" dirty="0">
                        <a:solidFill>
                          <a:srgbClr val="000000"/>
                        </a:solidFill>
                        <a:effectLst/>
                        <a:latin typeface="Century Gothic" panose="020B0502020202020204" pitchFamily="34" charset="0"/>
                      </a:endParaRPr>
                    </a:p>
                  </a:txBody>
                  <a:tcPr marL="9525" marR="9525" marT="9525" marB="0" anchor="ctr">
                    <a:solidFill>
                      <a:schemeClr val="bg1">
                        <a:lumMod val="95000"/>
                      </a:schemeClr>
                    </a:solidFill>
                  </a:tcPr>
                </a:tc>
                <a:tc>
                  <a:txBody>
                    <a:bodyPr/>
                    <a:lstStyle/>
                    <a:p>
                      <a:pPr algn="ctr" fontAlgn="ctr"/>
                      <a:r>
                        <a:rPr lang="en-US" sz="1100" u="none" strike="noStrike" dirty="0">
                          <a:effectLst/>
                        </a:rPr>
                        <a:t> </a:t>
                      </a:r>
                      <a:endParaRPr lang="en-US" sz="1100" b="0" i="0" u="none" strike="noStrike" dirty="0">
                        <a:solidFill>
                          <a:srgbClr val="000000"/>
                        </a:solidFill>
                        <a:effectLst/>
                        <a:latin typeface="Century Gothic" panose="020B0502020202020204" pitchFamily="34" charset="0"/>
                      </a:endParaRPr>
                    </a:p>
                  </a:txBody>
                  <a:tcPr marL="9525" marR="9525" marT="9525" marB="0" anchor="ctr">
                    <a:solidFill>
                      <a:schemeClr val="bg1">
                        <a:lumMod val="95000"/>
                      </a:schemeClr>
                    </a:solidFill>
                  </a:tcPr>
                </a:tc>
                <a:extLst>
                  <a:ext uri="{0D108BD9-81ED-4DB2-BD59-A6C34878D82A}">
                    <a16:rowId xmlns:a16="http://schemas.microsoft.com/office/drawing/2014/main" val="1639477588"/>
                  </a:ext>
                </a:extLst>
              </a:tr>
              <a:tr h="209550">
                <a:tc>
                  <a:txBody>
                    <a:bodyPr/>
                    <a:lstStyle/>
                    <a:p>
                      <a:pPr algn="l" fontAlgn="ctr"/>
                      <a:r>
                        <a:rPr lang="en-US" sz="1100" b="1" u="none" strike="noStrike" dirty="0">
                          <a:effectLst/>
                        </a:rPr>
                        <a:t> </a:t>
                      </a:r>
                      <a:endParaRPr lang="en-US" sz="1100" b="1" i="0" u="none" strike="noStrike" dirty="0">
                        <a:solidFill>
                          <a:srgbClr val="000000"/>
                        </a:solidFill>
                        <a:effectLst/>
                        <a:latin typeface="Century Gothic" panose="020B0502020202020204" pitchFamily="34" charset="0"/>
                      </a:endParaRPr>
                    </a:p>
                  </a:txBody>
                  <a:tcPr marL="9525" marR="9525" marT="9525" marB="0" anchor="ctr">
                    <a:solidFill>
                      <a:schemeClr val="bg1">
                        <a:lumMod val="95000"/>
                      </a:schemeClr>
                    </a:solidFill>
                  </a:tcPr>
                </a:tc>
                <a:tc>
                  <a:txBody>
                    <a:bodyPr/>
                    <a:lstStyle/>
                    <a:p>
                      <a:pPr algn="l" fontAlgn="ctr"/>
                      <a:r>
                        <a:rPr lang="en-US" sz="1100" u="none" strike="noStrike" dirty="0">
                          <a:effectLst/>
                        </a:rPr>
                        <a:t> </a:t>
                      </a:r>
                      <a:endParaRPr lang="en-US" sz="1100" b="0" i="0" u="none" strike="noStrike" dirty="0">
                        <a:solidFill>
                          <a:srgbClr val="000000"/>
                        </a:solidFill>
                        <a:effectLst/>
                        <a:latin typeface="Century Gothic" panose="020B0502020202020204" pitchFamily="34" charset="0"/>
                      </a:endParaRPr>
                    </a:p>
                  </a:txBody>
                  <a:tcPr marL="9525" marR="9525" marT="9525" marB="0" anchor="ctr">
                    <a:solidFill>
                      <a:schemeClr val="bg1">
                        <a:lumMod val="95000"/>
                      </a:schemeClr>
                    </a:solidFill>
                  </a:tcPr>
                </a:tc>
                <a:tc>
                  <a:txBody>
                    <a:bodyPr/>
                    <a:lstStyle/>
                    <a:p>
                      <a:pPr algn="ctr" fontAlgn="ctr"/>
                      <a:r>
                        <a:rPr lang="en-US" sz="1100" u="none" strike="noStrike" dirty="0">
                          <a:effectLst/>
                        </a:rPr>
                        <a:t> </a:t>
                      </a:r>
                      <a:endParaRPr lang="en-US" sz="1100" b="0" i="0" u="none" strike="noStrike" dirty="0">
                        <a:solidFill>
                          <a:srgbClr val="000000"/>
                        </a:solidFill>
                        <a:effectLst/>
                        <a:latin typeface="Century Gothic" panose="020B0502020202020204" pitchFamily="34" charset="0"/>
                      </a:endParaRPr>
                    </a:p>
                  </a:txBody>
                  <a:tcPr marL="9525" marR="9525" marT="9525" marB="0" anchor="ctr">
                    <a:solidFill>
                      <a:schemeClr val="bg1">
                        <a:lumMod val="95000"/>
                      </a:schemeClr>
                    </a:solidFill>
                  </a:tcPr>
                </a:tc>
                <a:extLst>
                  <a:ext uri="{0D108BD9-81ED-4DB2-BD59-A6C34878D82A}">
                    <a16:rowId xmlns:a16="http://schemas.microsoft.com/office/drawing/2014/main" val="2924222962"/>
                  </a:ext>
                </a:extLst>
              </a:tr>
              <a:tr h="209550">
                <a:tc>
                  <a:txBody>
                    <a:bodyPr/>
                    <a:lstStyle/>
                    <a:p>
                      <a:pPr algn="l" fontAlgn="ctr"/>
                      <a:r>
                        <a:rPr lang="en-US" sz="1100" b="1" u="none" strike="noStrike" dirty="0">
                          <a:effectLst/>
                        </a:rPr>
                        <a:t> </a:t>
                      </a:r>
                      <a:endParaRPr lang="en-US" sz="1100" b="1" i="0" u="none" strike="noStrike" dirty="0">
                        <a:solidFill>
                          <a:srgbClr val="000000"/>
                        </a:solidFill>
                        <a:effectLst/>
                        <a:latin typeface="Century Gothic" panose="020B0502020202020204" pitchFamily="34" charset="0"/>
                      </a:endParaRPr>
                    </a:p>
                  </a:txBody>
                  <a:tcPr marL="9525" marR="9525" marT="9525" marB="0" anchor="ctr">
                    <a:solidFill>
                      <a:schemeClr val="bg1">
                        <a:lumMod val="95000"/>
                      </a:schemeClr>
                    </a:solidFill>
                  </a:tcPr>
                </a:tc>
                <a:tc>
                  <a:txBody>
                    <a:bodyPr/>
                    <a:lstStyle/>
                    <a:p>
                      <a:pPr algn="l" fontAlgn="ctr"/>
                      <a:r>
                        <a:rPr lang="en-US" sz="1100" u="none" strike="noStrike" dirty="0">
                          <a:effectLst/>
                        </a:rPr>
                        <a:t> </a:t>
                      </a:r>
                      <a:endParaRPr lang="en-US" sz="1100" b="0" i="0" u="none" strike="noStrike" dirty="0">
                        <a:solidFill>
                          <a:srgbClr val="000000"/>
                        </a:solidFill>
                        <a:effectLst/>
                        <a:latin typeface="Century Gothic" panose="020B0502020202020204" pitchFamily="34" charset="0"/>
                      </a:endParaRPr>
                    </a:p>
                  </a:txBody>
                  <a:tcPr marL="9525" marR="9525" marT="9525" marB="0" anchor="ctr">
                    <a:solidFill>
                      <a:schemeClr val="bg1">
                        <a:lumMod val="95000"/>
                      </a:schemeClr>
                    </a:solidFill>
                  </a:tcPr>
                </a:tc>
                <a:tc>
                  <a:txBody>
                    <a:bodyPr/>
                    <a:lstStyle/>
                    <a:p>
                      <a:pPr algn="ctr" fontAlgn="ctr"/>
                      <a:r>
                        <a:rPr lang="en-US" sz="1100" u="none" strike="noStrike" dirty="0">
                          <a:effectLst/>
                        </a:rPr>
                        <a:t> </a:t>
                      </a:r>
                      <a:endParaRPr lang="en-US" sz="1100" b="0" i="0" u="none" strike="noStrike" dirty="0">
                        <a:solidFill>
                          <a:srgbClr val="000000"/>
                        </a:solidFill>
                        <a:effectLst/>
                        <a:latin typeface="Century Gothic" panose="020B0502020202020204" pitchFamily="34" charset="0"/>
                      </a:endParaRPr>
                    </a:p>
                  </a:txBody>
                  <a:tcPr marL="9525" marR="9525" marT="9525" marB="0" anchor="ctr">
                    <a:solidFill>
                      <a:schemeClr val="bg1">
                        <a:lumMod val="95000"/>
                      </a:schemeClr>
                    </a:solidFill>
                  </a:tcPr>
                </a:tc>
                <a:extLst>
                  <a:ext uri="{0D108BD9-81ED-4DB2-BD59-A6C34878D82A}">
                    <a16:rowId xmlns:a16="http://schemas.microsoft.com/office/drawing/2014/main" val="3764831925"/>
                  </a:ext>
                </a:extLst>
              </a:tr>
              <a:tr h="209550">
                <a:tc>
                  <a:txBody>
                    <a:bodyPr/>
                    <a:lstStyle/>
                    <a:p>
                      <a:pPr algn="l" fontAlgn="ctr"/>
                      <a:r>
                        <a:rPr lang="en-US" sz="1100" b="1" u="none" strike="noStrike" dirty="0">
                          <a:effectLst/>
                        </a:rPr>
                        <a:t>Customer Engagement</a:t>
                      </a:r>
                      <a:endParaRPr lang="en-US" sz="1100" b="1" i="0" u="none" strike="noStrike" dirty="0">
                        <a:solidFill>
                          <a:srgbClr val="000000"/>
                        </a:solidFill>
                        <a:effectLst/>
                        <a:latin typeface="Century Gothic" panose="020B0502020202020204" pitchFamily="34" charset="0"/>
                      </a:endParaRPr>
                    </a:p>
                  </a:txBody>
                  <a:tcPr marL="9525" marR="9525" marT="9525" marB="0" anchor="ctr">
                    <a:solidFill>
                      <a:schemeClr val="bg1">
                        <a:lumMod val="95000"/>
                      </a:schemeClr>
                    </a:solidFill>
                  </a:tcPr>
                </a:tc>
                <a:tc>
                  <a:txBody>
                    <a:bodyPr/>
                    <a:lstStyle/>
                    <a:p>
                      <a:pPr algn="l" fontAlgn="ctr"/>
                      <a:r>
                        <a:rPr lang="en-US" sz="1100" u="none" strike="noStrike" dirty="0">
                          <a:effectLst/>
                        </a:rPr>
                        <a:t>Trainer</a:t>
                      </a:r>
                      <a:endParaRPr lang="en-US" sz="1100" b="0" i="0" u="none" strike="noStrike" dirty="0">
                        <a:solidFill>
                          <a:srgbClr val="000000"/>
                        </a:solidFill>
                        <a:effectLst/>
                        <a:latin typeface="Century Gothic" panose="020B0502020202020204" pitchFamily="34" charset="0"/>
                      </a:endParaRPr>
                    </a:p>
                  </a:txBody>
                  <a:tcPr marL="9525" marR="9525" marT="9525" marB="0" anchor="ctr">
                    <a:solidFill>
                      <a:schemeClr val="bg1">
                        <a:lumMod val="95000"/>
                      </a:schemeClr>
                    </a:solidFill>
                  </a:tcPr>
                </a:tc>
                <a:tc>
                  <a:txBody>
                    <a:bodyPr/>
                    <a:lstStyle/>
                    <a:p>
                      <a:pPr algn="ctr" fontAlgn="ctr"/>
                      <a:r>
                        <a:rPr lang="en-US" sz="1100" b="0" i="0" u="none" strike="noStrike" dirty="0">
                          <a:solidFill>
                            <a:srgbClr val="000000"/>
                          </a:solidFill>
                          <a:effectLst/>
                          <a:latin typeface="Century Gothic" panose="020B0502020202020204" pitchFamily="34" charset="0"/>
                        </a:rPr>
                        <a:t>23</a:t>
                      </a:r>
                    </a:p>
                  </a:txBody>
                  <a:tcPr marL="9525" marR="9525" marT="9525" marB="0" anchor="ctr">
                    <a:solidFill>
                      <a:schemeClr val="bg1">
                        <a:lumMod val="95000"/>
                      </a:schemeClr>
                    </a:solidFill>
                  </a:tcPr>
                </a:tc>
                <a:extLst>
                  <a:ext uri="{0D108BD9-81ED-4DB2-BD59-A6C34878D82A}">
                    <a16:rowId xmlns:a16="http://schemas.microsoft.com/office/drawing/2014/main" val="2000934412"/>
                  </a:ext>
                </a:extLst>
              </a:tr>
              <a:tr h="209550">
                <a:tc>
                  <a:txBody>
                    <a:bodyPr/>
                    <a:lstStyle/>
                    <a:p>
                      <a:pPr algn="l" fontAlgn="ctr"/>
                      <a:r>
                        <a:rPr lang="en-US" sz="1100" b="1" u="none" strike="noStrike" dirty="0">
                          <a:effectLst/>
                        </a:rPr>
                        <a:t> </a:t>
                      </a:r>
                      <a:endParaRPr lang="en-US" sz="1100" b="1" i="0" u="none" strike="noStrike" dirty="0">
                        <a:solidFill>
                          <a:srgbClr val="000000"/>
                        </a:solidFill>
                        <a:effectLst/>
                        <a:latin typeface="Century Gothic" panose="020B0502020202020204" pitchFamily="34" charset="0"/>
                      </a:endParaRPr>
                    </a:p>
                  </a:txBody>
                  <a:tcPr marL="9525" marR="9525" marT="9525" marB="0" anchor="ctr">
                    <a:solidFill>
                      <a:schemeClr val="bg1">
                        <a:lumMod val="95000"/>
                      </a:schemeClr>
                    </a:solidFill>
                  </a:tcPr>
                </a:tc>
                <a:tc>
                  <a:txBody>
                    <a:bodyPr/>
                    <a:lstStyle/>
                    <a:p>
                      <a:pPr algn="l" fontAlgn="ctr"/>
                      <a:r>
                        <a:rPr lang="en-US" sz="1100" u="none" strike="noStrike" dirty="0">
                          <a:effectLst/>
                        </a:rPr>
                        <a:t>Implementation Manager</a:t>
                      </a:r>
                      <a:endParaRPr lang="en-US" sz="1100" b="0" i="0" u="none" strike="noStrike" dirty="0">
                        <a:solidFill>
                          <a:srgbClr val="000000"/>
                        </a:solidFill>
                        <a:effectLst/>
                        <a:latin typeface="Century Gothic" panose="020B0502020202020204" pitchFamily="34" charset="0"/>
                      </a:endParaRPr>
                    </a:p>
                  </a:txBody>
                  <a:tcPr marL="9525" marR="9525" marT="9525" marB="0" anchor="ctr">
                    <a:solidFill>
                      <a:schemeClr val="bg1">
                        <a:lumMod val="95000"/>
                      </a:schemeClr>
                    </a:solidFill>
                  </a:tcPr>
                </a:tc>
                <a:tc>
                  <a:txBody>
                    <a:bodyPr/>
                    <a:lstStyle/>
                    <a:p>
                      <a:pPr algn="ctr" fontAlgn="ctr"/>
                      <a:r>
                        <a:rPr lang="en-US" sz="1100" b="0" i="0" u="none" strike="noStrike" dirty="0">
                          <a:solidFill>
                            <a:srgbClr val="000000"/>
                          </a:solidFill>
                          <a:effectLst/>
                          <a:latin typeface="Century Gothic" panose="020B0502020202020204" pitchFamily="34" charset="0"/>
                        </a:rPr>
                        <a:t>11</a:t>
                      </a:r>
                    </a:p>
                  </a:txBody>
                  <a:tcPr marL="9525" marR="9525" marT="9525" marB="0" anchor="ctr">
                    <a:solidFill>
                      <a:schemeClr val="bg1">
                        <a:lumMod val="95000"/>
                      </a:schemeClr>
                    </a:solidFill>
                  </a:tcPr>
                </a:tc>
                <a:extLst>
                  <a:ext uri="{0D108BD9-81ED-4DB2-BD59-A6C34878D82A}">
                    <a16:rowId xmlns:a16="http://schemas.microsoft.com/office/drawing/2014/main" val="1020741219"/>
                  </a:ext>
                </a:extLst>
              </a:tr>
              <a:tr h="209550">
                <a:tc>
                  <a:txBody>
                    <a:bodyPr/>
                    <a:lstStyle/>
                    <a:p>
                      <a:pPr algn="l" fontAlgn="ctr"/>
                      <a:r>
                        <a:rPr lang="en-US" sz="1100" b="1" u="none" strike="noStrike" dirty="0">
                          <a:effectLst/>
                        </a:rPr>
                        <a:t> </a:t>
                      </a:r>
                      <a:endParaRPr lang="en-US" sz="1100" b="1" i="0" u="none" strike="noStrike" dirty="0">
                        <a:solidFill>
                          <a:srgbClr val="000000"/>
                        </a:solidFill>
                        <a:effectLst/>
                        <a:latin typeface="Century Gothic" panose="020B0502020202020204" pitchFamily="34" charset="0"/>
                      </a:endParaRPr>
                    </a:p>
                  </a:txBody>
                  <a:tcPr marL="9525" marR="9525" marT="9525" marB="0" anchor="ctr">
                    <a:solidFill>
                      <a:schemeClr val="bg1">
                        <a:lumMod val="95000"/>
                      </a:schemeClr>
                    </a:solidFill>
                  </a:tcPr>
                </a:tc>
                <a:tc>
                  <a:txBody>
                    <a:bodyPr/>
                    <a:lstStyle/>
                    <a:p>
                      <a:pPr algn="l" fontAlgn="ctr"/>
                      <a:r>
                        <a:rPr lang="en-US" sz="1100" u="none" strike="noStrike" dirty="0">
                          <a:effectLst/>
                        </a:rPr>
                        <a:t>Implementation Coordinator</a:t>
                      </a:r>
                      <a:endParaRPr lang="en-US" sz="1100" b="0" i="0" u="none" strike="noStrike" dirty="0">
                        <a:solidFill>
                          <a:srgbClr val="000000"/>
                        </a:solidFill>
                        <a:effectLst/>
                        <a:latin typeface="Century Gothic" panose="020B0502020202020204" pitchFamily="34" charset="0"/>
                      </a:endParaRPr>
                    </a:p>
                  </a:txBody>
                  <a:tcPr marL="9525" marR="9525" marT="9525" marB="0" anchor="ctr">
                    <a:solidFill>
                      <a:schemeClr val="bg1">
                        <a:lumMod val="95000"/>
                      </a:schemeClr>
                    </a:solidFill>
                  </a:tcPr>
                </a:tc>
                <a:tc>
                  <a:txBody>
                    <a:bodyPr/>
                    <a:lstStyle/>
                    <a:p>
                      <a:pPr algn="ctr" fontAlgn="ctr"/>
                      <a:r>
                        <a:rPr lang="en-US" sz="1100" u="none" strike="noStrike" dirty="0">
                          <a:effectLst/>
                        </a:rPr>
                        <a:t>15</a:t>
                      </a:r>
                      <a:endParaRPr lang="en-US" sz="1100" b="0" i="0" u="none" strike="noStrike" dirty="0">
                        <a:solidFill>
                          <a:srgbClr val="000000"/>
                        </a:solidFill>
                        <a:effectLst/>
                        <a:latin typeface="Century Gothic" panose="020B0502020202020204" pitchFamily="34" charset="0"/>
                      </a:endParaRPr>
                    </a:p>
                  </a:txBody>
                  <a:tcPr marL="9525" marR="9525" marT="9525" marB="0" anchor="ctr">
                    <a:solidFill>
                      <a:schemeClr val="bg1">
                        <a:lumMod val="95000"/>
                      </a:schemeClr>
                    </a:solidFill>
                  </a:tcPr>
                </a:tc>
                <a:extLst>
                  <a:ext uri="{0D108BD9-81ED-4DB2-BD59-A6C34878D82A}">
                    <a16:rowId xmlns:a16="http://schemas.microsoft.com/office/drawing/2014/main" val="1740399452"/>
                  </a:ext>
                </a:extLst>
              </a:tr>
              <a:tr h="209550">
                <a:tc>
                  <a:txBody>
                    <a:bodyPr/>
                    <a:lstStyle/>
                    <a:p>
                      <a:pPr algn="l" fontAlgn="ctr"/>
                      <a:r>
                        <a:rPr lang="en-US" sz="1100" b="1" u="none" strike="noStrike" dirty="0">
                          <a:effectLst/>
                        </a:rPr>
                        <a:t> </a:t>
                      </a:r>
                      <a:endParaRPr lang="en-US" sz="1100" b="1" i="0" u="none" strike="noStrike" dirty="0">
                        <a:solidFill>
                          <a:srgbClr val="000000"/>
                        </a:solidFill>
                        <a:effectLst/>
                        <a:latin typeface="Century Gothic" panose="020B0502020202020204" pitchFamily="34" charset="0"/>
                      </a:endParaRPr>
                    </a:p>
                  </a:txBody>
                  <a:tcPr marL="9525" marR="9525" marT="9525" marB="0" anchor="ctr">
                    <a:solidFill>
                      <a:schemeClr val="bg1">
                        <a:lumMod val="95000"/>
                      </a:schemeClr>
                    </a:solidFill>
                  </a:tcPr>
                </a:tc>
                <a:tc>
                  <a:txBody>
                    <a:bodyPr/>
                    <a:lstStyle/>
                    <a:p>
                      <a:pPr algn="l" fontAlgn="ctr"/>
                      <a:r>
                        <a:rPr lang="en-US" sz="1100" u="none" strike="noStrike" dirty="0">
                          <a:effectLst/>
                        </a:rPr>
                        <a:t> </a:t>
                      </a:r>
                      <a:endParaRPr lang="en-US" sz="1100" b="0" i="0" u="none" strike="noStrike" dirty="0">
                        <a:solidFill>
                          <a:srgbClr val="000000"/>
                        </a:solidFill>
                        <a:effectLst/>
                        <a:latin typeface="Century Gothic" panose="020B0502020202020204" pitchFamily="34" charset="0"/>
                      </a:endParaRPr>
                    </a:p>
                  </a:txBody>
                  <a:tcPr marL="9525" marR="9525" marT="9525" marB="0" anchor="ctr">
                    <a:solidFill>
                      <a:schemeClr val="bg1">
                        <a:lumMod val="95000"/>
                      </a:schemeClr>
                    </a:solidFill>
                  </a:tcPr>
                </a:tc>
                <a:tc>
                  <a:txBody>
                    <a:bodyPr/>
                    <a:lstStyle/>
                    <a:p>
                      <a:pPr algn="ctr" fontAlgn="ctr"/>
                      <a:r>
                        <a:rPr lang="en-US" sz="1100" u="none" strike="noStrike" dirty="0">
                          <a:effectLst/>
                        </a:rPr>
                        <a:t> </a:t>
                      </a:r>
                      <a:endParaRPr lang="en-US" sz="1100" b="0" i="0" u="none" strike="noStrike" dirty="0">
                        <a:solidFill>
                          <a:srgbClr val="000000"/>
                        </a:solidFill>
                        <a:effectLst/>
                        <a:latin typeface="Century Gothic" panose="020B0502020202020204" pitchFamily="34" charset="0"/>
                      </a:endParaRPr>
                    </a:p>
                  </a:txBody>
                  <a:tcPr marL="9525" marR="9525" marT="9525" marB="0" anchor="ctr">
                    <a:solidFill>
                      <a:schemeClr val="bg1">
                        <a:lumMod val="95000"/>
                      </a:schemeClr>
                    </a:solidFill>
                  </a:tcPr>
                </a:tc>
                <a:extLst>
                  <a:ext uri="{0D108BD9-81ED-4DB2-BD59-A6C34878D82A}">
                    <a16:rowId xmlns:a16="http://schemas.microsoft.com/office/drawing/2014/main" val="2152927420"/>
                  </a:ext>
                </a:extLst>
              </a:tr>
              <a:tr h="209550">
                <a:tc>
                  <a:txBody>
                    <a:bodyPr/>
                    <a:lstStyle/>
                    <a:p>
                      <a:pPr algn="l" fontAlgn="ctr"/>
                      <a:r>
                        <a:rPr lang="en-US" sz="1100" b="1" u="none" strike="noStrike" dirty="0">
                          <a:effectLst/>
                        </a:rPr>
                        <a:t>Technical Operations</a:t>
                      </a:r>
                      <a:endParaRPr lang="en-US" sz="1100" b="1" i="0" u="none" strike="noStrike" dirty="0">
                        <a:solidFill>
                          <a:srgbClr val="000000"/>
                        </a:solidFill>
                        <a:effectLst/>
                        <a:latin typeface="Century Gothic" panose="020B0502020202020204" pitchFamily="34" charset="0"/>
                      </a:endParaRPr>
                    </a:p>
                  </a:txBody>
                  <a:tcPr marL="9525" marR="9525" marT="9525" marB="0" anchor="ctr">
                    <a:solidFill>
                      <a:schemeClr val="bg1">
                        <a:lumMod val="95000"/>
                      </a:schemeClr>
                    </a:solidFill>
                  </a:tcPr>
                </a:tc>
                <a:tc>
                  <a:txBody>
                    <a:bodyPr/>
                    <a:lstStyle/>
                    <a:p>
                      <a:pPr algn="l" fontAlgn="ctr"/>
                      <a:r>
                        <a:rPr lang="en-US" sz="1100" u="none" strike="noStrike" dirty="0">
                          <a:effectLst/>
                        </a:rPr>
                        <a:t>Cloud Analyst</a:t>
                      </a:r>
                      <a:endParaRPr lang="en-US" sz="1100" b="0" i="0" u="none" strike="noStrike" dirty="0">
                        <a:solidFill>
                          <a:srgbClr val="000000"/>
                        </a:solidFill>
                        <a:effectLst/>
                        <a:latin typeface="Century Gothic" panose="020B0502020202020204" pitchFamily="34" charset="0"/>
                      </a:endParaRPr>
                    </a:p>
                  </a:txBody>
                  <a:tcPr marL="9525" marR="9525" marT="9525" marB="0" anchor="ctr">
                    <a:solidFill>
                      <a:schemeClr val="bg1">
                        <a:lumMod val="95000"/>
                      </a:schemeClr>
                    </a:solidFill>
                  </a:tcPr>
                </a:tc>
                <a:tc>
                  <a:txBody>
                    <a:bodyPr/>
                    <a:lstStyle/>
                    <a:p>
                      <a:pPr algn="ctr" fontAlgn="ctr"/>
                      <a:r>
                        <a:rPr lang="en-US" sz="1100" b="0" i="0" u="none" strike="noStrike" dirty="0">
                          <a:solidFill>
                            <a:srgbClr val="000000"/>
                          </a:solidFill>
                          <a:effectLst/>
                          <a:latin typeface="Century Gothic" panose="020B0502020202020204" pitchFamily="34" charset="0"/>
                        </a:rPr>
                        <a:t>11</a:t>
                      </a:r>
                    </a:p>
                  </a:txBody>
                  <a:tcPr marL="9525" marR="9525" marT="9525" marB="0" anchor="ctr">
                    <a:solidFill>
                      <a:schemeClr val="bg1">
                        <a:lumMod val="95000"/>
                      </a:schemeClr>
                    </a:solidFill>
                  </a:tcPr>
                </a:tc>
                <a:extLst>
                  <a:ext uri="{0D108BD9-81ED-4DB2-BD59-A6C34878D82A}">
                    <a16:rowId xmlns:a16="http://schemas.microsoft.com/office/drawing/2014/main" val="3833647646"/>
                  </a:ext>
                </a:extLst>
              </a:tr>
              <a:tr h="209550">
                <a:tc>
                  <a:txBody>
                    <a:bodyPr/>
                    <a:lstStyle/>
                    <a:p>
                      <a:pPr algn="l" fontAlgn="ctr"/>
                      <a:r>
                        <a:rPr lang="en-US" sz="1100" b="1" u="none" strike="noStrike" dirty="0">
                          <a:effectLst/>
                        </a:rPr>
                        <a:t> </a:t>
                      </a:r>
                      <a:endParaRPr lang="en-US" sz="1100" b="1" i="0" u="none" strike="noStrike" dirty="0">
                        <a:solidFill>
                          <a:srgbClr val="000000"/>
                        </a:solidFill>
                        <a:effectLst/>
                        <a:latin typeface="Century Gothic" panose="020B0502020202020204" pitchFamily="34" charset="0"/>
                      </a:endParaRPr>
                    </a:p>
                  </a:txBody>
                  <a:tcPr marL="9525" marR="9525" marT="9525" marB="0" anchor="ctr">
                    <a:solidFill>
                      <a:schemeClr val="bg1">
                        <a:lumMod val="95000"/>
                      </a:schemeClr>
                    </a:solidFill>
                  </a:tcPr>
                </a:tc>
                <a:tc>
                  <a:txBody>
                    <a:bodyPr/>
                    <a:lstStyle/>
                    <a:p>
                      <a:pPr algn="l" fontAlgn="ctr"/>
                      <a:r>
                        <a:rPr lang="en-US" sz="1100" u="none" strike="noStrike" dirty="0">
                          <a:effectLst/>
                        </a:rPr>
                        <a:t>Conversion Analyst</a:t>
                      </a:r>
                      <a:endParaRPr lang="en-US" sz="1100" b="0" i="0" u="none" strike="noStrike" dirty="0">
                        <a:solidFill>
                          <a:srgbClr val="000000"/>
                        </a:solidFill>
                        <a:effectLst/>
                        <a:latin typeface="Century Gothic" panose="020B0502020202020204" pitchFamily="34" charset="0"/>
                      </a:endParaRPr>
                    </a:p>
                  </a:txBody>
                  <a:tcPr marL="9525" marR="9525" marT="9525" marB="0" anchor="ctr">
                    <a:solidFill>
                      <a:schemeClr val="bg1">
                        <a:lumMod val="95000"/>
                      </a:schemeClr>
                    </a:solidFill>
                  </a:tcPr>
                </a:tc>
                <a:tc>
                  <a:txBody>
                    <a:bodyPr/>
                    <a:lstStyle/>
                    <a:p>
                      <a:pPr algn="ctr" fontAlgn="ctr"/>
                      <a:r>
                        <a:rPr lang="en-US" sz="1100" u="none" strike="noStrike" dirty="0">
                          <a:effectLst/>
                        </a:rPr>
                        <a:t>15</a:t>
                      </a:r>
                      <a:endParaRPr lang="en-US" sz="1100" b="0" i="0" u="none" strike="noStrike" dirty="0">
                        <a:solidFill>
                          <a:srgbClr val="000000"/>
                        </a:solidFill>
                        <a:effectLst/>
                        <a:latin typeface="Century Gothic" panose="020B0502020202020204" pitchFamily="34" charset="0"/>
                      </a:endParaRPr>
                    </a:p>
                  </a:txBody>
                  <a:tcPr marL="9525" marR="9525" marT="9525" marB="0" anchor="ctr">
                    <a:solidFill>
                      <a:schemeClr val="bg1">
                        <a:lumMod val="95000"/>
                      </a:schemeClr>
                    </a:solidFill>
                  </a:tcPr>
                </a:tc>
                <a:extLst>
                  <a:ext uri="{0D108BD9-81ED-4DB2-BD59-A6C34878D82A}">
                    <a16:rowId xmlns:a16="http://schemas.microsoft.com/office/drawing/2014/main" val="2456723052"/>
                  </a:ext>
                </a:extLst>
              </a:tr>
              <a:tr h="209550">
                <a:tc>
                  <a:txBody>
                    <a:bodyPr/>
                    <a:lstStyle/>
                    <a:p>
                      <a:pPr algn="l" fontAlgn="ctr"/>
                      <a:r>
                        <a:rPr lang="en-US" sz="1100" b="1" u="none" strike="noStrike" dirty="0">
                          <a:effectLst/>
                        </a:rPr>
                        <a:t> </a:t>
                      </a:r>
                      <a:endParaRPr lang="en-US" sz="1100" b="1" i="0" u="none" strike="noStrike" dirty="0">
                        <a:solidFill>
                          <a:srgbClr val="000000"/>
                        </a:solidFill>
                        <a:effectLst/>
                        <a:latin typeface="Century Gothic" panose="020B0502020202020204" pitchFamily="34" charset="0"/>
                      </a:endParaRPr>
                    </a:p>
                  </a:txBody>
                  <a:tcPr marL="9525" marR="9525" marT="9525" marB="0" anchor="ctr">
                    <a:solidFill>
                      <a:schemeClr val="bg1">
                        <a:lumMod val="95000"/>
                      </a:schemeClr>
                    </a:solidFill>
                  </a:tcPr>
                </a:tc>
                <a:tc>
                  <a:txBody>
                    <a:bodyPr/>
                    <a:lstStyle/>
                    <a:p>
                      <a:pPr algn="l" fontAlgn="ctr"/>
                      <a:r>
                        <a:rPr lang="en-US" sz="1100" u="none" strike="noStrike" dirty="0">
                          <a:effectLst/>
                        </a:rPr>
                        <a:t> </a:t>
                      </a:r>
                      <a:endParaRPr lang="en-US" sz="1100" b="0" i="0" u="none" strike="noStrike" dirty="0">
                        <a:solidFill>
                          <a:srgbClr val="000000"/>
                        </a:solidFill>
                        <a:effectLst/>
                        <a:latin typeface="Century Gothic" panose="020B0502020202020204" pitchFamily="34" charset="0"/>
                      </a:endParaRPr>
                    </a:p>
                  </a:txBody>
                  <a:tcPr marL="9525" marR="9525" marT="9525" marB="0" anchor="ctr">
                    <a:solidFill>
                      <a:schemeClr val="bg1">
                        <a:lumMod val="95000"/>
                      </a:schemeClr>
                    </a:solidFill>
                  </a:tcPr>
                </a:tc>
                <a:tc>
                  <a:txBody>
                    <a:bodyPr/>
                    <a:lstStyle/>
                    <a:p>
                      <a:pPr algn="ctr" fontAlgn="ctr"/>
                      <a:r>
                        <a:rPr lang="en-US" sz="1100" u="none" strike="noStrike" dirty="0">
                          <a:effectLst/>
                        </a:rPr>
                        <a:t> </a:t>
                      </a:r>
                      <a:endParaRPr lang="en-US" sz="1100" b="0" i="0" u="none" strike="noStrike" dirty="0">
                        <a:solidFill>
                          <a:srgbClr val="000000"/>
                        </a:solidFill>
                        <a:effectLst/>
                        <a:latin typeface="Century Gothic" panose="020B0502020202020204" pitchFamily="34" charset="0"/>
                      </a:endParaRPr>
                    </a:p>
                  </a:txBody>
                  <a:tcPr marL="9525" marR="9525" marT="9525" marB="0" anchor="ctr">
                    <a:solidFill>
                      <a:schemeClr val="bg1">
                        <a:lumMod val="95000"/>
                      </a:schemeClr>
                    </a:solidFill>
                  </a:tcPr>
                </a:tc>
                <a:extLst>
                  <a:ext uri="{0D108BD9-81ED-4DB2-BD59-A6C34878D82A}">
                    <a16:rowId xmlns:a16="http://schemas.microsoft.com/office/drawing/2014/main" val="3122262599"/>
                  </a:ext>
                </a:extLst>
              </a:tr>
              <a:tr h="209550">
                <a:tc>
                  <a:txBody>
                    <a:bodyPr/>
                    <a:lstStyle/>
                    <a:p>
                      <a:pPr algn="l" fontAlgn="ctr"/>
                      <a:r>
                        <a:rPr lang="en-US" sz="1100" b="1" u="none" strike="noStrike" dirty="0">
                          <a:effectLst/>
                        </a:rPr>
                        <a:t> </a:t>
                      </a:r>
                      <a:endParaRPr lang="en-US" sz="1100" b="1" i="0" u="none" strike="noStrike" dirty="0">
                        <a:solidFill>
                          <a:srgbClr val="000000"/>
                        </a:solidFill>
                        <a:effectLst/>
                        <a:latin typeface="Century Gothic" panose="020B0502020202020204" pitchFamily="34" charset="0"/>
                      </a:endParaRPr>
                    </a:p>
                  </a:txBody>
                  <a:tcPr marL="9525" marR="9525" marT="9525" marB="0" anchor="ctr">
                    <a:solidFill>
                      <a:schemeClr val="bg1">
                        <a:lumMod val="95000"/>
                      </a:schemeClr>
                    </a:solidFill>
                  </a:tcPr>
                </a:tc>
                <a:tc>
                  <a:txBody>
                    <a:bodyPr/>
                    <a:lstStyle/>
                    <a:p>
                      <a:pPr algn="l" fontAlgn="ctr"/>
                      <a:r>
                        <a:rPr lang="en-US" sz="1100" u="none" strike="noStrike" dirty="0">
                          <a:effectLst/>
                        </a:rPr>
                        <a:t> </a:t>
                      </a:r>
                      <a:endParaRPr lang="en-US" sz="1100" b="0" i="0" u="none" strike="noStrike" dirty="0">
                        <a:solidFill>
                          <a:srgbClr val="000000"/>
                        </a:solidFill>
                        <a:effectLst/>
                        <a:latin typeface="Century Gothic" panose="020B0502020202020204" pitchFamily="34" charset="0"/>
                      </a:endParaRPr>
                    </a:p>
                  </a:txBody>
                  <a:tcPr marL="9525" marR="9525" marT="9525" marB="0" anchor="ctr">
                    <a:solidFill>
                      <a:schemeClr val="bg1">
                        <a:lumMod val="95000"/>
                      </a:schemeClr>
                    </a:solidFill>
                  </a:tcPr>
                </a:tc>
                <a:tc>
                  <a:txBody>
                    <a:bodyPr/>
                    <a:lstStyle/>
                    <a:p>
                      <a:pPr algn="ctr" fontAlgn="ctr"/>
                      <a:r>
                        <a:rPr lang="en-US" sz="1100" u="none" strike="noStrike" dirty="0">
                          <a:effectLst/>
                        </a:rPr>
                        <a:t> </a:t>
                      </a:r>
                      <a:endParaRPr lang="en-US" sz="1100" b="0" i="0" u="none" strike="noStrike" dirty="0">
                        <a:solidFill>
                          <a:srgbClr val="000000"/>
                        </a:solidFill>
                        <a:effectLst/>
                        <a:latin typeface="Century Gothic" panose="020B0502020202020204" pitchFamily="34" charset="0"/>
                      </a:endParaRPr>
                    </a:p>
                  </a:txBody>
                  <a:tcPr marL="9525" marR="9525" marT="9525" marB="0" anchor="ctr">
                    <a:solidFill>
                      <a:schemeClr val="bg1">
                        <a:lumMod val="95000"/>
                      </a:schemeClr>
                    </a:solidFill>
                  </a:tcPr>
                </a:tc>
                <a:extLst>
                  <a:ext uri="{0D108BD9-81ED-4DB2-BD59-A6C34878D82A}">
                    <a16:rowId xmlns:a16="http://schemas.microsoft.com/office/drawing/2014/main" val="3983663062"/>
                  </a:ext>
                </a:extLst>
              </a:tr>
              <a:tr h="209550">
                <a:tc>
                  <a:txBody>
                    <a:bodyPr/>
                    <a:lstStyle/>
                    <a:p>
                      <a:pPr algn="l" fontAlgn="ctr"/>
                      <a:r>
                        <a:rPr lang="en-US" sz="1100" b="1" u="none" strike="noStrike" dirty="0">
                          <a:effectLst/>
                        </a:rPr>
                        <a:t>PMO/Common Services</a:t>
                      </a:r>
                      <a:endParaRPr lang="en-US" sz="1100" b="1" i="0" u="none" strike="noStrike" dirty="0">
                        <a:solidFill>
                          <a:srgbClr val="000000"/>
                        </a:solidFill>
                        <a:effectLst/>
                        <a:latin typeface="Century Gothic" panose="020B0502020202020204" pitchFamily="34" charset="0"/>
                      </a:endParaRPr>
                    </a:p>
                  </a:txBody>
                  <a:tcPr marL="9525" marR="9525" marT="9525" marB="0" anchor="ctr">
                    <a:solidFill>
                      <a:schemeClr val="bg1">
                        <a:lumMod val="95000"/>
                      </a:schemeClr>
                    </a:solidFill>
                  </a:tcPr>
                </a:tc>
                <a:tc>
                  <a:txBody>
                    <a:bodyPr/>
                    <a:lstStyle/>
                    <a:p>
                      <a:pPr algn="l" fontAlgn="ctr"/>
                      <a:r>
                        <a:rPr lang="en-US" sz="1100" u="none" strike="noStrike" dirty="0">
                          <a:effectLst/>
                        </a:rPr>
                        <a:t>Fiscal/Contract Analyst</a:t>
                      </a:r>
                      <a:endParaRPr lang="en-US" sz="1100" b="0" i="0" u="none" strike="noStrike" dirty="0">
                        <a:solidFill>
                          <a:srgbClr val="000000"/>
                        </a:solidFill>
                        <a:effectLst/>
                        <a:latin typeface="Century Gothic" panose="020B0502020202020204" pitchFamily="34" charset="0"/>
                      </a:endParaRPr>
                    </a:p>
                  </a:txBody>
                  <a:tcPr marL="9525" marR="9525" marT="9525" marB="0" anchor="ctr">
                    <a:solidFill>
                      <a:schemeClr val="bg1">
                        <a:lumMod val="95000"/>
                      </a:schemeClr>
                    </a:solidFill>
                  </a:tcPr>
                </a:tc>
                <a:tc>
                  <a:txBody>
                    <a:bodyPr/>
                    <a:lstStyle/>
                    <a:p>
                      <a:pPr algn="ctr" fontAlgn="ctr"/>
                      <a:r>
                        <a:rPr lang="en-US" sz="1100" b="0" i="0" u="none" strike="noStrike" dirty="0">
                          <a:solidFill>
                            <a:srgbClr val="000000"/>
                          </a:solidFill>
                          <a:effectLst/>
                          <a:latin typeface="Century Gothic" panose="020B0502020202020204" pitchFamily="34" charset="0"/>
                        </a:rPr>
                        <a:t>10</a:t>
                      </a:r>
                    </a:p>
                  </a:txBody>
                  <a:tcPr marL="9525" marR="9525" marT="9525" marB="0" anchor="ctr">
                    <a:solidFill>
                      <a:schemeClr val="bg1">
                        <a:lumMod val="95000"/>
                      </a:schemeClr>
                    </a:solidFill>
                  </a:tcPr>
                </a:tc>
                <a:extLst>
                  <a:ext uri="{0D108BD9-81ED-4DB2-BD59-A6C34878D82A}">
                    <a16:rowId xmlns:a16="http://schemas.microsoft.com/office/drawing/2014/main" val="2385355858"/>
                  </a:ext>
                </a:extLst>
              </a:tr>
              <a:tr h="209550">
                <a:tc>
                  <a:txBody>
                    <a:bodyPr/>
                    <a:lstStyle/>
                    <a:p>
                      <a:pPr algn="l" fontAlgn="ctr"/>
                      <a:r>
                        <a:rPr lang="en-US" sz="1100" u="none" strike="noStrike" dirty="0">
                          <a:effectLst/>
                        </a:rPr>
                        <a:t> </a:t>
                      </a:r>
                      <a:endParaRPr lang="en-US" sz="1100" b="0" i="0" u="none" strike="noStrike" dirty="0">
                        <a:solidFill>
                          <a:srgbClr val="000000"/>
                        </a:solidFill>
                        <a:effectLst/>
                        <a:latin typeface="Century Gothic" panose="020B0502020202020204" pitchFamily="34" charset="0"/>
                      </a:endParaRPr>
                    </a:p>
                  </a:txBody>
                  <a:tcPr marL="9525" marR="9525" marT="9525" marB="0" anchor="ctr">
                    <a:solidFill>
                      <a:schemeClr val="bg1">
                        <a:lumMod val="95000"/>
                      </a:schemeClr>
                    </a:solidFill>
                  </a:tcPr>
                </a:tc>
                <a:tc>
                  <a:txBody>
                    <a:bodyPr/>
                    <a:lstStyle/>
                    <a:p>
                      <a:pPr algn="l" fontAlgn="ctr"/>
                      <a:r>
                        <a:rPr lang="en-US" sz="1100" u="none" strike="noStrike" dirty="0">
                          <a:effectLst/>
                        </a:rPr>
                        <a:t>Procurement Analyst</a:t>
                      </a:r>
                      <a:endParaRPr lang="en-US" sz="1100" b="0" i="0" u="none" strike="noStrike" dirty="0">
                        <a:solidFill>
                          <a:srgbClr val="000000"/>
                        </a:solidFill>
                        <a:effectLst/>
                        <a:latin typeface="Century Gothic" panose="020B0502020202020204" pitchFamily="34" charset="0"/>
                      </a:endParaRPr>
                    </a:p>
                  </a:txBody>
                  <a:tcPr marL="9525" marR="9525" marT="9525" marB="0" anchor="ctr">
                    <a:solidFill>
                      <a:schemeClr val="bg1">
                        <a:lumMod val="95000"/>
                      </a:schemeClr>
                    </a:solidFill>
                  </a:tcPr>
                </a:tc>
                <a:tc>
                  <a:txBody>
                    <a:bodyPr/>
                    <a:lstStyle/>
                    <a:p>
                      <a:pPr algn="ctr" fontAlgn="ctr"/>
                      <a:r>
                        <a:rPr lang="en-US" sz="1100" b="0" i="0" u="none" strike="noStrike" dirty="0">
                          <a:solidFill>
                            <a:srgbClr val="000000"/>
                          </a:solidFill>
                          <a:effectLst/>
                          <a:latin typeface="Century Gothic" panose="020B0502020202020204" pitchFamily="34" charset="0"/>
                        </a:rPr>
                        <a:t>9</a:t>
                      </a:r>
                    </a:p>
                  </a:txBody>
                  <a:tcPr marL="9525" marR="9525" marT="9525" marB="0" anchor="ctr">
                    <a:solidFill>
                      <a:schemeClr val="bg1">
                        <a:lumMod val="95000"/>
                      </a:schemeClr>
                    </a:solidFill>
                  </a:tcPr>
                </a:tc>
                <a:extLst>
                  <a:ext uri="{0D108BD9-81ED-4DB2-BD59-A6C34878D82A}">
                    <a16:rowId xmlns:a16="http://schemas.microsoft.com/office/drawing/2014/main" val="1500782703"/>
                  </a:ext>
                </a:extLst>
              </a:tr>
              <a:tr h="209550">
                <a:tc>
                  <a:txBody>
                    <a:bodyPr/>
                    <a:lstStyle/>
                    <a:p>
                      <a:pPr algn="l" fontAlgn="ctr"/>
                      <a:r>
                        <a:rPr lang="en-US" sz="1100" u="none" strike="noStrike" dirty="0">
                          <a:effectLst/>
                        </a:rPr>
                        <a:t> </a:t>
                      </a:r>
                      <a:endParaRPr lang="en-US" sz="1100" b="0" i="0" u="none" strike="noStrike" dirty="0">
                        <a:solidFill>
                          <a:srgbClr val="000000"/>
                        </a:solidFill>
                        <a:effectLst/>
                        <a:latin typeface="Century Gothic" panose="020B0502020202020204" pitchFamily="34" charset="0"/>
                      </a:endParaRPr>
                    </a:p>
                  </a:txBody>
                  <a:tcPr marL="9525" marR="9525" marT="9525" marB="0" anchor="ctr">
                    <a:solidFill>
                      <a:schemeClr val="bg1">
                        <a:lumMod val="95000"/>
                      </a:schemeClr>
                    </a:solidFill>
                  </a:tcPr>
                </a:tc>
                <a:tc>
                  <a:txBody>
                    <a:bodyPr/>
                    <a:lstStyle/>
                    <a:p>
                      <a:pPr algn="l" fontAlgn="ctr"/>
                      <a:r>
                        <a:rPr lang="en-US" sz="1100" u="none" strike="noStrike" dirty="0">
                          <a:effectLst/>
                        </a:rPr>
                        <a:t>PMO Analyst</a:t>
                      </a:r>
                      <a:endParaRPr lang="en-US" sz="1100" b="0" i="0" u="none" strike="noStrike" dirty="0">
                        <a:solidFill>
                          <a:srgbClr val="000000"/>
                        </a:solidFill>
                        <a:effectLst/>
                        <a:latin typeface="Century Gothic" panose="020B0502020202020204" pitchFamily="34" charset="0"/>
                      </a:endParaRPr>
                    </a:p>
                  </a:txBody>
                  <a:tcPr marL="9525" marR="9525" marT="9525" marB="0" anchor="ctr">
                    <a:solidFill>
                      <a:schemeClr val="bg1">
                        <a:lumMod val="95000"/>
                      </a:schemeClr>
                    </a:solidFill>
                  </a:tcPr>
                </a:tc>
                <a:tc>
                  <a:txBody>
                    <a:bodyPr/>
                    <a:lstStyle/>
                    <a:p>
                      <a:pPr algn="ctr" fontAlgn="ctr"/>
                      <a:r>
                        <a:rPr lang="en-US" sz="1100" u="none" strike="noStrike" dirty="0">
                          <a:effectLst/>
                        </a:rPr>
                        <a:t>12</a:t>
                      </a:r>
                      <a:endParaRPr lang="en-US" sz="1100" b="0" i="0" u="none" strike="noStrike" dirty="0">
                        <a:solidFill>
                          <a:srgbClr val="000000"/>
                        </a:solidFill>
                        <a:effectLst/>
                        <a:latin typeface="Century Gothic" panose="020B0502020202020204" pitchFamily="34" charset="0"/>
                      </a:endParaRPr>
                    </a:p>
                  </a:txBody>
                  <a:tcPr marL="9525" marR="9525" marT="9525" marB="0" anchor="ctr">
                    <a:solidFill>
                      <a:schemeClr val="bg1">
                        <a:lumMod val="95000"/>
                      </a:schemeClr>
                    </a:solidFill>
                  </a:tcPr>
                </a:tc>
                <a:extLst>
                  <a:ext uri="{0D108BD9-81ED-4DB2-BD59-A6C34878D82A}">
                    <a16:rowId xmlns:a16="http://schemas.microsoft.com/office/drawing/2014/main" val="3114740719"/>
                  </a:ext>
                </a:extLst>
              </a:tr>
              <a:tr h="209550">
                <a:tc>
                  <a:txBody>
                    <a:bodyPr/>
                    <a:lstStyle/>
                    <a:p>
                      <a:pPr algn="l" fontAlgn="ctr"/>
                      <a:r>
                        <a:rPr lang="en-US" sz="1100" u="none" strike="noStrike" dirty="0">
                          <a:effectLst/>
                        </a:rPr>
                        <a:t> </a:t>
                      </a:r>
                      <a:endParaRPr lang="en-US" sz="1100" b="0" i="0" u="none" strike="noStrike" dirty="0">
                        <a:solidFill>
                          <a:srgbClr val="000000"/>
                        </a:solidFill>
                        <a:effectLst/>
                        <a:latin typeface="Century Gothic" panose="020B0502020202020204" pitchFamily="34" charset="0"/>
                      </a:endParaRPr>
                    </a:p>
                  </a:txBody>
                  <a:tcPr marL="9525" marR="9525" marT="9525" marB="0" anchor="ctr">
                    <a:solidFill>
                      <a:schemeClr val="bg1">
                        <a:lumMod val="95000"/>
                      </a:schemeClr>
                    </a:solidFill>
                  </a:tcPr>
                </a:tc>
                <a:tc>
                  <a:txBody>
                    <a:bodyPr/>
                    <a:lstStyle/>
                    <a:p>
                      <a:pPr algn="l" fontAlgn="ctr"/>
                      <a:r>
                        <a:rPr lang="en-US" sz="1100" u="none" strike="noStrike" dirty="0">
                          <a:effectLst/>
                        </a:rPr>
                        <a:t>Fiscal/Contract Manager</a:t>
                      </a:r>
                      <a:endParaRPr lang="en-US" sz="1100" b="0" i="0" u="none" strike="noStrike" dirty="0">
                        <a:solidFill>
                          <a:srgbClr val="000000"/>
                        </a:solidFill>
                        <a:effectLst/>
                        <a:latin typeface="Century Gothic" panose="020B0502020202020204" pitchFamily="34" charset="0"/>
                      </a:endParaRPr>
                    </a:p>
                  </a:txBody>
                  <a:tcPr marL="9525" marR="9525" marT="9525" marB="0" anchor="ctr">
                    <a:solidFill>
                      <a:schemeClr val="bg1">
                        <a:lumMod val="95000"/>
                      </a:schemeClr>
                    </a:solidFill>
                  </a:tcPr>
                </a:tc>
                <a:tc>
                  <a:txBody>
                    <a:bodyPr/>
                    <a:lstStyle/>
                    <a:p>
                      <a:pPr algn="ctr" fontAlgn="ctr"/>
                      <a:r>
                        <a:rPr lang="en-US" sz="1100" b="0" i="0" u="none" strike="noStrike" dirty="0">
                          <a:solidFill>
                            <a:srgbClr val="000000"/>
                          </a:solidFill>
                          <a:effectLst/>
                          <a:latin typeface="Century Gothic" panose="020B0502020202020204" pitchFamily="34" charset="0"/>
                        </a:rPr>
                        <a:t>8</a:t>
                      </a:r>
                    </a:p>
                  </a:txBody>
                  <a:tcPr marL="9525" marR="9525" marT="9525" marB="0" anchor="ctr">
                    <a:solidFill>
                      <a:schemeClr val="bg1">
                        <a:lumMod val="95000"/>
                      </a:schemeClr>
                    </a:solidFill>
                  </a:tcPr>
                </a:tc>
                <a:extLst>
                  <a:ext uri="{0D108BD9-81ED-4DB2-BD59-A6C34878D82A}">
                    <a16:rowId xmlns:a16="http://schemas.microsoft.com/office/drawing/2014/main" val="548149495"/>
                  </a:ext>
                </a:extLst>
              </a:tr>
              <a:tr h="209550">
                <a:tc>
                  <a:txBody>
                    <a:bodyPr/>
                    <a:lstStyle/>
                    <a:p>
                      <a:pPr algn="l" fontAlgn="ctr"/>
                      <a:r>
                        <a:rPr lang="en-US" sz="1100" u="none" strike="noStrike" dirty="0">
                          <a:effectLst/>
                        </a:rPr>
                        <a:t> </a:t>
                      </a:r>
                      <a:endParaRPr lang="en-US" sz="1100" b="0" i="0" u="none" strike="noStrike" dirty="0">
                        <a:solidFill>
                          <a:srgbClr val="000000"/>
                        </a:solidFill>
                        <a:effectLst/>
                        <a:latin typeface="Century Gothic" panose="020B0502020202020204" pitchFamily="34" charset="0"/>
                      </a:endParaRPr>
                    </a:p>
                  </a:txBody>
                  <a:tcPr marL="9525" marR="9525" marT="9525" marB="0" anchor="ctr">
                    <a:solidFill>
                      <a:schemeClr val="bg1">
                        <a:lumMod val="95000"/>
                      </a:schemeClr>
                    </a:solidFill>
                  </a:tcPr>
                </a:tc>
                <a:tc>
                  <a:txBody>
                    <a:bodyPr/>
                    <a:lstStyle/>
                    <a:p>
                      <a:pPr algn="l" fontAlgn="ctr"/>
                      <a:r>
                        <a:rPr lang="en-US" sz="1100" u="none" strike="noStrike" dirty="0">
                          <a:effectLst/>
                        </a:rPr>
                        <a:t>Procurement Manager</a:t>
                      </a:r>
                      <a:endParaRPr lang="en-US" sz="1100" b="0" i="0" u="none" strike="noStrike" dirty="0">
                        <a:solidFill>
                          <a:srgbClr val="000000"/>
                        </a:solidFill>
                        <a:effectLst/>
                        <a:latin typeface="Century Gothic" panose="020B0502020202020204" pitchFamily="34" charset="0"/>
                      </a:endParaRPr>
                    </a:p>
                  </a:txBody>
                  <a:tcPr marL="9525" marR="9525" marT="9525" marB="0" anchor="ctr">
                    <a:solidFill>
                      <a:schemeClr val="bg1">
                        <a:lumMod val="95000"/>
                      </a:schemeClr>
                    </a:solidFill>
                  </a:tcPr>
                </a:tc>
                <a:tc>
                  <a:txBody>
                    <a:bodyPr/>
                    <a:lstStyle/>
                    <a:p>
                      <a:pPr algn="ctr" fontAlgn="ctr"/>
                      <a:r>
                        <a:rPr lang="en-US" sz="1100" b="0" i="0" u="none" strike="noStrike" dirty="0">
                          <a:solidFill>
                            <a:srgbClr val="000000"/>
                          </a:solidFill>
                          <a:effectLst/>
                          <a:latin typeface="Century Gothic" panose="020B0502020202020204" pitchFamily="34" charset="0"/>
                        </a:rPr>
                        <a:t>5</a:t>
                      </a:r>
                    </a:p>
                  </a:txBody>
                  <a:tcPr marL="9525" marR="9525" marT="9525" marB="0" anchor="ctr">
                    <a:solidFill>
                      <a:schemeClr val="bg1">
                        <a:lumMod val="95000"/>
                      </a:schemeClr>
                    </a:solidFill>
                  </a:tcPr>
                </a:tc>
                <a:extLst>
                  <a:ext uri="{0D108BD9-81ED-4DB2-BD59-A6C34878D82A}">
                    <a16:rowId xmlns:a16="http://schemas.microsoft.com/office/drawing/2014/main" val="1143195903"/>
                  </a:ext>
                </a:extLst>
              </a:tr>
              <a:tr h="209550">
                <a:tc>
                  <a:txBody>
                    <a:bodyPr/>
                    <a:lstStyle/>
                    <a:p>
                      <a:pPr algn="l" fontAlgn="ctr"/>
                      <a:r>
                        <a:rPr lang="en-US" sz="1100" u="none" strike="noStrike" dirty="0">
                          <a:effectLst/>
                        </a:rPr>
                        <a:t> </a:t>
                      </a:r>
                      <a:endParaRPr lang="en-US" sz="1100" b="0" i="0" u="none" strike="noStrike" dirty="0">
                        <a:solidFill>
                          <a:srgbClr val="000000"/>
                        </a:solidFill>
                        <a:effectLst/>
                        <a:latin typeface="Century Gothic" panose="020B0502020202020204" pitchFamily="34" charset="0"/>
                      </a:endParaRPr>
                    </a:p>
                  </a:txBody>
                  <a:tcPr marL="9525" marR="9525" marT="9525" marB="0" anchor="ctr">
                    <a:solidFill>
                      <a:schemeClr val="bg1">
                        <a:lumMod val="95000"/>
                      </a:schemeClr>
                    </a:solidFill>
                  </a:tcPr>
                </a:tc>
                <a:tc>
                  <a:txBody>
                    <a:bodyPr/>
                    <a:lstStyle/>
                    <a:p>
                      <a:pPr algn="l" fontAlgn="ctr"/>
                      <a:r>
                        <a:rPr lang="en-US" sz="1100" u="none" strike="noStrike" dirty="0">
                          <a:effectLst/>
                        </a:rPr>
                        <a:t> </a:t>
                      </a:r>
                      <a:endParaRPr lang="en-US" sz="1100" b="0" i="0" u="none" strike="noStrike" dirty="0">
                        <a:solidFill>
                          <a:srgbClr val="000000"/>
                        </a:solidFill>
                        <a:effectLst/>
                        <a:latin typeface="Century Gothic" panose="020B0502020202020204" pitchFamily="34" charset="0"/>
                      </a:endParaRPr>
                    </a:p>
                  </a:txBody>
                  <a:tcPr marL="9525" marR="9525" marT="9525" marB="0" anchor="ctr">
                    <a:solidFill>
                      <a:schemeClr val="bg1">
                        <a:lumMod val="95000"/>
                      </a:schemeClr>
                    </a:solidFill>
                  </a:tcPr>
                </a:tc>
                <a:tc>
                  <a:txBody>
                    <a:bodyPr/>
                    <a:lstStyle/>
                    <a:p>
                      <a:pPr algn="l" fontAlgn="ctr"/>
                      <a:r>
                        <a:rPr lang="en-US" sz="1100" u="none" strike="noStrike" dirty="0">
                          <a:effectLst/>
                        </a:rPr>
                        <a:t> </a:t>
                      </a:r>
                      <a:endParaRPr lang="en-US" sz="1100" b="0" i="0" u="none" strike="noStrike" dirty="0">
                        <a:solidFill>
                          <a:srgbClr val="000000"/>
                        </a:solidFill>
                        <a:effectLst/>
                        <a:latin typeface="Century Gothic" panose="020B0502020202020204" pitchFamily="34" charset="0"/>
                      </a:endParaRPr>
                    </a:p>
                  </a:txBody>
                  <a:tcPr marL="9525" marR="9525" marT="9525" marB="0" anchor="ctr">
                    <a:solidFill>
                      <a:schemeClr val="bg1">
                        <a:lumMod val="95000"/>
                      </a:schemeClr>
                    </a:solidFill>
                  </a:tcPr>
                </a:tc>
                <a:extLst>
                  <a:ext uri="{0D108BD9-81ED-4DB2-BD59-A6C34878D82A}">
                    <a16:rowId xmlns:a16="http://schemas.microsoft.com/office/drawing/2014/main" val="2217874250"/>
                  </a:ext>
                </a:extLst>
              </a:tr>
              <a:tr h="209550">
                <a:tc>
                  <a:txBody>
                    <a:bodyPr/>
                    <a:lstStyle/>
                    <a:p>
                      <a:pPr algn="l" fontAlgn="ctr"/>
                      <a:r>
                        <a:rPr lang="en-US" sz="1100" b="1" u="none" strike="noStrike" dirty="0">
                          <a:effectLst/>
                        </a:rPr>
                        <a:t> </a:t>
                      </a:r>
                      <a:endParaRPr lang="en-US" sz="1100" b="1" i="0" u="none" strike="noStrike" dirty="0">
                        <a:solidFill>
                          <a:srgbClr val="000000"/>
                        </a:solidFill>
                        <a:effectLst/>
                        <a:latin typeface="Century Gothic" panose="020B0502020202020204" pitchFamily="34" charset="0"/>
                      </a:endParaRPr>
                    </a:p>
                  </a:txBody>
                  <a:tcPr marL="9525" marR="9525" marT="9525" marB="0" anchor="ctr">
                    <a:solidFill>
                      <a:schemeClr val="bg1">
                        <a:lumMod val="85000"/>
                      </a:schemeClr>
                    </a:solidFill>
                  </a:tcPr>
                </a:tc>
                <a:tc>
                  <a:txBody>
                    <a:bodyPr/>
                    <a:lstStyle/>
                    <a:p>
                      <a:pPr algn="l" fontAlgn="ctr"/>
                      <a:r>
                        <a:rPr lang="en-US" sz="1100" b="1" u="none" strike="noStrike" dirty="0">
                          <a:effectLst/>
                        </a:rPr>
                        <a:t>Total</a:t>
                      </a:r>
                      <a:endParaRPr lang="en-US" sz="1100" b="1" i="0" u="none" strike="noStrike" dirty="0">
                        <a:solidFill>
                          <a:srgbClr val="000000"/>
                        </a:solidFill>
                        <a:effectLst/>
                        <a:latin typeface="Century Gothic" panose="020B0502020202020204" pitchFamily="34" charset="0"/>
                      </a:endParaRPr>
                    </a:p>
                  </a:txBody>
                  <a:tcPr marL="9525" marR="9525" marT="9525" marB="0" anchor="ctr">
                    <a:solidFill>
                      <a:schemeClr val="bg1">
                        <a:lumMod val="85000"/>
                      </a:schemeClr>
                    </a:solidFill>
                  </a:tcPr>
                </a:tc>
                <a:tc>
                  <a:txBody>
                    <a:bodyPr/>
                    <a:lstStyle/>
                    <a:p>
                      <a:pPr algn="ctr" fontAlgn="ctr"/>
                      <a:r>
                        <a:rPr lang="en-US" sz="1100" b="1" i="0" u="none" strike="noStrike" dirty="0">
                          <a:solidFill>
                            <a:srgbClr val="000000"/>
                          </a:solidFill>
                          <a:effectLst/>
                          <a:latin typeface="Century Gothic" panose="020B0502020202020204" pitchFamily="34" charset="0"/>
                        </a:rPr>
                        <a:t>154</a:t>
                      </a:r>
                    </a:p>
                  </a:txBody>
                  <a:tcPr marL="9525" marR="9525" marT="9525" marB="0" anchor="ctr">
                    <a:solidFill>
                      <a:schemeClr val="bg1">
                        <a:lumMod val="85000"/>
                      </a:schemeClr>
                    </a:solidFill>
                  </a:tcPr>
                </a:tc>
                <a:extLst>
                  <a:ext uri="{0D108BD9-81ED-4DB2-BD59-A6C34878D82A}">
                    <a16:rowId xmlns:a16="http://schemas.microsoft.com/office/drawing/2014/main" val="2701049033"/>
                  </a:ext>
                </a:extLst>
              </a:tr>
            </a:tbl>
          </a:graphicData>
        </a:graphic>
      </p:graphicFrame>
      <p:sp>
        <p:nvSpPr>
          <p:cNvPr id="3" name="TextBox 2">
            <a:extLst>
              <a:ext uri="{FF2B5EF4-FFF2-40B4-BE49-F238E27FC236}">
                <a16:creationId xmlns:a16="http://schemas.microsoft.com/office/drawing/2014/main" id="{571D8AF4-7021-42D0-9520-07D9B011724E}"/>
              </a:ext>
            </a:extLst>
          </p:cNvPr>
          <p:cNvSpPr txBox="1"/>
          <p:nvPr/>
        </p:nvSpPr>
        <p:spPr>
          <a:xfrm>
            <a:off x="7438146" y="5468534"/>
            <a:ext cx="1398494" cy="738664"/>
          </a:xfrm>
          <a:prstGeom prst="rect">
            <a:avLst/>
          </a:prstGeom>
          <a:noFill/>
        </p:spPr>
        <p:txBody>
          <a:bodyPr wrap="square" rtlCol="0">
            <a:spAutoFit/>
          </a:bodyPr>
          <a:lstStyle/>
          <a:p>
            <a:r>
              <a:rPr lang="en-US" sz="1050" dirty="0"/>
              <a:t>Note: 69 individual candidates applied for multiple positions</a:t>
            </a:r>
          </a:p>
        </p:txBody>
      </p:sp>
    </p:spTree>
    <p:extLst>
      <p:ext uri="{BB962C8B-B14F-4D97-AF65-F5344CB8AC3E}">
        <p14:creationId xmlns:p14="http://schemas.microsoft.com/office/powerpoint/2010/main" val="1405301849"/>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F3A0F6-91FE-469B-8771-8112FCE581FF}"/>
              </a:ext>
            </a:extLst>
          </p:cNvPr>
          <p:cNvSpPr>
            <a:spLocks noGrp="1"/>
          </p:cNvSpPr>
          <p:nvPr>
            <p:ph type="title"/>
          </p:nvPr>
        </p:nvSpPr>
        <p:spPr/>
        <p:txBody>
          <a:bodyPr/>
          <a:lstStyle/>
          <a:p>
            <a:r>
              <a:rPr lang="en-US" dirty="0"/>
              <a:t>CalSAWS Staffing Update</a:t>
            </a:r>
          </a:p>
        </p:txBody>
      </p:sp>
      <p:sp>
        <p:nvSpPr>
          <p:cNvPr id="3" name="Content Placeholder 2">
            <a:extLst>
              <a:ext uri="{FF2B5EF4-FFF2-40B4-BE49-F238E27FC236}">
                <a16:creationId xmlns:a16="http://schemas.microsoft.com/office/drawing/2014/main" id="{B803182A-72CD-4B57-BDE4-93F1032E3E7D}"/>
              </a:ext>
            </a:extLst>
          </p:cNvPr>
          <p:cNvSpPr>
            <a:spLocks noGrp="1"/>
          </p:cNvSpPr>
          <p:nvPr>
            <p:ph idx="1"/>
          </p:nvPr>
        </p:nvSpPr>
        <p:spPr/>
        <p:txBody>
          <a:bodyPr vert="horz" lIns="91440" tIns="45720" rIns="91440" bIns="45720" rtlCol="0" anchor="t">
            <a:normAutofit/>
          </a:bodyPr>
          <a:lstStyle/>
          <a:p>
            <a:r>
              <a:rPr lang="en-US" dirty="0"/>
              <a:t>Complete Candidate Interviews and Finalize Selections</a:t>
            </a:r>
          </a:p>
          <a:p>
            <a:r>
              <a:rPr lang="en-US" dirty="0"/>
              <a:t>Notify Directors and Receive Director Confirmation</a:t>
            </a:r>
          </a:p>
          <a:p>
            <a:r>
              <a:rPr lang="en-US" dirty="0"/>
              <a:t>Notify Candidates</a:t>
            </a:r>
          </a:p>
          <a:p>
            <a:r>
              <a:rPr lang="en-US" dirty="0"/>
              <a:t>Candidates Accept/Reject</a:t>
            </a:r>
          </a:p>
          <a:p>
            <a:r>
              <a:rPr lang="en-US" dirty="0"/>
              <a:t>Candidates Transition</a:t>
            </a:r>
          </a:p>
        </p:txBody>
      </p:sp>
      <p:sp>
        <p:nvSpPr>
          <p:cNvPr id="9" name="Text Placeholder 8">
            <a:extLst>
              <a:ext uri="{FF2B5EF4-FFF2-40B4-BE49-F238E27FC236}">
                <a16:creationId xmlns:a16="http://schemas.microsoft.com/office/drawing/2014/main" id="{1772E99C-5A97-4D5D-A852-7F58F4454495}"/>
              </a:ext>
            </a:extLst>
          </p:cNvPr>
          <p:cNvSpPr>
            <a:spLocks noGrp="1"/>
          </p:cNvSpPr>
          <p:nvPr>
            <p:ph type="body" sz="quarter" idx="10"/>
          </p:nvPr>
        </p:nvSpPr>
        <p:spPr/>
        <p:txBody>
          <a:bodyPr>
            <a:normAutofit/>
          </a:bodyPr>
          <a:lstStyle/>
          <a:p>
            <a:r>
              <a:rPr lang="en-US" dirty="0"/>
              <a:t>Next Steps</a:t>
            </a:r>
          </a:p>
        </p:txBody>
      </p:sp>
    </p:spTree>
    <p:extLst>
      <p:ext uri="{BB962C8B-B14F-4D97-AF65-F5344CB8AC3E}">
        <p14:creationId xmlns:p14="http://schemas.microsoft.com/office/powerpoint/2010/main" val="2560870934"/>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2"/>
          </p:nvPr>
        </p:nvSpPr>
        <p:spPr>
          <a:xfrm>
            <a:off x="2061713" y="3067712"/>
            <a:ext cx="6836161" cy="1832253"/>
          </a:xfrm>
        </p:spPr>
        <p:txBody>
          <a:bodyPr>
            <a:normAutofit/>
          </a:bodyPr>
          <a:lstStyle/>
          <a:p>
            <a:r>
              <a:rPr lang="en-US" sz="2400" b="0" dirty="0"/>
              <a:t>Overview of OCAT</a:t>
            </a:r>
          </a:p>
          <a:p>
            <a:endParaRPr lang="en-US" sz="2400" dirty="0"/>
          </a:p>
        </p:txBody>
      </p:sp>
    </p:spTree>
    <p:extLst>
      <p:ext uri="{BB962C8B-B14F-4D97-AF65-F5344CB8AC3E}">
        <p14:creationId xmlns:p14="http://schemas.microsoft.com/office/powerpoint/2010/main" val="350715998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87F922-68B1-4635-B1E1-FE881E7F6DA2}"/>
              </a:ext>
            </a:extLst>
          </p:cNvPr>
          <p:cNvSpPr>
            <a:spLocks noGrp="1"/>
          </p:cNvSpPr>
          <p:nvPr>
            <p:ph type="title"/>
          </p:nvPr>
        </p:nvSpPr>
        <p:spPr/>
        <p:txBody>
          <a:bodyPr/>
          <a:lstStyle/>
          <a:p>
            <a:r>
              <a:rPr lang="en-US" dirty="0"/>
              <a:t>Action Items</a:t>
            </a:r>
          </a:p>
        </p:txBody>
      </p:sp>
      <p:sp>
        <p:nvSpPr>
          <p:cNvPr id="3" name="Content Placeholder 2">
            <a:extLst>
              <a:ext uri="{FF2B5EF4-FFF2-40B4-BE49-F238E27FC236}">
                <a16:creationId xmlns:a16="http://schemas.microsoft.com/office/drawing/2014/main" id="{5026F4C3-2CF1-4174-8728-FB4964487EBC}"/>
              </a:ext>
            </a:extLst>
          </p:cNvPr>
          <p:cNvSpPr>
            <a:spLocks noGrp="1"/>
          </p:cNvSpPr>
          <p:nvPr>
            <p:ph idx="1"/>
          </p:nvPr>
        </p:nvSpPr>
        <p:spPr>
          <a:xfrm>
            <a:off x="292259" y="548929"/>
            <a:ext cx="8614635" cy="6174088"/>
          </a:xfrm>
        </p:spPr>
        <p:txBody>
          <a:bodyPr>
            <a:normAutofit/>
          </a:bodyPr>
          <a:lstStyle/>
          <a:p>
            <a:pPr marL="339725" lvl="0" indent="-339725">
              <a:buNone/>
            </a:pPr>
            <a:r>
              <a:rPr lang="en-US" sz="2300" dirty="0"/>
              <a:t>6. Approval of LRS Accenture Base Agreement Amendment 18, which includes requests for:</a:t>
            </a:r>
            <a:endParaRPr lang="en-US" sz="2300" b="1" dirty="0"/>
          </a:p>
          <a:p>
            <a:pPr marL="796925" lvl="0" indent="-457200">
              <a:buFont typeface="+mj-lt"/>
              <a:buAutoNum type="alphaLcPeriod"/>
            </a:pPr>
            <a:r>
              <a:rPr lang="en-US" sz="2300" dirty="0"/>
              <a:t>Updates to the Base Agreement including:</a:t>
            </a:r>
          </a:p>
          <a:p>
            <a:pPr marL="1254125" lvl="1" indent="-514350">
              <a:buFont typeface="+mj-lt"/>
              <a:buAutoNum type="romanLcPeriod"/>
            </a:pPr>
            <a:r>
              <a:rPr lang="en-US" sz="2100" dirty="0"/>
              <a:t>Updates to the Total Maximum Contract Sum for HVP, Cal-OAR, Medi-Cal Full Scope Expansion</a:t>
            </a:r>
          </a:p>
          <a:p>
            <a:pPr marL="339725" lvl="0" indent="0">
              <a:buNone/>
            </a:pPr>
            <a:endParaRPr lang="en-US" sz="2000" dirty="0"/>
          </a:p>
        </p:txBody>
      </p:sp>
    </p:spTree>
    <p:extLst>
      <p:ext uri="{BB962C8B-B14F-4D97-AF65-F5344CB8AC3E}">
        <p14:creationId xmlns:p14="http://schemas.microsoft.com/office/powerpoint/2010/main" val="2692365614"/>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7" name="Sun 276">
            <a:extLst>
              <a:ext uri="{FF2B5EF4-FFF2-40B4-BE49-F238E27FC236}">
                <a16:creationId xmlns:a16="http://schemas.microsoft.com/office/drawing/2014/main" id="{FE53DACB-5190-8A45-B5DD-44FE456C759A}"/>
              </a:ext>
            </a:extLst>
          </p:cNvPr>
          <p:cNvSpPr/>
          <p:nvPr/>
        </p:nvSpPr>
        <p:spPr>
          <a:xfrm>
            <a:off x="925756" y="1391872"/>
            <a:ext cx="867542" cy="867542"/>
          </a:xfrm>
          <a:prstGeom prst="sun">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85" name="Can 84">
            <a:extLst>
              <a:ext uri="{FF2B5EF4-FFF2-40B4-BE49-F238E27FC236}">
                <a16:creationId xmlns:a16="http://schemas.microsoft.com/office/drawing/2014/main" id="{32117CBE-8866-A146-8A7C-6DE0D141A7C2}"/>
              </a:ext>
            </a:extLst>
          </p:cNvPr>
          <p:cNvSpPr/>
          <p:nvPr/>
        </p:nvSpPr>
        <p:spPr>
          <a:xfrm>
            <a:off x="6047412" y="1660823"/>
            <a:ext cx="34289" cy="2854022"/>
          </a:xfrm>
          <a:prstGeom prst="can">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nvGrpSpPr>
          <p:cNvPr id="104" name="Group 103">
            <a:extLst>
              <a:ext uri="{FF2B5EF4-FFF2-40B4-BE49-F238E27FC236}">
                <a16:creationId xmlns:a16="http://schemas.microsoft.com/office/drawing/2014/main" id="{A352DA70-B8EB-5946-BADD-A8669D2B9160}"/>
              </a:ext>
            </a:extLst>
          </p:cNvPr>
          <p:cNvGrpSpPr/>
          <p:nvPr/>
        </p:nvGrpSpPr>
        <p:grpSpPr>
          <a:xfrm>
            <a:off x="5342213" y="3026948"/>
            <a:ext cx="1358780" cy="673872"/>
            <a:chOff x="6955831" y="3797416"/>
            <a:chExt cx="1811706" cy="898496"/>
          </a:xfrm>
        </p:grpSpPr>
        <p:cxnSp>
          <p:nvCxnSpPr>
            <p:cNvPr id="100" name="Straight Connector 99">
              <a:extLst>
                <a:ext uri="{FF2B5EF4-FFF2-40B4-BE49-F238E27FC236}">
                  <a16:creationId xmlns:a16="http://schemas.microsoft.com/office/drawing/2014/main" id="{294FC360-1433-654F-AB2C-6585AB6F181D}"/>
                </a:ext>
              </a:extLst>
            </p:cNvPr>
            <p:cNvCxnSpPr>
              <a:cxnSpLocks/>
            </p:cNvCxnSpPr>
            <p:nvPr/>
          </p:nvCxnSpPr>
          <p:spPr>
            <a:xfrm flipH="1">
              <a:off x="6955831" y="3797416"/>
              <a:ext cx="389010" cy="898496"/>
            </a:xfrm>
            <a:prstGeom prst="line">
              <a:avLst/>
            </a:prstGeom>
            <a:ln w="28575">
              <a:solidFill>
                <a:srgbClr val="002060"/>
              </a:solidFill>
              <a:headEnd type="none"/>
              <a:tailEnd type="none"/>
            </a:ln>
            <a:effectLst/>
          </p:spPr>
          <p:style>
            <a:lnRef idx="1">
              <a:schemeClr val="accent1"/>
            </a:lnRef>
            <a:fillRef idx="0">
              <a:schemeClr val="accent1"/>
            </a:fillRef>
            <a:effectRef idx="0">
              <a:schemeClr val="accent1"/>
            </a:effectRef>
            <a:fontRef idx="minor">
              <a:schemeClr val="tx1"/>
            </a:fontRef>
          </p:style>
        </p:cxnSp>
        <p:pic>
          <p:nvPicPr>
            <p:cNvPr id="101" name="Graphic 100" descr="Flag">
              <a:extLst>
                <a:ext uri="{FF2B5EF4-FFF2-40B4-BE49-F238E27FC236}">
                  <a16:creationId xmlns:a16="http://schemas.microsoft.com/office/drawing/2014/main" id="{E692C87C-D2E2-B943-BEB1-CD37FD66F874}"/>
                </a:ext>
              </a:extLst>
            </p:cNvPr>
            <p:cNvPicPr>
              <a:picLocks noChangeAspect="1"/>
            </p:cNvPicPr>
            <p:nvPr/>
          </p:nvPicPr>
          <p:blipFill rotWithShape="1">
            <a:blip r:embed="rId3">
              <a:extLst>
                <a:ext uri="{96DAC541-7B7A-43D3-8B79-37D633B846F1}">
                  <asvg:svgBlip xmlns:asvg="http://schemas.microsoft.com/office/drawing/2016/SVG/main" r:embed="rId4"/>
                </a:ext>
              </a:extLst>
            </a:blip>
            <a:srcRect l="31060" b="49539"/>
            <a:stretch/>
          </p:blipFill>
          <p:spPr>
            <a:xfrm rot="1432026">
              <a:off x="7061529" y="4058468"/>
              <a:ext cx="1706008" cy="585545"/>
            </a:xfrm>
            <a:prstGeom prst="rect">
              <a:avLst/>
            </a:prstGeom>
          </p:spPr>
        </p:pic>
        <p:sp>
          <p:nvSpPr>
            <p:cNvPr id="102" name="TextBox 101">
              <a:extLst>
                <a:ext uri="{FF2B5EF4-FFF2-40B4-BE49-F238E27FC236}">
                  <a16:creationId xmlns:a16="http://schemas.microsoft.com/office/drawing/2014/main" id="{C36F9486-4A93-0141-989E-16208FC616AB}"/>
                </a:ext>
              </a:extLst>
            </p:cNvPr>
            <p:cNvSpPr txBox="1"/>
            <p:nvPr/>
          </p:nvSpPr>
          <p:spPr>
            <a:xfrm rot="1432026">
              <a:off x="7094442" y="3948645"/>
              <a:ext cx="1228349" cy="492443"/>
            </a:xfrm>
            <a:prstGeom prst="rect">
              <a:avLst/>
            </a:prstGeom>
            <a:noFill/>
          </p:spPr>
          <p:txBody>
            <a:bodyPr wrap="square" rtlCol="0">
              <a:spAutoFit/>
            </a:bodyPr>
            <a:lstStyle/>
            <a:p>
              <a:br>
                <a:rPr lang="en-US" sz="600" b="1" i="1" dirty="0">
                  <a:solidFill>
                    <a:srgbClr val="0070C0"/>
                  </a:solidFill>
                  <a:latin typeface="Century Gothic" panose="020B0502020202020204" pitchFamily="34" charset="0"/>
                </a:rPr>
              </a:br>
              <a:r>
                <a:rPr lang="en-US" sz="600" b="1" i="1" dirty="0">
                  <a:solidFill>
                    <a:srgbClr val="0070C0"/>
                  </a:solidFill>
                  <a:latin typeface="Century Gothic" panose="020B0502020202020204" pitchFamily="34" charset="0"/>
                </a:rPr>
                <a:t>70,000 system users</a:t>
              </a:r>
            </a:p>
            <a:p>
              <a:r>
                <a:rPr lang="en-US" sz="600" b="1" i="1" dirty="0">
                  <a:solidFill>
                    <a:srgbClr val="0070C0"/>
                  </a:solidFill>
                  <a:latin typeface="Century Gothic" panose="020B0502020202020204" pitchFamily="34" charset="0"/>
                </a:rPr>
                <a:t>15.7 million served</a:t>
              </a:r>
            </a:p>
          </p:txBody>
        </p:sp>
      </p:grpSp>
      <p:sp>
        <p:nvSpPr>
          <p:cNvPr id="2" name="Cloud 1">
            <a:extLst>
              <a:ext uri="{FF2B5EF4-FFF2-40B4-BE49-F238E27FC236}">
                <a16:creationId xmlns:a16="http://schemas.microsoft.com/office/drawing/2014/main" id="{902215A8-456B-B74F-B2D0-3EFA82F7A6B7}"/>
              </a:ext>
            </a:extLst>
          </p:cNvPr>
          <p:cNvSpPr/>
          <p:nvPr/>
        </p:nvSpPr>
        <p:spPr>
          <a:xfrm>
            <a:off x="1152419" y="1570763"/>
            <a:ext cx="2700566" cy="1245984"/>
          </a:xfrm>
          <a:prstGeom prst="cloud">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50" dirty="0">
                <a:ln>
                  <a:solidFill>
                    <a:schemeClr val="tx2">
                      <a:lumMod val="60000"/>
                      <a:lumOff val="40000"/>
                    </a:schemeClr>
                  </a:solidFill>
                </a:ln>
              </a:rPr>
              <a:t>AWS Cloud</a:t>
            </a:r>
          </a:p>
        </p:txBody>
      </p:sp>
      <p:sp>
        <p:nvSpPr>
          <p:cNvPr id="172" name="Freeform 171">
            <a:extLst>
              <a:ext uri="{FF2B5EF4-FFF2-40B4-BE49-F238E27FC236}">
                <a16:creationId xmlns:a16="http://schemas.microsoft.com/office/drawing/2014/main" id="{7FFA153C-447E-4F4B-B8BF-140D7621A724}"/>
              </a:ext>
            </a:extLst>
          </p:cNvPr>
          <p:cNvSpPr/>
          <p:nvPr/>
        </p:nvSpPr>
        <p:spPr>
          <a:xfrm>
            <a:off x="4988487" y="4312517"/>
            <a:ext cx="3052868" cy="1068750"/>
          </a:xfrm>
          <a:custGeom>
            <a:avLst/>
            <a:gdLst>
              <a:gd name="connsiteX0" fmla="*/ 0 w 2834640"/>
              <a:gd name="connsiteY0" fmla="*/ 1293223 h 2142309"/>
              <a:gd name="connsiteX1" fmla="*/ 0 w 2834640"/>
              <a:gd name="connsiteY1" fmla="*/ 1293223 h 2142309"/>
              <a:gd name="connsiteX2" fmla="*/ 117566 w 2834640"/>
              <a:gd name="connsiteY2" fmla="*/ 1306286 h 2142309"/>
              <a:gd name="connsiteX3" fmla="*/ 261257 w 2834640"/>
              <a:gd name="connsiteY3" fmla="*/ 1280160 h 2142309"/>
              <a:gd name="connsiteX4" fmla="*/ 378823 w 2834640"/>
              <a:gd name="connsiteY4" fmla="*/ 1254035 h 2142309"/>
              <a:gd name="connsiteX5" fmla="*/ 457200 w 2834640"/>
              <a:gd name="connsiteY5" fmla="*/ 1214846 h 2142309"/>
              <a:gd name="connsiteX6" fmla="*/ 509451 w 2834640"/>
              <a:gd name="connsiteY6" fmla="*/ 1201783 h 2142309"/>
              <a:gd name="connsiteX7" fmla="*/ 587829 w 2834640"/>
              <a:gd name="connsiteY7" fmla="*/ 1162595 h 2142309"/>
              <a:gd name="connsiteX8" fmla="*/ 627017 w 2834640"/>
              <a:gd name="connsiteY8" fmla="*/ 1136469 h 2142309"/>
              <a:gd name="connsiteX9" fmla="*/ 744583 w 2834640"/>
              <a:gd name="connsiteY9" fmla="*/ 1071155 h 2142309"/>
              <a:gd name="connsiteX10" fmla="*/ 849086 w 2834640"/>
              <a:gd name="connsiteY10" fmla="*/ 1005840 h 2142309"/>
              <a:gd name="connsiteX11" fmla="*/ 888274 w 2834640"/>
              <a:gd name="connsiteY11" fmla="*/ 992777 h 2142309"/>
              <a:gd name="connsiteX12" fmla="*/ 1005840 w 2834640"/>
              <a:gd name="connsiteY12" fmla="*/ 901337 h 2142309"/>
              <a:gd name="connsiteX13" fmla="*/ 1084217 w 2834640"/>
              <a:gd name="connsiteY13" fmla="*/ 849086 h 2142309"/>
              <a:gd name="connsiteX14" fmla="*/ 1149531 w 2834640"/>
              <a:gd name="connsiteY14" fmla="*/ 783772 h 2142309"/>
              <a:gd name="connsiteX15" fmla="*/ 1175657 w 2834640"/>
              <a:gd name="connsiteY15" fmla="*/ 744583 h 2142309"/>
              <a:gd name="connsiteX16" fmla="*/ 1254034 w 2834640"/>
              <a:gd name="connsiteY16" fmla="*/ 666206 h 2142309"/>
              <a:gd name="connsiteX17" fmla="*/ 1293223 w 2834640"/>
              <a:gd name="connsiteY17" fmla="*/ 627017 h 2142309"/>
              <a:gd name="connsiteX18" fmla="*/ 1384663 w 2834640"/>
              <a:gd name="connsiteY18" fmla="*/ 561703 h 2142309"/>
              <a:gd name="connsiteX19" fmla="*/ 1410789 w 2834640"/>
              <a:gd name="connsiteY19" fmla="*/ 522515 h 2142309"/>
              <a:gd name="connsiteX20" fmla="*/ 1489166 w 2834640"/>
              <a:gd name="connsiteY20" fmla="*/ 470263 h 2142309"/>
              <a:gd name="connsiteX21" fmla="*/ 1554480 w 2834640"/>
              <a:gd name="connsiteY21" fmla="*/ 391886 h 2142309"/>
              <a:gd name="connsiteX22" fmla="*/ 1619794 w 2834640"/>
              <a:gd name="connsiteY22" fmla="*/ 326572 h 2142309"/>
              <a:gd name="connsiteX23" fmla="*/ 1685109 w 2834640"/>
              <a:gd name="connsiteY23" fmla="*/ 248195 h 2142309"/>
              <a:gd name="connsiteX24" fmla="*/ 1750423 w 2834640"/>
              <a:gd name="connsiteY24" fmla="*/ 169817 h 2142309"/>
              <a:gd name="connsiteX25" fmla="*/ 1815737 w 2834640"/>
              <a:gd name="connsiteY25" fmla="*/ 52252 h 2142309"/>
              <a:gd name="connsiteX26" fmla="*/ 1854926 w 2834640"/>
              <a:gd name="connsiteY26" fmla="*/ 0 h 2142309"/>
              <a:gd name="connsiteX27" fmla="*/ 2612571 w 2834640"/>
              <a:gd name="connsiteY27" fmla="*/ 0 h 2142309"/>
              <a:gd name="connsiteX28" fmla="*/ 2834640 w 2834640"/>
              <a:gd name="connsiteY28" fmla="*/ 378823 h 2142309"/>
              <a:gd name="connsiteX29" fmla="*/ 2560320 w 2834640"/>
              <a:gd name="connsiteY29" fmla="*/ 731520 h 2142309"/>
              <a:gd name="connsiteX30" fmla="*/ 1985554 w 2834640"/>
              <a:gd name="connsiteY30" fmla="*/ 1097280 h 2142309"/>
              <a:gd name="connsiteX31" fmla="*/ 1593669 w 2834640"/>
              <a:gd name="connsiteY31" fmla="*/ 1815737 h 2142309"/>
              <a:gd name="connsiteX32" fmla="*/ 1593669 w 2834640"/>
              <a:gd name="connsiteY32" fmla="*/ 2103120 h 2142309"/>
              <a:gd name="connsiteX33" fmla="*/ 1476103 w 2834640"/>
              <a:gd name="connsiteY33" fmla="*/ 2142309 h 2142309"/>
              <a:gd name="connsiteX34" fmla="*/ 836023 w 2834640"/>
              <a:gd name="connsiteY34" fmla="*/ 1528355 h 2142309"/>
              <a:gd name="connsiteX35" fmla="*/ 104503 w 2834640"/>
              <a:gd name="connsiteY35" fmla="*/ 1332412 h 2142309"/>
              <a:gd name="connsiteX36" fmla="*/ 104503 w 2834640"/>
              <a:gd name="connsiteY36" fmla="*/ 1332412 h 2142309"/>
              <a:gd name="connsiteX0" fmla="*/ 0 w 2834640"/>
              <a:gd name="connsiteY0" fmla="*/ 1293223 h 2142309"/>
              <a:gd name="connsiteX1" fmla="*/ 0 w 2834640"/>
              <a:gd name="connsiteY1" fmla="*/ 1293223 h 2142309"/>
              <a:gd name="connsiteX2" fmla="*/ 117566 w 2834640"/>
              <a:gd name="connsiteY2" fmla="*/ 1306286 h 2142309"/>
              <a:gd name="connsiteX3" fmla="*/ 261257 w 2834640"/>
              <a:gd name="connsiteY3" fmla="*/ 1280160 h 2142309"/>
              <a:gd name="connsiteX4" fmla="*/ 378823 w 2834640"/>
              <a:gd name="connsiteY4" fmla="*/ 1254035 h 2142309"/>
              <a:gd name="connsiteX5" fmla="*/ 457200 w 2834640"/>
              <a:gd name="connsiteY5" fmla="*/ 1214846 h 2142309"/>
              <a:gd name="connsiteX6" fmla="*/ 509451 w 2834640"/>
              <a:gd name="connsiteY6" fmla="*/ 1201783 h 2142309"/>
              <a:gd name="connsiteX7" fmla="*/ 587829 w 2834640"/>
              <a:gd name="connsiteY7" fmla="*/ 1162595 h 2142309"/>
              <a:gd name="connsiteX8" fmla="*/ 627017 w 2834640"/>
              <a:gd name="connsiteY8" fmla="*/ 1136469 h 2142309"/>
              <a:gd name="connsiteX9" fmla="*/ 744583 w 2834640"/>
              <a:gd name="connsiteY9" fmla="*/ 1071155 h 2142309"/>
              <a:gd name="connsiteX10" fmla="*/ 849086 w 2834640"/>
              <a:gd name="connsiteY10" fmla="*/ 1005840 h 2142309"/>
              <a:gd name="connsiteX11" fmla="*/ 888274 w 2834640"/>
              <a:gd name="connsiteY11" fmla="*/ 992777 h 2142309"/>
              <a:gd name="connsiteX12" fmla="*/ 1005840 w 2834640"/>
              <a:gd name="connsiteY12" fmla="*/ 901337 h 2142309"/>
              <a:gd name="connsiteX13" fmla="*/ 1084217 w 2834640"/>
              <a:gd name="connsiteY13" fmla="*/ 849086 h 2142309"/>
              <a:gd name="connsiteX14" fmla="*/ 1149531 w 2834640"/>
              <a:gd name="connsiteY14" fmla="*/ 783772 h 2142309"/>
              <a:gd name="connsiteX15" fmla="*/ 1175657 w 2834640"/>
              <a:gd name="connsiteY15" fmla="*/ 744583 h 2142309"/>
              <a:gd name="connsiteX16" fmla="*/ 1254034 w 2834640"/>
              <a:gd name="connsiteY16" fmla="*/ 666206 h 2142309"/>
              <a:gd name="connsiteX17" fmla="*/ 1293223 w 2834640"/>
              <a:gd name="connsiteY17" fmla="*/ 627017 h 2142309"/>
              <a:gd name="connsiteX18" fmla="*/ 1384663 w 2834640"/>
              <a:gd name="connsiteY18" fmla="*/ 561703 h 2142309"/>
              <a:gd name="connsiteX19" fmla="*/ 1410789 w 2834640"/>
              <a:gd name="connsiteY19" fmla="*/ 522515 h 2142309"/>
              <a:gd name="connsiteX20" fmla="*/ 1489166 w 2834640"/>
              <a:gd name="connsiteY20" fmla="*/ 470263 h 2142309"/>
              <a:gd name="connsiteX21" fmla="*/ 1554480 w 2834640"/>
              <a:gd name="connsiteY21" fmla="*/ 391886 h 2142309"/>
              <a:gd name="connsiteX22" fmla="*/ 1619794 w 2834640"/>
              <a:gd name="connsiteY22" fmla="*/ 326572 h 2142309"/>
              <a:gd name="connsiteX23" fmla="*/ 1685109 w 2834640"/>
              <a:gd name="connsiteY23" fmla="*/ 248195 h 2142309"/>
              <a:gd name="connsiteX24" fmla="*/ 1750423 w 2834640"/>
              <a:gd name="connsiteY24" fmla="*/ 169817 h 2142309"/>
              <a:gd name="connsiteX25" fmla="*/ 1815737 w 2834640"/>
              <a:gd name="connsiteY25" fmla="*/ 52252 h 2142309"/>
              <a:gd name="connsiteX26" fmla="*/ 1854926 w 2834640"/>
              <a:gd name="connsiteY26" fmla="*/ 0 h 2142309"/>
              <a:gd name="connsiteX27" fmla="*/ 2612571 w 2834640"/>
              <a:gd name="connsiteY27" fmla="*/ 0 h 2142309"/>
              <a:gd name="connsiteX28" fmla="*/ 2834640 w 2834640"/>
              <a:gd name="connsiteY28" fmla="*/ 378823 h 2142309"/>
              <a:gd name="connsiteX29" fmla="*/ 2560320 w 2834640"/>
              <a:gd name="connsiteY29" fmla="*/ 731520 h 2142309"/>
              <a:gd name="connsiteX30" fmla="*/ 1985554 w 2834640"/>
              <a:gd name="connsiteY30" fmla="*/ 1097280 h 2142309"/>
              <a:gd name="connsiteX31" fmla="*/ 1593669 w 2834640"/>
              <a:gd name="connsiteY31" fmla="*/ 1815737 h 2142309"/>
              <a:gd name="connsiteX32" fmla="*/ 1593669 w 2834640"/>
              <a:gd name="connsiteY32" fmla="*/ 2103120 h 2142309"/>
              <a:gd name="connsiteX33" fmla="*/ 1476103 w 2834640"/>
              <a:gd name="connsiteY33" fmla="*/ 2142309 h 2142309"/>
              <a:gd name="connsiteX34" fmla="*/ 836023 w 2834640"/>
              <a:gd name="connsiteY34" fmla="*/ 1528355 h 2142309"/>
              <a:gd name="connsiteX35" fmla="*/ 104503 w 2834640"/>
              <a:gd name="connsiteY35" fmla="*/ 1332412 h 2142309"/>
              <a:gd name="connsiteX36" fmla="*/ 13063 w 2834640"/>
              <a:gd name="connsiteY36" fmla="*/ 1423852 h 2142309"/>
              <a:gd name="connsiteX0" fmla="*/ 0 w 2834640"/>
              <a:gd name="connsiteY0" fmla="*/ 1293223 h 2142309"/>
              <a:gd name="connsiteX1" fmla="*/ 0 w 2834640"/>
              <a:gd name="connsiteY1" fmla="*/ 1293223 h 2142309"/>
              <a:gd name="connsiteX2" fmla="*/ 117566 w 2834640"/>
              <a:gd name="connsiteY2" fmla="*/ 1306286 h 2142309"/>
              <a:gd name="connsiteX3" fmla="*/ 261257 w 2834640"/>
              <a:gd name="connsiteY3" fmla="*/ 1280160 h 2142309"/>
              <a:gd name="connsiteX4" fmla="*/ 378823 w 2834640"/>
              <a:gd name="connsiteY4" fmla="*/ 1254035 h 2142309"/>
              <a:gd name="connsiteX5" fmla="*/ 457200 w 2834640"/>
              <a:gd name="connsiteY5" fmla="*/ 1214846 h 2142309"/>
              <a:gd name="connsiteX6" fmla="*/ 509451 w 2834640"/>
              <a:gd name="connsiteY6" fmla="*/ 1201783 h 2142309"/>
              <a:gd name="connsiteX7" fmla="*/ 587829 w 2834640"/>
              <a:gd name="connsiteY7" fmla="*/ 1162595 h 2142309"/>
              <a:gd name="connsiteX8" fmla="*/ 627017 w 2834640"/>
              <a:gd name="connsiteY8" fmla="*/ 1136469 h 2142309"/>
              <a:gd name="connsiteX9" fmla="*/ 744583 w 2834640"/>
              <a:gd name="connsiteY9" fmla="*/ 1071155 h 2142309"/>
              <a:gd name="connsiteX10" fmla="*/ 849086 w 2834640"/>
              <a:gd name="connsiteY10" fmla="*/ 1005840 h 2142309"/>
              <a:gd name="connsiteX11" fmla="*/ 888274 w 2834640"/>
              <a:gd name="connsiteY11" fmla="*/ 992777 h 2142309"/>
              <a:gd name="connsiteX12" fmla="*/ 1005840 w 2834640"/>
              <a:gd name="connsiteY12" fmla="*/ 901337 h 2142309"/>
              <a:gd name="connsiteX13" fmla="*/ 1084217 w 2834640"/>
              <a:gd name="connsiteY13" fmla="*/ 849086 h 2142309"/>
              <a:gd name="connsiteX14" fmla="*/ 1149531 w 2834640"/>
              <a:gd name="connsiteY14" fmla="*/ 783772 h 2142309"/>
              <a:gd name="connsiteX15" fmla="*/ 1175657 w 2834640"/>
              <a:gd name="connsiteY15" fmla="*/ 744583 h 2142309"/>
              <a:gd name="connsiteX16" fmla="*/ 1254034 w 2834640"/>
              <a:gd name="connsiteY16" fmla="*/ 666206 h 2142309"/>
              <a:gd name="connsiteX17" fmla="*/ 1293223 w 2834640"/>
              <a:gd name="connsiteY17" fmla="*/ 627017 h 2142309"/>
              <a:gd name="connsiteX18" fmla="*/ 1384663 w 2834640"/>
              <a:gd name="connsiteY18" fmla="*/ 561703 h 2142309"/>
              <a:gd name="connsiteX19" fmla="*/ 1410789 w 2834640"/>
              <a:gd name="connsiteY19" fmla="*/ 522515 h 2142309"/>
              <a:gd name="connsiteX20" fmla="*/ 1489166 w 2834640"/>
              <a:gd name="connsiteY20" fmla="*/ 470263 h 2142309"/>
              <a:gd name="connsiteX21" fmla="*/ 1554480 w 2834640"/>
              <a:gd name="connsiteY21" fmla="*/ 391886 h 2142309"/>
              <a:gd name="connsiteX22" fmla="*/ 1619794 w 2834640"/>
              <a:gd name="connsiteY22" fmla="*/ 326572 h 2142309"/>
              <a:gd name="connsiteX23" fmla="*/ 1685109 w 2834640"/>
              <a:gd name="connsiteY23" fmla="*/ 248195 h 2142309"/>
              <a:gd name="connsiteX24" fmla="*/ 1750423 w 2834640"/>
              <a:gd name="connsiteY24" fmla="*/ 169817 h 2142309"/>
              <a:gd name="connsiteX25" fmla="*/ 1815737 w 2834640"/>
              <a:gd name="connsiteY25" fmla="*/ 52252 h 2142309"/>
              <a:gd name="connsiteX26" fmla="*/ 1854926 w 2834640"/>
              <a:gd name="connsiteY26" fmla="*/ 0 h 2142309"/>
              <a:gd name="connsiteX27" fmla="*/ 2612571 w 2834640"/>
              <a:gd name="connsiteY27" fmla="*/ 0 h 2142309"/>
              <a:gd name="connsiteX28" fmla="*/ 2834640 w 2834640"/>
              <a:gd name="connsiteY28" fmla="*/ 378823 h 2142309"/>
              <a:gd name="connsiteX29" fmla="*/ 2560320 w 2834640"/>
              <a:gd name="connsiteY29" fmla="*/ 731520 h 2142309"/>
              <a:gd name="connsiteX30" fmla="*/ 1985554 w 2834640"/>
              <a:gd name="connsiteY30" fmla="*/ 1097280 h 2142309"/>
              <a:gd name="connsiteX31" fmla="*/ 1593669 w 2834640"/>
              <a:gd name="connsiteY31" fmla="*/ 1815737 h 2142309"/>
              <a:gd name="connsiteX32" fmla="*/ 1593669 w 2834640"/>
              <a:gd name="connsiteY32" fmla="*/ 2103120 h 2142309"/>
              <a:gd name="connsiteX33" fmla="*/ 1476103 w 2834640"/>
              <a:gd name="connsiteY33" fmla="*/ 2142309 h 2142309"/>
              <a:gd name="connsiteX34" fmla="*/ 757646 w 2834640"/>
              <a:gd name="connsiteY34" fmla="*/ 1593669 h 2142309"/>
              <a:gd name="connsiteX35" fmla="*/ 104503 w 2834640"/>
              <a:gd name="connsiteY35" fmla="*/ 1332412 h 2142309"/>
              <a:gd name="connsiteX36" fmla="*/ 13063 w 2834640"/>
              <a:gd name="connsiteY36" fmla="*/ 1423852 h 2142309"/>
              <a:gd name="connsiteX0" fmla="*/ 0 w 2625634"/>
              <a:gd name="connsiteY0" fmla="*/ 1293223 h 2142309"/>
              <a:gd name="connsiteX1" fmla="*/ 0 w 2625634"/>
              <a:gd name="connsiteY1" fmla="*/ 1293223 h 2142309"/>
              <a:gd name="connsiteX2" fmla="*/ 117566 w 2625634"/>
              <a:gd name="connsiteY2" fmla="*/ 1306286 h 2142309"/>
              <a:gd name="connsiteX3" fmla="*/ 261257 w 2625634"/>
              <a:gd name="connsiteY3" fmla="*/ 1280160 h 2142309"/>
              <a:gd name="connsiteX4" fmla="*/ 378823 w 2625634"/>
              <a:gd name="connsiteY4" fmla="*/ 1254035 h 2142309"/>
              <a:gd name="connsiteX5" fmla="*/ 457200 w 2625634"/>
              <a:gd name="connsiteY5" fmla="*/ 1214846 h 2142309"/>
              <a:gd name="connsiteX6" fmla="*/ 509451 w 2625634"/>
              <a:gd name="connsiteY6" fmla="*/ 1201783 h 2142309"/>
              <a:gd name="connsiteX7" fmla="*/ 587829 w 2625634"/>
              <a:gd name="connsiteY7" fmla="*/ 1162595 h 2142309"/>
              <a:gd name="connsiteX8" fmla="*/ 627017 w 2625634"/>
              <a:gd name="connsiteY8" fmla="*/ 1136469 h 2142309"/>
              <a:gd name="connsiteX9" fmla="*/ 744583 w 2625634"/>
              <a:gd name="connsiteY9" fmla="*/ 1071155 h 2142309"/>
              <a:gd name="connsiteX10" fmla="*/ 849086 w 2625634"/>
              <a:gd name="connsiteY10" fmla="*/ 1005840 h 2142309"/>
              <a:gd name="connsiteX11" fmla="*/ 888274 w 2625634"/>
              <a:gd name="connsiteY11" fmla="*/ 992777 h 2142309"/>
              <a:gd name="connsiteX12" fmla="*/ 1005840 w 2625634"/>
              <a:gd name="connsiteY12" fmla="*/ 901337 h 2142309"/>
              <a:gd name="connsiteX13" fmla="*/ 1084217 w 2625634"/>
              <a:gd name="connsiteY13" fmla="*/ 849086 h 2142309"/>
              <a:gd name="connsiteX14" fmla="*/ 1149531 w 2625634"/>
              <a:gd name="connsiteY14" fmla="*/ 783772 h 2142309"/>
              <a:gd name="connsiteX15" fmla="*/ 1175657 w 2625634"/>
              <a:gd name="connsiteY15" fmla="*/ 744583 h 2142309"/>
              <a:gd name="connsiteX16" fmla="*/ 1254034 w 2625634"/>
              <a:gd name="connsiteY16" fmla="*/ 666206 h 2142309"/>
              <a:gd name="connsiteX17" fmla="*/ 1293223 w 2625634"/>
              <a:gd name="connsiteY17" fmla="*/ 627017 h 2142309"/>
              <a:gd name="connsiteX18" fmla="*/ 1384663 w 2625634"/>
              <a:gd name="connsiteY18" fmla="*/ 561703 h 2142309"/>
              <a:gd name="connsiteX19" fmla="*/ 1410789 w 2625634"/>
              <a:gd name="connsiteY19" fmla="*/ 522515 h 2142309"/>
              <a:gd name="connsiteX20" fmla="*/ 1489166 w 2625634"/>
              <a:gd name="connsiteY20" fmla="*/ 470263 h 2142309"/>
              <a:gd name="connsiteX21" fmla="*/ 1554480 w 2625634"/>
              <a:gd name="connsiteY21" fmla="*/ 391886 h 2142309"/>
              <a:gd name="connsiteX22" fmla="*/ 1619794 w 2625634"/>
              <a:gd name="connsiteY22" fmla="*/ 326572 h 2142309"/>
              <a:gd name="connsiteX23" fmla="*/ 1685109 w 2625634"/>
              <a:gd name="connsiteY23" fmla="*/ 248195 h 2142309"/>
              <a:gd name="connsiteX24" fmla="*/ 1750423 w 2625634"/>
              <a:gd name="connsiteY24" fmla="*/ 169817 h 2142309"/>
              <a:gd name="connsiteX25" fmla="*/ 1815737 w 2625634"/>
              <a:gd name="connsiteY25" fmla="*/ 52252 h 2142309"/>
              <a:gd name="connsiteX26" fmla="*/ 1854926 w 2625634"/>
              <a:gd name="connsiteY26" fmla="*/ 0 h 2142309"/>
              <a:gd name="connsiteX27" fmla="*/ 2612571 w 2625634"/>
              <a:gd name="connsiteY27" fmla="*/ 0 h 2142309"/>
              <a:gd name="connsiteX28" fmla="*/ 2625634 w 2625634"/>
              <a:gd name="connsiteY28" fmla="*/ 365761 h 2142309"/>
              <a:gd name="connsiteX29" fmla="*/ 2560320 w 2625634"/>
              <a:gd name="connsiteY29" fmla="*/ 731520 h 2142309"/>
              <a:gd name="connsiteX30" fmla="*/ 1985554 w 2625634"/>
              <a:gd name="connsiteY30" fmla="*/ 1097280 h 2142309"/>
              <a:gd name="connsiteX31" fmla="*/ 1593669 w 2625634"/>
              <a:gd name="connsiteY31" fmla="*/ 1815737 h 2142309"/>
              <a:gd name="connsiteX32" fmla="*/ 1593669 w 2625634"/>
              <a:gd name="connsiteY32" fmla="*/ 2103120 h 2142309"/>
              <a:gd name="connsiteX33" fmla="*/ 1476103 w 2625634"/>
              <a:gd name="connsiteY33" fmla="*/ 2142309 h 2142309"/>
              <a:gd name="connsiteX34" fmla="*/ 757646 w 2625634"/>
              <a:gd name="connsiteY34" fmla="*/ 1593669 h 2142309"/>
              <a:gd name="connsiteX35" fmla="*/ 104503 w 2625634"/>
              <a:gd name="connsiteY35" fmla="*/ 1332412 h 2142309"/>
              <a:gd name="connsiteX36" fmla="*/ 13063 w 2625634"/>
              <a:gd name="connsiteY36" fmla="*/ 1423852 h 2142309"/>
              <a:gd name="connsiteX0" fmla="*/ 0 w 2625634"/>
              <a:gd name="connsiteY0" fmla="*/ 1293223 h 2142309"/>
              <a:gd name="connsiteX1" fmla="*/ 0 w 2625634"/>
              <a:gd name="connsiteY1" fmla="*/ 1293223 h 2142309"/>
              <a:gd name="connsiteX2" fmla="*/ 117566 w 2625634"/>
              <a:gd name="connsiteY2" fmla="*/ 1306286 h 2142309"/>
              <a:gd name="connsiteX3" fmla="*/ 261257 w 2625634"/>
              <a:gd name="connsiteY3" fmla="*/ 1280160 h 2142309"/>
              <a:gd name="connsiteX4" fmla="*/ 378823 w 2625634"/>
              <a:gd name="connsiteY4" fmla="*/ 1254035 h 2142309"/>
              <a:gd name="connsiteX5" fmla="*/ 457200 w 2625634"/>
              <a:gd name="connsiteY5" fmla="*/ 1214846 h 2142309"/>
              <a:gd name="connsiteX6" fmla="*/ 509451 w 2625634"/>
              <a:gd name="connsiteY6" fmla="*/ 1201783 h 2142309"/>
              <a:gd name="connsiteX7" fmla="*/ 587829 w 2625634"/>
              <a:gd name="connsiteY7" fmla="*/ 1162595 h 2142309"/>
              <a:gd name="connsiteX8" fmla="*/ 627017 w 2625634"/>
              <a:gd name="connsiteY8" fmla="*/ 1136469 h 2142309"/>
              <a:gd name="connsiteX9" fmla="*/ 744583 w 2625634"/>
              <a:gd name="connsiteY9" fmla="*/ 1071155 h 2142309"/>
              <a:gd name="connsiteX10" fmla="*/ 849086 w 2625634"/>
              <a:gd name="connsiteY10" fmla="*/ 1005840 h 2142309"/>
              <a:gd name="connsiteX11" fmla="*/ 888274 w 2625634"/>
              <a:gd name="connsiteY11" fmla="*/ 992777 h 2142309"/>
              <a:gd name="connsiteX12" fmla="*/ 1005840 w 2625634"/>
              <a:gd name="connsiteY12" fmla="*/ 901337 h 2142309"/>
              <a:gd name="connsiteX13" fmla="*/ 1084217 w 2625634"/>
              <a:gd name="connsiteY13" fmla="*/ 849086 h 2142309"/>
              <a:gd name="connsiteX14" fmla="*/ 1149531 w 2625634"/>
              <a:gd name="connsiteY14" fmla="*/ 783772 h 2142309"/>
              <a:gd name="connsiteX15" fmla="*/ 1175657 w 2625634"/>
              <a:gd name="connsiteY15" fmla="*/ 744583 h 2142309"/>
              <a:gd name="connsiteX16" fmla="*/ 1254034 w 2625634"/>
              <a:gd name="connsiteY16" fmla="*/ 666206 h 2142309"/>
              <a:gd name="connsiteX17" fmla="*/ 1293223 w 2625634"/>
              <a:gd name="connsiteY17" fmla="*/ 627017 h 2142309"/>
              <a:gd name="connsiteX18" fmla="*/ 1384663 w 2625634"/>
              <a:gd name="connsiteY18" fmla="*/ 561703 h 2142309"/>
              <a:gd name="connsiteX19" fmla="*/ 1410789 w 2625634"/>
              <a:gd name="connsiteY19" fmla="*/ 522515 h 2142309"/>
              <a:gd name="connsiteX20" fmla="*/ 1489166 w 2625634"/>
              <a:gd name="connsiteY20" fmla="*/ 470263 h 2142309"/>
              <a:gd name="connsiteX21" fmla="*/ 1554480 w 2625634"/>
              <a:gd name="connsiteY21" fmla="*/ 391886 h 2142309"/>
              <a:gd name="connsiteX22" fmla="*/ 1619794 w 2625634"/>
              <a:gd name="connsiteY22" fmla="*/ 326572 h 2142309"/>
              <a:gd name="connsiteX23" fmla="*/ 1685109 w 2625634"/>
              <a:gd name="connsiteY23" fmla="*/ 248195 h 2142309"/>
              <a:gd name="connsiteX24" fmla="*/ 1750423 w 2625634"/>
              <a:gd name="connsiteY24" fmla="*/ 169817 h 2142309"/>
              <a:gd name="connsiteX25" fmla="*/ 1815737 w 2625634"/>
              <a:gd name="connsiteY25" fmla="*/ 52252 h 2142309"/>
              <a:gd name="connsiteX26" fmla="*/ 1854926 w 2625634"/>
              <a:gd name="connsiteY26" fmla="*/ 0 h 2142309"/>
              <a:gd name="connsiteX27" fmla="*/ 2612571 w 2625634"/>
              <a:gd name="connsiteY27" fmla="*/ 0 h 2142309"/>
              <a:gd name="connsiteX28" fmla="*/ 2625634 w 2625634"/>
              <a:gd name="connsiteY28" fmla="*/ 365761 h 2142309"/>
              <a:gd name="connsiteX29" fmla="*/ 2416629 w 2625634"/>
              <a:gd name="connsiteY29" fmla="*/ 744583 h 2142309"/>
              <a:gd name="connsiteX30" fmla="*/ 1985554 w 2625634"/>
              <a:gd name="connsiteY30" fmla="*/ 1097280 h 2142309"/>
              <a:gd name="connsiteX31" fmla="*/ 1593669 w 2625634"/>
              <a:gd name="connsiteY31" fmla="*/ 1815737 h 2142309"/>
              <a:gd name="connsiteX32" fmla="*/ 1593669 w 2625634"/>
              <a:gd name="connsiteY32" fmla="*/ 2103120 h 2142309"/>
              <a:gd name="connsiteX33" fmla="*/ 1476103 w 2625634"/>
              <a:gd name="connsiteY33" fmla="*/ 2142309 h 2142309"/>
              <a:gd name="connsiteX34" fmla="*/ 757646 w 2625634"/>
              <a:gd name="connsiteY34" fmla="*/ 1593669 h 2142309"/>
              <a:gd name="connsiteX35" fmla="*/ 104503 w 2625634"/>
              <a:gd name="connsiteY35" fmla="*/ 1332412 h 2142309"/>
              <a:gd name="connsiteX36" fmla="*/ 13063 w 2625634"/>
              <a:gd name="connsiteY36" fmla="*/ 1423852 h 2142309"/>
              <a:gd name="connsiteX0" fmla="*/ 188626 w 2814260"/>
              <a:gd name="connsiteY0" fmla="*/ 1293223 h 2142309"/>
              <a:gd name="connsiteX1" fmla="*/ 188626 w 2814260"/>
              <a:gd name="connsiteY1" fmla="*/ 1293223 h 2142309"/>
              <a:gd name="connsiteX2" fmla="*/ 306192 w 2814260"/>
              <a:gd name="connsiteY2" fmla="*/ 1306286 h 2142309"/>
              <a:gd name="connsiteX3" fmla="*/ 449883 w 2814260"/>
              <a:gd name="connsiteY3" fmla="*/ 1280160 h 2142309"/>
              <a:gd name="connsiteX4" fmla="*/ 567449 w 2814260"/>
              <a:gd name="connsiteY4" fmla="*/ 1254035 h 2142309"/>
              <a:gd name="connsiteX5" fmla="*/ 645826 w 2814260"/>
              <a:gd name="connsiteY5" fmla="*/ 1214846 h 2142309"/>
              <a:gd name="connsiteX6" fmla="*/ 698077 w 2814260"/>
              <a:gd name="connsiteY6" fmla="*/ 1201783 h 2142309"/>
              <a:gd name="connsiteX7" fmla="*/ 776455 w 2814260"/>
              <a:gd name="connsiteY7" fmla="*/ 1162595 h 2142309"/>
              <a:gd name="connsiteX8" fmla="*/ 815643 w 2814260"/>
              <a:gd name="connsiteY8" fmla="*/ 1136469 h 2142309"/>
              <a:gd name="connsiteX9" fmla="*/ 933209 w 2814260"/>
              <a:gd name="connsiteY9" fmla="*/ 1071155 h 2142309"/>
              <a:gd name="connsiteX10" fmla="*/ 1037712 w 2814260"/>
              <a:gd name="connsiteY10" fmla="*/ 1005840 h 2142309"/>
              <a:gd name="connsiteX11" fmla="*/ 1076900 w 2814260"/>
              <a:gd name="connsiteY11" fmla="*/ 992777 h 2142309"/>
              <a:gd name="connsiteX12" fmla="*/ 1194466 w 2814260"/>
              <a:gd name="connsiteY12" fmla="*/ 901337 h 2142309"/>
              <a:gd name="connsiteX13" fmla="*/ 1272843 w 2814260"/>
              <a:gd name="connsiteY13" fmla="*/ 849086 h 2142309"/>
              <a:gd name="connsiteX14" fmla="*/ 1338157 w 2814260"/>
              <a:gd name="connsiteY14" fmla="*/ 783772 h 2142309"/>
              <a:gd name="connsiteX15" fmla="*/ 1364283 w 2814260"/>
              <a:gd name="connsiteY15" fmla="*/ 744583 h 2142309"/>
              <a:gd name="connsiteX16" fmla="*/ 1442660 w 2814260"/>
              <a:gd name="connsiteY16" fmla="*/ 666206 h 2142309"/>
              <a:gd name="connsiteX17" fmla="*/ 1481849 w 2814260"/>
              <a:gd name="connsiteY17" fmla="*/ 627017 h 2142309"/>
              <a:gd name="connsiteX18" fmla="*/ 1573289 w 2814260"/>
              <a:gd name="connsiteY18" fmla="*/ 561703 h 2142309"/>
              <a:gd name="connsiteX19" fmla="*/ 1599415 w 2814260"/>
              <a:gd name="connsiteY19" fmla="*/ 522515 h 2142309"/>
              <a:gd name="connsiteX20" fmla="*/ 1677792 w 2814260"/>
              <a:gd name="connsiteY20" fmla="*/ 470263 h 2142309"/>
              <a:gd name="connsiteX21" fmla="*/ 1743106 w 2814260"/>
              <a:gd name="connsiteY21" fmla="*/ 391886 h 2142309"/>
              <a:gd name="connsiteX22" fmla="*/ 1808420 w 2814260"/>
              <a:gd name="connsiteY22" fmla="*/ 326572 h 2142309"/>
              <a:gd name="connsiteX23" fmla="*/ 1873735 w 2814260"/>
              <a:gd name="connsiteY23" fmla="*/ 248195 h 2142309"/>
              <a:gd name="connsiteX24" fmla="*/ 1939049 w 2814260"/>
              <a:gd name="connsiteY24" fmla="*/ 169817 h 2142309"/>
              <a:gd name="connsiteX25" fmla="*/ 2004363 w 2814260"/>
              <a:gd name="connsiteY25" fmla="*/ 52252 h 2142309"/>
              <a:gd name="connsiteX26" fmla="*/ 2043552 w 2814260"/>
              <a:gd name="connsiteY26" fmla="*/ 0 h 2142309"/>
              <a:gd name="connsiteX27" fmla="*/ 2801197 w 2814260"/>
              <a:gd name="connsiteY27" fmla="*/ 0 h 2142309"/>
              <a:gd name="connsiteX28" fmla="*/ 2814260 w 2814260"/>
              <a:gd name="connsiteY28" fmla="*/ 365761 h 2142309"/>
              <a:gd name="connsiteX29" fmla="*/ 2605255 w 2814260"/>
              <a:gd name="connsiteY29" fmla="*/ 744583 h 2142309"/>
              <a:gd name="connsiteX30" fmla="*/ 2174180 w 2814260"/>
              <a:gd name="connsiteY30" fmla="*/ 1097280 h 2142309"/>
              <a:gd name="connsiteX31" fmla="*/ 1782295 w 2814260"/>
              <a:gd name="connsiteY31" fmla="*/ 1815737 h 2142309"/>
              <a:gd name="connsiteX32" fmla="*/ 1782295 w 2814260"/>
              <a:gd name="connsiteY32" fmla="*/ 2103120 h 2142309"/>
              <a:gd name="connsiteX33" fmla="*/ 1664729 w 2814260"/>
              <a:gd name="connsiteY33" fmla="*/ 2142309 h 2142309"/>
              <a:gd name="connsiteX34" fmla="*/ 946272 w 2814260"/>
              <a:gd name="connsiteY34" fmla="*/ 1593669 h 2142309"/>
              <a:gd name="connsiteX35" fmla="*/ 293129 w 2814260"/>
              <a:gd name="connsiteY35" fmla="*/ 1332412 h 2142309"/>
              <a:gd name="connsiteX36" fmla="*/ 0 w 2814260"/>
              <a:gd name="connsiteY36" fmla="*/ 1368185 h 2142309"/>
              <a:gd name="connsiteX0" fmla="*/ 201689 w 2827323"/>
              <a:gd name="connsiteY0" fmla="*/ 1293223 h 2142309"/>
              <a:gd name="connsiteX1" fmla="*/ 0 w 2827323"/>
              <a:gd name="connsiteY1" fmla="*/ 1344608 h 2142309"/>
              <a:gd name="connsiteX2" fmla="*/ 319255 w 2827323"/>
              <a:gd name="connsiteY2" fmla="*/ 1306286 h 2142309"/>
              <a:gd name="connsiteX3" fmla="*/ 462946 w 2827323"/>
              <a:gd name="connsiteY3" fmla="*/ 1280160 h 2142309"/>
              <a:gd name="connsiteX4" fmla="*/ 580512 w 2827323"/>
              <a:gd name="connsiteY4" fmla="*/ 1254035 h 2142309"/>
              <a:gd name="connsiteX5" fmla="*/ 658889 w 2827323"/>
              <a:gd name="connsiteY5" fmla="*/ 1214846 h 2142309"/>
              <a:gd name="connsiteX6" fmla="*/ 711140 w 2827323"/>
              <a:gd name="connsiteY6" fmla="*/ 1201783 h 2142309"/>
              <a:gd name="connsiteX7" fmla="*/ 789518 w 2827323"/>
              <a:gd name="connsiteY7" fmla="*/ 1162595 h 2142309"/>
              <a:gd name="connsiteX8" fmla="*/ 828706 w 2827323"/>
              <a:gd name="connsiteY8" fmla="*/ 1136469 h 2142309"/>
              <a:gd name="connsiteX9" fmla="*/ 946272 w 2827323"/>
              <a:gd name="connsiteY9" fmla="*/ 1071155 h 2142309"/>
              <a:gd name="connsiteX10" fmla="*/ 1050775 w 2827323"/>
              <a:gd name="connsiteY10" fmla="*/ 1005840 h 2142309"/>
              <a:gd name="connsiteX11" fmla="*/ 1089963 w 2827323"/>
              <a:gd name="connsiteY11" fmla="*/ 992777 h 2142309"/>
              <a:gd name="connsiteX12" fmla="*/ 1207529 w 2827323"/>
              <a:gd name="connsiteY12" fmla="*/ 901337 h 2142309"/>
              <a:gd name="connsiteX13" fmla="*/ 1285906 w 2827323"/>
              <a:gd name="connsiteY13" fmla="*/ 849086 h 2142309"/>
              <a:gd name="connsiteX14" fmla="*/ 1351220 w 2827323"/>
              <a:gd name="connsiteY14" fmla="*/ 783772 h 2142309"/>
              <a:gd name="connsiteX15" fmla="*/ 1377346 w 2827323"/>
              <a:gd name="connsiteY15" fmla="*/ 744583 h 2142309"/>
              <a:gd name="connsiteX16" fmla="*/ 1455723 w 2827323"/>
              <a:gd name="connsiteY16" fmla="*/ 666206 h 2142309"/>
              <a:gd name="connsiteX17" fmla="*/ 1494912 w 2827323"/>
              <a:gd name="connsiteY17" fmla="*/ 627017 h 2142309"/>
              <a:gd name="connsiteX18" fmla="*/ 1586352 w 2827323"/>
              <a:gd name="connsiteY18" fmla="*/ 561703 h 2142309"/>
              <a:gd name="connsiteX19" fmla="*/ 1612478 w 2827323"/>
              <a:gd name="connsiteY19" fmla="*/ 522515 h 2142309"/>
              <a:gd name="connsiteX20" fmla="*/ 1690855 w 2827323"/>
              <a:gd name="connsiteY20" fmla="*/ 470263 h 2142309"/>
              <a:gd name="connsiteX21" fmla="*/ 1756169 w 2827323"/>
              <a:gd name="connsiteY21" fmla="*/ 391886 h 2142309"/>
              <a:gd name="connsiteX22" fmla="*/ 1821483 w 2827323"/>
              <a:gd name="connsiteY22" fmla="*/ 326572 h 2142309"/>
              <a:gd name="connsiteX23" fmla="*/ 1886798 w 2827323"/>
              <a:gd name="connsiteY23" fmla="*/ 248195 h 2142309"/>
              <a:gd name="connsiteX24" fmla="*/ 1952112 w 2827323"/>
              <a:gd name="connsiteY24" fmla="*/ 169817 h 2142309"/>
              <a:gd name="connsiteX25" fmla="*/ 2017426 w 2827323"/>
              <a:gd name="connsiteY25" fmla="*/ 52252 h 2142309"/>
              <a:gd name="connsiteX26" fmla="*/ 2056615 w 2827323"/>
              <a:gd name="connsiteY26" fmla="*/ 0 h 2142309"/>
              <a:gd name="connsiteX27" fmla="*/ 2814260 w 2827323"/>
              <a:gd name="connsiteY27" fmla="*/ 0 h 2142309"/>
              <a:gd name="connsiteX28" fmla="*/ 2827323 w 2827323"/>
              <a:gd name="connsiteY28" fmla="*/ 365761 h 2142309"/>
              <a:gd name="connsiteX29" fmla="*/ 2618318 w 2827323"/>
              <a:gd name="connsiteY29" fmla="*/ 744583 h 2142309"/>
              <a:gd name="connsiteX30" fmla="*/ 2187243 w 2827323"/>
              <a:gd name="connsiteY30" fmla="*/ 1097280 h 2142309"/>
              <a:gd name="connsiteX31" fmla="*/ 1795358 w 2827323"/>
              <a:gd name="connsiteY31" fmla="*/ 1815737 h 2142309"/>
              <a:gd name="connsiteX32" fmla="*/ 1795358 w 2827323"/>
              <a:gd name="connsiteY32" fmla="*/ 2103120 h 2142309"/>
              <a:gd name="connsiteX33" fmla="*/ 1677792 w 2827323"/>
              <a:gd name="connsiteY33" fmla="*/ 2142309 h 2142309"/>
              <a:gd name="connsiteX34" fmla="*/ 959335 w 2827323"/>
              <a:gd name="connsiteY34" fmla="*/ 1593669 h 2142309"/>
              <a:gd name="connsiteX35" fmla="*/ 306192 w 2827323"/>
              <a:gd name="connsiteY35" fmla="*/ 1332412 h 2142309"/>
              <a:gd name="connsiteX36" fmla="*/ 13063 w 2827323"/>
              <a:gd name="connsiteY36" fmla="*/ 1368185 h 2142309"/>
              <a:gd name="connsiteX0" fmla="*/ 201689 w 2827323"/>
              <a:gd name="connsiteY0" fmla="*/ 1293223 h 2142309"/>
              <a:gd name="connsiteX1" fmla="*/ 0 w 2827323"/>
              <a:gd name="connsiteY1" fmla="*/ 1344608 h 2142309"/>
              <a:gd name="connsiteX2" fmla="*/ 319255 w 2827323"/>
              <a:gd name="connsiteY2" fmla="*/ 1306286 h 2142309"/>
              <a:gd name="connsiteX3" fmla="*/ 462946 w 2827323"/>
              <a:gd name="connsiteY3" fmla="*/ 1280160 h 2142309"/>
              <a:gd name="connsiteX4" fmla="*/ 580512 w 2827323"/>
              <a:gd name="connsiteY4" fmla="*/ 1254035 h 2142309"/>
              <a:gd name="connsiteX5" fmla="*/ 658889 w 2827323"/>
              <a:gd name="connsiteY5" fmla="*/ 1214846 h 2142309"/>
              <a:gd name="connsiteX6" fmla="*/ 711140 w 2827323"/>
              <a:gd name="connsiteY6" fmla="*/ 1201783 h 2142309"/>
              <a:gd name="connsiteX7" fmla="*/ 789518 w 2827323"/>
              <a:gd name="connsiteY7" fmla="*/ 1162595 h 2142309"/>
              <a:gd name="connsiteX8" fmla="*/ 828706 w 2827323"/>
              <a:gd name="connsiteY8" fmla="*/ 1136469 h 2142309"/>
              <a:gd name="connsiteX9" fmla="*/ 946272 w 2827323"/>
              <a:gd name="connsiteY9" fmla="*/ 1071155 h 2142309"/>
              <a:gd name="connsiteX10" fmla="*/ 1050775 w 2827323"/>
              <a:gd name="connsiteY10" fmla="*/ 1005840 h 2142309"/>
              <a:gd name="connsiteX11" fmla="*/ 1089963 w 2827323"/>
              <a:gd name="connsiteY11" fmla="*/ 992777 h 2142309"/>
              <a:gd name="connsiteX12" fmla="*/ 1207529 w 2827323"/>
              <a:gd name="connsiteY12" fmla="*/ 901337 h 2142309"/>
              <a:gd name="connsiteX13" fmla="*/ 1285906 w 2827323"/>
              <a:gd name="connsiteY13" fmla="*/ 849086 h 2142309"/>
              <a:gd name="connsiteX14" fmla="*/ 1351220 w 2827323"/>
              <a:gd name="connsiteY14" fmla="*/ 783772 h 2142309"/>
              <a:gd name="connsiteX15" fmla="*/ 1377346 w 2827323"/>
              <a:gd name="connsiteY15" fmla="*/ 744583 h 2142309"/>
              <a:gd name="connsiteX16" fmla="*/ 1455723 w 2827323"/>
              <a:gd name="connsiteY16" fmla="*/ 666206 h 2142309"/>
              <a:gd name="connsiteX17" fmla="*/ 1494912 w 2827323"/>
              <a:gd name="connsiteY17" fmla="*/ 627017 h 2142309"/>
              <a:gd name="connsiteX18" fmla="*/ 1586352 w 2827323"/>
              <a:gd name="connsiteY18" fmla="*/ 561703 h 2142309"/>
              <a:gd name="connsiteX19" fmla="*/ 1612478 w 2827323"/>
              <a:gd name="connsiteY19" fmla="*/ 522515 h 2142309"/>
              <a:gd name="connsiteX20" fmla="*/ 1690855 w 2827323"/>
              <a:gd name="connsiteY20" fmla="*/ 470263 h 2142309"/>
              <a:gd name="connsiteX21" fmla="*/ 1756169 w 2827323"/>
              <a:gd name="connsiteY21" fmla="*/ 391886 h 2142309"/>
              <a:gd name="connsiteX22" fmla="*/ 1821483 w 2827323"/>
              <a:gd name="connsiteY22" fmla="*/ 326572 h 2142309"/>
              <a:gd name="connsiteX23" fmla="*/ 1886798 w 2827323"/>
              <a:gd name="connsiteY23" fmla="*/ 248195 h 2142309"/>
              <a:gd name="connsiteX24" fmla="*/ 1952112 w 2827323"/>
              <a:gd name="connsiteY24" fmla="*/ 169817 h 2142309"/>
              <a:gd name="connsiteX25" fmla="*/ 2017426 w 2827323"/>
              <a:gd name="connsiteY25" fmla="*/ 52252 h 2142309"/>
              <a:gd name="connsiteX26" fmla="*/ 2056615 w 2827323"/>
              <a:gd name="connsiteY26" fmla="*/ 0 h 2142309"/>
              <a:gd name="connsiteX27" fmla="*/ 2814260 w 2827323"/>
              <a:gd name="connsiteY27" fmla="*/ 0 h 2142309"/>
              <a:gd name="connsiteX28" fmla="*/ 2827323 w 2827323"/>
              <a:gd name="connsiteY28" fmla="*/ 365761 h 2142309"/>
              <a:gd name="connsiteX29" fmla="*/ 2618318 w 2827323"/>
              <a:gd name="connsiteY29" fmla="*/ 744583 h 2142309"/>
              <a:gd name="connsiteX30" fmla="*/ 2187243 w 2827323"/>
              <a:gd name="connsiteY30" fmla="*/ 1097280 h 2142309"/>
              <a:gd name="connsiteX31" fmla="*/ 1795358 w 2827323"/>
              <a:gd name="connsiteY31" fmla="*/ 1815737 h 2142309"/>
              <a:gd name="connsiteX32" fmla="*/ 1795358 w 2827323"/>
              <a:gd name="connsiteY32" fmla="*/ 2103120 h 2142309"/>
              <a:gd name="connsiteX33" fmla="*/ 1677792 w 2827323"/>
              <a:gd name="connsiteY33" fmla="*/ 2142309 h 2142309"/>
              <a:gd name="connsiteX34" fmla="*/ 959335 w 2827323"/>
              <a:gd name="connsiteY34" fmla="*/ 1593669 h 2142309"/>
              <a:gd name="connsiteX35" fmla="*/ 270336 w 2827323"/>
              <a:gd name="connsiteY35" fmla="*/ 1400926 h 2142309"/>
              <a:gd name="connsiteX36" fmla="*/ 13063 w 2827323"/>
              <a:gd name="connsiteY36" fmla="*/ 1368185 h 2142309"/>
              <a:gd name="connsiteX0" fmla="*/ 201689 w 2827323"/>
              <a:gd name="connsiteY0" fmla="*/ 1293223 h 2189412"/>
              <a:gd name="connsiteX1" fmla="*/ 0 w 2827323"/>
              <a:gd name="connsiteY1" fmla="*/ 1344608 h 2189412"/>
              <a:gd name="connsiteX2" fmla="*/ 319255 w 2827323"/>
              <a:gd name="connsiteY2" fmla="*/ 1306286 h 2189412"/>
              <a:gd name="connsiteX3" fmla="*/ 462946 w 2827323"/>
              <a:gd name="connsiteY3" fmla="*/ 1280160 h 2189412"/>
              <a:gd name="connsiteX4" fmla="*/ 580512 w 2827323"/>
              <a:gd name="connsiteY4" fmla="*/ 1254035 h 2189412"/>
              <a:gd name="connsiteX5" fmla="*/ 658889 w 2827323"/>
              <a:gd name="connsiteY5" fmla="*/ 1214846 h 2189412"/>
              <a:gd name="connsiteX6" fmla="*/ 711140 w 2827323"/>
              <a:gd name="connsiteY6" fmla="*/ 1201783 h 2189412"/>
              <a:gd name="connsiteX7" fmla="*/ 789518 w 2827323"/>
              <a:gd name="connsiteY7" fmla="*/ 1162595 h 2189412"/>
              <a:gd name="connsiteX8" fmla="*/ 828706 w 2827323"/>
              <a:gd name="connsiteY8" fmla="*/ 1136469 h 2189412"/>
              <a:gd name="connsiteX9" fmla="*/ 946272 w 2827323"/>
              <a:gd name="connsiteY9" fmla="*/ 1071155 h 2189412"/>
              <a:gd name="connsiteX10" fmla="*/ 1050775 w 2827323"/>
              <a:gd name="connsiteY10" fmla="*/ 1005840 h 2189412"/>
              <a:gd name="connsiteX11" fmla="*/ 1089963 w 2827323"/>
              <a:gd name="connsiteY11" fmla="*/ 992777 h 2189412"/>
              <a:gd name="connsiteX12" fmla="*/ 1207529 w 2827323"/>
              <a:gd name="connsiteY12" fmla="*/ 901337 h 2189412"/>
              <a:gd name="connsiteX13" fmla="*/ 1285906 w 2827323"/>
              <a:gd name="connsiteY13" fmla="*/ 849086 h 2189412"/>
              <a:gd name="connsiteX14" fmla="*/ 1351220 w 2827323"/>
              <a:gd name="connsiteY14" fmla="*/ 783772 h 2189412"/>
              <a:gd name="connsiteX15" fmla="*/ 1377346 w 2827323"/>
              <a:gd name="connsiteY15" fmla="*/ 744583 h 2189412"/>
              <a:gd name="connsiteX16" fmla="*/ 1455723 w 2827323"/>
              <a:gd name="connsiteY16" fmla="*/ 666206 h 2189412"/>
              <a:gd name="connsiteX17" fmla="*/ 1494912 w 2827323"/>
              <a:gd name="connsiteY17" fmla="*/ 627017 h 2189412"/>
              <a:gd name="connsiteX18" fmla="*/ 1586352 w 2827323"/>
              <a:gd name="connsiteY18" fmla="*/ 561703 h 2189412"/>
              <a:gd name="connsiteX19" fmla="*/ 1612478 w 2827323"/>
              <a:gd name="connsiteY19" fmla="*/ 522515 h 2189412"/>
              <a:gd name="connsiteX20" fmla="*/ 1690855 w 2827323"/>
              <a:gd name="connsiteY20" fmla="*/ 470263 h 2189412"/>
              <a:gd name="connsiteX21" fmla="*/ 1756169 w 2827323"/>
              <a:gd name="connsiteY21" fmla="*/ 391886 h 2189412"/>
              <a:gd name="connsiteX22" fmla="*/ 1821483 w 2827323"/>
              <a:gd name="connsiteY22" fmla="*/ 326572 h 2189412"/>
              <a:gd name="connsiteX23" fmla="*/ 1886798 w 2827323"/>
              <a:gd name="connsiteY23" fmla="*/ 248195 h 2189412"/>
              <a:gd name="connsiteX24" fmla="*/ 1952112 w 2827323"/>
              <a:gd name="connsiteY24" fmla="*/ 169817 h 2189412"/>
              <a:gd name="connsiteX25" fmla="*/ 2017426 w 2827323"/>
              <a:gd name="connsiteY25" fmla="*/ 52252 h 2189412"/>
              <a:gd name="connsiteX26" fmla="*/ 2056615 w 2827323"/>
              <a:gd name="connsiteY26" fmla="*/ 0 h 2189412"/>
              <a:gd name="connsiteX27" fmla="*/ 2814260 w 2827323"/>
              <a:gd name="connsiteY27" fmla="*/ 0 h 2189412"/>
              <a:gd name="connsiteX28" fmla="*/ 2827323 w 2827323"/>
              <a:gd name="connsiteY28" fmla="*/ 365761 h 2189412"/>
              <a:gd name="connsiteX29" fmla="*/ 2618318 w 2827323"/>
              <a:gd name="connsiteY29" fmla="*/ 744583 h 2189412"/>
              <a:gd name="connsiteX30" fmla="*/ 2187243 w 2827323"/>
              <a:gd name="connsiteY30" fmla="*/ 1097280 h 2189412"/>
              <a:gd name="connsiteX31" fmla="*/ 1795358 w 2827323"/>
              <a:gd name="connsiteY31" fmla="*/ 1815737 h 2189412"/>
              <a:gd name="connsiteX32" fmla="*/ 1795358 w 2827323"/>
              <a:gd name="connsiteY32" fmla="*/ 2103120 h 2189412"/>
              <a:gd name="connsiteX33" fmla="*/ 1601598 w 2827323"/>
              <a:gd name="connsiteY33" fmla="*/ 2189412 h 2189412"/>
              <a:gd name="connsiteX34" fmla="*/ 959335 w 2827323"/>
              <a:gd name="connsiteY34" fmla="*/ 1593669 h 2189412"/>
              <a:gd name="connsiteX35" fmla="*/ 270336 w 2827323"/>
              <a:gd name="connsiteY35" fmla="*/ 1400926 h 2189412"/>
              <a:gd name="connsiteX36" fmla="*/ 13063 w 2827323"/>
              <a:gd name="connsiteY36" fmla="*/ 1368185 h 2189412"/>
              <a:gd name="connsiteX0" fmla="*/ 201689 w 2827323"/>
              <a:gd name="connsiteY0" fmla="*/ 1293223 h 2189412"/>
              <a:gd name="connsiteX1" fmla="*/ 0 w 2827323"/>
              <a:gd name="connsiteY1" fmla="*/ 1344608 h 2189412"/>
              <a:gd name="connsiteX2" fmla="*/ 319255 w 2827323"/>
              <a:gd name="connsiteY2" fmla="*/ 1306286 h 2189412"/>
              <a:gd name="connsiteX3" fmla="*/ 462946 w 2827323"/>
              <a:gd name="connsiteY3" fmla="*/ 1280160 h 2189412"/>
              <a:gd name="connsiteX4" fmla="*/ 580512 w 2827323"/>
              <a:gd name="connsiteY4" fmla="*/ 1254035 h 2189412"/>
              <a:gd name="connsiteX5" fmla="*/ 658889 w 2827323"/>
              <a:gd name="connsiteY5" fmla="*/ 1214846 h 2189412"/>
              <a:gd name="connsiteX6" fmla="*/ 711140 w 2827323"/>
              <a:gd name="connsiteY6" fmla="*/ 1201783 h 2189412"/>
              <a:gd name="connsiteX7" fmla="*/ 789518 w 2827323"/>
              <a:gd name="connsiteY7" fmla="*/ 1162595 h 2189412"/>
              <a:gd name="connsiteX8" fmla="*/ 828706 w 2827323"/>
              <a:gd name="connsiteY8" fmla="*/ 1136469 h 2189412"/>
              <a:gd name="connsiteX9" fmla="*/ 946272 w 2827323"/>
              <a:gd name="connsiteY9" fmla="*/ 1071155 h 2189412"/>
              <a:gd name="connsiteX10" fmla="*/ 1050775 w 2827323"/>
              <a:gd name="connsiteY10" fmla="*/ 1005840 h 2189412"/>
              <a:gd name="connsiteX11" fmla="*/ 1089963 w 2827323"/>
              <a:gd name="connsiteY11" fmla="*/ 992777 h 2189412"/>
              <a:gd name="connsiteX12" fmla="*/ 1207529 w 2827323"/>
              <a:gd name="connsiteY12" fmla="*/ 901337 h 2189412"/>
              <a:gd name="connsiteX13" fmla="*/ 1285906 w 2827323"/>
              <a:gd name="connsiteY13" fmla="*/ 849086 h 2189412"/>
              <a:gd name="connsiteX14" fmla="*/ 1351220 w 2827323"/>
              <a:gd name="connsiteY14" fmla="*/ 783772 h 2189412"/>
              <a:gd name="connsiteX15" fmla="*/ 1377346 w 2827323"/>
              <a:gd name="connsiteY15" fmla="*/ 744583 h 2189412"/>
              <a:gd name="connsiteX16" fmla="*/ 1455723 w 2827323"/>
              <a:gd name="connsiteY16" fmla="*/ 666206 h 2189412"/>
              <a:gd name="connsiteX17" fmla="*/ 1494912 w 2827323"/>
              <a:gd name="connsiteY17" fmla="*/ 627017 h 2189412"/>
              <a:gd name="connsiteX18" fmla="*/ 1586352 w 2827323"/>
              <a:gd name="connsiteY18" fmla="*/ 561703 h 2189412"/>
              <a:gd name="connsiteX19" fmla="*/ 1612478 w 2827323"/>
              <a:gd name="connsiteY19" fmla="*/ 522515 h 2189412"/>
              <a:gd name="connsiteX20" fmla="*/ 1690855 w 2827323"/>
              <a:gd name="connsiteY20" fmla="*/ 470263 h 2189412"/>
              <a:gd name="connsiteX21" fmla="*/ 1756169 w 2827323"/>
              <a:gd name="connsiteY21" fmla="*/ 391886 h 2189412"/>
              <a:gd name="connsiteX22" fmla="*/ 1821483 w 2827323"/>
              <a:gd name="connsiteY22" fmla="*/ 326572 h 2189412"/>
              <a:gd name="connsiteX23" fmla="*/ 1886798 w 2827323"/>
              <a:gd name="connsiteY23" fmla="*/ 248195 h 2189412"/>
              <a:gd name="connsiteX24" fmla="*/ 1952112 w 2827323"/>
              <a:gd name="connsiteY24" fmla="*/ 169817 h 2189412"/>
              <a:gd name="connsiteX25" fmla="*/ 2017426 w 2827323"/>
              <a:gd name="connsiteY25" fmla="*/ 52252 h 2189412"/>
              <a:gd name="connsiteX26" fmla="*/ 2056615 w 2827323"/>
              <a:gd name="connsiteY26" fmla="*/ 0 h 2189412"/>
              <a:gd name="connsiteX27" fmla="*/ 2814260 w 2827323"/>
              <a:gd name="connsiteY27" fmla="*/ 0 h 2189412"/>
              <a:gd name="connsiteX28" fmla="*/ 2827323 w 2827323"/>
              <a:gd name="connsiteY28" fmla="*/ 365761 h 2189412"/>
              <a:gd name="connsiteX29" fmla="*/ 2618318 w 2827323"/>
              <a:gd name="connsiteY29" fmla="*/ 744583 h 2189412"/>
              <a:gd name="connsiteX30" fmla="*/ 2187243 w 2827323"/>
              <a:gd name="connsiteY30" fmla="*/ 1097280 h 2189412"/>
              <a:gd name="connsiteX31" fmla="*/ 1795358 w 2827323"/>
              <a:gd name="connsiteY31" fmla="*/ 1815737 h 2189412"/>
              <a:gd name="connsiteX32" fmla="*/ 1795358 w 2827323"/>
              <a:gd name="connsiteY32" fmla="*/ 2103120 h 2189412"/>
              <a:gd name="connsiteX33" fmla="*/ 1601598 w 2827323"/>
              <a:gd name="connsiteY33" fmla="*/ 2189412 h 2189412"/>
              <a:gd name="connsiteX34" fmla="*/ 959335 w 2827323"/>
              <a:gd name="connsiteY34" fmla="*/ 1593669 h 2189412"/>
              <a:gd name="connsiteX35" fmla="*/ 247927 w 2827323"/>
              <a:gd name="connsiteY35" fmla="*/ 1400926 h 2189412"/>
              <a:gd name="connsiteX36" fmla="*/ 13063 w 2827323"/>
              <a:gd name="connsiteY36" fmla="*/ 1368185 h 2189412"/>
              <a:gd name="connsiteX0" fmla="*/ 201689 w 2827323"/>
              <a:gd name="connsiteY0" fmla="*/ 1293223 h 2163720"/>
              <a:gd name="connsiteX1" fmla="*/ 0 w 2827323"/>
              <a:gd name="connsiteY1" fmla="*/ 1344608 h 2163720"/>
              <a:gd name="connsiteX2" fmla="*/ 319255 w 2827323"/>
              <a:gd name="connsiteY2" fmla="*/ 1306286 h 2163720"/>
              <a:gd name="connsiteX3" fmla="*/ 462946 w 2827323"/>
              <a:gd name="connsiteY3" fmla="*/ 1280160 h 2163720"/>
              <a:gd name="connsiteX4" fmla="*/ 580512 w 2827323"/>
              <a:gd name="connsiteY4" fmla="*/ 1254035 h 2163720"/>
              <a:gd name="connsiteX5" fmla="*/ 658889 w 2827323"/>
              <a:gd name="connsiteY5" fmla="*/ 1214846 h 2163720"/>
              <a:gd name="connsiteX6" fmla="*/ 711140 w 2827323"/>
              <a:gd name="connsiteY6" fmla="*/ 1201783 h 2163720"/>
              <a:gd name="connsiteX7" fmla="*/ 789518 w 2827323"/>
              <a:gd name="connsiteY7" fmla="*/ 1162595 h 2163720"/>
              <a:gd name="connsiteX8" fmla="*/ 828706 w 2827323"/>
              <a:gd name="connsiteY8" fmla="*/ 1136469 h 2163720"/>
              <a:gd name="connsiteX9" fmla="*/ 946272 w 2827323"/>
              <a:gd name="connsiteY9" fmla="*/ 1071155 h 2163720"/>
              <a:gd name="connsiteX10" fmla="*/ 1050775 w 2827323"/>
              <a:gd name="connsiteY10" fmla="*/ 1005840 h 2163720"/>
              <a:gd name="connsiteX11" fmla="*/ 1089963 w 2827323"/>
              <a:gd name="connsiteY11" fmla="*/ 992777 h 2163720"/>
              <a:gd name="connsiteX12" fmla="*/ 1207529 w 2827323"/>
              <a:gd name="connsiteY12" fmla="*/ 901337 h 2163720"/>
              <a:gd name="connsiteX13" fmla="*/ 1285906 w 2827323"/>
              <a:gd name="connsiteY13" fmla="*/ 849086 h 2163720"/>
              <a:gd name="connsiteX14" fmla="*/ 1351220 w 2827323"/>
              <a:gd name="connsiteY14" fmla="*/ 783772 h 2163720"/>
              <a:gd name="connsiteX15" fmla="*/ 1377346 w 2827323"/>
              <a:gd name="connsiteY15" fmla="*/ 744583 h 2163720"/>
              <a:gd name="connsiteX16" fmla="*/ 1455723 w 2827323"/>
              <a:gd name="connsiteY16" fmla="*/ 666206 h 2163720"/>
              <a:gd name="connsiteX17" fmla="*/ 1494912 w 2827323"/>
              <a:gd name="connsiteY17" fmla="*/ 627017 h 2163720"/>
              <a:gd name="connsiteX18" fmla="*/ 1586352 w 2827323"/>
              <a:gd name="connsiteY18" fmla="*/ 561703 h 2163720"/>
              <a:gd name="connsiteX19" fmla="*/ 1612478 w 2827323"/>
              <a:gd name="connsiteY19" fmla="*/ 522515 h 2163720"/>
              <a:gd name="connsiteX20" fmla="*/ 1690855 w 2827323"/>
              <a:gd name="connsiteY20" fmla="*/ 470263 h 2163720"/>
              <a:gd name="connsiteX21" fmla="*/ 1756169 w 2827323"/>
              <a:gd name="connsiteY21" fmla="*/ 391886 h 2163720"/>
              <a:gd name="connsiteX22" fmla="*/ 1821483 w 2827323"/>
              <a:gd name="connsiteY22" fmla="*/ 326572 h 2163720"/>
              <a:gd name="connsiteX23" fmla="*/ 1886798 w 2827323"/>
              <a:gd name="connsiteY23" fmla="*/ 248195 h 2163720"/>
              <a:gd name="connsiteX24" fmla="*/ 1952112 w 2827323"/>
              <a:gd name="connsiteY24" fmla="*/ 169817 h 2163720"/>
              <a:gd name="connsiteX25" fmla="*/ 2017426 w 2827323"/>
              <a:gd name="connsiteY25" fmla="*/ 52252 h 2163720"/>
              <a:gd name="connsiteX26" fmla="*/ 2056615 w 2827323"/>
              <a:gd name="connsiteY26" fmla="*/ 0 h 2163720"/>
              <a:gd name="connsiteX27" fmla="*/ 2814260 w 2827323"/>
              <a:gd name="connsiteY27" fmla="*/ 0 h 2163720"/>
              <a:gd name="connsiteX28" fmla="*/ 2827323 w 2827323"/>
              <a:gd name="connsiteY28" fmla="*/ 365761 h 2163720"/>
              <a:gd name="connsiteX29" fmla="*/ 2618318 w 2827323"/>
              <a:gd name="connsiteY29" fmla="*/ 744583 h 2163720"/>
              <a:gd name="connsiteX30" fmla="*/ 2187243 w 2827323"/>
              <a:gd name="connsiteY30" fmla="*/ 1097280 h 2163720"/>
              <a:gd name="connsiteX31" fmla="*/ 1795358 w 2827323"/>
              <a:gd name="connsiteY31" fmla="*/ 1815737 h 2163720"/>
              <a:gd name="connsiteX32" fmla="*/ 1795358 w 2827323"/>
              <a:gd name="connsiteY32" fmla="*/ 2103120 h 2163720"/>
              <a:gd name="connsiteX33" fmla="*/ 1570223 w 2827323"/>
              <a:gd name="connsiteY33" fmla="*/ 2163720 h 2163720"/>
              <a:gd name="connsiteX34" fmla="*/ 959335 w 2827323"/>
              <a:gd name="connsiteY34" fmla="*/ 1593669 h 2163720"/>
              <a:gd name="connsiteX35" fmla="*/ 247927 w 2827323"/>
              <a:gd name="connsiteY35" fmla="*/ 1400926 h 2163720"/>
              <a:gd name="connsiteX36" fmla="*/ 13063 w 2827323"/>
              <a:gd name="connsiteY36" fmla="*/ 1368185 h 2163720"/>
              <a:gd name="connsiteX0" fmla="*/ 215518 w 2841152"/>
              <a:gd name="connsiteY0" fmla="*/ 1293223 h 2163720"/>
              <a:gd name="connsiteX1" fmla="*/ 13829 w 2841152"/>
              <a:gd name="connsiteY1" fmla="*/ 1344608 h 2163720"/>
              <a:gd name="connsiteX2" fmla="*/ 333084 w 2841152"/>
              <a:gd name="connsiteY2" fmla="*/ 1306286 h 2163720"/>
              <a:gd name="connsiteX3" fmla="*/ 476775 w 2841152"/>
              <a:gd name="connsiteY3" fmla="*/ 1280160 h 2163720"/>
              <a:gd name="connsiteX4" fmla="*/ 594341 w 2841152"/>
              <a:gd name="connsiteY4" fmla="*/ 1254035 h 2163720"/>
              <a:gd name="connsiteX5" fmla="*/ 672718 w 2841152"/>
              <a:gd name="connsiteY5" fmla="*/ 1214846 h 2163720"/>
              <a:gd name="connsiteX6" fmla="*/ 724969 w 2841152"/>
              <a:gd name="connsiteY6" fmla="*/ 1201783 h 2163720"/>
              <a:gd name="connsiteX7" fmla="*/ 803347 w 2841152"/>
              <a:gd name="connsiteY7" fmla="*/ 1162595 h 2163720"/>
              <a:gd name="connsiteX8" fmla="*/ 842535 w 2841152"/>
              <a:gd name="connsiteY8" fmla="*/ 1136469 h 2163720"/>
              <a:gd name="connsiteX9" fmla="*/ 960101 w 2841152"/>
              <a:gd name="connsiteY9" fmla="*/ 1071155 h 2163720"/>
              <a:gd name="connsiteX10" fmla="*/ 1064604 w 2841152"/>
              <a:gd name="connsiteY10" fmla="*/ 1005840 h 2163720"/>
              <a:gd name="connsiteX11" fmla="*/ 1103792 w 2841152"/>
              <a:gd name="connsiteY11" fmla="*/ 992777 h 2163720"/>
              <a:gd name="connsiteX12" fmla="*/ 1221358 w 2841152"/>
              <a:gd name="connsiteY12" fmla="*/ 901337 h 2163720"/>
              <a:gd name="connsiteX13" fmla="*/ 1299735 w 2841152"/>
              <a:gd name="connsiteY13" fmla="*/ 849086 h 2163720"/>
              <a:gd name="connsiteX14" fmla="*/ 1365049 w 2841152"/>
              <a:gd name="connsiteY14" fmla="*/ 783772 h 2163720"/>
              <a:gd name="connsiteX15" fmla="*/ 1391175 w 2841152"/>
              <a:gd name="connsiteY15" fmla="*/ 744583 h 2163720"/>
              <a:gd name="connsiteX16" fmla="*/ 1469552 w 2841152"/>
              <a:gd name="connsiteY16" fmla="*/ 666206 h 2163720"/>
              <a:gd name="connsiteX17" fmla="*/ 1508741 w 2841152"/>
              <a:gd name="connsiteY17" fmla="*/ 627017 h 2163720"/>
              <a:gd name="connsiteX18" fmla="*/ 1600181 w 2841152"/>
              <a:gd name="connsiteY18" fmla="*/ 561703 h 2163720"/>
              <a:gd name="connsiteX19" fmla="*/ 1626307 w 2841152"/>
              <a:gd name="connsiteY19" fmla="*/ 522515 h 2163720"/>
              <a:gd name="connsiteX20" fmla="*/ 1704684 w 2841152"/>
              <a:gd name="connsiteY20" fmla="*/ 470263 h 2163720"/>
              <a:gd name="connsiteX21" fmla="*/ 1769998 w 2841152"/>
              <a:gd name="connsiteY21" fmla="*/ 391886 h 2163720"/>
              <a:gd name="connsiteX22" fmla="*/ 1835312 w 2841152"/>
              <a:gd name="connsiteY22" fmla="*/ 326572 h 2163720"/>
              <a:gd name="connsiteX23" fmla="*/ 1900627 w 2841152"/>
              <a:gd name="connsiteY23" fmla="*/ 248195 h 2163720"/>
              <a:gd name="connsiteX24" fmla="*/ 1965941 w 2841152"/>
              <a:gd name="connsiteY24" fmla="*/ 169817 h 2163720"/>
              <a:gd name="connsiteX25" fmla="*/ 2031255 w 2841152"/>
              <a:gd name="connsiteY25" fmla="*/ 52252 h 2163720"/>
              <a:gd name="connsiteX26" fmla="*/ 2070444 w 2841152"/>
              <a:gd name="connsiteY26" fmla="*/ 0 h 2163720"/>
              <a:gd name="connsiteX27" fmla="*/ 2828089 w 2841152"/>
              <a:gd name="connsiteY27" fmla="*/ 0 h 2163720"/>
              <a:gd name="connsiteX28" fmla="*/ 2841152 w 2841152"/>
              <a:gd name="connsiteY28" fmla="*/ 365761 h 2163720"/>
              <a:gd name="connsiteX29" fmla="*/ 2632147 w 2841152"/>
              <a:gd name="connsiteY29" fmla="*/ 744583 h 2163720"/>
              <a:gd name="connsiteX30" fmla="*/ 2201072 w 2841152"/>
              <a:gd name="connsiteY30" fmla="*/ 1097280 h 2163720"/>
              <a:gd name="connsiteX31" fmla="*/ 1809187 w 2841152"/>
              <a:gd name="connsiteY31" fmla="*/ 1815737 h 2163720"/>
              <a:gd name="connsiteX32" fmla="*/ 1809187 w 2841152"/>
              <a:gd name="connsiteY32" fmla="*/ 2103120 h 2163720"/>
              <a:gd name="connsiteX33" fmla="*/ 1584052 w 2841152"/>
              <a:gd name="connsiteY33" fmla="*/ 2163720 h 2163720"/>
              <a:gd name="connsiteX34" fmla="*/ 973164 w 2841152"/>
              <a:gd name="connsiteY34" fmla="*/ 1593669 h 2163720"/>
              <a:gd name="connsiteX35" fmla="*/ 261756 w 2841152"/>
              <a:gd name="connsiteY35" fmla="*/ 1400926 h 2163720"/>
              <a:gd name="connsiteX36" fmla="*/ 0 w 2841152"/>
              <a:gd name="connsiteY36" fmla="*/ 1363902 h 2163720"/>
              <a:gd name="connsiteX0" fmla="*/ 215518 w 2841152"/>
              <a:gd name="connsiteY0" fmla="*/ 1293223 h 2163720"/>
              <a:gd name="connsiteX1" fmla="*/ 13829 w 2841152"/>
              <a:gd name="connsiteY1" fmla="*/ 1344608 h 2163720"/>
              <a:gd name="connsiteX2" fmla="*/ 333084 w 2841152"/>
              <a:gd name="connsiteY2" fmla="*/ 1306286 h 2163720"/>
              <a:gd name="connsiteX3" fmla="*/ 476775 w 2841152"/>
              <a:gd name="connsiteY3" fmla="*/ 1280160 h 2163720"/>
              <a:gd name="connsiteX4" fmla="*/ 594341 w 2841152"/>
              <a:gd name="connsiteY4" fmla="*/ 1254035 h 2163720"/>
              <a:gd name="connsiteX5" fmla="*/ 672718 w 2841152"/>
              <a:gd name="connsiteY5" fmla="*/ 1214846 h 2163720"/>
              <a:gd name="connsiteX6" fmla="*/ 724969 w 2841152"/>
              <a:gd name="connsiteY6" fmla="*/ 1201783 h 2163720"/>
              <a:gd name="connsiteX7" fmla="*/ 803347 w 2841152"/>
              <a:gd name="connsiteY7" fmla="*/ 1162595 h 2163720"/>
              <a:gd name="connsiteX8" fmla="*/ 842535 w 2841152"/>
              <a:gd name="connsiteY8" fmla="*/ 1136469 h 2163720"/>
              <a:gd name="connsiteX9" fmla="*/ 960101 w 2841152"/>
              <a:gd name="connsiteY9" fmla="*/ 1071155 h 2163720"/>
              <a:gd name="connsiteX10" fmla="*/ 1064604 w 2841152"/>
              <a:gd name="connsiteY10" fmla="*/ 1005840 h 2163720"/>
              <a:gd name="connsiteX11" fmla="*/ 1103792 w 2841152"/>
              <a:gd name="connsiteY11" fmla="*/ 992777 h 2163720"/>
              <a:gd name="connsiteX12" fmla="*/ 1221358 w 2841152"/>
              <a:gd name="connsiteY12" fmla="*/ 901337 h 2163720"/>
              <a:gd name="connsiteX13" fmla="*/ 1299735 w 2841152"/>
              <a:gd name="connsiteY13" fmla="*/ 849086 h 2163720"/>
              <a:gd name="connsiteX14" fmla="*/ 1365049 w 2841152"/>
              <a:gd name="connsiteY14" fmla="*/ 783772 h 2163720"/>
              <a:gd name="connsiteX15" fmla="*/ 1391175 w 2841152"/>
              <a:gd name="connsiteY15" fmla="*/ 744583 h 2163720"/>
              <a:gd name="connsiteX16" fmla="*/ 1469552 w 2841152"/>
              <a:gd name="connsiteY16" fmla="*/ 666206 h 2163720"/>
              <a:gd name="connsiteX17" fmla="*/ 1508741 w 2841152"/>
              <a:gd name="connsiteY17" fmla="*/ 627017 h 2163720"/>
              <a:gd name="connsiteX18" fmla="*/ 1600181 w 2841152"/>
              <a:gd name="connsiteY18" fmla="*/ 561703 h 2163720"/>
              <a:gd name="connsiteX19" fmla="*/ 1626307 w 2841152"/>
              <a:gd name="connsiteY19" fmla="*/ 522515 h 2163720"/>
              <a:gd name="connsiteX20" fmla="*/ 1704684 w 2841152"/>
              <a:gd name="connsiteY20" fmla="*/ 470263 h 2163720"/>
              <a:gd name="connsiteX21" fmla="*/ 1769998 w 2841152"/>
              <a:gd name="connsiteY21" fmla="*/ 391886 h 2163720"/>
              <a:gd name="connsiteX22" fmla="*/ 1835312 w 2841152"/>
              <a:gd name="connsiteY22" fmla="*/ 326572 h 2163720"/>
              <a:gd name="connsiteX23" fmla="*/ 1900627 w 2841152"/>
              <a:gd name="connsiteY23" fmla="*/ 248195 h 2163720"/>
              <a:gd name="connsiteX24" fmla="*/ 1965941 w 2841152"/>
              <a:gd name="connsiteY24" fmla="*/ 169817 h 2163720"/>
              <a:gd name="connsiteX25" fmla="*/ 2031255 w 2841152"/>
              <a:gd name="connsiteY25" fmla="*/ 52252 h 2163720"/>
              <a:gd name="connsiteX26" fmla="*/ 2070444 w 2841152"/>
              <a:gd name="connsiteY26" fmla="*/ 0 h 2163720"/>
              <a:gd name="connsiteX27" fmla="*/ 2828089 w 2841152"/>
              <a:gd name="connsiteY27" fmla="*/ 0 h 2163720"/>
              <a:gd name="connsiteX28" fmla="*/ 2841152 w 2841152"/>
              <a:gd name="connsiteY28" fmla="*/ 365761 h 2163720"/>
              <a:gd name="connsiteX29" fmla="*/ 2632147 w 2841152"/>
              <a:gd name="connsiteY29" fmla="*/ 744583 h 2163720"/>
              <a:gd name="connsiteX30" fmla="*/ 2201072 w 2841152"/>
              <a:gd name="connsiteY30" fmla="*/ 1097280 h 2163720"/>
              <a:gd name="connsiteX31" fmla="*/ 1809187 w 2841152"/>
              <a:gd name="connsiteY31" fmla="*/ 1815737 h 2163720"/>
              <a:gd name="connsiteX32" fmla="*/ 1809187 w 2841152"/>
              <a:gd name="connsiteY32" fmla="*/ 2103120 h 2163720"/>
              <a:gd name="connsiteX33" fmla="*/ 1584052 w 2841152"/>
              <a:gd name="connsiteY33" fmla="*/ 2163720 h 2163720"/>
              <a:gd name="connsiteX34" fmla="*/ 973164 w 2841152"/>
              <a:gd name="connsiteY34" fmla="*/ 1593669 h 2163720"/>
              <a:gd name="connsiteX35" fmla="*/ 358715 w 2841152"/>
              <a:gd name="connsiteY35" fmla="*/ 1366344 h 2163720"/>
              <a:gd name="connsiteX36" fmla="*/ 0 w 2841152"/>
              <a:gd name="connsiteY36" fmla="*/ 1363902 h 2163720"/>
              <a:gd name="connsiteX0" fmla="*/ 215518 w 2841152"/>
              <a:gd name="connsiteY0" fmla="*/ 1293223 h 2163720"/>
              <a:gd name="connsiteX1" fmla="*/ 13829 w 2841152"/>
              <a:gd name="connsiteY1" fmla="*/ 1344608 h 2163720"/>
              <a:gd name="connsiteX2" fmla="*/ 333084 w 2841152"/>
              <a:gd name="connsiteY2" fmla="*/ 1306286 h 2163720"/>
              <a:gd name="connsiteX3" fmla="*/ 476775 w 2841152"/>
              <a:gd name="connsiteY3" fmla="*/ 1280160 h 2163720"/>
              <a:gd name="connsiteX4" fmla="*/ 594341 w 2841152"/>
              <a:gd name="connsiteY4" fmla="*/ 1254035 h 2163720"/>
              <a:gd name="connsiteX5" fmla="*/ 672718 w 2841152"/>
              <a:gd name="connsiteY5" fmla="*/ 1214846 h 2163720"/>
              <a:gd name="connsiteX6" fmla="*/ 724969 w 2841152"/>
              <a:gd name="connsiteY6" fmla="*/ 1201783 h 2163720"/>
              <a:gd name="connsiteX7" fmla="*/ 803347 w 2841152"/>
              <a:gd name="connsiteY7" fmla="*/ 1162595 h 2163720"/>
              <a:gd name="connsiteX8" fmla="*/ 842535 w 2841152"/>
              <a:gd name="connsiteY8" fmla="*/ 1136469 h 2163720"/>
              <a:gd name="connsiteX9" fmla="*/ 960101 w 2841152"/>
              <a:gd name="connsiteY9" fmla="*/ 1071155 h 2163720"/>
              <a:gd name="connsiteX10" fmla="*/ 1064604 w 2841152"/>
              <a:gd name="connsiteY10" fmla="*/ 1005840 h 2163720"/>
              <a:gd name="connsiteX11" fmla="*/ 1103792 w 2841152"/>
              <a:gd name="connsiteY11" fmla="*/ 992777 h 2163720"/>
              <a:gd name="connsiteX12" fmla="*/ 1221358 w 2841152"/>
              <a:gd name="connsiteY12" fmla="*/ 901337 h 2163720"/>
              <a:gd name="connsiteX13" fmla="*/ 1299735 w 2841152"/>
              <a:gd name="connsiteY13" fmla="*/ 849086 h 2163720"/>
              <a:gd name="connsiteX14" fmla="*/ 1365049 w 2841152"/>
              <a:gd name="connsiteY14" fmla="*/ 783772 h 2163720"/>
              <a:gd name="connsiteX15" fmla="*/ 1391175 w 2841152"/>
              <a:gd name="connsiteY15" fmla="*/ 744583 h 2163720"/>
              <a:gd name="connsiteX16" fmla="*/ 1469552 w 2841152"/>
              <a:gd name="connsiteY16" fmla="*/ 666206 h 2163720"/>
              <a:gd name="connsiteX17" fmla="*/ 1508741 w 2841152"/>
              <a:gd name="connsiteY17" fmla="*/ 627017 h 2163720"/>
              <a:gd name="connsiteX18" fmla="*/ 1600181 w 2841152"/>
              <a:gd name="connsiteY18" fmla="*/ 561703 h 2163720"/>
              <a:gd name="connsiteX19" fmla="*/ 1626307 w 2841152"/>
              <a:gd name="connsiteY19" fmla="*/ 522515 h 2163720"/>
              <a:gd name="connsiteX20" fmla="*/ 1704684 w 2841152"/>
              <a:gd name="connsiteY20" fmla="*/ 470263 h 2163720"/>
              <a:gd name="connsiteX21" fmla="*/ 1769998 w 2841152"/>
              <a:gd name="connsiteY21" fmla="*/ 391886 h 2163720"/>
              <a:gd name="connsiteX22" fmla="*/ 1835312 w 2841152"/>
              <a:gd name="connsiteY22" fmla="*/ 326572 h 2163720"/>
              <a:gd name="connsiteX23" fmla="*/ 1900627 w 2841152"/>
              <a:gd name="connsiteY23" fmla="*/ 248195 h 2163720"/>
              <a:gd name="connsiteX24" fmla="*/ 1965941 w 2841152"/>
              <a:gd name="connsiteY24" fmla="*/ 169817 h 2163720"/>
              <a:gd name="connsiteX25" fmla="*/ 2031255 w 2841152"/>
              <a:gd name="connsiteY25" fmla="*/ 52252 h 2163720"/>
              <a:gd name="connsiteX26" fmla="*/ 2070444 w 2841152"/>
              <a:gd name="connsiteY26" fmla="*/ 0 h 2163720"/>
              <a:gd name="connsiteX27" fmla="*/ 2828089 w 2841152"/>
              <a:gd name="connsiteY27" fmla="*/ 0 h 2163720"/>
              <a:gd name="connsiteX28" fmla="*/ 2841152 w 2841152"/>
              <a:gd name="connsiteY28" fmla="*/ 365761 h 2163720"/>
              <a:gd name="connsiteX29" fmla="*/ 2632147 w 2841152"/>
              <a:gd name="connsiteY29" fmla="*/ 744583 h 2163720"/>
              <a:gd name="connsiteX30" fmla="*/ 2201072 w 2841152"/>
              <a:gd name="connsiteY30" fmla="*/ 1097280 h 2163720"/>
              <a:gd name="connsiteX31" fmla="*/ 1809187 w 2841152"/>
              <a:gd name="connsiteY31" fmla="*/ 1815737 h 2163720"/>
              <a:gd name="connsiteX32" fmla="*/ 1809187 w 2841152"/>
              <a:gd name="connsiteY32" fmla="*/ 2103120 h 2163720"/>
              <a:gd name="connsiteX33" fmla="*/ 1584052 w 2841152"/>
              <a:gd name="connsiteY33" fmla="*/ 2163720 h 2163720"/>
              <a:gd name="connsiteX34" fmla="*/ 953202 w 2841152"/>
              <a:gd name="connsiteY34" fmla="*/ 1524504 h 2163720"/>
              <a:gd name="connsiteX35" fmla="*/ 358715 w 2841152"/>
              <a:gd name="connsiteY35" fmla="*/ 1366344 h 2163720"/>
              <a:gd name="connsiteX36" fmla="*/ 0 w 2841152"/>
              <a:gd name="connsiteY36" fmla="*/ 1363902 h 2163720"/>
              <a:gd name="connsiteX0" fmla="*/ 201689 w 2827323"/>
              <a:gd name="connsiteY0" fmla="*/ 1293223 h 2163720"/>
              <a:gd name="connsiteX1" fmla="*/ 0 w 2827323"/>
              <a:gd name="connsiteY1" fmla="*/ 1344608 h 2163720"/>
              <a:gd name="connsiteX2" fmla="*/ 319255 w 2827323"/>
              <a:gd name="connsiteY2" fmla="*/ 1306286 h 2163720"/>
              <a:gd name="connsiteX3" fmla="*/ 462946 w 2827323"/>
              <a:gd name="connsiteY3" fmla="*/ 1280160 h 2163720"/>
              <a:gd name="connsiteX4" fmla="*/ 580512 w 2827323"/>
              <a:gd name="connsiteY4" fmla="*/ 1254035 h 2163720"/>
              <a:gd name="connsiteX5" fmla="*/ 658889 w 2827323"/>
              <a:gd name="connsiteY5" fmla="*/ 1214846 h 2163720"/>
              <a:gd name="connsiteX6" fmla="*/ 711140 w 2827323"/>
              <a:gd name="connsiteY6" fmla="*/ 1201783 h 2163720"/>
              <a:gd name="connsiteX7" fmla="*/ 789518 w 2827323"/>
              <a:gd name="connsiteY7" fmla="*/ 1162595 h 2163720"/>
              <a:gd name="connsiteX8" fmla="*/ 828706 w 2827323"/>
              <a:gd name="connsiteY8" fmla="*/ 1136469 h 2163720"/>
              <a:gd name="connsiteX9" fmla="*/ 946272 w 2827323"/>
              <a:gd name="connsiteY9" fmla="*/ 1071155 h 2163720"/>
              <a:gd name="connsiteX10" fmla="*/ 1050775 w 2827323"/>
              <a:gd name="connsiteY10" fmla="*/ 1005840 h 2163720"/>
              <a:gd name="connsiteX11" fmla="*/ 1089963 w 2827323"/>
              <a:gd name="connsiteY11" fmla="*/ 992777 h 2163720"/>
              <a:gd name="connsiteX12" fmla="*/ 1207529 w 2827323"/>
              <a:gd name="connsiteY12" fmla="*/ 901337 h 2163720"/>
              <a:gd name="connsiteX13" fmla="*/ 1285906 w 2827323"/>
              <a:gd name="connsiteY13" fmla="*/ 849086 h 2163720"/>
              <a:gd name="connsiteX14" fmla="*/ 1351220 w 2827323"/>
              <a:gd name="connsiteY14" fmla="*/ 783772 h 2163720"/>
              <a:gd name="connsiteX15" fmla="*/ 1377346 w 2827323"/>
              <a:gd name="connsiteY15" fmla="*/ 744583 h 2163720"/>
              <a:gd name="connsiteX16" fmla="*/ 1455723 w 2827323"/>
              <a:gd name="connsiteY16" fmla="*/ 666206 h 2163720"/>
              <a:gd name="connsiteX17" fmla="*/ 1494912 w 2827323"/>
              <a:gd name="connsiteY17" fmla="*/ 627017 h 2163720"/>
              <a:gd name="connsiteX18" fmla="*/ 1586352 w 2827323"/>
              <a:gd name="connsiteY18" fmla="*/ 561703 h 2163720"/>
              <a:gd name="connsiteX19" fmla="*/ 1612478 w 2827323"/>
              <a:gd name="connsiteY19" fmla="*/ 522515 h 2163720"/>
              <a:gd name="connsiteX20" fmla="*/ 1690855 w 2827323"/>
              <a:gd name="connsiteY20" fmla="*/ 470263 h 2163720"/>
              <a:gd name="connsiteX21" fmla="*/ 1756169 w 2827323"/>
              <a:gd name="connsiteY21" fmla="*/ 391886 h 2163720"/>
              <a:gd name="connsiteX22" fmla="*/ 1821483 w 2827323"/>
              <a:gd name="connsiteY22" fmla="*/ 326572 h 2163720"/>
              <a:gd name="connsiteX23" fmla="*/ 1886798 w 2827323"/>
              <a:gd name="connsiteY23" fmla="*/ 248195 h 2163720"/>
              <a:gd name="connsiteX24" fmla="*/ 1952112 w 2827323"/>
              <a:gd name="connsiteY24" fmla="*/ 169817 h 2163720"/>
              <a:gd name="connsiteX25" fmla="*/ 2017426 w 2827323"/>
              <a:gd name="connsiteY25" fmla="*/ 52252 h 2163720"/>
              <a:gd name="connsiteX26" fmla="*/ 2056615 w 2827323"/>
              <a:gd name="connsiteY26" fmla="*/ 0 h 2163720"/>
              <a:gd name="connsiteX27" fmla="*/ 2814260 w 2827323"/>
              <a:gd name="connsiteY27" fmla="*/ 0 h 2163720"/>
              <a:gd name="connsiteX28" fmla="*/ 2827323 w 2827323"/>
              <a:gd name="connsiteY28" fmla="*/ 365761 h 2163720"/>
              <a:gd name="connsiteX29" fmla="*/ 2618318 w 2827323"/>
              <a:gd name="connsiteY29" fmla="*/ 744583 h 2163720"/>
              <a:gd name="connsiteX30" fmla="*/ 2187243 w 2827323"/>
              <a:gd name="connsiteY30" fmla="*/ 1097280 h 2163720"/>
              <a:gd name="connsiteX31" fmla="*/ 1795358 w 2827323"/>
              <a:gd name="connsiteY31" fmla="*/ 1815737 h 2163720"/>
              <a:gd name="connsiteX32" fmla="*/ 1795358 w 2827323"/>
              <a:gd name="connsiteY32" fmla="*/ 2103120 h 2163720"/>
              <a:gd name="connsiteX33" fmla="*/ 1570223 w 2827323"/>
              <a:gd name="connsiteY33" fmla="*/ 2163720 h 2163720"/>
              <a:gd name="connsiteX34" fmla="*/ 939373 w 2827323"/>
              <a:gd name="connsiteY34" fmla="*/ 1524504 h 2163720"/>
              <a:gd name="connsiteX35" fmla="*/ 344886 w 2827323"/>
              <a:gd name="connsiteY35" fmla="*/ 1366344 h 2163720"/>
              <a:gd name="connsiteX36" fmla="*/ 143016 w 2827323"/>
              <a:gd name="connsiteY36" fmla="*/ 1359580 h 2163720"/>
              <a:gd name="connsiteX0" fmla="*/ 201689 w 2827323"/>
              <a:gd name="connsiteY0" fmla="*/ 1293223 h 2163720"/>
              <a:gd name="connsiteX1" fmla="*/ 0 w 2827323"/>
              <a:gd name="connsiteY1" fmla="*/ 1344608 h 2163720"/>
              <a:gd name="connsiteX2" fmla="*/ 319255 w 2827323"/>
              <a:gd name="connsiteY2" fmla="*/ 1306286 h 2163720"/>
              <a:gd name="connsiteX3" fmla="*/ 462946 w 2827323"/>
              <a:gd name="connsiteY3" fmla="*/ 1280160 h 2163720"/>
              <a:gd name="connsiteX4" fmla="*/ 580512 w 2827323"/>
              <a:gd name="connsiteY4" fmla="*/ 1254035 h 2163720"/>
              <a:gd name="connsiteX5" fmla="*/ 658889 w 2827323"/>
              <a:gd name="connsiteY5" fmla="*/ 1214846 h 2163720"/>
              <a:gd name="connsiteX6" fmla="*/ 711140 w 2827323"/>
              <a:gd name="connsiteY6" fmla="*/ 1201783 h 2163720"/>
              <a:gd name="connsiteX7" fmla="*/ 789518 w 2827323"/>
              <a:gd name="connsiteY7" fmla="*/ 1162595 h 2163720"/>
              <a:gd name="connsiteX8" fmla="*/ 828706 w 2827323"/>
              <a:gd name="connsiteY8" fmla="*/ 1136469 h 2163720"/>
              <a:gd name="connsiteX9" fmla="*/ 946272 w 2827323"/>
              <a:gd name="connsiteY9" fmla="*/ 1071155 h 2163720"/>
              <a:gd name="connsiteX10" fmla="*/ 1050775 w 2827323"/>
              <a:gd name="connsiteY10" fmla="*/ 1005840 h 2163720"/>
              <a:gd name="connsiteX11" fmla="*/ 1089963 w 2827323"/>
              <a:gd name="connsiteY11" fmla="*/ 992777 h 2163720"/>
              <a:gd name="connsiteX12" fmla="*/ 1207529 w 2827323"/>
              <a:gd name="connsiteY12" fmla="*/ 901337 h 2163720"/>
              <a:gd name="connsiteX13" fmla="*/ 1285906 w 2827323"/>
              <a:gd name="connsiteY13" fmla="*/ 849086 h 2163720"/>
              <a:gd name="connsiteX14" fmla="*/ 1351220 w 2827323"/>
              <a:gd name="connsiteY14" fmla="*/ 783772 h 2163720"/>
              <a:gd name="connsiteX15" fmla="*/ 1377346 w 2827323"/>
              <a:gd name="connsiteY15" fmla="*/ 744583 h 2163720"/>
              <a:gd name="connsiteX16" fmla="*/ 1455723 w 2827323"/>
              <a:gd name="connsiteY16" fmla="*/ 666206 h 2163720"/>
              <a:gd name="connsiteX17" fmla="*/ 1494912 w 2827323"/>
              <a:gd name="connsiteY17" fmla="*/ 627017 h 2163720"/>
              <a:gd name="connsiteX18" fmla="*/ 1586352 w 2827323"/>
              <a:gd name="connsiteY18" fmla="*/ 561703 h 2163720"/>
              <a:gd name="connsiteX19" fmla="*/ 1612478 w 2827323"/>
              <a:gd name="connsiteY19" fmla="*/ 522515 h 2163720"/>
              <a:gd name="connsiteX20" fmla="*/ 1690855 w 2827323"/>
              <a:gd name="connsiteY20" fmla="*/ 470263 h 2163720"/>
              <a:gd name="connsiteX21" fmla="*/ 1756169 w 2827323"/>
              <a:gd name="connsiteY21" fmla="*/ 391886 h 2163720"/>
              <a:gd name="connsiteX22" fmla="*/ 1821483 w 2827323"/>
              <a:gd name="connsiteY22" fmla="*/ 326572 h 2163720"/>
              <a:gd name="connsiteX23" fmla="*/ 1886798 w 2827323"/>
              <a:gd name="connsiteY23" fmla="*/ 248195 h 2163720"/>
              <a:gd name="connsiteX24" fmla="*/ 1952112 w 2827323"/>
              <a:gd name="connsiteY24" fmla="*/ 169817 h 2163720"/>
              <a:gd name="connsiteX25" fmla="*/ 2017426 w 2827323"/>
              <a:gd name="connsiteY25" fmla="*/ 52252 h 2163720"/>
              <a:gd name="connsiteX26" fmla="*/ 2056615 w 2827323"/>
              <a:gd name="connsiteY26" fmla="*/ 0 h 2163720"/>
              <a:gd name="connsiteX27" fmla="*/ 2814260 w 2827323"/>
              <a:gd name="connsiteY27" fmla="*/ 0 h 2163720"/>
              <a:gd name="connsiteX28" fmla="*/ 2827323 w 2827323"/>
              <a:gd name="connsiteY28" fmla="*/ 365761 h 2163720"/>
              <a:gd name="connsiteX29" fmla="*/ 2618318 w 2827323"/>
              <a:gd name="connsiteY29" fmla="*/ 744583 h 2163720"/>
              <a:gd name="connsiteX30" fmla="*/ 2187243 w 2827323"/>
              <a:gd name="connsiteY30" fmla="*/ 1097280 h 2163720"/>
              <a:gd name="connsiteX31" fmla="*/ 1795358 w 2827323"/>
              <a:gd name="connsiteY31" fmla="*/ 1815737 h 2163720"/>
              <a:gd name="connsiteX32" fmla="*/ 1795358 w 2827323"/>
              <a:gd name="connsiteY32" fmla="*/ 2103120 h 2163720"/>
              <a:gd name="connsiteX33" fmla="*/ 1570223 w 2827323"/>
              <a:gd name="connsiteY33" fmla="*/ 2163720 h 2163720"/>
              <a:gd name="connsiteX34" fmla="*/ 939373 w 2827323"/>
              <a:gd name="connsiteY34" fmla="*/ 1524504 h 2163720"/>
              <a:gd name="connsiteX35" fmla="*/ 356292 w 2827323"/>
              <a:gd name="connsiteY35" fmla="*/ 1362021 h 2163720"/>
              <a:gd name="connsiteX36" fmla="*/ 143016 w 2827323"/>
              <a:gd name="connsiteY36" fmla="*/ 1359580 h 2163720"/>
              <a:gd name="connsiteX0" fmla="*/ 201689 w 2827323"/>
              <a:gd name="connsiteY0" fmla="*/ 1293223 h 2163720"/>
              <a:gd name="connsiteX1" fmla="*/ 0 w 2827323"/>
              <a:gd name="connsiteY1" fmla="*/ 1344608 h 2163720"/>
              <a:gd name="connsiteX2" fmla="*/ 319255 w 2827323"/>
              <a:gd name="connsiteY2" fmla="*/ 1306286 h 2163720"/>
              <a:gd name="connsiteX3" fmla="*/ 462946 w 2827323"/>
              <a:gd name="connsiteY3" fmla="*/ 1280160 h 2163720"/>
              <a:gd name="connsiteX4" fmla="*/ 580512 w 2827323"/>
              <a:gd name="connsiteY4" fmla="*/ 1254035 h 2163720"/>
              <a:gd name="connsiteX5" fmla="*/ 658889 w 2827323"/>
              <a:gd name="connsiteY5" fmla="*/ 1214846 h 2163720"/>
              <a:gd name="connsiteX6" fmla="*/ 711140 w 2827323"/>
              <a:gd name="connsiteY6" fmla="*/ 1201783 h 2163720"/>
              <a:gd name="connsiteX7" fmla="*/ 789518 w 2827323"/>
              <a:gd name="connsiteY7" fmla="*/ 1162595 h 2163720"/>
              <a:gd name="connsiteX8" fmla="*/ 828706 w 2827323"/>
              <a:gd name="connsiteY8" fmla="*/ 1136469 h 2163720"/>
              <a:gd name="connsiteX9" fmla="*/ 946272 w 2827323"/>
              <a:gd name="connsiteY9" fmla="*/ 1071155 h 2163720"/>
              <a:gd name="connsiteX10" fmla="*/ 1050775 w 2827323"/>
              <a:gd name="connsiteY10" fmla="*/ 1005840 h 2163720"/>
              <a:gd name="connsiteX11" fmla="*/ 1089963 w 2827323"/>
              <a:gd name="connsiteY11" fmla="*/ 992777 h 2163720"/>
              <a:gd name="connsiteX12" fmla="*/ 1207529 w 2827323"/>
              <a:gd name="connsiteY12" fmla="*/ 901337 h 2163720"/>
              <a:gd name="connsiteX13" fmla="*/ 1285906 w 2827323"/>
              <a:gd name="connsiteY13" fmla="*/ 849086 h 2163720"/>
              <a:gd name="connsiteX14" fmla="*/ 1351220 w 2827323"/>
              <a:gd name="connsiteY14" fmla="*/ 783772 h 2163720"/>
              <a:gd name="connsiteX15" fmla="*/ 1377346 w 2827323"/>
              <a:gd name="connsiteY15" fmla="*/ 744583 h 2163720"/>
              <a:gd name="connsiteX16" fmla="*/ 1455723 w 2827323"/>
              <a:gd name="connsiteY16" fmla="*/ 666206 h 2163720"/>
              <a:gd name="connsiteX17" fmla="*/ 1494912 w 2827323"/>
              <a:gd name="connsiteY17" fmla="*/ 627017 h 2163720"/>
              <a:gd name="connsiteX18" fmla="*/ 1586352 w 2827323"/>
              <a:gd name="connsiteY18" fmla="*/ 561703 h 2163720"/>
              <a:gd name="connsiteX19" fmla="*/ 1612478 w 2827323"/>
              <a:gd name="connsiteY19" fmla="*/ 522515 h 2163720"/>
              <a:gd name="connsiteX20" fmla="*/ 1690855 w 2827323"/>
              <a:gd name="connsiteY20" fmla="*/ 470263 h 2163720"/>
              <a:gd name="connsiteX21" fmla="*/ 1756169 w 2827323"/>
              <a:gd name="connsiteY21" fmla="*/ 391886 h 2163720"/>
              <a:gd name="connsiteX22" fmla="*/ 1821483 w 2827323"/>
              <a:gd name="connsiteY22" fmla="*/ 326572 h 2163720"/>
              <a:gd name="connsiteX23" fmla="*/ 1886798 w 2827323"/>
              <a:gd name="connsiteY23" fmla="*/ 248195 h 2163720"/>
              <a:gd name="connsiteX24" fmla="*/ 1952112 w 2827323"/>
              <a:gd name="connsiteY24" fmla="*/ 169817 h 2163720"/>
              <a:gd name="connsiteX25" fmla="*/ 2017426 w 2827323"/>
              <a:gd name="connsiteY25" fmla="*/ 52252 h 2163720"/>
              <a:gd name="connsiteX26" fmla="*/ 2056615 w 2827323"/>
              <a:gd name="connsiteY26" fmla="*/ 0 h 2163720"/>
              <a:gd name="connsiteX27" fmla="*/ 2814260 w 2827323"/>
              <a:gd name="connsiteY27" fmla="*/ 0 h 2163720"/>
              <a:gd name="connsiteX28" fmla="*/ 2827323 w 2827323"/>
              <a:gd name="connsiteY28" fmla="*/ 365761 h 2163720"/>
              <a:gd name="connsiteX29" fmla="*/ 2618318 w 2827323"/>
              <a:gd name="connsiteY29" fmla="*/ 744583 h 2163720"/>
              <a:gd name="connsiteX30" fmla="*/ 2187243 w 2827323"/>
              <a:gd name="connsiteY30" fmla="*/ 1097280 h 2163720"/>
              <a:gd name="connsiteX31" fmla="*/ 1795358 w 2827323"/>
              <a:gd name="connsiteY31" fmla="*/ 1815737 h 2163720"/>
              <a:gd name="connsiteX32" fmla="*/ 1795358 w 2827323"/>
              <a:gd name="connsiteY32" fmla="*/ 2103120 h 2163720"/>
              <a:gd name="connsiteX33" fmla="*/ 1570223 w 2827323"/>
              <a:gd name="connsiteY33" fmla="*/ 2163720 h 2163720"/>
              <a:gd name="connsiteX34" fmla="*/ 936522 w 2827323"/>
              <a:gd name="connsiteY34" fmla="*/ 1502890 h 2163720"/>
              <a:gd name="connsiteX35" fmla="*/ 356292 w 2827323"/>
              <a:gd name="connsiteY35" fmla="*/ 1362021 h 2163720"/>
              <a:gd name="connsiteX36" fmla="*/ 143016 w 2827323"/>
              <a:gd name="connsiteY36" fmla="*/ 1359580 h 2163720"/>
              <a:gd name="connsiteX0" fmla="*/ 201689 w 2827323"/>
              <a:gd name="connsiteY0" fmla="*/ 1293223 h 2181011"/>
              <a:gd name="connsiteX1" fmla="*/ 0 w 2827323"/>
              <a:gd name="connsiteY1" fmla="*/ 1344608 h 2181011"/>
              <a:gd name="connsiteX2" fmla="*/ 319255 w 2827323"/>
              <a:gd name="connsiteY2" fmla="*/ 1306286 h 2181011"/>
              <a:gd name="connsiteX3" fmla="*/ 462946 w 2827323"/>
              <a:gd name="connsiteY3" fmla="*/ 1280160 h 2181011"/>
              <a:gd name="connsiteX4" fmla="*/ 580512 w 2827323"/>
              <a:gd name="connsiteY4" fmla="*/ 1254035 h 2181011"/>
              <a:gd name="connsiteX5" fmla="*/ 658889 w 2827323"/>
              <a:gd name="connsiteY5" fmla="*/ 1214846 h 2181011"/>
              <a:gd name="connsiteX6" fmla="*/ 711140 w 2827323"/>
              <a:gd name="connsiteY6" fmla="*/ 1201783 h 2181011"/>
              <a:gd name="connsiteX7" fmla="*/ 789518 w 2827323"/>
              <a:gd name="connsiteY7" fmla="*/ 1162595 h 2181011"/>
              <a:gd name="connsiteX8" fmla="*/ 828706 w 2827323"/>
              <a:gd name="connsiteY8" fmla="*/ 1136469 h 2181011"/>
              <a:gd name="connsiteX9" fmla="*/ 946272 w 2827323"/>
              <a:gd name="connsiteY9" fmla="*/ 1071155 h 2181011"/>
              <a:gd name="connsiteX10" fmla="*/ 1050775 w 2827323"/>
              <a:gd name="connsiteY10" fmla="*/ 1005840 h 2181011"/>
              <a:gd name="connsiteX11" fmla="*/ 1089963 w 2827323"/>
              <a:gd name="connsiteY11" fmla="*/ 992777 h 2181011"/>
              <a:gd name="connsiteX12" fmla="*/ 1207529 w 2827323"/>
              <a:gd name="connsiteY12" fmla="*/ 901337 h 2181011"/>
              <a:gd name="connsiteX13" fmla="*/ 1285906 w 2827323"/>
              <a:gd name="connsiteY13" fmla="*/ 849086 h 2181011"/>
              <a:gd name="connsiteX14" fmla="*/ 1351220 w 2827323"/>
              <a:gd name="connsiteY14" fmla="*/ 783772 h 2181011"/>
              <a:gd name="connsiteX15" fmla="*/ 1377346 w 2827323"/>
              <a:gd name="connsiteY15" fmla="*/ 744583 h 2181011"/>
              <a:gd name="connsiteX16" fmla="*/ 1455723 w 2827323"/>
              <a:gd name="connsiteY16" fmla="*/ 666206 h 2181011"/>
              <a:gd name="connsiteX17" fmla="*/ 1494912 w 2827323"/>
              <a:gd name="connsiteY17" fmla="*/ 627017 h 2181011"/>
              <a:gd name="connsiteX18" fmla="*/ 1586352 w 2827323"/>
              <a:gd name="connsiteY18" fmla="*/ 561703 h 2181011"/>
              <a:gd name="connsiteX19" fmla="*/ 1612478 w 2827323"/>
              <a:gd name="connsiteY19" fmla="*/ 522515 h 2181011"/>
              <a:gd name="connsiteX20" fmla="*/ 1690855 w 2827323"/>
              <a:gd name="connsiteY20" fmla="*/ 470263 h 2181011"/>
              <a:gd name="connsiteX21" fmla="*/ 1756169 w 2827323"/>
              <a:gd name="connsiteY21" fmla="*/ 391886 h 2181011"/>
              <a:gd name="connsiteX22" fmla="*/ 1821483 w 2827323"/>
              <a:gd name="connsiteY22" fmla="*/ 326572 h 2181011"/>
              <a:gd name="connsiteX23" fmla="*/ 1886798 w 2827323"/>
              <a:gd name="connsiteY23" fmla="*/ 248195 h 2181011"/>
              <a:gd name="connsiteX24" fmla="*/ 1952112 w 2827323"/>
              <a:gd name="connsiteY24" fmla="*/ 169817 h 2181011"/>
              <a:gd name="connsiteX25" fmla="*/ 2017426 w 2827323"/>
              <a:gd name="connsiteY25" fmla="*/ 52252 h 2181011"/>
              <a:gd name="connsiteX26" fmla="*/ 2056615 w 2827323"/>
              <a:gd name="connsiteY26" fmla="*/ 0 h 2181011"/>
              <a:gd name="connsiteX27" fmla="*/ 2814260 w 2827323"/>
              <a:gd name="connsiteY27" fmla="*/ 0 h 2181011"/>
              <a:gd name="connsiteX28" fmla="*/ 2827323 w 2827323"/>
              <a:gd name="connsiteY28" fmla="*/ 365761 h 2181011"/>
              <a:gd name="connsiteX29" fmla="*/ 2618318 w 2827323"/>
              <a:gd name="connsiteY29" fmla="*/ 744583 h 2181011"/>
              <a:gd name="connsiteX30" fmla="*/ 2187243 w 2827323"/>
              <a:gd name="connsiteY30" fmla="*/ 1097280 h 2181011"/>
              <a:gd name="connsiteX31" fmla="*/ 1795358 w 2827323"/>
              <a:gd name="connsiteY31" fmla="*/ 1815737 h 2181011"/>
              <a:gd name="connsiteX32" fmla="*/ 1795358 w 2827323"/>
              <a:gd name="connsiteY32" fmla="*/ 2103120 h 2181011"/>
              <a:gd name="connsiteX33" fmla="*/ 1555965 w 2827323"/>
              <a:gd name="connsiteY33" fmla="*/ 2181011 h 2181011"/>
              <a:gd name="connsiteX34" fmla="*/ 936522 w 2827323"/>
              <a:gd name="connsiteY34" fmla="*/ 1502890 h 2181011"/>
              <a:gd name="connsiteX35" fmla="*/ 356292 w 2827323"/>
              <a:gd name="connsiteY35" fmla="*/ 1362021 h 2181011"/>
              <a:gd name="connsiteX36" fmla="*/ 143016 w 2827323"/>
              <a:gd name="connsiteY36" fmla="*/ 1359580 h 2181011"/>
              <a:gd name="connsiteX0" fmla="*/ 201689 w 2827323"/>
              <a:gd name="connsiteY0" fmla="*/ 1293223 h 2181011"/>
              <a:gd name="connsiteX1" fmla="*/ 0 w 2827323"/>
              <a:gd name="connsiteY1" fmla="*/ 1344608 h 2181011"/>
              <a:gd name="connsiteX2" fmla="*/ 319255 w 2827323"/>
              <a:gd name="connsiteY2" fmla="*/ 1306286 h 2181011"/>
              <a:gd name="connsiteX3" fmla="*/ 462946 w 2827323"/>
              <a:gd name="connsiteY3" fmla="*/ 1280160 h 2181011"/>
              <a:gd name="connsiteX4" fmla="*/ 580512 w 2827323"/>
              <a:gd name="connsiteY4" fmla="*/ 1254035 h 2181011"/>
              <a:gd name="connsiteX5" fmla="*/ 658889 w 2827323"/>
              <a:gd name="connsiteY5" fmla="*/ 1214846 h 2181011"/>
              <a:gd name="connsiteX6" fmla="*/ 711140 w 2827323"/>
              <a:gd name="connsiteY6" fmla="*/ 1201783 h 2181011"/>
              <a:gd name="connsiteX7" fmla="*/ 789518 w 2827323"/>
              <a:gd name="connsiteY7" fmla="*/ 1162595 h 2181011"/>
              <a:gd name="connsiteX8" fmla="*/ 828706 w 2827323"/>
              <a:gd name="connsiteY8" fmla="*/ 1136469 h 2181011"/>
              <a:gd name="connsiteX9" fmla="*/ 946272 w 2827323"/>
              <a:gd name="connsiteY9" fmla="*/ 1071155 h 2181011"/>
              <a:gd name="connsiteX10" fmla="*/ 1050775 w 2827323"/>
              <a:gd name="connsiteY10" fmla="*/ 1005840 h 2181011"/>
              <a:gd name="connsiteX11" fmla="*/ 1089963 w 2827323"/>
              <a:gd name="connsiteY11" fmla="*/ 992777 h 2181011"/>
              <a:gd name="connsiteX12" fmla="*/ 1207529 w 2827323"/>
              <a:gd name="connsiteY12" fmla="*/ 901337 h 2181011"/>
              <a:gd name="connsiteX13" fmla="*/ 1285906 w 2827323"/>
              <a:gd name="connsiteY13" fmla="*/ 849086 h 2181011"/>
              <a:gd name="connsiteX14" fmla="*/ 1351220 w 2827323"/>
              <a:gd name="connsiteY14" fmla="*/ 783772 h 2181011"/>
              <a:gd name="connsiteX15" fmla="*/ 1377346 w 2827323"/>
              <a:gd name="connsiteY15" fmla="*/ 744583 h 2181011"/>
              <a:gd name="connsiteX16" fmla="*/ 1455723 w 2827323"/>
              <a:gd name="connsiteY16" fmla="*/ 666206 h 2181011"/>
              <a:gd name="connsiteX17" fmla="*/ 1494912 w 2827323"/>
              <a:gd name="connsiteY17" fmla="*/ 627017 h 2181011"/>
              <a:gd name="connsiteX18" fmla="*/ 1586352 w 2827323"/>
              <a:gd name="connsiteY18" fmla="*/ 561703 h 2181011"/>
              <a:gd name="connsiteX19" fmla="*/ 1612478 w 2827323"/>
              <a:gd name="connsiteY19" fmla="*/ 522515 h 2181011"/>
              <a:gd name="connsiteX20" fmla="*/ 1690855 w 2827323"/>
              <a:gd name="connsiteY20" fmla="*/ 470263 h 2181011"/>
              <a:gd name="connsiteX21" fmla="*/ 1756169 w 2827323"/>
              <a:gd name="connsiteY21" fmla="*/ 391886 h 2181011"/>
              <a:gd name="connsiteX22" fmla="*/ 1821483 w 2827323"/>
              <a:gd name="connsiteY22" fmla="*/ 326572 h 2181011"/>
              <a:gd name="connsiteX23" fmla="*/ 1886798 w 2827323"/>
              <a:gd name="connsiteY23" fmla="*/ 248195 h 2181011"/>
              <a:gd name="connsiteX24" fmla="*/ 1952112 w 2827323"/>
              <a:gd name="connsiteY24" fmla="*/ 169817 h 2181011"/>
              <a:gd name="connsiteX25" fmla="*/ 2017426 w 2827323"/>
              <a:gd name="connsiteY25" fmla="*/ 52252 h 2181011"/>
              <a:gd name="connsiteX26" fmla="*/ 2056615 w 2827323"/>
              <a:gd name="connsiteY26" fmla="*/ 0 h 2181011"/>
              <a:gd name="connsiteX27" fmla="*/ 2814260 w 2827323"/>
              <a:gd name="connsiteY27" fmla="*/ 0 h 2181011"/>
              <a:gd name="connsiteX28" fmla="*/ 2827323 w 2827323"/>
              <a:gd name="connsiteY28" fmla="*/ 365761 h 2181011"/>
              <a:gd name="connsiteX29" fmla="*/ 2618318 w 2827323"/>
              <a:gd name="connsiteY29" fmla="*/ 744583 h 2181011"/>
              <a:gd name="connsiteX30" fmla="*/ 2187243 w 2827323"/>
              <a:gd name="connsiteY30" fmla="*/ 1097280 h 2181011"/>
              <a:gd name="connsiteX31" fmla="*/ 1795358 w 2827323"/>
              <a:gd name="connsiteY31" fmla="*/ 1815737 h 2181011"/>
              <a:gd name="connsiteX32" fmla="*/ 1795358 w 2827323"/>
              <a:gd name="connsiteY32" fmla="*/ 2103120 h 2181011"/>
              <a:gd name="connsiteX33" fmla="*/ 1555965 w 2827323"/>
              <a:gd name="connsiteY33" fmla="*/ 2181011 h 2181011"/>
              <a:gd name="connsiteX34" fmla="*/ 945077 w 2827323"/>
              <a:gd name="connsiteY34" fmla="*/ 1520181 h 2181011"/>
              <a:gd name="connsiteX35" fmla="*/ 356292 w 2827323"/>
              <a:gd name="connsiteY35" fmla="*/ 1362021 h 2181011"/>
              <a:gd name="connsiteX36" fmla="*/ 143016 w 2827323"/>
              <a:gd name="connsiteY36" fmla="*/ 1359580 h 2181011"/>
              <a:gd name="connsiteX0" fmla="*/ 201689 w 2827323"/>
              <a:gd name="connsiteY0" fmla="*/ 1293223 h 2220592"/>
              <a:gd name="connsiteX1" fmla="*/ 0 w 2827323"/>
              <a:gd name="connsiteY1" fmla="*/ 1344608 h 2220592"/>
              <a:gd name="connsiteX2" fmla="*/ 319255 w 2827323"/>
              <a:gd name="connsiteY2" fmla="*/ 1306286 h 2220592"/>
              <a:gd name="connsiteX3" fmla="*/ 462946 w 2827323"/>
              <a:gd name="connsiteY3" fmla="*/ 1280160 h 2220592"/>
              <a:gd name="connsiteX4" fmla="*/ 580512 w 2827323"/>
              <a:gd name="connsiteY4" fmla="*/ 1254035 h 2220592"/>
              <a:gd name="connsiteX5" fmla="*/ 658889 w 2827323"/>
              <a:gd name="connsiteY5" fmla="*/ 1214846 h 2220592"/>
              <a:gd name="connsiteX6" fmla="*/ 711140 w 2827323"/>
              <a:gd name="connsiteY6" fmla="*/ 1201783 h 2220592"/>
              <a:gd name="connsiteX7" fmla="*/ 789518 w 2827323"/>
              <a:gd name="connsiteY7" fmla="*/ 1162595 h 2220592"/>
              <a:gd name="connsiteX8" fmla="*/ 828706 w 2827323"/>
              <a:gd name="connsiteY8" fmla="*/ 1136469 h 2220592"/>
              <a:gd name="connsiteX9" fmla="*/ 946272 w 2827323"/>
              <a:gd name="connsiteY9" fmla="*/ 1071155 h 2220592"/>
              <a:gd name="connsiteX10" fmla="*/ 1050775 w 2827323"/>
              <a:gd name="connsiteY10" fmla="*/ 1005840 h 2220592"/>
              <a:gd name="connsiteX11" fmla="*/ 1089963 w 2827323"/>
              <a:gd name="connsiteY11" fmla="*/ 992777 h 2220592"/>
              <a:gd name="connsiteX12" fmla="*/ 1207529 w 2827323"/>
              <a:gd name="connsiteY12" fmla="*/ 901337 h 2220592"/>
              <a:gd name="connsiteX13" fmla="*/ 1285906 w 2827323"/>
              <a:gd name="connsiteY13" fmla="*/ 849086 h 2220592"/>
              <a:gd name="connsiteX14" fmla="*/ 1351220 w 2827323"/>
              <a:gd name="connsiteY14" fmla="*/ 783772 h 2220592"/>
              <a:gd name="connsiteX15" fmla="*/ 1377346 w 2827323"/>
              <a:gd name="connsiteY15" fmla="*/ 744583 h 2220592"/>
              <a:gd name="connsiteX16" fmla="*/ 1455723 w 2827323"/>
              <a:gd name="connsiteY16" fmla="*/ 666206 h 2220592"/>
              <a:gd name="connsiteX17" fmla="*/ 1494912 w 2827323"/>
              <a:gd name="connsiteY17" fmla="*/ 627017 h 2220592"/>
              <a:gd name="connsiteX18" fmla="*/ 1586352 w 2827323"/>
              <a:gd name="connsiteY18" fmla="*/ 561703 h 2220592"/>
              <a:gd name="connsiteX19" fmla="*/ 1612478 w 2827323"/>
              <a:gd name="connsiteY19" fmla="*/ 522515 h 2220592"/>
              <a:gd name="connsiteX20" fmla="*/ 1690855 w 2827323"/>
              <a:gd name="connsiteY20" fmla="*/ 470263 h 2220592"/>
              <a:gd name="connsiteX21" fmla="*/ 1756169 w 2827323"/>
              <a:gd name="connsiteY21" fmla="*/ 391886 h 2220592"/>
              <a:gd name="connsiteX22" fmla="*/ 1821483 w 2827323"/>
              <a:gd name="connsiteY22" fmla="*/ 326572 h 2220592"/>
              <a:gd name="connsiteX23" fmla="*/ 1886798 w 2827323"/>
              <a:gd name="connsiteY23" fmla="*/ 248195 h 2220592"/>
              <a:gd name="connsiteX24" fmla="*/ 1952112 w 2827323"/>
              <a:gd name="connsiteY24" fmla="*/ 169817 h 2220592"/>
              <a:gd name="connsiteX25" fmla="*/ 2017426 w 2827323"/>
              <a:gd name="connsiteY25" fmla="*/ 52252 h 2220592"/>
              <a:gd name="connsiteX26" fmla="*/ 2056615 w 2827323"/>
              <a:gd name="connsiteY26" fmla="*/ 0 h 2220592"/>
              <a:gd name="connsiteX27" fmla="*/ 2814260 w 2827323"/>
              <a:gd name="connsiteY27" fmla="*/ 0 h 2220592"/>
              <a:gd name="connsiteX28" fmla="*/ 2827323 w 2827323"/>
              <a:gd name="connsiteY28" fmla="*/ 365761 h 2220592"/>
              <a:gd name="connsiteX29" fmla="*/ 2618318 w 2827323"/>
              <a:gd name="connsiteY29" fmla="*/ 744583 h 2220592"/>
              <a:gd name="connsiteX30" fmla="*/ 2187243 w 2827323"/>
              <a:gd name="connsiteY30" fmla="*/ 1097280 h 2220592"/>
              <a:gd name="connsiteX31" fmla="*/ 1795358 w 2827323"/>
              <a:gd name="connsiteY31" fmla="*/ 1815737 h 2220592"/>
              <a:gd name="connsiteX32" fmla="*/ 1795358 w 2827323"/>
              <a:gd name="connsiteY32" fmla="*/ 2103120 h 2220592"/>
              <a:gd name="connsiteX33" fmla="*/ 1257365 w 2827323"/>
              <a:gd name="connsiteY33" fmla="*/ 2220592 h 2220592"/>
              <a:gd name="connsiteX34" fmla="*/ 945077 w 2827323"/>
              <a:gd name="connsiteY34" fmla="*/ 1520181 h 2220592"/>
              <a:gd name="connsiteX35" fmla="*/ 356292 w 2827323"/>
              <a:gd name="connsiteY35" fmla="*/ 1362021 h 2220592"/>
              <a:gd name="connsiteX36" fmla="*/ 143016 w 2827323"/>
              <a:gd name="connsiteY36" fmla="*/ 1359580 h 2220592"/>
              <a:gd name="connsiteX0" fmla="*/ 58673 w 2684307"/>
              <a:gd name="connsiteY0" fmla="*/ 1293223 h 2220592"/>
              <a:gd name="connsiteX1" fmla="*/ 1451508 w 2684307"/>
              <a:gd name="connsiteY1" fmla="*/ 1225865 h 2220592"/>
              <a:gd name="connsiteX2" fmla="*/ 176239 w 2684307"/>
              <a:gd name="connsiteY2" fmla="*/ 1306286 h 2220592"/>
              <a:gd name="connsiteX3" fmla="*/ 319930 w 2684307"/>
              <a:gd name="connsiteY3" fmla="*/ 1280160 h 2220592"/>
              <a:gd name="connsiteX4" fmla="*/ 437496 w 2684307"/>
              <a:gd name="connsiteY4" fmla="*/ 1254035 h 2220592"/>
              <a:gd name="connsiteX5" fmla="*/ 515873 w 2684307"/>
              <a:gd name="connsiteY5" fmla="*/ 1214846 h 2220592"/>
              <a:gd name="connsiteX6" fmla="*/ 568124 w 2684307"/>
              <a:gd name="connsiteY6" fmla="*/ 1201783 h 2220592"/>
              <a:gd name="connsiteX7" fmla="*/ 646502 w 2684307"/>
              <a:gd name="connsiteY7" fmla="*/ 1162595 h 2220592"/>
              <a:gd name="connsiteX8" fmla="*/ 685690 w 2684307"/>
              <a:gd name="connsiteY8" fmla="*/ 1136469 h 2220592"/>
              <a:gd name="connsiteX9" fmla="*/ 803256 w 2684307"/>
              <a:gd name="connsiteY9" fmla="*/ 1071155 h 2220592"/>
              <a:gd name="connsiteX10" fmla="*/ 907759 w 2684307"/>
              <a:gd name="connsiteY10" fmla="*/ 1005840 h 2220592"/>
              <a:gd name="connsiteX11" fmla="*/ 946947 w 2684307"/>
              <a:gd name="connsiteY11" fmla="*/ 992777 h 2220592"/>
              <a:gd name="connsiteX12" fmla="*/ 1064513 w 2684307"/>
              <a:gd name="connsiteY12" fmla="*/ 901337 h 2220592"/>
              <a:gd name="connsiteX13" fmla="*/ 1142890 w 2684307"/>
              <a:gd name="connsiteY13" fmla="*/ 849086 h 2220592"/>
              <a:gd name="connsiteX14" fmla="*/ 1208204 w 2684307"/>
              <a:gd name="connsiteY14" fmla="*/ 783772 h 2220592"/>
              <a:gd name="connsiteX15" fmla="*/ 1234330 w 2684307"/>
              <a:gd name="connsiteY15" fmla="*/ 744583 h 2220592"/>
              <a:gd name="connsiteX16" fmla="*/ 1312707 w 2684307"/>
              <a:gd name="connsiteY16" fmla="*/ 666206 h 2220592"/>
              <a:gd name="connsiteX17" fmla="*/ 1351896 w 2684307"/>
              <a:gd name="connsiteY17" fmla="*/ 627017 h 2220592"/>
              <a:gd name="connsiteX18" fmla="*/ 1443336 w 2684307"/>
              <a:gd name="connsiteY18" fmla="*/ 561703 h 2220592"/>
              <a:gd name="connsiteX19" fmla="*/ 1469462 w 2684307"/>
              <a:gd name="connsiteY19" fmla="*/ 522515 h 2220592"/>
              <a:gd name="connsiteX20" fmla="*/ 1547839 w 2684307"/>
              <a:gd name="connsiteY20" fmla="*/ 470263 h 2220592"/>
              <a:gd name="connsiteX21" fmla="*/ 1613153 w 2684307"/>
              <a:gd name="connsiteY21" fmla="*/ 391886 h 2220592"/>
              <a:gd name="connsiteX22" fmla="*/ 1678467 w 2684307"/>
              <a:gd name="connsiteY22" fmla="*/ 326572 h 2220592"/>
              <a:gd name="connsiteX23" fmla="*/ 1743782 w 2684307"/>
              <a:gd name="connsiteY23" fmla="*/ 248195 h 2220592"/>
              <a:gd name="connsiteX24" fmla="*/ 1809096 w 2684307"/>
              <a:gd name="connsiteY24" fmla="*/ 169817 h 2220592"/>
              <a:gd name="connsiteX25" fmla="*/ 1874410 w 2684307"/>
              <a:gd name="connsiteY25" fmla="*/ 52252 h 2220592"/>
              <a:gd name="connsiteX26" fmla="*/ 1913599 w 2684307"/>
              <a:gd name="connsiteY26" fmla="*/ 0 h 2220592"/>
              <a:gd name="connsiteX27" fmla="*/ 2671244 w 2684307"/>
              <a:gd name="connsiteY27" fmla="*/ 0 h 2220592"/>
              <a:gd name="connsiteX28" fmla="*/ 2684307 w 2684307"/>
              <a:gd name="connsiteY28" fmla="*/ 365761 h 2220592"/>
              <a:gd name="connsiteX29" fmla="*/ 2475302 w 2684307"/>
              <a:gd name="connsiteY29" fmla="*/ 744583 h 2220592"/>
              <a:gd name="connsiteX30" fmla="*/ 2044227 w 2684307"/>
              <a:gd name="connsiteY30" fmla="*/ 1097280 h 2220592"/>
              <a:gd name="connsiteX31" fmla="*/ 1652342 w 2684307"/>
              <a:gd name="connsiteY31" fmla="*/ 1815737 h 2220592"/>
              <a:gd name="connsiteX32" fmla="*/ 1652342 w 2684307"/>
              <a:gd name="connsiteY32" fmla="*/ 2103120 h 2220592"/>
              <a:gd name="connsiteX33" fmla="*/ 1114349 w 2684307"/>
              <a:gd name="connsiteY33" fmla="*/ 2220592 h 2220592"/>
              <a:gd name="connsiteX34" fmla="*/ 802061 w 2684307"/>
              <a:gd name="connsiteY34" fmla="*/ 1520181 h 2220592"/>
              <a:gd name="connsiteX35" fmla="*/ 213276 w 2684307"/>
              <a:gd name="connsiteY35" fmla="*/ 1362021 h 2220592"/>
              <a:gd name="connsiteX36" fmla="*/ 0 w 2684307"/>
              <a:gd name="connsiteY36" fmla="*/ 1359580 h 2220592"/>
              <a:gd name="connsiteX0" fmla="*/ 0 w 2625634"/>
              <a:gd name="connsiteY0" fmla="*/ 1293223 h 2220592"/>
              <a:gd name="connsiteX1" fmla="*/ 1392835 w 2625634"/>
              <a:gd name="connsiteY1" fmla="*/ 1225865 h 2220592"/>
              <a:gd name="connsiteX2" fmla="*/ 117566 w 2625634"/>
              <a:gd name="connsiteY2" fmla="*/ 1306286 h 2220592"/>
              <a:gd name="connsiteX3" fmla="*/ 261257 w 2625634"/>
              <a:gd name="connsiteY3" fmla="*/ 1280160 h 2220592"/>
              <a:gd name="connsiteX4" fmla="*/ 378823 w 2625634"/>
              <a:gd name="connsiteY4" fmla="*/ 1254035 h 2220592"/>
              <a:gd name="connsiteX5" fmla="*/ 457200 w 2625634"/>
              <a:gd name="connsiteY5" fmla="*/ 1214846 h 2220592"/>
              <a:gd name="connsiteX6" fmla="*/ 509451 w 2625634"/>
              <a:gd name="connsiteY6" fmla="*/ 1201783 h 2220592"/>
              <a:gd name="connsiteX7" fmla="*/ 587829 w 2625634"/>
              <a:gd name="connsiteY7" fmla="*/ 1162595 h 2220592"/>
              <a:gd name="connsiteX8" fmla="*/ 627017 w 2625634"/>
              <a:gd name="connsiteY8" fmla="*/ 1136469 h 2220592"/>
              <a:gd name="connsiteX9" fmla="*/ 744583 w 2625634"/>
              <a:gd name="connsiteY9" fmla="*/ 1071155 h 2220592"/>
              <a:gd name="connsiteX10" fmla="*/ 849086 w 2625634"/>
              <a:gd name="connsiteY10" fmla="*/ 1005840 h 2220592"/>
              <a:gd name="connsiteX11" fmla="*/ 888274 w 2625634"/>
              <a:gd name="connsiteY11" fmla="*/ 992777 h 2220592"/>
              <a:gd name="connsiteX12" fmla="*/ 1005840 w 2625634"/>
              <a:gd name="connsiteY12" fmla="*/ 901337 h 2220592"/>
              <a:gd name="connsiteX13" fmla="*/ 1084217 w 2625634"/>
              <a:gd name="connsiteY13" fmla="*/ 849086 h 2220592"/>
              <a:gd name="connsiteX14" fmla="*/ 1149531 w 2625634"/>
              <a:gd name="connsiteY14" fmla="*/ 783772 h 2220592"/>
              <a:gd name="connsiteX15" fmla="*/ 1175657 w 2625634"/>
              <a:gd name="connsiteY15" fmla="*/ 744583 h 2220592"/>
              <a:gd name="connsiteX16" fmla="*/ 1254034 w 2625634"/>
              <a:gd name="connsiteY16" fmla="*/ 666206 h 2220592"/>
              <a:gd name="connsiteX17" fmla="*/ 1293223 w 2625634"/>
              <a:gd name="connsiteY17" fmla="*/ 627017 h 2220592"/>
              <a:gd name="connsiteX18" fmla="*/ 1384663 w 2625634"/>
              <a:gd name="connsiteY18" fmla="*/ 561703 h 2220592"/>
              <a:gd name="connsiteX19" fmla="*/ 1410789 w 2625634"/>
              <a:gd name="connsiteY19" fmla="*/ 522515 h 2220592"/>
              <a:gd name="connsiteX20" fmla="*/ 1489166 w 2625634"/>
              <a:gd name="connsiteY20" fmla="*/ 470263 h 2220592"/>
              <a:gd name="connsiteX21" fmla="*/ 1554480 w 2625634"/>
              <a:gd name="connsiteY21" fmla="*/ 391886 h 2220592"/>
              <a:gd name="connsiteX22" fmla="*/ 1619794 w 2625634"/>
              <a:gd name="connsiteY22" fmla="*/ 326572 h 2220592"/>
              <a:gd name="connsiteX23" fmla="*/ 1685109 w 2625634"/>
              <a:gd name="connsiteY23" fmla="*/ 248195 h 2220592"/>
              <a:gd name="connsiteX24" fmla="*/ 1750423 w 2625634"/>
              <a:gd name="connsiteY24" fmla="*/ 169817 h 2220592"/>
              <a:gd name="connsiteX25" fmla="*/ 1815737 w 2625634"/>
              <a:gd name="connsiteY25" fmla="*/ 52252 h 2220592"/>
              <a:gd name="connsiteX26" fmla="*/ 1854926 w 2625634"/>
              <a:gd name="connsiteY26" fmla="*/ 0 h 2220592"/>
              <a:gd name="connsiteX27" fmla="*/ 2612571 w 2625634"/>
              <a:gd name="connsiteY27" fmla="*/ 0 h 2220592"/>
              <a:gd name="connsiteX28" fmla="*/ 2625634 w 2625634"/>
              <a:gd name="connsiteY28" fmla="*/ 365761 h 2220592"/>
              <a:gd name="connsiteX29" fmla="*/ 2416629 w 2625634"/>
              <a:gd name="connsiteY29" fmla="*/ 744583 h 2220592"/>
              <a:gd name="connsiteX30" fmla="*/ 1985554 w 2625634"/>
              <a:gd name="connsiteY30" fmla="*/ 1097280 h 2220592"/>
              <a:gd name="connsiteX31" fmla="*/ 1593669 w 2625634"/>
              <a:gd name="connsiteY31" fmla="*/ 1815737 h 2220592"/>
              <a:gd name="connsiteX32" fmla="*/ 1593669 w 2625634"/>
              <a:gd name="connsiteY32" fmla="*/ 2103120 h 2220592"/>
              <a:gd name="connsiteX33" fmla="*/ 1055676 w 2625634"/>
              <a:gd name="connsiteY33" fmla="*/ 2220592 h 2220592"/>
              <a:gd name="connsiteX34" fmla="*/ 743388 w 2625634"/>
              <a:gd name="connsiteY34" fmla="*/ 1520181 h 2220592"/>
              <a:gd name="connsiteX35" fmla="*/ 154603 w 2625634"/>
              <a:gd name="connsiteY35" fmla="*/ 1362021 h 2220592"/>
              <a:gd name="connsiteX36" fmla="*/ 1046147 w 2625634"/>
              <a:gd name="connsiteY36" fmla="*/ 1339790 h 2220592"/>
              <a:gd name="connsiteX0" fmla="*/ 0 w 2625634"/>
              <a:gd name="connsiteY0" fmla="*/ 1293223 h 2220592"/>
              <a:gd name="connsiteX1" fmla="*/ 1392835 w 2625634"/>
              <a:gd name="connsiteY1" fmla="*/ 1225865 h 2220592"/>
              <a:gd name="connsiteX2" fmla="*/ 117566 w 2625634"/>
              <a:gd name="connsiteY2" fmla="*/ 1306286 h 2220592"/>
              <a:gd name="connsiteX3" fmla="*/ 261257 w 2625634"/>
              <a:gd name="connsiteY3" fmla="*/ 1280160 h 2220592"/>
              <a:gd name="connsiteX4" fmla="*/ 378823 w 2625634"/>
              <a:gd name="connsiteY4" fmla="*/ 1254035 h 2220592"/>
              <a:gd name="connsiteX5" fmla="*/ 457200 w 2625634"/>
              <a:gd name="connsiteY5" fmla="*/ 1214846 h 2220592"/>
              <a:gd name="connsiteX6" fmla="*/ 509451 w 2625634"/>
              <a:gd name="connsiteY6" fmla="*/ 1201783 h 2220592"/>
              <a:gd name="connsiteX7" fmla="*/ 587829 w 2625634"/>
              <a:gd name="connsiteY7" fmla="*/ 1162595 h 2220592"/>
              <a:gd name="connsiteX8" fmla="*/ 627017 w 2625634"/>
              <a:gd name="connsiteY8" fmla="*/ 1136469 h 2220592"/>
              <a:gd name="connsiteX9" fmla="*/ 744583 w 2625634"/>
              <a:gd name="connsiteY9" fmla="*/ 1071155 h 2220592"/>
              <a:gd name="connsiteX10" fmla="*/ 849086 w 2625634"/>
              <a:gd name="connsiteY10" fmla="*/ 1005840 h 2220592"/>
              <a:gd name="connsiteX11" fmla="*/ 888274 w 2625634"/>
              <a:gd name="connsiteY11" fmla="*/ 992777 h 2220592"/>
              <a:gd name="connsiteX12" fmla="*/ 1005840 w 2625634"/>
              <a:gd name="connsiteY12" fmla="*/ 901337 h 2220592"/>
              <a:gd name="connsiteX13" fmla="*/ 1084217 w 2625634"/>
              <a:gd name="connsiteY13" fmla="*/ 849086 h 2220592"/>
              <a:gd name="connsiteX14" fmla="*/ 1149531 w 2625634"/>
              <a:gd name="connsiteY14" fmla="*/ 783772 h 2220592"/>
              <a:gd name="connsiteX15" fmla="*/ 1175657 w 2625634"/>
              <a:gd name="connsiteY15" fmla="*/ 744583 h 2220592"/>
              <a:gd name="connsiteX16" fmla="*/ 1254034 w 2625634"/>
              <a:gd name="connsiteY16" fmla="*/ 666206 h 2220592"/>
              <a:gd name="connsiteX17" fmla="*/ 1293223 w 2625634"/>
              <a:gd name="connsiteY17" fmla="*/ 627017 h 2220592"/>
              <a:gd name="connsiteX18" fmla="*/ 1384663 w 2625634"/>
              <a:gd name="connsiteY18" fmla="*/ 561703 h 2220592"/>
              <a:gd name="connsiteX19" fmla="*/ 1410789 w 2625634"/>
              <a:gd name="connsiteY19" fmla="*/ 522515 h 2220592"/>
              <a:gd name="connsiteX20" fmla="*/ 1489166 w 2625634"/>
              <a:gd name="connsiteY20" fmla="*/ 470263 h 2220592"/>
              <a:gd name="connsiteX21" fmla="*/ 1554480 w 2625634"/>
              <a:gd name="connsiteY21" fmla="*/ 391886 h 2220592"/>
              <a:gd name="connsiteX22" fmla="*/ 1619794 w 2625634"/>
              <a:gd name="connsiteY22" fmla="*/ 326572 h 2220592"/>
              <a:gd name="connsiteX23" fmla="*/ 1685109 w 2625634"/>
              <a:gd name="connsiteY23" fmla="*/ 248195 h 2220592"/>
              <a:gd name="connsiteX24" fmla="*/ 1750423 w 2625634"/>
              <a:gd name="connsiteY24" fmla="*/ 169817 h 2220592"/>
              <a:gd name="connsiteX25" fmla="*/ 1815737 w 2625634"/>
              <a:gd name="connsiteY25" fmla="*/ 52252 h 2220592"/>
              <a:gd name="connsiteX26" fmla="*/ 1854926 w 2625634"/>
              <a:gd name="connsiteY26" fmla="*/ 0 h 2220592"/>
              <a:gd name="connsiteX27" fmla="*/ 2612571 w 2625634"/>
              <a:gd name="connsiteY27" fmla="*/ 0 h 2220592"/>
              <a:gd name="connsiteX28" fmla="*/ 2625634 w 2625634"/>
              <a:gd name="connsiteY28" fmla="*/ 365761 h 2220592"/>
              <a:gd name="connsiteX29" fmla="*/ 2416629 w 2625634"/>
              <a:gd name="connsiteY29" fmla="*/ 744583 h 2220592"/>
              <a:gd name="connsiteX30" fmla="*/ 1985554 w 2625634"/>
              <a:gd name="connsiteY30" fmla="*/ 1097280 h 2220592"/>
              <a:gd name="connsiteX31" fmla="*/ 1593669 w 2625634"/>
              <a:gd name="connsiteY31" fmla="*/ 1815737 h 2220592"/>
              <a:gd name="connsiteX32" fmla="*/ 1593669 w 2625634"/>
              <a:gd name="connsiteY32" fmla="*/ 2103120 h 2220592"/>
              <a:gd name="connsiteX33" fmla="*/ 1055676 w 2625634"/>
              <a:gd name="connsiteY33" fmla="*/ 2220592 h 2220592"/>
              <a:gd name="connsiteX34" fmla="*/ 743388 w 2625634"/>
              <a:gd name="connsiteY34" fmla="*/ 1520181 h 2220592"/>
              <a:gd name="connsiteX35" fmla="*/ 1086235 w 2625634"/>
              <a:gd name="connsiteY35" fmla="*/ 1401602 h 2220592"/>
              <a:gd name="connsiteX36" fmla="*/ 1046147 w 2625634"/>
              <a:gd name="connsiteY36" fmla="*/ 1339790 h 2220592"/>
              <a:gd name="connsiteX0" fmla="*/ 849898 w 2508068"/>
              <a:gd name="connsiteY0" fmla="*/ 1134899 h 2220592"/>
              <a:gd name="connsiteX1" fmla="*/ 1275269 w 2508068"/>
              <a:gd name="connsiteY1" fmla="*/ 1225865 h 2220592"/>
              <a:gd name="connsiteX2" fmla="*/ 0 w 2508068"/>
              <a:gd name="connsiteY2" fmla="*/ 1306286 h 2220592"/>
              <a:gd name="connsiteX3" fmla="*/ 143691 w 2508068"/>
              <a:gd name="connsiteY3" fmla="*/ 1280160 h 2220592"/>
              <a:gd name="connsiteX4" fmla="*/ 261257 w 2508068"/>
              <a:gd name="connsiteY4" fmla="*/ 1254035 h 2220592"/>
              <a:gd name="connsiteX5" fmla="*/ 339634 w 2508068"/>
              <a:gd name="connsiteY5" fmla="*/ 1214846 h 2220592"/>
              <a:gd name="connsiteX6" fmla="*/ 391885 w 2508068"/>
              <a:gd name="connsiteY6" fmla="*/ 1201783 h 2220592"/>
              <a:gd name="connsiteX7" fmla="*/ 470263 w 2508068"/>
              <a:gd name="connsiteY7" fmla="*/ 1162595 h 2220592"/>
              <a:gd name="connsiteX8" fmla="*/ 509451 w 2508068"/>
              <a:gd name="connsiteY8" fmla="*/ 1136469 h 2220592"/>
              <a:gd name="connsiteX9" fmla="*/ 627017 w 2508068"/>
              <a:gd name="connsiteY9" fmla="*/ 1071155 h 2220592"/>
              <a:gd name="connsiteX10" fmla="*/ 731520 w 2508068"/>
              <a:gd name="connsiteY10" fmla="*/ 1005840 h 2220592"/>
              <a:gd name="connsiteX11" fmla="*/ 770708 w 2508068"/>
              <a:gd name="connsiteY11" fmla="*/ 992777 h 2220592"/>
              <a:gd name="connsiteX12" fmla="*/ 888274 w 2508068"/>
              <a:gd name="connsiteY12" fmla="*/ 901337 h 2220592"/>
              <a:gd name="connsiteX13" fmla="*/ 966651 w 2508068"/>
              <a:gd name="connsiteY13" fmla="*/ 849086 h 2220592"/>
              <a:gd name="connsiteX14" fmla="*/ 1031965 w 2508068"/>
              <a:gd name="connsiteY14" fmla="*/ 783772 h 2220592"/>
              <a:gd name="connsiteX15" fmla="*/ 1058091 w 2508068"/>
              <a:gd name="connsiteY15" fmla="*/ 744583 h 2220592"/>
              <a:gd name="connsiteX16" fmla="*/ 1136468 w 2508068"/>
              <a:gd name="connsiteY16" fmla="*/ 666206 h 2220592"/>
              <a:gd name="connsiteX17" fmla="*/ 1175657 w 2508068"/>
              <a:gd name="connsiteY17" fmla="*/ 627017 h 2220592"/>
              <a:gd name="connsiteX18" fmla="*/ 1267097 w 2508068"/>
              <a:gd name="connsiteY18" fmla="*/ 561703 h 2220592"/>
              <a:gd name="connsiteX19" fmla="*/ 1293223 w 2508068"/>
              <a:gd name="connsiteY19" fmla="*/ 522515 h 2220592"/>
              <a:gd name="connsiteX20" fmla="*/ 1371600 w 2508068"/>
              <a:gd name="connsiteY20" fmla="*/ 470263 h 2220592"/>
              <a:gd name="connsiteX21" fmla="*/ 1436914 w 2508068"/>
              <a:gd name="connsiteY21" fmla="*/ 391886 h 2220592"/>
              <a:gd name="connsiteX22" fmla="*/ 1502228 w 2508068"/>
              <a:gd name="connsiteY22" fmla="*/ 326572 h 2220592"/>
              <a:gd name="connsiteX23" fmla="*/ 1567543 w 2508068"/>
              <a:gd name="connsiteY23" fmla="*/ 248195 h 2220592"/>
              <a:gd name="connsiteX24" fmla="*/ 1632857 w 2508068"/>
              <a:gd name="connsiteY24" fmla="*/ 169817 h 2220592"/>
              <a:gd name="connsiteX25" fmla="*/ 1698171 w 2508068"/>
              <a:gd name="connsiteY25" fmla="*/ 52252 h 2220592"/>
              <a:gd name="connsiteX26" fmla="*/ 1737360 w 2508068"/>
              <a:gd name="connsiteY26" fmla="*/ 0 h 2220592"/>
              <a:gd name="connsiteX27" fmla="*/ 2495005 w 2508068"/>
              <a:gd name="connsiteY27" fmla="*/ 0 h 2220592"/>
              <a:gd name="connsiteX28" fmla="*/ 2508068 w 2508068"/>
              <a:gd name="connsiteY28" fmla="*/ 365761 h 2220592"/>
              <a:gd name="connsiteX29" fmla="*/ 2299063 w 2508068"/>
              <a:gd name="connsiteY29" fmla="*/ 744583 h 2220592"/>
              <a:gd name="connsiteX30" fmla="*/ 1867988 w 2508068"/>
              <a:gd name="connsiteY30" fmla="*/ 1097280 h 2220592"/>
              <a:gd name="connsiteX31" fmla="*/ 1476103 w 2508068"/>
              <a:gd name="connsiteY31" fmla="*/ 1815737 h 2220592"/>
              <a:gd name="connsiteX32" fmla="*/ 1476103 w 2508068"/>
              <a:gd name="connsiteY32" fmla="*/ 2103120 h 2220592"/>
              <a:gd name="connsiteX33" fmla="*/ 938110 w 2508068"/>
              <a:gd name="connsiteY33" fmla="*/ 2220592 h 2220592"/>
              <a:gd name="connsiteX34" fmla="*/ 625822 w 2508068"/>
              <a:gd name="connsiteY34" fmla="*/ 1520181 h 2220592"/>
              <a:gd name="connsiteX35" fmla="*/ 968669 w 2508068"/>
              <a:gd name="connsiteY35" fmla="*/ 1401602 h 2220592"/>
              <a:gd name="connsiteX36" fmla="*/ 928581 w 2508068"/>
              <a:gd name="connsiteY36" fmla="*/ 1339790 h 2220592"/>
              <a:gd name="connsiteX0" fmla="*/ 746196 w 2404366"/>
              <a:gd name="connsiteY0" fmla="*/ 1134899 h 2220592"/>
              <a:gd name="connsiteX1" fmla="*/ 1171567 w 2404366"/>
              <a:gd name="connsiteY1" fmla="*/ 1225865 h 2220592"/>
              <a:gd name="connsiteX2" fmla="*/ 798070 w 2404366"/>
              <a:gd name="connsiteY2" fmla="*/ 1583354 h 2220592"/>
              <a:gd name="connsiteX3" fmla="*/ 39989 w 2404366"/>
              <a:gd name="connsiteY3" fmla="*/ 1280160 h 2220592"/>
              <a:gd name="connsiteX4" fmla="*/ 157555 w 2404366"/>
              <a:gd name="connsiteY4" fmla="*/ 1254035 h 2220592"/>
              <a:gd name="connsiteX5" fmla="*/ 235932 w 2404366"/>
              <a:gd name="connsiteY5" fmla="*/ 1214846 h 2220592"/>
              <a:gd name="connsiteX6" fmla="*/ 288183 w 2404366"/>
              <a:gd name="connsiteY6" fmla="*/ 1201783 h 2220592"/>
              <a:gd name="connsiteX7" fmla="*/ 366561 w 2404366"/>
              <a:gd name="connsiteY7" fmla="*/ 1162595 h 2220592"/>
              <a:gd name="connsiteX8" fmla="*/ 405749 w 2404366"/>
              <a:gd name="connsiteY8" fmla="*/ 1136469 h 2220592"/>
              <a:gd name="connsiteX9" fmla="*/ 523315 w 2404366"/>
              <a:gd name="connsiteY9" fmla="*/ 1071155 h 2220592"/>
              <a:gd name="connsiteX10" fmla="*/ 627818 w 2404366"/>
              <a:gd name="connsiteY10" fmla="*/ 1005840 h 2220592"/>
              <a:gd name="connsiteX11" fmla="*/ 667006 w 2404366"/>
              <a:gd name="connsiteY11" fmla="*/ 992777 h 2220592"/>
              <a:gd name="connsiteX12" fmla="*/ 784572 w 2404366"/>
              <a:gd name="connsiteY12" fmla="*/ 901337 h 2220592"/>
              <a:gd name="connsiteX13" fmla="*/ 862949 w 2404366"/>
              <a:gd name="connsiteY13" fmla="*/ 849086 h 2220592"/>
              <a:gd name="connsiteX14" fmla="*/ 928263 w 2404366"/>
              <a:gd name="connsiteY14" fmla="*/ 783772 h 2220592"/>
              <a:gd name="connsiteX15" fmla="*/ 954389 w 2404366"/>
              <a:gd name="connsiteY15" fmla="*/ 744583 h 2220592"/>
              <a:gd name="connsiteX16" fmla="*/ 1032766 w 2404366"/>
              <a:gd name="connsiteY16" fmla="*/ 666206 h 2220592"/>
              <a:gd name="connsiteX17" fmla="*/ 1071955 w 2404366"/>
              <a:gd name="connsiteY17" fmla="*/ 627017 h 2220592"/>
              <a:gd name="connsiteX18" fmla="*/ 1163395 w 2404366"/>
              <a:gd name="connsiteY18" fmla="*/ 561703 h 2220592"/>
              <a:gd name="connsiteX19" fmla="*/ 1189521 w 2404366"/>
              <a:gd name="connsiteY19" fmla="*/ 522515 h 2220592"/>
              <a:gd name="connsiteX20" fmla="*/ 1267898 w 2404366"/>
              <a:gd name="connsiteY20" fmla="*/ 470263 h 2220592"/>
              <a:gd name="connsiteX21" fmla="*/ 1333212 w 2404366"/>
              <a:gd name="connsiteY21" fmla="*/ 391886 h 2220592"/>
              <a:gd name="connsiteX22" fmla="*/ 1398526 w 2404366"/>
              <a:gd name="connsiteY22" fmla="*/ 326572 h 2220592"/>
              <a:gd name="connsiteX23" fmla="*/ 1463841 w 2404366"/>
              <a:gd name="connsiteY23" fmla="*/ 248195 h 2220592"/>
              <a:gd name="connsiteX24" fmla="*/ 1529155 w 2404366"/>
              <a:gd name="connsiteY24" fmla="*/ 169817 h 2220592"/>
              <a:gd name="connsiteX25" fmla="*/ 1594469 w 2404366"/>
              <a:gd name="connsiteY25" fmla="*/ 52252 h 2220592"/>
              <a:gd name="connsiteX26" fmla="*/ 1633658 w 2404366"/>
              <a:gd name="connsiteY26" fmla="*/ 0 h 2220592"/>
              <a:gd name="connsiteX27" fmla="*/ 2391303 w 2404366"/>
              <a:gd name="connsiteY27" fmla="*/ 0 h 2220592"/>
              <a:gd name="connsiteX28" fmla="*/ 2404366 w 2404366"/>
              <a:gd name="connsiteY28" fmla="*/ 365761 h 2220592"/>
              <a:gd name="connsiteX29" fmla="*/ 2195361 w 2404366"/>
              <a:gd name="connsiteY29" fmla="*/ 744583 h 2220592"/>
              <a:gd name="connsiteX30" fmla="*/ 1764286 w 2404366"/>
              <a:gd name="connsiteY30" fmla="*/ 1097280 h 2220592"/>
              <a:gd name="connsiteX31" fmla="*/ 1372401 w 2404366"/>
              <a:gd name="connsiteY31" fmla="*/ 1815737 h 2220592"/>
              <a:gd name="connsiteX32" fmla="*/ 1372401 w 2404366"/>
              <a:gd name="connsiteY32" fmla="*/ 2103120 h 2220592"/>
              <a:gd name="connsiteX33" fmla="*/ 834408 w 2404366"/>
              <a:gd name="connsiteY33" fmla="*/ 2220592 h 2220592"/>
              <a:gd name="connsiteX34" fmla="*/ 522120 w 2404366"/>
              <a:gd name="connsiteY34" fmla="*/ 1520181 h 2220592"/>
              <a:gd name="connsiteX35" fmla="*/ 864967 w 2404366"/>
              <a:gd name="connsiteY35" fmla="*/ 1401602 h 2220592"/>
              <a:gd name="connsiteX36" fmla="*/ 824879 w 2404366"/>
              <a:gd name="connsiteY36" fmla="*/ 1339790 h 2220592"/>
              <a:gd name="connsiteX0" fmla="*/ 625782 w 2283952"/>
              <a:gd name="connsiteY0" fmla="*/ 1134899 h 2220592"/>
              <a:gd name="connsiteX1" fmla="*/ 1051153 w 2283952"/>
              <a:gd name="connsiteY1" fmla="*/ 1225865 h 2220592"/>
              <a:gd name="connsiteX2" fmla="*/ 677656 w 2283952"/>
              <a:gd name="connsiteY2" fmla="*/ 1583354 h 2220592"/>
              <a:gd name="connsiteX3" fmla="*/ 546635 w 2283952"/>
              <a:gd name="connsiteY3" fmla="*/ 1181207 h 2220592"/>
              <a:gd name="connsiteX4" fmla="*/ 37141 w 2283952"/>
              <a:gd name="connsiteY4" fmla="*/ 1254035 h 2220592"/>
              <a:gd name="connsiteX5" fmla="*/ 115518 w 2283952"/>
              <a:gd name="connsiteY5" fmla="*/ 1214846 h 2220592"/>
              <a:gd name="connsiteX6" fmla="*/ 167769 w 2283952"/>
              <a:gd name="connsiteY6" fmla="*/ 1201783 h 2220592"/>
              <a:gd name="connsiteX7" fmla="*/ 246147 w 2283952"/>
              <a:gd name="connsiteY7" fmla="*/ 1162595 h 2220592"/>
              <a:gd name="connsiteX8" fmla="*/ 285335 w 2283952"/>
              <a:gd name="connsiteY8" fmla="*/ 1136469 h 2220592"/>
              <a:gd name="connsiteX9" fmla="*/ 402901 w 2283952"/>
              <a:gd name="connsiteY9" fmla="*/ 1071155 h 2220592"/>
              <a:gd name="connsiteX10" fmla="*/ 507404 w 2283952"/>
              <a:gd name="connsiteY10" fmla="*/ 1005840 h 2220592"/>
              <a:gd name="connsiteX11" fmla="*/ 546592 w 2283952"/>
              <a:gd name="connsiteY11" fmla="*/ 992777 h 2220592"/>
              <a:gd name="connsiteX12" fmla="*/ 664158 w 2283952"/>
              <a:gd name="connsiteY12" fmla="*/ 901337 h 2220592"/>
              <a:gd name="connsiteX13" fmla="*/ 742535 w 2283952"/>
              <a:gd name="connsiteY13" fmla="*/ 849086 h 2220592"/>
              <a:gd name="connsiteX14" fmla="*/ 807849 w 2283952"/>
              <a:gd name="connsiteY14" fmla="*/ 783772 h 2220592"/>
              <a:gd name="connsiteX15" fmla="*/ 833975 w 2283952"/>
              <a:gd name="connsiteY15" fmla="*/ 744583 h 2220592"/>
              <a:gd name="connsiteX16" fmla="*/ 912352 w 2283952"/>
              <a:gd name="connsiteY16" fmla="*/ 666206 h 2220592"/>
              <a:gd name="connsiteX17" fmla="*/ 951541 w 2283952"/>
              <a:gd name="connsiteY17" fmla="*/ 627017 h 2220592"/>
              <a:gd name="connsiteX18" fmla="*/ 1042981 w 2283952"/>
              <a:gd name="connsiteY18" fmla="*/ 561703 h 2220592"/>
              <a:gd name="connsiteX19" fmla="*/ 1069107 w 2283952"/>
              <a:gd name="connsiteY19" fmla="*/ 522515 h 2220592"/>
              <a:gd name="connsiteX20" fmla="*/ 1147484 w 2283952"/>
              <a:gd name="connsiteY20" fmla="*/ 470263 h 2220592"/>
              <a:gd name="connsiteX21" fmla="*/ 1212798 w 2283952"/>
              <a:gd name="connsiteY21" fmla="*/ 391886 h 2220592"/>
              <a:gd name="connsiteX22" fmla="*/ 1278112 w 2283952"/>
              <a:gd name="connsiteY22" fmla="*/ 326572 h 2220592"/>
              <a:gd name="connsiteX23" fmla="*/ 1343427 w 2283952"/>
              <a:gd name="connsiteY23" fmla="*/ 248195 h 2220592"/>
              <a:gd name="connsiteX24" fmla="*/ 1408741 w 2283952"/>
              <a:gd name="connsiteY24" fmla="*/ 169817 h 2220592"/>
              <a:gd name="connsiteX25" fmla="*/ 1474055 w 2283952"/>
              <a:gd name="connsiteY25" fmla="*/ 52252 h 2220592"/>
              <a:gd name="connsiteX26" fmla="*/ 1513244 w 2283952"/>
              <a:gd name="connsiteY26" fmla="*/ 0 h 2220592"/>
              <a:gd name="connsiteX27" fmla="*/ 2270889 w 2283952"/>
              <a:gd name="connsiteY27" fmla="*/ 0 h 2220592"/>
              <a:gd name="connsiteX28" fmla="*/ 2283952 w 2283952"/>
              <a:gd name="connsiteY28" fmla="*/ 365761 h 2220592"/>
              <a:gd name="connsiteX29" fmla="*/ 2074947 w 2283952"/>
              <a:gd name="connsiteY29" fmla="*/ 744583 h 2220592"/>
              <a:gd name="connsiteX30" fmla="*/ 1643872 w 2283952"/>
              <a:gd name="connsiteY30" fmla="*/ 1097280 h 2220592"/>
              <a:gd name="connsiteX31" fmla="*/ 1251987 w 2283952"/>
              <a:gd name="connsiteY31" fmla="*/ 1815737 h 2220592"/>
              <a:gd name="connsiteX32" fmla="*/ 1251987 w 2283952"/>
              <a:gd name="connsiteY32" fmla="*/ 2103120 h 2220592"/>
              <a:gd name="connsiteX33" fmla="*/ 713994 w 2283952"/>
              <a:gd name="connsiteY33" fmla="*/ 2220592 h 2220592"/>
              <a:gd name="connsiteX34" fmla="*/ 401706 w 2283952"/>
              <a:gd name="connsiteY34" fmla="*/ 1520181 h 2220592"/>
              <a:gd name="connsiteX35" fmla="*/ 744553 w 2283952"/>
              <a:gd name="connsiteY35" fmla="*/ 1401602 h 2220592"/>
              <a:gd name="connsiteX36" fmla="*/ 704465 w 2283952"/>
              <a:gd name="connsiteY36" fmla="*/ 1339790 h 2220592"/>
              <a:gd name="connsiteX0" fmla="*/ 531511 w 2189681"/>
              <a:gd name="connsiteY0" fmla="*/ 1134899 h 2220592"/>
              <a:gd name="connsiteX1" fmla="*/ 956882 w 2189681"/>
              <a:gd name="connsiteY1" fmla="*/ 1225865 h 2220592"/>
              <a:gd name="connsiteX2" fmla="*/ 583385 w 2189681"/>
              <a:gd name="connsiteY2" fmla="*/ 1583354 h 2220592"/>
              <a:gd name="connsiteX3" fmla="*/ 452364 w 2189681"/>
              <a:gd name="connsiteY3" fmla="*/ 1181207 h 2220592"/>
              <a:gd name="connsiteX4" fmla="*/ 456462 w 2189681"/>
              <a:gd name="connsiteY4" fmla="*/ 1194663 h 2220592"/>
              <a:gd name="connsiteX5" fmla="*/ 21247 w 2189681"/>
              <a:gd name="connsiteY5" fmla="*/ 1214846 h 2220592"/>
              <a:gd name="connsiteX6" fmla="*/ 73498 w 2189681"/>
              <a:gd name="connsiteY6" fmla="*/ 1201783 h 2220592"/>
              <a:gd name="connsiteX7" fmla="*/ 151876 w 2189681"/>
              <a:gd name="connsiteY7" fmla="*/ 1162595 h 2220592"/>
              <a:gd name="connsiteX8" fmla="*/ 191064 w 2189681"/>
              <a:gd name="connsiteY8" fmla="*/ 1136469 h 2220592"/>
              <a:gd name="connsiteX9" fmla="*/ 308630 w 2189681"/>
              <a:gd name="connsiteY9" fmla="*/ 1071155 h 2220592"/>
              <a:gd name="connsiteX10" fmla="*/ 413133 w 2189681"/>
              <a:gd name="connsiteY10" fmla="*/ 1005840 h 2220592"/>
              <a:gd name="connsiteX11" fmla="*/ 452321 w 2189681"/>
              <a:gd name="connsiteY11" fmla="*/ 992777 h 2220592"/>
              <a:gd name="connsiteX12" fmla="*/ 569887 w 2189681"/>
              <a:gd name="connsiteY12" fmla="*/ 901337 h 2220592"/>
              <a:gd name="connsiteX13" fmla="*/ 648264 w 2189681"/>
              <a:gd name="connsiteY13" fmla="*/ 849086 h 2220592"/>
              <a:gd name="connsiteX14" fmla="*/ 713578 w 2189681"/>
              <a:gd name="connsiteY14" fmla="*/ 783772 h 2220592"/>
              <a:gd name="connsiteX15" fmla="*/ 739704 w 2189681"/>
              <a:gd name="connsiteY15" fmla="*/ 744583 h 2220592"/>
              <a:gd name="connsiteX16" fmla="*/ 818081 w 2189681"/>
              <a:gd name="connsiteY16" fmla="*/ 666206 h 2220592"/>
              <a:gd name="connsiteX17" fmla="*/ 857270 w 2189681"/>
              <a:gd name="connsiteY17" fmla="*/ 627017 h 2220592"/>
              <a:gd name="connsiteX18" fmla="*/ 948710 w 2189681"/>
              <a:gd name="connsiteY18" fmla="*/ 561703 h 2220592"/>
              <a:gd name="connsiteX19" fmla="*/ 974836 w 2189681"/>
              <a:gd name="connsiteY19" fmla="*/ 522515 h 2220592"/>
              <a:gd name="connsiteX20" fmla="*/ 1053213 w 2189681"/>
              <a:gd name="connsiteY20" fmla="*/ 470263 h 2220592"/>
              <a:gd name="connsiteX21" fmla="*/ 1118527 w 2189681"/>
              <a:gd name="connsiteY21" fmla="*/ 391886 h 2220592"/>
              <a:gd name="connsiteX22" fmla="*/ 1183841 w 2189681"/>
              <a:gd name="connsiteY22" fmla="*/ 326572 h 2220592"/>
              <a:gd name="connsiteX23" fmla="*/ 1249156 w 2189681"/>
              <a:gd name="connsiteY23" fmla="*/ 248195 h 2220592"/>
              <a:gd name="connsiteX24" fmla="*/ 1314470 w 2189681"/>
              <a:gd name="connsiteY24" fmla="*/ 169817 h 2220592"/>
              <a:gd name="connsiteX25" fmla="*/ 1379784 w 2189681"/>
              <a:gd name="connsiteY25" fmla="*/ 52252 h 2220592"/>
              <a:gd name="connsiteX26" fmla="*/ 1418973 w 2189681"/>
              <a:gd name="connsiteY26" fmla="*/ 0 h 2220592"/>
              <a:gd name="connsiteX27" fmla="*/ 2176618 w 2189681"/>
              <a:gd name="connsiteY27" fmla="*/ 0 h 2220592"/>
              <a:gd name="connsiteX28" fmla="*/ 2189681 w 2189681"/>
              <a:gd name="connsiteY28" fmla="*/ 365761 h 2220592"/>
              <a:gd name="connsiteX29" fmla="*/ 1980676 w 2189681"/>
              <a:gd name="connsiteY29" fmla="*/ 744583 h 2220592"/>
              <a:gd name="connsiteX30" fmla="*/ 1549601 w 2189681"/>
              <a:gd name="connsiteY30" fmla="*/ 1097280 h 2220592"/>
              <a:gd name="connsiteX31" fmla="*/ 1157716 w 2189681"/>
              <a:gd name="connsiteY31" fmla="*/ 1815737 h 2220592"/>
              <a:gd name="connsiteX32" fmla="*/ 1157716 w 2189681"/>
              <a:gd name="connsiteY32" fmla="*/ 2103120 h 2220592"/>
              <a:gd name="connsiteX33" fmla="*/ 619723 w 2189681"/>
              <a:gd name="connsiteY33" fmla="*/ 2220592 h 2220592"/>
              <a:gd name="connsiteX34" fmla="*/ 307435 w 2189681"/>
              <a:gd name="connsiteY34" fmla="*/ 1520181 h 2220592"/>
              <a:gd name="connsiteX35" fmla="*/ 650282 w 2189681"/>
              <a:gd name="connsiteY35" fmla="*/ 1401602 h 2220592"/>
              <a:gd name="connsiteX36" fmla="*/ 610194 w 2189681"/>
              <a:gd name="connsiteY36" fmla="*/ 1339790 h 2220592"/>
              <a:gd name="connsiteX0" fmla="*/ 531511 w 2189681"/>
              <a:gd name="connsiteY0" fmla="*/ 1134899 h 2220592"/>
              <a:gd name="connsiteX1" fmla="*/ 956882 w 2189681"/>
              <a:gd name="connsiteY1" fmla="*/ 1225865 h 2220592"/>
              <a:gd name="connsiteX2" fmla="*/ 583385 w 2189681"/>
              <a:gd name="connsiteY2" fmla="*/ 1583354 h 2220592"/>
              <a:gd name="connsiteX3" fmla="*/ 452364 w 2189681"/>
              <a:gd name="connsiteY3" fmla="*/ 1181207 h 2220592"/>
              <a:gd name="connsiteX4" fmla="*/ 456462 w 2189681"/>
              <a:gd name="connsiteY4" fmla="*/ 1194663 h 2220592"/>
              <a:gd name="connsiteX5" fmla="*/ 21247 w 2189681"/>
              <a:gd name="connsiteY5" fmla="*/ 1214846 h 2220592"/>
              <a:gd name="connsiteX6" fmla="*/ 73498 w 2189681"/>
              <a:gd name="connsiteY6" fmla="*/ 1201783 h 2220592"/>
              <a:gd name="connsiteX7" fmla="*/ 151876 w 2189681"/>
              <a:gd name="connsiteY7" fmla="*/ 1162595 h 2220592"/>
              <a:gd name="connsiteX8" fmla="*/ 191064 w 2189681"/>
              <a:gd name="connsiteY8" fmla="*/ 1136469 h 2220592"/>
              <a:gd name="connsiteX9" fmla="*/ 308630 w 2189681"/>
              <a:gd name="connsiteY9" fmla="*/ 1071155 h 2220592"/>
              <a:gd name="connsiteX10" fmla="*/ 413133 w 2189681"/>
              <a:gd name="connsiteY10" fmla="*/ 1005840 h 2220592"/>
              <a:gd name="connsiteX11" fmla="*/ 452321 w 2189681"/>
              <a:gd name="connsiteY11" fmla="*/ 992777 h 2220592"/>
              <a:gd name="connsiteX12" fmla="*/ 569887 w 2189681"/>
              <a:gd name="connsiteY12" fmla="*/ 901337 h 2220592"/>
              <a:gd name="connsiteX13" fmla="*/ 648264 w 2189681"/>
              <a:gd name="connsiteY13" fmla="*/ 849086 h 2220592"/>
              <a:gd name="connsiteX14" fmla="*/ 713578 w 2189681"/>
              <a:gd name="connsiteY14" fmla="*/ 783772 h 2220592"/>
              <a:gd name="connsiteX15" fmla="*/ 739704 w 2189681"/>
              <a:gd name="connsiteY15" fmla="*/ 744583 h 2220592"/>
              <a:gd name="connsiteX16" fmla="*/ 818081 w 2189681"/>
              <a:gd name="connsiteY16" fmla="*/ 666206 h 2220592"/>
              <a:gd name="connsiteX17" fmla="*/ 857270 w 2189681"/>
              <a:gd name="connsiteY17" fmla="*/ 627017 h 2220592"/>
              <a:gd name="connsiteX18" fmla="*/ 948710 w 2189681"/>
              <a:gd name="connsiteY18" fmla="*/ 561703 h 2220592"/>
              <a:gd name="connsiteX19" fmla="*/ 974836 w 2189681"/>
              <a:gd name="connsiteY19" fmla="*/ 522515 h 2220592"/>
              <a:gd name="connsiteX20" fmla="*/ 1053213 w 2189681"/>
              <a:gd name="connsiteY20" fmla="*/ 470263 h 2220592"/>
              <a:gd name="connsiteX21" fmla="*/ 1118527 w 2189681"/>
              <a:gd name="connsiteY21" fmla="*/ 391886 h 2220592"/>
              <a:gd name="connsiteX22" fmla="*/ 1183841 w 2189681"/>
              <a:gd name="connsiteY22" fmla="*/ 326572 h 2220592"/>
              <a:gd name="connsiteX23" fmla="*/ 1249156 w 2189681"/>
              <a:gd name="connsiteY23" fmla="*/ 248195 h 2220592"/>
              <a:gd name="connsiteX24" fmla="*/ 1314470 w 2189681"/>
              <a:gd name="connsiteY24" fmla="*/ 169817 h 2220592"/>
              <a:gd name="connsiteX25" fmla="*/ 1379784 w 2189681"/>
              <a:gd name="connsiteY25" fmla="*/ 52252 h 2220592"/>
              <a:gd name="connsiteX26" fmla="*/ 1418973 w 2189681"/>
              <a:gd name="connsiteY26" fmla="*/ 0 h 2220592"/>
              <a:gd name="connsiteX27" fmla="*/ 2176618 w 2189681"/>
              <a:gd name="connsiteY27" fmla="*/ 0 h 2220592"/>
              <a:gd name="connsiteX28" fmla="*/ 2189681 w 2189681"/>
              <a:gd name="connsiteY28" fmla="*/ 365761 h 2220592"/>
              <a:gd name="connsiteX29" fmla="*/ 1980676 w 2189681"/>
              <a:gd name="connsiteY29" fmla="*/ 744583 h 2220592"/>
              <a:gd name="connsiteX30" fmla="*/ 1549601 w 2189681"/>
              <a:gd name="connsiteY30" fmla="*/ 1097280 h 2220592"/>
              <a:gd name="connsiteX31" fmla="*/ 1157716 w 2189681"/>
              <a:gd name="connsiteY31" fmla="*/ 1815737 h 2220592"/>
              <a:gd name="connsiteX32" fmla="*/ 1157716 w 2189681"/>
              <a:gd name="connsiteY32" fmla="*/ 2103120 h 2220592"/>
              <a:gd name="connsiteX33" fmla="*/ 619723 w 2189681"/>
              <a:gd name="connsiteY33" fmla="*/ 2220592 h 2220592"/>
              <a:gd name="connsiteX34" fmla="*/ 552287 w 2189681"/>
              <a:gd name="connsiteY34" fmla="*/ 1817040 h 2220592"/>
              <a:gd name="connsiteX35" fmla="*/ 650282 w 2189681"/>
              <a:gd name="connsiteY35" fmla="*/ 1401602 h 2220592"/>
              <a:gd name="connsiteX36" fmla="*/ 610194 w 2189681"/>
              <a:gd name="connsiteY36" fmla="*/ 1339790 h 2220592"/>
              <a:gd name="connsiteX0" fmla="*/ 531511 w 2189681"/>
              <a:gd name="connsiteY0" fmla="*/ 1134899 h 2220592"/>
              <a:gd name="connsiteX1" fmla="*/ 956882 w 2189681"/>
              <a:gd name="connsiteY1" fmla="*/ 1225865 h 2220592"/>
              <a:gd name="connsiteX2" fmla="*/ 551941 w 2189681"/>
              <a:gd name="connsiteY2" fmla="*/ 1251600 h 2220592"/>
              <a:gd name="connsiteX3" fmla="*/ 583385 w 2189681"/>
              <a:gd name="connsiteY3" fmla="*/ 1583354 h 2220592"/>
              <a:gd name="connsiteX4" fmla="*/ 452364 w 2189681"/>
              <a:gd name="connsiteY4" fmla="*/ 1181207 h 2220592"/>
              <a:gd name="connsiteX5" fmla="*/ 456462 w 2189681"/>
              <a:gd name="connsiteY5" fmla="*/ 1194663 h 2220592"/>
              <a:gd name="connsiteX6" fmla="*/ 21247 w 2189681"/>
              <a:gd name="connsiteY6" fmla="*/ 1214846 h 2220592"/>
              <a:gd name="connsiteX7" fmla="*/ 73498 w 2189681"/>
              <a:gd name="connsiteY7" fmla="*/ 1201783 h 2220592"/>
              <a:gd name="connsiteX8" fmla="*/ 151876 w 2189681"/>
              <a:gd name="connsiteY8" fmla="*/ 1162595 h 2220592"/>
              <a:gd name="connsiteX9" fmla="*/ 191064 w 2189681"/>
              <a:gd name="connsiteY9" fmla="*/ 1136469 h 2220592"/>
              <a:gd name="connsiteX10" fmla="*/ 308630 w 2189681"/>
              <a:gd name="connsiteY10" fmla="*/ 1071155 h 2220592"/>
              <a:gd name="connsiteX11" fmla="*/ 413133 w 2189681"/>
              <a:gd name="connsiteY11" fmla="*/ 1005840 h 2220592"/>
              <a:gd name="connsiteX12" fmla="*/ 452321 w 2189681"/>
              <a:gd name="connsiteY12" fmla="*/ 992777 h 2220592"/>
              <a:gd name="connsiteX13" fmla="*/ 569887 w 2189681"/>
              <a:gd name="connsiteY13" fmla="*/ 901337 h 2220592"/>
              <a:gd name="connsiteX14" fmla="*/ 648264 w 2189681"/>
              <a:gd name="connsiteY14" fmla="*/ 849086 h 2220592"/>
              <a:gd name="connsiteX15" fmla="*/ 713578 w 2189681"/>
              <a:gd name="connsiteY15" fmla="*/ 783772 h 2220592"/>
              <a:gd name="connsiteX16" fmla="*/ 739704 w 2189681"/>
              <a:gd name="connsiteY16" fmla="*/ 744583 h 2220592"/>
              <a:gd name="connsiteX17" fmla="*/ 818081 w 2189681"/>
              <a:gd name="connsiteY17" fmla="*/ 666206 h 2220592"/>
              <a:gd name="connsiteX18" fmla="*/ 857270 w 2189681"/>
              <a:gd name="connsiteY18" fmla="*/ 627017 h 2220592"/>
              <a:gd name="connsiteX19" fmla="*/ 948710 w 2189681"/>
              <a:gd name="connsiteY19" fmla="*/ 561703 h 2220592"/>
              <a:gd name="connsiteX20" fmla="*/ 974836 w 2189681"/>
              <a:gd name="connsiteY20" fmla="*/ 522515 h 2220592"/>
              <a:gd name="connsiteX21" fmla="*/ 1053213 w 2189681"/>
              <a:gd name="connsiteY21" fmla="*/ 470263 h 2220592"/>
              <a:gd name="connsiteX22" fmla="*/ 1118527 w 2189681"/>
              <a:gd name="connsiteY22" fmla="*/ 391886 h 2220592"/>
              <a:gd name="connsiteX23" fmla="*/ 1183841 w 2189681"/>
              <a:gd name="connsiteY23" fmla="*/ 326572 h 2220592"/>
              <a:gd name="connsiteX24" fmla="*/ 1249156 w 2189681"/>
              <a:gd name="connsiteY24" fmla="*/ 248195 h 2220592"/>
              <a:gd name="connsiteX25" fmla="*/ 1314470 w 2189681"/>
              <a:gd name="connsiteY25" fmla="*/ 169817 h 2220592"/>
              <a:gd name="connsiteX26" fmla="*/ 1379784 w 2189681"/>
              <a:gd name="connsiteY26" fmla="*/ 52252 h 2220592"/>
              <a:gd name="connsiteX27" fmla="*/ 1418973 w 2189681"/>
              <a:gd name="connsiteY27" fmla="*/ 0 h 2220592"/>
              <a:gd name="connsiteX28" fmla="*/ 2176618 w 2189681"/>
              <a:gd name="connsiteY28" fmla="*/ 0 h 2220592"/>
              <a:gd name="connsiteX29" fmla="*/ 2189681 w 2189681"/>
              <a:gd name="connsiteY29" fmla="*/ 365761 h 2220592"/>
              <a:gd name="connsiteX30" fmla="*/ 1980676 w 2189681"/>
              <a:gd name="connsiteY30" fmla="*/ 744583 h 2220592"/>
              <a:gd name="connsiteX31" fmla="*/ 1549601 w 2189681"/>
              <a:gd name="connsiteY31" fmla="*/ 1097280 h 2220592"/>
              <a:gd name="connsiteX32" fmla="*/ 1157716 w 2189681"/>
              <a:gd name="connsiteY32" fmla="*/ 1815737 h 2220592"/>
              <a:gd name="connsiteX33" fmla="*/ 1157716 w 2189681"/>
              <a:gd name="connsiteY33" fmla="*/ 2103120 h 2220592"/>
              <a:gd name="connsiteX34" fmla="*/ 619723 w 2189681"/>
              <a:gd name="connsiteY34" fmla="*/ 2220592 h 2220592"/>
              <a:gd name="connsiteX35" fmla="*/ 552287 w 2189681"/>
              <a:gd name="connsiteY35" fmla="*/ 1817040 h 2220592"/>
              <a:gd name="connsiteX36" fmla="*/ 650282 w 2189681"/>
              <a:gd name="connsiteY36" fmla="*/ 1401602 h 2220592"/>
              <a:gd name="connsiteX37" fmla="*/ 610194 w 2189681"/>
              <a:gd name="connsiteY37" fmla="*/ 1339790 h 2220592"/>
              <a:gd name="connsiteX0" fmla="*/ 531511 w 2189681"/>
              <a:gd name="connsiteY0" fmla="*/ 1134899 h 2220592"/>
              <a:gd name="connsiteX1" fmla="*/ 568702 w 2189681"/>
              <a:gd name="connsiteY1" fmla="*/ 1206074 h 2220592"/>
              <a:gd name="connsiteX2" fmla="*/ 551941 w 2189681"/>
              <a:gd name="connsiteY2" fmla="*/ 1251600 h 2220592"/>
              <a:gd name="connsiteX3" fmla="*/ 583385 w 2189681"/>
              <a:gd name="connsiteY3" fmla="*/ 1583354 h 2220592"/>
              <a:gd name="connsiteX4" fmla="*/ 452364 w 2189681"/>
              <a:gd name="connsiteY4" fmla="*/ 1181207 h 2220592"/>
              <a:gd name="connsiteX5" fmla="*/ 456462 w 2189681"/>
              <a:gd name="connsiteY5" fmla="*/ 1194663 h 2220592"/>
              <a:gd name="connsiteX6" fmla="*/ 21247 w 2189681"/>
              <a:gd name="connsiteY6" fmla="*/ 1214846 h 2220592"/>
              <a:gd name="connsiteX7" fmla="*/ 73498 w 2189681"/>
              <a:gd name="connsiteY7" fmla="*/ 1201783 h 2220592"/>
              <a:gd name="connsiteX8" fmla="*/ 151876 w 2189681"/>
              <a:gd name="connsiteY8" fmla="*/ 1162595 h 2220592"/>
              <a:gd name="connsiteX9" fmla="*/ 191064 w 2189681"/>
              <a:gd name="connsiteY9" fmla="*/ 1136469 h 2220592"/>
              <a:gd name="connsiteX10" fmla="*/ 308630 w 2189681"/>
              <a:gd name="connsiteY10" fmla="*/ 1071155 h 2220592"/>
              <a:gd name="connsiteX11" fmla="*/ 413133 w 2189681"/>
              <a:gd name="connsiteY11" fmla="*/ 1005840 h 2220592"/>
              <a:gd name="connsiteX12" fmla="*/ 452321 w 2189681"/>
              <a:gd name="connsiteY12" fmla="*/ 992777 h 2220592"/>
              <a:gd name="connsiteX13" fmla="*/ 569887 w 2189681"/>
              <a:gd name="connsiteY13" fmla="*/ 901337 h 2220592"/>
              <a:gd name="connsiteX14" fmla="*/ 648264 w 2189681"/>
              <a:gd name="connsiteY14" fmla="*/ 849086 h 2220592"/>
              <a:gd name="connsiteX15" fmla="*/ 713578 w 2189681"/>
              <a:gd name="connsiteY15" fmla="*/ 783772 h 2220592"/>
              <a:gd name="connsiteX16" fmla="*/ 739704 w 2189681"/>
              <a:gd name="connsiteY16" fmla="*/ 744583 h 2220592"/>
              <a:gd name="connsiteX17" fmla="*/ 818081 w 2189681"/>
              <a:gd name="connsiteY17" fmla="*/ 666206 h 2220592"/>
              <a:gd name="connsiteX18" fmla="*/ 857270 w 2189681"/>
              <a:gd name="connsiteY18" fmla="*/ 627017 h 2220592"/>
              <a:gd name="connsiteX19" fmla="*/ 948710 w 2189681"/>
              <a:gd name="connsiteY19" fmla="*/ 561703 h 2220592"/>
              <a:gd name="connsiteX20" fmla="*/ 974836 w 2189681"/>
              <a:gd name="connsiteY20" fmla="*/ 522515 h 2220592"/>
              <a:gd name="connsiteX21" fmla="*/ 1053213 w 2189681"/>
              <a:gd name="connsiteY21" fmla="*/ 470263 h 2220592"/>
              <a:gd name="connsiteX22" fmla="*/ 1118527 w 2189681"/>
              <a:gd name="connsiteY22" fmla="*/ 391886 h 2220592"/>
              <a:gd name="connsiteX23" fmla="*/ 1183841 w 2189681"/>
              <a:gd name="connsiteY23" fmla="*/ 326572 h 2220592"/>
              <a:gd name="connsiteX24" fmla="*/ 1249156 w 2189681"/>
              <a:gd name="connsiteY24" fmla="*/ 248195 h 2220592"/>
              <a:gd name="connsiteX25" fmla="*/ 1314470 w 2189681"/>
              <a:gd name="connsiteY25" fmla="*/ 169817 h 2220592"/>
              <a:gd name="connsiteX26" fmla="*/ 1379784 w 2189681"/>
              <a:gd name="connsiteY26" fmla="*/ 52252 h 2220592"/>
              <a:gd name="connsiteX27" fmla="*/ 1418973 w 2189681"/>
              <a:gd name="connsiteY27" fmla="*/ 0 h 2220592"/>
              <a:gd name="connsiteX28" fmla="*/ 2176618 w 2189681"/>
              <a:gd name="connsiteY28" fmla="*/ 0 h 2220592"/>
              <a:gd name="connsiteX29" fmla="*/ 2189681 w 2189681"/>
              <a:gd name="connsiteY29" fmla="*/ 365761 h 2220592"/>
              <a:gd name="connsiteX30" fmla="*/ 1980676 w 2189681"/>
              <a:gd name="connsiteY30" fmla="*/ 744583 h 2220592"/>
              <a:gd name="connsiteX31" fmla="*/ 1549601 w 2189681"/>
              <a:gd name="connsiteY31" fmla="*/ 1097280 h 2220592"/>
              <a:gd name="connsiteX32" fmla="*/ 1157716 w 2189681"/>
              <a:gd name="connsiteY32" fmla="*/ 1815737 h 2220592"/>
              <a:gd name="connsiteX33" fmla="*/ 1157716 w 2189681"/>
              <a:gd name="connsiteY33" fmla="*/ 2103120 h 2220592"/>
              <a:gd name="connsiteX34" fmla="*/ 619723 w 2189681"/>
              <a:gd name="connsiteY34" fmla="*/ 2220592 h 2220592"/>
              <a:gd name="connsiteX35" fmla="*/ 552287 w 2189681"/>
              <a:gd name="connsiteY35" fmla="*/ 1817040 h 2220592"/>
              <a:gd name="connsiteX36" fmla="*/ 650282 w 2189681"/>
              <a:gd name="connsiteY36" fmla="*/ 1401602 h 2220592"/>
              <a:gd name="connsiteX37" fmla="*/ 610194 w 2189681"/>
              <a:gd name="connsiteY37" fmla="*/ 1339790 h 2220592"/>
              <a:gd name="connsiteX0" fmla="*/ 531511 w 2189681"/>
              <a:gd name="connsiteY0" fmla="*/ 1134899 h 2220592"/>
              <a:gd name="connsiteX1" fmla="*/ 568702 w 2189681"/>
              <a:gd name="connsiteY1" fmla="*/ 1206074 h 2220592"/>
              <a:gd name="connsiteX2" fmla="*/ 551941 w 2189681"/>
              <a:gd name="connsiteY2" fmla="*/ 1251600 h 2220592"/>
              <a:gd name="connsiteX3" fmla="*/ 583385 w 2189681"/>
              <a:gd name="connsiteY3" fmla="*/ 1583354 h 2220592"/>
              <a:gd name="connsiteX4" fmla="*/ 452364 w 2189681"/>
              <a:gd name="connsiteY4" fmla="*/ 1181207 h 2220592"/>
              <a:gd name="connsiteX5" fmla="*/ 456462 w 2189681"/>
              <a:gd name="connsiteY5" fmla="*/ 1194663 h 2220592"/>
              <a:gd name="connsiteX6" fmla="*/ 21247 w 2189681"/>
              <a:gd name="connsiteY6" fmla="*/ 1214846 h 2220592"/>
              <a:gd name="connsiteX7" fmla="*/ 73498 w 2189681"/>
              <a:gd name="connsiteY7" fmla="*/ 1201783 h 2220592"/>
              <a:gd name="connsiteX8" fmla="*/ 151876 w 2189681"/>
              <a:gd name="connsiteY8" fmla="*/ 1162595 h 2220592"/>
              <a:gd name="connsiteX9" fmla="*/ 191064 w 2189681"/>
              <a:gd name="connsiteY9" fmla="*/ 1136469 h 2220592"/>
              <a:gd name="connsiteX10" fmla="*/ 308630 w 2189681"/>
              <a:gd name="connsiteY10" fmla="*/ 1071155 h 2220592"/>
              <a:gd name="connsiteX11" fmla="*/ 413133 w 2189681"/>
              <a:gd name="connsiteY11" fmla="*/ 1005840 h 2220592"/>
              <a:gd name="connsiteX12" fmla="*/ 452321 w 2189681"/>
              <a:gd name="connsiteY12" fmla="*/ 992777 h 2220592"/>
              <a:gd name="connsiteX13" fmla="*/ 569887 w 2189681"/>
              <a:gd name="connsiteY13" fmla="*/ 901337 h 2220592"/>
              <a:gd name="connsiteX14" fmla="*/ 648264 w 2189681"/>
              <a:gd name="connsiteY14" fmla="*/ 849086 h 2220592"/>
              <a:gd name="connsiteX15" fmla="*/ 713578 w 2189681"/>
              <a:gd name="connsiteY15" fmla="*/ 783772 h 2220592"/>
              <a:gd name="connsiteX16" fmla="*/ 739704 w 2189681"/>
              <a:gd name="connsiteY16" fmla="*/ 744583 h 2220592"/>
              <a:gd name="connsiteX17" fmla="*/ 818081 w 2189681"/>
              <a:gd name="connsiteY17" fmla="*/ 666206 h 2220592"/>
              <a:gd name="connsiteX18" fmla="*/ 857270 w 2189681"/>
              <a:gd name="connsiteY18" fmla="*/ 627017 h 2220592"/>
              <a:gd name="connsiteX19" fmla="*/ 948710 w 2189681"/>
              <a:gd name="connsiteY19" fmla="*/ 561703 h 2220592"/>
              <a:gd name="connsiteX20" fmla="*/ 974836 w 2189681"/>
              <a:gd name="connsiteY20" fmla="*/ 522515 h 2220592"/>
              <a:gd name="connsiteX21" fmla="*/ 1053213 w 2189681"/>
              <a:gd name="connsiteY21" fmla="*/ 470263 h 2220592"/>
              <a:gd name="connsiteX22" fmla="*/ 1118527 w 2189681"/>
              <a:gd name="connsiteY22" fmla="*/ 391886 h 2220592"/>
              <a:gd name="connsiteX23" fmla="*/ 1183841 w 2189681"/>
              <a:gd name="connsiteY23" fmla="*/ 326572 h 2220592"/>
              <a:gd name="connsiteX24" fmla="*/ 1249156 w 2189681"/>
              <a:gd name="connsiteY24" fmla="*/ 248195 h 2220592"/>
              <a:gd name="connsiteX25" fmla="*/ 1314470 w 2189681"/>
              <a:gd name="connsiteY25" fmla="*/ 169817 h 2220592"/>
              <a:gd name="connsiteX26" fmla="*/ 1379784 w 2189681"/>
              <a:gd name="connsiteY26" fmla="*/ 52252 h 2220592"/>
              <a:gd name="connsiteX27" fmla="*/ 1418973 w 2189681"/>
              <a:gd name="connsiteY27" fmla="*/ 0 h 2220592"/>
              <a:gd name="connsiteX28" fmla="*/ 2176618 w 2189681"/>
              <a:gd name="connsiteY28" fmla="*/ 0 h 2220592"/>
              <a:gd name="connsiteX29" fmla="*/ 2189681 w 2189681"/>
              <a:gd name="connsiteY29" fmla="*/ 365761 h 2220592"/>
              <a:gd name="connsiteX30" fmla="*/ 1980676 w 2189681"/>
              <a:gd name="connsiteY30" fmla="*/ 744583 h 2220592"/>
              <a:gd name="connsiteX31" fmla="*/ 1549601 w 2189681"/>
              <a:gd name="connsiteY31" fmla="*/ 1097280 h 2220592"/>
              <a:gd name="connsiteX32" fmla="*/ 1157716 w 2189681"/>
              <a:gd name="connsiteY32" fmla="*/ 1815737 h 2220592"/>
              <a:gd name="connsiteX33" fmla="*/ 1157716 w 2189681"/>
              <a:gd name="connsiteY33" fmla="*/ 2103120 h 2220592"/>
              <a:gd name="connsiteX34" fmla="*/ 619723 w 2189681"/>
              <a:gd name="connsiteY34" fmla="*/ 2220592 h 2220592"/>
              <a:gd name="connsiteX35" fmla="*/ 552287 w 2189681"/>
              <a:gd name="connsiteY35" fmla="*/ 1817040 h 2220592"/>
              <a:gd name="connsiteX36" fmla="*/ 572646 w 2189681"/>
              <a:gd name="connsiteY36" fmla="*/ 1421392 h 2220592"/>
              <a:gd name="connsiteX37" fmla="*/ 610194 w 2189681"/>
              <a:gd name="connsiteY37" fmla="*/ 1339790 h 2220592"/>
              <a:gd name="connsiteX0" fmla="*/ 458633 w 2116803"/>
              <a:gd name="connsiteY0" fmla="*/ 1134899 h 2220592"/>
              <a:gd name="connsiteX1" fmla="*/ 495824 w 2116803"/>
              <a:gd name="connsiteY1" fmla="*/ 1206074 h 2220592"/>
              <a:gd name="connsiteX2" fmla="*/ 479063 w 2116803"/>
              <a:gd name="connsiteY2" fmla="*/ 1251600 h 2220592"/>
              <a:gd name="connsiteX3" fmla="*/ 510507 w 2116803"/>
              <a:gd name="connsiteY3" fmla="*/ 1583354 h 2220592"/>
              <a:gd name="connsiteX4" fmla="*/ 379486 w 2116803"/>
              <a:gd name="connsiteY4" fmla="*/ 1181207 h 2220592"/>
              <a:gd name="connsiteX5" fmla="*/ 383584 w 2116803"/>
              <a:gd name="connsiteY5" fmla="*/ 1194663 h 2220592"/>
              <a:gd name="connsiteX6" fmla="*/ 402241 w 2116803"/>
              <a:gd name="connsiteY6" fmla="*/ 1115893 h 2220592"/>
              <a:gd name="connsiteX7" fmla="*/ 620 w 2116803"/>
              <a:gd name="connsiteY7" fmla="*/ 1201783 h 2220592"/>
              <a:gd name="connsiteX8" fmla="*/ 78998 w 2116803"/>
              <a:gd name="connsiteY8" fmla="*/ 1162595 h 2220592"/>
              <a:gd name="connsiteX9" fmla="*/ 118186 w 2116803"/>
              <a:gd name="connsiteY9" fmla="*/ 1136469 h 2220592"/>
              <a:gd name="connsiteX10" fmla="*/ 235752 w 2116803"/>
              <a:gd name="connsiteY10" fmla="*/ 1071155 h 2220592"/>
              <a:gd name="connsiteX11" fmla="*/ 340255 w 2116803"/>
              <a:gd name="connsiteY11" fmla="*/ 1005840 h 2220592"/>
              <a:gd name="connsiteX12" fmla="*/ 379443 w 2116803"/>
              <a:gd name="connsiteY12" fmla="*/ 992777 h 2220592"/>
              <a:gd name="connsiteX13" fmla="*/ 497009 w 2116803"/>
              <a:gd name="connsiteY13" fmla="*/ 901337 h 2220592"/>
              <a:gd name="connsiteX14" fmla="*/ 575386 w 2116803"/>
              <a:gd name="connsiteY14" fmla="*/ 849086 h 2220592"/>
              <a:gd name="connsiteX15" fmla="*/ 640700 w 2116803"/>
              <a:gd name="connsiteY15" fmla="*/ 783772 h 2220592"/>
              <a:gd name="connsiteX16" fmla="*/ 666826 w 2116803"/>
              <a:gd name="connsiteY16" fmla="*/ 744583 h 2220592"/>
              <a:gd name="connsiteX17" fmla="*/ 745203 w 2116803"/>
              <a:gd name="connsiteY17" fmla="*/ 666206 h 2220592"/>
              <a:gd name="connsiteX18" fmla="*/ 784392 w 2116803"/>
              <a:gd name="connsiteY18" fmla="*/ 627017 h 2220592"/>
              <a:gd name="connsiteX19" fmla="*/ 875832 w 2116803"/>
              <a:gd name="connsiteY19" fmla="*/ 561703 h 2220592"/>
              <a:gd name="connsiteX20" fmla="*/ 901958 w 2116803"/>
              <a:gd name="connsiteY20" fmla="*/ 522515 h 2220592"/>
              <a:gd name="connsiteX21" fmla="*/ 980335 w 2116803"/>
              <a:gd name="connsiteY21" fmla="*/ 470263 h 2220592"/>
              <a:gd name="connsiteX22" fmla="*/ 1045649 w 2116803"/>
              <a:gd name="connsiteY22" fmla="*/ 391886 h 2220592"/>
              <a:gd name="connsiteX23" fmla="*/ 1110963 w 2116803"/>
              <a:gd name="connsiteY23" fmla="*/ 326572 h 2220592"/>
              <a:gd name="connsiteX24" fmla="*/ 1176278 w 2116803"/>
              <a:gd name="connsiteY24" fmla="*/ 248195 h 2220592"/>
              <a:gd name="connsiteX25" fmla="*/ 1241592 w 2116803"/>
              <a:gd name="connsiteY25" fmla="*/ 169817 h 2220592"/>
              <a:gd name="connsiteX26" fmla="*/ 1306906 w 2116803"/>
              <a:gd name="connsiteY26" fmla="*/ 52252 h 2220592"/>
              <a:gd name="connsiteX27" fmla="*/ 1346095 w 2116803"/>
              <a:gd name="connsiteY27" fmla="*/ 0 h 2220592"/>
              <a:gd name="connsiteX28" fmla="*/ 2103740 w 2116803"/>
              <a:gd name="connsiteY28" fmla="*/ 0 h 2220592"/>
              <a:gd name="connsiteX29" fmla="*/ 2116803 w 2116803"/>
              <a:gd name="connsiteY29" fmla="*/ 365761 h 2220592"/>
              <a:gd name="connsiteX30" fmla="*/ 1907798 w 2116803"/>
              <a:gd name="connsiteY30" fmla="*/ 744583 h 2220592"/>
              <a:gd name="connsiteX31" fmla="*/ 1476723 w 2116803"/>
              <a:gd name="connsiteY31" fmla="*/ 1097280 h 2220592"/>
              <a:gd name="connsiteX32" fmla="*/ 1084838 w 2116803"/>
              <a:gd name="connsiteY32" fmla="*/ 1815737 h 2220592"/>
              <a:gd name="connsiteX33" fmla="*/ 1084838 w 2116803"/>
              <a:gd name="connsiteY33" fmla="*/ 2103120 h 2220592"/>
              <a:gd name="connsiteX34" fmla="*/ 546845 w 2116803"/>
              <a:gd name="connsiteY34" fmla="*/ 2220592 h 2220592"/>
              <a:gd name="connsiteX35" fmla="*/ 479409 w 2116803"/>
              <a:gd name="connsiteY35" fmla="*/ 1817040 h 2220592"/>
              <a:gd name="connsiteX36" fmla="*/ 499768 w 2116803"/>
              <a:gd name="connsiteY36" fmla="*/ 1421392 h 2220592"/>
              <a:gd name="connsiteX37" fmla="*/ 537316 w 2116803"/>
              <a:gd name="connsiteY37" fmla="*/ 1339790 h 2220592"/>
              <a:gd name="connsiteX0" fmla="*/ 393266 w 2051436"/>
              <a:gd name="connsiteY0" fmla="*/ 1134899 h 2220592"/>
              <a:gd name="connsiteX1" fmla="*/ 430457 w 2051436"/>
              <a:gd name="connsiteY1" fmla="*/ 1206074 h 2220592"/>
              <a:gd name="connsiteX2" fmla="*/ 413696 w 2051436"/>
              <a:gd name="connsiteY2" fmla="*/ 1251600 h 2220592"/>
              <a:gd name="connsiteX3" fmla="*/ 445140 w 2051436"/>
              <a:gd name="connsiteY3" fmla="*/ 1583354 h 2220592"/>
              <a:gd name="connsiteX4" fmla="*/ 314119 w 2051436"/>
              <a:gd name="connsiteY4" fmla="*/ 1181207 h 2220592"/>
              <a:gd name="connsiteX5" fmla="*/ 318217 w 2051436"/>
              <a:gd name="connsiteY5" fmla="*/ 1194663 h 2220592"/>
              <a:gd name="connsiteX6" fmla="*/ 336874 w 2051436"/>
              <a:gd name="connsiteY6" fmla="*/ 1115893 h 2220592"/>
              <a:gd name="connsiteX7" fmla="*/ 305517 w 2051436"/>
              <a:gd name="connsiteY7" fmla="*/ 1083040 h 2220592"/>
              <a:gd name="connsiteX8" fmla="*/ 13631 w 2051436"/>
              <a:gd name="connsiteY8" fmla="*/ 1162595 h 2220592"/>
              <a:gd name="connsiteX9" fmla="*/ 52819 w 2051436"/>
              <a:gd name="connsiteY9" fmla="*/ 1136469 h 2220592"/>
              <a:gd name="connsiteX10" fmla="*/ 170385 w 2051436"/>
              <a:gd name="connsiteY10" fmla="*/ 1071155 h 2220592"/>
              <a:gd name="connsiteX11" fmla="*/ 274888 w 2051436"/>
              <a:gd name="connsiteY11" fmla="*/ 1005840 h 2220592"/>
              <a:gd name="connsiteX12" fmla="*/ 314076 w 2051436"/>
              <a:gd name="connsiteY12" fmla="*/ 992777 h 2220592"/>
              <a:gd name="connsiteX13" fmla="*/ 431642 w 2051436"/>
              <a:gd name="connsiteY13" fmla="*/ 901337 h 2220592"/>
              <a:gd name="connsiteX14" fmla="*/ 510019 w 2051436"/>
              <a:gd name="connsiteY14" fmla="*/ 849086 h 2220592"/>
              <a:gd name="connsiteX15" fmla="*/ 575333 w 2051436"/>
              <a:gd name="connsiteY15" fmla="*/ 783772 h 2220592"/>
              <a:gd name="connsiteX16" fmla="*/ 601459 w 2051436"/>
              <a:gd name="connsiteY16" fmla="*/ 744583 h 2220592"/>
              <a:gd name="connsiteX17" fmla="*/ 679836 w 2051436"/>
              <a:gd name="connsiteY17" fmla="*/ 666206 h 2220592"/>
              <a:gd name="connsiteX18" fmla="*/ 719025 w 2051436"/>
              <a:gd name="connsiteY18" fmla="*/ 627017 h 2220592"/>
              <a:gd name="connsiteX19" fmla="*/ 810465 w 2051436"/>
              <a:gd name="connsiteY19" fmla="*/ 561703 h 2220592"/>
              <a:gd name="connsiteX20" fmla="*/ 836591 w 2051436"/>
              <a:gd name="connsiteY20" fmla="*/ 522515 h 2220592"/>
              <a:gd name="connsiteX21" fmla="*/ 914968 w 2051436"/>
              <a:gd name="connsiteY21" fmla="*/ 470263 h 2220592"/>
              <a:gd name="connsiteX22" fmla="*/ 980282 w 2051436"/>
              <a:gd name="connsiteY22" fmla="*/ 391886 h 2220592"/>
              <a:gd name="connsiteX23" fmla="*/ 1045596 w 2051436"/>
              <a:gd name="connsiteY23" fmla="*/ 326572 h 2220592"/>
              <a:gd name="connsiteX24" fmla="*/ 1110911 w 2051436"/>
              <a:gd name="connsiteY24" fmla="*/ 248195 h 2220592"/>
              <a:gd name="connsiteX25" fmla="*/ 1176225 w 2051436"/>
              <a:gd name="connsiteY25" fmla="*/ 169817 h 2220592"/>
              <a:gd name="connsiteX26" fmla="*/ 1241539 w 2051436"/>
              <a:gd name="connsiteY26" fmla="*/ 52252 h 2220592"/>
              <a:gd name="connsiteX27" fmla="*/ 1280728 w 2051436"/>
              <a:gd name="connsiteY27" fmla="*/ 0 h 2220592"/>
              <a:gd name="connsiteX28" fmla="*/ 2038373 w 2051436"/>
              <a:gd name="connsiteY28" fmla="*/ 0 h 2220592"/>
              <a:gd name="connsiteX29" fmla="*/ 2051436 w 2051436"/>
              <a:gd name="connsiteY29" fmla="*/ 365761 h 2220592"/>
              <a:gd name="connsiteX30" fmla="*/ 1842431 w 2051436"/>
              <a:gd name="connsiteY30" fmla="*/ 744583 h 2220592"/>
              <a:gd name="connsiteX31" fmla="*/ 1411356 w 2051436"/>
              <a:gd name="connsiteY31" fmla="*/ 1097280 h 2220592"/>
              <a:gd name="connsiteX32" fmla="*/ 1019471 w 2051436"/>
              <a:gd name="connsiteY32" fmla="*/ 1815737 h 2220592"/>
              <a:gd name="connsiteX33" fmla="*/ 1019471 w 2051436"/>
              <a:gd name="connsiteY33" fmla="*/ 2103120 h 2220592"/>
              <a:gd name="connsiteX34" fmla="*/ 481478 w 2051436"/>
              <a:gd name="connsiteY34" fmla="*/ 2220592 h 2220592"/>
              <a:gd name="connsiteX35" fmla="*/ 414042 w 2051436"/>
              <a:gd name="connsiteY35" fmla="*/ 1817040 h 2220592"/>
              <a:gd name="connsiteX36" fmla="*/ 434401 w 2051436"/>
              <a:gd name="connsiteY36" fmla="*/ 1421392 h 2220592"/>
              <a:gd name="connsiteX37" fmla="*/ 471949 w 2051436"/>
              <a:gd name="connsiteY37" fmla="*/ 1339790 h 2220592"/>
              <a:gd name="connsiteX0" fmla="*/ 379641 w 2037811"/>
              <a:gd name="connsiteY0" fmla="*/ 1134899 h 2220592"/>
              <a:gd name="connsiteX1" fmla="*/ 416832 w 2037811"/>
              <a:gd name="connsiteY1" fmla="*/ 1206074 h 2220592"/>
              <a:gd name="connsiteX2" fmla="*/ 400071 w 2037811"/>
              <a:gd name="connsiteY2" fmla="*/ 1251600 h 2220592"/>
              <a:gd name="connsiteX3" fmla="*/ 431515 w 2037811"/>
              <a:gd name="connsiteY3" fmla="*/ 1583354 h 2220592"/>
              <a:gd name="connsiteX4" fmla="*/ 300494 w 2037811"/>
              <a:gd name="connsiteY4" fmla="*/ 1181207 h 2220592"/>
              <a:gd name="connsiteX5" fmla="*/ 304592 w 2037811"/>
              <a:gd name="connsiteY5" fmla="*/ 1194663 h 2220592"/>
              <a:gd name="connsiteX6" fmla="*/ 323249 w 2037811"/>
              <a:gd name="connsiteY6" fmla="*/ 1115893 h 2220592"/>
              <a:gd name="connsiteX7" fmla="*/ 291892 w 2037811"/>
              <a:gd name="connsiteY7" fmla="*/ 1083040 h 2220592"/>
              <a:gd name="connsiteX8" fmla="*/ 6 w 2037811"/>
              <a:gd name="connsiteY8" fmla="*/ 1162595 h 2220592"/>
              <a:gd name="connsiteX9" fmla="*/ 301962 w 2037811"/>
              <a:gd name="connsiteY9" fmla="*/ 1037517 h 2220592"/>
              <a:gd name="connsiteX10" fmla="*/ 156760 w 2037811"/>
              <a:gd name="connsiteY10" fmla="*/ 1071155 h 2220592"/>
              <a:gd name="connsiteX11" fmla="*/ 261263 w 2037811"/>
              <a:gd name="connsiteY11" fmla="*/ 1005840 h 2220592"/>
              <a:gd name="connsiteX12" fmla="*/ 300451 w 2037811"/>
              <a:gd name="connsiteY12" fmla="*/ 992777 h 2220592"/>
              <a:gd name="connsiteX13" fmla="*/ 418017 w 2037811"/>
              <a:gd name="connsiteY13" fmla="*/ 901337 h 2220592"/>
              <a:gd name="connsiteX14" fmla="*/ 496394 w 2037811"/>
              <a:gd name="connsiteY14" fmla="*/ 849086 h 2220592"/>
              <a:gd name="connsiteX15" fmla="*/ 561708 w 2037811"/>
              <a:gd name="connsiteY15" fmla="*/ 783772 h 2220592"/>
              <a:gd name="connsiteX16" fmla="*/ 587834 w 2037811"/>
              <a:gd name="connsiteY16" fmla="*/ 744583 h 2220592"/>
              <a:gd name="connsiteX17" fmla="*/ 666211 w 2037811"/>
              <a:gd name="connsiteY17" fmla="*/ 666206 h 2220592"/>
              <a:gd name="connsiteX18" fmla="*/ 705400 w 2037811"/>
              <a:gd name="connsiteY18" fmla="*/ 627017 h 2220592"/>
              <a:gd name="connsiteX19" fmla="*/ 796840 w 2037811"/>
              <a:gd name="connsiteY19" fmla="*/ 561703 h 2220592"/>
              <a:gd name="connsiteX20" fmla="*/ 822966 w 2037811"/>
              <a:gd name="connsiteY20" fmla="*/ 522515 h 2220592"/>
              <a:gd name="connsiteX21" fmla="*/ 901343 w 2037811"/>
              <a:gd name="connsiteY21" fmla="*/ 470263 h 2220592"/>
              <a:gd name="connsiteX22" fmla="*/ 966657 w 2037811"/>
              <a:gd name="connsiteY22" fmla="*/ 391886 h 2220592"/>
              <a:gd name="connsiteX23" fmla="*/ 1031971 w 2037811"/>
              <a:gd name="connsiteY23" fmla="*/ 326572 h 2220592"/>
              <a:gd name="connsiteX24" fmla="*/ 1097286 w 2037811"/>
              <a:gd name="connsiteY24" fmla="*/ 248195 h 2220592"/>
              <a:gd name="connsiteX25" fmla="*/ 1162600 w 2037811"/>
              <a:gd name="connsiteY25" fmla="*/ 169817 h 2220592"/>
              <a:gd name="connsiteX26" fmla="*/ 1227914 w 2037811"/>
              <a:gd name="connsiteY26" fmla="*/ 52252 h 2220592"/>
              <a:gd name="connsiteX27" fmla="*/ 1267103 w 2037811"/>
              <a:gd name="connsiteY27" fmla="*/ 0 h 2220592"/>
              <a:gd name="connsiteX28" fmla="*/ 2024748 w 2037811"/>
              <a:gd name="connsiteY28" fmla="*/ 0 h 2220592"/>
              <a:gd name="connsiteX29" fmla="*/ 2037811 w 2037811"/>
              <a:gd name="connsiteY29" fmla="*/ 365761 h 2220592"/>
              <a:gd name="connsiteX30" fmla="*/ 1828806 w 2037811"/>
              <a:gd name="connsiteY30" fmla="*/ 744583 h 2220592"/>
              <a:gd name="connsiteX31" fmla="*/ 1397731 w 2037811"/>
              <a:gd name="connsiteY31" fmla="*/ 1097280 h 2220592"/>
              <a:gd name="connsiteX32" fmla="*/ 1005846 w 2037811"/>
              <a:gd name="connsiteY32" fmla="*/ 1815737 h 2220592"/>
              <a:gd name="connsiteX33" fmla="*/ 1005846 w 2037811"/>
              <a:gd name="connsiteY33" fmla="*/ 2103120 h 2220592"/>
              <a:gd name="connsiteX34" fmla="*/ 467853 w 2037811"/>
              <a:gd name="connsiteY34" fmla="*/ 2220592 h 2220592"/>
              <a:gd name="connsiteX35" fmla="*/ 400417 w 2037811"/>
              <a:gd name="connsiteY35" fmla="*/ 1817040 h 2220592"/>
              <a:gd name="connsiteX36" fmla="*/ 420776 w 2037811"/>
              <a:gd name="connsiteY36" fmla="*/ 1421392 h 2220592"/>
              <a:gd name="connsiteX37" fmla="*/ 458324 w 2037811"/>
              <a:gd name="connsiteY37" fmla="*/ 1339790 h 2220592"/>
              <a:gd name="connsiteX0" fmla="*/ 223386 w 1881556"/>
              <a:gd name="connsiteY0" fmla="*/ 1134899 h 2220592"/>
              <a:gd name="connsiteX1" fmla="*/ 260577 w 1881556"/>
              <a:gd name="connsiteY1" fmla="*/ 1206074 h 2220592"/>
              <a:gd name="connsiteX2" fmla="*/ 243816 w 1881556"/>
              <a:gd name="connsiteY2" fmla="*/ 1251600 h 2220592"/>
              <a:gd name="connsiteX3" fmla="*/ 275260 w 1881556"/>
              <a:gd name="connsiteY3" fmla="*/ 1583354 h 2220592"/>
              <a:gd name="connsiteX4" fmla="*/ 144239 w 1881556"/>
              <a:gd name="connsiteY4" fmla="*/ 1181207 h 2220592"/>
              <a:gd name="connsiteX5" fmla="*/ 148337 w 1881556"/>
              <a:gd name="connsiteY5" fmla="*/ 1194663 h 2220592"/>
              <a:gd name="connsiteX6" fmla="*/ 166994 w 1881556"/>
              <a:gd name="connsiteY6" fmla="*/ 1115893 h 2220592"/>
              <a:gd name="connsiteX7" fmla="*/ 135637 w 1881556"/>
              <a:gd name="connsiteY7" fmla="*/ 1083040 h 2220592"/>
              <a:gd name="connsiteX8" fmla="*/ 219987 w 1881556"/>
              <a:gd name="connsiteY8" fmla="*/ 1024061 h 2220592"/>
              <a:gd name="connsiteX9" fmla="*/ 145707 w 1881556"/>
              <a:gd name="connsiteY9" fmla="*/ 1037517 h 2220592"/>
              <a:gd name="connsiteX10" fmla="*/ 505 w 1881556"/>
              <a:gd name="connsiteY10" fmla="*/ 1071155 h 2220592"/>
              <a:gd name="connsiteX11" fmla="*/ 105008 w 1881556"/>
              <a:gd name="connsiteY11" fmla="*/ 1005840 h 2220592"/>
              <a:gd name="connsiteX12" fmla="*/ 144196 w 1881556"/>
              <a:gd name="connsiteY12" fmla="*/ 992777 h 2220592"/>
              <a:gd name="connsiteX13" fmla="*/ 261762 w 1881556"/>
              <a:gd name="connsiteY13" fmla="*/ 901337 h 2220592"/>
              <a:gd name="connsiteX14" fmla="*/ 340139 w 1881556"/>
              <a:gd name="connsiteY14" fmla="*/ 849086 h 2220592"/>
              <a:gd name="connsiteX15" fmla="*/ 405453 w 1881556"/>
              <a:gd name="connsiteY15" fmla="*/ 783772 h 2220592"/>
              <a:gd name="connsiteX16" fmla="*/ 431579 w 1881556"/>
              <a:gd name="connsiteY16" fmla="*/ 744583 h 2220592"/>
              <a:gd name="connsiteX17" fmla="*/ 509956 w 1881556"/>
              <a:gd name="connsiteY17" fmla="*/ 666206 h 2220592"/>
              <a:gd name="connsiteX18" fmla="*/ 549145 w 1881556"/>
              <a:gd name="connsiteY18" fmla="*/ 627017 h 2220592"/>
              <a:gd name="connsiteX19" fmla="*/ 640585 w 1881556"/>
              <a:gd name="connsiteY19" fmla="*/ 561703 h 2220592"/>
              <a:gd name="connsiteX20" fmla="*/ 666711 w 1881556"/>
              <a:gd name="connsiteY20" fmla="*/ 522515 h 2220592"/>
              <a:gd name="connsiteX21" fmla="*/ 745088 w 1881556"/>
              <a:gd name="connsiteY21" fmla="*/ 470263 h 2220592"/>
              <a:gd name="connsiteX22" fmla="*/ 810402 w 1881556"/>
              <a:gd name="connsiteY22" fmla="*/ 391886 h 2220592"/>
              <a:gd name="connsiteX23" fmla="*/ 875716 w 1881556"/>
              <a:gd name="connsiteY23" fmla="*/ 326572 h 2220592"/>
              <a:gd name="connsiteX24" fmla="*/ 941031 w 1881556"/>
              <a:gd name="connsiteY24" fmla="*/ 248195 h 2220592"/>
              <a:gd name="connsiteX25" fmla="*/ 1006345 w 1881556"/>
              <a:gd name="connsiteY25" fmla="*/ 169817 h 2220592"/>
              <a:gd name="connsiteX26" fmla="*/ 1071659 w 1881556"/>
              <a:gd name="connsiteY26" fmla="*/ 52252 h 2220592"/>
              <a:gd name="connsiteX27" fmla="*/ 1110848 w 1881556"/>
              <a:gd name="connsiteY27" fmla="*/ 0 h 2220592"/>
              <a:gd name="connsiteX28" fmla="*/ 1868493 w 1881556"/>
              <a:gd name="connsiteY28" fmla="*/ 0 h 2220592"/>
              <a:gd name="connsiteX29" fmla="*/ 1881556 w 1881556"/>
              <a:gd name="connsiteY29" fmla="*/ 365761 h 2220592"/>
              <a:gd name="connsiteX30" fmla="*/ 1672551 w 1881556"/>
              <a:gd name="connsiteY30" fmla="*/ 744583 h 2220592"/>
              <a:gd name="connsiteX31" fmla="*/ 1241476 w 1881556"/>
              <a:gd name="connsiteY31" fmla="*/ 1097280 h 2220592"/>
              <a:gd name="connsiteX32" fmla="*/ 849591 w 1881556"/>
              <a:gd name="connsiteY32" fmla="*/ 1815737 h 2220592"/>
              <a:gd name="connsiteX33" fmla="*/ 849591 w 1881556"/>
              <a:gd name="connsiteY33" fmla="*/ 2103120 h 2220592"/>
              <a:gd name="connsiteX34" fmla="*/ 311598 w 1881556"/>
              <a:gd name="connsiteY34" fmla="*/ 2220592 h 2220592"/>
              <a:gd name="connsiteX35" fmla="*/ 244162 w 1881556"/>
              <a:gd name="connsiteY35" fmla="*/ 1817040 h 2220592"/>
              <a:gd name="connsiteX36" fmla="*/ 264521 w 1881556"/>
              <a:gd name="connsiteY36" fmla="*/ 1421392 h 2220592"/>
              <a:gd name="connsiteX37" fmla="*/ 302069 w 1881556"/>
              <a:gd name="connsiteY37" fmla="*/ 1339790 h 2220592"/>
              <a:gd name="connsiteX0" fmla="*/ 120039 w 1778209"/>
              <a:gd name="connsiteY0" fmla="*/ 1134899 h 2220592"/>
              <a:gd name="connsiteX1" fmla="*/ 157230 w 1778209"/>
              <a:gd name="connsiteY1" fmla="*/ 1206074 h 2220592"/>
              <a:gd name="connsiteX2" fmla="*/ 140469 w 1778209"/>
              <a:gd name="connsiteY2" fmla="*/ 1251600 h 2220592"/>
              <a:gd name="connsiteX3" fmla="*/ 171913 w 1778209"/>
              <a:gd name="connsiteY3" fmla="*/ 1583354 h 2220592"/>
              <a:gd name="connsiteX4" fmla="*/ 40892 w 1778209"/>
              <a:gd name="connsiteY4" fmla="*/ 1181207 h 2220592"/>
              <a:gd name="connsiteX5" fmla="*/ 44990 w 1778209"/>
              <a:gd name="connsiteY5" fmla="*/ 1194663 h 2220592"/>
              <a:gd name="connsiteX6" fmla="*/ 63647 w 1778209"/>
              <a:gd name="connsiteY6" fmla="*/ 1115893 h 2220592"/>
              <a:gd name="connsiteX7" fmla="*/ 32290 w 1778209"/>
              <a:gd name="connsiteY7" fmla="*/ 1083040 h 2220592"/>
              <a:gd name="connsiteX8" fmla="*/ 116640 w 1778209"/>
              <a:gd name="connsiteY8" fmla="*/ 1024061 h 2220592"/>
              <a:gd name="connsiteX9" fmla="*/ 42360 w 1778209"/>
              <a:gd name="connsiteY9" fmla="*/ 1037517 h 2220592"/>
              <a:gd name="connsiteX10" fmla="*/ 100206 w 1778209"/>
              <a:gd name="connsiteY10" fmla="*/ 952411 h 2220592"/>
              <a:gd name="connsiteX11" fmla="*/ 1661 w 1778209"/>
              <a:gd name="connsiteY11" fmla="*/ 1005840 h 2220592"/>
              <a:gd name="connsiteX12" fmla="*/ 40849 w 1778209"/>
              <a:gd name="connsiteY12" fmla="*/ 992777 h 2220592"/>
              <a:gd name="connsiteX13" fmla="*/ 158415 w 1778209"/>
              <a:gd name="connsiteY13" fmla="*/ 901337 h 2220592"/>
              <a:gd name="connsiteX14" fmla="*/ 236792 w 1778209"/>
              <a:gd name="connsiteY14" fmla="*/ 849086 h 2220592"/>
              <a:gd name="connsiteX15" fmla="*/ 302106 w 1778209"/>
              <a:gd name="connsiteY15" fmla="*/ 783772 h 2220592"/>
              <a:gd name="connsiteX16" fmla="*/ 328232 w 1778209"/>
              <a:gd name="connsiteY16" fmla="*/ 744583 h 2220592"/>
              <a:gd name="connsiteX17" fmla="*/ 406609 w 1778209"/>
              <a:gd name="connsiteY17" fmla="*/ 666206 h 2220592"/>
              <a:gd name="connsiteX18" fmla="*/ 445798 w 1778209"/>
              <a:gd name="connsiteY18" fmla="*/ 627017 h 2220592"/>
              <a:gd name="connsiteX19" fmla="*/ 537238 w 1778209"/>
              <a:gd name="connsiteY19" fmla="*/ 561703 h 2220592"/>
              <a:gd name="connsiteX20" fmla="*/ 563364 w 1778209"/>
              <a:gd name="connsiteY20" fmla="*/ 522515 h 2220592"/>
              <a:gd name="connsiteX21" fmla="*/ 641741 w 1778209"/>
              <a:gd name="connsiteY21" fmla="*/ 470263 h 2220592"/>
              <a:gd name="connsiteX22" fmla="*/ 707055 w 1778209"/>
              <a:gd name="connsiteY22" fmla="*/ 391886 h 2220592"/>
              <a:gd name="connsiteX23" fmla="*/ 772369 w 1778209"/>
              <a:gd name="connsiteY23" fmla="*/ 326572 h 2220592"/>
              <a:gd name="connsiteX24" fmla="*/ 837684 w 1778209"/>
              <a:gd name="connsiteY24" fmla="*/ 248195 h 2220592"/>
              <a:gd name="connsiteX25" fmla="*/ 902998 w 1778209"/>
              <a:gd name="connsiteY25" fmla="*/ 169817 h 2220592"/>
              <a:gd name="connsiteX26" fmla="*/ 968312 w 1778209"/>
              <a:gd name="connsiteY26" fmla="*/ 52252 h 2220592"/>
              <a:gd name="connsiteX27" fmla="*/ 1007501 w 1778209"/>
              <a:gd name="connsiteY27" fmla="*/ 0 h 2220592"/>
              <a:gd name="connsiteX28" fmla="*/ 1765146 w 1778209"/>
              <a:gd name="connsiteY28" fmla="*/ 0 h 2220592"/>
              <a:gd name="connsiteX29" fmla="*/ 1778209 w 1778209"/>
              <a:gd name="connsiteY29" fmla="*/ 365761 h 2220592"/>
              <a:gd name="connsiteX30" fmla="*/ 1569204 w 1778209"/>
              <a:gd name="connsiteY30" fmla="*/ 744583 h 2220592"/>
              <a:gd name="connsiteX31" fmla="*/ 1138129 w 1778209"/>
              <a:gd name="connsiteY31" fmla="*/ 1097280 h 2220592"/>
              <a:gd name="connsiteX32" fmla="*/ 746244 w 1778209"/>
              <a:gd name="connsiteY32" fmla="*/ 1815737 h 2220592"/>
              <a:gd name="connsiteX33" fmla="*/ 746244 w 1778209"/>
              <a:gd name="connsiteY33" fmla="*/ 2103120 h 2220592"/>
              <a:gd name="connsiteX34" fmla="*/ 208251 w 1778209"/>
              <a:gd name="connsiteY34" fmla="*/ 2220592 h 2220592"/>
              <a:gd name="connsiteX35" fmla="*/ 140815 w 1778209"/>
              <a:gd name="connsiteY35" fmla="*/ 1817040 h 2220592"/>
              <a:gd name="connsiteX36" fmla="*/ 161174 w 1778209"/>
              <a:gd name="connsiteY36" fmla="*/ 1421392 h 2220592"/>
              <a:gd name="connsiteX37" fmla="*/ 198722 w 1778209"/>
              <a:gd name="connsiteY37" fmla="*/ 1339790 h 2220592"/>
              <a:gd name="connsiteX0" fmla="*/ 120039 w 1778209"/>
              <a:gd name="connsiteY0" fmla="*/ 1134899 h 2220592"/>
              <a:gd name="connsiteX1" fmla="*/ 157230 w 1778209"/>
              <a:gd name="connsiteY1" fmla="*/ 1206074 h 2220592"/>
              <a:gd name="connsiteX2" fmla="*/ 140469 w 1778209"/>
              <a:gd name="connsiteY2" fmla="*/ 1251600 h 2220592"/>
              <a:gd name="connsiteX3" fmla="*/ 171913 w 1778209"/>
              <a:gd name="connsiteY3" fmla="*/ 1583354 h 2220592"/>
              <a:gd name="connsiteX4" fmla="*/ 40892 w 1778209"/>
              <a:gd name="connsiteY4" fmla="*/ 1181207 h 2220592"/>
              <a:gd name="connsiteX5" fmla="*/ 44990 w 1778209"/>
              <a:gd name="connsiteY5" fmla="*/ 1194663 h 2220592"/>
              <a:gd name="connsiteX6" fmla="*/ 63647 w 1778209"/>
              <a:gd name="connsiteY6" fmla="*/ 1115893 h 2220592"/>
              <a:gd name="connsiteX7" fmla="*/ 32290 w 1778209"/>
              <a:gd name="connsiteY7" fmla="*/ 1083040 h 2220592"/>
              <a:gd name="connsiteX8" fmla="*/ 116640 w 1778209"/>
              <a:gd name="connsiteY8" fmla="*/ 1024061 h 2220592"/>
              <a:gd name="connsiteX9" fmla="*/ 42360 w 1778209"/>
              <a:gd name="connsiteY9" fmla="*/ 1037517 h 2220592"/>
              <a:gd name="connsiteX10" fmla="*/ 100206 w 1778209"/>
              <a:gd name="connsiteY10" fmla="*/ 952411 h 2220592"/>
              <a:gd name="connsiteX11" fmla="*/ 1661 w 1778209"/>
              <a:gd name="connsiteY11" fmla="*/ 1005840 h 2220592"/>
              <a:gd name="connsiteX12" fmla="*/ 40849 w 1778209"/>
              <a:gd name="connsiteY12" fmla="*/ 992777 h 2220592"/>
              <a:gd name="connsiteX13" fmla="*/ 158415 w 1778209"/>
              <a:gd name="connsiteY13" fmla="*/ 901337 h 2220592"/>
              <a:gd name="connsiteX14" fmla="*/ 236792 w 1778209"/>
              <a:gd name="connsiteY14" fmla="*/ 849086 h 2220592"/>
              <a:gd name="connsiteX15" fmla="*/ 302106 w 1778209"/>
              <a:gd name="connsiteY15" fmla="*/ 783772 h 2220592"/>
              <a:gd name="connsiteX16" fmla="*/ 328232 w 1778209"/>
              <a:gd name="connsiteY16" fmla="*/ 744583 h 2220592"/>
              <a:gd name="connsiteX17" fmla="*/ 406609 w 1778209"/>
              <a:gd name="connsiteY17" fmla="*/ 666206 h 2220592"/>
              <a:gd name="connsiteX18" fmla="*/ 445798 w 1778209"/>
              <a:gd name="connsiteY18" fmla="*/ 627017 h 2220592"/>
              <a:gd name="connsiteX19" fmla="*/ 537238 w 1778209"/>
              <a:gd name="connsiteY19" fmla="*/ 561703 h 2220592"/>
              <a:gd name="connsiteX20" fmla="*/ 563364 w 1778209"/>
              <a:gd name="connsiteY20" fmla="*/ 522515 h 2220592"/>
              <a:gd name="connsiteX21" fmla="*/ 641741 w 1778209"/>
              <a:gd name="connsiteY21" fmla="*/ 470263 h 2220592"/>
              <a:gd name="connsiteX22" fmla="*/ 707055 w 1778209"/>
              <a:gd name="connsiteY22" fmla="*/ 391886 h 2220592"/>
              <a:gd name="connsiteX23" fmla="*/ 772369 w 1778209"/>
              <a:gd name="connsiteY23" fmla="*/ 326572 h 2220592"/>
              <a:gd name="connsiteX24" fmla="*/ 837684 w 1778209"/>
              <a:gd name="connsiteY24" fmla="*/ 248195 h 2220592"/>
              <a:gd name="connsiteX25" fmla="*/ 902998 w 1778209"/>
              <a:gd name="connsiteY25" fmla="*/ 169817 h 2220592"/>
              <a:gd name="connsiteX26" fmla="*/ 968312 w 1778209"/>
              <a:gd name="connsiteY26" fmla="*/ 52252 h 2220592"/>
              <a:gd name="connsiteX27" fmla="*/ 1007501 w 1778209"/>
              <a:gd name="connsiteY27" fmla="*/ 0 h 2220592"/>
              <a:gd name="connsiteX28" fmla="*/ 1765146 w 1778209"/>
              <a:gd name="connsiteY28" fmla="*/ 0 h 2220592"/>
              <a:gd name="connsiteX29" fmla="*/ 1778209 w 1778209"/>
              <a:gd name="connsiteY29" fmla="*/ 365761 h 2220592"/>
              <a:gd name="connsiteX30" fmla="*/ 1569204 w 1778209"/>
              <a:gd name="connsiteY30" fmla="*/ 744583 h 2220592"/>
              <a:gd name="connsiteX31" fmla="*/ 1138129 w 1778209"/>
              <a:gd name="connsiteY31" fmla="*/ 1097280 h 2220592"/>
              <a:gd name="connsiteX32" fmla="*/ 746244 w 1778209"/>
              <a:gd name="connsiteY32" fmla="*/ 1815737 h 2220592"/>
              <a:gd name="connsiteX33" fmla="*/ 654565 w 1778209"/>
              <a:gd name="connsiteY33" fmla="*/ 1986323 h 2220592"/>
              <a:gd name="connsiteX34" fmla="*/ 208251 w 1778209"/>
              <a:gd name="connsiteY34" fmla="*/ 2220592 h 2220592"/>
              <a:gd name="connsiteX35" fmla="*/ 140815 w 1778209"/>
              <a:gd name="connsiteY35" fmla="*/ 1817040 h 2220592"/>
              <a:gd name="connsiteX36" fmla="*/ 161174 w 1778209"/>
              <a:gd name="connsiteY36" fmla="*/ 1421392 h 2220592"/>
              <a:gd name="connsiteX37" fmla="*/ 198722 w 1778209"/>
              <a:gd name="connsiteY37" fmla="*/ 1339790 h 22205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778209" h="2220592">
                <a:moveTo>
                  <a:pt x="120039" y="1134899"/>
                </a:moveTo>
                <a:lnTo>
                  <a:pt x="157230" y="1206074"/>
                </a:lnTo>
                <a:cubicBezTo>
                  <a:pt x="143680" y="1214652"/>
                  <a:pt x="154019" y="1243022"/>
                  <a:pt x="140469" y="1251600"/>
                </a:cubicBezTo>
                <a:lnTo>
                  <a:pt x="171913" y="1583354"/>
                </a:lnTo>
                <a:cubicBezTo>
                  <a:pt x="249071" y="1572613"/>
                  <a:pt x="62046" y="1245989"/>
                  <a:pt x="40892" y="1181207"/>
                </a:cubicBezTo>
                <a:cubicBezTo>
                  <a:pt x="19738" y="1116425"/>
                  <a:pt x="41198" y="1205549"/>
                  <a:pt x="44990" y="1194663"/>
                </a:cubicBezTo>
                <a:cubicBezTo>
                  <a:pt x="48783" y="1183777"/>
                  <a:pt x="65764" y="1134497"/>
                  <a:pt x="63647" y="1115893"/>
                </a:cubicBezTo>
                <a:cubicBezTo>
                  <a:pt x="61530" y="1097289"/>
                  <a:pt x="14873" y="1087394"/>
                  <a:pt x="32290" y="1083040"/>
                </a:cubicBezTo>
                <a:cubicBezTo>
                  <a:pt x="144605" y="1008163"/>
                  <a:pt x="114962" y="1031648"/>
                  <a:pt x="116640" y="1024061"/>
                </a:cubicBezTo>
                <a:cubicBezTo>
                  <a:pt x="118318" y="1016474"/>
                  <a:pt x="45099" y="1049459"/>
                  <a:pt x="42360" y="1037517"/>
                </a:cubicBezTo>
                <a:cubicBezTo>
                  <a:pt x="39621" y="1025575"/>
                  <a:pt x="106989" y="957691"/>
                  <a:pt x="100206" y="952411"/>
                </a:cubicBezTo>
                <a:cubicBezTo>
                  <a:pt x="93423" y="947132"/>
                  <a:pt x="11554" y="999112"/>
                  <a:pt x="1661" y="1005840"/>
                </a:cubicBezTo>
                <a:cubicBezTo>
                  <a:pt x="-8232" y="1012568"/>
                  <a:pt x="28812" y="999464"/>
                  <a:pt x="40849" y="992777"/>
                </a:cubicBezTo>
                <a:cubicBezTo>
                  <a:pt x="192071" y="908765"/>
                  <a:pt x="63208" y="975386"/>
                  <a:pt x="158415" y="901337"/>
                </a:cubicBezTo>
                <a:cubicBezTo>
                  <a:pt x="183200" y="882060"/>
                  <a:pt x="236792" y="849086"/>
                  <a:pt x="236792" y="849086"/>
                </a:cubicBezTo>
                <a:cubicBezTo>
                  <a:pt x="306462" y="744580"/>
                  <a:pt x="215020" y="870858"/>
                  <a:pt x="302106" y="783772"/>
                </a:cubicBezTo>
                <a:cubicBezTo>
                  <a:pt x="313207" y="772671"/>
                  <a:pt x="317802" y="756317"/>
                  <a:pt x="328232" y="744583"/>
                </a:cubicBezTo>
                <a:cubicBezTo>
                  <a:pt x="352778" y="716968"/>
                  <a:pt x="380483" y="692332"/>
                  <a:pt x="406609" y="666206"/>
                </a:cubicBezTo>
                <a:cubicBezTo>
                  <a:pt x="419672" y="653143"/>
                  <a:pt x="431019" y="638101"/>
                  <a:pt x="445798" y="627017"/>
                </a:cubicBezTo>
                <a:cubicBezTo>
                  <a:pt x="510609" y="578409"/>
                  <a:pt x="479934" y="599905"/>
                  <a:pt x="537238" y="561703"/>
                </a:cubicBezTo>
                <a:cubicBezTo>
                  <a:pt x="545947" y="548640"/>
                  <a:pt x="551549" y="532853"/>
                  <a:pt x="563364" y="522515"/>
                </a:cubicBezTo>
                <a:cubicBezTo>
                  <a:pt x="586994" y="501838"/>
                  <a:pt x="641741" y="470263"/>
                  <a:pt x="641741" y="470263"/>
                </a:cubicBezTo>
                <a:cubicBezTo>
                  <a:pt x="706603" y="372969"/>
                  <a:pt x="623240" y="492464"/>
                  <a:pt x="707055" y="391886"/>
                </a:cubicBezTo>
                <a:cubicBezTo>
                  <a:pt x="761483" y="326572"/>
                  <a:pt x="700524" y="374468"/>
                  <a:pt x="772369" y="326572"/>
                </a:cubicBezTo>
                <a:cubicBezTo>
                  <a:pt x="837240" y="229266"/>
                  <a:pt x="753861" y="348783"/>
                  <a:pt x="837684" y="248195"/>
                </a:cubicBezTo>
                <a:cubicBezTo>
                  <a:pt x="928624" y="139067"/>
                  <a:pt x="788498" y="284317"/>
                  <a:pt x="902998" y="169817"/>
                </a:cubicBezTo>
                <a:cubicBezTo>
                  <a:pt x="925990" y="100841"/>
                  <a:pt x="908423" y="142085"/>
                  <a:pt x="968312" y="52252"/>
                </a:cubicBezTo>
                <a:cubicBezTo>
                  <a:pt x="997853" y="7940"/>
                  <a:pt x="983337" y="24164"/>
                  <a:pt x="1007501" y="0"/>
                </a:cubicBezTo>
                <a:lnTo>
                  <a:pt x="1765146" y="0"/>
                </a:lnTo>
                <a:lnTo>
                  <a:pt x="1778209" y="365761"/>
                </a:lnTo>
                <a:lnTo>
                  <a:pt x="1569204" y="744583"/>
                </a:lnTo>
                <a:lnTo>
                  <a:pt x="1138129" y="1097280"/>
                </a:lnTo>
                <a:lnTo>
                  <a:pt x="746244" y="1815737"/>
                </a:lnTo>
                <a:lnTo>
                  <a:pt x="654565" y="1986323"/>
                </a:lnTo>
                <a:lnTo>
                  <a:pt x="208251" y="2220592"/>
                </a:lnTo>
                <a:cubicBezTo>
                  <a:pt x="4622" y="2000315"/>
                  <a:pt x="344444" y="2037317"/>
                  <a:pt x="140815" y="1817040"/>
                </a:cubicBezTo>
                <a:cubicBezTo>
                  <a:pt x="-96321" y="1752792"/>
                  <a:pt x="323368" y="1459687"/>
                  <a:pt x="161174" y="1421392"/>
                </a:cubicBezTo>
                <a:cubicBezTo>
                  <a:pt x="-1020" y="1383098"/>
                  <a:pt x="229202" y="1309310"/>
                  <a:pt x="198722" y="1339790"/>
                </a:cubicBezTo>
              </a:path>
            </a:pathLst>
          </a:custGeom>
          <a:blipFill dpi="0" rotWithShape="1">
            <a:blip r:embed="rId5">
              <a:alphaModFix amt="16000"/>
            </a:blip>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350" dirty="0"/>
          </a:p>
        </p:txBody>
      </p:sp>
      <p:sp>
        <p:nvSpPr>
          <p:cNvPr id="270" name="Freeform 269">
            <a:extLst>
              <a:ext uri="{FF2B5EF4-FFF2-40B4-BE49-F238E27FC236}">
                <a16:creationId xmlns:a16="http://schemas.microsoft.com/office/drawing/2014/main" id="{78BE8431-D33A-4B48-9CD3-9608E88487F7}"/>
              </a:ext>
            </a:extLst>
          </p:cNvPr>
          <p:cNvSpPr/>
          <p:nvPr/>
        </p:nvSpPr>
        <p:spPr>
          <a:xfrm flipH="1">
            <a:off x="1998942" y="4324762"/>
            <a:ext cx="1759711" cy="1048319"/>
          </a:xfrm>
          <a:custGeom>
            <a:avLst/>
            <a:gdLst>
              <a:gd name="connsiteX0" fmla="*/ 14364 w 1571702"/>
              <a:gd name="connsiteY0" fmla="*/ 528638 h 1114425"/>
              <a:gd name="connsiteX1" fmla="*/ 14364 w 1571702"/>
              <a:gd name="connsiteY1" fmla="*/ 528638 h 1114425"/>
              <a:gd name="connsiteX2" fmla="*/ 185814 w 1571702"/>
              <a:gd name="connsiteY2" fmla="*/ 471488 h 1114425"/>
              <a:gd name="connsiteX3" fmla="*/ 228677 w 1571702"/>
              <a:gd name="connsiteY3" fmla="*/ 442913 h 1114425"/>
              <a:gd name="connsiteX4" fmla="*/ 314402 w 1571702"/>
              <a:gd name="connsiteY4" fmla="*/ 414338 h 1114425"/>
              <a:gd name="connsiteX5" fmla="*/ 400127 w 1571702"/>
              <a:gd name="connsiteY5" fmla="*/ 357188 h 1114425"/>
              <a:gd name="connsiteX6" fmla="*/ 485852 w 1571702"/>
              <a:gd name="connsiteY6" fmla="*/ 328613 h 1114425"/>
              <a:gd name="connsiteX7" fmla="*/ 528714 w 1571702"/>
              <a:gd name="connsiteY7" fmla="*/ 300038 h 1114425"/>
              <a:gd name="connsiteX8" fmla="*/ 614439 w 1571702"/>
              <a:gd name="connsiteY8" fmla="*/ 271463 h 1114425"/>
              <a:gd name="connsiteX9" fmla="*/ 657302 w 1571702"/>
              <a:gd name="connsiteY9" fmla="*/ 242888 h 1114425"/>
              <a:gd name="connsiteX10" fmla="*/ 700164 w 1571702"/>
              <a:gd name="connsiteY10" fmla="*/ 228600 h 1114425"/>
              <a:gd name="connsiteX11" fmla="*/ 828752 w 1571702"/>
              <a:gd name="connsiteY11" fmla="*/ 157163 h 1114425"/>
              <a:gd name="connsiteX12" fmla="*/ 871614 w 1571702"/>
              <a:gd name="connsiteY12" fmla="*/ 128588 h 1114425"/>
              <a:gd name="connsiteX13" fmla="*/ 914477 w 1571702"/>
              <a:gd name="connsiteY13" fmla="*/ 42863 h 1114425"/>
              <a:gd name="connsiteX14" fmla="*/ 900189 w 1571702"/>
              <a:gd name="connsiteY14" fmla="*/ 0 h 1114425"/>
              <a:gd name="connsiteX15" fmla="*/ 1571702 w 1571702"/>
              <a:gd name="connsiteY15" fmla="*/ 0 h 1114425"/>
              <a:gd name="connsiteX16" fmla="*/ 1357389 w 1571702"/>
              <a:gd name="connsiteY16" fmla="*/ 514350 h 1114425"/>
              <a:gd name="connsiteX17" fmla="*/ 328689 w 1571702"/>
              <a:gd name="connsiteY17" fmla="*/ 1114425 h 1114425"/>
              <a:gd name="connsiteX18" fmla="*/ 71514 w 1571702"/>
              <a:gd name="connsiteY18" fmla="*/ 814388 h 1114425"/>
              <a:gd name="connsiteX19" fmla="*/ 28652 w 1571702"/>
              <a:gd name="connsiteY19" fmla="*/ 700088 h 1114425"/>
              <a:gd name="connsiteX20" fmla="*/ 77 w 1571702"/>
              <a:gd name="connsiteY20" fmla="*/ 585788 h 1114425"/>
              <a:gd name="connsiteX21" fmla="*/ 77 w 1571702"/>
              <a:gd name="connsiteY21" fmla="*/ 585788 h 1114425"/>
              <a:gd name="connsiteX22" fmla="*/ 14364 w 1571702"/>
              <a:gd name="connsiteY22" fmla="*/ 528638 h 1114425"/>
              <a:gd name="connsiteX0" fmla="*/ 14364 w 1571702"/>
              <a:gd name="connsiteY0" fmla="*/ 528638 h 1133880"/>
              <a:gd name="connsiteX1" fmla="*/ 14364 w 1571702"/>
              <a:gd name="connsiteY1" fmla="*/ 528638 h 1133880"/>
              <a:gd name="connsiteX2" fmla="*/ 185814 w 1571702"/>
              <a:gd name="connsiteY2" fmla="*/ 471488 h 1133880"/>
              <a:gd name="connsiteX3" fmla="*/ 228677 w 1571702"/>
              <a:gd name="connsiteY3" fmla="*/ 442913 h 1133880"/>
              <a:gd name="connsiteX4" fmla="*/ 314402 w 1571702"/>
              <a:gd name="connsiteY4" fmla="*/ 414338 h 1133880"/>
              <a:gd name="connsiteX5" fmla="*/ 400127 w 1571702"/>
              <a:gd name="connsiteY5" fmla="*/ 357188 h 1133880"/>
              <a:gd name="connsiteX6" fmla="*/ 485852 w 1571702"/>
              <a:gd name="connsiteY6" fmla="*/ 328613 h 1133880"/>
              <a:gd name="connsiteX7" fmla="*/ 528714 w 1571702"/>
              <a:gd name="connsiteY7" fmla="*/ 300038 h 1133880"/>
              <a:gd name="connsiteX8" fmla="*/ 614439 w 1571702"/>
              <a:gd name="connsiteY8" fmla="*/ 271463 h 1133880"/>
              <a:gd name="connsiteX9" fmla="*/ 657302 w 1571702"/>
              <a:gd name="connsiteY9" fmla="*/ 242888 h 1133880"/>
              <a:gd name="connsiteX10" fmla="*/ 700164 w 1571702"/>
              <a:gd name="connsiteY10" fmla="*/ 228600 h 1133880"/>
              <a:gd name="connsiteX11" fmla="*/ 828752 w 1571702"/>
              <a:gd name="connsiteY11" fmla="*/ 157163 h 1133880"/>
              <a:gd name="connsiteX12" fmla="*/ 871614 w 1571702"/>
              <a:gd name="connsiteY12" fmla="*/ 128588 h 1133880"/>
              <a:gd name="connsiteX13" fmla="*/ 914477 w 1571702"/>
              <a:gd name="connsiteY13" fmla="*/ 42863 h 1133880"/>
              <a:gd name="connsiteX14" fmla="*/ 900189 w 1571702"/>
              <a:gd name="connsiteY14" fmla="*/ 0 h 1133880"/>
              <a:gd name="connsiteX15" fmla="*/ 1571702 w 1571702"/>
              <a:gd name="connsiteY15" fmla="*/ 0 h 1133880"/>
              <a:gd name="connsiteX16" fmla="*/ 1357389 w 1571702"/>
              <a:gd name="connsiteY16" fmla="*/ 514350 h 1133880"/>
              <a:gd name="connsiteX17" fmla="*/ 315719 w 1571702"/>
              <a:gd name="connsiteY17" fmla="*/ 1133880 h 1133880"/>
              <a:gd name="connsiteX18" fmla="*/ 71514 w 1571702"/>
              <a:gd name="connsiteY18" fmla="*/ 814388 h 1133880"/>
              <a:gd name="connsiteX19" fmla="*/ 28652 w 1571702"/>
              <a:gd name="connsiteY19" fmla="*/ 700088 h 1133880"/>
              <a:gd name="connsiteX20" fmla="*/ 77 w 1571702"/>
              <a:gd name="connsiteY20" fmla="*/ 585788 h 1133880"/>
              <a:gd name="connsiteX21" fmla="*/ 77 w 1571702"/>
              <a:gd name="connsiteY21" fmla="*/ 585788 h 1133880"/>
              <a:gd name="connsiteX22" fmla="*/ 14364 w 1571702"/>
              <a:gd name="connsiteY22" fmla="*/ 528638 h 1133880"/>
              <a:gd name="connsiteX0" fmla="*/ 14364 w 1571702"/>
              <a:gd name="connsiteY0" fmla="*/ 528638 h 1133880"/>
              <a:gd name="connsiteX1" fmla="*/ 14364 w 1571702"/>
              <a:gd name="connsiteY1" fmla="*/ 528638 h 1133880"/>
              <a:gd name="connsiteX2" fmla="*/ 185814 w 1571702"/>
              <a:gd name="connsiteY2" fmla="*/ 471488 h 1133880"/>
              <a:gd name="connsiteX3" fmla="*/ 228677 w 1571702"/>
              <a:gd name="connsiteY3" fmla="*/ 442913 h 1133880"/>
              <a:gd name="connsiteX4" fmla="*/ 314402 w 1571702"/>
              <a:gd name="connsiteY4" fmla="*/ 414338 h 1133880"/>
              <a:gd name="connsiteX5" fmla="*/ 400127 w 1571702"/>
              <a:gd name="connsiteY5" fmla="*/ 357188 h 1133880"/>
              <a:gd name="connsiteX6" fmla="*/ 485852 w 1571702"/>
              <a:gd name="connsiteY6" fmla="*/ 328613 h 1133880"/>
              <a:gd name="connsiteX7" fmla="*/ 528714 w 1571702"/>
              <a:gd name="connsiteY7" fmla="*/ 300038 h 1133880"/>
              <a:gd name="connsiteX8" fmla="*/ 614439 w 1571702"/>
              <a:gd name="connsiteY8" fmla="*/ 271463 h 1133880"/>
              <a:gd name="connsiteX9" fmla="*/ 657302 w 1571702"/>
              <a:gd name="connsiteY9" fmla="*/ 242888 h 1133880"/>
              <a:gd name="connsiteX10" fmla="*/ 700164 w 1571702"/>
              <a:gd name="connsiteY10" fmla="*/ 228600 h 1133880"/>
              <a:gd name="connsiteX11" fmla="*/ 828752 w 1571702"/>
              <a:gd name="connsiteY11" fmla="*/ 157163 h 1133880"/>
              <a:gd name="connsiteX12" fmla="*/ 871614 w 1571702"/>
              <a:gd name="connsiteY12" fmla="*/ 128588 h 1133880"/>
              <a:gd name="connsiteX13" fmla="*/ 914477 w 1571702"/>
              <a:gd name="connsiteY13" fmla="*/ 42863 h 1133880"/>
              <a:gd name="connsiteX14" fmla="*/ 900189 w 1571702"/>
              <a:gd name="connsiteY14" fmla="*/ 0 h 1133880"/>
              <a:gd name="connsiteX15" fmla="*/ 1571702 w 1571702"/>
              <a:gd name="connsiteY15" fmla="*/ 0 h 1133880"/>
              <a:gd name="connsiteX16" fmla="*/ 1357389 w 1571702"/>
              <a:gd name="connsiteY16" fmla="*/ 514350 h 1133880"/>
              <a:gd name="connsiteX17" fmla="*/ 315719 w 1571702"/>
              <a:gd name="connsiteY17" fmla="*/ 1133880 h 1133880"/>
              <a:gd name="connsiteX18" fmla="*/ 71514 w 1571702"/>
              <a:gd name="connsiteY18" fmla="*/ 814388 h 1133880"/>
              <a:gd name="connsiteX19" fmla="*/ 28652 w 1571702"/>
              <a:gd name="connsiteY19" fmla="*/ 700088 h 1133880"/>
              <a:gd name="connsiteX20" fmla="*/ 77 w 1571702"/>
              <a:gd name="connsiteY20" fmla="*/ 585788 h 1133880"/>
              <a:gd name="connsiteX21" fmla="*/ 77 w 1571702"/>
              <a:gd name="connsiteY21" fmla="*/ 585788 h 1133880"/>
              <a:gd name="connsiteX22" fmla="*/ 14364 w 1571702"/>
              <a:gd name="connsiteY22" fmla="*/ 528638 h 1133880"/>
              <a:gd name="connsiteX0" fmla="*/ 14364 w 1571702"/>
              <a:gd name="connsiteY0" fmla="*/ 528638 h 956080"/>
              <a:gd name="connsiteX1" fmla="*/ 14364 w 1571702"/>
              <a:gd name="connsiteY1" fmla="*/ 528638 h 956080"/>
              <a:gd name="connsiteX2" fmla="*/ 185814 w 1571702"/>
              <a:gd name="connsiteY2" fmla="*/ 471488 h 956080"/>
              <a:gd name="connsiteX3" fmla="*/ 228677 w 1571702"/>
              <a:gd name="connsiteY3" fmla="*/ 442913 h 956080"/>
              <a:gd name="connsiteX4" fmla="*/ 314402 w 1571702"/>
              <a:gd name="connsiteY4" fmla="*/ 414338 h 956080"/>
              <a:gd name="connsiteX5" fmla="*/ 400127 w 1571702"/>
              <a:gd name="connsiteY5" fmla="*/ 357188 h 956080"/>
              <a:gd name="connsiteX6" fmla="*/ 485852 w 1571702"/>
              <a:gd name="connsiteY6" fmla="*/ 328613 h 956080"/>
              <a:gd name="connsiteX7" fmla="*/ 528714 w 1571702"/>
              <a:gd name="connsiteY7" fmla="*/ 300038 h 956080"/>
              <a:gd name="connsiteX8" fmla="*/ 614439 w 1571702"/>
              <a:gd name="connsiteY8" fmla="*/ 271463 h 956080"/>
              <a:gd name="connsiteX9" fmla="*/ 657302 w 1571702"/>
              <a:gd name="connsiteY9" fmla="*/ 242888 h 956080"/>
              <a:gd name="connsiteX10" fmla="*/ 700164 w 1571702"/>
              <a:gd name="connsiteY10" fmla="*/ 228600 h 956080"/>
              <a:gd name="connsiteX11" fmla="*/ 828752 w 1571702"/>
              <a:gd name="connsiteY11" fmla="*/ 157163 h 956080"/>
              <a:gd name="connsiteX12" fmla="*/ 871614 w 1571702"/>
              <a:gd name="connsiteY12" fmla="*/ 128588 h 956080"/>
              <a:gd name="connsiteX13" fmla="*/ 914477 w 1571702"/>
              <a:gd name="connsiteY13" fmla="*/ 42863 h 956080"/>
              <a:gd name="connsiteX14" fmla="*/ 900189 w 1571702"/>
              <a:gd name="connsiteY14" fmla="*/ 0 h 956080"/>
              <a:gd name="connsiteX15" fmla="*/ 1571702 w 1571702"/>
              <a:gd name="connsiteY15" fmla="*/ 0 h 956080"/>
              <a:gd name="connsiteX16" fmla="*/ 1357389 w 1571702"/>
              <a:gd name="connsiteY16" fmla="*/ 514350 h 956080"/>
              <a:gd name="connsiteX17" fmla="*/ 607819 w 1571702"/>
              <a:gd name="connsiteY17" fmla="*/ 956080 h 956080"/>
              <a:gd name="connsiteX18" fmla="*/ 71514 w 1571702"/>
              <a:gd name="connsiteY18" fmla="*/ 814388 h 956080"/>
              <a:gd name="connsiteX19" fmla="*/ 28652 w 1571702"/>
              <a:gd name="connsiteY19" fmla="*/ 700088 h 956080"/>
              <a:gd name="connsiteX20" fmla="*/ 77 w 1571702"/>
              <a:gd name="connsiteY20" fmla="*/ 585788 h 956080"/>
              <a:gd name="connsiteX21" fmla="*/ 77 w 1571702"/>
              <a:gd name="connsiteY21" fmla="*/ 585788 h 956080"/>
              <a:gd name="connsiteX22" fmla="*/ 14364 w 1571702"/>
              <a:gd name="connsiteY22" fmla="*/ 528638 h 956080"/>
              <a:gd name="connsiteX0" fmla="*/ 15174 w 1572512"/>
              <a:gd name="connsiteY0" fmla="*/ 528638 h 956080"/>
              <a:gd name="connsiteX1" fmla="*/ 15174 w 1572512"/>
              <a:gd name="connsiteY1" fmla="*/ 528638 h 956080"/>
              <a:gd name="connsiteX2" fmla="*/ 186624 w 1572512"/>
              <a:gd name="connsiteY2" fmla="*/ 471488 h 956080"/>
              <a:gd name="connsiteX3" fmla="*/ 229487 w 1572512"/>
              <a:gd name="connsiteY3" fmla="*/ 442913 h 956080"/>
              <a:gd name="connsiteX4" fmla="*/ 315212 w 1572512"/>
              <a:gd name="connsiteY4" fmla="*/ 414338 h 956080"/>
              <a:gd name="connsiteX5" fmla="*/ 400937 w 1572512"/>
              <a:gd name="connsiteY5" fmla="*/ 357188 h 956080"/>
              <a:gd name="connsiteX6" fmla="*/ 486662 w 1572512"/>
              <a:gd name="connsiteY6" fmla="*/ 328613 h 956080"/>
              <a:gd name="connsiteX7" fmla="*/ 529524 w 1572512"/>
              <a:gd name="connsiteY7" fmla="*/ 300038 h 956080"/>
              <a:gd name="connsiteX8" fmla="*/ 615249 w 1572512"/>
              <a:gd name="connsiteY8" fmla="*/ 271463 h 956080"/>
              <a:gd name="connsiteX9" fmla="*/ 658112 w 1572512"/>
              <a:gd name="connsiteY9" fmla="*/ 242888 h 956080"/>
              <a:gd name="connsiteX10" fmla="*/ 700974 w 1572512"/>
              <a:gd name="connsiteY10" fmla="*/ 228600 h 956080"/>
              <a:gd name="connsiteX11" fmla="*/ 829562 w 1572512"/>
              <a:gd name="connsiteY11" fmla="*/ 157163 h 956080"/>
              <a:gd name="connsiteX12" fmla="*/ 872424 w 1572512"/>
              <a:gd name="connsiteY12" fmla="*/ 128588 h 956080"/>
              <a:gd name="connsiteX13" fmla="*/ 915287 w 1572512"/>
              <a:gd name="connsiteY13" fmla="*/ 42863 h 956080"/>
              <a:gd name="connsiteX14" fmla="*/ 900999 w 1572512"/>
              <a:gd name="connsiteY14" fmla="*/ 0 h 956080"/>
              <a:gd name="connsiteX15" fmla="*/ 1572512 w 1572512"/>
              <a:gd name="connsiteY15" fmla="*/ 0 h 956080"/>
              <a:gd name="connsiteX16" fmla="*/ 1358199 w 1572512"/>
              <a:gd name="connsiteY16" fmla="*/ 514350 h 956080"/>
              <a:gd name="connsiteX17" fmla="*/ 608629 w 1572512"/>
              <a:gd name="connsiteY17" fmla="*/ 956080 h 956080"/>
              <a:gd name="connsiteX18" fmla="*/ 224724 w 1572512"/>
              <a:gd name="connsiteY18" fmla="*/ 750888 h 956080"/>
              <a:gd name="connsiteX19" fmla="*/ 29462 w 1572512"/>
              <a:gd name="connsiteY19" fmla="*/ 700088 h 956080"/>
              <a:gd name="connsiteX20" fmla="*/ 887 w 1572512"/>
              <a:gd name="connsiteY20" fmla="*/ 585788 h 956080"/>
              <a:gd name="connsiteX21" fmla="*/ 887 w 1572512"/>
              <a:gd name="connsiteY21" fmla="*/ 585788 h 956080"/>
              <a:gd name="connsiteX22" fmla="*/ 15174 w 1572512"/>
              <a:gd name="connsiteY22" fmla="*/ 528638 h 956080"/>
              <a:gd name="connsiteX0" fmla="*/ 15174 w 1572512"/>
              <a:gd name="connsiteY0" fmla="*/ 528638 h 908455"/>
              <a:gd name="connsiteX1" fmla="*/ 15174 w 1572512"/>
              <a:gd name="connsiteY1" fmla="*/ 528638 h 908455"/>
              <a:gd name="connsiteX2" fmla="*/ 186624 w 1572512"/>
              <a:gd name="connsiteY2" fmla="*/ 471488 h 908455"/>
              <a:gd name="connsiteX3" fmla="*/ 229487 w 1572512"/>
              <a:gd name="connsiteY3" fmla="*/ 442913 h 908455"/>
              <a:gd name="connsiteX4" fmla="*/ 315212 w 1572512"/>
              <a:gd name="connsiteY4" fmla="*/ 414338 h 908455"/>
              <a:gd name="connsiteX5" fmla="*/ 400937 w 1572512"/>
              <a:gd name="connsiteY5" fmla="*/ 357188 h 908455"/>
              <a:gd name="connsiteX6" fmla="*/ 486662 w 1572512"/>
              <a:gd name="connsiteY6" fmla="*/ 328613 h 908455"/>
              <a:gd name="connsiteX7" fmla="*/ 529524 w 1572512"/>
              <a:gd name="connsiteY7" fmla="*/ 300038 h 908455"/>
              <a:gd name="connsiteX8" fmla="*/ 615249 w 1572512"/>
              <a:gd name="connsiteY8" fmla="*/ 271463 h 908455"/>
              <a:gd name="connsiteX9" fmla="*/ 658112 w 1572512"/>
              <a:gd name="connsiteY9" fmla="*/ 242888 h 908455"/>
              <a:gd name="connsiteX10" fmla="*/ 700974 w 1572512"/>
              <a:gd name="connsiteY10" fmla="*/ 228600 h 908455"/>
              <a:gd name="connsiteX11" fmla="*/ 829562 w 1572512"/>
              <a:gd name="connsiteY11" fmla="*/ 157163 h 908455"/>
              <a:gd name="connsiteX12" fmla="*/ 872424 w 1572512"/>
              <a:gd name="connsiteY12" fmla="*/ 128588 h 908455"/>
              <a:gd name="connsiteX13" fmla="*/ 915287 w 1572512"/>
              <a:gd name="connsiteY13" fmla="*/ 42863 h 908455"/>
              <a:gd name="connsiteX14" fmla="*/ 900999 w 1572512"/>
              <a:gd name="connsiteY14" fmla="*/ 0 h 908455"/>
              <a:gd name="connsiteX15" fmla="*/ 1572512 w 1572512"/>
              <a:gd name="connsiteY15" fmla="*/ 0 h 908455"/>
              <a:gd name="connsiteX16" fmla="*/ 1358199 w 1572512"/>
              <a:gd name="connsiteY16" fmla="*/ 514350 h 908455"/>
              <a:gd name="connsiteX17" fmla="*/ 681654 w 1572512"/>
              <a:gd name="connsiteY17" fmla="*/ 908455 h 908455"/>
              <a:gd name="connsiteX18" fmla="*/ 224724 w 1572512"/>
              <a:gd name="connsiteY18" fmla="*/ 750888 h 908455"/>
              <a:gd name="connsiteX19" fmla="*/ 29462 w 1572512"/>
              <a:gd name="connsiteY19" fmla="*/ 700088 h 908455"/>
              <a:gd name="connsiteX20" fmla="*/ 887 w 1572512"/>
              <a:gd name="connsiteY20" fmla="*/ 585788 h 908455"/>
              <a:gd name="connsiteX21" fmla="*/ 887 w 1572512"/>
              <a:gd name="connsiteY21" fmla="*/ 585788 h 908455"/>
              <a:gd name="connsiteX22" fmla="*/ 15174 w 1572512"/>
              <a:gd name="connsiteY22" fmla="*/ 528638 h 908455"/>
              <a:gd name="connsiteX0" fmla="*/ 23147 w 1580485"/>
              <a:gd name="connsiteY0" fmla="*/ 528638 h 908455"/>
              <a:gd name="connsiteX1" fmla="*/ 23147 w 1580485"/>
              <a:gd name="connsiteY1" fmla="*/ 528638 h 908455"/>
              <a:gd name="connsiteX2" fmla="*/ 194597 w 1580485"/>
              <a:gd name="connsiteY2" fmla="*/ 471488 h 908455"/>
              <a:gd name="connsiteX3" fmla="*/ 237460 w 1580485"/>
              <a:gd name="connsiteY3" fmla="*/ 442913 h 908455"/>
              <a:gd name="connsiteX4" fmla="*/ 323185 w 1580485"/>
              <a:gd name="connsiteY4" fmla="*/ 414338 h 908455"/>
              <a:gd name="connsiteX5" fmla="*/ 408910 w 1580485"/>
              <a:gd name="connsiteY5" fmla="*/ 357188 h 908455"/>
              <a:gd name="connsiteX6" fmla="*/ 494635 w 1580485"/>
              <a:gd name="connsiteY6" fmla="*/ 328613 h 908455"/>
              <a:gd name="connsiteX7" fmla="*/ 537497 w 1580485"/>
              <a:gd name="connsiteY7" fmla="*/ 300038 h 908455"/>
              <a:gd name="connsiteX8" fmla="*/ 623222 w 1580485"/>
              <a:gd name="connsiteY8" fmla="*/ 271463 h 908455"/>
              <a:gd name="connsiteX9" fmla="*/ 666085 w 1580485"/>
              <a:gd name="connsiteY9" fmla="*/ 242888 h 908455"/>
              <a:gd name="connsiteX10" fmla="*/ 708947 w 1580485"/>
              <a:gd name="connsiteY10" fmla="*/ 228600 h 908455"/>
              <a:gd name="connsiteX11" fmla="*/ 837535 w 1580485"/>
              <a:gd name="connsiteY11" fmla="*/ 157163 h 908455"/>
              <a:gd name="connsiteX12" fmla="*/ 880397 w 1580485"/>
              <a:gd name="connsiteY12" fmla="*/ 128588 h 908455"/>
              <a:gd name="connsiteX13" fmla="*/ 923260 w 1580485"/>
              <a:gd name="connsiteY13" fmla="*/ 42863 h 908455"/>
              <a:gd name="connsiteX14" fmla="*/ 908972 w 1580485"/>
              <a:gd name="connsiteY14" fmla="*/ 0 h 908455"/>
              <a:gd name="connsiteX15" fmla="*/ 1580485 w 1580485"/>
              <a:gd name="connsiteY15" fmla="*/ 0 h 908455"/>
              <a:gd name="connsiteX16" fmla="*/ 1366172 w 1580485"/>
              <a:gd name="connsiteY16" fmla="*/ 514350 h 908455"/>
              <a:gd name="connsiteX17" fmla="*/ 689627 w 1580485"/>
              <a:gd name="connsiteY17" fmla="*/ 908455 h 908455"/>
              <a:gd name="connsiteX18" fmla="*/ 378747 w 1580485"/>
              <a:gd name="connsiteY18" fmla="*/ 773113 h 908455"/>
              <a:gd name="connsiteX19" fmla="*/ 37435 w 1580485"/>
              <a:gd name="connsiteY19" fmla="*/ 700088 h 908455"/>
              <a:gd name="connsiteX20" fmla="*/ 8860 w 1580485"/>
              <a:gd name="connsiteY20" fmla="*/ 585788 h 908455"/>
              <a:gd name="connsiteX21" fmla="*/ 8860 w 1580485"/>
              <a:gd name="connsiteY21" fmla="*/ 585788 h 908455"/>
              <a:gd name="connsiteX22" fmla="*/ 23147 w 1580485"/>
              <a:gd name="connsiteY22" fmla="*/ 528638 h 908455"/>
              <a:gd name="connsiteX0" fmla="*/ 23147 w 1580485"/>
              <a:gd name="connsiteY0" fmla="*/ 528638 h 908455"/>
              <a:gd name="connsiteX1" fmla="*/ 23147 w 1580485"/>
              <a:gd name="connsiteY1" fmla="*/ 528638 h 908455"/>
              <a:gd name="connsiteX2" fmla="*/ 194597 w 1580485"/>
              <a:gd name="connsiteY2" fmla="*/ 471488 h 908455"/>
              <a:gd name="connsiteX3" fmla="*/ 237460 w 1580485"/>
              <a:gd name="connsiteY3" fmla="*/ 442913 h 908455"/>
              <a:gd name="connsiteX4" fmla="*/ 323185 w 1580485"/>
              <a:gd name="connsiteY4" fmla="*/ 414338 h 908455"/>
              <a:gd name="connsiteX5" fmla="*/ 408910 w 1580485"/>
              <a:gd name="connsiteY5" fmla="*/ 357188 h 908455"/>
              <a:gd name="connsiteX6" fmla="*/ 494635 w 1580485"/>
              <a:gd name="connsiteY6" fmla="*/ 328613 h 908455"/>
              <a:gd name="connsiteX7" fmla="*/ 537497 w 1580485"/>
              <a:gd name="connsiteY7" fmla="*/ 300038 h 908455"/>
              <a:gd name="connsiteX8" fmla="*/ 623222 w 1580485"/>
              <a:gd name="connsiteY8" fmla="*/ 271463 h 908455"/>
              <a:gd name="connsiteX9" fmla="*/ 666085 w 1580485"/>
              <a:gd name="connsiteY9" fmla="*/ 242888 h 908455"/>
              <a:gd name="connsiteX10" fmla="*/ 708947 w 1580485"/>
              <a:gd name="connsiteY10" fmla="*/ 228600 h 908455"/>
              <a:gd name="connsiteX11" fmla="*/ 837535 w 1580485"/>
              <a:gd name="connsiteY11" fmla="*/ 157163 h 908455"/>
              <a:gd name="connsiteX12" fmla="*/ 880397 w 1580485"/>
              <a:gd name="connsiteY12" fmla="*/ 128588 h 908455"/>
              <a:gd name="connsiteX13" fmla="*/ 923260 w 1580485"/>
              <a:gd name="connsiteY13" fmla="*/ 42863 h 908455"/>
              <a:gd name="connsiteX14" fmla="*/ 908972 w 1580485"/>
              <a:gd name="connsiteY14" fmla="*/ 0 h 908455"/>
              <a:gd name="connsiteX15" fmla="*/ 1580485 w 1580485"/>
              <a:gd name="connsiteY15" fmla="*/ 0 h 908455"/>
              <a:gd name="connsiteX16" fmla="*/ 1366172 w 1580485"/>
              <a:gd name="connsiteY16" fmla="*/ 514350 h 908455"/>
              <a:gd name="connsiteX17" fmla="*/ 689627 w 1580485"/>
              <a:gd name="connsiteY17" fmla="*/ 908455 h 908455"/>
              <a:gd name="connsiteX18" fmla="*/ 378747 w 1580485"/>
              <a:gd name="connsiteY18" fmla="*/ 773113 h 908455"/>
              <a:gd name="connsiteX19" fmla="*/ 37435 w 1580485"/>
              <a:gd name="connsiteY19" fmla="*/ 700088 h 908455"/>
              <a:gd name="connsiteX20" fmla="*/ 8860 w 1580485"/>
              <a:gd name="connsiteY20" fmla="*/ 585788 h 908455"/>
              <a:gd name="connsiteX21" fmla="*/ 8860 w 1580485"/>
              <a:gd name="connsiteY21" fmla="*/ 585788 h 908455"/>
              <a:gd name="connsiteX22" fmla="*/ 23147 w 1580485"/>
              <a:gd name="connsiteY22" fmla="*/ 528638 h 908455"/>
              <a:gd name="connsiteX0" fmla="*/ 14287 w 1571625"/>
              <a:gd name="connsiteY0" fmla="*/ 528638 h 908455"/>
              <a:gd name="connsiteX1" fmla="*/ 14287 w 1571625"/>
              <a:gd name="connsiteY1" fmla="*/ 528638 h 908455"/>
              <a:gd name="connsiteX2" fmla="*/ 185737 w 1571625"/>
              <a:gd name="connsiteY2" fmla="*/ 471488 h 908455"/>
              <a:gd name="connsiteX3" fmla="*/ 228600 w 1571625"/>
              <a:gd name="connsiteY3" fmla="*/ 442913 h 908455"/>
              <a:gd name="connsiteX4" fmla="*/ 314325 w 1571625"/>
              <a:gd name="connsiteY4" fmla="*/ 414338 h 908455"/>
              <a:gd name="connsiteX5" fmla="*/ 400050 w 1571625"/>
              <a:gd name="connsiteY5" fmla="*/ 357188 h 908455"/>
              <a:gd name="connsiteX6" fmla="*/ 485775 w 1571625"/>
              <a:gd name="connsiteY6" fmla="*/ 328613 h 908455"/>
              <a:gd name="connsiteX7" fmla="*/ 528637 w 1571625"/>
              <a:gd name="connsiteY7" fmla="*/ 300038 h 908455"/>
              <a:gd name="connsiteX8" fmla="*/ 614362 w 1571625"/>
              <a:gd name="connsiteY8" fmla="*/ 271463 h 908455"/>
              <a:gd name="connsiteX9" fmla="*/ 657225 w 1571625"/>
              <a:gd name="connsiteY9" fmla="*/ 242888 h 908455"/>
              <a:gd name="connsiteX10" fmla="*/ 700087 w 1571625"/>
              <a:gd name="connsiteY10" fmla="*/ 228600 h 908455"/>
              <a:gd name="connsiteX11" fmla="*/ 828675 w 1571625"/>
              <a:gd name="connsiteY11" fmla="*/ 157163 h 908455"/>
              <a:gd name="connsiteX12" fmla="*/ 871537 w 1571625"/>
              <a:gd name="connsiteY12" fmla="*/ 128588 h 908455"/>
              <a:gd name="connsiteX13" fmla="*/ 914400 w 1571625"/>
              <a:gd name="connsiteY13" fmla="*/ 42863 h 908455"/>
              <a:gd name="connsiteX14" fmla="*/ 900112 w 1571625"/>
              <a:gd name="connsiteY14" fmla="*/ 0 h 908455"/>
              <a:gd name="connsiteX15" fmla="*/ 1571625 w 1571625"/>
              <a:gd name="connsiteY15" fmla="*/ 0 h 908455"/>
              <a:gd name="connsiteX16" fmla="*/ 1357312 w 1571625"/>
              <a:gd name="connsiteY16" fmla="*/ 514350 h 908455"/>
              <a:gd name="connsiteX17" fmla="*/ 680767 w 1571625"/>
              <a:gd name="connsiteY17" fmla="*/ 908455 h 908455"/>
              <a:gd name="connsiteX18" fmla="*/ 369887 w 1571625"/>
              <a:gd name="connsiteY18" fmla="*/ 773113 h 908455"/>
              <a:gd name="connsiteX19" fmla="*/ 238125 w 1571625"/>
              <a:gd name="connsiteY19" fmla="*/ 677863 h 908455"/>
              <a:gd name="connsiteX20" fmla="*/ 0 w 1571625"/>
              <a:gd name="connsiteY20" fmla="*/ 585788 h 908455"/>
              <a:gd name="connsiteX21" fmla="*/ 0 w 1571625"/>
              <a:gd name="connsiteY21" fmla="*/ 585788 h 908455"/>
              <a:gd name="connsiteX22" fmla="*/ 14287 w 1571625"/>
              <a:gd name="connsiteY22" fmla="*/ 528638 h 908455"/>
              <a:gd name="connsiteX0" fmla="*/ 14287 w 1571625"/>
              <a:gd name="connsiteY0" fmla="*/ 528638 h 908455"/>
              <a:gd name="connsiteX1" fmla="*/ 14287 w 1571625"/>
              <a:gd name="connsiteY1" fmla="*/ 528638 h 908455"/>
              <a:gd name="connsiteX2" fmla="*/ 185737 w 1571625"/>
              <a:gd name="connsiteY2" fmla="*/ 471488 h 908455"/>
              <a:gd name="connsiteX3" fmla="*/ 228600 w 1571625"/>
              <a:gd name="connsiteY3" fmla="*/ 442913 h 908455"/>
              <a:gd name="connsiteX4" fmla="*/ 314325 w 1571625"/>
              <a:gd name="connsiteY4" fmla="*/ 414338 h 908455"/>
              <a:gd name="connsiteX5" fmla="*/ 400050 w 1571625"/>
              <a:gd name="connsiteY5" fmla="*/ 357188 h 908455"/>
              <a:gd name="connsiteX6" fmla="*/ 485775 w 1571625"/>
              <a:gd name="connsiteY6" fmla="*/ 328613 h 908455"/>
              <a:gd name="connsiteX7" fmla="*/ 528637 w 1571625"/>
              <a:gd name="connsiteY7" fmla="*/ 300038 h 908455"/>
              <a:gd name="connsiteX8" fmla="*/ 614362 w 1571625"/>
              <a:gd name="connsiteY8" fmla="*/ 271463 h 908455"/>
              <a:gd name="connsiteX9" fmla="*/ 657225 w 1571625"/>
              <a:gd name="connsiteY9" fmla="*/ 242888 h 908455"/>
              <a:gd name="connsiteX10" fmla="*/ 700087 w 1571625"/>
              <a:gd name="connsiteY10" fmla="*/ 228600 h 908455"/>
              <a:gd name="connsiteX11" fmla="*/ 828675 w 1571625"/>
              <a:gd name="connsiteY11" fmla="*/ 157163 h 908455"/>
              <a:gd name="connsiteX12" fmla="*/ 871537 w 1571625"/>
              <a:gd name="connsiteY12" fmla="*/ 128588 h 908455"/>
              <a:gd name="connsiteX13" fmla="*/ 914400 w 1571625"/>
              <a:gd name="connsiteY13" fmla="*/ 42863 h 908455"/>
              <a:gd name="connsiteX14" fmla="*/ 900112 w 1571625"/>
              <a:gd name="connsiteY14" fmla="*/ 0 h 908455"/>
              <a:gd name="connsiteX15" fmla="*/ 1571625 w 1571625"/>
              <a:gd name="connsiteY15" fmla="*/ 0 h 908455"/>
              <a:gd name="connsiteX16" fmla="*/ 1357312 w 1571625"/>
              <a:gd name="connsiteY16" fmla="*/ 514350 h 908455"/>
              <a:gd name="connsiteX17" fmla="*/ 680767 w 1571625"/>
              <a:gd name="connsiteY17" fmla="*/ 908455 h 908455"/>
              <a:gd name="connsiteX18" fmla="*/ 369887 w 1571625"/>
              <a:gd name="connsiteY18" fmla="*/ 773113 h 908455"/>
              <a:gd name="connsiteX19" fmla="*/ 238125 w 1571625"/>
              <a:gd name="connsiteY19" fmla="*/ 677863 h 908455"/>
              <a:gd name="connsiteX20" fmla="*/ 0 w 1571625"/>
              <a:gd name="connsiteY20" fmla="*/ 585788 h 908455"/>
              <a:gd name="connsiteX21" fmla="*/ 171450 w 1571625"/>
              <a:gd name="connsiteY21" fmla="*/ 588963 h 908455"/>
              <a:gd name="connsiteX22" fmla="*/ 14287 w 1571625"/>
              <a:gd name="connsiteY22" fmla="*/ 528638 h 908455"/>
              <a:gd name="connsiteX0" fmla="*/ 0 w 1557338"/>
              <a:gd name="connsiteY0" fmla="*/ 528638 h 908455"/>
              <a:gd name="connsiteX1" fmla="*/ 0 w 1557338"/>
              <a:gd name="connsiteY1" fmla="*/ 528638 h 908455"/>
              <a:gd name="connsiteX2" fmla="*/ 171450 w 1557338"/>
              <a:gd name="connsiteY2" fmla="*/ 471488 h 908455"/>
              <a:gd name="connsiteX3" fmla="*/ 214313 w 1557338"/>
              <a:gd name="connsiteY3" fmla="*/ 442913 h 908455"/>
              <a:gd name="connsiteX4" fmla="*/ 300038 w 1557338"/>
              <a:gd name="connsiteY4" fmla="*/ 414338 h 908455"/>
              <a:gd name="connsiteX5" fmla="*/ 385763 w 1557338"/>
              <a:gd name="connsiteY5" fmla="*/ 357188 h 908455"/>
              <a:gd name="connsiteX6" fmla="*/ 471488 w 1557338"/>
              <a:gd name="connsiteY6" fmla="*/ 328613 h 908455"/>
              <a:gd name="connsiteX7" fmla="*/ 514350 w 1557338"/>
              <a:gd name="connsiteY7" fmla="*/ 300038 h 908455"/>
              <a:gd name="connsiteX8" fmla="*/ 600075 w 1557338"/>
              <a:gd name="connsiteY8" fmla="*/ 271463 h 908455"/>
              <a:gd name="connsiteX9" fmla="*/ 642938 w 1557338"/>
              <a:gd name="connsiteY9" fmla="*/ 242888 h 908455"/>
              <a:gd name="connsiteX10" fmla="*/ 685800 w 1557338"/>
              <a:gd name="connsiteY10" fmla="*/ 228600 h 908455"/>
              <a:gd name="connsiteX11" fmla="*/ 814388 w 1557338"/>
              <a:gd name="connsiteY11" fmla="*/ 157163 h 908455"/>
              <a:gd name="connsiteX12" fmla="*/ 857250 w 1557338"/>
              <a:gd name="connsiteY12" fmla="*/ 128588 h 908455"/>
              <a:gd name="connsiteX13" fmla="*/ 900113 w 1557338"/>
              <a:gd name="connsiteY13" fmla="*/ 42863 h 908455"/>
              <a:gd name="connsiteX14" fmla="*/ 885825 w 1557338"/>
              <a:gd name="connsiteY14" fmla="*/ 0 h 908455"/>
              <a:gd name="connsiteX15" fmla="*/ 1557338 w 1557338"/>
              <a:gd name="connsiteY15" fmla="*/ 0 h 908455"/>
              <a:gd name="connsiteX16" fmla="*/ 1343025 w 1557338"/>
              <a:gd name="connsiteY16" fmla="*/ 514350 h 908455"/>
              <a:gd name="connsiteX17" fmla="*/ 666480 w 1557338"/>
              <a:gd name="connsiteY17" fmla="*/ 908455 h 908455"/>
              <a:gd name="connsiteX18" fmla="*/ 355600 w 1557338"/>
              <a:gd name="connsiteY18" fmla="*/ 773113 h 908455"/>
              <a:gd name="connsiteX19" fmla="*/ 223838 w 1557338"/>
              <a:gd name="connsiteY19" fmla="*/ 677863 h 908455"/>
              <a:gd name="connsiteX20" fmla="*/ 182563 w 1557338"/>
              <a:gd name="connsiteY20" fmla="*/ 633413 h 908455"/>
              <a:gd name="connsiteX21" fmla="*/ 157163 w 1557338"/>
              <a:gd name="connsiteY21" fmla="*/ 588963 h 908455"/>
              <a:gd name="connsiteX22" fmla="*/ 0 w 1557338"/>
              <a:gd name="connsiteY22" fmla="*/ 528638 h 908455"/>
              <a:gd name="connsiteX0" fmla="*/ 0 w 1557338"/>
              <a:gd name="connsiteY0" fmla="*/ 528638 h 908455"/>
              <a:gd name="connsiteX1" fmla="*/ 0 w 1557338"/>
              <a:gd name="connsiteY1" fmla="*/ 528638 h 908455"/>
              <a:gd name="connsiteX2" fmla="*/ 171450 w 1557338"/>
              <a:gd name="connsiteY2" fmla="*/ 471488 h 908455"/>
              <a:gd name="connsiteX3" fmla="*/ 214313 w 1557338"/>
              <a:gd name="connsiteY3" fmla="*/ 442913 h 908455"/>
              <a:gd name="connsiteX4" fmla="*/ 300038 w 1557338"/>
              <a:gd name="connsiteY4" fmla="*/ 414338 h 908455"/>
              <a:gd name="connsiteX5" fmla="*/ 385763 w 1557338"/>
              <a:gd name="connsiteY5" fmla="*/ 357188 h 908455"/>
              <a:gd name="connsiteX6" fmla="*/ 471488 w 1557338"/>
              <a:gd name="connsiteY6" fmla="*/ 328613 h 908455"/>
              <a:gd name="connsiteX7" fmla="*/ 514350 w 1557338"/>
              <a:gd name="connsiteY7" fmla="*/ 300038 h 908455"/>
              <a:gd name="connsiteX8" fmla="*/ 600075 w 1557338"/>
              <a:gd name="connsiteY8" fmla="*/ 271463 h 908455"/>
              <a:gd name="connsiteX9" fmla="*/ 642938 w 1557338"/>
              <a:gd name="connsiteY9" fmla="*/ 242888 h 908455"/>
              <a:gd name="connsiteX10" fmla="*/ 685800 w 1557338"/>
              <a:gd name="connsiteY10" fmla="*/ 228600 h 908455"/>
              <a:gd name="connsiteX11" fmla="*/ 814388 w 1557338"/>
              <a:gd name="connsiteY11" fmla="*/ 157163 h 908455"/>
              <a:gd name="connsiteX12" fmla="*/ 857250 w 1557338"/>
              <a:gd name="connsiteY12" fmla="*/ 128588 h 908455"/>
              <a:gd name="connsiteX13" fmla="*/ 900113 w 1557338"/>
              <a:gd name="connsiteY13" fmla="*/ 42863 h 908455"/>
              <a:gd name="connsiteX14" fmla="*/ 885825 w 1557338"/>
              <a:gd name="connsiteY14" fmla="*/ 0 h 908455"/>
              <a:gd name="connsiteX15" fmla="*/ 1557338 w 1557338"/>
              <a:gd name="connsiteY15" fmla="*/ 0 h 908455"/>
              <a:gd name="connsiteX16" fmla="*/ 1343025 w 1557338"/>
              <a:gd name="connsiteY16" fmla="*/ 514350 h 908455"/>
              <a:gd name="connsiteX17" fmla="*/ 666480 w 1557338"/>
              <a:gd name="connsiteY17" fmla="*/ 908455 h 908455"/>
              <a:gd name="connsiteX18" fmla="*/ 355600 w 1557338"/>
              <a:gd name="connsiteY18" fmla="*/ 773113 h 908455"/>
              <a:gd name="connsiteX19" fmla="*/ 223838 w 1557338"/>
              <a:gd name="connsiteY19" fmla="*/ 677863 h 908455"/>
              <a:gd name="connsiteX20" fmla="*/ 185738 w 1557338"/>
              <a:gd name="connsiteY20" fmla="*/ 652463 h 908455"/>
              <a:gd name="connsiteX21" fmla="*/ 157163 w 1557338"/>
              <a:gd name="connsiteY21" fmla="*/ 588963 h 908455"/>
              <a:gd name="connsiteX22" fmla="*/ 0 w 1557338"/>
              <a:gd name="connsiteY22" fmla="*/ 528638 h 908455"/>
              <a:gd name="connsiteX0" fmla="*/ 76200 w 1557338"/>
              <a:gd name="connsiteY0" fmla="*/ 509588 h 908455"/>
              <a:gd name="connsiteX1" fmla="*/ 0 w 1557338"/>
              <a:gd name="connsiteY1" fmla="*/ 528638 h 908455"/>
              <a:gd name="connsiteX2" fmla="*/ 171450 w 1557338"/>
              <a:gd name="connsiteY2" fmla="*/ 471488 h 908455"/>
              <a:gd name="connsiteX3" fmla="*/ 214313 w 1557338"/>
              <a:gd name="connsiteY3" fmla="*/ 442913 h 908455"/>
              <a:gd name="connsiteX4" fmla="*/ 300038 w 1557338"/>
              <a:gd name="connsiteY4" fmla="*/ 414338 h 908455"/>
              <a:gd name="connsiteX5" fmla="*/ 385763 w 1557338"/>
              <a:gd name="connsiteY5" fmla="*/ 357188 h 908455"/>
              <a:gd name="connsiteX6" fmla="*/ 471488 w 1557338"/>
              <a:gd name="connsiteY6" fmla="*/ 328613 h 908455"/>
              <a:gd name="connsiteX7" fmla="*/ 514350 w 1557338"/>
              <a:gd name="connsiteY7" fmla="*/ 300038 h 908455"/>
              <a:gd name="connsiteX8" fmla="*/ 600075 w 1557338"/>
              <a:gd name="connsiteY8" fmla="*/ 271463 h 908455"/>
              <a:gd name="connsiteX9" fmla="*/ 642938 w 1557338"/>
              <a:gd name="connsiteY9" fmla="*/ 242888 h 908455"/>
              <a:gd name="connsiteX10" fmla="*/ 685800 w 1557338"/>
              <a:gd name="connsiteY10" fmla="*/ 228600 h 908455"/>
              <a:gd name="connsiteX11" fmla="*/ 814388 w 1557338"/>
              <a:gd name="connsiteY11" fmla="*/ 157163 h 908455"/>
              <a:gd name="connsiteX12" fmla="*/ 857250 w 1557338"/>
              <a:gd name="connsiteY12" fmla="*/ 128588 h 908455"/>
              <a:gd name="connsiteX13" fmla="*/ 900113 w 1557338"/>
              <a:gd name="connsiteY13" fmla="*/ 42863 h 908455"/>
              <a:gd name="connsiteX14" fmla="*/ 885825 w 1557338"/>
              <a:gd name="connsiteY14" fmla="*/ 0 h 908455"/>
              <a:gd name="connsiteX15" fmla="*/ 1557338 w 1557338"/>
              <a:gd name="connsiteY15" fmla="*/ 0 h 908455"/>
              <a:gd name="connsiteX16" fmla="*/ 1343025 w 1557338"/>
              <a:gd name="connsiteY16" fmla="*/ 514350 h 908455"/>
              <a:gd name="connsiteX17" fmla="*/ 666480 w 1557338"/>
              <a:gd name="connsiteY17" fmla="*/ 908455 h 908455"/>
              <a:gd name="connsiteX18" fmla="*/ 355600 w 1557338"/>
              <a:gd name="connsiteY18" fmla="*/ 773113 h 908455"/>
              <a:gd name="connsiteX19" fmla="*/ 223838 w 1557338"/>
              <a:gd name="connsiteY19" fmla="*/ 677863 h 908455"/>
              <a:gd name="connsiteX20" fmla="*/ 185738 w 1557338"/>
              <a:gd name="connsiteY20" fmla="*/ 652463 h 908455"/>
              <a:gd name="connsiteX21" fmla="*/ 157163 w 1557338"/>
              <a:gd name="connsiteY21" fmla="*/ 588963 h 908455"/>
              <a:gd name="connsiteX22" fmla="*/ 76200 w 1557338"/>
              <a:gd name="connsiteY22" fmla="*/ 509588 h 908455"/>
              <a:gd name="connsiteX0" fmla="*/ 12700 w 1493838"/>
              <a:gd name="connsiteY0" fmla="*/ 509588 h 908455"/>
              <a:gd name="connsiteX1" fmla="*/ 0 w 1493838"/>
              <a:gd name="connsiteY1" fmla="*/ 503238 h 908455"/>
              <a:gd name="connsiteX2" fmla="*/ 107950 w 1493838"/>
              <a:gd name="connsiteY2" fmla="*/ 471488 h 908455"/>
              <a:gd name="connsiteX3" fmla="*/ 150813 w 1493838"/>
              <a:gd name="connsiteY3" fmla="*/ 442913 h 908455"/>
              <a:gd name="connsiteX4" fmla="*/ 236538 w 1493838"/>
              <a:gd name="connsiteY4" fmla="*/ 414338 h 908455"/>
              <a:gd name="connsiteX5" fmla="*/ 322263 w 1493838"/>
              <a:gd name="connsiteY5" fmla="*/ 357188 h 908455"/>
              <a:gd name="connsiteX6" fmla="*/ 407988 w 1493838"/>
              <a:gd name="connsiteY6" fmla="*/ 328613 h 908455"/>
              <a:gd name="connsiteX7" fmla="*/ 450850 w 1493838"/>
              <a:gd name="connsiteY7" fmla="*/ 300038 h 908455"/>
              <a:gd name="connsiteX8" fmla="*/ 536575 w 1493838"/>
              <a:gd name="connsiteY8" fmla="*/ 271463 h 908455"/>
              <a:gd name="connsiteX9" fmla="*/ 579438 w 1493838"/>
              <a:gd name="connsiteY9" fmla="*/ 242888 h 908455"/>
              <a:gd name="connsiteX10" fmla="*/ 622300 w 1493838"/>
              <a:gd name="connsiteY10" fmla="*/ 228600 h 908455"/>
              <a:gd name="connsiteX11" fmla="*/ 750888 w 1493838"/>
              <a:gd name="connsiteY11" fmla="*/ 157163 h 908455"/>
              <a:gd name="connsiteX12" fmla="*/ 793750 w 1493838"/>
              <a:gd name="connsiteY12" fmla="*/ 128588 h 908455"/>
              <a:gd name="connsiteX13" fmla="*/ 836613 w 1493838"/>
              <a:gd name="connsiteY13" fmla="*/ 42863 h 908455"/>
              <a:gd name="connsiteX14" fmla="*/ 822325 w 1493838"/>
              <a:gd name="connsiteY14" fmla="*/ 0 h 908455"/>
              <a:gd name="connsiteX15" fmla="*/ 1493838 w 1493838"/>
              <a:gd name="connsiteY15" fmla="*/ 0 h 908455"/>
              <a:gd name="connsiteX16" fmla="*/ 1279525 w 1493838"/>
              <a:gd name="connsiteY16" fmla="*/ 514350 h 908455"/>
              <a:gd name="connsiteX17" fmla="*/ 602980 w 1493838"/>
              <a:gd name="connsiteY17" fmla="*/ 908455 h 908455"/>
              <a:gd name="connsiteX18" fmla="*/ 292100 w 1493838"/>
              <a:gd name="connsiteY18" fmla="*/ 773113 h 908455"/>
              <a:gd name="connsiteX19" fmla="*/ 160338 w 1493838"/>
              <a:gd name="connsiteY19" fmla="*/ 677863 h 908455"/>
              <a:gd name="connsiteX20" fmla="*/ 122238 w 1493838"/>
              <a:gd name="connsiteY20" fmla="*/ 652463 h 908455"/>
              <a:gd name="connsiteX21" fmla="*/ 93663 w 1493838"/>
              <a:gd name="connsiteY21" fmla="*/ 588963 h 908455"/>
              <a:gd name="connsiteX22" fmla="*/ 12700 w 1493838"/>
              <a:gd name="connsiteY22" fmla="*/ 509588 h 908455"/>
              <a:gd name="connsiteX0" fmla="*/ 12700 w 1493838"/>
              <a:gd name="connsiteY0" fmla="*/ 509588 h 908455"/>
              <a:gd name="connsiteX1" fmla="*/ 0 w 1493838"/>
              <a:gd name="connsiteY1" fmla="*/ 503238 h 908455"/>
              <a:gd name="connsiteX2" fmla="*/ 107950 w 1493838"/>
              <a:gd name="connsiteY2" fmla="*/ 471488 h 908455"/>
              <a:gd name="connsiteX3" fmla="*/ 150813 w 1493838"/>
              <a:gd name="connsiteY3" fmla="*/ 442913 h 908455"/>
              <a:gd name="connsiteX4" fmla="*/ 236538 w 1493838"/>
              <a:gd name="connsiteY4" fmla="*/ 414338 h 908455"/>
              <a:gd name="connsiteX5" fmla="*/ 322263 w 1493838"/>
              <a:gd name="connsiteY5" fmla="*/ 357188 h 908455"/>
              <a:gd name="connsiteX6" fmla="*/ 407988 w 1493838"/>
              <a:gd name="connsiteY6" fmla="*/ 328613 h 908455"/>
              <a:gd name="connsiteX7" fmla="*/ 450850 w 1493838"/>
              <a:gd name="connsiteY7" fmla="*/ 300038 h 908455"/>
              <a:gd name="connsiteX8" fmla="*/ 536575 w 1493838"/>
              <a:gd name="connsiteY8" fmla="*/ 271463 h 908455"/>
              <a:gd name="connsiteX9" fmla="*/ 579438 w 1493838"/>
              <a:gd name="connsiteY9" fmla="*/ 242888 h 908455"/>
              <a:gd name="connsiteX10" fmla="*/ 622300 w 1493838"/>
              <a:gd name="connsiteY10" fmla="*/ 228600 h 908455"/>
              <a:gd name="connsiteX11" fmla="*/ 750888 w 1493838"/>
              <a:gd name="connsiteY11" fmla="*/ 157163 h 908455"/>
              <a:gd name="connsiteX12" fmla="*/ 793750 w 1493838"/>
              <a:gd name="connsiteY12" fmla="*/ 128588 h 908455"/>
              <a:gd name="connsiteX13" fmla="*/ 836613 w 1493838"/>
              <a:gd name="connsiteY13" fmla="*/ 42863 h 908455"/>
              <a:gd name="connsiteX14" fmla="*/ 822325 w 1493838"/>
              <a:gd name="connsiteY14" fmla="*/ 0 h 908455"/>
              <a:gd name="connsiteX15" fmla="*/ 1493838 w 1493838"/>
              <a:gd name="connsiteY15" fmla="*/ 0 h 908455"/>
              <a:gd name="connsiteX16" fmla="*/ 1279525 w 1493838"/>
              <a:gd name="connsiteY16" fmla="*/ 514350 h 908455"/>
              <a:gd name="connsiteX17" fmla="*/ 602980 w 1493838"/>
              <a:gd name="connsiteY17" fmla="*/ 908455 h 908455"/>
              <a:gd name="connsiteX18" fmla="*/ 292100 w 1493838"/>
              <a:gd name="connsiteY18" fmla="*/ 773113 h 908455"/>
              <a:gd name="connsiteX19" fmla="*/ 160338 w 1493838"/>
              <a:gd name="connsiteY19" fmla="*/ 677863 h 908455"/>
              <a:gd name="connsiteX20" fmla="*/ 122238 w 1493838"/>
              <a:gd name="connsiteY20" fmla="*/ 652463 h 908455"/>
              <a:gd name="connsiteX21" fmla="*/ 93663 w 1493838"/>
              <a:gd name="connsiteY21" fmla="*/ 588963 h 908455"/>
              <a:gd name="connsiteX22" fmla="*/ 12700 w 1493838"/>
              <a:gd name="connsiteY22" fmla="*/ 509588 h 908455"/>
              <a:gd name="connsiteX0" fmla="*/ 12700 w 1493838"/>
              <a:gd name="connsiteY0" fmla="*/ 509588 h 938029"/>
              <a:gd name="connsiteX1" fmla="*/ 0 w 1493838"/>
              <a:gd name="connsiteY1" fmla="*/ 503238 h 938029"/>
              <a:gd name="connsiteX2" fmla="*/ 107950 w 1493838"/>
              <a:gd name="connsiteY2" fmla="*/ 471488 h 938029"/>
              <a:gd name="connsiteX3" fmla="*/ 150813 w 1493838"/>
              <a:gd name="connsiteY3" fmla="*/ 442913 h 938029"/>
              <a:gd name="connsiteX4" fmla="*/ 236538 w 1493838"/>
              <a:gd name="connsiteY4" fmla="*/ 414338 h 938029"/>
              <a:gd name="connsiteX5" fmla="*/ 322263 w 1493838"/>
              <a:gd name="connsiteY5" fmla="*/ 357188 h 938029"/>
              <a:gd name="connsiteX6" fmla="*/ 407988 w 1493838"/>
              <a:gd name="connsiteY6" fmla="*/ 328613 h 938029"/>
              <a:gd name="connsiteX7" fmla="*/ 450850 w 1493838"/>
              <a:gd name="connsiteY7" fmla="*/ 300038 h 938029"/>
              <a:gd name="connsiteX8" fmla="*/ 536575 w 1493838"/>
              <a:gd name="connsiteY8" fmla="*/ 271463 h 938029"/>
              <a:gd name="connsiteX9" fmla="*/ 579438 w 1493838"/>
              <a:gd name="connsiteY9" fmla="*/ 242888 h 938029"/>
              <a:gd name="connsiteX10" fmla="*/ 622300 w 1493838"/>
              <a:gd name="connsiteY10" fmla="*/ 228600 h 938029"/>
              <a:gd name="connsiteX11" fmla="*/ 750888 w 1493838"/>
              <a:gd name="connsiteY11" fmla="*/ 157163 h 938029"/>
              <a:gd name="connsiteX12" fmla="*/ 793750 w 1493838"/>
              <a:gd name="connsiteY12" fmla="*/ 128588 h 938029"/>
              <a:gd name="connsiteX13" fmla="*/ 836613 w 1493838"/>
              <a:gd name="connsiteY13" fmla="*/ 42863 h 938029"/>
              <a:gd name="connsiteX14" fmla="*/ 822325 w 1493838"/>
              <a:gd name="connsiteY14" fmla="*/ 0 h 938029"/>
              <a:gd name="connsiteX15" fmla="*/ 1493838 w 1493838"/>
              <a:gd name="connsiteY15" fmla="*/ 0 h 938029"/>
              <a:gd name="connsiteX16" fmla="*/ 1279525 w 1493838"/>
              <a:gd name="connsiteY16" fmla="*/ 514350 h 938029"/>
              <a:gd name="connsiteX17" fmla="*/ 406581 w 1493838"/>
              <a:gd name="connsiteY17" fmla="*/ 938029 h 938029"/>
              <a:gd name="connsiteX18" fmla="*/ 292100 w 1493838"/>
              <a:gd name="connsiteY18" fmla="*/ 773113 h 938029"/>
              <a:gd name="connsiteX19" fmla="*/ 160338 w 1493838"/>
              <a:gd name="connsiteY19" fmla="*/ 677863 h 938029"/>
              <a:gd name="connsiteX20" fmla="*/ 122238 w 1493838"/>
              <a:gd name="connsiteY20" fmla="*/ 652463 h 938029"/>
              <a:gd name="connsiteX21" fmla="*/ 93663 w 1493838"/>
              <a:gd name="connsiteY21" fmla="*/ 588963 h 938029"/>
              <a:gd name="connsiteX22" fmla="*/ 12700 w 1493838"/>
              <a:gd name="connsiteY22" fmla="*/ 509588 h 9380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493838" h="938029">
                <a:moveTo>
                  <a:pt x="12700" y="509588"/>
                </a:moveTo>
                <a:lnTo>
                  <a:pt x="0" y="503238"/>
                </a:lnTo>
                <a:cubicBezTo>
                  <a:pt x="57150" y="484188"/>
                  <a:pt x="82815" y="481542"/>
                  <a:pt x="107950" y="471488"/>
                </a:cubicBezTo>
                <a:cubicBezTo>
                  <a:pt x="133085" y="461434"/>
                  <a:pt x="135121" y="449887"/>
                  <a:pt x="150813" y="442913"/>
                </a:cubicBezTo>
                <a:cubicBezTo>
                  <a:pt x="178338" y="430680"/>
                  <a:pt x="236538" y="414338"/>
                  <a:pt x="236538" y="414338"/>
                </a:cubicBezTo>
                <a:cubicBezTo>
                  <a:pt x="265113" y="395288"/>
                  <a:pt x="289682" y="368048"/>
                  <a:pt x="322263" y="357188"/>
                </a:cubicBezTo>
                <a:lnTo>
                  <a:pt x="407988" y="328613"/>
                </a:lnTo>
                <a:cubicBezTo>
                  <a:pt x="422275" y="319088"/>
                  <a:pt x="435159" y="307012"/>
                  <a:pt x="450850" y="300038"/>
                </a:cubicBezTo>
                <a:cubicBezTo>
                  <a:pt x="478375" y="287805"/>
                  <a:pt x="536575" y="271463"/>
                  <a:pt x="536575" y="271463"/>
                </a:cubicBezTo>
                <a:cubicBezTo>
                  <a:pt x="550863" y="261938"/>
                  <a:pt x="564079" y="250567"/>
                  <a:pt x="579438" y="242888"/>
                </a:cubicBezTo>
                <a:cubicBezTo>
                  <a:pt x="592908" y="236153"/>
                  <a:pt x="609135" y="235914"/>
                  <a:pt x="622300" y="228600"/>
                </a:cubicBezTo>
                <a:cubicBezTo>
                  <a:pt x="769677" y="146723"/>
                  <a:pt x="653903" y="189490"/>
                  <a:pt x="750888" y="157163"/>
                </a:cubicBezTo>
                <a:cubicBezTo>
                  <a:pt x="765175" y="147638"/>
                  <a:pt x="781608" y="140730"/>
                  <a:pt x="793750" y="128588"/>
                </a:cubicBezTo>
                <a:cubicBezTo>
                  <a:pt x="821446" y="100892"/>
                  <a:pt x="824992" y="77723"/>
                  <a:pt x="836613" y="42863"/>
                </a:cubicBezTo>
                <a:lnTo>
                  <a:pt x="822325" y="0"/>
                </a:lnTo>
                <a:lnTo>
                  <a:pt x="1493838" y="0"/>
                </a:lnTo>
                <a:lnTo>
                  <a:pt x="1279525" y="514350"/>
                </a:lnTo>
                <a:cubicBezTo>
                  <a:pt x="1054010" y="645718"/>
                  <a:pt x="632096" y="806661"/>
                  <a:pt x="406581" y="938029"/>
                </a:cubicBezTo>
                <a:cubicBezTo>
                  <a:pt x="270528" y="860377"/>
                  <a:pt x="405252" y="863735"/>
                  <a:pt x="292100" y="773113"/>
                </a:cubicBezTo>
                <a:cubicBezTo>
                  <a:pt x="277813" y="735013"/>
                  <a:pt x="188648" y="697971"/>
                  <a:pt x="160338" y="677863"/>
                </a:cubicBezTo>
                <a:cubicBezTo>
                  <a:pt x="132028" y="657755"/>
                  <a:pt x="122238" y="709161"/>
                  <a:pt x="122238" y="652463"/>
                </a:cubicBezTo>
                <a:lnTo>
                  <a:pt x="93663" y="588963"/>
                </a:lnTo>
                <a:lnTo>
                  <a:pt x="12700" y="509588"/>
                </a:lnTo>
                <a:close/>
              </a:path>
            </a:pathLst>
          </a:custGeom>
          <a:blipFill dpi="0" rotWithShape="1">
            <a:blip r:embed="rId5">
              <a:alphaModFix amt="16000"/>
            </a:blip>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350" dirty="0"/>
          </a:p>
        </p:txBody>
      </p:sp>
      <p:pic>
        <p:nvPicPr>
          <p:cNvPr id="96" name="Picture 95">
            <a:extLst>
              <a:ext uri="{FF2B5EF4-FFF2-40B4-BE49-F238E27FC236}">
                <a16:creationId xmlns:a16="http://schemas.microsoft.com/office/drawing/2014/main" id="{8FD5A2FF-FC9F-C04C-B3F3-3C8C5D306BB2}"/>
              </a:ext>
            </a:extLst>
          </p:cNvPr>
          <p:cNvPicPr>
            <a:picLocks noChangeAspect="1"/>
          </p:cNvPicPr>
          <p:nvPr/>
        </p:nvPicPr>
        <p:blipFill rotWithShape="1">
          <a:blip r:embed="rId6">
            <a:duotone>
              <a:schemeClr val="bg2">
                <a:shade val="45000"/>
                <a:satMod val="135000"/>
              </a:schemeClr>
              <a:prstClr val="white"/>
            </a:duotone>
          </a:blip>
          <a:srcRect l="70460" r="791" b="-15907"/>
          <a:stretch/>
        </p:blipFill>
        <p:spPr>
          <a:xfrm>
            <a:off x="3727063" y="1892702"/>
            <a:ext cx="2320349" cy="865406"/>
          </a:xfrm>
          <a:prstGeom prst="rect">
            <a:avLst/>
          </a:prstGeom>
        </p:spPr>
      </p:pic>
      <p:grpSp>
        <p:nvGrpSpPr>
          <p:cNvPr id="46" name="Group 45">
            <a:extLst>
              <a:ext uri="{FF2B5EF4-FFF2-40B4-BE49-F238E27FC236}">
                <a16:creationId xmlns:a16="http://schemas.microsoft.com/office/drawing/2014/main" id="{504A816D-03C2-A849-B7A9-8070AAE99123}"/>
              </a:ext>
            </a:extLst>
          </p:cNvPr>
          <p:cNvGrpSpPr/>
          <p:nvPr/>
        </p:nvGrpSpPr>
        <p:grpSpPr>
          <a:xfrm>
            <a:off x="3011418" y="1167109"/>
            <a:ext cx="2601706" cy="3926609"/>
            <a:chOff x="860257" y="1792705"/>
            <a:chExt cx="2261937" cy="3886200"/>
          </a:xfrm>
          <a:gradFill>
            <a:gsLst>
              <a:gs pos="23000">
                <a:srgbClr val="99BB44"/>
              </a:gs>
              <a:gs pos="44000">
                <a:schemeClr val="accent6">
                  <a:lumMod val="60000"/>
                  <a:lumOff val="40000"/>
                </a:schemeClr>
              </a:gs>
              <a:gs pos="67000">
                <a:schemeClr val="accent6">
                  <a:lumMod val="40000"/>
                  <a:lumOff val="60000"/>
                </a:schemeClr>
              </a:gs>
              <a:gs pos="89000">
                <a:srgbClr val="99BB44"/>
              </a:gs>
            </a:gsLst>
            <a:lin ang="5400000" scaled="1"/>
          </a:gradFill>
        </p:grpSpPr>
        <p:sp>
          <p:nvSpPr>
            <p:cNvPr id="59" name="Rectangle 58">
              <a:extLst>
                <a:ext uri="{FF2B5EF4-FFF2-40B4-BE49-F238E27FC236}">
                  <a16:creationId xmlns:a16="http://schemas.microsoft.com/office/drawing/2014/main" id="{3A085008-0D25-9C4E-8B0C-8E6D0D33C10F}"/>
                </a:ext>
              </a:extLst>
            </p:cNvPr>
            <p:cNvSpPr/>
            <p:nvPr/>
          </p:nvSpPr>
          <p:spPr>
            <a:xfrm>
              <a:off x="1094874" y="3429000"/>
              <a:ext cx="1792705" cy="224990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60" name="Triangle 59">
              <a:extLst>
                <a:ext uri="{FF2B5EF4-FFF2-40B4-BE49-F238E27FC236}">
                  <a16:creationId xmlns:a16="http://schemas.microsoft.com/office/drawing/2014/main" id="{A42D72DC-060B-C745-AD97-7559C39FFBAC}"/>
                </a:ext>
              </a:extLst>
            </p:cNvPr>
            <p:cNvSpPr/>
            <p:nvPr/>
          </p:nvSpPr>
          <p:spPr>
            <a:xfrm>
              <a:off x="860257" y="1792705"/>
              <a:ext cx="2261937" cy="1636295"/>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sp>
        <p:nvSpPr>
          <p:cNvPr id="47" name="Rounded Rectangle 46">
            <a:extLst>
              <a:ext uri="{FF2B5EF4-FFF2-40B4-BE49-F238E27FC236}">
                <a16:creationId xmlns:a16="http://schemas.microsoft.com/office/drawing/2014/main" id="{F6F5B259-33BD-D64E-B559-ABAA0501E1BF}"/>
              </a:ext>
            </a:extLst>
          </p:cNvPr>
          <p:cNvSpPr/>
          <p:nvPr/>
        </p:nvSpPr>
        <p:spPr>
          <a:xfrm>
            <a:off x="3258640" y="5102683"/>
            <a:ext cx="2101152" cy="271358"/>
          </a:xfrm>
          <a:prstGeom prst="round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50" b="1" dirty="0">
                <a:latin typeface="Century Gothic" panose="020B0502020202020204" pitchFamily="34" charset="0"/>
              </a:rPr>
              <a:t>Expanded LRS Tech Foundation</a:t>
            </a:r>
          </a:p>
        </p:txBody>
      </p:sp>
      <p:sp>
        <p:nvSpPr>
          <p:cNvPr id="51" name="TextBox 50">
            <a:extLst>
              <a:ext uri="{FF2B5EF4-FFF2-40B4-BE49-F238E27FC236}">
                <a16:creationId xmlns:a16="http://schemas.microsoft.com/office/drawing/2014/main" id="{979ED01B-39FD-FB41-9B48-08A3D03DAE14}"/>
              </a:ext>
            </a:extLst>
          </p:cNvPr>
          <p:cNvSpPr txBox="1"/>
          <p:nvPr/>
        </p:nvSpPr>
        <p:spPr>
          <a:xfrm>
            <a:off x="3201948" y="3703413"/>
            <a:ext cx="950436" cy="196208"/>
          </a:xfrm>
          <a:prstGeom prst="rect">
            <a:avLst/>
          </a:prstGeom>
          <a:noFill/>
        </p:spPr>
        <p:txBody>
          <a:bodyPr wrap="square" rtlCol="0">
            <a:spAutoFit/>
          </a:bodyPr>
          <a:lstStyle/>
          <a:p>
            <a:pPr algn="ctr"/>
            <a:r>
              <a:rPr lang="en-US" sz="675" b="1" dirty="0">
                <a:solidFill>
                  <a:schemeClr val="bg1"/>
                </a:solidFill>
                <a:latin typeface="Century Gothic" panose="020B0502020202020204" pitchFamily="34" charset="0"/>
              </a:rPr>
              <a:t>Core Application</a:t>
            </a:r>
          </a:p>
        </p:txBody>
      </p:sp>
      <p:grpSp>
        <p:nvGrpSpPr>
          <p:cNvPr id="35" name="Group 34">
            <a:extLst>
              <a:ext uri="{FF2B5EF4-FFF2-40B4-BE49-F238E27FC236}">
                <a16:creationId xmlns:a16="http://schemas.microsoft.com/office/drawing/2014/main" id="{5DA8F2B6-E728-6646-BD5C-7A7EDA6EE080}"/>
              </a:ext>
            </a:extLst>
          </p:cNvPr>
          <p:cNvGrpSpPr/>
          <p:nvPr/>
        </p:nvGrpSpPr>
        <p:grpSpPr>
          <a:xfrm>
            <a:off x="3044251" y="1206556"/>
            <a:ext cx="2526626" cy="1677041"/>
            <a:chOff x="4414820" y="1883871"/>
            <a:chExt cx="3368834" cy="1823206"/>
          </a:xfrm>
        </p:grpSpPr>
        <p:grpSp>
          <p:nvGrpSpPr>
            <p:cNvPr id="92" name="Group 91">
              <a:extLst>
                <a:ext uri="{FF2B5EF4-FFF2-40B4-BE49-F238E27FC236}">
                  <a16:creationId xmlns:a16="http://schemas.microsoft.com/office/drawing/2014/main" id="{2A8F69FF-D174-3B44-943D-BF259953EA31}"/>
                </a:ext>
              </a:extLst>
            </p:cNvPr>
            <p:cNvGrpSpPr/>
            <p:nvPr/>
          </p:nvGrpSpPr>
          <p:grpSpPr>
            <a:xfrm>
              <a:off x="4414820" y="1883871"/>
              <a:ext cx="3368834" cy="1823206"/>
              <a:chOff x="308115" y="1875483"/>
              <a:chExt cx="3368834" cy="1823206"/>
            </a:xfrm>
          </p:grpSpPr>
          <p:cxnSp>
            <p:nvCxnSpPr>
              <p:cNvPr id="94" name="Straight Connector 93">
                <a:extLst>
                  <a:ext uri="{FF2B5EF4-FFF2-40B4-BE49-F238E27FC236}">
                    <a16:creationId xmlns:a16="http://schemas.microsoft.com/office/drawing/2014/main" id="{F6BA8A27-182E-3D46-A7E8-67A103CB547F}"/>
                  </a:ext>
                </a:extLst>
              </p:cNvPr>
              <p:cNvCxnSpPr>
                <a:cxnSpLocks/>
              </p:cNvCxnSpPr>
              <p:nvPr/>
            </p:nvCxnSpPr>
            <p:spPr>
              <a:xfrm flipV="1">
                <a:off x="308115" y="1920177"/>
                <a:ext cx="1681396" cy="1768157"/>
              </a:xfrm>
              <a:prstGeom prst="line">
                <a:avLst/>
              </a:prstGeom>
              <a:ln w="762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99" name="Straight Connector 98">
                <a:extLst>
                  <a:ext uri="{FF2B5EF4-FFF2-40B4-BE49-F238E27FC236}">
                    <a16:creationId xmlns:a16="http://schemas.microsoft.com/office/drawing/2014/main" id="{EC228069-7948-344C-A15E-1D63814599EF}"/>
                  </a:ext>
                </a:extLst>
              </p:cNvPr>
              <p:cNvCxnSpPr>
                <a:cxnSpLocks/>
              </p:cNvCxnSpPr>
              <p:nvPr/>
            </p:nvCxnSpPr>
            <p:spPr>
              <a:xfrm flipH="1" flipV="1">
                <a:off x="1980267" y="1875483"/>
                <a:ext cx="1696682" cy="1823206"/>
              </a:xfrm>
              <a:prstGeom prst="line">
                <a:avLst/>
              </a:prstGeom>
              <a:ln w="76200">
                <a:solidFill>
                  <a:schemeClr val="bg1"/>
                </a:solidFill>
              </a:ln>
            </p:spPr>
            <p:style>
              <a:lnRef idx="1">
                <a:schemeClr val="accent1"/>
              </a:lnRef>
              <a:fillRef idx="0">
                <a:schemeClr val="accent1"/>
              </a:fillRef>
              <a:effectRef idx="0">
                <a:schemeClr val="accent1"/>
              </a:effectRef>
              <a:fontRef idx="minor">
                <a:schemeClr val="tx1"/>
              </a:fontRef>
            </p:style>
          </p:cxnSp>
        </p:grpSp>
        <p:cxnSp>
          <p:nvCxnSpPr>
            <p:cNvPr id="115" name="Straight Connector 114">
              <a:extLst>
                <a:ext uri="{FF2B5EF4-FFF2-40B4-BE49-F238E27FC236}">
                  <a16:creationId xmlns:a16="http://schemas.microsoft.com/office/drawing/2014/main" id="{8FA660D4-F7B5-A041-89E6-2BDCE7F8E895}"/>
                </a:ext>
              </a:extLst>
            </p:cNvPr>
            <p:cNvCxnSpPr>
              <a:cxnSpLocks/>
            </p:cNvCxnSpPr>
            <p:nvPr/>
          </p:nvCxnSpPr>
          <p:spPr>
            <a:xfrm>
              <a:off x="4730853" y="3617551"/>
              <a:ext cx="274932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117" name="Rounded Rectangle 116">
            <a:extLst>
              <a:ext uri="{FF2B5EF4-FFF2-40B4-BE49-F238E27FC236}">
                <a16:creationId xmlns:a16="http://schemas.microsoft.com/office/drawing/2014/main" id="{9BC9C73D-327F-0D4B-9B96-D6839F2C81EC}"/>
              </a:ext>
            </a:extLst>
          </p:cNvPr>
          <p:cNvSpPr/>
          <p:nvPr/>
        </p:nvSpPr>
        <p:spPr>
          <a:xfrm>
            <a:off x="3376557" y="2601180"/>
            <a:ext cx="1886084" cy="170590"/>
          </a:xfrm>
          <a:prstGeom prst="round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 b="1" dirty="0">
                <a:solidFill>
                  <a:schemeClr val="bg1"/>
                </a:solidFill>
                <a:latin typeface="Century Gothic" panose="020B0502020202020204" pitchFamily="34" charset="0"/>
              </a:rPr>
              <a:t>Contact Center Integration</a:t>
            </a:r>
          </a:p>
        </p:txBody>
      </p:sp>
      <p:sp>
        <p:nvSpPr>
          <p:cNvPr id="118" name="Rounded Rectangle 117">
            <a:extLst>
              <a:ext uri="{FF2B5EF4-FFF2-40B4-BE49-F238E27FC236}">
                <a16:creationId xmlns:a16="http://schemas.microsoft.com/office/drawing/2014/main" id="{FE4D48E6-C14E-BF44-956F-E9DA956522B4}"/>
              </a:ext>
            </a:extLst>
          </p:cNvPr>
          <p:cNvSpPr/>
          <p:nvPr/>
        </p:nvSpPr>
        <p:spPr>
          <a:xfrm>
            <a:off x="3482066" y="2395030"/>
            <a:ext cx="758667" cy="165393"/>
          </a:xfrm>
          <a:prstGeom prst="round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 b="1" dirty="0">
                <a:solidFill>
                  <a:schemeClr val="bg1"/>
                </a:solidFill>
                <a:latin typeface="Century Gothic" panose="020B0502020202020204" pitchFamily="34" charset="0"/>
              </a:rPr>
              <a:t>Help Desk 1/2</a:t>
            </a:r>
          </a:p>
        </p:txBody>
      </p:sp>
      <p:sp>
        <p:nvSpPr>
          <p:cNvPr id="119" name="Rounded Rectangle 118">
            <a:extLst>
              <a:ext uri="{FF2B5EF4-FFF2-40B4-BE49-F238E27FC236}">
                <a16:creationId xmlns:a16="http://schemas.microsoft.com/office/drawing/2014/main" id="{1D30D923-349E-994A-AE3A-A387E3E55D09}"/>
              </a:ext>
            </a:extLst>
          </p:cNvPr>
          <p:cNvSpPr/>
          <p:nvPr/>
        </p:nvSpPr>
        <p:spPr>
          <a:xfrm>
            <a:off x="4279798" y="2392497"/>
            <a:ext cx="835995" cy="170600"/>
          </a:xfrm>
          <a:prstGeom prst="round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 b="1" dirty="0">
                <a:solidFill>
                  <a:schemeClr val="bg1"/>
                </a:solidFill>
                <a:latin typeface="Century Gothic" panose="020B0502020202020204" pitchFamily="34" charset="0"/>
              </a:rPr>
              <a:t>Help Desk 3</a:t>
            </a:r>
          </a:p>
        </p:txBody>
      </p:sp>
      <p:sp>
        <p:nvSpPr>
          <p:cNvPr id="120" name="Rounded Rectangle 119">
            <a:extLst>
              <a:ext uri="{FF2B5EF4-FFF2-40B4-BE49-F238E27FC236}">
                <a16:creationId xmlns:a16="http://schemas.microsoft.com/office/drawing/2014/main" id="{31AE39FB-22C5-A74E-B66B-176E8C3C41E3}"/>
              </a:ext>
            </a:extLst>
          </p:cNvPr>
          <p:cNvSpPr/>
          <p:nvPr/>
        </p:nvSpPr>
        <p:spPr>
          <a:xfrm>
            <a:off x="3687610" y="2183566"/>
            <a:ext cx="1272512" cy="168712"/>
          </a:xfrm>
          <a:prstGeom prst="round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 b="1" dirty="0">
                <a:solidFill>
                  <a:schemeClr val="bg1"/>
                </a:solidFill>
                <a:latin typeface="Century Gothic" panose="020B0502020202020204" pitchFamily="34" charset="0"/>
              </a:rPr>
              <a:t>Expanded Central Print</a:t>
            </a:r>
          </a:p>
        </p:txBody>
      </p:sp>
      <p:grpSp>
        <p:nvGrpSpPr>
          <p:cNvPr id="41" name="Group 40">
            <a:extLst>
              <a:ext uri="{FF2B5EF4-FFF2-40B4-BE49-F238E27FC236}">
                <a16:creationId xmlns:a16="http://schemas.microsoft.com/office/drawing/2014/main" id="{DCB46225-519D-7345-A198-C12708E0FD62}"/>
              </a:ext>
            </a:extLst>
          </p:cNvPr>
          <p:cNvGrpSpPr/>
          <p:nvPr/>
        </p:nvGrpSpPr>
        <p:grpSpPr>
          <a:xfrm>
            <a:off x="4868596" y="4246137"/>
            <a:ext cx="412396" cy="839195"/>
            <a:chOff x="6094182" y="4507805"/>
            <a:chExt cx="549861" cy="1118926"/>
          </a:xfrm>
        </p:grpSpPr>
        <p:sp>
          <p:nvSpPr>
            <p:cNvPr id="125" name="Rectangle 124">
              <a:extLst>
                <a:ext uri="{FF2B5EF4-FFF2-40B4-BE49-F238E27FC236}">
                  <a16:creationId xmlns:a16="http://schemas.microsoft.com/office/drawing/2014/main" id="{AFF4821C-CD42-9744-890F-00D45B4B5899}"/>
                </a:ext>
              </a:extLst>
            </p:cNvPr>
            <p:cNvSpPr/>
            <p:nvPr/>
          </p:nvSpPr>
          <p:spPr>
            <a:xfrm>
              <a:off x="6162445" y="4507805"/>
              <a:ext cx="406400" cy="938441"/>
            </a:xfrm>
            <a:prstGeom prst="rect">
              <a:avLst/>
            </a:prstGeom>
            <a:solidFill>
              <a:srgbClr val="FFF9F5"/>
            </a:solidFill>
            <a:ln w="3810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126" name="Oval 125">
              <a:extLst>
                <a:ext uri="{FF2B5EF4-FFF2-40B4-BE49-F238E27FC236}">
                  <a16:creationId xmlns:a16="http://schemas.microsoft.com/office/drawing/2014/main" id="{7F76474D-21C4-F549-A381-828A2292324F}"/>
                </a:ext>
              </a:extLst>
            </p:cNvPr>
            <p:cNvSpPr/>
            <p:nvPr/>
          </p:nvSpPr>
          <p:spPr>
            <a:xfrm>
              <a:off x="6453543" y="4945728"/>
              <a:ext cx="64008" cy="62593"/>
            </a:xfrm>
            <a:prstGeom prst="ellipse">
              <a:avLst/>
            </a:prstGeom>
            <a:solidFill>
              <a:schemeClr val="bg1">
                <a:lumMod val="50000"/>
              </a:schemeClr>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27" name="Rectangle 126">
              <a:extLst>
                <a:ext uri="{FF2B5EF4-FFF2-40B4-BE49-F238E27FC236}">
                  <a16:creationId xmlns:a16="http://schemas.microsoft.com/office/drawing/2014/main" id="{F8F50860-B690-1340-A301-2A7326C34C6E}"/>
                </a:ext>
              </a:extLst>
            </p:cNvPr>
            <p:cNvSpPr/>
            <p:nvPr/>
          </p:nvSpPr>
          <p:spPr>
            <a:xfrm>
              <a:off x="6094768" y="5446246"/>
              <a:ext cx="549275" cy="9226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128" name="Rectangle 127">
              <a:extLst>
                <a:ext uri="{FF2B5EF4-FFF2-40B4-BE49-F238E27FC236}">
                  <a16:creationId xmlns:a16="http://schemas.microsoft.com/office/drawing/2014/main" id="{6F1C6C6E-0619-A447-9CB1-02EE2EB662D4}"/>
                </a:ext>
              </a:extLst>
            </p:cNvPr>
            <p:cNvSpPr/>
            <p:nvPr/>
          </p:nvSpPr>
          <p:spPr>
            <a:xfrm>
              <a:off x="6094182" y="5534465"/>
              <a:ext cx="549275" cy="92266"/>
            </a:xfrm>
            <a:prstGeom prst="rect">
              <a:avLst/>
            </a:prstGeom>
            <a:solidFill>
              <a:schemeClr val="bg1">
                <a:lumMod val="9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grpSp>
      <p:grpSp>
        <p:nvGrpSpPr>
          <p:cNvPr id="42" name="Group 41">
            <a:extLst>
              <a:ext uri="{FF2B5EF4-FFF2-40B4-BE49-F238E27FC236}">
                <a16:creationId xmlns:a16="http://schemas.microsoft.com/office/drawing/2014/main" id="{701ADF1E-C5DE-9C4D-8AE3-434519E5794D}"/>
              </a:ext>
            </a:extLst>
          </p:cNvPr>
          <p:cNvGrpSpPr/>
          <p:nvPr/>
        </p:nvGrpSpPr>
        <p:grpSpPr>
          <a:xfrm>
            <a:off x="3443741" y="3893236"/>
            <a:ext cx="611764" cy="640686"/>
            <a:chOff x="4900311" y="3906781"/>
            <a:chExt cx="529390" cy="938463"/>
          </a:xfrm>
        </p:grpSpPr>
        <p:sp>
          <p:nvSpPr>
            <p:cNvPr id="122" name="Rectangle 121">
              <a:extLst>
                <a:ext uri="{FF2B5EF4-FFF2-40B4-BE49-F238E27FC236}">
                  <a16:creationId xmlns:a16="http://schemas.microsoft.com/office/drawing/2014/main" id="{F4637DBC-D47B-B345-A396-3E55692AE9E3}"/>
                </a:ext>
              </a:extLst>
            </p:cNvPr>
            <p:cNvSpPr/>
            <p:nvPr/>
          </p:nvSpPr>
          <p:spPr>
            <a:xfrm>
              <a:off x="4900311" y="3906781"/>
              <a:ext cx="529390" cy="938463"/>
            </a:xfrm>
            <a:prstGeom prst="rect">
              <a:avLst/>
            </a:prstGeom>
            <a:solidFill>
              <a:srgbClr val="FFF9F5"/>
            </a:solidFill>
            <a:ln w="3810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cxnSp>
          <p:nvCxnSpPr>
            <p:cNvPr id="123" name="Straight Connector 122">
              <a:extLst>
                <a:ext uri="{FF2B5EF4-FFF2-40B4-BE49-F238E27FC236}">
                  <a16:creationId xmlns:a16="http://schemas.microsoft.com/office/drawing/2014/main" id="{F6E67ACC-6A94-9545-A1A6-54E516B41F01}"/>
                </a:ext>
              </a:extLst>
            </p:cNvPr>
            <p:cNvCxnSpPr>
              <a:cxnSpLocks/>
              <a:stCxn id="122" idx="0"/>
              <a:endCxn id="122" idx="2"/>
            </p:cNvCxnSpPr>
            <p:nvPr/>
          </p:nvCxnSpPr>
          <p:spPr>
            <a:xfrm>
              <a:off x="5165006" y="3906781"/>
              <a:ext cx="0" cy="938463"/>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24" name="Straight Connector 123">
              <a:extLst>
                <a:ext uri="{FF2B5EF4-FFF2-40B4-BE49-F238E27FC236}">
                  <a16:creationId xmlns:a16="http://schemas.microsoft.com/office/drawing/2014/main" id="{8A0FD10D-C664-DB4B-B2CD-A2F650215CDF}"/>
                </a:ext>
              </a:extLst>
            </p:cNvPr>
            <p:cNvCxnSpPr>
              <a:stCxn id="122" idx="1"/>
              <a:endCxn id="122" idx="3"/>
            </p:cNvCxnSpPr>
            <p:nvPr/>
          </p:nvCxnSpPr>
          <p:spPr>
            <a:xfrm>
              <a:off x="4900311" y="4376013"/>
              <a:ext cx="529390" cy="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50" name="TextBox 49">
              <a:extLst>
                <a:ext uri="{FF2B5EF4-FFF2-40B4-BE49-F238E27FC236}">
                  <a16:creationId xmlns:a16="http://schemas.microsoft.com/office/drawing/2014/main" id="{2ADC20CA-91C5-5C4B-9FD1-44524BB9E3C7}"/>
                </a:ext>
              </a:extLst>
            </p:cNvPr>
            <p:cNvSpPr txBox="1"/>
            <p:nvPr/>
          </p:nvSpPr>
          <p:spPr>
            <a:xfrm>
              <a:off x="4927871" y="3934288"/>
              <a:ext cx="479081" cy="371931"/>
            </a:xfrm>
            <a:prstGeom prst="rect">
              <a:avLst/>
            </a:prstGeom>
            <a:solidFill>
              <a:srgbClr val="FFC000"/>
            </a:solidFill>
          </p:spPr>
          <p:txBody>
            <a:bodyPr wrap="square" rtlCol="0">
              <a:spAutoFit/>
            </a:bodyPr>
            <a:lstStyle/>
            <a:p>
              <a:r>
                <a:rPr lang="en-US" sz="525" b="1" dirty="0">
                  <a:solidFill>
                    <a:schemeClr val="bg1"/>
                  </a:solidFill>
                  <a:latin typeface="Century Gothic" panose="020B0502020202020204" pitchFamily="34" charset="0"/>
                </a:rPr>
                <a:t>Statewide Portal</a:t>
              </a:r>
            </a:p>
          </p:txBody>
        </p:sp>
      </p:grpSp>
      <p:sp>
        <p:nvSpPr>
          <p:cNvPr id="129" name="TextBox 128">
            <a:extLst>
              <a:ext uri="{FF2B5EF4-FFF2-40B4-BE49-F238E27FC236}">
                <a16:creationId xmlns:a16="http://schemas.microsoft.com/office/drawing/2014/main" id="{52D71C61-528D-3A4D-A05F-E9669070F7CA}"/>
              </a:ext>
            </a:extLst>
          </p:cNvPr>
          <p:cNvSpPr txBox="1"/>
          <p:nvPr/>
        </p:nvSpPr>
        <p:spPr>
          <a:xfrm>
            <a:off x="4887175" y="4294479"/>
            <a:ext cx="437940" cy="276999"/>
          </a:xfrm>
          <a:prstGeom prst="rect">
            <a:avLst/>
          </a:prstGeom>
          <a:noFill/>
        </p:spPr>
        <p:txBody>
          <a:bodyPr wrap="none" rtlCol="0">
            <a:spAutoFit/>
          </a:bodyPr>
          <a:lstStyle/>
          <a:p>
            <a:r>
              <a:rPr lang="en-US" sz="600" dirty="0">
                <a:latin typeface="Century Gothic" panose="020B0502020202020204" pitchFamily="34" charset="0"/>
              </a:rPr>
              <a:t>Lobby </a:t>
            </a:r>
          </a:p>
          <a:p>
            <a:r>
              <a:rPr lang="en-US" sz="600" dirty="0">
                <a:latin typeface="Century Gothic" panose="020B0502020202020204" pitchFamily="34" charset="0"/>
              </a:rPr>
              <a:t>Mgmt</a:t>
            </a:r>
          </a:p>
        </p:txBody>
      </p:sp>
      <p:pic>
        <p:nvPicPr>
          <p:cNvPr id="130" name="Picture 129">
            <a:extLst>
              <a:ext uri="{FF2B5EF4-FFF2-40B4-BE49-F238E27FC236}">
                <a16:creationId xmlns:a16="http://schemas.microsoft.com/office/drawing/2014/main" id="{9315CB9F-2CFE-384C-8871-4B0B5DD8DBA7}"/>
              </a:ext>
            </a:extLst>
          </p:cNvPr>
          <p:cNvPicPr>
            <a:picLocks noChangeAspect="1"/>
          </p:cNvPicPr>
          <p:nvPr/>
        </p:nvPicPr>
        <p:blipFill rotWithShape="1">
          <a:blip r:embed="rId6">
            <a:duotone>
              <a:schemeClr val="bg2">
                <a:shade val="45000"/>
                <a:satMod val="135000"/>
              </a:schemeClr>
              <a:prstClr val="white"/>
            </a:duotone>
          </a:blip>
          <a:srcRect l="71202" r="2269" b="-15907"/>
          <a:stretch/>
        </p:blipFill>
        <p:spPr>
          <a:xfrm rot="21349289">
            <a:off x="6080274" y="1714468"/>
            <a:ext cx="3065911" cy="865406"/>
          </a:xfrm>
          <a:prstGeom prst="rect">
            <a:avLst/>
          </a:prstGeom>
        </p:spPr>
      </p:pic>
      <p:sp>
        <p:nvSpPr>
          <p:cNvPr id="131" name="Rounded Rectangle 130">
            <a:extLst>
              <a:ext uri="{FF2B5EF4-FFF2-40B4-BE49-F238E27FC236}">
                <a16:creationId xmlns:a16="http://schemas.microsoft.com/office/drawing/2014/main" id="{96EFB114-1CDE-6646-A66E-8B076CFA924C}"/>
              </a:ext>
            </a:extLst>
          </p:cNvPr>
          <p:cNvSpPr/>
          <p:nvPr/>
        </p:nvSpPr>
        <p:spPr>
          <a:xfrm>
            <a:off x="3597641" y="2889131"/>
            <a:ext cx="817174" cy="190332"/>
          </a:xfrm>
          <a:prstGeom prst="round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25" b="1" dirty="0">
                <a:solidFill>
                  <a:schemeClr val="bg1"/>
                </a:solidFill>
                <a:latin typeface="Century Gothic" panose="020B0502020202020204" pitchFamily="34" charset="0"/>
              </a:rPr>
              <a:t>57-County GA/GR</a:t>
            </a:r>
          </a:p>
        </p:txBody>
      </p:sp>
      <p:sp>
        <p:nvSpPr>
          <p:cNvPr id="132" name="Rounded Rectangle 131">
            <a:extLst>
              <a:ext uri="{FF2B5EF4-FFF2-40B4-BE49-F238E27FC236}">
                <a16:creationId xmlns:a16="http://schemas.microsoft.com/office/drawing/2014/main" id="{3F813621-149E-C446-A65D-9119EE869AC4}"/>
              </a:ext>
            </a:extLst>
          </p:cNvPr>
          <p:cNvSpPr/>
          <p:nvPr/>
        </p:nvSpPr>
        <p:spPr>
          <a:xfrm>
            <a:off x="3601633" y="3107711"/>
            <a:ext cx="817174" cy="152249"/>
          </a:xfrm>
          <a:prstGeom prst="round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25" b="1" dirty="0">
                <a:solidFill>
                  <a:schemeClr val="bg1"/>
                </a:solidFill>
                <a:latin typeface="Century Gothic" panose="020B0502020202020204" pitchFamily="34" charset="0"/>
              </a:rPr>
              <a:t>Non-State Forms</a:t>
            </a:r>
          </a:p>
        </p:txBody>
      </p:sp>
      <p:sp>
        <p:nvSpPr>
          <p:cNvPr id="133" name="Rounded Rectangle 132">
            <a:extLst>
              <a:ext uri="{FF2B5EF4-FFF2-40B4-BE49-F238E27FC236}">
                <a16:creationId xmlns:a16="http://schemas.microsoft.com/office/drawing/2014/main" id="{CC6EE1EE-A385-B549-8864-5A93F706AAE4}"/>
              </a:ext>
            </a:extLst>
          </p:cNvPr>
          <p:cNvSpPr/>
          <p:nvPr/>
        </p:nvSpPr>
        <p:spPr>
          <a:xfrm>
            <a:off x="3597641" y="3288163"/>
            <a:ext cx="817174" cy="152249"/>
          </a:xfrm>
          <a:prstGeom prst="round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25" b="1" dirty="0">
                <a:solidFill>
                  <a:schemeClr val="bg1"/>
                </a:solidFill>
                <a:latin typeface="Century Gothic" panose="020B0502020202020204" pitchFamily="34" charset="0"/>
              </a:rPr>
              <a:t>Analytics</a:t>
            </a:r>
          </a:p>
        </p:txBody>
      </p:sp>
      <p:sp>
        <p:nvSpPr>
          <p:cNvPr id="135" name="Rounded Rectangle 134">
            <a:extLst>
              <a:ext uri="{FF2B5EF4-FFF2-40B4-BE49-F238E27FC236}">
                <a16:creationId xmlns:a16="http://schemas.microsoft.com/office/drawing/2014/main" id="{0EC1217A-79AA-5B4E-9808-51AA724E3A69}"/>
              </a:ext>
            </a:extLst>
          </p:cNvPr>
          <p:cNvSpPr/>
          <p:nvPr/>
        </p:nvSpPr>
        <p:spPr>
          <a:xfrm>
            <a:off x="4443129" y="3111591"/>
            <a:ext cx="817174" cy="152249"/>
          </a:xfrm>
          <a:prstGeom prst="round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25" b="1" dirty="0">
                <a:solidFill>
                  <a:schemeClr val="bg1"/>
                </a:solidFill>
                <a:latin typeface="Century Gothic" panose="020B0502020202020204" pitchFamily="34" charset="0"/>
              </a:rPr>
              <a:t>APIs</a:t>
            </a:r>
          </a:p>
        </p:txBody>
      </p:sp>
      <p:sp>
        <p:nvSpPr>
          <p:cNvPr id="136" name="Rounded Rectangle 135">
            <a:extLst>
              <a:ext uri="{FF2B5EF4-FFF2-40B4-BE49-F238E27FC236}">
                <a16:creationId xmlns:a16="http://schemas.microsoft.com/office/drawing/2014/main" id="{153EE406-7C36-F640-8D78-4A2826A4A3FA}"/>
              </a:ext>
            </a:extLst>
          </p:cNvPr>
          <p:cNvSpPr/>
          <p:nvPr/>
        </p:nvSpPr>
        <p:spPr>
          <a:xfrm>
            <a:off x="4442178" y="3294140"/>
            <a:ext cx="817174" cy="152249"/>
          </a:xfrm>
          <a:prstGeom prst="round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25" b="1" dirty="0">
                <a:solidFill>
                  <a:schemeClr val="bg1"/>
                </a:solidFill>
                <a:latin typeface="Century Gothic" panose="020B0502020202020204" pitchFamily="34" charset="0"/>
              </a:rPr>
              <a:t>FCED</a:t>
            </a:r>
          </a:p>
        </p:txBody>
      </p:sp>
      <p:cxnSp>
        <p:nvCxnSpPr>
          <p:cNvPr id="139" name="Straight Connector 138">
            <a:extLst>
              <a:ext uri="{FF2B5EF4-FFF2-40B4-BE49-F238E27FC236}">
                <a16:creationId xmlns:a16="http://schemas.microsoft.com/office/drawing/2014/main" id="{8048B738-6426-1B4A-AA7D-AD195C13F083}"/>
              </a:ext>
            </a:extLst>
          </p:cNvPr>
          <p:cNvCxnSpPr>
            <a:cxnSpLocks/>
          </p:cNvCxnSpPr>
          <p:nvPr/>
        </p:nvCxnSpPr>
        <p:spPr>
          <a:xfrm>
            <a:off x="3281277" y="3689652"/>
            <a:ext cx="2040682"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141" name="Rounded Rectangle 140">
            <a:extLst>
              <a:ext uri="{FF2B5EF4-FFF2-40B4-BE49-F238E27FC236}">
                <a16:creationId xmlns:a16="http://schemas.microsoft.com/office/drawing/2014/main" id="{8C789AD2-82E1-A14C-BA1D-C3DA30497E56}"/>
              </a:ext>
            </a:extLst>
          </p:cNvPr>
          <p:cNvSpPr/>
          <p:nvPr/>
        </p:nvSpPr>
        <p:spPr>
          <a:xfrm>
            <a:off x="4454027" y="3469353"/>
            <a:ext cx="817174" cy="152249"/>
          </a:xfrm>
          <a:prstGeom prst="round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25" b="1" dirty="0">
                <a:solidFill>
                  <a:schemeClr val="bg1"/>
                </a:solidFill>
                <a:latin typeface="Century Gothic" panose="020B0502020202020204" pitchFamily="34" charset="0"/>
              </a:rPr>
              <a:t>Converted Ancillary Systems (Core)</a:t>
            </a:r>
          </a:p>
        </p:txBody>
      </p:sp>
      <p:grpSp>
        <p:nvGrpSpPr>
          <p:cNvPr id="187" name="Group 186">
            <a:extLst>
              <a:ext uri="{FF2B5EF4-FFF2-40B4-BE49-F238E27FC236}">
                <a16:creationId xmlns:a16="http://schemas.microsoft.com/office/drawing/2014/main" id="{AB79355F-5E59-B247-86BB-693C3FDD2CF6}"/>
              </a:ext>
            </a:extLst>
          </p:cNvPr>
          <p:cNvGrpSpPr/>
          <p:nvPr/>
        </p:nvGrpSpPr>
        <p:grpSpPr>
          <a:xfrm>
            <a:off x="1878324" y="3168869"/>
            <a:ext cx="1014287" cy="1157235"/>
            <a:chOff x="8846956" y="3195411"/>
            <a:chExt cx="1352382" cy="1542980"/>
          </a:xfrm>
          <a:effectLst>
            <a:outerShdw blurRad="50800" dist="38100" dir="5400000" algn="t" rotWithShape="0">
              <a:prstClr val="black">
                <a:alpha val="40000"/>
              </a:prstClr>
            </a:outerShdw>
          </a:effectLst>
        </p:grpSpPr>
        <p:grpSp>
          <p:nvGrpSpPr>
            <p:cNvPr id="157" name="Group 156">
              <a:extLst>
                <a:ext uri="{FF2B5EF4-FFF2-40B4-BE49-F238E27FC236}">
                  <a16:creationId xmlns:a16="http://schemas.microsoft.com/office/drawing/2014/main" id="{342ADB22-7D47-D04A-A9E6-BE60568FFE45}"/>
                </a:ext>
              </a:extLst>
            </p:cNvPr>
            <p:cNvGrpSpPr/>
            <p:nvPr/>
          </p:nvGrpSpPr>
          <p:grpSpPr>
            <a:xfrm>
              <a:off x="8846956" y="3195411"/>
              <a:ext cx="1352382" cy="1542980"/>
              <a:chOff x="365051" y="2678080"/>
              <a:chExt cx="2630144" cy="3000824"/>
            </a:xfrm>
            <a:solidFill>
              <a:srgbClr val="E6C975"/>
            </a:solidFill>
          </p:grpSpPr>
          <p:grpSp>
            <p:nvGrpSpPr>
              <p:cNvPr id="158" name="Group 157">
                <a:extLst>
                  <a:ext uri="{FF2B5EF4-FFF2-40B4-BE49-F238E27FC236}">
                    <a16:creationId xmlns:a16="http://schemas.microsoft.com/office/drawing/2014/main" id="{F7E40E1C-9E7B-FD4D-B351-793392BB87AD}"/>
                  </a:ext>
                </a:extLst>
              </p:cNvPr>
              <p:cNvGrpSpPr/>
              <p:nvPr/>
            </p:nvGrpSpPr>
            <p:grpSpPr>
              <a:xfrm>
                <a:off x="365051" y="2678080"/>
                <a:ext cx="2630144" cy="3000824"/>
                <a:chOff x="860257" y="1792705"/>
                <a:chExt cx="2261937" cy="3886200"/>
              </a:xfrm>
              <a:grpFill/>
            </p:grpSpPr>
            <p:sp>
              <p:nvSpPr>
                <p:cNvPr id="165" name="Rectangle 164">
                  <a:extLst>
                    <a:ext uri="{FF2B5EF4-FFF2-40B4-BE49-F238E27FC236}">
                      <a16:creationId xmlns:a16="http://schemas.microsoft.com/office/drawing/2014/main" id="{4B0BE5BE-36FE-D144-A144-78C371E25AB7}"/>
                    </a:ext>
                  </a:extLst>
                </p:cNvPr>
                <p:cNvSpPr/>
                <p:nvPr/>
              </p:nvSpPr>
              <p:spPr>
                <a:xfrm>
                  <a:off x="1094874" y="3429000"/>
                  <a:ext cx="1792705" cy="2249905"/>
                </a:xfrm>
                <a:prstGeom prst="rect">
                  <a:avLst/>
                </a:prstGeom>
                <a:solidFill>
                  <a:srgbClr val="FFC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66" name="Triangle 165">
                  <a:extLst>
                    <a:ext uri="{FF2B5EF4-FFF2-40B4-BE49-F238E27FC236}">
                      <a16:creationId xmlns:a16="http://schemas.microsoft.com/office/drawing/2014/main" id="{7E48BDA7-F1B4-8745-B35D-DA5C85E4EC4C}"/>
                    </a:ext>
                  </a:extLst>
                </p:cNvPr>
                <p:cNvSpPr/>
                <p:nvPr/>
              </p:nvSpPr>
              <p:spPr>
                <a:xfrm>
                  <a:off x="860257" y="1792705"/>
                  <a:ext cx="2261937" cy="1636295"/>
                </a:xfrm>
                <a:prstGeom prst="triangle">
                  <a:avLst/>
                </a:prstGeom>
                <a:solidFill>
                  <a:srgbClr val="FFC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sp>
            <p:nvSpPr>
              <p:cNvPr id="159" name="Rectangle 158">
                <a:extLst>
                  <a:ext uri="{FF2B5EF4-FFF2-40B4-BE49-F238E27FC236}">
                    <a16:creationId xmlns:a16="http://schemas.microsoft.com/office/drawing/2014/main" id="{D65DB4B9-082E-CA4F-A2E1-ECCF1F5F15F4}"/>
                  </a:ext>
                </a:extLst>
              </p:cNvPr>
              <p:cNvSpPr/>
              <p:nvPr/>
            </p:nvSpPr>
            <p:spPr>
              <a:xfrm>
                <a:off x="857955" y="4383980"/>
                <a:ext cx="1631338" cy="1259040"/>
              </a:xfrm>
              <a:prstGeom prst="rect">
                <a:avLst/>
              </a:prstGeom>
              <a:solidFill>
                <a:schemeClr val="accent4">
                  <a:lumMod val="40000"/>
                  <a:lumOff val="60000"/>
                </a:scheme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cxnSp>
            <p:nvCxnSpPr>
              <p:cNvPr id="161" name="Straight Connector 160">
                <a:extLst>
                  <a:ext uri="{FF2B5EF4-FFF2-40B4-BE49-F238E27FC236}">
                    <a16:creationId xmlns:a16="http://schemas.microsoft.com/office/drawing/2014/main" id="{7A59BCE1-9B27-DF42-8B1E-06B95EFC1F99}"/>
                  </a:ext>
                </a:extLst>
              </p:cNvPr>
              <p:cNvCxnSpPr>
                <a:cxnSpLocks/>
              </p:cNvCxnSpPr>
              <p:nvPr/>
            </p:nvCxnSpPr>
            <p:spPr>
              <a:xfrm flipV="1">
                <a:off x="550898" y="3996175"/>
                <a:ext cx="2192203" cy="16082"/>
              </a:xfrm>
              <a:prstGeom prst="line">
                <a:avLst/>
              </a:prstGeom>
              <a:grpFill/>
              <a:ln>
                <a:solidFill>
                  <a:srgbClr val="FF0000"/>
                </a:solidFill>
              </a:ln>
            </p:spPr>
            <p:style>
              <a:lnRef idx="1">
                <a:schemeClr val="accent1"/>
              </a:lnRef>
              <a:fillRef idx="0">
                <a:schemeClr val="accent1"/>
              </a:fillRef>
              <a:effectRef idx="0">
                <a:schemeClr val="accent1"/>
              </a:effectRef>
              <a:fontRef idx="minor">
                <a:schemeClr val="tx1"/>
              </a:fontRef>
            </p:style>
          </p:cxnSp>
        </p:grpSp>
        <p:cxnSp>
          <p:nvCxnSpPr>
            <p:cNvPr id="168" name="Straight Connector 167">
              <a:extLst>
                <a:ext uri="{FF2B5EF4-FFF2-40B4-BE49-F238E27FC236}">
                  <a16:creationId xmlns:a16="http://schemas.microsoft.com/office/drawing/2014/main" id="{A6EC11FC-8C1C-734B-AC12-BF714D8696B4}"/>
                </a:ext>
              </a:extLst>
            </p:cNvPr>
            <p:cNvCxnSpPr>
              <a:cxnSpLocks/>
            </p:cNvCxnSpPr>
            <p:nvPr/>
          </p:nvCxnSpPr>
          <p:spPr>
            <a:xfrm>
              <a:off x="9532219" y="4066775"/>
              <a:ext cx="0" cy="64738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
          <p:nvSpPr>
            <p:cNvPr id="169" name="Oval 168">
              <a:extLst>
                <a:ext uri="{FF2B5EF4-FFF2-40B4-BE49-F238E27FC236}">
                  <a16:creationId xmlns:a16="http://schemas.microsoft.com/office/drawing/2014/main" id="{EDC3D8E7-012C-E54E-9A73-FC6B99D412B4}"/>
                </a:ext>
              </a:extLst>
            </p:cNvPr>
            <p:cNvSpPr/>
            <p:nvPr/>
          </p:nvSpPr>
          <p:spPr>
            <a:xfrm>
              <a:off x="9450980" y="4350657"/>
              <a:ext cx="64008" cy="62593"/>
            </a:xfrm>
            <a:prstGeom prst="ellipse">
              <a:avLst/>
            </a:prstGeom>
            <a:solidFill>
              <a:schemeClr val="bg1">
                <a:lumMod val="50000"/>
              </a:schemeClr>
            </a:solidFill>
            <a:ln>
              <a:solidFill>
                <a:srgbClr val="FF0000"/>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70" name="Oval 169">
              <a:extLst>
                <a:ext uri="{FF2B5EF4-FFF2-40B4-BE49-F238E27FC236}">
                  <a16:creationId xmlns:a16="http://schemas.microsoft.com/office/drawing/2014/main" id="{070293B1-CDE8-274C-A88D-5345D80CB831}"/>
                </a:ext>
              </a:extLst>
            </p:cNvPr>
            <p:cNvSpPr/>
            <p:nvPr/>
          </p:nvSpPr>
          <p:spPr>
            <a:xfrm>
              <a:off x="9563482" y="4347590"/>
              <a:ext cx="64008" cy="62593"/>
            </a:xfrm>
            <a:prstGeom prst="ellipse">
              <a:avLst/>
            </a:prstGeom>
            <a:solidFill>
              <a:schemeClr val="bg1">
                <a:lumMod val="50000"/>
              </a:schemeClr>
            </a:solidFill>
            <a:ln>
              <a:solidFill>
                <a:srgbClr val="FF0000"/>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71" name="TextBox 170">
              <a:extLst>
                <a:ext uri="{FF2B5EF4-FFF2-40B4-BE49-F238E27FC236}">
                  <a16:creationId xmlns:a16="http://schemas.microsoft.com/office/drawing/2014/main" id="{520DC287-267C-A741-B680-46F052F0DA0E}"/>
                </a:ext>
              </a:extLst>
            </p:cNvPr>
            <p:cNvSpPr txBox="1"/>
            <p:nvPr/>
          </p:nvSpPr>
          <p:spPr>
            <a:xfrm>
              <a:off x="9253141" y="3632614"/>
              <a:ext cx="601018" cy="276999"/>
            </a:xfrm>
            <a:prstGeom prst="rect">
              <a:avLst/>
            </a:prstGeom>
            <a:noFill/>
            <a:ln>
              <a:solidFill>
                <a:srgbClr val="FFC000"/>
              </a:solidFill>
            </a:ln>
          </p:spPr>
          <p:txBody>
            <a:bodyPr wrap="none" rtlCol="0">
              <a:spAutoFit/>
            </a:bodyPr>
            <a:lstStyle/>
            <a:p>
              <a:r>
                <a:rPr lang="en-US" sz="750" b="1" dirty="0">
                  <a:solidFill>
                    <a:schemeClr val="bg1"/>
                  </a:solidFill>
                  <a:latin typeface="Century Gothic" panose="020B0502020202020204" pitchFamily="34" charset="0"/>
                </a:rPr>
                <a:t>OCAT</a:t>
              </a:r>
            </a:p>
          </p:txBody>
        </p:sp>
        <p:grpSp>
          <p:nvGrpSpPr>
            <p:cNvPr id="88" name="Group 87">
              <a:extLst>
                <a:ext uri="{FF2B5EF4-FFF2-40B4-BE49-F238E27FC236}">
                  <a16:creationId xmlns:a16="http://schemas.microsoft.com/office/drawing/2014/main" id="{B6772977-873F-1441-8053-DF787A5606BB}"/>
                </a:ext>
              </a:extLst>
            </p:cNvPr>
            <p:cNvGrpSpPr/>
            <p:nvPr/>
          </p:nvGrpSpPr>
          <p:grpSpPr>
            <a:xfrm flipH="1">
              <a:off x="8881973" y="3245520"/>
              <a:ext cx="1271567" cy="645827"/>
              <a:chOff x="542461" y="1870368"/>
              <a:chExt cx="2892939" cy="2323871"/>
            </a:xfrm>
          </p:grpSpPr>
          <p:cxnSp>
            <p:nvCxnSpPr>
              <p:cNvPr id="89" name="Straight Connector 88">
                <a:extLst>
                  <a:ext uri="{FF2B5EF4-FFF2-40B4-BE49-F238E27FC236}">
                    <a16:creationId xmlns:a16="http://schemas.microsoft.com/office/drawing/2014/main" id="{26FCC19D-CA6F-FD49-89CE-A2CAADBC8DF3}"/>
                  </a:ext>
                </a:extLst>
              </p:cNvPr>
              <p:cNvCxnSpPr>
                <a:cxnSpLocks/>
              </p:cNvCxnSpPr>
              <p:nvPr/>
            </p:nvCxnSpPr>
            <p:spPr>
              <a:xfrm flipV="1">
                <a:off x="542461" y="1870368"/>
                <a:ext cx="1470878" cy="2238239"/>
              </a:xfrm>
              <a:prstGeom prst="line">
                <a:avLst/>
              </a:prstGeom>
              <a:ln w="762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90" name="Straight Connector 89">
                <a:extLst>
                  <a:ext uri="{FF2B5EF4-FFF2-40B4-BE49-F238E27FC236}">
                    <a16:creationId xmlns:a16="http://schemas.microsoft.com/office/drawing/2014/main" id="{5065B96E-0915-554B-B6E7-D9F70902ABC9}"/>
                  </a:ext>
                </a:extLst>
              </p:cNvPr>
              <p:cNvCxnSpPr>
                <a:cxnSpLocks/>
              </p:cNvCxnSpPr>
              <p:nvPr/>
            </p:nvCxnSpPr>
            <p:spPr>
              <a:xfrm flipH="1" flipV="1">
                <a:off x="1949436" y="1893307"/>
                <a:ext cx="1485964" cy="2300932"/>
              </a:xfrm>
              <a:prstGeom prst="line">
                <a:avLst/>
              </a:prstGeom>
              <a:ln w="76200">
                <a:solidFill>
                  <a:srgbClr val="FF0000"/>
                </a:solidFill>
              </a:ln>
            </p:spPr>
            <p:style>
              <a:lnRef idx="1">
                <a:schemeClr val="accent1"/>
              </a:lnRef>
              <a:fillRef idx="0">
                <a:schemeClr val="accent1"/>
              </a:fillRef>
              <a:effectRef idx="0">
                <a:schemeClr val="accent1"/>
              </a:effectRef>
              <a:fontRef idx="minor">
                <a:schemeClr val="tx1"/>
              </a:fontRef>
            </p:style>
          </p:cxnSp>
        </p:grpSp>
      </p:grpSp>
      <p:sp>
        <p:nvSpPr>
          <p:cNvPr id="98" name="TextBox 97">
            <a:extLst>
              <a:ext uri="{FF2B5EF4-FFF2-40B4-BE49-F238E27FC236}">
                <a16:creationId xmlns:a16="http://schemas.microsoft.com/office/drawing/2014/main" id="{93D90094-72EC-8C4D-8587-4F190765747C}"/>
              </a:ext>
            </a:extLst>
          </p:cNvPr>
          <p:cNvSpPr txBox="1"/>
          <p:nvPr/>
        </p:nvSpPr>
        <p:spPr>
          <a:xfrm rot="21383768">
            <a:off x="6829091" y="2003764"/>
            <a:ext cx="1302280" cy="161583"/>
          </a:xfrm>
          <a:prstGeom prst="rect">
            <a:avLst/>
          </a:prstGeom>
          <a:noFill/>
        </p:spPr>
        <p:txBody>
          <a:bodyPr wrap="none" rtlCol="0">
            <a:prstTxWarp prst="textArchDown">
              <a:avLst/>
            </a:prstTxWarp>
            <a:spAutoFit/>
          </a:bodyPr>
          <a:lstStyle/>
          <a:p>
            <a:r>
              <a:rPr lang="en-US" sz="600" dirty="0">
                <a:latin typeface="Century Gothic" panose="020B0502020202020204" pitchFamily="34" charset="0"/>
              </a:rPr>
              <a:t>eHIT, State, and Federal interfaces</a:t>
            </a:r>
          </a:p>
        </p:txBody>
      </p:sp>
      <p:grpSp>
        <p:nvGrpSpPr>
          <p:cNvPr id="12" name="Group 11">
            <a:extLst>
              <a:ext uri="{FF2B5EF4-FFF2-40B4-BE49-F238E27FC236}">
                <a16:creationId xmlns:a16="http://schemas.microsoft.com/office/drawing/2014/main" id="{0672E765-A371-EB47-A1A3-2D5E228BAF1B}"/>
              </a:ext>
            </a:extLst>
          </p:cNvPr>
          <p:cNvGrpSpPr/>
          <p:nvPr/>
        </p:nvGrpSpPr>
        <p:grpSpPr>
          <a:xfrm>
            <a:off x="6258688" y="3163657"/>
            <a:ext cx="683987" cy="1157235"/>
            <a:chOff x="8344918" y="3075209"/>
            <a:chExt cx="911982" cy="1542980"/>
          </a:xfrm>
        </p:grpSpPr>
        <p:sp>
          <p:nvSpPr>
            <p:cNvPr id="200" name="Rectangle 199">
              <a:extLst>
                <a:ext uri="{FF2B5EF4-FFF2-40B4-BE49-F238E27FC236}">
                  <a16:creationId xmlns:a16="http://schemas.microsoft.com/office/drawing/2014/main" id="{D6CED482-3884-AF45-A891-57AF952F7DD2}"/>
                </a:ext>
              </a:extLst>
            </p:cNvPr>
            <p:cNvSpPr/>
            <p:nvPr/>
          </p:nvSpPr>
          <p:spPr>
            <a:xfrm>
              <a:off x="8439512" y="3724885"/>
              <a:ext cx="722794" cy="893304"/>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01" name="Triangle 200">
              <a:extLst>
                <a:ext uri="{FF2B5EF4-FFF2-40B4-BE49-F238E27FC236}">
                  <a16:creationId xmlns:a16="http://schemas.microsoft.com/office/drawing/2014/main" id="{43EDBDD2-1632-4D4F-A49C-A7E867D44A03}"/>
                </a:ext>
              </a:extLst>
            </p:cNvPr>
            <p:cNvSpPr/>
            <p:nvPr/>
          </p:nvSpPr>
          <p:spPr>
            <a:xfrm>
              <a:off x="8344918" y="3075209"/>
              <a:ext cx="911982" cy="649676"/>
            </a:xfrm>
            <a:prstGeom prst="triangl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grpSp>
        <p:nvGrpSpPr>
          <p:cNvPr id="14" name="Group 13">
            <a:extLst>
              <a:ext uri="{FF2B5EF4-FFF2-40B4-BE49-F238E27FC236}">
                <a16:creationId xmlns:a16="http://schemas.microsoft.com/office/drawing/2014/main" id="{D8AA13B2-524C-C142-B63D-33881987951B}"/>
              </a:ext>
            </a:extLst>
          </p:cNvPr>
          <p:cNvGrpSpPr/>
          <p:nvPr/>
        </p:nvGrpSpPr>
        <p:grpSpPr>
          <a:xfrm>
            <a:off x="6307020" y="3671966"/>
            <a:ext cx="570097" cy="635088"/>
            <a:chOff x="8409359" y="3752954"/>
            <a:chExt cx="760129" cy="846784"/>
          </a:xfrm>
        </p:grpSpPr>
        <p:sp>
          <p:nvSpPr>
            <p:cNvPr id="198" name="Rectangle 197">
              <a:extLst>
                <a:ext uri="{FF2B5EF4-FFF2-40B4-BE49-F238E27FC236}">
                  <a16:creationId xmlns:a16="http://schemas.microsoft.com/office/drawing/2014/main" id="{11A61A38-A477-E34D-ADB5-0922CBE5B443}"/>
                </a:ext>
              </a:extLst>
            </p:cNvPr>
            <p:cNvSpPr/>
            <p:nvPr/>
          </p:nvSpPr>
          <p:spPr>
            <a:xfrm>
              <a:off x="8515829" y="3952358"/>
              <a:ext cx="565654" cy="647380"/>
            </a:xfrm>
            <a:prstGeom prst="rect">
              <a:avLst/>
            </a:prstGeom>
            <a:solidFill>
              <a:schemeClr val="accent4">
                <a:lumMod val="40000"/>
                <a:lumOff val="60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cxnSp>
          <p:nvCxnSpPr>
            <p:cNvPr id="199" name="Straight Connector 198">
              <a:extLst>
                <a:ext uri="{FF2B5EF4-FFF2-40B4-BE49-F238E27FC236}">
                  <a16:creationId xmlns:a16="http://schemas.microsoft.com/office/drawing/2014/main" id="{B5731C53-7573-7546-B2C6-71DB7F9F0446}"/>
                </a:ext>
              </a:extLst>
            </p:cNvPr>
            <p:cNvCxnSpPr>
              <a:cxnSpLocks/>
            </p:cNvCxnSpPr>
            <p:nvPr/>
          </p:nvCxnSpPr>
          <p:spPr>
            <a:xfrm flipV="1">
              <a:off x="8409359" y="3752954"/>
              <a:ext cx="760129" cy="8269"/>
            </a:xfrm>
            <a:prstGeom prst="line">
              <a:avLst/>
            </a:prstGeom>
            <a:solidFill>
              <a:srgbClr val="E6C975"/>
            </a:solidFill>
            <a:ln>
              <a:solidFill>
                <a:schemeClr val="bg1"/>
              </a:solidFill>
            </a:ln>
          </p:spPr>
          <p:style>
            <a:lnRef idx="1">
              <a:schemeClr val="accent1"/>
            </a:lnRef>
            <a:fillRef idx="0">
              <a:schemeClr val="accent1"/>
            </a:fillRef>
            <a:effectRef idx="0">
              <a:schemeClr val="accent1"/>
            </a:effectRef>
            <a:fontRef idx="minor">
              <a:schemeClr val="tx1"/>
            </a:fontRef>
          </p:style>
        </p:cxnSp>
      </p:grpSp>
      <p:cxnSp>
        <p:nvCxnSpPr>
          <p:cNvPr id="190" name="Straight Connector 189">
            <a:extLst>
              <a:ext uri="{FF2B5EF4-FFF2-40B4-BE49-F238E27FC236}">
                <a16:creationId xmlns:a16="http://schemas.microsoft.com/office/drawing/2014/main" id="{9AB0CA3C-CA3A-BD44-AB1F-D7B2738610CB}"/>
              </a:ext>
            </a:extLst>
          </p:cNvPr>
          <p:cNvCxnSpPr>
            <a:cxnSpLocks/>
          </p:cNvCxnSpPr>
          <p:nvPr/>
        </p:nvCxnSpPr>
        <p:spPr>
          <a:xfrm>
            <a:off x="6605270" y="3817180"/>
            <a:ext cx="0" cy="485535"/>
          </a:xfrm>
          <a:prstGeom prst="line">
            <a:avLst/>
          </a:prstGeom>
        </p:spPr>
        <p:style>
          <a:lnRef idx="1">
            <a:schemeClr val="accent1"/>
          </a:lnRef>
          <a:fillRef idx="0">
            <a:schemeClr val="accent1"/>
          </a:fillRef>
          <a:effectRef idx="0">
            <a:schemeClr val="accent1"/>
          </a:effectRef>
          <a:fontRef idx="minor">
            <a:schemeClr val="tx1"/>
          </a:fontRef>
        </p:style>
      </p:cxnSp>
      <p:sp>
        <p:nvSpPr>
          <p:cNvPr id="191" name="Oval 190">
            <a:extLst>
              <a:ext uri="{FF2B5EF4-FFF2-40B4-BE49-F238E27FC236}">
                <a16:creationId xmlns:a16="http://schemas.microsoft.com/office/drawing/2014/main" id="{ADC240C7-4916-4440-B4D4-AB2EAE5FFDD4}"/>
              </a:ext>
            </a:extLst>
          </p:cNvPr>
          <p:cNvSpPr/>
          <p:nvPr/>
        </p:nvSpPr>
        <p:spPr>
          <a:xfrm>
            <a:off x="6564182" y="4030092"/>
            <a:ext cx="32373" cy="46945"/>
          </a:xfrm>
          <a:prstGeom prst="ellipse">
            <a:avLst/>
          </a:prstGeom>
          <a:solidFill>
            <a:schemeClr val="bg1">
              <a:lumMod val="50000"/>
            </a:schemeClr>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92" name="Oval 191">
            <a:extLst>
              <a:ext uri="{FF2B5EF4-FFF2-40B4-BE49-F238E27FC236}">
                <a16:creationId xmlns:a16="http://schemas.microsoft.com/office/drawing/2014/main" id="{A41A4CF6-E600-0A42-A628-86765839E349}"/>
              </a:ext>
            </a:extLst>
          </p:cNvPr>
          <p:cNvSpPr/>
          <p:nvPr/>
        </p:nvSpPr>
        <p:spPr>
          <a:xfrm>
            <a:off x="6621082" y="4027791"/>
            <a:ext cx="32373" cy="46945"/>
          </a:xfrm>
          <a:prstGeom prst="ellipse">
            <a:avLst/>
          </a:prstGeom>
          <a:solidFill>
            <a:schemeClr val="bg1">
              <a:lumMod val="50000"/>
            </a:schemeClr>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cxnSp>
        <p:nvCxnSpPr>
          <p:cNvPr id="195" name="Straight Connector 194">
            <a:extLst>
              <a:ext uri="{FF2B5EF4-FFF2-40B4-BE49-F238E27FC236}">
                <a16:creationId xmlns:a16="http://schemas.microsoft.com/office/drawing/2014/main" id="{6B3D8937-4453-D041-8733-A6552905418F}"/>
              </a:ext>
            </a:extLst>
          </p:cNvPr>
          <p:cNvCxnSpPr>
            <a:cxnSpLocks/>
          </p:cNvCxnSpPr>
          <p:nvPr/>
        </p:nvCxnSpPr>
        <p:spPr>
          <a:xfrm flipH="1" flipV="1">
            <a:off x="6585627" y="3201239"/>
            <a:ext cx="326983" cy="466522"/>
          </a:xfrm>
          <a:prstGeom prst="line">
            <a:avLst/>
          </a:prstGeom>
          <a:ln w="762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96" name="Straight Connector 195">
            <a:extLst>
              <a:ext uri="{FF2B5EF4-FFF2-40B4-BE49-F238E27FC236}">
                <a16:creationId xmlns:a16="http://schemas.microsoft.com/office/drawing/2014/main" id="{6313301A-384A-014E-9EF4-9B18F82922D5}"/>
              </a:ext>
            </a:extLst>
          </p:cNvPr>
          <p:cNvCxnSpPr>
            <a:cxnSpLocks/>
          </p:cNvCxnSpPr>
          <p:nvPr/>
        </p:nvCxnSpPr>
        <p:spPr>
          <a:xfrm flipV="1">
            <a:off x="6256650" y="3215545"/>
            <a:ext cx="330336" cy="479589"/>
          </a:xfrm>
          <a:prstGeom prst="line">
            <a:avLst/>
          </a:prstGeom>
          <a:ln w="76200">
            <a:solidFill>
              <a:schemeClr val="bg1"/>
            </a:solidFill>
          </a:ln>
        </p:spPr>
        <p:style>
          <a:lnRef idx="1">
            <a:schemeClr val="accent1"/>
          </a:lnRef>
          <a:fillRef idx="0">
            <a:schemeClr val="accent1"/>
          </a:fillRef>
          <a:effectRef idx="0">
            <a:schemeClr val="accent1"/>
          </a:effectRef>
          <a:fontRef idx="minor">
            <a:schemeClr val="tx1"/>
          </a:fontRef>
        </p:style>
      </p:cxnSp>
      <p:grpSp>
        <p:nvGrpSpPr>
          <p:cNvPr id="17" name="Group 16">
            <a:extLst>
              <a:ext uri="{FF2B5EF4-FFF2-40B4-BE49-F238E27FC236}">
                <a16:creationId xmlns:a16="http://schemas.microsoft.com/office/drawing/2014/main" id="{71516B44-DDCE-6F41-BB4D-2BBA03ED8D44}"/>
              </a:ext>
            </a:extLst>
          </p:cNvPr>
          <p:cNvGrpSpPr/>
          <p:nvPr/>
        </p:nvGrpSpPr>
        <p:grpSpPr>
          <a:xfrm>
            <a:off x="6813726" y="3158380"/>
            <a:ext cx="683987" cy="1157235"/>
            <a:chOff x="9084968" y="3068173"/>
            <a:chExt cx="911982" cy="1542980"/>
          </a:xfrm>
        </p:grpSpPr>
        <p:grpSp>
          <p:nvGrpSpPr>
            <p:cNvPr id="16" name="Group 15">
              <a:extLst>
                <a:ext uri="{FF2B5EF4-FFF2-40B4-BE49-F238E27FC236}">
                  <a16:creationId xmlns:a16="http://schemas.microsoft.com/office/drawing/2014/main" id="{CB5DAD7D-3AFB-D942-91C2-9E7A90AD8E6A}"/>
                </a:ext>
              </a:extLst>
            </p:cNvPr>
            <p:cNvGrpSpPr/>
            <p:nvPr/>
          </p:nvGrpSpPr>
          <p:grpSpPr>
            <a:xfrm>
              <a:off x="9084968" y="3068173"/>
              <a:ext cx="911982" cy="1542980"/>
              <a:chOff x="9084968" y="3068173"/>
              <a:chExt cx="911982" cy="1542980"/>
            </a:xfrm>
          </p:grpSpPr>
          <p:sp>
            <p:nvSpPr>
              <p:cNvPr id="213" name="Rectangle 212">
                <a:extLst>
                  <a:ext uri="{FF2B5EF4-FFF2-40B4-BE49-F238E27FC236}">
                    <a16:creationId xmlns:a16="http://schemas.microsoft.com/office/drawing/2014/main" id="{E233F9BC-3AFD-6649-9E30-2386A8BCB46B}"/>
                  </a:ext>
                </a:extLst>
              </p:cNvPr>
              <p:cNvSpPr/>
              <p:nvPr/>
            </p:nvSpPr>
            <p:spPr>
              <a:xfrm>
                <a:off x="9179562" y="3717849"/>
                <a:ext cx="722794" cy="893304"/>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14" name="Triangle 213">
                <a:extLst>
                  <a:ext uri="{FF2B5EF4-FFF2-40B4-BE49-F238E27FC236}">
                    <a16:creationId xmlns:a16="http://schemas.microsoft.com/office/drawing/2014/main" id="{D896FA76-DF71-424B-A750-B76FB63A9FE2}"/>
                  </a:ext>
                </a:extLst>
              </p:cNvPr>
              <p:cNvSpPr/>
              <p:nvPr/>
            </p:nvSpPr>
            <p:spPr>
              <a:xfrm>
                <a:off x="9084968" y="3068173"/>
                <a:ext cx="911982" cy="649676"/>
              </a:xfrm>
              <a:prstGeom prst="triangl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sp>
          <p:nvSpPr>
            <p:cNvPr id="211" name="Rectangle 210">
              <a:extLst>
                <a:ext uri="{FF2B5EF4-FFF2-40B4-BE49-F238E27FC236}">
                  <a16:creationId xmlns:a16="http://schemas.microsoft.com/office/drawing/2014/main" id="{4FFD78E6-BD1D-324B-B2BF-586EC63CAAF5}"/>
                </a:ext>
              </a:extLst>
            </p:cNvPr>
            <p:cNvSpPr/>
            <p:nvPr/>
          </p:nvSpPr>
          <p:spPr>
            <a:xfrm>
              <a:off x="9255879" y="3945322"/>
              <a:ext cx="565654" cy="647380"/>
            </a:xfrm>
            <a:prstGeom prst="rect">
              <a:avLst/>
            </a:prstGeom>
            <a:solidFill>
              <a:schemeClr val="accent4">
                <a:lumMod val="40000"/>
                <a:lumOff val="60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cxnSp>
          <p:nvCxnSpPr>
            <p:cNvPr id="212" name="Straight Connector 211">
              <a:extLst>
                <a:ext uri="{FF2B5EF4-FFF2-40B4-BE49-F238E27FC236}">
                  <a16:creationId xmlns:a16="http://schemas.microsoft.com/office/drawing/2014/main" id="{E1C428C8-A73F-0744-8E4C-0017A3F6BBBE}"/>
                </a:ext>
              </a:extLst>
            </p:cNvPr>
            <p:cNvCxnSpPr>
              <a:cxnSpLocks/>
            </p:cNvCxnSpPr>
            <p:nvPr/>
          </p:nvCxnSpPr>
          <p:spPr>
            <a:xfrm flipV="1">
              <a:off x="9149409" y="3745918"/>
              <a:ext cx="760129" cy="8269"/>
            </a:xfrm>
            <a:prstGeom prst="line">
              <a:avLst/>
            </a:prstGeom>
            <a:solidFill>
              <a:srgbClr val="E6C975"/>
            </a:solidFill>
            <a:ln>
              <a:solidFill>
                <a:schemeClr val="bg1"/>
              </a:solidFill>
            </a:ln>
          </p:spPr>
          <p:style>
            <a:lnRef idx="1">
              <a:schemeClr val="accent1"/>
            </a:lnRef>
            <a:fillRef idx="0">
              <a:schemeClr val="accent1"/>
            </a:fillRef>
            <a:effectRef idx="0">
              <a:schemeClr val="accent1"/>
            </a:effectRef>
            <a:fontRef idx="minor">
              <a:schemeClr val="tx1"/>
            </a:fontRef>
          </p:style>
        </p:cxnSp>
      </p:grpSp>
      <p:cxnSp>
        <p:nvCxnSpPr>
          <p:cNvPr id="204" name="Straight Connector 203">
            <a:extLst>
              <a:ext uri="{FF2B5EF4-FFF2-40B4-BE49-F238E27FC236}">
                <a16:creationId xmlns:a16="http://schemas.microsoft.com/office/drawing/2014/main" id="{91535CE6-3712-9E46-87E0-E314859F08CC}"/>
              </a:ext>
            </a:extLst>
          </p:cNvPr>
          <p:cNvCxnSpPr>
            <a:cxnSpLocks/>
          </p:cNvCxnSpPr>
          <p:nvPr/>
        </p:nvCxnSpPr>
        <p:spPr>
          <a:xfrm>
            <a:off x="7160308" y="3811903"/>
            <a:ext cx="0" cy="485535"/>
          </a:xfrm>
          <a:prstGeom prst="line">
            <a:avLst/>
          </a:prstGeom>
        </p:spPr>
        <p:style>
          <a:lnRef idx="1">
            <a:schemeClr val="accent1"/>
          </a:lnRef>
          <a:fillRef idx="0">
            <a:schemeClr val="accent1"/>
          </a:fillRef>
          <a:effectRef idx="0">
            <a:schemeClr val="accent1"/>
          </a:effectRef>
          <a:fontRef idx="minor">
            <a:schemeClr val="tx1"/>
          </a:fontRef>
        </p:style>
      </p:cxnSp>
      <p:sp>
        <p:nvSpPr>
          <p:cNvPr id="205" name="Oval 204">
            <a:extLst>
              <a:ext uri="{FF2B5EF4-FFF2-40B4-BE49-F238E27FC236}">
                <a16:creationId xmlns:a16="http://schemas.microsoft.com/office/drawing/2014/main" id="{593389FB-0234-0A4C-AA54-D798DC04C994}"/>
              </a:ext>
            </a:extLst>
          </p:cNvPr>
          <p:cNvSpPr/>
          <p:nvPr/>
        </p:nvSpPr>
        <p:spPr>
          <a:xfrm>
            <a:off x="7119220" y="4024815"/>
            <a:ext cx="32373" cy="46945"/>
          </a:xfrm>
          <a:prstGeom prst="ellipse">
            <a:avLst/>
          </a:prstGeom>
          <a:solidFill>
            <a:schemeClr val="bg1">
              <a:lumMod val="50000"/>
            </a:schemeClr>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06" name="Oval 205">
            <a:extLst>
              <a:ext uri="{FF2B5EF4-FFF2-40B4-BE49-F238E27FC236}">
                <a16:creationId xmlns:a16="http://schemas.microsoft.com/office/drawing/2014/main" id="{D5756714-4F11-5943-B6BF-C0E537077ECD}"/>
              </a:ext>
            </a:extLst>
          </p:cNvPr>
          <p:cNvSpPr/>
          <p:nvPr/>
        </p:nvSpPr>
        <p:spPr>
          <a:xfrm>
            <a:off x="7176119" y="4022514"/>
            <a:ext cx="32373" cy="46945"/>
          </a:xfrm>
          <a:prstGeom prst="ellipse">
            <a:avLst/>
          </a:prstGeom>
          <a:solidFill>
            <a:schemeClr val="bg1">
              <a:lumMod val="50000"/>
            </a:schemeClr>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nvGrpSpPr>
          <p:cNvPr id="15" name="Group 14">
            <a:extLst>
              <a:ext uri="{FF2B5EF4-FFF2-40B4-BE49-F238E27FC236}">
                <a16:creationId xmlns:a16="http://schemas.microsoft.com/office/drawing/2014/main" id="{20205997-16BA-C846-BF17-6988A15F2995}"/>
              </a:ext>
            </a:extLst>
          </p:cNvPr>
          <p:cNvGrpSpPr/>
          <p:nvPr/>
        </p:nvGrpSpPr>
        <p:grpSpPr>
          <a:xfrm>
            <a:off x="6811688" y="3195962"/>
            <a:ext cx="655959" cy="493895"/>
            <a:chOff x="9082250" y="3118282"/>
            <a:chExt cx="874612" cy="658527"/>
          </a:xfrm>
        </p:grpSpPr>
        <p:cxnSp>
          <p:nvCxnSpPr>
            <p:cNvPr id="208" name="Straight Connector 207">
              <a:extLst>
                <a:ext uri="{FF2B5EF4-FFF2-40B4-BE49-F238E27FC236}">
                  <a16:creationId xmlns:a16="http://schemas.microsoft.com/office/drawing/2014/main" id="{624DF0F6-E99D-234E-A1F9-BC759EFBFFD8}"/>
                </a:ext>
              </a:extLst>
            </p:cNvPr>
            <p:cNvCxnSpPr>
              <a:cxnSpLocks/>
            </p:cNvCxnSpPr>
            <p:nvPr/>
          </p:nvCxnSpPr>
          <p:spPr>
            <a:xfrm flipH="1" flipV="1">
              <a:off x="9520885" y="3118282"/>
              <a:ext cx="435977" cy="622029"/>
            </a:xfrm>
            <a:prstGeom prst="line">
              <a:avLst/>
            </a:prstGeom>
            <a:ln w="762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09" name="Straight Connector 208">
              <a:extLst>
                <a:ext uri="{FF2B5EF4-FFF2-40B4-BE49-F238E27FC236}">
                  <a16:creationId xmlns:a16="http://schemas.microsoft.com/office/drawing/2014/main" id="{5EF11539-B3C0-8343-AFB8-DA59C795232A}"/>
                </a:ext>
              </a:extLst>
            </p:cNvPr>
            <p:cNvCxnSpPr>
              <a:cxnSpLocks/>
            </p:cNvCxnSpPr>
            <p:nvPr/>
          </p:nvCxnSpPr>
          <p:spPr>
            <a:xfrm flipV="1">
              <a:off x="9082250" y="3137357"/>
              <a:ext cx="440448" cy="639452"/>
            </a:xfrm>
            <a:prstGeom prst="line">
              <a:avLst/>
            </a:prstGeom>
            <a:ln w="762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18" name="Group 17">
            <a:extLst>
              <a:ext uri="{FF2B5EF4-FFF2-40B4-BE49-F238E27FC236}">
                <a16:creationId xmlns:a16="http://schemas.microsoft.com/office/drawing/2014/main" id="{99579852-FED0-844B-998F-5ED70094CF8A}"/>
              </a:ext>
            </a:extLst>
          </p:cNvPr>
          <p:cNvGrpSpPr/>
          <p:nvPr/>
        </p:nvGrpSpPr>
        <p:grpSpPr>
          <a:xfrm>
            <a:off x="7369896" y="3158416"/>
            <a:ext cx="683987" cy="1157235"/>
            <a:chOff x="9826528" y="3068221"/>
            <a:chExt cx="911982" cy="1542980"/>
          </a:xfrm>
        </p:grpSpPr>
        <p:sp>
          <p:nvSpPr>
            <p:cNvPr id="239" name="Rectangle 238">
              <a:extLst>
                <a:ext uri="{FF2B5EF4-FFF2-40B4-BE49-F238E27FC236}">
                  <a16:creationId xmlns:a16="http://schemas.microsoft.com/office/drawing/2014/main" id="{BBEFD7D0-AF4C-844B-90D8-716F9494961E}"/>
                </a:ext>
              </a:extLst>
            </p:cNvPr>
            <p:cNvSpPr/>
            <p:nvPr/>
          </p:nvSpPr>
          <p:spPr>
            <a:xfrm>
              <a:off x="9921122" y="3717897"/>
              <a:ext cx="722794" cy="893304"/>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40" name="Triangle 239">
              <a:extLst>
                <a:ext uri="{FF2B5EF4-FFF2-40B4-BE49-F238E27FC236}">
                  <a16:creationId xmlns:a16="http://schemas.microsoft.com/office/drawing/2014/main" id="{0A36832B-5FE4-A54F-AD88-62303CEDF980}"/>
                </a:ext>
              </a:extLst>
            </p:cNvPr>
            <p:cNvSpPr/>
            <p:nvPr/>
          </p:nvSpPr>
          <p:spPr>
            <a:xfrm>
              <a:off x="9826528" y="3068221"/>
              <a:ext cx="911982" cy="649676"/>
            </a:xfrm>
            <a:prstGeom prst="triangl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grpSp>
        <p:nvGrpSpPr>
          <p:cNvPr id="19" name="Group 18">
            <a:extLst>
              <a:ext uri="{FF2B5EF4-FFF2-40B4-BE49-F238E27FC236}">
                <a16:creationId xmlns:a16="http://schemas.microsoft.com/office/drawing/2014/main" id="{9C73895E-5305-E64C-A82A-5B389DB5A58F}"/>
              </a:ext>
            </a:extLst>
          </p:cNvPr>
          <p:cNvGrpSpPr/>
          <p:nvPr/>
        </p:nvGrpSpPr>
        <p:grpSpPr>
          <a:xfrm>
            <a:off x="7418227" y="3666725"/>
            <a:ext cx="570097" cy="635088"/>
            <a:chOff x="9890969" y="3745966"/>
            <a:chExt cx="760129" cy="846784"/>
          </a:xfrm>
        </p:grpSpPr>
        <p:sp>
          <p:nvSpPr>
            <p:cNvPr id="237" name="Rectangle 236">
              <a:extLst>
                <a:ext uri="{FF2B5EF4-FFF2-40B4-BE49-F238E27FC236}">
                  <a16:creationId xmlns:a16="http://schemas.microsoft.com/office/drawing/2014/main" id="{9D3C17B1-94E0-9240-83D6-AEBD4992326F}"/>
                </a:ext>
              </a:extLst>
            </p:cNvPr>
            <p:cNvSpPr/>
            <p:nvPr/>
          </p:nvSpPr>
          <p:spPr>
            <a:xfrm>
              <a:off x="9997439" y="3945370"/>
              <a:ext cx="565654" cy="647380"/>
            </a:xfrm>
            <a:prstGeom prst="rect">
              <a:avLst/>
            </a:prstGeom>
            <a:solidFill>
              <a:schemeClr val="accent4">
                <a:lumMod val="40000"/>
                <a:lumOff val="60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cxnSp>
          <p:nvCxnSpPr>
            <p:cNvPr id="238" name="Straight Connector 237">
              <a:extLst>
                <a:ext uri="{FF2B5EF4-FFF2-40B4-BE49-F238E27FC236}">
                  <a16:creationId xmlns:a16="http://schemas.microsoft.com/office/drawing/2014/main" id="{3A5116F6-C54E-8745-9D37-BC1037F84D9F}"/>
                </a:ext>
              </a:extLst>
            </p:cNvPr>
            <p:cNvCxnSpPr>
              <a:cxnSpLocks/>
            </p:cNvCxnSpPr>
            <p:nvPr/>
          </p:nvCxnSpPr>
          <p:spPr>
            <a:xfrm flipV="1">
              <a:off x="9890969" y="3745966"/>
              <a:ext cx="760129" cy="8269"/>
            </a:xfrm>
            <a:prstGeom prst="line">
              <a:avLst/>
            </a:prstGeom>
            <a:solidFill>
              <a:srgbClr val="E6C975"/>
            </a:solidFill>
            <a:ln>
              <a:solidFill>
                <a:schemeClr val="bg1"/>
              </a:solidFill>
            </a:ln>
          </p:spPr>
          <p:style>
            <a:lnRef idx="1">
              <a:schemeClr val="accent1"/>
            </a:lnRef>
            <a:fillRef idx="0">
              <a:schemeClr val="accent1"/>
            </a:fillRef>
            <a:effectRef idx="0">
              <a:schemeClr val="accent1"/>
            </a:effectRef>
            <a:fontRef idx="minor">
              <a:schemeClr val="tx1"/>
            </a:fontRef>
          </p:style>
        </p:cxnSp>
      </p:grpSp>
      <p:cxnSp>
        <p:nvCxnSpPr>
          <p:cNvPr id="230" name="Straight Connector 229">
            <a:extLst>
              <a:ext uri="{FF2B5EF4-FFF2-40B4-BE49-F238E27FC236}">
                <a16:creationId xmlns:a16="http://schemas.microsoft.com/office/drawing/2014/main" id="{BD6E0B47-5A67-BA49-9FC3-2152FFF96FC0}"/>
              </a:ext>
            </a:extLst>
          </p:cNvPr>
          <p:cNvCxnSpPr>
            <a:cxnSpLocks/>
          </p:cNvCxnSpPr>
          <p:nvPr/>
        </p:nvCxnSpPr>
        <p:spPr>
          <a:xfrm>
            <a:off x="7716478" y="3811939"/>
            <a:ext cx="0" cy="485535"/>
          </a:xfrm>
          <a:prstGeom prst="line">
            <a:avLst/>
          </a:prstGeom>
        </p:spPr>
        <p:style>
          <a:lnRef idx="1">
            <a:schemeClr val="accent1"/>
          </a:lnRef>
          <a:fillRef idx="0">
            <a:schemeClr val="accent1"/>
          </a:fillRef>
          <a:effectRef idx="0">
            <a:schemeClr val="accent1"/>
          </a:effectRef>
          <a:fontRef idx="minor">
            <a:schemeClr val="tx1"/>
          </a:fontRef>
        </p:style>
      </p:cxnSp>
      <p:sp>
        <p:nvSpPr>
          <p:cNvPr id="231" name="Oval 230">
            <a:extLst>
              <a:ext uri="{FF2B5EF4-FFF2-40B4-BE49-F238E27FC236}">
                <a16:creationId xmlns:a16="http://schemas.microsoft.com/office/drawing/2014/main" id="{65F539FC-9BE2-F149-9770-AAB5BFA7FEF1}"/>
              </a:ext>
            </a:extLst>
          </p:cNvPr>
          <p:cNvSpPr/>
          <p:nvPr/>
        </p:nvSpPr>
        <p:spPr>
          <a:xfrm>
            <a:off x="7675390" y="4024851"/>
            <a:ext cx="32373" cy="46945"/>
          </a:xfrm>
          <a:prstGeom prst="ellipse">
            <a:avLst/>
          </a:prstGeom>
          <a:solidFill>
            <a:schemeClr val="bg1">
              <a:lumMod val="50000"/>
            </a:schemeClr>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32" name="Oval 231">
            <a:extLst>
              <a:ext uri="{FF2B5EF4-FFF2-40B4-BE49-F238E27FC236}">
                <a16:creationId xmlns:a16="http://schemas.microsoft.com/office/drawing/2014/main" id="{E6F778E2-005E-B04C-893E-AD9AF88BD9C4}"/>
              </a:ext>
            </a:extLst>
          </p:cNvPr>
          <p:cNvSpPr/>
          <p:nvPr/>
        </p:nvSpPr>
        <p:spPr>
          <a:xfrm>
            <a:off x="7732289" y="4022550"/>
            <a:ext cx="32373" cy="46945"/>
          </a:xfrm>
          <a:prstGeom prst="ellipse">
            <a:avLst/>
          </a:prstGeom>
          <a:solidFill>
            <a:schemeClr val="bg1">
              <a:lumMod val="50000"/>
            </a:schemeClr>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cxnSp>
        <p:nvCxnSpPr>
          <p:cNvPr id="234" name="Straight Connector 233">
            <a:extLst>
              <a:ext uri="{FF2B5EF4-FFF2-40B4-BE49-F238E27FC236}">
                <a16:creationId xmlns:a16="http://schemas.microsoft.com/office/drawing/2014/main" id="{30A250B5-8CAA-F349-8F8F-E1DA90F8E1D7}"/>
              </a:ext>
            </a:extLst>
          </p:cNvPr>
          <p:cNvCxnSpPr>
            <a:cxnSpLocks/>
          </p:cNvCxnSpPr>
          <p:nvPr/>
        </p:nvCxnSpPr>
        <p:spPr>
          <a:xfrm flipH="1" flipV="1">
            <a:off x="7696834" y="3195998"/>
            <a:ext cx="326983" cy="466522"/>
          </a:xfrm>
          <a:prstGeom prst="line">
            <a:avLst/>
          </a:prstGeom>
          <a:ln w="762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35" name="Straight Connector 234">
            <a:extLst>
              <a:ext uri="{FF2B5EF4-FFF2-40B4-BE49-F238E27FC236}">
                <a16:creationId xmlns:a16="http://schemas.microsoft.com/office/drawing/2014/main" id="{BC6D79E2-2F5D-2F4E-9BF4-EE77E060EDFD}"/>
              </a:ext>
            </a:extLst>
          </p:cNvPr>
          <p:cNvCxnSpPr>
            <a:cxnSpLocks/>
          </p:cNvCxnSpPr>
          <p:nvPr/>
        </p:nvCxnSpPr>
        <p:spPr>
          <a:xfrm flipV="1">
            <a:off x="7367858" y="3210304"/>
            <a:ext cx="330337" cy="479589"/>
          </a:xfrm>
          <a:prstGeom prst="line">
            <a:avLst/>
          </a:prstGeom>
          <a:ln w="76200">
            <a:solidFill>
              <a:schemeClr val="bg1"/>
            </a:solidFill>
          </a:ln>
        </p:spPr>
        <p:style>
          <a:lnRef idx="1">
            <a:schemeClr val="accent1"/>
          </a:lnRef>
          <a:fillRef idx="0">
            <a:schemeClr val="accent1"/>
          </a:fillRef>
          <a:effectRef idx="0">
            <a:schemeClr val="accent1"/>
          </a:effectRef>
          <a:fontRef idx="minor">
            <a:schemeClr val="tx1"/>
          </a:fontRef>
        </p:style>
      </p:cxnSp>
      <p:grpSp>
        <p:nvGrpSpPr>
          <p:cNvPr id="21" name="Group 20">
            <a:extLst>
              <a:ext uri="{FF2B5EF4-FFF2-40B4-BE49-F238E27FC236}">
                <a16:creationId xmlns:a16="http://schemas.microsoft.com/office/drawing/2014/main" id="{A55FF06F-B35E-D14B-92A5-5AE6CAA78F5D}"/>
              </a:ext>
            </a:extLst>
          </p:cNvPr>
          <p:cNvGrpSpPr/>
          <p:nvPr/>
        </p:nvGrpSpPr>
        <p:grpSpPr>
          <a:xfrm>
            <a:off x="7936914" y="3150290"/>
            <a:ext cx="683987" cy="1157235"/>
            <a:chOff x="10582552" y="3057386"/>
            <a:chExt cx="911982" cy="1542980"/>
          </a:xfrm>
        </p:grpSpPr>
        <p:grpSp>
          <p:nvGrpSpPr>
            <p:cNvPr id="20" name="Group 19">
              <a:extLst>
                <a:ext uri="{FF2B5EF4-FFF2-40B4-BE49-F238E27FC236}">
                  <a16:creationId xmlns:a16="http://schemas.microsoft.com/office/drawing/2014/main" id="{0895A854-0650-ED49-8C87-5B4FC6A2643B}"/>
                </a:ext>
              </a:extLst>
            </p:cNvPr>
            <p:cNvGrpSpPr/>
            <p:nvPr/>
          </p:nvGrpSpPr>
          <p:grpSpPr>
            <a:xfrm>
              <a:off x="10582552" y="3057386"/>
              <a:ext cx="911982" cy="1542980"/>
              <a:chOff x="10582552" y="3057386"/>
              <a:chExt cx="911982" cy="1542980"/>
            </a:xfrm>
          </p:grpSpPr>
          <p:sp>
            <p:nvSpPr>
              <p:cNvPr id="252" name="Rectangle 251">
                <a:extLst>
                  <a:ext uri="{FF2B5EF4-FFF2-40B4-BE49-F238E27FC236}">
                    <a16:creationId xmlns:a16="http://schemas.microsoft.com/office/drawing/2014/main" id="{777CED94-CC83-9744-BF8C-98C4ABC59910}"/>
                  </a:ext>
                </a:extLst>
              </p:cNvPr>
              <p:cNvSpPr/>
              <p:nvPr/>
            </p:nvSpPr>
            <p:spPr>
              <a:xfrm>
                <a:off x="10677146" y="3707062"/>
                <a:ext cx="722794" cy="893304"/>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53" name="Triangle 252">
                <a:extLst>
                  <a:ext uri="{FF2B5EF4-FFF2-40B4-BE49-F238E27FC236}">
                    <a16:creationId xmlns:a16="http://schemas.microsoft.com/office/drawing/2014/main" id="{21C74C09-B701-054F-8EE5-FBEB3313C7D7}"/>
                  </a:ext>
                </a:extLst>
              </p:cNvPr>
              <p:cNvSpPr/>
              <p:nvPr/>
            </p:nvSpPr>
            <p:spPr>
              <a:xfrm>
                <a:off x="10582552" y="3057386"/>
                <a:ext cx="911982" cy="649676"/>
              </a:xfrm>
              <a:prstGeom prst="triangl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sp>
          <p:nvSpPr>
            <p:cNvPr id="250" name="Rectangle 249">
              <a:extLst>
                <a:ext uri="{FF2B5EF4-FFF2-40B4-BE49-F238E27FC236}">
                  <a16:creationId xmlns:a16="http://schemas.microsoft.com/office/drawing/2014/main" id="{CA6588A9-C9DA-BC4B-B77E-1DA65B433434}"/>
                </a:ext>
              </a:extLst>
            </p:cNvPr>
            <p:cNvSpPr/>
            <p:nvPr/>
          </p:nvSpPr>
          <p:spPr>
            <a:xfrm>
              <a:off x="10753463" y="3934535"/>
              <a:ext cx="565654" cy="647380"/>
            </a:xfrm>
            <a:prstGeom prst="rect">
              <a:avLst/>
            </a:prstGeom>
            <a:solidFill>
              <a:schemeClr val="accent4">
                <a:lumMod val="40000"/>
                <a:lumOff val="60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cxnSp>
          <p:nvCxnSpPr>
            <p:cNvPr id="251" name="Straight Connector 250">
              <a:extLst>
                <a:ext uri="{FF2B5EF4-FFF2-40B4-BE49-F238E27FC236}">
                  <a16:creationId xmlns:a16="http://schemas.microsoft.com/office/drawing/2014/main" id="{6B1A2253-6DEF-9E4F-AAA5-E9B0A377284E}"/>
                </a:ext>
              </a:extLst>
            </p:cNvPr>
            <p:cNvCxnSpPr>
              <a:cxnSpLocks/>
            </p:cNvCxnSpPr>
            <p:nvPr/>
          </p:nvCxnSpPr>
          <p:spPr>
            <a:xfrm flipV="1">
              <a:off x="10646993" y="3735131"/>
              <a:ext cx="760129" cy="8269"/>
            </a:xfrm>
            <a:prstGeom prst="line">
              <a:avLst/>
            </a:prstGeom>
            <a:solidFill>
              <a:srgbClr val="E6C975"/>
            </a:solidFill>
            <a:ln>
              <a:solidFill>
                <a:schemeClr val="bg1"/>
              </a:solidFill>
            </a:ln>
          </p:spPr>
          <p:style>
            <a:lnRef idx="1">
              <a:schemeClr val="accent1"/>
            </a:lnRef>
            <a:fillRef idx="0">
              <a:schemeClr val="accent1"/>
            </a:fillRef>
            <a:effectRef idx="0">
              <a:schemeClr val="accent1"/>
            </a:effectRef>
            <a:fontRef idx="minor">
              <a:schemeClr val="tx1"/>
            </a:fontRef>
          </p:style>
        </p:cxnSp>
      </p:grpSp>
      <p:cxnSp>
        <p:nvCxnSpPr>
          <p:cNvPr id="243" name="Straight Connector 242">
            <a:extLst>
              <a:ext uri="{FF2B5EF4-FFF2-40B4-BE49-F238E27FC236}">
                <a16:creationId xmlns:a16="http://schemas.microsoft.com/office/drawing/2014/main" id="{C74E3D37-97AC-334D-A480-611631F94021}"/>
              </a:ext>
            </a:extLst>
          </p:cNvPr>
          <p:cNvCxnSpPr>
            <a:cxnSpLocks/>
          </p:cNvCxnSpPr>
          <p:nvPr/>
        </p:nvCxnSpPr>
        <p:spPr>
          <a:xfrm>
            <a:off x="8283496" y="3803813"/>
            <a:ext cx="0" cy="485535"/>
          </a:xfrm>
          <a:prstGeom prst="line">
            <a:avLst/>
          </a:prstGeom>
        </p:spPr>
        <p:style>
          <a:lnRef idx="1">
            <a:schemeClr val="accent1"/>
          </a:lnRef>
          <a:fillRef idx="0">
            <a:schemeClr val="accent1"/>
          </a:fillRef>
          <a:effectRef idx="0">
            <a:schemeClr val="accent1"/>
          </a:effectRef>
          <a:fontRef idx="minor">
            <a:schemeClr val="tx1"/>
          </a:fontRef>
        </p:style>
      </p:cxnSp>
      <p:sp>
        <p:nvSpPr>
          <p:cNvPr id="244" name="Oval 243">
            <a:extLst>
              <a:ext uri="{FF2B5EF4-FFF2-40B4-BE49-F238E27FC236}">
                <a16:creationId xmlns:a16="http://schemas.microsoft.com/office/drawing/2014/main" id="{5131691E-CA91-A441-BC80-B115262E8AE1}"/>
              </a:ext>
            </a:extLst>
          </p:cNvPr>
          <p:cNvSpPr/>
          <p:nvPr/>
        </p:nvSpPr>
        <p:spPr>
          <a:xfrm>
            <a:off x="8242408" y="4016724"/>
            <a:ext cx="32373" cy="46945"/>
          </a:xfrm>
          <a:prstGeom prst="ellipse">
            <a:avLst/>
          </a:prstGeom>
          <a:solidFill>
            <a:schemeClr val="bg1">
              <a:lumMod val="50000"/>
            </a:schemeClr>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45" name="Oval 244">
            <a:extLst>
              <a:ext uri="{FF2B5EF4-FFF2-40B4-BE49-F238E27FC236}">
                <a16:creationId xmlns:a16="http://schemas.microsoft.com/office/drawing/2014/main" id="{468D7019-D581-9F4C-950D-72774B2A455C}"/>
              </a:ext>
            </a:extLst>
          </p:cNvPr>
          <p:cNvSpPr/>
          <p:nvPr/>
        </p:nvSpPr>
        <p:spPr>
          <a:xfrm>
            <a:off x="8299307" y="4014424"/>
            <a:ext cx="32373" cy="46945"/>
          </a:xfrm>
          <a:prstGeom prst="ellipse">
            <a:avLst/>
          </a:prstGeom>
          <a:solidFill>
            <a:schemeClr val="bg1">
              <a:lumMod val="50000"/>
            </a:schemeClr>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nvGrpSpPr>
          <p:cNvPr id="11" name="Group 10">
            <a:extLst>
              <a:ext uri="{FF2B5EF4-FFF2-40B4-BE49-F238E27FC236}">
                <a16:creationId xmlns:a16="http://schemas.microsoft.com/office/drawing/2014/main" id="{F50D7ABE-2E90-B749-98E9-E017DDE35114}"/>
              </a:ext>
            </a:extLst>
          </p:cNvPr>
          <p:cNvGrpSpPr/>
          <p:nvPr/>
        </p:nvGrpSpPr>
        <p:grpSpPr>
          <a:xfrm>
            <a:off x="7934876" y="3187872"/>
            <a:ext cx="655959" cy="493895"/>
            <a:chOff x="10579834" y="3107495"/>
            <a:chExt cx="874612" cy="658527"/>
          </a:xfrm>
        </p:grpSpPr>
        <p:cxnSp>
          <p:nvCxnSpPr>
            <p:cNvPr id="247" name="Straight Connector 246">
              <a:extLst>
                <a:ext uri="{FF2B5EF4-FFF2-40B4-BE49-F238E27FC236}">
                  <a16:creationId xmlns:a16="http://schemas.microsoft.com/office/drawing/2014/main" id="{0B9AD6E0-6390-9248-AB17-F5D947FF0E79}"/>
                </a:ext>
              </a:extLst>
            </p:cNvPr>
            <p:cNvCxnSpPr>
              <a:cxnSpLocks/>
            </p:cNvCxnSpPr>
            <p:nvPr/>
          </p:nvCxnSpPr>
          <p:spPr>
            <a:xfrm flipH="1" flipV="1">
              <a:off x="11018469" y="3107495"/>
              <a:ext cx="435977" cy="622029"/>
            </a:xfrm>
            <a:prstGeom prst="line">
              <a:avLst/>
            </a:prstGeom>
            <a:ln w="762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48" name="Straight Connector 247">
              <a:extLst>
                <a:ext uri="{FF2B5EF4-FFF2-40B4-BE49-F238E27FC236}">
                  <a16:creationId xmlns:a16="http://schemas.microsoft.com/office/drawing/2014/main" id="{C6B1D166-DA36-1D4D-8CD7-65A406A725BF}"/>
                </a:ext>
              </a:extLst>
            </p:cNvPr>
            <p:cNvCxnSpPr>
              <a:cxnSpLocks/>
            </p:cNvCxnSpPr>
            <p:nvPr/>
          </p:nvCxnSpPr>
          <p:spPr>
            <a:xfrm flipV="1">
              <a:off x="10579834" y="3126570"/>
              <a:ext cx="440448" cy="639452"/>
            </a:xfrm>
            <a:prstGeom prst="line">
              <a:avLst/>
            </a:prstGeom>
            <a:ln w="762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10" name="Group 9">
            <a:extLst>
              <a:ext uri="{FF2B5EF4-FFF2-40B4-BE49-F238E27FC236}">
                <a16:creationId xmlns:a16="http://schemas.microsoft.com/office/drawing/2014/main" id="{D4CEB889-8C22-714C-86BA-8B0199B393CF}"/>
              </a:ext>
            </a:extLst>
          </p:cNvPr>
          <p:cNvGrpSpPr/>
          <p:nvPr/>
        </p:nvGrpSpPr>
        <p:grpSpPr>
          <a:xfrm>
            <a:off x="8490559" y="3146714"/>
            <a:ext cx="683987" cy="1157235"/>
            <a:chOff x="11320746" y="3052619"/>
            <a:chExt cx="911982" cy="1542980"/>
          </a:xfrm>
        </p:grpSpPr>
        <p:sp>
          <p:nvSpPr>
            <p:cNvPr id="265" name="Rectangle 264">
              <a:extLst>
                <a:ext uri="{FF2B5EF4-FFF2-40B4-BE49-F238E27FC236}">
                  <a16:creationId xmlns:a16="http://schemas.microsoft.com/office/drawing/2014/main" id="{CF024075-61EB-F04E-9712-FC4E04271A68}"/>
                </a:ext>
              </a:extLst>
            </p:cNvPr>
            <p:cNvSpPr/>
            <p:nvPr/>
          </p:nvSpPr>
          <p:spPr>
            <a:xfrm>
              <a:off x="11415340" y="3702295"/>
              <a:ext cx="722794" cy="893304"/>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66" name="Triangle 265">
              <a:extLst>
                <a:ext uri="{FF2B5EF4-FFF2-40B4-BE49-F238E27FC236}">
                  <a16:creationId xmlns:a16="http://schemas.microsoft.com/office/drawing/2014/main" id="{0CDCF9A2-5F5B-134D-8B0F-6A1500C4FD56}"/>
                </a:ext>
              </a:extLst>
            </p:cNvPr>
            <p:cNvSpPr/>
            <p:nvPr/>
          </p:nvSpPr>
          <p:spPr>
            <a:xfrm>
              <a:off x="11320746" y="3052619"/>
              <a:ext cx="911982" cy="649676"/>
            </a:xfrm>
            <a:prstGeom prst="triangl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grpSp>
        <p:nvGrpSpPr>
          <p:cNvPr id="23" name="Group 22">
            <a:extLst>
              <a:ext uri="{FF2B5EF4-FFF2-40B4-BE49-F238E27FC236}">
                <a16:creationId xmlns:a16="http://schemas.microsoft.com/office/drawing/2014/main" id="{1F9B92E1-1439-5240-A0D5-F2F04D2D09C7}"/>
              </a:ext>
            </a:extLst>
          </p:cNvPr>
          <p:cNvGrpSpPr/>
          <p:nvPr/>
        </p:nvGrpSpPr>
        <p:grpSpPr>
          <a:xfrm>
            <a:off x="8538891" y="3655023"/>
            <a:ext cx="570097" cy="635088"/>
            <a:chOff x="11385187" y="3730364"/>
            <a:chExt cx="760129" cy="846784"/>
          </a:xfrm>
        </p:grpSpPr>
        <p:sp>
          <p:nvSpPr>
            <p:cNvPr id="263" name="Rectangle 262">
              <a:extLst>
                <a:ext uri="{FF2B5EF4-FFF2-40B4-BE49-F238E27FC236}">
                  <a16:creationId xmlns:a16="http://schemas.microsoft.com/office/drawing/2014/main" id="{D52C0A44-CACD-3D4B-BE10-94DEF4F25EC0}"/>
                </a:ext>
              </a:extLst>
            </p:cNvPr>
            <p:cNvSpPr/>
            <p:nvPr/>
          </p:nvSpPr>
          <p:spPr>
            <a:xfrm>
              <a:off x="11491657" y="3929768"/>
              <a:ext cx="565654" cy="647380"/>
            </a:xfrm>
            <a:prstGeom prst="rect">
              <a:avLst/>
            </a:prstGeom>
            <a:solidFill>
              <a:schemeClr val="accent4">
                <a:lumMod val="40000"/>
                <a:lumOff val="60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cxnSp>
          <p:nvCxnSpPr>
            <p:cNvPr id="264" name="Straight Connector 263">
              <a:extLst>
                <a:ext uri="{FF2B5EF4-FFF2-40B4-BE49-F238E27FC236}">
                  <a16:creationId xmlns:a16="http://schemas.microsoft.com/office/drawing/2014/main" id="{F6AAFAA1-F0AC-824F-9475-E0B8A1DCA4BE}"/>
                </a:ext>
              </a:extLst>
            </p:cNvPr>
            <p:cNvCxnSpPr>
              <a:cxnSpLocks/>
            </p:cNvCxnSpPr>
            <p:nvPr/>
          </p:nvCxnSpPr>
          <p:spPr>
            <a:xfrm flipV="1">
              <a:off x="11385187" y="3730364"/>
              <a:ext cx="760129" cy="8269"/>
            </a:xfrm>
            <a:prstGeom prst="line">
              <a:avLst/>
            </a:prstGeom>
            <a:solidFill>
              <a:srgbClr val="E6C975"/>
            </a:solidFill>
            <a:ln>
              <a:solidFill>
                <a:schemeClr val="bg1"/>
              </a:solidFill>
            </a:ln>
          </p:spPr>
          <p:style>
            <a:lnRef idx="1">
              <a:schemeClr val="accent1"/>
            </a:lnRef>
            <a:fillRef idx="0">
              <a:schemeClr val="accent1"/>
            </a:fillRef>
            <a:effectRef idx="0">
              <a:schemeClr val="accent1"/>
            </a:effectRef>
            <a:fontRef idx="minor">
              <a:schemeClr val="tx1"/>
            </a:fontRef>
          </p:style>
        </p:cxnSp>
      </p:grpSp>
      <p:cxnSp>
        <p:nvCxnSpPr>
          <p:cNvPr id="256" name="Straight Connector 255">
            <a:extLst>
              <a:ext uri="{FF2B5EF4-FFF2-40B4-BE49-F238E27FC236}">
                <a16:creationId xmlns:a16="http://schemas.microsoft.com/office/drawing/2014/main" id="{9A9EEA36-0C21-104A-9249-C73465FD4FB4}"/>
              </a:ext>
            </a:extLst>
          </p:cNvPr>
          <p:cNvCxnSpPr>
            <a:cxnSpLocks/>
          </p:cNvCxnSpPr>
          <p:nvPr/>
        </p:nvCxnSpPr>
        <p:spPr>
          <a:xfrm>
            <a:off x="8837141" y="3800237"/>
            <a:ext cx="0" cy="485535"/>
          </a:xfrm>
          <a:prstGeom prst="line">
            <a:avLst/>
          </a:prstGeom>
        </p:spPr>
        <p:style>
          <a:lnRef idx="1">
            <a:schemeClr val="accent1"/>
          </a:lnRef>
          <a:fillRef idx="0">
            <a:schemeClr val="accent1"/>
          </a:fillRef>
          <a:effectRef idx="0">
            <a:schemeClr val="accent1"/>
          </a:effectRef>
          <a:fontRef idx="minor">
            <a:schemeClr val="tx1"/>
          </a:fontRef>
        </p:style>
      </p:cxnSp>
      <p:sp>
        <p:nvSpPr>
          <p:cNvPr id="257" name="Oval 256">
            <a:extLst>
              <a:ext uri="{FF2B5EF4-FFF2-40B4-BE49-F238E27FC236}">
                <a16:creationId xmlns:a16="http://schemas.microsoft.com/office/drawing/2014/main" id="{DEAFC1CB-328D-D14E-8827-EA242487091E}"/>
              </a:ext>
            </a:extLst>
          </p:cNvPr>
          <p:cNvSpPr/>
          <p:nvPr/>
        </p:nvSpPr>
        <p:spPr>
          <a:xfrm>
            <a:off x="8796053" y="4013149"/>
            <a:ext cx="32373" cy="46945"/>
          </a:xfrm>
          <a:prstGeom prst="ellipse">
            <a:avLst/>
          </a:prstGeom>
          <a:solidFill>
            <a:schemeClr val="bg1">
              <a:lumMod val="50000"/>
            </a:schemeClr>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58" name="Oval 257">
            <a:extLst>
              <a:ext uri="{FF2B5EF4-FFF2-40B4-BE49-F238E27FC236}">
                <a16:creationId xmlns:a16="http://schemas.microsoft.com/office/drawing/2014/main" id="{23C635C1-3D7B-FE41-9E6B-BB113A3543B5}"/>
              </a:ext>
            </a:extLst>
          </p:cNvPr>
          <p:cNvSpPr/>
          <p:nvPr/>
        </p:nvSpPr>
        <p:spPr>
          <a:xfrm>
            <a:off x="8852953" y="4010849"/>
            <a:ext cx="32373" cy="46945"/>
          </a:xfrm>
          <a:prstGeom prst="ellipse">
            <a:avLst/>
          </a:prstGeom>
          <a:solidFill>
            <a:schemeClr val="bg1">
              <a:lumMod val="50000"/>
            </a:schemeClr>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nvGrpSpPr>
          <p:cNvPr id="22" name="Group 21">
            <a:extLst>
              <a:ext uri="{FF2B5EF4-FFF2-40B4-BE49-F238E27FC236}">
                <a16:creationId xmlns:a16="http://schemas.microsoft.com/office/drawing/2014/main" id="{B7D3F60B-3ECA-4B48-969D-CB7D181A666A}"/>
              </a:ext>
            </a:extLst>
          </p:cNvPr>
          <p:cNvGrpSpPr/>
          <p:nvPr/>
        </p:nvGrpSpPr>
        <p:grpSpPr>
          <a:xfrm>
            <a:off x="8488521" y="3184297"/>
            <a:ext cx="655959" cy="493895"/>
            <a:chOff x="11318028" y="3102728"/>
            <a:chExt cx="874612" cy="658527"/>
          </a:xfrm>
        </p:grpSpPr>
        <p:cxnSp>
          <p:nvCxnSpPr>
            <p:cNvPr id="260" name="Straight Connector 259">
              <a:extLst>
                <a:ext uri="{FF2B5EF4-FFF2-40B4-BE49-F238E27FC236}">
                  <a16:creationId xmlns:a16="http://schemas.microsoft.com/office/drawing/2014/main" id="{DC4D8293-2537-2E4E-B200-73067777530D}"/>
                </a:ext>
              </a:extLst>
            </p:cNvPr>
            <p:cNvCxnSpPr>
              <a:cxnSpLocks/>
            </p:cNvCxnSpPr>
            <p:nvPr/>
          </p:nvCxnSpPr>
          <p:spPr>
            <a:xfrm flipH="1" flipV="1">
              <a:off x="11756663" y="3102728"/>
              <a:ext cx="435977" cy="622029"/>
            </a:xfrm>
            <a:prstGeom prst="line">
              <a:avLst/>
            </a:prstGeom>
            <a:ln w="762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61" name="Straight Connector 260">
              <a:extLst>
                <a:ext uri="{FF2B5EF4-FFF2-40B4-BE49-F238E27FC236}">
                  <a16:creationId xmlns:a16="http://schemas.microsoft.com/office/drawing/2014/main" id="{553EA4F0-6C55-2A45-A480-EEA6FBEACEFD}"/>
                </a:ext>
              </a:extLst>
            </p:cNvPr>
            <p:cNvCxnSpPr>
              <a:cxnSpLocks/>
            </p:cNvCxnSpPr>
            <p:nvPr/>
          </p:nvCxnSpPr>
          <p:spPr>
            <a:xfrm flipV="1">
              <a:off x="11318028" y="3121803"/>
              <a:ext cx="440448" cy="639452"/>
            </a:xfrm>
            <a:prstGeom prst="line">
              <a:avLst/>
            </a:prstGeom>
            <a:ln w="76200">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269" name="TextBox 268">
            <a:extLst>
              <a:ext uri="{FF2B5EF4-FFF2-40B4-BE49-F238E27FC236}">
                <a16:creationId xmlns:a16="http://schemas.microsoft.com/office/drawing/2014/main" id="{AE2AB55A-7DD1-1840-8D56-62295340AF26}"/>
              </a:ext>
            </a:extLst>
          </p:cNvPr>
          <p:cNvSpPr txBox="1"/>
          <p:nvPr/>
        </p:nvSpPr>
        <p:spPr>
          <a:xfrm>
            <a:off x="6308364" y="3652763"/>
            <a:ext cx="2806787" cy="219291"/>
          </a:xfrm>
          <a:prstGeom prst="rect">
            <a:avLst/>
          </a:prstGeom>
          <a:noFill/>
        </p:spPr>
        <p:txBody>
          <a:bodyPr wrap="square" rtlCol="0">
            <a:spAutoFit/>
          </a:bodyPr>
          <a:lstStyle/>
          <a:p>
            <a:pPr algn="ctr"/>
            <a:r>
              <a:rPr lang="en-US" sz="825" b="1" dirty="0">
                <a:solidFill>
                  <a:schemeClr val="bg1"/>
                </a:solidFill>
                <a:latin typeface="Century Gothic" panose="020B0502020202020204" pitchFamily="34" charset="0"/>
              </a:rPr>
              <a:t>Ancillary Systems (Non-Core)</a:t>
            </a:r>
          </a:p>
        </p:txBody>
      </p:sp>
      <p:sp>
        <p:nvSpPr>
          <p:cNvPr id="272" name="Freeform 271">
            <a:extLst>
              <a:ext uri="{FF2B5EF4-FFF2-40B4-BE49-F238E27FC236}">
                <a16:creationId xmlns:a16="http://schemas.microsoft.com/office/drawing/2014/main" id="{1FC8CC9F-66AB-CE4F-AB95-70A59812A3EB}"/>
              </a:ext>
            </a:extLst>
          </p:cNvPr>
          <p:cNvSpPr/>
          <p:nvPr/>
        </p:nvSpPr>
        <p:spPr>
          <a:xfrm flipV="1">
            <a:off x="23718" y="5099582"/>
            <a:ext cx="9117376" cy="887893"/>
          </a:xfrm>
          <a:custGeom>
            <a:avLst/>
            <a:gdLst>
              <a:gd name="connsiteX0" fmla="*/ 444500 w 2425700"/>
              <a:gd name="connsiteY0" fmla="*/ 355600 h 952500"/>
              <a:gd name="connsiteX1" fmla="*/ 0 w 2425700"/>
              <a:gd name="connsiteY1" fmla="*/ 800100 h 952500"/>
              <a:gd name="connsiteX2" fmla="*/ 1054100 w 2425700"/>
              <a:gd name="connsiteY2" fmla="*/ 952500 h 952500"/>
              <a:gd name="connsiteX3" fmla="*/ 1955800 w 2425700"/>
              <a:gd name="connsiteY3" fmla="*/ 711200 h 952500"/>
              <a:gd name="connsiteX4" fmla="*/ 2425700 w 2425700"/>
              <a:gd name="connsiteY4" fmla="*/ 393700 h 952500"/>
              <a:gd name="connsiteX5" fmla="*/ 2222500 w 2425700"/>
              <a:gd name="connsiteY5" fmla="*/ 0 h 952500"/>
              <a:gd name="connsiteX6" fmla="*/ 1778000 w 2425700"/>
              <a:gd name="connsiteY6" fmla="*/ 177800 h 952500"/>
              <a:gd name="connsiteX7" fmla="*/ 1016000 w 2425700"/>
              <a:gd name="connsiteY7" fmla="*/ 406400 h 952500"/>
              <a:gd name="connsiteX8" fmla="*/ 787400 w 2425700"/>
              <a:gd name="connsiteY8" fmla="*/ 406400 h 952500"/>
              <a:gd name="connsiteX9" fmla="*/ 774700 w 2425700"/>
              <a:gd name="connsiteY9" fmla="*/ 406400 h 952500"/>
              <a:gd name="connsiteX10" fmla="*/ 444500 w 2425700"/>
              <a:gd name="connsiteY10" fmla="*/ 355600 h 952500"/>
              <a:gd name="connsiteX0" fmla="*/ 444500 w 2425700"/>
              <a:gd name="connsiteY0" fmla="*/ 355600 h 952500"/>
              <a:gd name="connsiteX1" fmla="*/ 0 w 2425700"/>
              <a:gd name="connsiteY1" fmla="*/ 800100 h 952500"/>
              <a:gd name="connsiteX2" fmla="*/ 1054100 w 2425700"/>
              <a:gd name="connsiteY2" fmla="*/ 952500 h 952500"/>
              <a:gd name="connsiteX3" fmla="*/ 1955800 w 2425700"/>
              <a:gd name="connsiteY3" fmla="*/ 711200 h 952500"/>
              <a:gd name="connsiteX4" fmla="*/ 2425700 w 2425700"/>
              <a:gd name="connsiteY4" fmla="*/ 393700 h 952500"/>
              <a:gd name="connsiteX5" fmla="*/ 2222500 w 2425700"/>
              <a:gd name="connsiteY5" fmla="*/ 0 h 952500"/>
              <a:gd name="connsiteX6" fmla="*/ 1778000 w 2425700"/>
              <a:gd name="connsiteY6" fmla="*/ 177800 h 952500"/>
              <a:gd name="connsiteX7" fmla="*/ 1016000 w 2425700"/>
              <a:gd name="connsiteY7" fmla="*/ 406400 h 952500"/>
              <a:gd name="connsiteX8" fmla="*/ 787400 w 2425700"/>
              <a:gd name="connsiteY8" fmla="*/ 406400 h 952500"/>
              <a:gd name="connsiteX9" fmla="*/ 774700 w 2425700"/>
              <a:gd name="connsiteY9" fmla="*/ 406400 h 952500"/>
              <a:gd name="connsiteX10" fmla="*/ 444500 w 2425700"/>
              <a:gd name="connsiteY10" fmla="*/ 355600 h 952500"/>
              <a:gd name="connsiteX0" fmla="*/ 444500 w 2425700"/>
              <a:gd name="connsiteY0" fmla="*/ 355600 h 952500"/>
              <a:gd name="connsiteX1" fmla="*/ 0 w 2425700"/>
              <a:gd name="connsiteY1" fmla="*/ 800100 h 952500"/>
              <a:gd name="connsiteX2" fmla="*/ 1054100 w 2425700"/>
              <a:gd name="connsiteY2" fmla="*/ 952500 h 952500"/>
              <a:gd name="connsiteX3" fmla="*/ 1955800 w 2425700"/>
              <a:gd name="connsiteY3" fmla="*/ 711200 h 952500"/>
              <a:gd name="connsiteX4" fmla="*/ 2425700 w 2425700"/>
              <a:gd name="connsiteY4" fmla="*/ 393700 h 952500"/>
              <a:gd name="connsiteX5" fmla="*/ 2222500 w 2425700"/>
              <a:gd name="connsiteY5" fmla="*/ 0 h 952500"/>
              <a:gd name="connsiteX6" fmla="*/ 1778000 w 2425700"/>
              <a:gd name="connsiteY6" fmla="*/ 177800 h 952500"/>
              <a:gd name="connsiteX7" fmla="*/ 1038218 w 2425700"/>
              <a:gd name="connsiteY7" fmla="*/ 80816 h 952500"/>
              <a:gd name="connsiteX8" fmla="*/ 787400 w 2425700"/>
              <a:gd name="connsiteY8" fmla="*/ 406400 h 952500"/>
              <a:gd name="connsiteX9" fmla="*/ 774700 w 2425700"/>
              <a:gd name="connsiteY9" fmla="*/ 406400 h 952500"/>
              <a:gd name="connsiteX10" fmla="*/ 444500 w 2425700"/>
              <a:gd name="connsiteY10" fmla="*/ 355600 h 952500"/>
              <a:gd name="connsiteX0" fmla="*/ 444500 w 2425700"/>
              <a:gd name="connsiteY0" fmla="*/ 355600 h 952500"/>
              <a:gd name="connsiteX1" fmla="*/ 0 w 2425700"/>
              <a:gd name="connsiteY1" fmla="*/ 800100 h 952500"/>
              <a:gd name="connsiteX2" fmla="*/ 1054100 w 2425700"/>
              <a:gd name="connsiteY2" fmla="*/ 952500 h 952500"/>
              <a:gd name="connsiteX3" fmla="*/ 1955800 w 2425700"/>
              <a:gd name="connsiteY3" fmla="*/ 711200 h 952500"/>
              <a:gd name="connsiteX4" fmla="*/ 2425700 w 2425700"/>
              <a:gd name="connsiteY4" fmla="*/ 393700 h 952500"/>
              <a:gd name="connsiteX5" fmla="*/ 2222500 w 2425700"/>
              <a:gd name="connsiteY5" fmla="*/ 0 h 952500"/>
              <a:gd name="connsiteX6" fmla="*/ 1778000 w 2425700"/>
              <a:gd name="connsiteY6" fmla="*/ 177800 h 952500"/>
              <a:gd name="connsiteX7" fmla="*/ 1038218 w 2425700"/>
              <a:gd name="connsiteY7" fmla="*/ 80816 h 952500"/>
              <a:gd name="connsiteX8" fmla="*/ 787400 w 2425700"/>
              <a:gd name="connsiteY8" fmla="*/ 406400 h 952500"/>
              <a:gd name="connsiteX9" fmla="*/ 696939 w 2425700"/>
              <a:gd name="connsiteY9" fmla="*/ 232755 h 952500"/>
              <a:gd name="connsiteX10" fmla="*/ 444500 w 2425700"/>
              <a:gd name="connsiteY10" fmla="*/ 355600 h 952500"/>
              <a:gd name="connsiteX0" fmla="*/ 444500 w 2425700"/>
              <a:gd name="connsiteY0" fmla="*/ 355600 h 952500"/>
              <a:gd name="connsiteX1" fmla="*/ 0 w 2425700"/>
              <a:gd name="connsiteY1" fmla="*/ 800100 h 952500"/>
              <a:gd name="connsiteX2" fmla="*/ 1054100 w 2425700"/>
              <a:gd name="connsiteY2" fmla="*/ 952500 h 952500"/>
              <a:gd name="connsiteX3" fmla="*/ 1955800 w 2425700"/>
              <a:gd name="connsiteY3" fmla="*/ 711200 h 952500"/>
              <a:gd name="connsiteX4" fmla="*/ 2425700 w 2425700"/>
              <a:gd name="connsiteY4" fmla="*/ 393700 h 952500"/>
              <a:gd name="connsiteX5" fmla="*/ 2222500 w 2425700"/>
              <a:gd name="connsiteY5" fmla="*/ 0 h 952500"/>
              <a:gd name="connsiteX6" fmla="*/ 1778000 w 2425700"/>
              <a:gd name="connsiteY6" fmla="*/ 177800 h 952500"/>
              <a:gd name="connsiteX7" fmla="*/ 1038218 w 2425700"/>
              <a:gd name="connsiteY7" fmla="*/ 80816 h 952500"/>
              <a:gd name="connsiteX8" fmla="*/ 798508 w 2425700"/>
              <a:gd name="connsiteY8" fmla="*/ 243608 h 952500"/>
              <a:gd name="connsiteX9" fmla="*/ 696939 w 2425700"/>
              <a:gd name="connsiteY9" fmla="*/ 232755 h 952500"/>
              <a:gd name="connsiteX10" fmla="*/ 444500 w 2425700"/>
              <a:gd name="connsiteY10" fmla="*/ 355600 h 952500"/>
              <a:gd name="connsiteX0" fmla="*/ 444500 w 2425700"/>
              <a:gd name="connsiteY0" fmla="*/ 355600 h 952500"/>
              <a:gd name="connsiteX1" fmla="*/ 0 w 2425700"/>
              <a:gd name="connsiteY1" fmla="*/ 800100 h 952500"/>
              <a:gd name="connsiteX2" fmla="*/ 1054100 w 2425700"/>
              <a:gd name="connsiteY2" fmla="*/ 952500 h 952500"/>
              <a:gd name="connsiteX3" fmla="*/ 1955800 w 2425700"/>
              <a:gd name="connsiteY3" fmla="*/ 711200 h 952500"/>
              <a:gd name="connsiteX4" fmla="*/ 2425700 w 2425700"/>
              <a:gd name="connsiteY4" fmla="*/ 393700 h 952500"/>
              <a:gd name="connsiteX5" fmla="*/ 2222500 w 2425700"/>
              <a:gd name="connsiteY5" fmla="*/ 0 h 952500"/>
              <a:gd name="connsiteX6" fmla="*/ 1689130 w 2425700"/>
              <a:gd name="connsiteY6" fmla="*/ 80125 h 952500"/>
              <a:gd name="connsiteX7" fmla="*/ 1038218 w 2425700"/>
              <a:gd name="connsiteY7" fmla="*/ 80816 h 952500"/>
              <a:gd name="connsiteX8" fmla="*/ 798508 w 2425700"/>
              <a:gd name="connsiteY8" fmla="*/ 243608 h 952500"/>
              <a:gd name="connsiteX9" fmla="*/ 696939 w 2425700"/>
              <a:gd name="connsiteY9" fmla="*/ 232755 h 952500"/>
              <a:gd name="connsiteX10" fmla="*/ 444500 w 2425700"/>
              <a:gd name="connsiteY10" fmla="*/ 355600 h 952500"/>
              <a:gd name="connsiteX0" fmla="*/ 444500 w 2425700"/>
              <a:gd name="connsiteY0" fmla="*/ 355600 h 952500"/>
              <a:gd name="connsiteX1" fmla="*/ 0 w 2425700"/>
              <a:gd name="connsiteY1" fmla="*/ 800100 h 952500"/>
              <a:gd name="connsiteX2" fmla="*/ 1054100 w 2425700"/>
              <a:gd name="connsiteY2" fmla="*/ 952500 h 952500"/>
              <a:gd name="connsiteX3" fmla="*/ 1955800 w 2425700"/>
              <a:gd name="connsiteY3" fmla="*/ 711200 h 952500"/>
              <a:gd name="connsiteX4" fmla="*/ 2425700 w 2425700"/>
              <a:gd name="connsiteY4" fmla="*/ 393700 h 952500"/>
              <a:gd name="connsiteX5" fmla="*/ 2222500 w 2425700"/>
              <a:gd name="connsiteY5" fmla="*/ 0 h 952500"/>
              <a:gd name="connsiteX6" fmla="*/ 1689130 w 2425700"/>
              <a:gd name="connsiteY6" fmla="*/ 80125 h 952500"/>
              <a:gd name="connsiteX7" fmla="*/ 1038218 w 2425700"/>
              <a:gd name="connsiteY7" fmla="*/ 80816 h 952500"/>
              <a:gd name="connsiteX8" fmla="*/ 798508 w 2425700"/>
              <a:gd name="connsiteY8" fmla="*/ 243608 h 952500"/>
              <a:gd name="connsiteX9" fmla="*/ 696939 w 2425700"/>
              <a:gd name="connsiteY9" fmla="*/ 232755 h 952500"/>
              <a:gd name="connsiteX10" fmla="*/ 444500 w 2425700"/>
              <a:gd name="connsiteY10" fmla="*/ 355600 h 952500"/>
              <a:gd name="connsiteX0" fmla="*/ 444500 w 2425700"/>
              <a:gd name="connsiteY0" fmla="*/ 355600 h 952500"/>
              <a:gd name="connsiteX1" fmla="*/ 0 w 2425700"/>
              <a:gd name="connsiteY1" fmla="*/ 800100 h 952500"/>
              <a:gd name="connsiteX2" fmla="*/ 1054100 w 2425700"/>
              <a:gd name="connsiteY2" fmla="*/ 952500 h 952500"/>
              <a:gd name="connsiteX3" fmla="*/ 1955800 w 2425700"/>
              <a:gd name="connsiteY3" fmla="*/ 711200 h 952500"/>
              <a:gd name="connsiteX4" fmla="*/ 2425700 w 2425700"/>
              <a:gd name="connsiteY4" fmla="*/ 393700 h 952500"/>
              <a:gd name="connsiteX5" fmla="*/ 2222500 w 2425700"/>
              <a:gd name="connsiteY5" fmla="*/ 0 h 952500"/>
              <a:gd name="connsiteX6" fmla="*/ 1689130 w 2425700"/>
              <a:gd name="connsiteY6" fmla="*/ 80125 h 952500"/>
              <a:gd name="connsiteX7" fmla="*/ 1038218 w 2425700"/>
              <a:gd name="connsiteY7" fmla="*/ 80816 h 952500"/>
              <a:gd name="connsiteX8" fmla="*/ 798508 w 2425700"/>
              <a:gd name="connsiteY8" fmla="*/ 243608 h 952500"/>
              <a:gd name="connsiteX9" fmla="*/ 696939 w 2425700"/>
              <a:gd name="connsiteY9" fmla="*/ 232755 h 952500"/>
              <a:gd name="connsiteX10" fmla="*/ 444500 w 2425700"/>
              <a:gd name="connsiteY10" fmla="*/ 355600 h 952500"/>
              <a:gd name="connsiteX0" fmla="*/ 444500 w 2425700"/>
              <a:gd name="connsiteY0" fmla="*/ 366341 h 963241"/>
              <a:gd name="connsiteX1" fmla="*/ 0 w 2425700"/>
              <a:gd name="connsiteY1" fmla="*/ 810841 h 963241"/>
              <a:gd name="connsiteX2" fmla="*/ 1054100 w 2425700"/>
              <a:gd name="connsiteY2" fmla="*/ 963241 h 963241"/>
              <a:gd name="connsiteX3" fmla="*/ 1955800 w 2425700"/>
              <a:gd name="connsiteY3" fmla="*/ 721941 h 963241"/>
              <a:gd name="connsiteX4" fmla="*/ 2425700 w 2425700"/>
              <a:gd name="connsiteY4" fmla="*/ 404441 h 963241"/>
              <a:gd name="connsiteX5" fmla="*/ 2222500 w 2425700"/>
              <a:gd name="connsiteY5" fmla="*/ 10741 h 963241"/>
              <a:gd name="connsiteX6" fmla="*/ 1689130 w 2425700"/>
              <a:gd name="connsiteY6" fmla="*/ 90866 h 963241"/>
              <a:gd name="connsiteX7" fmla="*/ 1038218 w 2425700"/>
              <a:gd name="connsiteY7" fmla="*/ 91557 h 963241"/>
              <a:gd name="connsiteX8" fmla="*/ 798508 w 2425700"/>
              <a:gd name="connsiteY8" fmla="*/ 254349 h 963241"/>
              <a:gd name="connsiteX9" fmla="*/ 696939 w 2425700"/>
              <a:gd name="connsiteY9" fmla="*/ 243496 h 963241"/>
              <a:gd name="connsiteX10" fmla="*/ 444500 w 2425700"/>
              <a:gd name="connsiteY10" fmla="*/ 366341 h 963241"/>
              <a:gd name="connsiteX0" fmla="*/ 444500 w 2267476"/>
              <a:gd name="connsiteY0" fmla="*/ 366960 h 963860"/>
              <a:gd name="connsiteX1" fmla="*/ 0 w 2267476"/>
              <a:gd name="connsiteY1" fmla="*/ 811460 h 963860"/>
              <a:gd name="connsiteX2" fmla="*/ 1054100 w 2267476"/>
              <a:gd name="connsiteY2" fmla="*/ 963860 h 963860"/>
              <a:gd name="connsiteX3" fmla="*/ 1955800 w 2267476"/>
              <a:gd name="connsiteY3" fmla="*/ 722560 h 963860"/>
              <a:gd name="connsiteX4" fmla="*/ 2236851 w 2267476"/>
              <a:gd name="connsiteY4" fmla="*/ 383354 h 963860"/>
              <a:gd name="connsiteX5" fmla="*/ 2222500 w 2267476"/>
              <a:gd name="connsiteY5" fmla="*/ 11360 h 963860"/>
              <a:gd name="connsiteX6" fmla="*/ 1689130 w 2267476"/>
              <a:gd name="connsiteY6" fmla="*/ 91485 h 963860"/>
              <a:gd name="connsiteX7" fmla="*/ 1038218 w 2267476"/>
              <a:gd name="connsiteY7" fmla="*/ 92176 h 963860"/>
              <a:gd name="connsiteX8" fmla="*/ 798508 w 2267476"/>
              <a:gd name="connsiteY8" fmla="*/ 254968 h 963860"/>
              <a:gd name="connsiteX9" fmla="*/ 696939 w 2267476"/>
              <a:gd name="connsiteY9" fmla="*/ 244115 h 963860"/>
              <a:gd name="connsiteX10" fmla="*/ 444500 w 2267476"/>
              <a:gd name="connsiteY10" fmla="*/ 366960 h 963860"/>
              <a:gd name="connsiteX0" fmla="*/ 444500 w 2267476"/>
              <a:gd name="connsiteY0" fmla="*/ 366960 h 963860"/>
              <a:gd name="connsiteX1" fmla="*/ 0 w 2267476"/>
              <a:gd name="connsiteY1" fmla="*/ 811460 h 963860"/>
              <a:gd name="connsiteX2" fmla="*/ 1054100 w 2267476"/>
              <a:gd name="connsiteY2" fmla="*/ 963860 h 963860"/>
              <a:gd name="connsiteX3" fmla="*/ 1955800 w 2267476"/>
              <a:gd name="connsiteY3" fmla="*/ 722560 h 963860"/>
              <a:gd name="connsiteX4" fmla="*/ 2236851 w 2267476"/>
              <a:gd name="connsiteY4" fmla="*/ 383354 h 963860"/>
              <a:gd name="connsiteX5" fmla="*/ 2222500 w 2267476"/>
              <a:gd name="connsiteY5" fmla="*/ 11360 h 963860"/>
              <a:gd name="connsiteX6" fmla="*/ 1689130 w 2267476"/>
              <a:gd name="connsiteY6" fmla="*/ 91485 h 963860"/>
              <a:gd name="connsiteX7" fmla="*/ 1038218 w 2267476"/>
              <a:gd name="connsiteY7" fmla="*/ 92176 h 963860"/>
              <a:gd name="connsiteX8" fmla="*/ 798508 w 2267476"/>
              <a:gd name="connsiteY8" fmla="*/ 254968 h 963860"/>
              <a:gd name="connsiteX9" fmla="*/ 696939 w 2267476"/>
              <a:gd name="connsiteY9" fmla="*/ 244115 h 963860"/>
              <a:gd name="connsiteX10" fmla="*/ 444500 w 2267476"/>
              <a:gd name="connsiteY10" fmla="*/ 366960 h 963860"/>
              <a:gd name="connsiteX0" fmla="*/ 444500 w 2269239"/>
              <a:gd name="connsiteY0" fmla="*/ 366960 h 963860"/>
              <a:gd name="connsiteX1" fmla="*/ 0 w 2269239"/>
              <a:gd name="connsiteY1" fmla="*/ 811460 h 963860"/>
              <a:gd name="connsiteX2" fmla="*/ 1054100 w 2269239"/>
              <a:gd name="connsiteY2" fmla="*/ 963860 h 963860"/>
              <a:gd name="connsiteX3" fmla="*/ 2155758 w 2269239"/>
              <a:gd name="connsiteY3" fmla="*/ 863646 h 963860"/>
              <a:gd name="connsiteX4" fmla="*/ 2236851 w 2269239"/>
              <a:gd name="connsiteY4" fmla="*/ 383354 h 963860"/>
              <a:gd name="connsiteX5" fmla="*/ 2222500 w 2269239"/>
              <a:gd name="connsiteY5" fmla="*/ 11360 h 963860"/>
              <a:gd name="connsiteX6" fmla="*/ 1689130 w 2269239"/>
              <a:gd name="connsiteY6" fmla="*/ 91485 h 963860"/>
              <a:gd name="connsiteX7" fmla="*/ 1038218 w 2269239"/>
              <a:gd name="connsiteY7" fmla="*/ 92176 h 963860"/>
              <a:gd name="connsiteX8" fmla="*/ 798508 w 2269239"/>
              <a:gd name="connsiteY8" fmla="*/ 254968 h 963860"/>
              <a:gd name="connsiteX9" fmla="*/ 696939 w 2269239"/>
              <a:gd name="connsiteY9" fmla="*/ 244115 h 963860"/>
              <a:gd name="connsiteX10" fmla="*/ 444500 w 2269239"/>
              <a:gd name="connsiteY10" fmla="*/ 366960 h 963860"/>
              <a:gd name="connsiteX0" fmla="*/ 444500 w 2279687"/>
              <a:gd name="connsiteY0" fmla="*/ 366960 h 963860"/>
              <a:gd name="connsiteX1" fmla="*/ 0 w 2279687"/>
              <a:gd name="connsiteY1" fmla="*/ 811460 h 963860"/>
              <a:gd name="connsiteX2" fmla="*/ 1054100 w 2279687"/>
              <a:gd name="connsiteY2" fmla="*/ 963860 h 963860"/>
              <a:gd name="connsiteX3" fmla="*/ 2155758 w 2279687"/>
              <a:gd name="connsiteY3" fmla="*/ 863646 h 963860"/>
              <a:gd name="connsiteX4" fmla="*/ 2236851 w 2279687"/>
              <a:gd name="connsiteY4" fmla="*/ 383354 h 963860"/>
              <a:gd name="connsiteX5" fmla="*/ 2222500 w 2279687"/>
              <a:gd name="connsiteY5" fmla="*/ 11360 h 963860"/>
              <a:gd name="connsiteX6" fmla="*/ 1689130 w 2279687"/>
              <a:gd name="connsiteY6" fmla="*/ 91485 h 963860"/>
              <a:gd name="connsiteX7" fmla="*/ 1038218 w 2279687"/>
              <a:gd name="connsiteY7" fmla="*/ 92176 h 963860"/>
              <a:gd name="connsiteX8" fmla="*/ 798508 w 2279687"/>
              <a:gd name="connsiteY8" fmla="*/ 254968 h 963860"/>
              <a:gd name="connsiteX9" fmla="*/ 696939 w 2279687"/>
              <a:gd name="connsiteY9" fmla="*/ 244115 h 963860"/>
              <a:gd name="connsiteX10" fmla="*/ 444500 w 2279687"/>
              <a:gd name="connsiteY10" fmla="*/ 366960 h 963860"/>
              <a:gd name="connsiteX0" fmla="*/ 444500 w 2279687"/>
              <a:gd name="connsiteY0" fmla="*/ 366960 h 963860"/>
              <a:gd name="connsiteX1" fmla="*/ 0 w 2279687"/>
              <a:gd name="connsiteY1" fmla="*/ 811460 h 963860"/>
              <a:gd name="connsiteX2" fmla="*/ 1054100 w 2279687"/>
              <a:gd name="connsiteY2" fmla="*/ 963860 h 963860"/>
              <a:gd name="connsiteX3" fmla="*/ 2155758 w 2279687"/>
              <a:gd name="connsiteY3" fmla="*/ 863646 h 963860"/>
              <a:gd name="connsiteX4" fmla="*/ 2236851 w 2279687"/>
              <a:gd name="connsiteY4" fmla="*/ 383354 h 963860"/>
              <a:gd name="connsiteX5" fmla="*/ 2222500 w 2279687"/>
              <a:gd name="connsiteY5" fmla="*/ 11360 h 963860"/>
              <a:gd name="connsiteX6" fmla="*/ 1689130 w 2279687"/>
              <a:gd name="connsiteY6" fmla="*/ 91485 h 963860"/>
              <a:gd name="connsiteX7" fmla="*/ 1038218 w 2279687"/>
              <a:gd name="connsiteY7" fmla="*/ 92176 h 963860"/>
              <a:gd name="connsiteX8" fmla="*/ 798508 w 2279687"/>
              <a:gd name="connsiteY8" fmla="*/ 254968 h 963860"/>
              <a:gd name="connsiteX9" fmla="*/ 696939 w 2279687"/>
              <a:gd name="connsiteY9" fmla="*/ 244115 h 963860"/>
              <a:gd name="connsiteX10" fmla="*/ 444500 w 2279687"/>
              <a:gd name="connsiteY10" fmla="*/ 366960 h 963860"/>
              <a:gd name="connsiteX0" fmla="*/ 444500 w 2279687"/>
              <a:gd name="connsiteY0" fmla="*/ 366960 h 898743"/>
              <a:gd name="connsiteX1" fmla="*/ 0 w 2279687"/>
              <a:gd name="connsiteY1" fmla="*/ 811460 h 898743"/>
              <a:gd name="connsiteX2" fmla="*/ 1009665 w 2279687"/>
              <a:gd name="connsiteY2" fmla="*/ 898743 h 898743"/>
              <a:gd name="connsiteX3" fmla="*/ 2155758 w 2279687"/>
              <a:gd name="connsiteY3" fmla="*/ 863646 h 898743"/>
              <a:gd name="connsiteX4" fmla="*/ 2236851 w 2279687"/>
              <a:gd name="connsiteY4" fmla="*/ 383354 h 898743"/>
              <a:gd name="connsiteX5" fmla="*/ 2222500 w 2279687"/>
              <a:gd name="connsiteY5" fmla="*/ 11360 h 898743"/>
              <a:gd name="connsiteX6" fmla="*/ 1689130 w 2279687"/>
              <a:gd name="connsiteY6" fmla="*/ 91485 h 898743"/>
              <a:gd name="connsiteX7" fmla="*/ 1038218 w 2279687"/>
              <a:gd name="connsiteY7" fmla="*/ 92176 h 898743"/>
              <a:gd name="connsiteX8" fmla="*/ 798508 w 2279687"/>
              <a:gd name="connsiteY8" fmla="*/ 254968 h 898743"/>
              <a:gd name="connsiteX9" fmla="*/ 696939 w 2279687"/>
              <a:gd name="connsiteY9" fmla="*/ 244115 h 898743"/>
              <a:gd name="connsiteX10" fmla="*/ 444500 w 2279687"/>
              <a:gd name="connsiteY10" fmla="*/ 366960 h 898743"/>
              <a:gd name="connsiteX0" fmla="*/ 444500 w 2279687"/>
              <a:gd name="connsiteY0" fmla="*/ 366960 h 927508"/>
              <a:gd name="connsiteX1" fmla="*/ 0 w 2279687"/>
              <a:gd name="connsiteY1" fmla="*/ 811460 h 927508"/>
              <a:gd name="connsiteX2" fmla="*/ 1009665 w 2279687"/>
              <a:gd name="connsiteY2" fmla="*/ 898743 h 927508"/>
              <a:gd name="connsiteX3" fmla="*/ 2155758 w 2279687"/>
              <a:gd name="connsiteY3" fmla="*/ 863646 h 927508"/>
              <a:gd name="connsiteX4" fmla="*/ 2236851 w 2279687"/>
              <a:gd name="connsiteY4" fmla="*/ 383354 h 927508"/>
              <a:gd name="connsiteX5" fmla="*/ 2222500 w 2279687"/>
              <a:gd name="connsiteY5" fmla="*/ 11360 h 927508"/>
              <a:gd name="connsiteX6" fmla="*/ 1689130 w 2279687"/>
              <a:gd name="connsiteY6" fmla="*/ 91485 h 927508"/>
              <a:gd name="connsiteX7" fmla="*/ 1038218 w 2279687"/>
              <a:gd name="connsiteY7" fmla="*/ 92176 h 927508"/>
              <a:gd name="connsiteX8" fmla="*/ 798508 w 2279687"/>
              <a:gd name="connsiteY8" fmla="*/ 254968 h 927508"/>
              <a:gd name="connsiteX9" fmla="*/ 696939 w 2279687"/>
              <a:gd name="connsiteY9" fmla="*/ 244115 h 927508"/>
              <a:gd name="connsiteX10" fmla="*/ 444500 w 2279687"/>
              <a:gd name="connsiteY10" fmla="*/ 366960 h 927508"/>
              <a:gd name="connsiteX0" fmla="*/ 444500 w 2279687"/>
              <a:gd name="connsiteY0" fmla="*/ 366960 h 927508"/>
              <a:gd name="connsiteX1" fmla="*/ 0 w 2279687"/>
              <a:gd name="connsiteY1" fmla="*/ 811460 h 927508"/>
              <a:gd name="connsiteX2" fmla="*/ 1009665 w 2279687"/>
              <a:gd name="connsiteY2" fmla="*/ 898743 h 927508"/>
              <a:gd name="connsiteX3" fmla="*/ 2155758 w 2279687"/>
              <a:gd name="connsiteY3" fmla="*/ 863646 h 927508"/>
              <a:gd name="connsiteX4" fmla="*/ 2236851 w 2279687"/>
              <a:gd name="connsiteY4" fmla="*/ 383354 h 927508"/>
              <a:gd name="connsiteX5" fmla="*/ 2222500 w 2279687"/>
              <a:gd name="connsiteY5" fmla="*/ 11360 h 927508"/>
              <a:gd name="connsiteX6" fmla="*/ 1689130 w 2279687"/>
              <a:gd name="connsiteY6" fmla="*/ 91485 h 927508"/>
              <a:gd name="connsiteX7" fmla="*/ 1038218 w 2279687"/>
              <a:gd name="connsiteY7" fmla="*/ 92176 h 927508"/>
              <a:gd name="connsiteX8" fmla="*/ 798508 w 2279687"/>
              <a:gd name="connsiteY8" fmla="*/ 254968 h 927508"/>
              <a:gd name="connsiteX9" fmla="*/ 696939 w 2279687"/>
              <a:gd name="connsiteY9" fmla="*/ 244115 h 927508"/>
              <a:gd name="connsiteX10" fmla="*/ 444500 w 2279687"/>
              <a:gd name="connsiteY10" fmla="*/ 366960 h 927508"/>
              <a:gd name="connsiteX0" fmla="*/ 311195 w 2146382"/>
              <a:gd name="connsiteY0" fmla="*/ 366960 h 924891"/>
              <a:gd name="connsiteX1" fmla="*/ 0 w 2146382"/>
              <a:gd name="connsiteY1" fmla="*/ 789755 h 924891"/>
              <a:gd name="connsiteX2" fmla="*/ 876360 w 2146382"/>
              <a:gd name="connsiteY2" fmla="*/ 898743 h 924891"/>
              <a:gd name="connsiteX3" fmla="*/ 2022453 w 2146382"/>
              <a:gd name="connsiteY3" fmla="*/ 863646 h 924891"/>
              <a:gd name="connsiteX4" fmla="*/ 2103546 w 2146382"/>
              <a:gd name="connsiteY4" fmla="*/ 383354 h 924891"/>
              <a:gd name="connsiteX5" fmla="*/ 2089195 w 2146382"/>
              <a:gd name="connsiteY5" fmla="*/ 11360 h 924891"/>
              <a:gd name="connsiteX6" fmla="*/ 1555825 w 2146382"/>
              <a:gd name="connsiteY6" fmla="*/ 91485 h 924891"/>
              <a:gd name="connsiteX7" fmla="*/ 904913 w 2146382"/>
              <a:gd name="connsiteY7" fmla="*/ 92176 h 924891"/>
              <a:gd name="connsiteX8" fmla="*/ 665203 w 2146382"/>
              <a:gd name="connsiteY8" fmla="*/ 254968 h 924891"/>
              <a:gd name="connsiteX9" fmla="*/ 563634 w 2146382"/>
              <a:gd name="connsiteY9" fmla="*/ 244115 h 924891"/>
              <a:gd name="connsiteX10" fmla="*/ 311195 w 2146382"/>
              <a:gd name="connsiteY10" fmla="*/ 366960 h 924891"/>
              <a:gd name="connsiteX0" fmla="*/ 311195 w 2146382"/>
              <a:gd name="connsiteY0" fmla="*/ 366960 h 954663"/>
              <a:gd name="connsiteX1" fmla="*/ 0 w 2146382"/>
              <a:gd name="connsiteY1" fmla="*/ 789755 h 954663"/>
              <a:gd name="connsiteX2" fmla="*/ 876360 w 2146382"/>
              <a:gd name="connsiteY2" fmla="*/ 898743 h 954663"/>
              <a:gd name="connsiteX3" fmla="*/ 2022453 w 2146382"/>
              <a:gd name="connsiteY3" fmla="*/ 863646 h 954663"/>
              <a:gd name="connsiteX4" fmla="*/ 2103546 w 2146382"/>
              <a:gd name="connsiteY4" fmla="*/ 383354 h 954663"/>
              <a:gd name="connsiteX5" fmla="*/ 2089195 w 2146382"/>
              <a:gd name="connsiteY5" fmla="*/ 11360 h 954663"/>
              <a:gd name="connsiteX6" fmla="*/ 1555825 w 2146382"/>
              <a:gd name="connsiteY6" fmla="*/ 91485 h 954663"/>
              <a:gd name="connsiteX7" fmla="*/ 904913 w 2146382"/>
              <a:gd name="connsiteY7" fmla="*/ 92176 h 954663"/>
              <a:gd name="connsiteX8" fmla="*/ 665203 w 2146382"/>
              <a:gd name="connsiteY8" fmla="*/ 254968 h 954663"/>
              <a:gd name="connsiteX9" fmla="*/ 563634 w 2146382"/>
              <a:gd name="connsiteY9" fmla="*/ 244115 h 954663"/>
              <a:gd name="connsiteX10" fmla="*/ 311195 w 2146382"/>
              <a:gd name="connsiteY10" fmla="*/ 366960 h 954663"/>
              <a:gd name="connsiteX0" fmla="*/ 312261 w 2147448"/>
              <a:gd name="connsiteY0" fmla="*/ 366960 h 954663"/>
              <a:gd name="connsiteX1" fmla="*/ 1066 w 2147448"/>
              <a:gd name="connsiteY1" fmla="*/ 789755 h 954663"/>
              <a:gd name="connsiteX2" fmla="*/ 877426 w 2147448"/>
              <a:gd name="connsiteY2" fmla="*/ 898743 h 954663"/>
              <a:gd name="connsiteX3" fmla="*/ 2023519 w 2147448"/>
              <a:gd name="connsiteY3" fmla="*/ 863646 h 954663"/>
              <a:gd name="connsiteX4" fmla="*/ 2104612 w 2147448"/>
              <a:gd name="connsiteY4" fmla="*/ 383354 h 954663"/>
              <a:gd name="connsiteX5" fmla="*/ 2090261 w 2147448"/>
              <a:gd name="connsiteY5" fmla="*/ 11360 h 954663"/>
              <a:gd name="connsiteX6" fmla="*/ 1556891 w 2147448"/>
              <a:gd name="connsiteY6" fmla="*/ 91485 h 954663"/>
              <a:gd name="connsiteX7" fmla="*/ 905979 w 2147448"/>
              <a:gd name="connsiteY7" fmla="*/ 92176 h 954663"/>
              <a:gd name="connsiteX8" fmla="*/ 666269 w 2147448"/>
              <a:gd name="connsiteY8" fmla="*/ 254968 h 954663"/>
              <a:gd name="connsiteX9" fmla="*/ 564700 w 2147448"/>
              <a:gd name="connsiteY9" fmla="*/ 244115 h 954663"/>
              <a:gd name="connsiteX10" fmla="*/ 312261 w 2147448"/>
              <a:gd name="connsiteY10" fmla="*/ 366960 h 954663"/>
              <a:gd name="connsiteX0" fmla="*/ 312261 w 2147448"/>
              <a:gd name="connsiteY0" fmla="*/ 366960 h 954663"/>
              <a:gd name="connsiteX1" fmla="*/ 1066 w 2147448"/>
              <a:gd name="connsiteY1" fmla="*/ 789755 h 954663"/>
              <a:gd name="connsiteX2" fmla="*/ 877426 w 2147448"/>
              <a:gd name="connsiteY2" fmla="*/ 898743 h 954663"/>
              <a:gd name="connsiteX3" fmla="*/ 2023519 w 2147448"/>
              <a:gd name="connsiteY3" fmla="*/ 863646 h 954663"/>
              <a:gd name="connsiteX4" fmla="*/ 2104612 w 2147448"/>
              <a:gd name="connsiteY4" fmla="*/ 383354 h 954663"/>
              <a:gd name="connsiteX5" fmla="*/ 2090261 w 2147448"/>
              <a:gd name="connsiteY5" fmla="*/ 11360 h 954663"/>
              <a:gd name="connsiteX6" fmla="*/ 1556891 w 2147448"/>
              <a:gd name="connsiteY6" fmla="*/ 91485 h 954663"/>
              <a:gd name="connsiteX7" fmla="*/ 912659 w 2147448"/>
              <a:gd name="connsiteY7" fmla="*/ 197219 h 954663"/>
              <a:gd name="connsiteX8" fmla="*/ 666269 w 2147448"/>
              <a:gd name="connsiteY8" fmla="*/ 254968 h 954663"/>
              <a:gd name="connsiteX9" fmla="*/ 564700 w 2147448"/>
              <a:gd name="connsiteY9" fmla="*/ 244115 h 954663"/>
              <a:gd name="connsiteX10" fmla="*/ 312261 w 2147448"/>
              <a:gd name="connsiteY10" fmla="*/ 366960 h 954663"/>
              <a:gd name="connsiteX0" fmla="*/ 149685 w 2149654"/>
              <a:gd name="connsiteY0" fmla="*/ 305685 h 954663"/>
              <a:gd name="connsiteX1" fmla="*/ 3272 w 2149654"/>
              <a:gd name="connsiteY1" fmla="*/ 789755 h 954663"/>
              <a:gd name="connsiteX2" fmla="*/ 879632 w 2149654"/>
              <a:gd name="connsiteY2" fmla="*/ 898743 h 954663"/>
              <a:gd name="connsiteX3" fmla="*/ 2025725 w 2149654"/>
              <a:gd name="connsiteY3" fmla="*/ 863646 h 954663"/>
              <a:gd name="connsiteX4" fmla="*/ 2106818 w 2149654"/>
              <a:gd name="connsiteY4" fmla="*/ 383354 h 954663"/>
              <a:gd name="connsiteX5" fmla="*/ 2092467 w 2149654"/>
              <a:gd name="connsiteY5" fmla="*/ 11360 h 954663"/>
              <a:gd name="connsiteX6" fmla="*/ 1559097 w 2149654"/>
              <a:gd name="connsiteY6" fmla="*/ 91485 h 954663"/>
              <a:gd name="connsiteX7" fmla="*/ 914865 w 2149654"/>
              <a:gd name="connsiteY7" fmla="*/ 197219 h 954663"/>
              <a:gd name="connsiteX8" fmla="*/ 668475 w 2149654"/>
              <a:gd name="connsiteY8" fmla="*/ 254968 h 954663"/>
              <a:gd name="connsiteX9" fmla="*/ 566906 w 2149654"/>
              <a:gd name="connsiteY9" fmla="*/ 244115 h 954663"/>
              <a:gd name="connsiteX10" fmla="*/ 149685 w 2149654"/>
              <a:gd name="connsiteY10" fmla="*/ 305685 h 954663"/>
              <a:gd name="connsiteX0" fmla="*/ 112335 w 2112304"/>
              <a:gd name="connsiteY0" fmla="*/ 305685 h 933157"/>
              <a:gd name="connsiteX1" fmla="*/ 6004 w 2112304"/>
              <a:gd name="connsiteY1" fmla="*/ 702220 h 933157"/>
              <a:gd name="connsiteX2" fmla="*/ 842282 w 2112304"/>
              <a:gd name="connsiteY2" fmla="*/ 898743 h 933157"/>
              <a:gd name="connsiteX3" fmla="*/ 1988375 w 2112304"/>
              <a:gd name="connsiteY3" fmla="*/ 863646 h 933157"/>
              <a:gd name="connsiteX4" fmla="*/ 2069468 w 2112304"/>
              <a:gd name="connsiteY4" fmla="*/ 383354 h 933157"/>
              <a:gd name="connsiteX5" fmla="*/ 2055117 w 2112304"/>
              <a:gd name="connsiteY5" fmla="*/ 11360 h 933157"/>
              <a:gd name="connsiteX6" fmla="*/ 1521747 w 2112304"/>
              <a:gd name="connsiteY6" fmla="*/ 91485 h 933157"/>
              <a:gd name="connsiteX7" fmla="*/ 877515 w 2112304"/>
              <a:gd name="connsiteY7" fmla="*/ 197219 h 933157"/>
              <a:gd name="connsiteX8" fmla="*/ 631125 w 2112304"/>
              <a:gd name="connsiteY8" fmla="*/ 254968 h 933157"/>
              <a:gd name="connsiteX9" fmla="*/ 529556 w 2112304"/>
              <a:gd name="connsiteY9" fmla="*/ 244115 h 933157"/>
              <a:gd name="connsiteX10" fmla="*/ 112335 w 2112304"/>
              <a:gd name="connsiteY10" fmla="*/ 305685 h 933157"/>
              <a:gd name="connsiteX0" fmla="*/ 112335 w 2112304"/>
              <a:gd name="connsiteY0" fmla="*/ 214200 h 841672"/>
              <a:gd name="connsiteX1" fmla="*/ 6004 w 2112304"/>
              <a:gd name="connsiteY1" fmla="*/ 610735 h 841672"/>
              <a:gd name="connsiteX2" fmla="*/ 842282 w 2112304"/>
              <a:gd name="connsiteY2" fmla="*/ 807258 h 841672"/>
              <a:gd name="connsiteX3" fmla="*/ 1988375 w 2112304"/>
              <a:gd name="connsiteY3" fmla="*/ 772161 h 841672"/>
              <a:gd name="connsiteX4" fmla="*/ 2069468 w 2112304"/>
              <a:gd name="connsiteY4" fmla="*/ 291869 h 841672"/>
              <a:gd name="connsiteX5" fmla="*/ 2026169 w 2112304"/>
              <a:gd name="connsiteY5" fmla="*/ 182483 h 841672"/>
              <a:gd name="connsiteX6" fmla="*/ 1521747 w 2112304"/>
              <a:gd name="connsiteY6" fmla="*/ 0 h 841672"/>
              <a:gd name="connsiteX7" fmla="*/ 877515 w 2112304"/>
              <a:gd name="connsiteY7" fmla="*/ 105734 h 841672"/>
              <a:gd name="connsiteX8" fmla="*/ 631125 w 2112304"/>
              <a:gd name="connsiteY8" fmla="*/ 163483 h 841672"/>
              <a:gd name="connsiteX9" fmla="*/ 529556 w 2112304"/>
              <a:gd name="connsiteY9" fmla="*/ 152630 h 841672"/>
              <a:gd name="connsiteX10" fmla="*/ 112335 w 2112304"/>
              <a:gd name="connsiteY10" fmla="*/ 214200 h 841672"/>
              <a:gd name="connsiteX0" fmla="*/ 112335 w 2138177"/>
              <a:gd name="connsiteY0" fmla="*/ 214200 h 841672"/>
              <a:gd name="connsiteX1" fmla="*/ 6004 w 2138177"/>
              <a:gd name="connsiteY1" fmla="*/ 610735 h 841672"/>
              <a:gd name="connsiteX2" fmla="*/ 842282 w 2138177"/>
              <a:gd name="connsiteY2" fmla="*/ 807258 h 841672"/>
              <a:gd name="connsiteX3" fmla="*/ 1988375 w 2138177"/>
              <a:gd name="connsiteY3" fmla="*/ 772161 h 841672"/>
              <a:gd name="connsiteX4" fmla="*/ 2105097 w 2138177"/>
              <a:gd name="connsiteY4" fmla="*/ 440680 h 841672"/>
              <a:gd name="connsiteX5" fmla="*/ 2026169 w 2138177"/>
              <a:gd name="connsiteY5" fmla="*/ 182483 h 841672"/>
              <a:gd name="connsiteX6" fmla="*/ 1521747 w 2138177"/>
              <a:gd name="connsiteY6" fmla="*/ 0 h 841672"/>
              <a:gd name="connsiteX7" fmla="*/ 877515 w 2138177"/>
              <a:gd name="connsiteY7" fmla="*/ 105734 h 841672"/>
              <a:gd name="connsiteX8" fmla="*/ 631125 w 2138177"/>
              <a:gd name="connsiteY8" fmla="*/ 163483 h 841672"/>
              <a:gd name="connsiteX9" fmla="*/ 529556 w 2138177"/>
              <a:gd name="connsiteY9" fmla="*/ 152630 h 841672"/>
              <a:gd name="connsiteX10" fmla="*/ 112335 w 2138177"/>
              <a:gd name="connsiteY10" fmla="*/ 214200 h 841672"/>
              <a:gd name="connsiteX0" fmla="*/ 112335 w 2131490"/>
              <a:gd name="connsiteY0" fmla="*/ 214200 h 982247"/>
              <a:gd name="connsiteX1" fmla="*/ 6004 w 2131490"/>
              <a:gd name="connsiteY1" fmla="*/ 610735 h 982247"/>
              <a:gd name="connsiteX2" fmla="*/ 842282 w 2131490"/>
              <a:gd name="connsiteY2" fmla="*/ 807258 h 982247"/>
              <a:gd name="connsiteX3" fmla="*/ 1952746 w 2131490"/>
              <a:gd name="connsiteY3" fmla="*/ 982247 h 982247"/>
              <a:gd name="connsiteX4" fmla="*/ 2105097 w 2131490"/>
              <a:gd name="connsiteY4" fmla="*/ 440680 h 982247"/>
              <a:gd name="connsiteX5" fmla="*/ 2026169 w 2131490"/>
              <a:gd name="connsiteY5" fmla="*/ 182483 h 982247"/>
              <a:gd name="connsiteX6" fmla="*/ 1521747 w 2131490"/>
              <a:gd name="connsiteY6" fmla="*/ 0 h 982247"/>
              <a:gd name="connsiteX7" fmla="*/ 877515 w 2131490"/>
              <a:gd name="connsiteY7" fmla="*/ 105734 h 982247"/>
              <a:gd name="connsiteX8" fmla="*/ 631125 w 2131490"/>
              <a:gd name="connsiteY8" fmla="*/ 163483 h 982247"/>
              <a:gd name="connsiteX9" fmla="*/ 529556 w 2131490"/>
              <a:gd name="connsiteY9" fmla="*/ 152630 h 982247"/>
              <a:gd name="connsiteX10" fmla="*/ 112335 w 2131490"/>
              <a:gd name="connsiteY10" fmla="*/ 214200 h 982247"/>
              <a:gd name="connsiteX0" fmla="*/ 112335 w 2131490"/>
              <a:gd name="connsiteY0" fmla="*/ 214200 h 982247"/>
              <a:gd name="connsiteX1" fmla="*/ 6004 w 2131490"/>
              <a:gd name="connsiteY1" fmla="*/ 610735 h 982247"/>
              <a:gd name="connsiteX2" fmla="*/ 842282 w 2131490"/>
              <a:gd name="connsiteY2" fmla="*/ 807258 h 982247"/>
              <a:gd name="connsiteX3" fmla="*/ 1952746 w 2131490"/>
              <a:gd name="connsiteY3" fmla="*/ 982247 h 982247"/>
              <a:gd name="connsiteX4" fmla="*/ 2105097 w 2131490"/>
              <a:gd name="connsiteY4" fmla="*/ 440680 h 982247"/>
              <a:gd name="connsiteX5" fmla="*/ 2026169 w 2131490"/>
              <a:gd name="connsiteY5" fmla="*/ 182483 h 982247"/>
              <a:gd name="connsiteX6" fmla="*/ 1521747 w 2131490"/>
              <a:gd name="connsiteY6" fmla="*/ 0 h 982247"/>
              <a:gd name="connsiteX7" fmla="*/ 877515 w 2131490"/>
              <a:gd name="connsiteY7" fmla="*/ 105734 h 982247"/>
              <a:gd name="connsiteX8" fmla="*/ 631125 w 2131490"/>
              <a:gd name="connsiteY8" fmla="*/ 163483 h 982247"/>
              <a:gd name="connsiteX9" fmla="*/ 529556 w 2131490"/>
              <a:gd name="connsiteY9" fmla="*/ 152630 h 982247"/>
              <a:gd name="connsiteX10" fmla="*/ 112335 w 2131490"/>
              <a:gd name="connsiteY10" fmla="*/ 214200 h 982247"/>
              <a:gd name="connsiteX0" fmla="*/ 112335 w 2131490"/>
              <a:gd name="connsiteY0" fmla="*/ 214200 h 982247"/>
              <a:gd name="connsiteX1" fmla="*/ 6004 w 2131490"/>
              <a:gd name="connsiteY1" fmla="*/ 610735 h 982247"/>
              <a:gd name="connsiteX2" fmla="*/ 826695 w 2131490"/>
              <a:gd name="connsiteY2" fmla="*/ 728476 h 982247"/>
              <a:gd name="connsiteX3" fmla="*/ 1952746 w 2131490"/>
              <a:gd name="connsiteY3" fmla="*/ 982247 h 982247"/>
              <a:gd name="connsiteX4" fmla="*/ 2105097 w 2131490"/>
              <a:gd name="connsiteY4" fmla="*/ 440680 h 982247"/>
              <a:gd name="connsiteX5" fmla="*/ 2026169 w 2131490"/>
              <a:gd name="connsiteY5" fmla="*/ 182483 h 982247"/>
              <a:gd name="connsiteX6" fmla="*/ 1521747 w 2131490"/>
              <a:gd name="connsiteY6" fmla="*/ 0 h 982247"/>
              <a:gd name="connsiteX7" fmla="*/ 877515 w 2131490"/>
              <a:gd name="connsiteY7" fmla="*/ 105734 h 982247"/>
              <a:gd name="connsiteX8" fmla="*/ 631125 w 2131490"/>
              <a:gd name="connsiteY8" fmla="*/ 163483 h 982247"/>
              <a:gd name="connsiteX9" fmla="*/ 529556 w 2131490"/>
              <a:gd name="connsiteY9" fmla="*/ 152630 h 982247"/>
              <a:gd name="connsiteX10" fmla="*/ 112335 w 2131490"/>
              <a:gd name="connsiteY10" fmla="*/ 214200 h 982247"/>
              <a:gd name="connsiteX0" fmla="*/ 112335 w 2131490"/>
              <a:gd name="connsiteY0" fmla="*/ 108466 h 876513"/>
              <a:gd name="connsiteX1" fmla="*/ 6004 w 2131490"/>
              <a:gd name="connsiteY1" fmla="*/ 505001 h 876513"/>
              <a:gd name="connsiteX2" fmla="*/ 826695 w 2131490"/>
              <a:gd name="connsiteY2" fmla="*/ 622742 h 876513"/>
              <a:gd name="connsiteX3" fmla="*/ 1952746 w 2131490"/>
              <a:gd name="connsiteY3" fmla="*/ 876513 h 876513"/>
              <a:gd name="connsiteX4" fmla="*/ 2105097 w 2131490"/>
              <a:gd name="connsiteY4" fmla="*/ 334946 h 876513"/>
              <a:gd name="connsiteX5" fmla="*/ 2026169 w 2131490"/>
              <a:gd name="connsiteY5" fmla="*/ 76749 h 876513"/>
              <a:gd name="connsiteX6" fmla="*/ 1510613 w 2131490"/>
              <a:gd name="connsiteY6" fmla="*/ 104352 h 876513"/>
              <a:gd name="connsiteX7" fmla="*/ 877515 w 2131490"/>
              <a:gd name="connsiteY7" fmla="*/ 0 h 876513"/>
              <a:gd name="connsiteX8" fmla="*/ 631125 w 2131490"/>
              <a:gd name="connsiteY8" fmla="*/ 57749 h 876513"/>
              <a:gd name="connsiteX9" fmla="*/ 529556 w 2131490"/>
              <a:gd name="connsiteY9" fmla="*/ 46896 h 876513"/>
              <a:gd name="connsiteX10" fmla="*/ 112335 w 2131490"/>
              <a:gd name="connsiteY10" fmla="*/ 108466 h 876513"/>
              <a:gd name="connsiteX0" fmla="*/ 112335 w 2131490"/>
              <a:gd name="connsiteY0" fmla="*/ 61570 h 829617"/>
              <a:gd name="connsiteX1" fmla="*/ 6004 w 2131490"/>
              <a:gd name="connsiteY1" fmla="*/ 458105 h 829617"/>
              <a:gd name="connsiteX2" fmla="*/ 826695 w 2131490"/>
              <a:gd name="connsiteY2" fmla="*/ 575846 h 829617"/>
              <a:gd name="connsiteX3" fmla="*/ 1952746 w 2131490"/>
              <a:gd name="connsiteY3" fmla="*/ 829617 h 829617"/>
              <a:gd name="connsiteX4" fmla="*/ 2105097 w 2131490"/>
              <a:gd name="connsiteY4" fmla="*/ 288050 h 829617"/>
              <a:gd name="connsiteX5" fmla="*/ 2026169 w 2131490"/>
              <a:gd name="connsiteY5" fmla="*/ 29853 h 829617"/>
              <a:gd name="connsiteX6" fmla="*/ 1510613 w 2131490"/>
              <a:gd name="connsiteY6" fmla="*/ 57456 h 829617"/>
              <a:gd name="connsiteX7" fmla="*/ 870835 w 2131490"/>
              <a:gd name="connsiteY7" fmla="*/ 40640 h 829617"/>
              <a:gd name="connsiteX8" fmla="*/ 631125 w 2131490"/>
              <a:gd name="connsiteY8" fmla="*/ 10853 h 829617"/>
              <a:gd name="connsiteX9" fmla="*/ 529556 w 2131490"/>
              <a:gd name="connsiteY9" fmla="*/ 0 h 829617"/>
              <a:gd name="connsiteX10" fmla="*/ 112335 w 2131490"/>
              <a:gd name="connsiteY10" fmla="*/ 61570 h 829617"/>
              <a:gd name="connsiteX0" fmla="*/ 112335 w 2131490"/>
              <a:gd name="connsiteY0" fmla="*/ 61570 h 829617"/>
              <a:gd name="connsiteX1" fmla="*/ 6004 w 2131490"/>
              <a:gd name="connsiteY1" fmla="*/ 458105 h 829617"/>
              <a:gd name="connsiteX2" fmla="*/ 826695 w 2131490"/>
              <a:gd name="connsiteY2" fmla="*/ 575846 h 829617"/>
              <a:gd name="connsiteX3" fmla="*/ 1952746 w 2131490"/>
              <a:gd name="connsiteY3" fmla="*/ 829617 h 829617"/>
              <a:gd name="connsiteX4" fmla="*/ 2105097 w 2131490"/>
              <a:gd name="connsiteY4" fmla="*/ 288050 h 829617"/>
              <a:gd name="connsiteX5" fmla="*/ 2026169 w 2131490"/>
              <a:gd name="connsiteY5" fmla="*/ 29853 h 829617"/>
              <a:gd name="connsiteX6" fmla="*/ 1510613 w 2131490"/>
              <a:gd name="connsiteY6" fmla="*/ 57456 h 829617"/>
              <a:gd name="connsiteX7" fmla="*/ 870835 w 2131490"/>
              <a:gd name="connsiteY7" fmla="*/ 40640 h 829617"/>
              <a:gd name="connsiteX8" fmla="*/ 626672 w 2131490"/>
              <a:gd name="connsiteY8" fmla="*/ 72128 h 829617"/>
              <a:gd name="connsiteX9" fmla="*/ 529556 w 2131490"/>
              <a:gd name="connsiteY9" fmla="*/ 0 h 829617"/>
              <a:gd name="connsiteX10" fmla="*/ 112335 w 2131490"/>
              <a:gd name="connsiteY10" fmla="*/ 61570 h 829617"/>
              <a:gd name="connsiteX0" fmla="*/ 112335 w 2131490"/>
              <a:gd name="connsiteY0" fmla="*/ 47936 h 815983"/>
              <a:gd name="connsiteX1" fmla="*/ 6004 w 2131490"/>
              <a:gd name="connsiteY1" fmla="*/ 444471 h 815983"/>
              <a:gd name="connsiteX2" fmla="*/ 826695 w 2131490"/>
              <a:gd name="connsiteY2" fmla="*/ 562212 h 815983"/>
              <a:gd name="connsiteX3" fmla="*/ 1952746 w 2131490"/>
              <a:gd name="connsiteY3" fmla="*/ 815983 h 815983"/>
              <a:gd name="connsiteX4" fmla="*/ 2105097 w 2131490"/>
              <a:gd name="connsiteY4" fmla="*/ 274416 h 815983"/>
              <a:gd name="connsiteX5" fmla="*/ 2026169 w 2131490"/>
              <a:gd name="connsiteY5" fmla="*/ 16219 h 815983"/>
              <a:gd name="connsiteX6" fmla="*/ 1510613 w 2131490"/>
              <a:gd name="connsiteY6" fmla="*/ 43822 h 815983"/>
              <a:gd name="connsiteX7" fmla="*/ 870835 w 2131490"/>
              <a:gd name="connsiteY7" fmla="*/ 27006 h 815983"/>
              <a:gd name="connsiteX8" fmla="*/ 626672 w 2131490"/>
              <a:gd name="connsiteY8" fmla="*/ 58494 h 815983"/>
              <a:gd name="connsiteX9" fmla="*/ 433804 w 2131490"/>
              <a:gd name="connsiteY9" fmla="*/ 117670 h 815983"/>
              <a:gd name="connsiteX10" fmla="*/ 112335 w 2131490"/>
              <a:gd name="connsiteY10" fmla="*/ 47936 h 815983"/>
              <a:gd name="connsiteX0" fmla="*/ 112335 w 2131490"/>
              <a:gd name="connsiteY0" fmla="*/ 47936 h 815983"/>
              <a:gd name="connsiteX1" fmla="*/ 6004 w 2131490"/>
              <a:gd name="connsiteY1" fmla="*/ 444471 h 815983"/>
              <a:gd name="connsiteX2" fmla="*/ 826695 w 2131490"/>
              <a:gd name="connsiteY2" fmla="*/ 562212 h 815983"/>
              <a:gd name="connsiteX3" fmla="*/ 1952746 w 2131490"/>
              <a:gd name="connsiteY3" fmla="*/ 815983 h 815983"/>
              <a:gd name="connsiteX4" fmla="*/ 2105097 w 2131490"/>
              <a:gd name="connsiteY4" fmla="*/ 274416 h 815983"/>
              <a:gd name="connsiteX5" fmla="*/ 2026169 w 2131490"/>
              <a:gd name="connsiteY5" fmla="*/ 16219 h 815983"/>
              <a:gd name="connsiteX6" fmla="*/ 1510613 w 2131490"/>
              <a:gd name="connsiteY6" fmla="*/ 43822 h 815983"/>
              <a:gd name="connsiteX7" fmla="*/ 870835 w 2131490"/>
              <a:gd name="connsiteY7" fmla="*/ 27006 h 815983"/>
              <a:gd name="connsiteX8" fmla="*/ 626672 w 2131490"/>
              <a:gd name="connsiteY8" fmla="*/ 58494 h 815983"/>
              <a:gd name="connsiteX9" fmla="*/ 433804 w 2131490"/>
              <a:gd name="connsiteY9" fmla="*/ 117670 h 815983"/>
              <a:gd name="connsiteX10" fmla="*/ 112335 w 2131490"/>
              <a:gd name="connsiteY10" fmla="*/ 47936 h 815983"/>
              <a:gd name="connsiteX0" fmla="*/ 112335 w 2131490"/>
              <a:gd name="connsiteY0" fmla="*/ 47936 h 815983"/>
              <a:gd name="connsiteX1" fmla="*/ 6004 w 2131490"/>
              <a:gd name="connsiteY1" fmla="*/ 444471 h 815983"/>
              <a:gd name="connsiteX2" fmla="*/ 826695 w 2131490"/>
              <a:gd name="connsiteY2" fmla="*/ 562212 h 815983"/>
              <a:gd name="connsiteX3" fmla="*/ 1952746 w 2131490"/>
              <a:gd name="connsiteY3" fmla="*/ 815983 h 815983"/>
              <a:gd name="connsiteX4" fmla="*/ 2105097 w 2131490"/>
              <a:gd name="connsiteY4" fmla="*/ 274416 h 815983"/>
              <a:gd name="connsiteX5" fmla="*/ 2026169 w 2131490"/>
              <a:gd name="connsiteY5" fmla="*/ 16219 h 815983"/>
              <a:gd name="connsiteX6" fmla="*/ 1510613 w 2131490"/>
              <a:gd name="connsiteY6" fmla="*/ 43822 h 815983"/>
              <a:gd name="connsiteX7" fmla="*/ 870835 w 2131490"/>
              <a:gd name="connsiteY7" fmla="*/ 27006 h 815983"/>
              <a:gd name="connsiteX8" fmla="*/ 626672 w 2131490"/>
              <a:gd name="connsiteY8" fmla="*/ 58494 h 815983"/>
              <a:gd name="connsiteX9" fmla="*/ 433804 w 2131490"/>
              <a:gd name="connsiteY9" fmla="*/ 117670 h 815983"/>
              <a:gd name="connsiteX10" fmla="*/ 112335 w 2131490"/>
              <a:gd name="connsiteY10" fmla="*/ 47936 h 815983"/>
              <a:gd name="connsiteX0" fmla="*/ 112335 w 2131490"/>
              <a:gd name="connsiteY0" fmla="*/ 47936 h 815983"/>
              <a:gd name="connsiteX1" fmla="*/ 6004 w 2131490"/>
              <a:gd name="connsiteY1" fmla="*/ 444471 h 815983"/>
              <a:gd name="connsiteX2" fmla="*/ 1085559 w 2131490"/>
              <a:gd name="connsiteY2" fmla="*/ 496560 h 815983"/>
              <a:gd name="connsiteX3" fmla="*/ 1952746 w 2131490"/>
              <a:gd name="connsiteY3" fmla="*/ 815983 h 815983"/>
              <a:gd name="connsiteX4" fmla="*/ 2105097 w 2131490"/>
              <a:gd name="connsiteY4" fmla="*/ 274416 h 815983"/>
              <a:gd name="connsiteX5" fmla="*/ 2026169 w 2131490"/>
              <a:gd name="connsiteY5" fmla="*/ 16219 h 815983"/>
              <a:gd name="connsiteX6" fmla="*/ 1510613 w 2131490"/>
              <a:gd name="connsiteY6" fmla="*/ 43822 h 815983"/>
              <a:gd name="connsiteX7" fmla="*/ 870835 w 2131490"/>
              <a:gd name="connsiteY7" fmla="*/ 27006 h 815983"/>
              <a:gd name="connsiteX8" fmla="*/ 626672 w 2131490"/>
              <a:gd name="connsiteY8" fmla="*/ 58494 h 815983"/>
              <a:gd name="connsiteX9" fmla="*/ 433804 w 2131490"/>
              <a:gd name="connsiteY9" fmla="*/ 117670 h 815983"/>
              <a:gd name="connsiteX10" fmla="*/ 112335 w 2131490"/>
              <a:gd name="connsiteY10" fmla="*/ 47936 h 815983"/>
              <a:gd name="connsiteX0" fmla="*/ 112335 w 2131490"/>
              <a:gd name="connsiteY0" fmla="*/ 47936 h 815983"/>
              <a:gd name="connsiteX1" fmla="*/ 6004 w 2131490"/>
              <a:gd name="connsiteY1" fmla="*/ 444471 h 815983"/>
              <a:gd name="connsiteX2" fmla="*/ 1085559 w 2131490"/>
              <a:gd name="connsiteY2" fmla="*/ 496560 h 815983"/>
              <a:gd name="connsiteX3" fmla="*/ 1952746 w 2131490"/>
              <a:gd name="connsiteY3" fmla="*/ 815983 h 815983"/>
              <a:gd name="connsiteX4" fmla="*/ 2105097 w 2131490"/>
              <a:gd name="connsiteY4" fmla="*/ 274416 h 815983"/>
              <a:gd name="connsiteX5" fmla="*/ 2026169 w 2131490"/>
              <a:gd name="connsiteY5" fmla="*/ 16219 h 815983"/>
              <a:gd name="connsiteX6" fmla="*/ 1510613 w 2131490"/>
              <a:gd name="connsiteY6" fmla="*/ 43822 h 815983"/>
              <a:gd name="connsiteX7" fmla="*/ 870835 w 2131490"/>
              <a:gd name="connsiteY7" fmla="*/ 27006 h 815983"/>
              <a:gd name="connsiteX8" fmla="*/ 626672 w 2131490"/>
              <a:gd name="connsiteY8" fmla="*/ 58494 h 815983"/>
              <a:gd name="connsiteX9" fmla="*/ 433804 w 2131490"/>
              <a:gd name="connsiteY9" fmla="*/ 117670 h 815983"/>
              <a:gd name="connsiteX10" fmla="*/ 112335 w 2131490"/>
              <a:gd name="connsiteY10" fmla="*/ 47936 h 815983"/>
              <a:gd name="connsiteX0" fmla="*/ 112335 w 2131490"/>
              <a:gd name="connsiteY0" fmla="*/ 47936 h 815983"/>
              <a:gd name="connsiteX1" fmla="*/ 6004 w 2131490"/>
              <a:gd name="connsiteY1" fmla="*/ 444471 h 815983"/>
              <a:gd name="connsiteX2" fmla="*/ 1085559 w 2131490"/>
              <a:gd name="connsiteY2" fmla="*/ 496560 h 815983"/>
              <a:gd name="connsiteX3" fmla="*/ 1952746 w 2131490"/>
              <a:gd name="connsiteY3" fmla="*/ 815983 h 815983"/>
              <a:gd name="connsiteX4" fmla="*/ 2105097 w 2131490"/>
              <a:gd name="connsiteY4" fmla="*/ 274416 h 815983"/>
              <a:gd name="connsiteX5" fmla="*/ 2026169 w 2131490"/>
              <a:gd name="connsiteY5" fmla="*/ 16219 h 815983"/>
              <a:gd name="connsiteX6" fmla="*/ 1510613 w 2131490"/>
              <a:gd name="connsiteY6" fmla="*/ 43822 h 815983"/>
              <a:gd name="connsiteX7" fmla="*/ 870835 w 2131490"/>
              <a:gd name="connsiteY7" fmla="*/ 27006 h 815983"/>
              <a:gd name="connsiteX8" fmla="*/ 626672 w 2131490"/>
              <a:gd name="connsiteY8" fmla="*/ 58494 h 815983"/>
              <a:gd name="connsiteX9" fmla="*/ 433804 w 2131490"/>
              <a:gd name="connsiteY9" fmla="*/ 117670 h 815983"/>
              <a:gd name="connsiteX10" fmla="*/ 112335 w 2131490"/>
              <a:gd name="connsiteY10" fmla="*/ 47936 h 815983"/>
              <a:gd name="connsiteX0" fmla="*/ 112335 w 2131490"/>
              <a:gd name="connsiteY0" fmla="*/ 47936 h 815983"/>
              <a:gd name="connsiteX1" fmla="*/ 6004 w 2131490"/>
              <a:gd name="connsiteY1" fmla="*/ 444471 h 815983"/>
              <a:gd name="connsiteX2" fmla="*/ 1083889 w 2131490"/>
              <a:gd name="connsiteY2" fmla="*/ 529386 h 815983"/>
              <a:gd name="connsiteX3" fmla="*/ 1952746 w 2131490"/>
              <a:gd name="connsiteY3" fmla="*/ 815983 h 815983"/>
              <a:gd name="connsiteX4" fmla="*/ 2105097 w 2131490"/>
              <a:gd name="connsiteY4" fmla="*/ 274416 h 815983"/>
              <a:gd name="connsiteX5" fmla="*/ 2026169 w 2131490"/>
              <a:gd name="connsiteY5" fmla="*/ 16219 h 815983"/>
              <a:gd name="connsiteX6" fmla="*/ 1510613 w 2131490"/>
              <a:gd name="connsiteY6" fmla="*/ 43822 h 815983"/>
              <a:gd name="connsiteX7" fmla="*/ 870835 w 2131490"/>
              <a:gd name="connsiteY7" fmla="*/ 27006 h 815983"/>
              <a:gd name="connsiteX8" fmla="*/ 626672 w 2131490"/>
              <a:gd name="connsiteY8" fmla="*/ 58494 h 815983"/>
              <a:gd name="connsiteX9" fmla="*/ 433804 w 2131490"/>
              <a:gd name="connsiteY9" fmla="*/ 117670 h 815983"/>
              <a:gd name="connsiteX10" fmla="*/ 112335 w 2131490"/>
              <a:gd name="connsiteY10" fmla="*/ 47936 h 815983"/>
              <a:gd name="connsiteX0" fmla="*/ 112335 w 2131490"/>
              <a:gd name="connsiteY0" fmla="*/ 47936 h 815983"/>
              <a:gd name="connsiteX1" fmla="*/ 6004 w 2131490"/>
              <a:gd name="connsiteY1" fmla="*/ 444471 h 815983"/>
              <a:gd name="connsiteX2" fmla="*/ 1083889 w 2131490"/>
              <a:gd name="connsiteY2" fmla="*/ 529386 h 815983"/>
              <a:gd name="connsiteX3" fmla="*/ 1952746 w 2131490"/>
              <a:gd name="connsiteY3" fmla="*/ 815983 h 815983"/>
              <a:gd name="connsiteX4" fmla="*/ 2105097 w 2131490"/>
              <a:gd name="connsiteY4" fmla="*/ 274416 h 815983"/>
              <a:gd name="connsiteX5" fmla="*/ 2026169 w 2131490"/>
              <a:gd name="connsiteY5" fmla="*/ 16219 h 815983"/>
              <a:gd name="connsiteX6" fmla="*/ 1510613 w 2131490"/>
              <a:gd name="connsiteY6" fmla="*/ 43822 h 815983"/>
              <a:gd name="connsiteX7" fmla="*/ 870835 w 2131490"/>
              <a:gd name="connsiteY7" fmla="*/ 27006 h 815983"/>
              <a:gd name="connsiteX8" fmla="*/ 626672 w 2131490"/>
              <a:gd name="connsiteY8" fmla="*/ 58494 h 815983"/>
              <a:gd name="connsiteX9" fmla="*/ 433804 w 2131490"/>
              <a:gd name="connsiteY9" fmla="*/ 117670 h 815983"/>
              <a:gd name="connsiteX10" fmla="*/ 112335 w 2131490"/>
              <a:gd name="connsiteY10" fmla="*/ 47936 h 815983"/>
              <a:gd name="connsiteX0" fmla="*/ 112335 w 2131490"/>
              <a:gd name="connsiteY0" fmla="*/ 47936 h 815983"/>
              <a:gd name="connsiteX1" fmla="*/ 6004 w 2131490"/>
              <a:gd name="connsiteY1" fmla="*/ 444471 h 815983"/>
              <a:gd name="connsiteX2" fmla="*/ 1083889 w 2131490"/>
              <a:gd name="connsiteY2" fmla="*/ 529386 h 815983"/>
              <a:gd name="connsiteX3" fmla="*/ 1952746 w 2131490"/>
              <a:gd name="connsiteY3" fmla="*/ 815983 h 815983"/>
              <a:gd name="connsiteX4" fmla="*/ 2105097 w 2131490"/>
              <a:gd name="connsiteY4" fmla="*/ 274416 h 815983"/>
              <a:gd name="connsiteX5" fmla="*/ 2026169 w 2131490"/>
              <a:gd name="connsiteY5" fmla="*/ 16219 h 815983"/>
              <a:gd name="connsiteX6" fmla="*/ 1510613 w 2131490"/>
              <a:gd name="connsiteY6" fmla="*/ 43822 h 815983"/>
              <a:gd name="connsiteX7" fmla="*/ 870835 w 2131490"/>
              <a:gd name="connsiteY7" fmla="*/ 27006 h 815983"/>
              <a:gd name="connsiteX8" fmla="*/ 626672 w 2131490"/>
              <a:gd name="connsiteY8" fmla="*/ 58494 h 815983"/>
              <a:gd name="connsiteX9" fmla="*/ 433804 w 2131490"/>
              <a:gd name="connsiteY9" fmla="*/ 117670 h 815983"/>
              <a:gd name="connsiteX10" fmla="*/ 112335 w 2131490"/>
              <a:gd name="connsiteY10" fmla="*/ 47936 h 8159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131490" h="815983">
                <a:moveTo>
                  <a:pt x="112335" y="47936"/>
                </a:moveTo>
                <a:cubicBezTo>
                  <a:pt x="8603" y="188868"/>
                  <a:pt x="-12460" y="238423"/>
                  <a:pt x="6004" y="444471"/>
                </a:cubicBezTo>
                <a:cubicBezTo>
                  <a:pt x="198145" y="636357"/>
                  <a:pt x="760620" y="534326"/>
                  <a:pt x="1083889" y="529386"/>
                </a:cubicBezTo>
                <a:cubicBezTo>
                  <a:pt x="1393895" y="532422"/>
                  <a:pt x="1627937" y="545826"/>
                  <a:pt x="1952746" y="815983"/>
                </a:cubicBezTo>
                <a:cubicBezTo>
                  <a:pt x="2090865" y="757178"/>
                  <a:pt x="2178045" y="344074"/>
                  <a:pt x="2105097" y="274416"/>
                </a:cubicBezTo>
                <a:cubicBezTo>
                  <a:pt x="2037364" y="143183"/>
                  <a:pt x="2149445" y="-58751"/>
                  <a:pt x="2026169" y="16219"/>
                </a:cubicBezTo>
                <a:cubicBezTo>
                  <a:pt x="1848379" y="42927"/>
                  <a:pt x="1688428" y="179549"/>
                  <a:pt x="1510613" y="43822"/>
                </a:cubicBezTo>
                <a:cubicBezTo>
                  <a:pt x="1278805" y="138558"/>
                  <a:pt x="1113726" y="70187"/>
                  <a:pt x="870835" y="27006"/>
                </a:cubicBezTo>
                <a:lnTo>
                  <a:pt x="626672" y="58494"/>
                </a:lnTo>
                <a:lnTo>
                  <a:pt x="433804" y="117670"/>
                </a:lnTo>
                <a:lnTo>
                  <a:pt x="112335" y="47936"/>
                </a:ln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nvGrpSpPr>
          <p:cNvPr id="276" name="Group 275">
            <a:extLst>
              <a:ext uri="{FF2B5EF4-FFF2-40B4-BE49-F238E27FC236}">
                <a16:creationId xmlns:a16="http://schemas.microsoft.com/office/drawing/2014/main" id="{4BA3F78A-EA9F-8040-B9A9-1E8175F0FDC3}"/>
              </a:ext>
            </a:extLst>
          </p:cNvPr>
          <p:cNvGrpSpPr/>
          <p:nvPr/>
        </p:nvGrpSpPr>
        <p:grpSpPr>
          <a:xfrm>
            <a:off x="4615018" y="4244094"/>
            <a:ext cx="354584" cy="343325"/>
            <a:chOff x="5456753" y="5025425"/>
            <a:chExt cx="646800" cy="582262"/>
          </a:xfrm>
        </p:grpSpPr>
        <p:pic>
          <p:nvPicPr>
            <p:cNvPr id="274" name="Graphic 273" descr="Mining tools">
              <a:extLst>
                <a:ext uri="{FF2B5EF4-FFF2-40B4-BE49-F238E27FC236}">
                  <a16:creationId xmlns:a16="http://schemas.microsoft.com/office/drawing/2014/main" id="{D5C6EDBB-2396-2C42-8F94-4CFFFBFFF8F8}"/>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5547207" y="5025425"/>
              <a:ext cx="359943" cy="359943"/>
            </a:xfrm>
            <a:prstGeom prst="rect">
              <a:avLst/>
            </a:prstGeom>
          </p:spPr>
        </p:pic>
        <p:sp>
          <p:nvSpPr>
            <p:cNvPr id="275" name="TextBox 274">
              <a:extLst>
                <a:ext uri="{FF2B5EF4-FFF2-40B4-BE49-F238E27FC236}">
                  <a16:creationId xmlns:a16="http://schemas.microsoft.com/office/drawing/2014/main" id="{1654DF9E-BBBE-034E-9438-9177B97E9B01}"/>
                </a:ext>
              </a:extLst>
            </p:cNvPr>
            <p:cNvSpPr txBox="1"/>
            <p:nvPr/>
          </p:nvSpPr>
          <p:spPr>
            <a:xfrm>
              <a:off x="5456753" y="5294503"/>
              <a:ext cx="646800" cy="313184"/>
            </a:xfrm>
            <a:prstGeom prst="rect">
              <a:avLst/>
            </a:prstGeom>
            <a:noFill/>
          </p:spPr>
          <p:txBody>
            <a:bodyPr wrap="none" rtlCol="0">
              <a:spAutoFit/>
            </a:bodyPr>
            <a:lstStyle/>
            <a:p>
              <a:r>
                <a:rPr lang="en-US" sz="600" dirty="0">
                  <a:solidFill>
                    <a:schemeClr val="bg1"/>
                  </a:solidFill>
                  <a:latin typeface="Century Gothic" panose="020B0502020202020204" pitchFamily="34" charset="0"/>
                </a:rPr>
                <a:t>M&amp;E</a:t>
              </a:r>
            </a:p>
          </p:txBody>
        </p:sp>
      </p:grpSp>
      <p:sp>
        <p:nvSpPr>
          <p:cNvPr id="145" name="TextBox 144">
            <a:extLst>
              <a:ext uri="{FF2B5EF4-FFF2-40B4-BE49-F238E27FC236}">
                <a16:creationId xmlns:a16="http://schemas.microsoft.com/office/drawing/2014/main" id="{491ED71F-DD39-3344-9739-829350AF73C3}"/>
              </a:ext>
            </a:extLst>
          </p:cNvPr>
          <p:cNvSpPr txBox="1"/>
          <p:nvPr/>
        </p:nvSpPr>
        <p:spPr>
          <a:xfrm rot="16200000">
            <a:off x="2943886" y="3063973"/>
            <a:ext cx="1001408" cy="369332"/>
          </a:xfrm>
          <a:prstGeom prst="rect">
            <a:avLst/>
          </a:prstGeom>
          <a:noFill/>
        </p:spPr>
        <p:txBody>
          <a:bodyPr wrap="square" rtlCol="0">
            <a:spAutoFit/>
          </a:bodyPr>
          <a:lstStyle/>
          <a:p>
            <a:pPr algn="ctr"/>
            <a:r>
              <a:rPr lang="en-US" sz="600" b="1" dirty="0">
                <a:solidFill>
                  <a:schemeClr val="bg1"/>
                </a:solidFill>
                <a:latin typeface="Century Gothic" panose="020B0502020202020204" pitchFamily="34" charset="0"/>
              </a:rPr>
              <a:t>CalSAWS </a:t>
            </a:r>
          </a:p>
          <a:p>
            <a:pPr algn="ctr"/>
            <a:r>
              <a:rPr lang="en-US" sz="600" b="1" dirty="0">
                <a:solidFill>
                  <a:schemeClr val="bg1"/>
                </a:solidFill>
                <a:latin typeface="Century Gothic" panose="020B0502020202020204" pitchFamily="34" charset="0"/>
              </a:rPr>
              <a:t>Expanded  Application</a:t>
            </a:r>
          </a:p>
        </p:txBody>
      </p:sp>
      <p:sp>
        <p:nvSpPr>
          <p:cNvPr id="147" name="Rounded Rectangle 146">
            <a:extLst>
              <a:ext uri="{FF2B5EF4-FFF2-40B4-BE49-F238E27FC236}">
                <a16:creationId xmlns:a16="http://schemas.microsoft.com/office/drawing/2014/main" id="{72289918-7686-EA40-8A48-4C9529F127FC}"/>
              </a:ext>
            </a:extLst>
          </p:cNvPr>
          <p:cNvSpPr/>
          <p:nvPr/>
        </p:nvSpPr>
        <p:spPr>
          <a:xfrm>
            <a:off x="3317632" y="4561812"/>
            <a:ext cx="501316" cy="152249"/>
          </a:xfrm>
          <a:prstGeom prst="round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50" b="1" dirty="0">
                <a:solidFill>
                  <a:schemeClr val="bg1"/>
                </a:solidFill>
                <a:latin typeface="Century Gothic" panose="020B0502020202020204" pitchFamily="34" charset="0"/>
              </a:rPr>
              <a:t>CalWORKs</a:t>
            </a:r>
          </a:p>
        </p:txBody>
      </p:sp>
      <p:sp>
        <p:nvSpPr>
          <p:cNvPr id="148" name="Rounded Rectangle 147">
            <a:extLst>
              <a:ext uri="{FF2B5EF4-FFF2-40B4-BE49-F238E27FC236}">
                <a16:creationId xmlns:a16="http://schemas.microsoft.com/office/drawing/2014/main" id="{F772D882-3929-BE45-9D49-23E25786853C}"/>
              </a:ext>
            </a:extLst>
          </p:cNvPr>
          <p:cNvSpPr/>
          <p:nvPr/>
        </p:nvSpPr>
        <p:spPr>
          <a:xfrm>
            <a:off x="3314454" y="4731720"/>
            <a:ext cx="501316" cy="152249"/>
          </a:xfrm>
          <a:prstGeom prst="round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50" b="1" dirty="0">
                <a:solidFill>
                  <a:schemeClr val="bg1"/>
                </a:solidFill>
                <a:latin typeface="Century Gothic" panose="020B0502020202020204" pitchFamily="34" charset="0"/>
              </a:rPr>
              <a:t>CalFresh</a:t>
            </a:r>
          </a:p>
        </p:txBody>
      </p:sp>
      <p:sp>
        <p:nvSpPr>
          <p:cNvPr id="149" name="Rounded Rectangle 148">
            <a:extLst>
              <a:ext uri="{FF2B5EF4-FFF2-40B4-BE49-F238E27FC236}">
                <a16:creationId xmlns:a16="http://schemas.microsoft.com/office/drawing/2014/main" id="{5981FCC7-C1EB-BE44-B87E-80D5661A0FD9}"/>
              </a:ext>
            </a:extLst>
          </p:cNvPr>
          <p:cNvSpPr/>
          <p:nvPr/>
        </p:nvSpPr>
        <p:spPr>
          <a:xfrm>
            <a:off x="3316309" y="4896824"/>
            <a:ext cx="501316" cy="152249"/>
          </a:xfrm>
          <a:prstGeom prst="round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50" b="1" dirty="0">
                <a:solidFill>
                  <a:schemeClr val="bg1"/>
                </a:solidFill>
                <a:latin typeface="Century Gothic" panose="020B0502020202020204" pitchFamily="34" charset="0"/>
              </a:rPr>
              <a:t>MediCal</a:t>
            </a:r>
          </a:p>
        </p:txBody>
      </p:sp>
      <p:sp>
        <p:nvSpPr>
          <p:cNvPr id="153" name="Rounded Rectangle 152">
            <a:extLst>
              <a:ext uri="{FF2B5EF4-FFF2-40B4-BE49-F238E27FC236}">
                <a16:creationId xmlns:a16="http://schemas.microsoft.com/office/drawing/2014/main" id="{27CC7635-5B45-2943-9244-2C5DFD4A3B6F}"/>
              </a:ext>
            </a:extLst>
          </p:cNvPr>
          <p:cNvSpPr/>
          <p:nvPr/>
        </p:nvSpPr>
        <p:spPr>
          <a:xfrm>
            <a:off x="3836535" y="4562862"/>
            <a:ext cx="501316" cy="152249"/>
          </a:xfrm>
          <a:prstGeom prst="round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50" b="1" dirty="0">
                <a:solidFill>
                  <a:schemeClr val="bg1"/>
                </a:solidFill>
                <a:latin typeface="Century Gothic" panose="020B0502020202020204" pitchFamily="34" charset="0"/>
              </a:rPr>
              <a:t>Foster Care</a:t>
            </a:r>
          </a:p>
        </p:txBody>
      </p:sp>
      <p:sp>
        <p:nvSpPr>
          <p:cNvPr id="154" name="Rounded Rectangle 153">
            <a:extLst>
              <a:ext uri="{FF2B5EF4-FFF2-40B4-BE49-F238E27FC236}">
                <a16:creationId xmlns:a16="http://schemas.microsoft.com/office/drawing/2014/main" id="{9CFE6B6E-3B42-D94D-BA9C-1762B06DF84B}"/>
              </a:ext>
            </a:extLst>
          </p:cNvPr>
          <p:cNvSpPr/>
          <p:nvPr/>
        </p:nvSpPr>
        <p:spPr>
          <a:xfrm>
            <a:off x="3833357" y="4732770"/>
            <a:ext cx="501316" cy="152249"/>
          </a:xfrm>
          <a:prstGeom prst="round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50" b="1" dirty="0">
                <a:solidFill>
                  <a:schemeClr val="bg1"/>
                </a:solidFill>
                <a:latin typeface="Century Gothic" panose="020B0502020202020204" pitchFamily="34" charset="0"/>
              </a:rPr>
              <a:t>KinGAP</a:t>
            </a:r>
          </a:p>
        </p:txBody>
      </p:sp>
      <p:sp>
        <p:nvSpPr>
          <p:cNvPr id="155" name="Rounded Rectangle 154">
            <a:extLst>
              <a:ext uri="{FF2B5EF4-FFF2-40B4-BE49-F238E27FC236}">
                <a16:creationId xmlns:a16="http://schemas.microsoft.com/office/drawing/2014/main" id="{523DB755-5101-AE42-AC88-02D24CB9CEA2}"/>
              </a:ext>
            </a:extLst>
          </p:cNvPr>
          <p:cNvSpPr/>
          <p:nvPr/>
        </p:nvSpPr>
        <p:spPr>
          <a:xfrm>
            <a:off x="3835212" y="4897874"/>
            <a:ext cx="501316" cy="152249"/>
          </a:xfrm>
          <a:prstGeom prst="round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50" b="1" dirty="0">
                <a:solidFill>
                  <a:schemeClr val="bg1"/>
                </a:solidFill>
                <a:latin typeface="Century Gothic" panose="020B0502020202020204" pitchFamily="34" charset="0"/>
              </a:rPr>
              <a:t>GA/GR (LA)</a:t>
            </a:r>
          </a:p>
        </p:txBody>
      </p:sp>
      <p:sp>
        <p:nvSpPr>
          <p:cNvPr id="156" name="Rounded Rectangle 155">
            <a:extLst>
              <a:ext uri="{FF2B5EF4-FFF2-40B4-BE49-F238E27FC236}">
                <a16:creationId xmlns:a16="http://schemas.microsoft.com/office/drawing/2014/main" id="{FF53D71E-77E2-1A48-A781-8B5B61D6CE87}"/>
              </a:ext>
            </a:extLst>
          </p:cNvPr>
          <p:cNvSpPr/>
          <p:nvPr/>
        </p:nvSpPr>
        <p:spPr>
          <a:xfrm>
            <a:off x="4098670" y="4054060"/>
            <a:ext cx="528071" cy="152249"/>
          </a:xfrm>
          <a:prstGeom prst="round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50" b="1" dirty="0">
                <a:solidFill>
                  <a:schemeClr val="bg1"/>
                </a:solidFill>
                <a:latin typeface="Century Gothic" panose="020B0502020202020204" pitchFamily="34" charset="0"/>
              </a:rPr>
              <a:t>Child Care</a:t>
            </a:r>
          </a:p>
        </p:txBody>
      </p:sp>
      <p:sp>
        <p:nvSpPr>
          <p:cNvPr id="160" name="Rounded Rectangle 159">
            <a:extLst>
              <a:ext uri="{FF2B5EF4-FFF2-40B4-BE49-F238E27FC236}">
                <a16:creationId xmlns:a16="http://schemas.microsoft.com/office/drawing/2014/main" id="{948ABD07-EC18-1A41-925E-FE894ADFB7C2}"/>
              </a:ext>
            </a:extLst>
          </p:cNvPr>
          <p:cNvSpPr/>
          <p:nvPr/>
        </p:nvSpPr>
        <p:spPr>
          <a:xfrm>
            <a:off x="4095492" y="4223968"/>
            <a:ext cx="528071" cy="152249"/>
          </a:xfrm>
          <a:prstGeom prst="round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50" b="1" dirty="0">
                <a:solidFill>
                  <a:schemeClr val="bg1"/>
                </a:solidFill>
                <a:latin typeface="Century Gothic" panose="020B0502020202020204" pitchFamily="34" charset="0"/>
              </a:rPr>
              <a:t>Refugee Assistance</a:t>
            </a:r>
          </a:p>
        </p:txBody>
      </p:sp>
      <p:sp>
        <p:nvSpPr>
          <p:cNvPr id="162" name="Rounded Rectangle 161">
            <a:extLst>
              <a:ext uri="{FF2B5EF4-FFF2-40B4-BE49-F238E27FC236}">
                <a16:creationId xmlns:a16="http://schemas.microsoft.com/office/drawing/2014/main" id="{E548DB84-D059-7B49-95E2-BA6F22F61FC9}"/>
              </a:ext>
            </a:extLst>
          </p:cNvPr>
          <p:cNvSpPr/>
          <p:nvPr/>
        </p:nvSpPr>
        <p:spPr>
          <a:xfrm>
            <a:off x="4097347" y="4390099"/>
            <a:ext cx="528071" cy="152249"/>
          </a:xfrm>
          <a:prstGeom prst="round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50" b="1" dirty="0">
                <a:solidFill>
                  <a:schemeClr val="bg1"/>
                </a:solidFill>
                <a:latin typeface="Century Gothic" panose="020B0502020202020204" pitchFamily="34" charset="0"/>
              </a:rPr>
              <a:t>CMSP</a:t>
            </a:r>
          </a:p>
        </p:txBody>
      </p:sp>
      <p:sp>
        <p:nvSpPr>
          <p:cNvPr id="164" name="Rounded Rectangle 163">
            <a:extLst>
              <a:ext uri="{FF2B5EF4-FFF2-40B4-BE49-F238E27FC236}">
                <a16:creationId xmlns:a16="http://schemas.microsoft.com/office/drawing/2014/main" id="{EF4CDE5D-D5DA-EB40-B29C-D42F43BBCFA0}"/>
              </a:ext>
            </a:extLst>
          </p:cNvPr>
          <p:cNvSpPr/>
          <p:nvPr/>
        </p:nvSpPr>
        <p:spPr>
          <a:xfrm>
            <a:off x="4353024" y="4561726"/>
            <a:ext cx="501316" cy="152249"/>
          </a:xfrm>
          <a:prstGeom prst="round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50" b="1" dirty="0">
                <a:solidFill>
                  <a:schemeClr val="bg1"/>
                </a:solidFill>
                <a:latin typeface="Century Gothic" panose="020B0502020202020204" pitchFamily="34" charset="0"/>
              </a:rPr>
              <a:t>CAPI</a:t>
            </a:r>
          </a:p>
        </p:txBody>
      </p:sp>
      <p:sp>
        <p:nvSpPr>
          <p:cNvPr id="167" name="Rounded Rectangle 166">
            <a:extLst>
              <a:ext uri="{FF2B5EF4-FFF2-40B4-BE49-F238E27FC236}">
                <a16:creationId xmlns:a16="http://schemas.microsoft.com/office/drawing/2014/main" id="{BB6F1D31-308B-E345-86B8-B9AEF68F56CB}"/>
              </a:ext>
            </a:extLst>
          </p:cNvPr>
          <p:cNvSpPr/>
          <p:nvPr/>
        </p:nvSpPr>
        <p:spPr>
          <a:xfrm>
            <a:off x="4358109" y="4731634"/>
            <a:ext cx="501316" cy="152249"/>
          </a:xfrm>
          <a:prstGeom prst="round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50" b="1" dirty="0">
                <a:solidFill>
                  <a:schemeClr val="bg1"/>
                </a:solidFill>
                <a:latin typeface="Century Gothic" panose="020B0502020202020204" pitchFamily="34" charset="0"/>
              </a:rPr>
              <a:t>AAP</a:t>
            </a:r>
          </a:p>
        </p:txBody>
      </p:sp>
      <p:sp>
        <p:nvSpPr>
          <p:cNvPr id="173" name="Rounded Rectangle 172">
            <a:extLst>
              <a:ext uri="{FF2B5EF4-FFF2-40B4-BE49-F238E27FC236}">
                <a16:creationId xmlns:a16="http://schemas.microsoft.com/office/drawing/2014/main" id="{688161CA-8B80-C74B-99D4-657CB1D27722}"/>
              </a:ext>
            </a:extLst>
          </p:cNvPr>
          <p:cNvSpPr/>
          <p:nvPr/>
        </p:nvSpPr>
        <p:spPr>
          <a:xfrm>
            <a:off x="4351701" y="4896739"/>
            <a:ext cx="501316" cy="152249"/>
          </a:xfrm>
          <a:prstGeom prst="round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50" b="1" dirty="0">
                <a:solidFill>
                  <a:schemeClr val="bg1"/>
                </a:solidFill>
                <a:latin typeface="Century Gothic" panose="020B0502020202020204" pitchFamily="34" charset="0"/>
              </a:rPr>
              <a:t>EA</a:t>
            </a:r>
          </a:p>
        </p:txBody>
      </p:sp>
      <p:sp>
        <p:nvSpPr>
          <p:cNvPr id="174" name="Rounded Rectangle 173">
            <a:extLst>
              <a:ext uri="{FF2B5EF4-FFF2-40B4-BE49-F238E27FC236}">
                <a16:creationId xmlns:a16="http://schemas.microsoft.com/office/drawing/2014/main" id="{12B9900B-3339-FE48-B9A7-50EFCBDC1AA2}"/>
              </a:ext>
            </a:extLst>
          </p:cNvPr>
          <p:cNvSpPr/>
          <p:nvPr/>
        </p:nvSpPr>
        <p:spPr>
          <a:xfrm>
            <a:off x="4652257" y="4053564"/>
            <a:ext cx="598206" cy="147608"/>
          </a:xfrm>
          <a:prstGeom prst="round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50" b="1" dirty="0">
                <a:solidFill>
                  <a:schemeClr val="bg1"/>
                </a:solidFill>
                <a:latin typeface="Century Gothic" panose="020B0502020202020204" pitchFamily="34" charset="0"/>
              </a:rPr>
              <a:t>Employment</a:t>
            </a:r>
          </a:p>
          <a:p>
            <a:pPr algn="ctr"/>
            <a:r>
              <a:rPr lang="en-US" sz="450" b="1" dirty="0">
                <a:solidFill>
                  <a:schemeClr val="bg1"/>
                </a:solidFill>
                <a:latin typeface="Century Gothic" panose="020B0502020202020204" pitchFamily="34" charset="0"/>
              </a:rPr>
              <a:t>Services</a:t>
            </a:r>
          </a:p>
        </p:txBody>
      </p:sp>
      <p:sp>
        <p:nvSpPr>
          <p:cNvPr id="9" name="Rectangle 8">
            <a:extLst>
              <a:ext uri="{FF2B5EF4-FFF2-40B4-BE49-F238E27FC236}">
                <a16:creationId xmlns:a16="http://schemas.microsoft.com/office/drawing/2014/main" id="{45059ED6-C2E3-F446-AAD4-E781D84E0B3B}"/>
              </a:ext>
            </a:extLst>
          </p:cNvPr>
          <p:cNvSpPr/>
          <p:nvPr/>
        </p:nvSpPr>
        <p:spPr>
          <a:xfrm>
            <a:off x="276287" y="5123600"/>
            <a:ext cx="202367" cy="16506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78" name="Rectangle 177">
            <a:extLst>
              <a:ext uri="{FF2B5EF4-FFF2-40B4-BE49-F238E27FC236}">
                <a16:creationId xmlns:a16="http://schemas.microsoft.com/office/drawing/2014/main" id="{CBBCB8E1-A598-EA46-B315-C72303D195F5}"/>
              </a:ext>
            </a:extLst>
          </p:cNvPr>
          <p:cNvSpPr/>
          <p:nvPr/>
        </p:nvSpPr>
        <p:spPr>
          <a:xfrm>
            <a:off x="276287" y="4890418"/>
            <a:ext cx="202367" cy="165060"/>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24" name="TextBox 23">
            <a:extLst>
              <a:ext uri="{FF2B5EF4-FFF2-40B4-BE49-F238E27FC236}">
                <a16:creationId xmlns:a16="http://schemas.microsoft.com/office/drawing/2014/main" id="{6145BC52-5F0C-F145-8483-B2150B5994C9}"/>
              </a:ext>
            </a:extLst>
          </p:cNvPr>
          <p:cNvSpPr txBox="1"/>
          <p:nvPr/>
        </p:nvSpPr>
        <p:spPr>
          <a:xfrm>
            <a:off x="454301" y="4871588"/>
            <a:ext cx="995785" cy="473206"/>
          </a:xfrm>
          <a:prstGeom prst="rect">
            <a:avLst/>
          </a:prstGeom>
          <a:noFill/>
        </p:spPr>
        <p:txBody>
          <a:bodyPr wrap="none" rtlCol="0">
            <a:spAutoFit/>
          </a:bodyPr>
          <a:lstStyle/>
          <a:p>
            <a:r>
              <a:rPr lang="en-US" sz="825" dirty="0"/>
              <a:t>Existing</a:t>
            </a:r>
          </a:p>
          <a:p>
            <a:endParaRPr lang="en-US" sz="825" dirty="0"/>
          </a:p>
          <a:p>
            <a:r>
              <a:rPr lang="en-US" sz="825" dirty="0"/>
              <a:t>New/Expanded</a:t>
            </a:r>
          </a:p>
        </p:txBody>
      </p:sp>
      <p:sp>
        <p:nvSpPr>
          <p:cNvPr id="25" name="TextBox 24">
            <a:extLst>
              <a:ext uri="{FF2B5EF4-FFF2-40B4-BE49-F238E27FC236}">
                <a16:creationId xmlns:a16="http://schemas.microsoft.com/office/drawing/2014/main" id="{BD2BE40D-925C-6C40-8072-9BD1AF1D694D}"/>
              </a:ext>
            </a:extLst>
          </p:cNvPr>
          <p:cNvSpPr txBox="1"/>
          <p:nvPr/>
        </p:nvSpPr>
        <p:spPr>
          <a:xfrm>
            <a:off x="200948" y="4652217"/>
            <a:ext cx="689612" cy="253916"/>
          </a:xfrm>
          <a:prstGeom prst="rect">
            <a:avLst/>
          </a:prstGeom>
          <a:noFill/>
        </p:spPr>
        <p:txBody>
          <a:bodyPr wrap="none" rtlCol="0">
            <a:spAutoFit/>
          </a:bodyPr>
          <a:lstStyle/>
          <a:p>
            <a:r>
              <a:rPr lang="en-US" sz="1050" dirty="0"/>
              <a:t>Legend</a:t>
            </a:r>
          </a:p>
        </p:txBody>
      </p:sp>
      <p:grpSp>
        <p:nvGrpSpPr>
          <p:cNvPr id="182" name="Group 181">
            <a:extLst>
              <a:ext uri="{FF2B5EF4-FFF2-40B4-BE49-F238E27FC236}">
                <a16:creationId xmlns:a16="http://schemas.microsoft.com/office/drawing/2014/main" id="{CF6C2EDD-6607-AF41-BE5C-0E5873261265}"/>
              </a:ext>
            </a:extLst>
          </p:cNvPr>
          <p:cNvGrpSpPr/>
          <p:nvPr/>
        </p:nvGrpSpPr>
        <p:grpSpPr>
          <a:xfrm>
            <a:off x="8160013" y="4531943"/>
            <a:ext cx="1059373" cy="606015"/>
            <a:chOff x="8438133" y="4499138"/>
            <a:chExt cx="1412497" cy="808020"/>
          </a:xfrm>
        </p:grpSpPr>
        <p:cxnSp>
          <p:nvCxnSpPr>
            <p:cNvPr id="183" name="Straight Connector 182">
              <a:extLst>
                <a:ext uri="{FF2B5EF4-FFF2-40B4-BE49-F238E27FC236}">
                  <a16:creationId xmlns:a16="http://schemas.microsoft.com/office/drawing/2014/main" id="{8597A09F-2ADA-7744-912C-EC14EF35083B}"/>
                </a:ext>
              </a:extLst>
            </p:cNvPr>
            <p:cNvCxnSpPr>
              <a:cxnSpLocks/>
            </p:cNvCxnSpPr>
            <p:nvPr/>
          </p:nvCxnSpPr>
          <p:spPr>
            <a:xfrm>
              <a:off x="8558824" y="4515951"/>
              <a:ext cx="3661" cy="791207"/>
            </a:xfrm>
            <a:prstGeom prst="line">
              <a:avLst/>
            </a:prstGeom>
            <a:ln w="28575">
              <a:solidFill>
                <a:srgbClr val="002060"/>
              </a:solidFill>
              <a:headEnd type="none"/>
              <a:tailEnd type="none"/>
            </a:ln>
            <a:effectLst/>
          </p:spPr>
          <p:style>
            <a:lnRef idx="1">
              <a:schemeClr val="accent1"/>
            </a:lnRef>
            <a:fillRef idx="0">
              <a:schemeClr val="accent1"/>
            </a:fillRef>
            <a:effectRef idx="0">
              <a:schemeClr val="accent1"/>
            </a:effectRef>
            <a:fontRef idx="minor">
              <a:schemeClr val="tx1"/>
            </a:fontRef>
          </p:style>
        </p:cxnSp>
        <p:pic>
          <p:nvPicPr>
            <p:cNvPr id="184" name="Graphic 183" descr="Flag">
              <a:extLst>
                <a:ext uri="{FF2B5EF4-FFF2-40B4-BE49-F238E27FC236}">
                  <a16:creationId xmlns:a16="http://schemas.microsoft.com/office/drawing/2014/main" id="{0C10187D-4A79-EE4B-91C6-3251BA2684A6}"/>
                </a:ext>
              </a:extLst>
            </p:cNvPr>
            <p:cNvPicPr>
              <a:picLocks noChangeAspect="1"/>
            </p:cNvPicPr>
            <p:nvPr/>
          </p:nvPicPr>
          <p:blipFill rotWithShape="1">
            <a:blip r:embed="rId9">
              <a:extLst>
                <a:ext uri="{96DAC541-7B7A-43D3-8B79-37D633B846F1}">
                  <asvg:svgBlip xmlns:asvg="http://schemas.microsoft.com/office/drawing/2016/SVG/main" r:embed="rId10"/>
                </a:ext>
              </a:extLst>
            </a:blip>
            <a:srcRect l="31060" b="49539"/>
            <a:stretch/>
          </p:blipFill>
          <p:spPr>
            <a:xfrm>
              <a:off x="8450884" y="4499138"/>
              <a:ext cx="1399746" cy="461412"/>
            </a:xfrm>
            <a:prstGeom prst="rect">
              <a:avLst/>
            </a:prstGeom>
          </p:spPr>
        </p:pic>
        <p:sp>
          <p:nvSpPr>
            <p:cNvPr id="185" name="TextBox 184">
              <a:extLst>
                <a:ext uri="{FF2B5EF4-FFF2-40B4-BE49-F238E27FC236}">
                  <a16:creationId xmlns:a16="http://schemas.microsoft.com/office/drawing/2014/main" id="{77D9F904-3218-7544-A4B3-4A577DF09AFC}"/>
                </a:ext>
              </a:extLst>
            </p:cNvPr>
            <p:cNvSpPr txBox="1"/>
            <p:nvPr/>
          </p:nvSpPr>
          <p:spPr>
            <a:xfrm>
              <a:off x="8438133" y="4562949"/>
              <a:ext cx="1168838" cy="307776"/>
            </a:xfrm>
            <a:prstGeom prst="rect">
              <a:avLst/>
            </a:prstGeom>
            <a:noFill/>
          </p:spPr>
          <p:txBody>
            <a:bodyPr wrap="square" rtlCol="0">
              <a:spAutoFit/>
            </a:bodyPr>
            <a:lstStyle/>
            <a:p>
              <a:r>
                <a:rPr lang="en-US" sz="900" b="1" i="1" dirty="0">
                  <a:solidFill>
                    <a:schemeClr val="bg1"/>
                  </a:solidFill>
                  <a:latin typeface="Century Gothic" panose="020B0502020202020204" pitchFamily="34" charset="0"/>
                </a:rPr>
                <a:t>Data Lake</a:t>
              </a:r>
            </a:p>
          </p:txBody>
        </p:sp>
      </p:grpSp>
      <p:cxnSp>
        <p:nvCxnSpPr>
          <p:cNvPr id="150" name="Straight Connector 149">
            <a:extLst>
              <a:ext uri="{FF2B5EF4-FFF2-40B4-BE49-F238E27FC236}">
                <a16:creationId xmlns:a16="http://schemas.microsoft.com/office/drawing/2014/main" id="{05274353-87E9-F34B-AFEB-BB93C45D12C2}"/>
              </a:ext>
            </a:extLst>
          </p:cNvPr>
          <p:cNvCxnSpPr>
            <a:cxnSpLocks/>
          </p:cNvCxnSpPr>
          <p:nvPr/>
        </p:nvCxnSpPr>
        <p:spPr>
          <a:xfrm>
            <a:off x="3749623" y="3893731"/>
            <a:ext cx="0" cy="640686"/>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151" name="Rounded Rectangle 150">
            <a:extLst>
              <a:ext uri="{FF2B5EF4-FFF2-40B4-BE49-F238E27FC236}">
                <a16:creationId xmlns:a16="http://schemas.microsoft.com/office/drawing/2014/main" id="{A969DB34-00F8-6C4B-9A34-7EFF8D782204}"/>
              </a:ext>
            </a:extLst>
          </p:cNvPr>
          <p:cNvSpPr/>
          <p:nvPr/>
        </p:nvSpPr>
        <p:spPr>
          <a:xfrm>
            <a:off x="3598025" y="3471537"/>
            <a:ext cx="817174" cy="152249"/>
          </a:xfrm>
          <a:prstGeom prst="round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25" b="1" dirty="0">
                <a:solidFill>
                  <a:schemeClr val="bg1"/>
                </a:solidFill>
                <a:latin typeface="Century Gothic" panose="020B0502020202020204" pitchFamily="34" charset="0"/>
              </a:rPr>
              <a:t>Consolidated Imaging</a:t>
            </a:r>
          </a:p>
        </p:txBody>
      </p:sp>
      <p:sp>
        <p:nvSpPr>
          <p:cNvPr id="152" name="Rounded Rectangle 151">
            <a:extLst>
              <a:ext uri="{FF2B5EF4-FFF2-40B4-BE49-F238E27FC236}">
                <a16:creationId xmlns:a16="http://schemas.microsoft.com/office/drawing/2014/main" id="{70EA7B72-EDF9-6347-B5BF-43C28C15B47F}"/>
              </a:ext>
            </a:extLst>
          </p:cNvPr>
          <p:cNvSpPr/>
          <p:nvPr/>
        </p:nvSpPr>
        <p:spPr>
          <a:xfrm>
            <a:off x="4443835" y="2887010"/>
            <a:ext cx="817174" cy="190332"/>
          </a:xfrm>
          <a:prstGeom prst="round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25" b="1" dirty="0">
                <a:solidFill>
                  <a:schemeClr val="bg1"/>
                </a:solidFill>
                <a:latin typeface="Century Gothic" panose="020B0502020202020204" pitchFamily="34" charset="0"/>
              </a:rPr>
              <a:t>58-County Task Management</a:t>
            </a:r>
          </a:p>
        </p:txBody>
      </p:sp>
      <p:sp>
        <p:nvSpPr>
          <p:cNvPr id="3" name="Title 2">
            <a:extLst>
              <a:ext uri="{FF2B5EF4-FFF2-40B4-BE49-F238E27FC236}">
                <a16:creationId xmlns:a16="http://schemas.microsoft.com/office/drawing/2014/main" id="{6B7E5A5B-A8E5-4B27-9DD6-CCF4D2E7A066}"/>
              </a:ext>
            </a:extLst>
          </p:cNvPr>
          <p:cNvSpPr>
            <a:spLocks noGrp="1"/>
          </p:cNvSpPr>
          <p:nvPr>
            <p:ph type="title"/>
          </p:nvPr>
        </p:nvSpPr>
        <p:spPr/>
        <p:txBody>
          <a:bodyPr/>
          <a:lstStyle/>
          <a:p>
            <a:r>
              <a:rPr lang="en-US" dirty="0"/>
              <a:t>Our future State</a:t>
            </a:r>
          </a:p>
        </p:txBody>
      </p:sp>
      <p:sp>
        <p:nvSpPr>
          <p:cNvPr id="4" name="Text Placeholder 3">
            <a:extLst>
              <a:ext uri="{FF2B5EF4-FFF2-40B4-BE49-F238E27FC236}">
                <a16:creationId xmlns:a16="http://schemas.microsoft.com/office/drawing/2014/main" id="{268C46CB-8E86-4D11-A890-F29678E1B864}"/>
              </a:ext>
            </a:extLst>
          </p:cNvPr>
          <p:cNvSpPr>
            <a:spLocks noGrp="1"/>
          </p:cNvSpPr>
          <p:nvPr>
            <p:ph type="body" sz="quarter" idx="10"/>
          </p:nvPr>
        </p:nvSpPr>
        <p:spPr/>
        <p:txBody>
          <a:bodyPr/>
          <a:lstStyle/>
          <a:p>
            <a:r>
              <a:rPr lang="en-US" dirty="0"/>
              <a:t>Updated OCAT</a:t>
            </a:r>
          </a:p>
        </p:txBody>
      </p:sp>
      <p:sp>
        <p:nvSpPr>
          <p:cNvPr id="6" name="TextBox 5">
            <a:extLst>
              <a:ext uri="{FF2B5EF4-FFF2-40B4-BE49-F238E27FC236}">
                <a16:creationId xmlns:a16="http://schemas.microsoft.com/office/drawing/2014/main" id="{AC6E13A3-EE52-4C65-BD33-2BCA7889B502}"/>
              </a:ext>
            </a:extLst>
          </p:cNvPr>
          <p:cNvSpPr txBox="1"/>
          <p:nvPr/>
        </p:nvSpPr>
        <p:spPr>
          <a:xfrm>
            <a:off x="39337" y="5942683"/>
            <a:ext cx="8882743" cy="338554"/>
          </a:xfrm>
          <a:prstGeom prst="rect">
            <a:avLst/>
          </a:prstGeom>
          <a:noFill/>
        </p:spPr>
        <p:txBody>
          <a:bodyPr wrap="square" rtlCol="0">
            <a:spAutoFit/>
          </a:bodyPr>
          <a:lstStyle/>
          <a:p>
            <a:r>
              <a:rPr lang="en-US" sz="1600" dirty="0"/>
              <a:t>Updated OCAT functionality</a:t>
            </a:r>
          </a:p>
        </p:txBody>
      </p:sp>
      <p:sp>
        <p:nvSpPr>
          <p:cNvPr id="5" name="Oval 4">
            <a:extLst>
              <a:ext uri="{FF2B5EF4-FFF2-40B4-BE49-F238E27FC236}">
                <a16:creationId xmlns:a16="http://schemas.microsoft.com/office/drawing/2014/main" id="{FCE17DBE-241C-4872-AEBC-ED142D67F0D5}"/>
              </a:ext>
            </a:extLst>
          </p:cNvPr>
          <p:cNvSpPr/>
          <p:nvPr/>
        </p:nvSpPr>
        <p:spPr>
          <a:xfrm>
            <a:off x="1606163" y="3026948"/>
            <a:ext cx="1523889" cy="1778872"/>
          </a:xfrm>
          <a:prstGeom prst="ellipse">
            <a:avLst/>
          </a:prstGeom>
          <a:noFill/>
          <a:ln w="28575">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75419312"/>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0C0B89-AC56-4BD7-85D5-F2CD46F8B5F3}"/>
              </a:ext>
            </a:extLst>
          </p:cNvPr>
          <p:cNvSpPr>
            <a:spLocks noGrp="1"/>
          </p:cNvSpPr>
          <p:nvPr>
            <p:ph type="title"/>
          </p:nvPr>
        </p:nvSpPr>
        <p:spPr/>
        <p:txBody>
          <a:bodyPr/>
          <a:lstStyle/>
          <a:p>
            <a:r>
              <a:rPr lang="en-US" dirty="0"/>
              <a:t>OCAT Upcoming Training and Implementation</a:t>
            </a:r>
          </a:p>
        </p:txBody>
      </p:sp>
      <p:sp>
        <p:nvSpPr>
          <p:cNvPr id="4" name="Text Placeholder 3">
            <a:extLst>
              <a:ext uri="{FF2B5EF4-FFF2-40B4-BE49-F238E27FC236}">
                <a16:creationId xmlns:a16="http://schemas.microsoft.com/office/drawing/2014/main" id="{145B41FF-A81B-4170-AF96-25D111EE6F09}"/>
              </a:ext>
            </a:extLst>
          </p:cNvPr>
          <p:cNvSpPr>
            <a:spLocks noGrp="1"/>
          </p:cNvSpPr>
          <p:nvPr>
            <p:ph type="body" sz="quarter" idx="10"/>
          </p:nvPr>
        </p:nvSpPr>
        <p:spPr/>
        <p:txBody>
          <a:bodyPr/>
          <a:lstStyle/>
          <a:p>
            <a:r>
              <a:rPr lang="en-US" dirty="0"/>
              <a:t>High-level schedule and activities</a:t>
            </a:r>
          </a:p>
        </p:txBody>
      </p:sp>
      <p:pic>
        <p:nvPicPr>
          <p:cNvPr id="12" name="Picture 11" descr="A screenshot of a cell phone&#10;&#10;Description automatically generated">
            <a:extLst>
              <a:ext uri="{FF2B5EF4-FFF2-40B4-BE49-F238E27FC236}">
                <a16:creationId xmlns:a16="http://schemas.microsoft.com/office/drawing/2014/main" id="{C2991974-0ADF-9C46-B9C6-7938DD062ECE}"/>
              </a:ext>
            </a:extLst>
          </p:cNvPr>
          <p:cNvPicPr>
            <a:picLocks noChangeAspect="1"/>
          </p:cNvPicPr>
          <p:nvPr/>
        </p:nvPicPr>
        <p:blipFill>
          <a:blip r:embed="rId2"/>
          <a:stretch>
            <a:fillRect/>
          </a:stretch>
        </p:blipFill>
        <p:spPr>
          <a:xfrm>
            <a:off x="132237" y="1589935"/>
            <a:ext cx="8871216" cy="3996826"/>
          </a:xfrm>
          <a:prstGeom prst="rect">
            <a:avLst/>
          </a:prstGeom>
        </p:spPr>
      </p:pic>
    </p:spTree>
    <p:extLst>
      <p:ext uri="{BB962C8B-B14F-4D97-AF65-F5344CB8AC3E}">
        <p14:creationId xmlns:p14="http://schemas.microsoft.com/office/powerpoint/2010/main" val="283477518"/>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0C0B89-AC56-4BD7-85D5-F2CD46F8B5F3}"/>
              </a:ext>
            </a:extLst>
          </p:cNvPr>
          <p:cNvSpPr>
            <a:spLocks noGrp="1"/>
          </p:cNvSpPr>
          <p:nvPr>
            <p:ph type="title"/>
          </p:nvPr>
        </p:nvSpPr>
        <p:spPr/>
        <p:txBody>
          <a:bodyPr/>
          <a:lstStyle/>
          <a:p>
            <a:r>
              <a:rPr lang="en-US" dirty="0"/>
              <a:t>OCAT Training Methods</a:t>
            </a:r>
          </a:p>
        </p:txBody>
      </p:sp>
      <p:graphicFrame>
        <p:nvGraphicFramePr>
          <p:cNvPr id="5" name="Content Placeholder 4">
            <a:extLst>
              <a:ext uri="{FF2B5EF4-FFF2-40B4-BE49-F238E27FC236}">
                <a16:creationId xmlns:a16="http://schemas.microsoft.com/office/drawing/2014/main" id="{D91998AC-4C44-6941-AB73-7AA2ED527263}"/>
              </a:ext>
            </a:extLst>
          </p:cNvPr>
          <p:cNvGraphicFramePr>
            <a:graphicFrameLocks noGrp="1"/>
          </p:cNvGraphicFramePr>
          <p:nvPr>
            <p:ph idx="1"/>
            <p:extLst/>
          </p:nvPr>
        </p:nvGraphicFramePr>
        <p:xfrm>
          <a:off x="292099" y="1237787"/>
          <a:ext cx="8614634" cy="4954181"/>
        </p:xfrm>
        <a:graphic>
          <a:graphicData uri="http://schemas.openxmlformats.org/drawingml/2006/table">
            <a:tbl>
              <a:tblPr firstRow="1" firstCol="1" bandRow="1">
                <a:tableStyleId>{5C22544A-7EE6-4342-B048-85BDC9FD1C3A}</a:tableStyleId>
              </a:tblPr>
              <a:tblGrid>
                <a:gridCol w="361383">
                  <a:extLst>
                    <a:ext uri="{9D8B030D-6E8A-4147-A177-3AD203B41FA5}">
                      <a16:colId xmlns:a16="http://schemas.microsoft.com/office/drawing/2014/main" val="503076948"/>
                    </a:ext>
                  </a:extLst>
                </a:gridCol>
                <a:gridCol w="1486000">
                  <a:extLst>
                    <a:ext uri="{9D8B030D-6E8A-4147-A177-3AD203B41FA5}">
                      <a16:colId xmlns:a16="http://schemas.microsoft.com/office/drawing/2014/main" val="1440689846"/>
                    </a:ext>
                  </a:extLst>
                </a:gridCol>
                <a:gridCol w="4516273">
                  <a:extLst>
                    <a:ext uri="{9D8B030D-6E8A-4147-A177-3AD203B41FA5}">
                      <a16:colId xmlns:a16="http://schemas.microsoft.com/office/drawing/2014/main" val="3245474252"/>
                    </a:ext>
                  </a:extLst>
                </a:gridCol>
                <a:gridCol w="2250978">
                  <a:extLst>
                    <a:ext uri="{9D8B030D-6E8A-4147-A177-3AD203B41FA5}">
                      <a16:colId xmlns:a16="http://schemas.microsoft.com/office/drawing/2014/main" val="3907835409"/>
                    </a:ext>
                  </a:extLst>
                </a:gridCol>
              </a:tblGrid>
              <a:tr h="337087">
                <a:tc>
                  <a:txBody>
                    <a:bodyPr/>
                    <a:lstStyle/>
                    <a:p>
                      <a:pPr marL="0" marR="0">
                        <a:lnSpc>
                          <a:spcPct val="115000"/>
                        </a:lnSpc>
                        <a:spcBef>
                          <a:spcPts val="0"/>
                        </a:spcBef>
                        <a:spcAft>
                          <a:spcPts val="1000"/>
                        </a:spcAft>
                      </a:pPr>
                      <a:r>
                        <a:rPr lang="en-US" sz="1400" kern="800" spc="50" dirty="0">
                          <a:effectLst/>
                        </a:rPr>
                        <a:t>#</a:t>
                      </a:r>
                      <a:endParaRPr lang="en-US" sz="1400" kern="800" spc="50" dirty="0">
                        <a:solidFill>
                          <a:srgbClr val="595A59"/>
                        </a:solidFill>
                        <a:effectLst/>
                        <a:latin typeface="Arial" panose="020B0604020202020204" pitchFamily="34" charset="0"/>
                        <a:ea typeface="Calibri" panose="020F0502020204030204" pitchFamily="34" charset="0"/>
                        <a:cs typeface="Times New Roman (Body CS)"/>
                      </a:endParaRPr>
                    </a:p>
                  </a:txBody>
                  <a:tcPr marL="70125" marR="70125" marT="91440" marB="91440"/>
                </a:tc>
                <a:tc>
                  <a:txBody>
                    <a:bodyPr/>
                    <a:lstStyle/>
                    <a:p>
                      <a:pPr marL="0" marR="0">
                        <a:lnSpc>
                          <a:spcPct val="115000"/>
                        </a:lnSpc>
                        <a:spcBef>
                          <a:spcPts val="0"/>
                        </a:spcBef>
                        <a:spcAft>
                          <a:spcPts val="1000"/>
                        </a:spcAft>
                      </a:pPr>
                      <a:r>
                        <a:rPr lang="en-US" sz="1400" kern="800" spc="50" dirty="0">
                          <a:effectLst/>
                        </a:rPr>
                        <a:t>Type</a:t>
                      </a:r>
                      <a:endParaRPr lang="en-US" sz="1400" kern="800" spc="50" dirty="0">
                        <a:solidFill>
                          <a:srgbClr val="595A59"/>
                        </a:solidFill>
                        <a:effectLst/>
                        <a:latin typeface="Arial" panose="020B0604020202020204" pitchFamily="34" charset="0"/>
                        <a:ea typeface="Calibri" panose="020F0502020204030204" pitchFamily="34" charset="0"/>
                        <a:cs typeface="Times New Roman (Body CS)"/>
                      </a:endParaRPr>
                    </a:p>
                  </a:txBody>
                  <a:tcPr marL="70125" marR="70125" marT="91440" marB="91440"/>
                </a:tc>
                <a:tc>
                  <a:txBody>
                    <a:bodyPr/>
                    <a:lstStyle/>
                    <a:p>
                      <a:pPr marL="0" marR="0">
                        <a:lnSpc>
                          <a:spcPct val="115000"/>
                        </a:lnSpc>
                        <a:spcBef>
                          <a:spcPts val="0"/>
                        </a:spcBef>
                        <a:spcAft>
                          <a:spcPts val="1000"/>
                        </a:spcAft>
                      </a:pPr>
                      <a:r>
                        <a:rPr lang="en-US" sz="1400" kern="800" spc="50">
                          <a:effectLst/>
                        </a:rPr>
                        <a:t>Description</a:t>
                      </a:r>
                      <a:endParaRPr lang="en-US" sz="1400" kern="800" spc="50">
                        <a:solidFill>
                          <a:srgbClr val="595A59"/>
                        </a:solidFill>
                        <a:effectLst/>
                        <a:latin typeface="Arial" panose="020B0604020202020204" pitchFamily="34" charset="0"/>
                        <a:ea typeface="Calibri" panose="020F0502020204030204" pitchFamily="34" charset="0"/>
                        <a:cs typeface="Times New Roman (Body CS)"/>
                      </a:endParaRPr>
                    </a:p>
                  </a:txBody>
                  <a:tcPr marL="70125" marR="70125" marT="91440" marB="91440"/>
                </a:tc>
                <a:tc>
                  <a:txBody>
                    <a:bodyPr/>
                    <a:lstStyle/>
                    <a:p>
                      <a:pPr marL="0" marR="0">
                        <a:lnSpc>
                          <a:spcPct val="115000"/>
                        </a:lnSpc>
                        <a:spcBef>
                          <a:spcPts val="0"/>
                        </a:spcBef>
                        <a:spcAft>
                          <a:spcPts val="1000"/>
                        </a:spcAft>
                      </a:pPr>
                      <a:r>
                        <a:rPr lang="en-US" sz="1400" kern="800" spc="50">
                          <a:effectLst/>
                        </a:rPr>
                        <a:t>Audience</a:t>
                      </a:r>
                      <a:endParaRPr lang="en-US" sz="1400" kern="800" spc="50">
                        <a:solidFill>
                          <a:srgbClr val="595A59"/>
                        </a:solidFill>
                        <a:effectLst/>
                        <a:latin typeface="Arial" panose="020B0604020202020204" pitchFamily="34" charset="0"/>
                        <a:ea typeface="Calibri" panose="020F0502020204030204" pitchFamily="34" charset="0"/>
                        <a:cs typeface="Times New Roman (Body CS)"/>
                      </a:endParaRPr>
                    </a:p>
                  </a:txBody>
                  <a:tcPr marL="70125" marR="70125" marT="91440" marB="91440"/>
                </a:tc>
                <a:extLst>
                  <a:ext uri="{0D108BD9-81ED-4DB2-BD59-A6C34878D82A}">
                    <a16:rowId xmlns:a16="http://schemas.microsoft.com/office/drawing/2014/main" val="187748278"/>
                  </a:ext>
                </a:extLst>
              </a:tr>
              <a:tr h="1072397">
                <a:tc>
                  <a:txBody>
                    <a:bodyPr/>
                    <a:lstStyle/>
                    <a:p>
                      <a:pPr marL="0" marR="0">
                        <a:lnSpc>
                          <a:spcPct val="115000"/>
                        </a:lnSpc>
                        <a:spcBef>
                          <a:spcPts val="0"/>
                        </a:spcBef>
                        <a:spcAft>
                          <a:spcPts val="1000"/>
                        </a:spcAft>
                      </a:pPr>
                      <a:r>
                        <a:rPr lang="en-US" sz="1400" kern="800" spc="50" dirty="0">
                          <a:effectLst/>
                        </a:rPr>
                        <a:t>1</a:t>
                      </a:r>
                      <a:endParaRPr lang="en-US" sz="1400" kern="800" spc="50" dirty="0">
                        <a:solidFill>
                          <a:srgbClr val="595A59"/>
                        </a:solidFill>
                        <a:effectLst/>
                        <a:latin typeface="Arial" panose="020B0604020202020204" pitchFamily="34" charset="0"/>
                        <a:ea typeface="Calibri" panose="020F0502020204030204" pitchFamily="34" charset="0"/>
                        <a:cs typeface="Times New Roman (Body CS)"/>
                      </a:endParaRPr>
                    </a:p>
                  </a:txBody>
                  <a:tcPr marL="70125" marR="70125" marT="91440" marB="91440"/>
                </a:tc>
                <a:tc>
                  <a:txBody>
                    <a:bodyPr/>
                    <a:lstStyle/>
                    <a:p>
                      <a:pPr marL="0" marR="0">
                        <a:lnSpc>
                          <a:spcPct val="115000"/>
                        </a:lnSpc>
                        <a:spcBef>
                          <a:spcPts val="0"/>
                        </a:spcBef>
                        <a:spcAft>
                          <a:spcPts val="1000"/>
                        </a:spcAft>
                      </a:pPr>
                      <a:r>
                        <a:rPr lang="en-US" sz="1400" kern="800" spc="50">
                          <a:effectLst/>
                        </a:rPr>
                        <a:t>Webinar Training</a:t>
                      </a:r>
                      <a:endParaRPr lang="en-US" sz="1400" kern="800" spc="50">
                        <a:solidFill>
                          <a:srgbClr val="595A59"/>
                        </a:solidFill>
                        <a:effectLst/>
                        <a:latin typeface="Arial" panose="020B0604020202020204" pitchFamily="34" charset="0"/>
                        <a:ea typeface="Calibri" panose="020F0502020204030204" pitchFamily="34" charset="0"/>
                        <a:cs typeface="Times New Roman (Body CS)"/>
                      </a:endParaRPr>
                    </a:p>
                  </a:txBody>
                  <a:tcPr marL="70125" marR="70125" marT="91440" marB="91440"/>
                </a:tc>
                <a:tc>
                  <a:txBody>
                    <a:bodyPr/>
                    <a:lstStyle/>
                    <a:p>
                      <a:pPr marL="0" marR="0">
                        <a:lnSpc>
                          <a:spcPct val="115000"/>
                        </a:lnSpc>
                        <a:spcBef>
                          <a:spcPts val="0"/>
                        </a:spcBef>
                        <a:spcAft>
                          <a:spcPts val="1000"/>
                        </a:spcAft>
                      </a:pPr>
                      <a:r>
                        <a:rPr lang="en-US" sz="1400" kern="800" spc="50" dirty="0">
                          <a:effectLst/>
                        </a:rPr>
                        <a:t>Interactive web-based live meeting with system overview and interactive Q&amp;A.</a:t>
                      </a:r>
                      <a:endParaRPr lang="en-US" sz="1400" kern="800" spc="50" dirty="0">
                        <a:solidFill>
                          <a:srgbClr val="595A59"/>
                        </a:solidFill>
                        <a:effectLst/>
                        <a:latin typeface="Arial" panose="020B0604020202020204" pitchFamily="34" charset="0"/>
                        <a:ea typeface="Calibri" panose="020F0502020204030204" pitchFamily="34" charset="0"/>
                        <a:cs typeface="Times New Roman (Body CS)"/>
                      </a:endParaRPr>
                    </a:p>
                  </a:txBody>
                  <a:tcPr marL="70125" marR="70125" marT="91440" marB="91440"/>
                </a:tc>
                <a:tc>
                  <a:txBody>
                    <a:bodyPr/>
                    <a:lstStyle/>
                    <a:p>
                      <a:pPr marL="0" marR="0">
                        <a:lnSpc>
                          <a:spcPct val="115000"/>
                        </a:lnSpc>
                        <a:spcBef>
                          <a:spcPts val="0"/>
                        </a:spcBef>
                        <a:spcAft>
                          <a:spcPts val="1000"/>
                        </a:spcAft>
                      </a:pPr>
                      <a:r>
                        <a:rPr lang="en-US" sz="1400" kern="800" spc="50">
                          <a:effectLst/>
                        </a:rPr>
                        <a:t>CalSAWS Consortium Staff and County Champions</a:t>
                      </a:r>
                      <a:endParaRPr lang="en-US" sz="1400" kern="800" spc="50">
                        <a:solidFill>
                          <a:srgbClr val="595A59"/>
                        </a:solidFill>
                        <a:effectLst/>
                        <a:latin typeface="Arial" panose="020B0604020202020204" pitchFamily="34" charset="0"/>
                        <a:ea typeface="Calibri" panose="020F0502020204030204" pitchFamily="34" charset="0"/>
                        <a:cs typeface="Times New Roman (Body CS)"/>
                      </a:endParaRPr>
                    </a:p>
                  </a:txBody>
                  <a:tcPr marL="70125" marR="70125" marT="91440" marB="91440"/>
                </a:tc>
                <a:extLst>
                  <a:ext uri="{0D108BD9-81ED-4DB2-BD59-A6C34878D82A}">
                    <a16:rowId xmlns:a16="http://schemas.microsoft.com/office/drawing/2014/main" val="1919881440"/>
                  </a:ext>
                </a:extLst>
              </a:tr>
              <a:tr h="1413847">
                <a:tc>
                  <a:txBody>
                    <a:bodyPr/>
                    <a:lstStyle/>
                    <a:p>
                      <a:pPr marL="0" marR="0">
                        <a:lnSpc>
                          <a:spcPct val="115000"/>
                        </a:lnSpc>
                        <a:spcBef>
                          <a:spcPts val="0"/>
                        </a:spcBef>
                        <a:spcAft>
                          <a:spcPts val="1000"/>
                        </a:spcAft>
                      </a:pPr>
                      <a:r>
                        <a:rPr lang="en-US" sz="1400" kern="800" spc="50">
                          <a:effectLst/>
                        </a:rPr>
                        <a:t>2</a:t>
                      </a:r>
                      <a:endParaRPr lang="en-US" sz="1400" kern="800" spc="50">
                        <a:solidFill>
                          <a:srgbClr val="595A59"/>
                        </a:solidFill>
                        <a:effectLst/>
                        <a:latin typeface="Arial" panose="020B0604020202020204" pitchFamily="34" charset="0"/>
                        <a:ea typeface="Calibri" panose="020F0502020204030204" pitchFamily="34" charset="0"/>
                        <a:cs typeface="Times New Roman (Body CS)"/>
                      </a:endParaRPr>
                    </a:p>
                  </a:txBody>
                  <a:tcPr marL="70125" marR="70125" marT="91440" marB="91440"/>
                </a:tc>
                <a:tc>
                  <a:txBody>
                    <a:bodyPr/>
                    <a:lstStyle/>
                    <a:p>
                      <a:pPr marL="0" marR="0">
                        <a:lnSpc>
                          <a:spcPct val="115000"/>
                        </a:lnSpc>
                        <a:spcBef>
                          <a:spcPts val="0"/>
                        </a:spcBef>
                        <a:spcAft>
                          <a:spcPts val="1000"/>
                        </a:spcAft>
                      </a:pPr>
                      <a:r>
                        <a:rPr lang="en-US" sz="1400" kern="800" spc="50" dirty="0">
                          <a:effectLst/>
                        </a:rPr>
                        <a:t>Video Demos (self-paced)</a:t>
                      </a:r>
                      <a:endParaRPr lang="en-US" sz="1400" kern="800" spc="50" dirty="0">
                        <a:solidFill>
                          <a:srgbClr val="595A59"/>
                        </a:solidFill>
                        <a:effectLst/>
                        <a:latin typeface="Arial" panose="020B0604020202020204" pitchFamily="34" charset="0"/>
                        <a:ea typeface="Calibri" panose="020F0502020204030204" pitchFamily="34" charset="0"/>
                        <a:cs typeface="Times New Roman (Body CS)"/>
                      </a:endParaRPr>
                    </a:p>
                  </a:txBody>
                  <a:tcPr marL="70125" marR="70125" marT="91440" marB="91440"/>
                </a:tc>
                <a:tc>
                  <a:txBody>
                    <a:bodyPr/>
                    <a:lstStyle/>
                    <a:p>
                      <a:pPr marL="0" marR="0">
                        <a:lnSpc>
                          <a:spcPct val="115000"/>
                        </a:lnSpc>
                        <a:spcBef>
                          <a:spcPts val="0"/>
                        </a:spcBef>
                        <a:spcAft>
                          <a:spcPts val="1000"/>
                        </a:spcAft>
                      </a:pPr>
                      <a:r>
                        <a:rPr lang="en-US" sz="1400" kern="800" spc="50" dirty="0">
                          <a:effectLst/>
                        </a:rPr>
                        <a:t>Recorded walkthroughs of modular OCAT demos ranging from 5 - 30 minutes in length.  Demos focus on changes from the old system and cover end-to-end system processes.</a:t>
                      </a:r>
                    </a:p>
                  </a:txBody>
                  <a:tcPr marL="70125" marR="70125" marT="91440" marB="91440"/>
                </a:tc>
                <a:tc>
                  <a:txBody>
                    <a:bodyPr/>
                    <a:lstStyle/>
                    <a:p>
                      <a:pPr marL="0" marR="0">
                        <a:lnSpc>
                          <a:spcPct val="115000"/>
                        </a:lnSpc>
                        <a:spcBef>
                          <a:spcPts val="0"/>
                        </a:spcBef>
                        <a:spcAft>
                          <a:spcPts val="1000"/>
                        </a:spcAft>
                      </a:pPr>
                      <a:r>
                        <a:rPr lang="en-US" sz="1400" kern="800" spc="50" dirty="0">
                          <a:effectLst/>
                        </a:rPr>
                        <a:t>All OCAT Users</a:t>
                      </a:r>
                    </a:p>
                  </a:txBody>
                  <a:tcPr marL="70125" marR="70125" marT="91440" marB="91440"/>
                </a:tc>
                <a:extLst>
                  <a:ext uri="{0D108BD9-81ED-4DB2-BD59-A6C34878D82A}">
                    <a16:rowId xmlns:a16="http://schemas.microsoft.com/office/drawing/2014/main" val="1885318001"/>
                  </a:ext>
                </a:extLst>
              </a:tr>
              <a:tr h="1221417">
                <a:tc>
                  <a:txBody>
                    <a:bodyPr/>
                    <a:lstStyle/>
                    <a:p>
                      <a:pPr marL="0" marR="0">
                        <a:lnSpc>
                          <a:spcPct val="115000"/>
                        </a:lnSpc>
                        <a:spcBef>
                          <a:spcPts val="0"/>
                        </a:spcBef>
                        <a:spcAft>
                          <a:spcPts val="1000"/>
                        </a:spcAft>
                      </a:pPr>
                      <a:r>
                        <a:rPr lang="en-US" sz="1400" kern="800" spc="50">
                          <a:effectLst/>
                        </a:rPr>
                        <a:t>3</a:t>
                      </a:r>
                      <a:endParaRPr lang="en-US" sz="1400" kern="800" spc="50">
                        <a:solidFill>
                          <a:srgbClr val="595A59"/>
                        </a:solidFill>
                        <a:effectLst/>
                        <a:latin typeface="Arial" panose="020B0604020202020204" pitchFamily="34" charset="0"/>
                        <a:ea typeface="Calibri" panose="020F0502020204030204" pitchFamily="34" charset="0"/>
                        <a:cs typeface="Times New Roman (Body CS)"/>
                      </a:endParaRPr>
                    </a:p>
                  </a:txBody>
                  <a:tcPr marL="70125" marR="70125" marT="91440" marB="91440"/>
                </a:tc>
                <a:tc>
                  <a:txBody>
                    <a:bodyPr/>
                    <a:lstStyle/>
                    <a:p>
                      <a:pPr marL="0" marR="0">
                        <a:lnSpc>
                          <a:spcPct val="115000"/>
                        </a:lnSpc>
                        <a:spcBef>
                          <a:spcPts val="0"/>
                        </a:spcBef>
                        <a:spcAft>
                          <a:spcPts val="1000"/>
                        </a:spcAft>
                      </a:pPr>
                      <a:r>
                        <a:rPr lang="en-US" sz="1400" kern="800" spc="50">
                          <a:effectLst/>
                        </a:rPr>
                        <a:t>Desk Guides</a:t>
                      </a:r>
                      <a:endParaRPr lang="en-US" sz="1400" kern="800" spc="50">
                        <a:solidFill>
                          <a:srgbClr val="595A59"/>
                        </a:solidFill>
                        <a:effectLst/>
                        <a:latin typeface="Arial" panose="020B0604020202020204" pitchFamily="34" charset="0"/>
                        <a:ea typeface="Calibri" panose="020F0502020204030204" pitchFamily="34" charset="0"/>
                        <a:cs typeface="Times New Roman (Body CS)"/>
                      </a:endParaRPr>
                    </a:p>
                  </a:txBody>
                  <a:tcPr marL="70125" marR="70125" marT="91440" marB="91440"/>
                </a:tc>
                <a:tc>
                  <a:txBody>
                    <a:bodyPr/>
                    <a:lstStyle/>
                    <a:p>
                      <a:pPr marL="0" marR="0">
                        <a:lnSpc>
                          <a:spcPct val="115000"/>
                        </a:lnSpc>
                        <a:spcBef>
                          <a:spcPts val="0"/>
                        </a:spcBef>
                        <a:spcAft>
                          <a:spcPts val="1000"/>
                        </a:spcAft>
                      </a:pPr>
                      <a:r>
                        <a:rPr lang="en-US" sz="1400" kern="800" spc="50" dirty="0">
                          <a:effectLst/>
                        </a:rPr>
                        <a:t>Step by step guides explaining how to perform various tasks within OCAT.  Intended to be read in parallel with using the OCAT training environment.</a:t>
                      </a:r>
                      <a:endParaRPr lang="en-US" sz="1400" kern="800" spc="50" dirty="0">
                        <a:solidFill>
                          <a:srgbClr val="595A59"/>
                        </a:solidFill>
                        <a:effectLst/>
                        <a:latin typeface="Arial" panose="020B0604020202020204" pitchFamily="34" charset="0"/>
                        <a:ea typeface="Calibri" panose="020F0502020204030204" pitchFamily="34" charset="0"/>
                        <a:cs typeface="Times New Roman (Body CS)"/>
                      </a:endParaRPr>
                    </a:p>
                  </a:txBody>
                  <a:tcPr marL="70125" marR="70125" marT="91440" marB="91440"/>
                </a:tc>
                <a:tc>
                  <a:txBody>
                    <a:bodyPr/>
                    <a:lstStyle/>
                    <a:p>
                      <a:pPr marL="0" marR="0">
                        <a:lnSpc>
                          <a:spcPct val="115000"/>
                        </a:lnSpc>
                        <a:spcBef>
                          <a:spcPts val="0"/>
                        </a:spcBef>
                        <a:spcAft>
                          <a:spcPts val="1000"/>
                        </a:spcAft>
                      </a:pPr>
                      <a:r>
                        <a:rPr lang="en-US" sz="1400" kern="800" spc="50" dirty="0">
                          <a:effectLst/>
                        </a:rPr>
                        <a:t>All OCAT Users</a:t>
                      </a:r>
                    </a:p>
                  </a:txBody>
                  <a:tcPr marL="70125" marR="70125" marT="91440" marB="91440"/>
                </a:tc>
                <a:extLst>
                  <a:ext uri="{0D108BD9-81ED-4DB2-BD59-A6C34878D82A}">
                    <a16:rowId xmlns:a16="http://schemas.microsoft.com/office/drawing/2014/main" val="4202224855"/>
                  </a:ext>
                </a:extLst>
              </a:tr>
              <a:tr h="839485">
                <a:tc>
                  <a:txBody>
                    <a:bodyPr/>
                    <a:lstStyle/>
                    <a:p>
                      <a:pPr marL="0" marR="0">
                        <a:lnSpc>
                          <a:spcPct val="115000"/>
                        </a:lnSpc>
                        <a:spcBef>
                          <a:spcPts val="0"/>
                        </a:spcBef>
                        <a:spcAft>
                          <a:spcPts val="1000"/>
                        </a:spcAft>
                      </a:pPr>
                      <a:r>
                        <a:rPr lang="en-US" sz="1400" kern="800" spc="50">
                          <a:effectLst/>
                        </a:rPr>
                        <a:t>4</a:t>
                      </a:r>
                      <a:endParaRPr lang="en-US" sz="1400" kern="800" spc="50">
                        <a:solidFill>
                          <a:srgbClr val="595A59"/>
                        </a:solidFill>
                        <a:effectLst/>
                        <a:latin typeface="Arial" panose="020B0604020202020204" pitchFamily="34" charset="0"/>
                        <a:ea typeface="Calibri" panose="020F0502020204030204" pitchFamily="34" charset="0"/>
                        <a:cs typeface="Times New Roman (Body CS)"/>
                      </a:endParaRPr>
                    </a:p>
                  </a:txBody>
                  <a:tcPr marL="70125" marR="70125" marT="91440" marB="91440"/>
                </a:tc>
                <a:tc>
                  <a:txBody>
                    <a:bodyPr/>
                    <a:lstStyle/>
                    <a:p>
                      <a:pPr marL="0" marR="0">
                        <a:lnSpc>
                          <a:spcPct val="115000"/>
                        </a:lnSpc>
                        <a:spcBef>
                          <a:spcPts val="0"/>
                        </a:spcBef>
                        <a:spcAft>
                          <a:spcPts val="1000"/>
                        </a:spcAft>
                      </a:pPr>
                      <a:r>
                        <a:rPr lang="en-US" sz="1400" kern="800" spc="50" dirty="0">
                          <a:effectLst/>
                        </a:rPr>
                        <a:t>Hands-on Practice</a:t>
                      </a:r>
                      <a:endParaRPr lang="en-US" sz="1400" kern="800" spc="50" dirty="0">
                        <a:solidFill>
                          <a:srgbClr val="595A59"/>
                        </a:solidFill>
                        <a:effectLst/>
                        <a:latin typeface="Arial" panose="020B0604020202020204" pitchFamily="34" charset="0"/>
                        <a:ea typeface="Calibri" panose="020F0502020204030204" pitchFamily="34" charset="0"/>
                        <a:cs typeface="Times New Roman (Body CS)"/>
                      </a:endParaRPr>
                    </a:p>
                  </a:txBody>
                  <a:tcPr marL="70125" marR="70125" marT="91440" marB="91440"/>
                </a:tc>
                <a:tc>
                  <a:txBody>
                    <a:bodyPr/>
                    <a:lstStyle/>
                    <a:p>
                      <a:pPr marL="0" marR="0">
                        <a:lnSpc>
                          <a:spcPct val="115000"/>
                        </a:lnSpc>
                        <a:spcBef>
                          <a:spcPts val="0"/>
                        </a:spcBef>
                        <a:spcAft>
                          <a:spcPts val="1000"/>
                        </a:spcAft>
                      </a:pPr>
                      <a:r>
                        <a:rPr lang="en-US" sz="1400" kern="800" spc="50" dirty="0">
                          <a:effectLst/>
                        </a:rPr>
                        <a:t>Live access to the OCAT training environment with mock data.</a:t>
                      </a:r>
                      <a:endParaRPr lang="en-US" sz="1400" kern="800" spc="50" dirty="0">
                        <a:solidFill>
                          <a:srgbClr val="595A59"/>
                        </a:solidFill>
                        <a:effectLst/>
                        <a:latin typeface="Arial" panose="020B0604020202020204" pitchFamily="34" charset="0"/>
                        <a:ea typeface="Calibri" panose="020F0502020204030204" pitchFamily="34" charset="0"/>
                        <a:cs typeface="Times New Roman (Body CS)"/>
                      </a:endParaRPr>
                    </a:p>
                  </a:txBody>
                  <a:tcPr marL="70125" marR="70125" marT="91440" marB="91440"/>
                </a:tc>
                <a:tc>
                  <a:txBody>
                    <a:bodyPr/>
                    <a:lstStyle/>
                    <a:p>
                      <a:pPr marL="0" marR="0">
                        <a:lnSpc>
                          <a:spcPct val="115000"/>
                        </a:lnSpc>
                        <a:spcBef>
                          <a:spcPts val="0"/>
                        </a:spcBef>
                        <a:spcAft>
                          <a:spcPts val="1000"/>
                        </a:spcAft>
                      </a:pPr>
                      <a:r>
                        <a:rPr lang="en-US" sz="1400" kern="800" spc="50" dirty="0">
                          <a:effectLst/>
                        </a:rPr>
                        <a:t>All OCAT Users</a:t>
                      </a:r>
                      <a:endParaRPr lang="en-US" sz="1400" kern="800" spc="50" dirty="0">
                        <a:solidFill>
                          <a:srgbClr val="595A59"/>
                        </a:solidFill>
                        <a:effectLst/>
                        <a:latin typeface="Arial" panose="020B0604020202020204" pitchFamily="34" charset="0"/>
                        <a:ea typeface="Calibri" panose="020F0502020204030204" pitchFamily="34" charset="0"/>
                        <a:cs typeface="Times New Roman (Body CS)"/>
                      </a:endParaRPr>
                    </a:p>
                  </a:txBody>
                  <a:tcPr marL="70125" marR="70125" marT="91440" marB="91440"/>
                </a:tc>
                <a:extLst>
                  <a:ext uri="{0D108BD9-81ED-4DB2-BD59-A6C34878D82A}">
                    <a16:rowId xmlns:a16="http://schemas.microsoft.com/office/drawing/2014/main" val="3566018608"/>
                  </a:ext>
                </a:extLst>
              </a:tr>
            </a:tbl>
          </a:graphicData>
        </a:graphic>
      </p:graphicFrame>
      <p:sp>
        <p:nvSpPr>
          <p:cNvPr id="4" name="Text Placeholder 3">
            <a:extLst>
              <a:ext uri="{FF2B5EF4-FFF2-40B4-BE49-F238E27FC236}">
                <a16:creationId xmlns:a16="http://schemas.microsoft.com/office/drawing/2014/main" id="{145B41FF-A81B-4170-AF96-25D111EE6F09}"/>
              </a:ext>
            </a:extLst>
          </p:cNvPr>
          <p:cNvSpPr>
            <a:spLocks noGrp="1"/>
          </p:cNvSpPr>
          <p:nvPr>
            <p:ph type="body" sz="quarter" idx="10"/>
          </p:nvPr>
        </p:nvSpPr>
        <p:spPr/>
        <p:txBody>
          <a:bodyPr/>
          <a:lstStyle/>
          <a:p>
            <a:r>
              <a:rPr lang="en-US" dirty="0"/>
              <a:t>Types of trainings that will be offered</a:t>
            </a:r>
          </a:p>
        </p:txBody>
      </p:sp>
    </p:spTree>
    <p:extLst>
      <p:ext uri="{BB962C8B-B14F-4D97-AF65-F5344CB8AC3E}">
        <p14:creationId xmlns:p14="http://schemas.microsoft.com/office/powerpoint/2010/main" val="3690283536"/>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B06EFFE2-FFF7-4561-BE15-0C6FFE00663D}"/>
              </a:ext>
            </a:extLst>
          </p:cNvPr>
          <p:cNvSpPr>
            <a:spLocks noGrp="1"/>
          </p:cNvSpPr>
          <p:nvPr>
            <p:ph type="body" sz="quarter" idx="12"/>
          </p:nvPr>
        </p:nvSpPr>
        <p:spPr/>
        <p:txBody>
          <a:bodyPr>
            <a:normAutofit/>
          </a:bodyPr>
          <a:lstStyle/>
          <a:p>
            <a:r>
              <a:rPr lang="en-US" b="0" dirty="0"/>
              <a:t>CalSAWS Conference</a:t>
            </a:r>
          </a:p>
          <a:p>
            <a:pPr marL="457200" indent="-457200">
              <a:buFont typeface="Arial" panose="020B0604020202020204" pitchFamily="34" charset="0"/>
              <a:buChar char="•"/>
            </a:pPr>
            <a:r>
              <a:rPr lang="en-US" b="0" dirty="0"/>
              <a:t>Westin San Diego  </a:t>
            </a:r>
          </a:p>
          <a:p>
            <a:r>
              <a:rPr lang="en-US" b="0" dirty="0"/>
              <a:t>	June 24-26, 2020</a:t>
            </a:r>
          </a:p>
        </p:txBody>
      </p:sp>
    </p:spTree>
    <p:extLst>
      <p:ext uri="{BB962C8B-B14F-4D97-AF65-F5344CB8AC3E}">
        <p14:creationId xmlns:p14="http://schemas.microsoft.com/office/powerpoint/2010/main" val="2813956616"/>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0C0B89-AC56-4BD7-85D5-F2CD46F8B5F3}"/>
              </a:ext>
            </a:extLst>
          </p:cNvPr>
          <p:cNvSpPr>
            <a:spLocks noGrp="1"/>
          </p:cNvSpPr>
          <p:nvPr>
            <p:ph type="title"/>
          </p:nvPr>
        </p:nvSpPr>
        <p:spPr/>
        <p:txBody>
          <a:bodyPr/>
          <a:lstStyle/>
          <a:p>
            <a:r>
              <a:rPr lang="en-US" dirty="0"/>
              <a:t>CalSAWS 2020 Annual Conference</a:t>
            </a:r>
          </a:p>
        </p:txBody>
      </p:sp>
      <p:sp>
        <p:nvSpPr>
          <p:cNvPr id="3" name="Content Placeholder 2">
            <a:extLst>
              <a:ext uri="{FF2B5EF4-FFF2-40B4-BE49-F238E27FC236}">
                <a16:creationId xmlns:a16="http://schemas.microsoft.com/office/drawing/2014/main" id="{A7862C57-DD28-46A4-82C3-AB3813138FA7}"/>
              </a:ext>
            </a:extLst>
          </p:cNvPr>
          <p:cNvSpPr>
            <a:spLocks noGrp="1"/>
          </p:cNvSpPr>
          <p:nvPr>
            <p:ph idx="1"/>
          </p:nvPr>
        </p:nvSpPr>
        <p:spPr>
          <a:xfrm>
            <a:off x="182880" y="1065363"/>
            <a:ext cx="8804365" cy="5219419"/>
          </a:xfrm>
        </p:spPr>
        <p:txBody>
          <a:bodyPr>
            <a:normAutofit fontScale="77500" lnSpcReduction="20000"/>
          </a:bodyPr>
          <a:lstStyle/>
          <a:p>
            <a:r>
              <a:rPr lang="en-US" dirty="0"/>
              <a:t>Requires Quorum of the JPA Board, Member Representatives, and PSC</a:t>
            </a:r>
          </a:p>
          <a:p>
            <a:r>
              <a:rPr lang="en-US" dirty="0"/>
              <a:t>Registration</a:t>
            </a:r>
          </a:p>
          <a:p>
            <a:pPr lvl="1"/>
            <a:r>
              <a:rPr lang="en-US" dirty="0"/>
              <a:t>RSVP Required (Form attached)</a:t>
            </a:r>
          </a:p>
          <a:p>
            <a:pPr lvl="1"/>
            <a:r>
              <a:rPr lang="en-US" dirty="0"/>
              <a:t>No Registration Fee</a:t>
            </a:r>
          </a:p>
          <a:p>
            <a:pPr lvl="1"/>
            <a:r>
              <a:rPr lang="en-US" dirty="0"/>
              <a:t>Hotel Block – Use link on registration form</a:t>
            </a:r>
          </a:p>
          <a:p>
            <a:r>
              <a:rPr lang="en-US" dirty="0"/>
              <a:t>Wednesday, June 24, 2020</a:t>
            </a:r>
          </a:p>
          <a:p>
            <a:pPr lvl="1"/>
            <a:r>
              <a:rPr lang="en-US" dirty="0"/>
              <a:t>Travel Day</a:t>
            </a:r>
          </a:p>
          <a:p>
            <a:pPr lvl="1"/>
            <a:r>
              <a:rPr lang="en-US" dirty="0"/>
              <a:t>Evening Social Event (Not part of the conference.)</a:t>
            </a:r>
          </a:p>
          <a:p>
            <a:r>
              <a:rPr lang="en-US" dirty="0"/>
              <a:t>Thursday, June 25, 2020 (7:00 a.m. – 5:00 p.m.)</a:t>
            </a:r>
          </a:p>
          <a:p>
            <a:pPr lvl="1"/>
            <a:r>
              <a:rPr lang="en-US" dirty="0"/>
              <a:t>Registration/Continental Breakfast</a:t>
            </a:r>
          </a:p>
          <a:p>
            <a:pPr lvl="1"/>
            <a:r>
              <a:rPr lang="en-US" dirty="0"/>
              <a:t>CalSAWS JPA Board Meeting</a:t>
            </a:r>
          </a:p>
          <a:p>
            <a:pPr lvl="1"/>
            <a:r>
              <a:rPr lang="en-US" dirty="0"/>
              <a:t>CalSAWS Member Representatives Meeting</a:t>
            </a:r>
          </a:p>
          <a:p>
            <a:pPr lvl="2"/>
            <a:r>
              <a:rPr lang="en-US" dirty="0"/>
              <a:t>JPA Board Elections</a:t>
            </a:r>
          </a:p>
          <a:p>
            <a:pPr lvl="2"/>
            <a:r>
              <a:rPr lang="en-US" dirty="0"/>
              <a:t>PSC Elections</a:t>
            </a:r>
          </a:p>
          <a:p>
            <a:pPr lvl="1"/>
            <a:r>
              <a:rPr lang="en-US" dirty="0"/>
              <a:t>Lunch</a:t>
            </a:r>
          </a:p>
          <a:p>
            <a:pPr lvl="1"/>
            <a:r>
              <a:rPr lang="en-US" dirty="0"/>
              <a:t>Project Presentations</a:t>
            </a:r>
          </a:p>
          <a:p>
            <a:pPr lvl="1"/>
            <a:r>
              <a:rPr lang="en-US" dirty="0"/>
              <a:t>Dinner (6:00 p.m. – 8:00 p.m.)</a:t>
            </a:r>
          </a:p>
          <a:p>
            <a:r>
              <a:rPr lang="en-US" dirty="0"/>
              <a:t>Friday, June 26, 2020 (8:00 a.m. – 12:00 p.m.)</a:t>
            </a:r>
          </a:p>
          <a:p>
            <a:pPr lvl="1"/>
            <a:r>
              <a:rPr lang="en-US" dirty="0"/>
              <a:t>County-to-County Presentations</a:t>
            </a:r>
          </a:p>
          <a:p>
            <a:endParaRPr lang="en-US" dirty="0"/>
          </a:p>
        </p:txBody>
      </p:sp>
      <p:sp>
        <p:nvSpPr>
          <p:cNvPr id="4" name="Text Placeholder 3">
            <a:extLst>
              <a:ext uri="{FF2B5EF4-FFF2-40B4-BE49-F238E27FC236}">
                <a16:creationId xmlns:a16="http://schemas.microsoft.com/office/drawing/2014/main" id="{145B41FF-A81B-4170-AF96-25D111EE6F09}"/>
              </a:ext>
            </a:extLst>
          </p:cNvPr>
          <p:cNvSpPr>
            <a:spLocks noGrp="1"/>
          </p:cNvSpPr>
          <p:nvPr>
            <p:ph type="body" sz="quarter" idx="10"/>
          </p:nvPr>
        </p:nvSpPr>
        <p:spPr/>
        <p:txBody>
          <a:bodyPr/>
          <a:lstStyle/>
          <a:p>
            <a:r>
              <a:rPr lang="en-US" dirty="0"/>
              <a:t>Westin San Diego – June 24-26, 2020</a:t>
            </a:r>
          </a:p>
        </p:txBody>
      </p:sp>
    </p:spTree>
    <p:extLst>
      <p:ext uri="{BB962C8B-B14F-4D97-AF65-F5344CB8AC3E}">
        <p14:creationId xmlns:p14="http://schemas.microsoft.com/office/powerpoint/2010/main" val="4224571695"/>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2D86D5-EAF7-45C5-8482-EA656A705460}"/>
              </a:ext>
            </a:extLst>
          </p:cNvPr>
          <p:cNvSpPr>
            <a:spLocks noGrp="1"/>
          </p:cNvSpPr>
          <p:nvPr>
            <p:ph type="title"/>
          </p:nvPr>
        </p:nvSpPr>
        <p:spPr/>
        <p:txBody>
          <a:bodyPr/>
          <a:lstStyle/>
          <a:p>
            <a:r>
              <a:rPr lang="en-US" dirty="0"/>
              <a:t>CalSAWS 2020 Annual Conference</a:t>
            </a:r>
          </a:p>
        </p:txBody>
      </p:sp>
      <p:pic>
        <p:nvPicPr>
          <p:cNvPr id="5" name="Content Placeholder 4">
            <a:extLst>
              <a:ext uri="{FF2B5EF4-FFF2-40B4-BE49-F238E27FC236}">
                <a16:creationId xmlns:a16="http://schemas.microsoft.com/office/drawing/2014/main" id="{F4C4353A-BF2E-4921-88FF-92968D887EA5}"/>
              </a:ext>
            </a:extLst>
          </p:cNvPr>
          <p:cNvPicPr>
            <a:picLocks noGrp="1" noChangeAspect="1"/>
          </p:cNvPicPr>
          <p:nvPr>
            <p:ph idx="1"/>
          </p:nvPr>
        </p:nvPicPr>
        <p:blipFill rotWithShape="1">
          <a:blip r:embed="rId2"/>
          <a:srcRect l="52573"/>
          <a:stretch/>
        </p:blipFill>
        <p:spPr>
          <a:xfrm>
            <a:off x="188990" y="978126"/>
            <a:ext cx="2008540" cy="3008065"/>
          </a:xfrm>
          <a:prstGeom prst="rect">
            <a:avLst/>
          </a:prstGeom>
        </p:spPr>
      </p:pic>
      <p:sp>
        <p:nvSpPr>
          <p:cNvPr id="4" name="Text Placeholder 3">
            <a:extLst>
              <a:ext uri="{FF2B5EF4-FFF2-40B4-BE49-F238E27FC236}">
                <a16:creationId xmlns:a16="http://schemas.microsoft.com/office/drawing/2014/main" id="{5A985550-F142-46FD-9296-41E00438BDE1}"/>
              </a:ext>
            </a:extLst>
          </p:cNvPr>
          <p:cNvSpPr>
            <a:spLocks noGrp="1"/>
          </p:cNvSpPr>
          <p:nvPr>
            <p:ph type="body" sz="quarter" idx="10"/>
          </p:nvPr>
        </p:nvSpPr>
        <p:spPr/>
        <p:txBody>
          <a:bodyPr/>
          <a:lstStyle/>
          <a:p>
            <a:r>
              <a:rPr lang="en-US" dirty="0"/>
              <a:t>Registration Form</a:t>
            </a:r>
          </a:p>
        </p:txBody>
      </p:sp>
      <p:pic>
        <p:nvPicPr>
          <p:cNvPr id="6" name="Picture 5">
            <a:extLst>
              <a:ext uri="{FF2B5EF4-FFF2-40B4-BE49-F238E27FC236}">
                <a16:creationId xmlns:a16="http://schemas.microsoft.com/office/drawing/2014/main" id="{6C2548A7-65B6-4605-816E-813F1681F64D}"/>
              </a:ext>
            </a:extLst>
          </p:cNvPr>
          <p:cNvPicPr>
            <a:picLocks noChangeAspect="1"/>
          </p:cNvPicPr>
          <p:nvPr/>
        </p:nvPicPr>
        <p:blipFill>
          <a:blip r:embed="rId3"/>
          <a:stretch>
            <a:fillRect/>
          </a:stretch>
        </p:blipFill>
        <p:spPr>
          <a:xfrm>
            <a:off x="2271190" y="978127"/>
            <a:ext cx="4190570" cy="3008065"/>
          </a:xfrm>
          <a:prstGeom prst="rect">
            <a:avLst/>
          </a:prstGeom>
        </p:spPr>
      </p:pic>
      <p:pic>
        <p:nvPicPr>
          <p:cNvPr id="7" name="Picture 6">
            <a:extLst>
              <a:ext uri="{FF2B5EF4-FFF2-40B4-BE49-F238E27FC236}">
                <a16:creationId xmlns:a16="http://schemas.microsoft.com/office/drawing/2014/main" id="{06D80619-A21B-45CE-B02B-F7BD164882DC}"/>
              </a:ext>
            </a:extLst>
          </p:cNvPr>
          <p:cNvPicPr>
            <a:picLocks noChangeAspect="1"/>
          </p:cNvPicPr>
          <p:nvPr/>
        </p:nvPicPr>
        <p:blipFill rotWithShape="1">
          <a:blip r:embed="rId2"/>
          <a:srcRect r="53048"/>
          <a:stretch/>
        </p:blipFill>
        <p:spPr>
          <a:xfrm>
            <a:off x="6535420" y="1065213"/>
            <a:ext cx="2048770" cy="3008065"/>
          </a:xfrm>
          <a:prstGeom prst="rect">
            <a:avLst/>
          </a:prstGeom>
        </p:spPr>
      </p:pic>
      <p:sp>
        <p:nvSpPr>
          <p:cNvPr id="8" name="TextBox 7">
            <a:extLst>
              <a:ext uri="{FF2B5EF4-FFF2-40B4-BE49-F238E27FC236}">
                <a16:creationId xmlns:a16="http://schemas.microsoft.com/office/drawing/2014/main" id="{A8C1654C-003C-46F6-8383-897C8A0E61CF}"/>
              </a:ext>
            </a:extLst>
          </p:cNvPr>
          <p:cNvSpPr txBox="1"/>
          <p:nvPr/>
        </p:nvSpPr>
        <p:spPr>
          <a:xfrm>
            <a:off x="292260" y="4197531"/>
            <a:ext cx="8291930" cy="1754326"/>
          </a:xfrm>
          <a:prstGeom prst="rect">
            <a:avLst/>
          </a:prstGeom>
          <a:noFill/>
        </p:spPr>
        <p:txBody>
          <a:bodyPr wrap="square" rtlCol="0">
            <a:spAutoFit/>
          </a:bodyPr>
          <a:lstStyle/>
          <a:p>
            <a:pPr marL="285750" indent="-285750">
              <a:buFont typeface="Arial" panose="020B0604020202020204" pitchFamily="34" charset="0"/>
              <a:buChar char="•"/>
            </a:pPr>
            <a:r>
              <a:rPr lang="en-US" dirty="0"/>
              <a:t>PDF Fill-in Registration form is included with the meeting materials</a:t>
            </a:r>
          </a:p>
          <a:p>
            <a:endParaRPr lang="en-US" dirty="0"/>
          </a:p>
          <a:p>
            <a:pPr marL="285750" indent="-285750">
              <a:buFont typeface="Arial" panose="020B0604020202020204" pitchFamily="34" charset="0"/>
              <a:buChar char="•"/>
            </a:pPr>
            <a:r>
              <a:rPr lang="en-US" dirty="0"/>
              <a:t>Return to </a:t>
            </a:r>
            <a:r>
              <a:rPr lang="en-US" dirty="0">
                <a:hlinkClick r:id="rId4"/>
              </a:rPr>
              <a:t>Consortium.Admin@CalSAWS.org</a:t>
            </a:r>
            <a:r>
              <a:rPr lang="en-US" dirty="0"/>
              <a:t> by May 22, 2020</a:t>
            </a:r>
          </a:p>
          <a:p>
            <a:endParaRPr lang="en-US" dirty="0"/>
          </a:p>
          <a:p>
            <a:pPr marL="285750" indent="-285750">
              <a:buFont typeface="Arial" panose="020B0604020202020204" pitchFamily="34" charset="0"/>
              <a:buChar char="•"/>
            </a:pPr>
            <a:r>
              <a:rPr lang="en-US" dirty="0"/>
              <a:t>Book hotel room by using the link to the Westin San Diego within the registration form or </a:t>
            </a:r>
            <a:r>
              <a:rPr lang="en-US" dirty="0">
                <a:hlinkClick r:id="rId5"/>
              </a:rPr>
              <a:t>here</a:t>
            </a:r>
            <a:r>
              <a:rPr lang="en-US" dirty="0"/>
              <a:t>, by May 25, 2020.</a:t>
            </a:r>
          </a:p>
        </p:txBody>
      </p:sp>
    </p:spTree>
    <p:extLst>
      <p:ext uri="{BB962C8B-B14F-4D97-AF65-F5344CB8AC3E}">
        <p14:creationId xmlns:p14="http://schemas.microsoft.com/office/powerpoint/2010/main" val="1512566902"/>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2"/>
          </p:nvPr>
        </p:nvSpPr>
        <p:spPr>
          <a:xfrm>
            <a:off x="2717322" y="3067712"/>
            <a:ext cx="6180554" cy="1832253"/>
          </a:xfrm>
        </p:spPr>
        <p:txBody>
          <a:bodyPr/>
          <a:lstStyle/>
          <a:p>
            <a:r>
              <a:rPr lang="en-US" b="0" dirty="0"/>
              <a:t>Adjourn joint meeting of the CalSAWS Member Representatives and JPA Board of Directors</a:t>
            </a:r>
            <a:endParaRPr lang="en-US" dirty="0"/>
          </a:p>
        </p:txBody>
      </p:sp>
    </p:spTree>
    <p:extLst>
      <p:ext uri="{BB962C8B-B14F-4D97-AF65-F5344CB8AC3E}">
        <p14:creationId xmlns:p14="http://schemas.microsoft.com/office/powerpoint/2010/main" val="186662371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0551E0-F12D-4C18-8610-548580DC6F09}"/>
              </a:ext>
            </a:extLst>
          </p:cNvPr>
          <p:cNvSpPr>
            <a:spLocks noGrp="1"/>
          </p:cNvSpPr>
          <p:nvPr>
            <p:ph type="title"/>
          </p:nvPr>
        </p:nvSpPr>
        <p:spPr/>
        <p:txBody>
          <a:bodyPr/>
          <a:lstStyle/>
          <a:p>
            <a:r>
              <a:rPr lang="en-US" dirty="0"/>
              <a:t>Action Items</a:t>
            </a:r>
          </a:p>
        </p:txBody>
      </p:sp>
      <p:sp>
        <p:nvSpPr>
          <p:cNvPr id="3" name="Content Placeholder 2">
            <a:extLst>
              <a:ext uri="{FF2B5EF4-FFF2-40B4-BE49-F238E27FC236}">
                <a16:creationId xmlns:a16="http://schemas.microsoft.com/office/drawing/2014/main" id="{DBFBBBDB-1F4C-4128-9156-C997C678E9D1}"/>
              </a:ext>
            </a:extLst>
          </p:cNvPr>
          <p:cNvSpPr>
            <a:spLocks noGrp="1"/>
          </p:cNvSpPr>
          <p:nvPr>
            <p:ph idx="1"/>
          </p:nvPr>
        </p:nvSpPr>
        <p:spPr>
          <a:xfrm>
            <a:off x="292259" y="548929"/>
            <a:ext cx="8614635" cy="5735854"/>
          </a:xfrm>
        </p:spPr>
        <p:txBody>
          <a:bodyPr/>
          <a:lstStyle/>
          <a:p>
            <a:pPr marL="457200" lvl="0" indent="-457200">
              <a:buClrTx/>
              <a:buFont typeface="+mj-lt"/>
              <a:buAutoNum type="arabicPeriod" startAt="7"/>
            </a:pPr>
            <a:r>
              <a:rPr lang="en-US" sz="2000" dirty="0"/>
              <a:t>Approval of LRS Accenture Base Agreement Amendment 19, which includes (contingent upon Federal Approval) requests for:</a:t>
            </a:r>
          </a:p>
          <a:p>
            <a:pPr marL="914400" lvl="0" indent="-452438">
              <a:buFont typeface="+mj-lt"/>
              <a:buAutoNum type="alphaLcPeriod"/>
            </a:pPr>
            <a:r>
              <a:rPr lang="en-US" sz="2000" dirty="0"/>
              <a:t>Updates to the Base Agreement including:</a:t>
            </a:r>
          </a:p>
          <a:p>
            <a:pPr marL="1316038" lvl="0" indent="-401638">
              <a:buFont typeface="+mj-lt"/>
              <a:buAutoNum type="romanLcPeriod"/>
            </a:pPr>
            <a:r>
              <a:rPr lang="en-US" sz="2000" dirty="0"/>
              <a:t>Addition of Exhibit Z (CalSAWS Imaging Project) </a:t>
            </a:r>
          </a:p>
          <a:p>
            <a:pPr marL="914400" lvl="0" indent="-452438">
              <a:buFont typeface="+mj-lt"/>
              <a:buAutoNum type="alphaLcPeriod" startAt="2"/>
            </a:pPr>
            <a:r>
              <a:rPr lang="en-US" sz="2000" dirty="0"/>
              <a:t>Updates to Exhibit X (CalSAWS M&amp;O Extension) including:</a:t>
            </a:r>
          </a:p>
          <a:p>
            <a:pPr marL="1314450" lvl="1" indent="-400050">
              <a:buFont typeface="+mj-lt"/>
              <a:buAutoNum type="romanLcPeriod"/>
            </a:pPr>
            <a:r>
              <a:rPr lang="en-US" sz="1800" dirty="0"/>
              <a:t>Addition of Schedule 13 for the CalSAWS Imaging Project</a:t>
            </a:r>
          </a:p>
          <a:p>
            <a:pPr marL="914400" lvl="0" indent="-452438">
              <a:buFont typeface="+mj-lt"/>
              <a:buAutoNum type="alphaLcPeriod" startAt="2"/>
            </a:pPr>
            <a:r>
              <a:rPr lang="en-US" sz="2000" dirty="0"/>
              <a:t>Updates to the Total Maximum Contract Sum for the CalSAWS Imaging Project</a:t>
            </a:r>
          </a:p>
          <a:p>
            <a:pPr marL="796925" lvl="0" indent="-457200">
              <a:buFont typeface="+mj-lt"/>
              <a:buAutoNum type="alphaLcPeriod" startAt="2"/>
            </a:pPr>
            <a:endParaRPr lang="en-US" sz="2000" dirty="0"/>
          </a:p>
          <a:p>
            <a:pPr marL="457200" lvl="0" indent="-457200">
              <a:buClrTx/>
              <a:buAutoNum type="arabicPeriod" startAt="8"/>
            </a:pPr>
            <a:r>
              <a:rPr lang="en-US" sz="2000" dirty="0"/>
              <a:t>Approval of LRS First Data Amendment 3 package, which includes requests for:</a:t>
            </a:r>
          </a:p>
          <a:p>
            <a:pPr marL="914400" lvl="1" indent="-452438">
              <a:buFont typeface="+mj-lt"/>
              <a:buAutoNum type="alphaLcPeriod"/>
            </a:pPr>
            <a:r>
              <a:rPr lang="en-US" sz="2000" dirty="0"/>
              <a:t>Additional Staff Augmentation for </a:t>
            </a:r>
            <a:r>
              <a:rPr lang="en-US" sz="2000" dirty="0" err="1"/>
              <a:t>CalWIN</a:t>
            </a:r>
            <a:endParaRPr lang="en-US" sz="2000" dirty="0"/>
          </a:p>
          <a:p>
            <a:pPr marL="339725" lvl="0" indent="0">
              <a:buNone/>
            </a:pPr>
            <a:endParaRPr lang="en-US" sz="2000" dirty="0"/>
          </a:p>
        </p:txBody>
      </p:sp>
    </p:spTree>
    <p:extLst>
      <p:ext uri="{BB962C8B-B14F-4D97-AF65-F5344CB8AC3E}">
        <p14:creationId xmlns:p14="http://schemas.microsoft.com/office/powerpoint/2010/main" val="83539208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8C6DBD-FB84-4D8D-8C19-B2428261623B}"/>
              </a:ext>
            </a:extLst>
          </p:cNvPr>
          <p:cNvSpPr>
            <a:spLocks noGrp="1"/>
          </p:cNvSpPr>
          <p:nvPr>
            <p:ph type="title"/>
          </p:nvPr>
        </p:nvSpPr>
        <p:spPr/>
        <p:txBody>
          <a:bodyPr/>
          <a:lstStyle/>
          <a:p>
            <a:r>
              <a:rPr lang="en-US" dirty="0"/>
              <a:t>Action Items</a:t>
            </a:r>
          </a:p>
        </p:txBody>
      </p:sp>
      <p:sp>
        <p:nvSpPr>
          <p:cNvPr id="3" name="Content Placeholder 2">
            <a:extLst>
              <a:ext uri="{FF2B5EF4-FFF2-40B4-BE49-F238E27FC236}">
                <a16:creationId xmlns:a16="http://schemas.microsoft.com/office/drawing/2014/main" id="{33B8A96A-DB97-4298-9991-87B23ADD5AE1}"/>
              </a:ext>
            </a:extLst>
          </p:cNvPr>
          <p:cNvSpPr>
            <a:spLocks noGrp="1"/>
          </p:cNvSpPr>
          <p:nvPr>
            <p:ph idx="1"/>
          </p:nvPr>
        </p:nvSpPr>
        <p:spPr>
          <a:xfrm>
            <a:off x="292259" y="548929"/>
            <a:ext cx="8614635" cy="5735854"/>
          </a:xfrm>
        </p:spPr>
        <p:txBody>
          <a:bodyPr>
            <a:normAutofit/>
          </a:bodyPr>
          <a:lstStyle/>
          <a:p>
            <a:pPr marL="0" lvl="0" indent="0">
              <a:buNone/>
            </a:pPr>
            <a:endParaRPr lang="en-US" sz="2300" dirty="0"/>
          </a:p>
          <a:p>
            <a:pPr marL="461963" lvl="0" indent="-461963">
              <a:buNone/>
            </a:pPr>
            <a:r>
              <a:rPr lang="en-US" sz="2300" dirty="0"/>
              <a:t>9.	</a:t>
            </a:r>
            <a:r>
              <a:rPr lang="en-US" sz="2000" dirty="0"/>
              <a:t>Approval of C-IV First Data Amendment 67 package, which includes requests for:</a:t>
            </a:r>
            <a:endParaRPr lang="en-US" sz="2000" b="1" dirty="0"/>
          </a:p>
          <a:p>
            <a:pPr marL="914400" lvl="0" indent="-400050">
              <a:buFont typeface="+mj-lt"/>
              <a:buAutoNum type="alphaLcPeriod"/>
            </a:pPr>
            <a:r>
              <a:rPr lang="en-US" sz="2000" dirty="0"/>
              <a:t>Approval of Change Order CO-056 Cal-OAR</a:t>
            </a:r>
            <a:endParaRPr lang="en-US" sz="2000" b="1" dirty="0"/>
          </a:p>
          <a:p>
            <a:pPr marL="914400" lvl="0" indent="-400050">
              <a:buFont typeface="+mj-lt"/>
              <a:buAutoNum type="alphaLcPeriod"/>
            </a:pPr>
            <a:r>
              <a:rPr lang="en-US" sz="2000" dirty="0"/>
              <a:t>Approval of Change Order CO-057 HVP</a:t>
            </a:r>
            <a:endParaRPr lang="en-US" sz="2000" b="1" dirty="0"/>
          </a:p>
          <a:p>
            <a:pPr marL="914400" indent="-400050">
              <a:buFont typeface="+mj-lt"/>
              <a:buAutoNum type="alphaLcPeriod"/>
            </a:pPr>
            <a:r>
              <a:rPr lang="en-US" sz="2000" dirty="0"/>
              <a:t>Approval of Amendment 67 (includes references to Change Order CO-056 and Change Order CO-057)</a:t>
            </a:r>
          </a:p>
          <a:p>
            <a:pPr marL="339725" indent="0">
              <a:buNone/>
            </a:pPr>
            <a:endParaRPr lang="en-US" sz="2000" dirty="0"/>
          </a:p>
          <a:p>
            <a:pPr marL="457200" lvl="0" indent="-457200">
              <a:buClrTx/>
              <a:buFont typeface="+mj-lt"/>
              <a:buAutoNum type="arabicPeriod" startAt="10"/>
            </a:pPr>
            <a:r>
              <a:rPr lang="en-US" sz="2000" dirty="0"/>
              <a:t>Approval of </a:t>
            </a:r>
            <a:r>
              <a:rPr lang="en-US" sz="2000" dirty="0" err="1"/>
              <a:t>ClearBest</a:t>
            </a:r>
            <a:r>
              <a:rPr lang="en-US" sz="2000" dirty="0"/>
              <a:t> Change Order 02, which 	includes requests for:</a:t>
            </a:r>
            <a:endParaRPr lang="en-US" sz="2000" b="1" dirty="0"/>
          </a:p>
          <a:p>
            <a:pPr marL="914400" indent="-400050">
              <a:buFont typeface="+mj-lt"/>
              <a:buAutoNum type="alphaLcPeriod"/>
            </a:pPr>
            <a:r>
              <a:rPr lang="en-US" sz="2000" dirty="0"/>
              <a:t>Additional Project Management consulting services</a:t>
            </a:r>
          </a:p>
          <a:p>
            <a:pPr marL="339725" indent="0">
              <a:buNone/>
            </a:pPr>
            <a:endParaRPr lang="en-US" sz="2300" dirty="0"/>
          </a:p>
        </p:txBody>
      </p:sp>
    </p:spTree>
    <p:extLst>
      <p:ext uri="{BB962C8B-B14F-4D97-AF65-F5344CB8AC3E}">
        <p14:creationId xmlns:p14="http://schemas.microsoft.com/office/powerpoint/2010/main" val="410554074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CCD163E2-6668-4726-97DA-9775E4CE7A0A}"/>
              </a:ext>
            </a:extLst>
          </p:cNvPr>
          <p:cNvSpPr>
            <a:spLocks noGrp="1"/>
          </p:cNvSpPr>
          <p:nvPr>
            <p:ph type="body" sz="quarter" idx="12"/>
          </p:nvPr>
        </p:nvSpPr>
        <p:spPr>
          <a:xfrm>
            <a:off x="2238103" y="3067712"/>
            <a:ext cx="6659771" cy="1832253"/>
          </a:xfrm>
        </p:spPr>
        <p:txBody>
          <a:bodyPr/>
          <a:lstStyle/>
          <a:p>
            <a:r>
              <a:rPr lang="en-US" b="0" dirty="0"/>
              <a:t>Member Representatives Action Item</a:t>
            </a:r>
          </a:p>
        </p:txBody>
      </p:sp>
    </p:spTree>
    <p:extLst>
      <p:ext uri="{BB962C8B-B14F-4D97-AF65-F5344CB8AC3E}">
        <p14:creationId xmlns:p14="http://schemas.microsoft.com/office/powerpoint/2010/main" val="206119241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entury Gothic">
      <a:majorFont>
        <a:latin typeface="Century Gothic" panose="020F030202020403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F03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CalSAWS Presentation Template - Template" id="{6A9A770B-CFD8-6240-8318-C6A4D606EC23}" vid="{745484A2-78A2-DA4E-994D-1B2F200BEF0F}"/>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64297237612FFB4DBC44B55A432B190E" ma:contentTypeVersion="6" ma:contentTypeDescription="Create a new document." ma:contentTypeScope="" ma:versionID="35ffc9842233265cf26f6cbe9728dc70">
  <xsd:schema xmlns:xsd="http://www.w3.org/2001/XMLSchema" xmlns:xs="http://www.w3.org/2001/XMLSchema" xmlns:p="http://schemas.microsoft.com/office/2006/metadata/properties" xmlns:ns2="0cffa99d-8075-4957-a3f9-38d6e57d32c9" xmlns:ns3="f6b1d80a-5717-428b-b7f8-dfb6a276f7b9" targetNamespace="http://schemas.microsoft.com/office/2006/metadata/properties" ma:root="true" ma:fieldsID="caef3eeb5124dedf557f394f2450d075" ns2:_="" ns3:_="">
    <xsd:import namespace="0cffa99d-8075-4957-a3f9-38d6e57d32c9"/>
    <xsd:import namespace="f6b1d80a-5717-428b-b7f8-dfb6a276f7b9"/>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DateTaken" minOccurs="0"/>
                <xsd:element ref="ns2:MediaServiceAutoTag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cffa99d-8075-4957-a3f9-38d6e57d32c9"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3" nillable="true" ma:displayName="Tags" ma:internalName="MediaServiceAutoTag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f6b1d80a-5717-428b-b7f8-dfb6a276f7b9"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2512F8DA-3C5B-44B5-850E-24F030B55DFB}">
  <ds:schemaRefs>
    <ds:schemaRef ds:uri="http://schemas.microsoft.com/office/2006/documentManagement/types"/>
    <ds:schemaRef ds:uri="f6b1d80a-5717-428b-b7f8-dfb6a276f7b9"/>
    <ds:schemaRef ds:uri="http://purl.org/dc/terms/"/>
    <ds:schemaRef ds:uri="http://schemas.openxmlformats.org/package/2006/metadata/core-properties"/>
    <ds:schemaRef ds:uri="http://purl.org/dc/dcmitype/"/>
    <ds:schemaRef ds:uri="0cffa99d-8075-4957-a3f9-38d6e57d32c9"/>
    <ds:schemaRef ds:uri="http://purl.org/dc/elements/1.1/"/>
    <ds:schemaRef ds:uri="http://schemas.microsoft.com/office/2006/metadata/properties"/>
    <ds:schemaRef ds:uri="http://schemas.microsoft.com/office/infopath/2007/PartnerControls"/>
    <ds:schemaRef ds:uri="http://www.w3.org/XML/1998/namespace"/>
  </ds:schemaRefs>
</ds:datastoreItem>
</file>

<file path=customXml/itemProps2.xml><?xml version="1.0" encoding="utf-8"?>
<ds:datastoreItem xmlns:ds="http://schemas.openxmlformats.org/officeDocument/2006/customXml" ds:itemID="{160CC1E9-68FF-4B07-A654-0348A3BF1FA1}">
  <ds:schemaRefs>
    <ds:schemaRef ds:uri="http://schemas.microsoft.com/sharepoint/v3/contenttype/forms"/>
  </ds:schemaRefs>
</ds:datastoreItem>
</file>

<file path=customXml/itemProps3.xml><?xml version="1.0" encoding="utf-8"?>
<ds:datastoreItem xmlns:ds="http://schemas.openxmlformats.org/officeDocument/2006/customXml" ds:itemID="{539B3F0A-28B8-4E63-92B3-64CEC0194CF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0cffa99d-8075-4957-a3f9-38d6e57d32c9"/>
    <ds:schemaRef ds:uri="f6b1d80a-5717-428b-b7f8-dfb6a276f7b9"/>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
  <TotalTime>12830</TotalTime>
  <Words>4763</Words>
  <Application>Microsoft Office PowerPoint</Application>
  <PresentationFormat>Letter Paper (8.5x11 in)</PresentationFormat>
  <Paragraphs>1353</Paragraphs>
  <Slides>66</Slides>
  <Notes>15</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66</vt:i4>
      </vt:variant>
    </vt:vector>
  </HeadingPairs>
  <TitlesOfParts>
    <vt:vector size="71" baseType="lpstr">
      <vt:lpstr>Arial</vt:lpstr>
      <vt:lpstr>Calibri</vt:lpstr>
      <vt:lpstr>Century Gothic</vt:lpstr>
      <vt:lpstr>Wingdings</vt:lpstr>
      <vt:lpstr>Office Theme</vt:lpstr>
      <vt:lpstr>January 24, 2020</vt:lpstr>
      <vt:lpstr>Agenda</vt:lpstr>
      <vt:lpstr>PowerPoint Presentation</vt:lpstr>
      <vt:lpstr>Action Items</vt:lpstr>
      <vt:lpstr>Action Items</vt:lpstr>
      <vt:lpstr>Action Items</vt:lpstr>
      <vt:lpstr>Action Items</vt:lpstr>
      <vt:lpstr>Action Items</vt:lpstr>
      <vt:lpstr>PowerPoint Presentation</vt:lpstr>
      <vt:lpstr>Member Representatives Action Item</vt:lpstr>
      <vt:lpstr>Member Representatives Action Item</vt:lpstr>
      <vt:lpstr>Action Items</vt:lpstr>
      <vt:lpstr>PowerPoint Presentation</vt:lpstr>
      <vt:lpstr>PowerPoint Presentation</vt:lpstr>
      <vt:lpstr>CalSAWS Budget Status</vt:lpstr>
      <vt:lpstr>PowerPoint Presentation</vt:lpstr>
      <vt:lpstr>Policy Update</vt:lpstr>
      <vt:lpstr>Policy Update</vt:lpstr>
      <vt:lpstr>Policy Update</vt:lpstr>
      <vt:lpstr>Policy Update</vt:lpstr>
      <vt:lpstr>PowerPoint Presentation</vt:lpstr>
      <vt:lpstr>Schedule Adjustment </vt:lpstr>
      <vt:lpstr>Here’s where we started…</vt:lpstr>
      <vt:lpstr>You are here…</vt:lpstr>
      <vt:lpstr>Our future State</vt:lpstr>
      <vt:lpstr>Revised CalSAWS DD&amp;I Project Schedule</vt:lpstr>
      <vt:lpstr>Revised CalSAWS DD&amp;I Project Schedule</vt:lpstr>
      <vt:lpstr>Revised CalSAWS DD&amp;I Project Schedule</vt:lpstr>
      <vt:lpstr>Revised CalSAWS DD&amp;I Project Schedule</vt:lpstr>
      <vt:lpstr>Revised CalSAWS DD&amp;I Project Schedule</vt:lpstr>
      <vt:lpstr>Our future State</vt:lpstr>
      <vt:lpstr>Revised CalSAWS DD&amp;I Project Schedule</vt:lpstr>
      <vt:lpstr>Our future State</vt:lpstr>
      <vt:lpstr>Revised CalSAWS DD&amp;I Project Schedule</vt:lpstr>
      <vt:lpstr>Our future State</vt:lpstr>
      <vt:lpstr>Revised CalSAWS DD&amp;I Project Schedule</vt:lpstr>
      <vt:lpstr>Our future State</vt:lpstr>
      <vt:lpstr>Revised CalSAWS DD&amp;I Project Schedule</vt:lpstr>
      <vt:lpstr>Our future State</vt:lpstr>
      <vt:lpstr>Revised CalSAWS DD&amp;I Project Schedule</vt:lpstr>
      <vt:lpstr>Our future State</vt:lpstr>
      <vt:lpstr>Revised CalSAWS DD&amp;I Project Schedule</vt:lpstr>
      <vt:lpstr>Our future State</vt:lpstr>
      <vt:lpstr>Revised CalSAWS DD&amp;I Project Schedule</vt:lpstr>
      <vt:lpstr>Our future State</vt:lpstr>
      <vt:lpstr>Revised CalSAWS DD&amp;I Project Schedule</vt:lpstr>
      <vt:lpstr>Revised CalSAWS DD&amp;I Project Schedule</vt:lpstr>
      <vt:lpstr>Revised CalSAWS DD&amp;I Project Schedule</vt:lpstr>
      <vt:lpstr>Revised CalSAWS DD&amp;I Project Schedule</vt:lpstr>
      <vt:lpstr>Revised CalSAWS DD&amp;I Project Schedule</vt:lpstr>
      <vt:lpstr>PowerPoint Presentation</vt:lpstr>
      <vt:lpstr>CalSAWS Statewide Portal/Mobile Application</vt:lpstr>
      <vt:lpstr>CalWIN Training, OCM &amp; Implementation Support</vt:lpstr>
      <vt:lpstr>Central Print Procurement</vt:lpstr>
      <vt:lpstr>PowerPoint Presentation</vt:lpstr>
      <vt:lpstr>CalSAWS Staffing Update</vt:lpstr>
      <vt:lpstr>CalSAWS Staffing Update</vt:lpstr>
      <vt:lpstr>CalSAWS Staffing Update</vt:lpstr>
      <vt:lpstr>PowerPoint Presentation</vt:lpstr>
      <vt:lpstr>Our future State</vt:lpstr>
      <vt:lpstr>OCAT Upcoming Training and Implementation</vt:lpstr>
      <vt:lpstr>OCAT Training Methods</vt:lpstr>
      <vt:lpstr>PowerPoint Presentation</vt:lpstr>
      <vt:lpstr>CalSAWS 2020 Annual Conference</vt:lpstr>
      <vt:lpstr>CalSAWS 2020 Annual Conference</vt:lpstr>
      <vt:lpstr>PowerPoint Presentation</vt:lpstr>
    </vt:vector>
  </TitlesOfParts>
  <Company>ClearBest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Wendy Battermann</dc:creator>
  <cp:lastModifiedBy>Jennifer A. Smith</cp:lastModifiedBy>
  <cp:revision>727</cp:revision>
  <cp:lastPrinted>2019-12-10T00:29:18Z</cp:lastPrinted>
  <dcterms:created xsi:type="dcterms:W3CDTF">2018-12-04T04:16:31Z</dcterms:created>
  <dcterms:modified xsi:type="dcterms:W3CDTF">2020-01-22T20:11:17Z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0x01010064297237612FFB4DBC44B55A432B190E</vt:lpwstr>
  </property>
</Properties>
</file>