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2"/>
  </p:notesMasterIdLst>
  <p:handoutMasterIdLst>
    <p:handoutMasterId r:id="rId13"/>
  </p:handoutMasterIdLst>
  <p:sldIdLst>
    <p:sldId id="398" r:id="rId5"/>
    <p:sldId id="404" r:id="rId6"/>
    <p:sldId id="405" r:id="rId7"/>
    <p:sldId id="413" r:id="rId8"/>
    <p:sldId id="400" r:id="rId9"/>
    <p:sldId id="406" r:id="rId10"/>
    <p:sldId id="411" r:id="rId11"/>
  </p:sldIdLst>
  <p:sldSz cx="9144000" cy="6858000" type="letter"/>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lly Murphy" initials="HM" lastIdx="3" clrIdx="0">
    <p:extLst>
      <p:ext uri="{19B8F6BF-5375-455C-9EA6-DF929625EA0E}">
        <p15:presenceInfo xmlns:p15="http://schemas.microsoft.com/office/powerpoint/2012/main" userId="S::MurphyH@CalACES.org::858fe760-06ac-4466-8159-845b6e592b69" providerId="AD"/>
      </p:ext>
    </p:extLst>
  </p:cmAuthor>
  <p:cmAuthor id="2" name="Danielle Benoit" initials="DB" lastIdx="1" clrIdx="1">
    <p:extLst>
      <p:ext uri="{19B8F6BF-5375-455C-9EA6-DF929625EA0E}">
        <p15:presenceInfo xmlns:p15="http://schemas.microsoft.com/office/powerpoint/2012/main" userId="S-1-5-21-2158693790-2749747733-971431204-872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8AF4B"/>
    <a:srgbClr val="1A3292"/>
    <a:srgbClr val="FFF385"/>
    <a:srgbClr val="204792"/>
    <a:srgbClr val="11B2E8"/>
    <a:srgbClr val="11B292"/>
    <a:srgbClr val="FD7F3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F2D0505-50E0-F34E-8B41-9FAEDC65061D}" v="6" dt="2020-02-25T18:21:39.994"/>
    <p1510:client id="{A95849F4-E883-423E-BEA2-C23726896D8E}" v="110" dt="2020-02-25T18:14:13.89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282" autoAdjust="0"/>
    <p:restoredTop sz="92102" autoAdjust="0"/>
  </p:normalViewPr>
  <p:slideViewPr>
    <p:cSldViewPr snapToGrid="0" snapToObjects="1">
      <p:cViewPr varScale="1">
        <p:scale>
          <a:sx n="128" d="100"/>
          <a:sy n="128" d="100"/>
        </p:scale>
        <p:origin x="2040" y="17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132" d="100"/>
          <a:sy n="132" d="100"/>
        </p:scale>
        <p:origin x="5888" y="1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01345E1-5FE3-F241-B7E2-A2C924EA0320}"/>
              </a:ext>
            </a:extLst>
          </p:cNvPr>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9088E6F1-3FCC-EF4B-BB73-844B4869A65D}"/>
              </a:ext>
            </a:extLst>
          </p:cNvPr>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120FE7C2-D40E-E142-AE4F-05D47E1A1639}" type="datetimeFigureOut">
              <a:rPr lang="en-US" smtClean="0"/>
              <a:t>6/15/20</a:t>
            </a:fld>
            <a:endParaRPr lang="en-US"/>
          </a:p>
        </p:txBody>
      </p:sp>
      <p:sp>
        <p:nvSpPr>
          <p:cNvPr id="4" name="Footer Placeholder 3">
            <a:extLst>
              <a:ext uri="{FF2B5EF4-FFF2-40B4-BE49-F238E27FC236}">
                <a16:creationId xmlns:a16="http://schemas.microsoft.com/office/drawing/2014/main" id="{7DBB1365-DC6A-8C4E-83A0-A9DD6545F601}"/>
              </a:ext>
            </a:extLst>
          </p:cNvPr>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ECBF0116-3057-E341-915E-4A3365AD4E0C}"/>
              </a:ext>
            </a:extLst>
          </p:cNvPr>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383CE675-BC82-4545-A42A-3D59189A3A80}" type="slidenum">
              <a:rPr lang="en-US" smtClean="0"/>
              <a:t>‹#›</a:t>
            </a:fld>
            <a:endParaRPr lang="en-US"/>
          </a:p>
        </p:txBody>
      </p:sp>
    </p:spTree>
    <p:extLst>
      <p:ext uri="{BB962C8B-B14F-4D97-AF65-F5344CB8AC3E}">
        <p14:creationId xmlns:p14="http://schemas.microsoft.com/office/powerpoint/2010/main" val="9120815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090C826E-D018-9A4D-98C3-DE286DBF2644}" type="datetimeFigureOut">
              <a:rPr lang="en-US" smtClean="0"/>
              <a:t>6/15/20</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D2F11713-903A-084B-82BE-3381D15BC739}" type="slidenum">
              <a:rPr lang="en-US" smtClean="0"/>
              <a:t>‹#›</a:t>
            </a:fld>
            <a:endParaRPr lang="en-US" dirty="0"/>
          </a:p>
        </p:txBody>
      </p:sp>
    </p:spTree>
    <p:extLst>
      <p:ext uri="{BB962C8B-B14F-4D97-AF65-F5344CB8AC3E}">
        <p14:creationId xmlns:p14="http://schemas.microsoft.com/office/powerpoint/2010/main" val="72426987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hyperlink" Target="http://philosophicaldisquisitions.blogspot.com/2013/02/feedback.html"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6" name="Title 1"/>
          <p:cNvSpPr>
            <a:spLocks noGrp="1"/>
          </p:cNvSpPr>
          <p:nvPr>
            <p:ph type="title" hasCustomPrompt="1"/>
          </p:nvPr>
        </p:nvSpPr>
        <p:spPr>
          <a:xfrm>
            <a:off x="6565231" y="5392305"/>
            <a:ext cx="2390967" cy="361627"/>
          </a:xfrm>
        </p:spPr>
        <p:txBody>
          <a:bodyPr anchor="t">
            <a:normAutofit/>
          </a:bodyPr>
          <a:lstStyle>
            <a:lvl1pPr algn="l">
              <a:defRPr sz="1400" b="0" cap="none" baseline="0">
                <a:solidFill>
                  <a:srgbClr val="204792"/>
                </a:solidFill>
              </a:defRPr>
            </a:lvl1pPr>
          </a:lstStyle>
          <a:p>
            <a:r>
              <a:rPr lang="en-US" dirty="0"/>
              <a:t>Click [Month DD, YYYY]</a:t>
            </a:r>
          </a:p>
        </p:txBody>
      </p:sp>
      <p:cxnSp>
        <p:nvCxnSpPr>
          <p:cNvPr id="9" name="Straight Connector 8"/>
          <p:cNvCxnSpPr>
            <a:cxnSpLocks/>
          </p:cNvCxnSpPr>
          <p:nvPr userDrawn="1"/>
        </p:nvCxnSpPr>
        <p:spPr>
          <a:xfrm>
            <a:off x="2864090" y="5963736"/>
            <a:ext cx="6092108" cy="0"/>
          </a:xfrm>
          <a:prstGeom prst="line">
            <a:avLst/>
          </a:prstGeom>
          <a:ln w="3175" cmpd="sng">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a:cxnSpLocks/>
          </p:cNvCxnSpPr>
          <p:nvPr userDrawn="1"/>
        </p:nvCxnSpPr>
        <p:spPr>
          <a:xfrm>
            <a:off x="1937167" y="2967062"/>
            <a:ext cx="0" cy="1997693"/>
          </a:xfrm>
          <a:prstGeom prst="line">
            <a:avLst/>
          </a:prstGeom>
          <a:ln w="3175" cmpd="sng">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a:off x="1938717" y="292490"/>
            <a:ext cx="1550" cy="1593324"/>
          </a:xfrm>
          <a:prstGeom prst="line">
            <a:avLst/>
          </a:prstGeom>
          <a:ln w="3175" cmpd="sng">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3" name="Oval 12"/>
          <p:cNvSpPr/>
          <p:nvPr userDrawn="1"/>
        </p:nvSpPr>
        <p:spPr>
          <a:xfrm>
            <a:off x="1433694" y="5407362"/>
            <a:ext cx="1013146" cy="1013146"/>
          </a:xfrm>
          <a:prstGeom prst="ellipse">
            <a:avLst/>
          </a:prstGeom>
          <a:solidFill>
            <a:srgbClr val="88AF4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Text Placeholder 17"/>
          <p:cNvSpPr>
            <a:spLocks noGrp="1"/>
          </p:cNvSpPr>
          <p:nvPr>
            <p:ph type="body" sz="quarter" idx="12" hasCustomPrompt="1"/>
          </p:nvPr>
        </p:nvSpPr>
        <p:spPr>
          <a:xfrm>
            <a:off x="2108614" y="2184714"/>
            <a:ext cx="6608763" cy="460375"/>
          </a:xfrm>
        </p:spPr>
        <p:txBody>
          <a:bodyPr anchor="ctr">
            <a:normAutofit/>
          </a:bodyPr>
          <a:lstStyle>
            <a:lvl1pPr marL="0" indent="0">
              <a:buNone/>
              <a:defRPr sz="2000">
                <a:solidFill>
                  <a:srgbClr val="204792"/>
                </a:solidFill>
              </a:defRPr>
            </a:lvl1pPr>
          </a:lstStyle>
          <a:p>
            <a:pPr lvl="0"/>
            <a:r>
              <a:rPr lang="en-US" dirty="0"/>
              <a:t>Click to edit meeting title</a:t>
            </a:r>
          </a:p>
        </p:txBody>
      </p:sp>
      <p:sp>
        <p:nvSpPr>
          <p:cNvPr id="15" name="TextBox 14"/>
          <p:cNvSpPr txBox="1"/>
          <p:nvPr userDrawn="1"/>
        </p:nvSpPr>
        <p:spPr>
          <a:xfrm>
            <a:off x="333560" y="2170466"/>
            <a:ext cx="2031325" cy="461665"/>
          </a:xfrm>
          <a:prstGeom prst="rect">
            <a:avLst/>
          </a:prstGeom>
          <a:noFill/>
        </p:spPr>
        <p:txBody>
          <a:bodyPr wrap="none" rtlCol="0">
            <a:spAutoFit/>
          </a:bodyPr>
          <a:lstStyle/>
          <a:p>
            <a:r>
              <a:rPr lang="en-US" sz="2400" dirty="0">
                <a:solidFill>
                  <a:srgbClr val="204792"/>
                </a:solidFill>
                <a:latin typeface="Century Gothic"/>
                <a:cs typeface="Century Gothic"/>
              </a:rPr>
              <a:t>Cal</a:t>
            </a:r>
            <a:r>
              <a:rPr lang="en-US" sz="2400" b="1" dirty="0">
                <a:solidFill>
                  <a:srgbClr val="204792"/>
                </a:solidFill>
                <a:latin typeface="Century Gothic"/>
                <a:cs typeface="Century Gothic"/>
              </a:rPr>
              <a:t>SAWS</a:t>
            </a:r>
            <a:r>
              <a:rPr lang="en-US" sz="2400" dirty="0">
                <a:solidFill>
                  <a:srgbClr val="204792"/>
                </a:solidFill>
                <a:latin typeface="Century Gothic"/>
                <a:cs typeface="Century Gothic"/>
              </a:rPr>
              <a:t> | 	</a:t>
            </a:r>
          </a:p>
        </p:txBody>
      </p:sp>
      <p:sp>
        <p:nvSpPr>
          <p:cNvPr id="4" name="Rectangle 3"/>
          <p:cNvSpPr/>
          <p:nvPr userDrawn="1"/>
        </p:nvSpPr>
        <p:spPr>
          <a:xfrm>
            <a:off x="0" y="6469283"/>
            <a:ext cx="9155430" cy="460375"/>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362053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3" y="273049"/>
            <a:ext cx="3008313" cy="1162051"/>
          </a:xfrm>
          <a:solidFill>
            <a:srgbClr val="88AF4B"/>
          </a:solidFill>
        </p:spPr>
        <p:txBody>
          <a:bodyPr anchor="b"/>
          <a:lstStyle>
            <a:lvl1pPr algn="l">
              <a:defRPr sz="2400" b="1">
                <a:solidFill>
                  <a:schemeClr val="bg1">
                    <a:lumMod val="95000"/>
                  </a:schemeClr>
                </a:solidFill>
              </a:defRPr>
            </a:lvl1pPr>
          </a:lstStyle>
          <a:p>
            <a:r>
              <a:rPr lang="en-US"/>
              <a:t>Click to edit Master title style</a:t>
            </a:r>
            <a:endParaRPr lang="en-US" dirty="0"/>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3" y="1435102"/>
            <a:ext cx="3008313" cy="4691063"/>
          </a:xfrm>
        </p:spPr>
        <p:txBody>
          <a:bodyPr/>
          <a:lstStyle>
            <a:lvl1pPr marL="0" indent="0">
              <a:buNone/>
              <a:defRPr sz="1400">
                <a:solidFill>
                  <a:srgbClr val="20479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Rectangle 7"/>
          <p:cNvSpPr/>
          <p:nvPr userDrawn="1"/>
        </p:nvSpPr>
        <p:spPr>
          <a:xfrm>
            <a:off x="0" y="6480849"/>
            <a:ext cx="9144000" cy="407939"/>
          </a:xfrm>
          <a:prstGeom prst="rect">
            <a:avLst/>
          </a:prstGeom>
          <a:solidFill>
            <a:srgbClr val="1A3292"/>
          </a:solidFill>
          <a:ln>
            <a:solidFill>
              <a:srgbClr val="20479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tabLst>
                <a:tab pos="4284663" algn="l"/>
                <a:tab pos="8632825" algn="r"/>
              </a:tabLst>
            </a:pPr>
            <a:r>
              <a:rPr lang="en-US" sz="900" dirty="0">
                <a:latin typeface="Century Gothic"/>
                <a:cs typeface="Century Gothic"/>
              </a:rPr>
              <a:t>Cal</a:t>
            </a:r>
            <a:r>
              <a:rPr lang="en-US" sz="900" b="1" dirty="0">
                <a:latin typeface="Century Gothic"/>
                <a:cs typeface="Century Gothic"/>
              </a:rPr>
              <a:t>SAWS</a:t>
            </a:r>
            <a:r>
              <a:rPr lang="en-US" sz="900" dirty="0">
                <a:latin typeface="Century Gothic"/>
                <a:cs typeface="Century Gothic"/>
              </a:rPr>
              <a:t> | 		</a:t>
            </a:r>
            <a:fld id="{9177F060-00DB-0849-8EF9-977425B2C345}" type="slidenum">
              <a:rPr lang="en-US" sz="900" smtClean="0">
                <a:latin typeface="Century Gothic"/>
                <a:cs typeface="Century Gothic"/>
              </a:rPr>
              <a:pPr>
                <a:tabLst>
                  <a:tab pos="4284663" algn="l"/>
                  <a:tab pos="8632825" algn="r"/>
                </a:tabLst>
              </a:pPr>
              <a:t>‹#›</a:t>
            </a:fld>
            <a:endParaRPr lang="en-US" sz="900" dirty="0">
              <a:latin typeface="Century Gothic"/>
              <a:cs typeface="Century Gothic"/>
            </a:endParaRPr>
          </a:p>
        </p:txBody>
      </p:sp>
      <p:sp>
        <p:nvSpPr>
          <p:cNvPr id="10" name="TextBox 9"/>
          <p:cNvSpPr txBox="1"/>
          <p:nvPr userDrawn="1"/>
        </p:nvSpPr>
        <p:spPr>
          <a:xfrm>
            <a:off x="673852" y="6571288"/>
            <a:ext cx="6349775" cy="230832"/>
          </a:xfrm>
          <a:prstGeom prst="rect">
            <a:avLst/>
          </a:prstGeom>
          <a:noFill/>
          <a:ln>
            <a:solidFill>
              <a:srgbClr val="204792"/>
            </a:solidFill>
          </a:ln>
        </p:spPr>
        <p:txBody>
          <a:bodyPr wrap="square" rtlCol="0">
            <a:spAutoFit/>
          </a:bodyPr>
          <a:lstStyle/>
          <a:p>
            <a:r>
              <a:rPr lang="en-US" sz="900" b="1" dirty="0">
                <a:solidFill>
                  <a:schemeClr val="bg1"/>
                </a:solidFill>
                <a:latin typeface="Century Gothic"/>
                <a:cs typeface="Century Gothic"/>
              </a:rPr>
              <a:t>Click</a:t>
            </a:r>
            <a:r>
              <a:rPr lang="en-US" sz="900" b="1" baseline="0" dirty="0">
                <a:solidFill>
                  <a:schemeClr val="bg1"/>
                </a:solidFill>
                <a:latin typeface="Century Gothic"/>
                <a:cs typeface="Century Gothic"/>
              </a:rPr>
              <a:t> View &gt; </a:t>
            </a:r>
            <a:r>
              <a:rPr lang="en-US" sz="900" b="1" dirty="0">
                <a:solidFill>
                  <a:schemeClr val="bg1"/>
                </a:solidFill>
                <a:latin typeface="Century Gothic"/>
                <a:cs typeface="Century Gothic"/>
              </a:rPr>
              <a:t> Master</a:t>
            </a:r>
            <a:r>
              <a:rPr lang="en-US" sz="900" b="1" baseline="0" dirty="0">
                <a:solidFill>
                  <a:schemeClr val="bg1"/>
                </a:solidFill>
                <a:latin typeface="Century Gothic"/>
                <a:cs typeface="Century Gothic"/>
              </a:rPr>
              <a:t> &gt; </a:t>
            </a:r>
            <a:r>
              <a:rPr lang="en-US" sz="900" b="1" dirty="0">
                <a:solidFill>
                  <a:schemeClr val="bg1"/>
                </a:solidFill>
                <a:latin typeface="Century Gothic"/>
                <a:cs typeface="Century Gothic"/>
              </a:rPr>
              <a:t>Slide Master </a:t>
            </a:r>
            <a:r>
              <a:rPr lang="en-US" sz="900" b="1" baseline="0" dirty="0">
                <a:solidFill>
                  <a:schemeClr val="bg1"/>
                </a:solidFill>
                <a:latin typeface="Century Gothic"/>
                <a:cs typeface="Century Gothic"/>
              </a:rPr>
              <a:t> to change</a:t>
            </a:r>
            <a:r>
              <a:rPr lang="en-US" sz="900" b="1" dirty="0">
                <a:solidFill>
                  <a:schemeClr val="bg1"/>
                </a:solidFill>
                <a:latin typeface="Century Gothic"/>
                <a:cs typeface="Century Gothic"/>
              </a:rPr>
              <a:t> </a:t>
            </a:r>
          </a:p>
        </p:txBody>
      </p:sp>
    </p:spTree>
    <p:extLst>
      <p:ext uri="{BB962C8B-B14F-4D97-AF65-F5344CB8AC3E}">
        <p14:creationId xmlns:p14="http://schemas.microsoft.com/office/powerpoint/2010/main" val="26814803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46494" y="4800600"/>
            <a:ext cx="5486400" cy="566738"/>
          </a:xfrm>
        </p:spPr>
        <p:txBody>
          <a:bodyPr anchor="b"/>
          <a:lstStyle>
            <a:lvl1pPr algn="l">
              <a:defRPr sz="2400" b="1"/>
            </a:lvl1pPr>
          </a:lstStyle>
          <a:p>
            <a:r>
              <a:rPr lang="en-US"/>
              <a:t>Click to edit Master title style</a:t>
            </a:r>
            <a:endParaRPr lang="en-US" dirty="0"/>
          </a:p>
        </p:txBody>
      </p:sp>
      <p:sp>
        <p:nvSpPr>
          <p:cNvPr id="3" name="Picture Placeholder 2"/>
          <p:cNvSpPr>
            <a:spLocks noGrp="1"/>
          </p:cNvSpPr>
          <p:nvPr>
            <p:ph type="pic" idx="1"/>
          </p:nvPr>
        </p:nvSpPr>
        <p:spPr>
          <a:xfrm>
            <a:off x="1846494"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846494" y="5367339"/>
            <a:ext cx="5486400" cy="804863"/>
          </a:xfrm>
        </p:spPr>
        <p:txBody>
          <a:bodyPr>
            <a:normAutofit/>
          </a:bodyPr>
          <a:lstStyle>
            <a:lvl1pPr marL="0" indent="0">
              <a:buNone/>
              <a:defRPr sz="1600">
                <a:solidFill>
                  <a:srgbClr val="20479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7268526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eedback">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43504"/>
            <a:ext cx="8229600" cy="5524782"/>
          </a:xfrm>
        </p:spPr>
        <p:txBody>
          <a:bodyPr/>
          <a:lstStyle>
            <a:lvl1pPr marL="741363" indent="-741363">
              <a:buClr>
                <a:srgbClr val="88AF4B"/>
              </a:buClr>
              <a:buFont typeface="+mj-ea"/>
              <a:buAutoNum type="circleNumDbPlain"/>
              <a:defRPr/>
            </a:lvl1pPr>
            <a:lvl2pPr marL="1431925" indent="-576263">
              <a:buClr>
                <a:srgbClr val="88AF4B"/>
              </a:buClr>
              <a:buFont typeface="+mj-lt"/>
              <a:buAutoNum type="alphaUcPeriod"/>
              <a:defRPr/>
            </a:lvl2pPr>
            <a:lvl3pPr marL="1995488" indent="-504825">
              <a:buClr>
                <a:srgbClr val="88AF4B"/>
              </a:buClr>
              <a:buFont typeface="+mj-lt"/>
              <a:buAutoNum type="romanUcPeriod"/>
              <a:defRPr/>
            </a:lvl3pPr>
            <a:lvl4pPr marL="2568575" indent="-508000" defTabSz="396875">
              <a:buClr>
                <a:srgbClr val="88AF4B"/>
              </a:buClr>
              <a:buFont typeface="+mj-lt"/>
              <a:buAutoNum type="alphaLcParenR"/>
              <a:defRPr/>
            </a:lvl4pPr>
            <a:lvl5pPr marL="3079750" indent="-514350">
              <a:buClr>
                <a:srgbClr val="88AF4B"/>
              </a:buClr>
              <a:buFont typeface="+mj-lt"/>
              <a:buAutoNum type="romanLcPeriod"/>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Box 3"/>
          <p:cNvSpPr txBox="1"/>
          <p:nvPr userDrawn="1"/>
        </p:nvSpPr>
        <p:spPr>
          <a:xfrm>
            <a:off x="457200" y="220284"/>
            <a:ext cx="1974243" cy="523220"/>
          </a:xfrm>
          <a:prstGeom prst="rect">
            <a:avLst/>
          </a:prstGeom>
          <a:noFill/>
        </p:spPr>
        <p:txBody>
          <a:bodyPr wrap="none" rtlCol="0">
            <a:spAutoFit/>
          </a:bodyPr>
          <a:lstStyle/>
          <a:p>
            <a:r>
              <a:rPr lang="en-US" sz="2800" dirty="0">
                <a:solidFill>
                  <a:srgbClr val="204792"/>
                </a:solidFill>
                <a:latin typeface="Century Gothic"/>
                <a:cs typeface="Century Gothic"/>
              </a:rPr>
              <a:t>Feedback</a:t>
            </a:r>
          </a:p>
        </p:txBody>
      </p:sp>
      <p:cxnSp>
        <p:nvCxnSpPr>
          <p:cNvPr id="8" name="Straight Connector 7"/>
          <p:cNvCxnSpPr/>
          <p:nvPr userDrawn="1"/>
        </p:nvCxnSpPr>
        <p:spPr>
          <a:xfrm>
            <a:off x="1077946" y="844126"/>
            <a:ext cx="0" cy="5143738"/>
          </a:xfrm>
          <a:prstGeom prst="line">
            <a:avLst/>
          </a:prstGeom>
          <a:ln w="3175" cmpd="sng">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7" name="Picture 6" descr="A close up of a logo&#10;&#10;Description generated with high confidence">
            <a:extLst>
              <a:ext uri="{FF2B5EF4-FFF2-40B4-BE49-F238E27FC236}">
                <a16:creationId xmlns:a16="http://schemas.microsoft.com/office/drawing/2014/main" id="{173BBDA8-C3BD-4E31-B31F-6F1E953A8C2C}"/>
              </a:ext>
            </a:extLst>
          </p:cNvPr>
          <p:cNvPicPr>
            <a:picLocks noChangeAspect="1"/>
          </p:cNvPicPr>
          <p:nvPr userDrawn="1"/>
        </p:nvPicPr>
        <p:blipFill>
          <a:blip r:embed="rId2">
            <a:extLst>
              <a:ext uri="{837473B0-CC2E-450A-ABE3-18F120FF3D39}">
                <a1611:picAttrSrcUrl xmlns:a1611="http://schemas.microsoft.com/office/drawing/2016/11/main" r:id="rId3"/>
              </a:ext>
            </a:extLst>
          </a:blip>
          <a:stretch>
            <a:fillRect/>
          </a:stretch>
        </p:blipFill>
        <p:spPr>
          <a:xfrm>
            <a:off x="6638883" y="4229100"/>
            <a:ext cx="2591708" cy="2337521"/>
          </a:xfrm>
          <a:prstGeom prst="rect">
            <a:avLst/>
          </a:prstGeom>
        </p:spPr>
      </p:pic>
    </p:spTree>
    <p:extLst>
      <p:ext uri="{BB962C8B-B14F-4D97-AF65-F5344CB8AC3E}">
        <p14:creationId xmlns:p14="http://schemas.microsoft.com/office/powerpoint/2010/main" val="8682140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Feedback">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43504"/>
            <a:ext cx="8229600" cy="5557773"/>
          </a:xfrm>
        </p:spPr>
        <p:txBody>
          <a:bodyPr/>
          <a:lstStyle>
            <a:lvl1pPr marL="741363" indent="-741363">
              <a:buClr>
                <a:srgbClr val="88AF4B"/>
              </a:buClr>
              <a:buFont typeface="+mj-ea"/>
              <a:buAutoNum type="circleNumDbPlain"/>
              <a:defRPr/>
            </a:lvl1pPr>
            <a:lvl2pPr marL="1431925" indent="-576263">
              <a:buClr>
                <a:srgbClr val="88AF4B"/>
              </a:buClr>
              <a:buFont typeface="+mj-lt"/>
              <a:buAutoNum type="alphaUcPeriod"/>
              <a:defRPr/>
            </a:lvl2pPr>
            <a:lvl3pPr marL="1995488" indent="-504825">
              <a:buClr>
                <a:srgbClr val="88AF4B"/>
              </a:buClr>
              <a:buFont typeface="+mj-lt"/>
              <a:buAutoNum type="romanUcPeriod"/>
              <a:defRPr/>
            </a:lvl3pPr>
            <a:lvl4pPr marL="2568575" indent="-508000" defTabSz="396875">
              <a:buClr>
                <a:srgbClr val="88AF4B"/>
              </a:buClr>
              <a:buFont typeface="+mj-lt"/>
              <a:buAutoNum type="alphaLcParenR"/>
              <a:defRPr/>
            </a:lvl4pPr>
            <a:lvl5pPr marL="3079750" indent="-514350">
              <a:buClr>
                <a:srgbClr val="88AF4B"/>
              </a:buClr>
              <a:buFont typeface="+mj-lt"/>
              <a:buAutoNum type="romanLcPeriod"/>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Box 3"/>
          <p:cNvSpPr txBox="1"/>
          <p:nvPr userDrawn="1"/>
        </p:nvSpPr>
        <p:spPr>
          <a:xfrm>
            <a:off x="457200" y="220284"/>
            <a:ext cx="1995283" cy="523220"/>
          </a:xfrm>
          <a:prstGeom prst="rect">
            <a:avLst/>
          </a:prstGeom>
          <a:noFill/>
        </p:spPr>
        <p:txBody>
          <a:bodyPr wrap="none" rtlCol="0">
            <a:spAutoFit/>
          </a:bodyPr>
          <a:lstStyle/>
          <a:p>
            <a:r>
              <a:rPr lang="en-US" sz="2800" dirty="0">
                <a:solidFill>
                  <a:srgbClr val="204792"/>
                </a:solidFill>
                <a:latin typeface="Century Gothic"/>
                <a:cs typeface="Century Gothic"/>
              </a:rPr>
              <a:t>Next Steps</a:t>
            </a:r>
          </a:p>
        </p:txBody>
      </p:sp>
      <p:cxnSp>
        <p:nvCxnSpPr>
          <p:cNvPr id="8" name="Straight Connector 7"/>
          <p:cNvCxnSpPr>
            <a:cxnSpLocks/>
          </p:cNvCxnSpPr>
          <p:nvPr userDrawn="1"/>
        </p:nvCxnSpPr>
        <p:spPr>
          <a:xfrm>
            <a:off x="1077946" y="813594"/>
            <a:ext cx="0" cy="5487683"/>
          </a:xfrm>
          <a:prstGeom prst="line">
            <a:avLst/>
          </a:prstGeom>
          <a:ln w="3175" cmpd="sng">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11" name="Picture 10">
            <a:extLst>
              <a:ext uri="{FF2B5EF4-FFF2-40B4-BE49-F238E27FC236}">
                <a16:creationId xmlns:a16="http://schemas.microsoft.com/office/drawing/2014/main" id="{7B2E6440-3DFF-BE45-AD11-B993AED06746}"/>
              </a:ext>
            </a:extLst>
          </p:cNvPr>
          <p:cNvPicPr>
            <a:picLocks noChangeAspect="1"/>
          </p:cNvPicPr>
          <p:nvPr userDrawn="1"/>
        </p:nvPicPr>
        <p:blipFill rotWithShape="1">
          <a:blip r:embed="rId2">
            <a:clrChange>
              <a:clrFrom>
                <a:srgbClr val="FFFFFF"/>
              </a:clrFrom>
              <a:clrTo>
                <a:srgbClr val="FFFFFF">
                  <a:alpha val="0"/>
                </a:srgbClr>
              </a:clrTo>
            </a:clrChange>
          </a:blip>
          <a:srcRect b="38034"/>
          <a:stretch/>
        </p:blipFill>
        <p:spPr>
          <a:xfrm>
            <a:off x="5166360" y="5420237"/>
            <a:ext cx="3749040" cy="1140584"/>
          </a:xfrm>
          <a:prstGeom prst="rect">
            <a:avLst/>
          </a:prstGeom>
        </p:spPr>
      </p:pic>
    </p:spTree>
    <p:extLst>
      <p:ext uri="{BB962C8B-B14F-4D97-AF65-F5344CB8AC3E}">
        <p14:creationId xmlns:p14="http://schemas.microsoft.com/office/powerpoint/2010/main" val="30049615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descr="corridor-perspective-1232243.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617" y="1693332"/>
            <a:ext cx="2981988" cy="3432848"/>
          </a:xfrm>
          <a:prstGeom prst="rect">
            <a:avLst/>
          </a:prstGeom>
        </p:spPr>
      </p:pic>
      <p:sp>
        <p:nvSpPr>
          <p:cNvPr id="4" name="Content Placeholder 3"/>
          <p:cNvSpPr>
            <a:spLocks noGrp="1"/>
          </p:cNvSpPr>
          <p:nvPr>
            <p:ph idx="1"/>
          </p:nvPr>
        </p:nvSpPr>
        <p:spPr>
          <a:xfrm>
            <a:off x="2976370" y="1693332"/>
            <a:ext cx="6167630" cy="3432848"/>
          </a:xfrm>
          <a:solidFill>
            <a:srgbClr val="1A3292"/>
          </a:solidFill>
          <a:ln>
            <a:noFill/>
          </a:ln>
          <a:effectLst/>
        </p:spPr>
        <p:txBody>
          <a:bodyPr>
            <a:normAutofit/>
          </a:bodyPr>
          <a:lstStyle>
            <a:lvl1pPr marL="0" marR="0" indent="0" algn="ctr" defTabSz="457200" rtl="0" eaLnBrk="1" fontAlgn="auto" latinLnBrk="0" hangingPunct="1">
              <a:lnSpc>
                <a:spcPct val="150000"/>
              </a:lnSpc>
              <a:spcBef>
                <a:spcPct val="20000"/>
              </a:spcBef>
              <a:spcAft>
                <a:spcPts val="0"/>
              </a:spcAft>
              <a:buClr>
                <a:srgbClr val="204792"/>
              </a:buClr>
              <a:buSzTx/>
              <a:buFont typeface="Wingdings" charset="2"/>
              <a:buNone/>
              <a:tabLst/>
              <a:defRPr sz="1400" b="0" baseline="0">
                <a:solidFill>
                  <a:srgbClr val="FFFFFF"/>
                </a:solidFill>
              </a:defRPr>
            </a:lvl1pPr>
          </a:lstStyle>
          <a:p>
            <a:pPr marL="0" lvl="0" indent="0" algn="ctr">
              <a:lnSpc>
                <a:spcPct val="150000"/>
              </a:lnSpc>
              <a:buNone/>
            </a:pPr>
            <a:r>
              <a:rPr lang="en-US" sz="1400">
                <a:solidFill>
                  <a:schemeClr val="bg1">
                    <a:lumMod val="85000"/>
                  </a:schemeClr>
                </a:solidFill>
                <a:latin typeface="Century Gothic"/>
              </a:rPr>
              <a:t>Click to edit Master text styles</a:t>
            </a:r>
          </a:p>
          <a:p>
            <a:pPr marL="0" lvl="1" indent="0" algn="ctr">
              <a:lnSpc>
                <a:spcPct val="150000"/>
              </a:lnSpc>
              <a:buNone/>
            </a:pPr>
            <a:r>
              <a:rPr lang="en-US" sz="1400">
                <a:solidFill>
                  <a:schemeClr val="bg1">
                    <a:lumMod val="85000"/>
                  </a:schemeClr>
                </a:solidFill>
                <a:latin typeface="Century Gothic"/>
              </a:rPr>
              <a:t>Second level</a:t>
            </a:r>
          </a:p>
          <a:p>
            <a:pPr marL="0" lvl="2" indent="0" algn="ctr">
              <a:lnSpc>
                <a:spcPct val="150000"/>
              </a:lnSpc>
              <a:buNone/>
            </a:pPr>
            <a:r>
              <a:rPr lang="en-US" sz="1400">
                <a:solidFill>
                  <a:schemeClr val="bg1">
                    <a:lumMod val="85000"/>
                  </a:schemeClr>
                </a:solidFill>
                <a:latin typeface="Century Gothic"/>
              </a:rPr>
              <a:t>Third level</a:t>
            </a:r>
          </a:p>
          <a:p>
            <a:pPr marL="0" lvl="3" indent="0" algn="ctr">
              <a:lnSpc>
                <a:spcPct val="150000"/>
              </a:lnSpc>
              <a:buNone/>
            </a:pPr>
            <a:r>
              <a:rPr lang="en-US" sz="1400">
                <a:solidFill>
                  <a:schemeClr val="bg1">
                    <a:lumMod val="85000"/>
                  </a:schemeClr>
                </a:solidFill>
                <a:latin typeface="Century Gothic"/>
              </a:rPr>
              <a:t>Fourth level</a:t>
            </a:r>
          </a:p>
          <a:p>
            <a:pPr marL="0" lvl="4" indent="0" algn="ctr">
              <a:lnSpc>
                <a:spcPct val="150000"/>
              </a:lnSpc>
              <a:buNone/>
            </a:pPr>
            <a:r>
              <a:rPr lang="en-US" sz="1400">
                <a:solidFill>
                  <a:schemeClr val="bg1">
                    <a:lumMod val="85000"/>
                  </a:schemeClr>
                </a:solidFill>
                <a:latin typeface="Century Gothic"/>
              </a:rPr>
              <a:t>Fifth level</a:t>
            </a:r>
            <a:endParaRPr lang="en-US" sz="1400" dirty="0">
              <a:solidFill>
                <a:schemeClr val="bg1">
                  <a:lumMod val="85000"/>
                </a:schemeClr>
              </a:solidFill>
              <a:latin typeface="Century Gothic"/>
              <a:cs typeface="Century Gothic"/>
            </a:endParaRPr>
          </a:p>
        </p:txBody>
      </p:sp>
      <p:sp>
        <p:nvSpPr>
          <p:cNvPr id="5" name="Rectangle 4"/>
          <p:cNvSpPr/>
          <p:nvPr userDrawn="1"/>
        </p:nvSpPr>
        <p:spPr>
          <a:xfrm>
            <a:off x="-5617" y="3017209"/>
            <a:ext cx="2975287" cy="661939"/>
          </a:xfrm>
          <a:prstGeom prst="rect">
            <a:avLst/>
          </a:prstGeom>
          <a:solidFill>
            <a:srgbClr val="88AF4B">
              <a:alpha val="63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ext Placeholder 6"/>
          <p:cNvSpPr>
            <a:spLocks noGrp="1"/>
          </p:cNvSpPr>
          <p:nvPr>
            <p:ph type="body" sz="quarter" idx="10" hasCustomPrompt="1"/>
          </p:nvPr>
        </p:nvSpPr>
        <p:spPr>
          <a:xfrm>
            <a:off x="0" y="3148013"/>
            <a:ext cx="2970213" cy="388937"/>
          </a:xfrm>
          <a:ln>
            <a:noFill/>
          </a:ln>
        </p:spPr>
        <p:txBody>
          <a:bodyPr>
            <a:normAutofit/>
          </a:bodyPr>
          <a:lstStyle>
            <a:lvl1pPr marL="0" indent="0" algn="ctr">
              <a:buNone/>
              <a:defRPr sz="1800" b="1">
                <a:solidFill>
                  <a:srgbClr val="FFFFFF"/>
                </a:solidFill>
              </a:defRPr>
            </a:lvl1pPr>
          </a:lstStyle>
          <a:p>
            <a:pPr lvl="0"/>
            <a:r>
              <a:rPr lang="en-US" dirty="0"/>
              <a:t>Key Point</a:t>
            </a:r>
          </a:p>
        </p:txBody>
      </p:sp>
      <p:sp>
        <p:nvSpPr>
          <p:cNvPr id="8" name="Title 1">
            <a:extLst>
              <a:ext uri="{FF2B5EF4-FFF2-40B4-BE49-F238E27FC236}">
                <a16:creationId xmlns:a16="http://schemas.microsoft.com/office/drawing/2014/main" id="{BCED8CB0-D1B4-BC44-B95F-754E5B7E2E5D}"/>
              </a:ext>
            </a:extLst>
          </p:cNvPr>
          <p:cNvSpPr>
            <a:spLocks noGrp="1"/>
          </p:cNvSpPr>
          <p:nvPr>
            <p:ph type="title" hasCustomPrompt="1"/>
          </p:nvPr>
        </p:nvSpPr>
        <p:spPr>
          <a:xfrm>
            <a:off x="292259" y="63021"/>
            <a:ext cx="8631129" cy="429139"/>
          </a:xfrm>
        </p:spPr>
        <p:txBody>
          <a:bodyPr/>
          <a:lstStyle/>
          <a:p>
            <a:r>
              <a:rPr lang="en-US" dirty="0"/>
              <a:t>Click to edit slide title</a:t>
            </a:r>
          </a:p>
        </p:txBody>
      </p:sp>
    </p:spTree>
    <p:extLst>
      <p:ext uri="{BB962C8B-B14F-4D97-AF65-F5344CB8AC3E}">
        <p14:creationId xmlns:p14="http://schemas.microsoft.com/office/powerpoint/2010/main" val="9324682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vider Topic - CalWIN">
    <p:spTree>
      <p:nvGrpSpPr>
        <p:cNvPr id="1" name=""/>
        <p:cNvGrpSpPr/>
        <p:nvPr/>
      </p:nvGrpSpPr>
      <p:grpSpPr>
        <a:xfrm>
          <a:off x="0" y="0"/>
          <a:ext cx="0" cy="0"/>
          <a:chOff x="0" y="0"/>
          <a:chExt cx="0" cy="0"/>
        </a:xfrm>
      </p:grpSpPr>
      <p:sp>
        <p:nvSpPr>
          <p:cNvPr id="3" name="Content Placeholder 3"/>
          <p:cNvSpPr txBox="1">
            <a:spLocks/>
          </p:cNvSpPr>
          <p:nvPr userDrawn="1"/>
        </p:nvSpPr>
        <p:spPr>
          <a:xfrm>
            <a:off x="2976370" y="1642631"/>
            <a:ext cx="6167630" cy="4539520"/>
          </a:xfrm>
          <a:prstGeom prst="rect">
            <a:avLst/>
          </a:prstGeom>
          <a:solidFill>
            <a:srgbClr val="1A3292"/>
          </a:solidFill>
          <a:ln>
            <a:solidFill>
              <a:srgbClr val="204792"/>
            </a:solidFill>
          </a:ln>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50000"/>
              </a:lnSpc>
              <a:buFont typeface="Arial"/>
              <a:buNone/>
            </a:pPr>
            <a:endParaRPr lang="en-US" sz="1400" dirty="0">
              <a:solidFill>
                <a:schemeClr val="bg1">
                  <a:lumMod val="85000"/>
                </a:schemeClr>
              </a:solidFill>
              <a:latin typeface="Century Gothic"/>
              <a:cs typeface="Century Gothic"/>
            </a:endParaRPr>
          </a:p>
          <a:p>
            <a:pPr marL="0" indent="0" algn="ctr">
              <a:buFont typeface="Arial"/>
              <a:buNone/>
            </a:pPr>
            <a:endParaRPr lang="en-US" sz="1400" dirty="0">
              <a:solidFill>
                <a:schemeClr val="bg1">
                  <a:lumMod val="85000"/>
                </a:schemeClr>
              </a:solidFill>
              <a:latin typeface="Century Gothic"/>
              <a:cs typeface="Century Gothic"/>
            </a:endParaRPr>
          </a:p>
          <a:p>
            <a:pPr marL="0" indent="0" algn="ctr">
              <a:buFont typeface="Arial"/>
              <a:buNone/>
            </a:pPr>
            <a:endParaRPr lang="en-US" sz="1400" dirty="0">
              <a:solidFill>
                <a:schemeClr val="bg1">
                  <a:lumMod val="85000"/>
                </a:schemeClr>
              </a:solidFill>
              <a:latin typeface="Century Gothic"/>
              <a:cs typeface="Century Gothic"/>
            </a:endParaRPr>
          </a:p>
          <a:p>
            <a:pPr marL="0" indent="0" algn="ctr">
              <a:lnSpc>
                <a:spcPct val="150000"/>
              </a:lnSpc>
              <a:buFont typeface="Arial"/>
              <a:buNone/>
            </a:pPr>
            <a:endParaRPr lang="en-US" sz="1400" dirty="0">
              <a:solidFill>
                <a:schemeClr val="bg1">
                  <a:lumMod val="85000"/>
                </a:schemeClr>
              </a:solidFill>
              <a:latin typeface="Century Gothic"/>
              <a:cs typeface="Century Gothic"/>
            </a:endParaRPr>
          </a:p>
          <a:p>
            <a:pPr marL="0" indent="0" algn="ctr">
              <a:lnSpc>
                <a:spcPct val="150000"/>
              </a:lnSpc>
              <a:buFont typeface="Arial"/>
              <a:buNone/>
            </a:pPr>
            <a:endParaRPr lang="en-US" sz="1400" dirty="0">
              <a:solidFill>
                <a:schemeClr val="bg1">
                  <a:lumMod val="85000"/>
                </a:schemeClr>
              </a:solidFill>
              <a:latin typeface="Century Gothic"/>
              <a:cs typeface="Century Gothic"/>
            </a:endParaRPr>
          </a:p>
        </p:txBody>
      </p:sp>
      <p:sp>
        <p:nvSpPr>
          <p:cNvPr id="4" name="Rectangle 3"/>
          <p:cNvSpPr/>
          <p:nvPr userDrawn="1"/>
        </p:nvSpPr>
        <p:spPr>
          <a:xfrm>
            <a:off x="0" y="2249789"/>
            <a:ext cx="9144000" cy="661939"/>
          </a:xfrm>
          <a:prstGeom prst="rect">
            <a:avLst/>
          </a:prstGeom>
          <a:solidFill>
            <a:srgbClr val="88AF4B">
              <a:alpha val="56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lvl="7"/>
            <a:endParaRPr lang="en-US" sz="2400" dirty="0">
              <a:latin typeface="Century Gothic"/>
              <a:cs typeface="Century Gothic"/>
            </a:endParaRP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13282" y="5361338"/>
            <a:ext cx="1447800" cy="820813"/>
          </a:xfrm>
          <a:prstGeom prst="rect">
            <a:avLst/>
          </a:prstGeom>
        </p:spPr>
      </p:pic>
      <p:sp>
        <p:nvSpPr>
          <p:cNvPr id="7" name="Oval 6"/>
          <p:cNvSpPr/>
          <p:nvPr userDrawn="1"/>
        </p:nvSpPr>
        <p:spPr>
          <a:xfrm>
            <a:off x="794354" y="2109260"/>
            <a:ext cx="1013146" cy="1013146"/>
          </a:xfrm>
          <a:prstGeom prst="ellipse">
            <a:avLst/>
          </a:prstGeom>
          <a:solidFill>
            <a:srgbClr val="FD7F3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0" y="6446424"/>
            <a:ext cx="9144000" cy="42453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Content Placeholder 9"/>
          <p:cNvSpPr>
            <a:spLocks noGrp="1"/>
          </p:cNvSpPr>
          <p:nvPr>
            <p:ph sz="quarter" idx="10"/>
          </p:nvPr>
        </p:nvSpPr>
        <p:spPr>
          <a:xfrm>
            <a:off x="3310560" y="3122406"/>
            <a:ext cx="5553075" cy="1412880"/>
          </a:xfrm>
        </p:spPr>
        <p:txBody>
          <a:bodyPr>
            <a:noAutofit/>
          </a:bodyPr>
          <a:lstStyle>
            <a:lvl1pPr>
              <a:buClrTx/>
              <a:defRPr sz="1400" b="0">
                <a:solidFill>
                  <a:srgbClr val="FFFFFF"/>
                </a:solidFill>
              </a:defRPr>
            </a:lvl1pPr>
            <a:lvl2pPr>
              <a:buClrTx/>
              <a:defRPr sz="1400" b="0">
                <a:solidFill>
                  <a:srgbClr val="FFFFFF"/>
                </a:solidFill>
              </a:defRPr>
            </a:lvl2pPr>
            <a:lvl3pPr>
              <a:buClrTx/>
              <a:defRPr sz="1400" b="0">
                <a:solidFill>
                  <a:srgbClr val="FFFFFF"/>
                </a:solidFill>
              </a:defRPr>
            </a:lvl3pPr>
            <a:lvl4pPr>
              <a:buClrTx/>
              <a:defRPr sz="1400" b="0">
                <a:solidFill>
                  <a:srgbClr val="FFFFFF"/>
                </a:solidFill>
              </a:defRPr>
            </a:lvl4pPr>
            <a:lvl5pPr>
              <a:buClrTx/>
              <a:defRPr sz="1400" b="0">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1" hasCustomPrompt="1"/>
          </p:nvPr>
        </p:nvSpPr>
        <p:spPr>
          <a:xfrm>
            <a:off x="3309938" y="2249789"/>
            <a:ext cx="5834062" cy="661686"/>
          </a:xfrm>
          <a:ln>
            <a:noFill/>
          </a:ln>
        </p:spPr>
        <p:txBody>
          <a:bodyPr anchor="ctr"/>
          <a:lstStyle>
            <a:lvl1pPr marL="0" indent="0">
              <a:buNone/>
              <a:defRPr>
                <a:solidFill>
                  <a:srgbClr val="FFFFFF"/>
                </a:solidFill>
              </a:defRPr>
            </a:lvl1pPr>
          </a:lstStyle>
          <a:p>
            <a:pPr lvl="0"/>
            <a:r>
              <a:rPr lang="en-US" dirty="0"/>
              <a:t>Divider Topic for CalWIN</a:t>
            </a:r>
          </a:p>
        </p:txBody>
      </p:sp>
    </p:spTree>
    <p:extLst>
      <p:ext uri="{BB962C8B-B14F-4D97-AF65-F5344CB8AC3E}">
        <p14:creationId xmlns:p14="http://schemas.microsoft.com/office/powerpoint/2010/main" val="15760312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Divider Topic - CalWIN">
    <p:spTree>
      <p:nvGrpSpPr>
        <p:cNvPr id="1" name=""/>
        <p:cNvGrpSpPr/>
        <p:nvPr/>
      </p:nvGrpSpPr>
      <p:grpSpPr>
        <a:xfrm>
          <a:off x="0" y="0"/>
          <a:ext cx="0" cy="0"/>
          <a:chOff x="0" y="0"/>
          <a:chExt cx="0" cy="0"/>
        </a:xfrm>
      </p:grpSpPr>
      <p:sp>
        <p:nvSpPr>
          <p:cNvPr id="3" name="Content Placeholder 3"/>
          <p:cNvSpPr txBox="1">
            <a:spLocks/>
          </p:cNvSpPr>
          <p:nvPr userDrawn="1"/>
        </p:nvSpPr>
        <p:spPr>
          <a:xfrm>
            <a:off x="2976370" y="1642631"/>
            <a:ext cx="6167630" cy="4539520"/>
          </a:xfrm>
          <a:prstGeom prst="rect">
            <a:avLst/>
          </a:prstGeom>
          <a:solidFill>
            <a:srgbClr val="1A3292"/>
          </a:solidFill>
          <a:ln>
            <a:solidFill>
              <a:srgbClr val="204792"/>
            </a:solidFill>
          </a:ln>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50000"/>
              </a:lnSpc>
              <a:buFont typeface="Arial"/>
              <a:buNone/>
            </a:pPr>
            <a:endParaRPr lang="en-US" sz="1400" dirty="0">
              <a:solidFill>
                <a:schemeClr val="bg1">
                  <a:lumMod val="85000"/>
                </a:schemeClr>
              </a:solidFill>
              <a:latin typeface="Century Gothic"/>
              <a:cs typeface="Century Gothic"/>
            </a:endParaRPr>
          </a:p>
          <a:p>
            <a:pPr marL="0" indent="0" algn="ctr">
              <a:buFont typeface="Arial"/>
              <a:buNone/>
            </a:pPr>
            <a:endParaRPr lang="en-US" sz="1400" dirty="0">
              <a:solidFill>
                <a:schemeClr val="bg1">
                  <a:lumMod val="85000"/>
                </a:schemeClr>
              </a:solidFill>
              <a:latin typeface="Century Gothic"/>
              <a:cs typeface="Century Gothic"/>
            </a:endParaRPr>
          </a:p>
          <a:p>
            <a:pPr marL="0" indent="0" algn="ctr">
              <a:buFont typeface="Arial"/>
              <a:buNone/>
            </a:pPr>
            <a:endParaRPr lang="en-US" sz="1400" dirty="0">
              <a:solidFill>
                <a:schemeClr val="bg1">
                  <a:lumMod val="85000"/>
                </a:schemeClr>
              </a:solidFill>
              <a:latin typeface="Century Gothic"/>
              <a:cs typeface="Century Gothic"/>
            </a:endParaRPr>
          </a:p>
          <a:p>
            <a:pPr marL="0" indent="0" algn="ctr">
              <a:lnSpc>
                <a:spcPct val="150000"/>
              </a:lnSpc>
              <a:buFont typeface="Arial"/>
              <a:buNone/>
            </a:pPr>
            <a:endParaRPr lang="en-US" sz="1400" dirty="0">
              <a:solidFill>
                <a:schemeClr val="bg1">
                  <a:lumMod val="85000"/>
                </a:schemeClr>
              </a:solidFill>
              <a:latin typeface="Century Gothic"/>
              <a:cs typeface="Century Gothic"/>
            </a:endParaRPr>
          </a:p>
          <a:p>
            <a:pPr marL="0" indent="0" algn="ctr">
              <a:lnSpc>
                <a:spcPct val="150000"/>
              </a:lnSpc>
              <a:buFont typeface="Arial"/>
              <a:buNone/>
            </a:pPr>
            <a:endParaRPr lang="en-US" sz="1400" dirty="0">
              <a:solidFill>
                <a:schemeClr val="bg1">
                  <a:lumMod val="85000"/>
                </a:schemeClr>
              </a:solidFill>
              <a:latin typeface="Century Gothic"/>
              <a:cs typeface="Century Gothic"/>
            </a:endParaRPr>
          </a:p>
        </p:txBody>
      </p:sp>
      <p:sp>
        <p:nvSpPr>
          <p:cNvPr id="4" name="Rectangle 3"/>
          <p:cNvSpPr/>
          <p:nvPr userDrawn="1"/>
        </p:nvSpPr>
        <p:spPr>
          <a:xfrm>
            <a:off x="0" y="2249789"/>
            <a:ext cx="9144000" cy="661939"/>
          </a:xfrm>
          <a:prstGeom prst="rect">
            <a:avLst/>
          </a:prstGeom>
          <a:solidFill>
            <a:srgbClr val="88AF4B">
              <a:alpha val="56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lvl="7"/>
            <a:endParaRPr lang="en-US" sz="2400" dirty="0">
              <a:latin typeface="Century Gothic"/>
              <a:cs typeface="Century Gothic"/>
            </a:endParaRPr>
          </a:p>
        </p:txBody>
      </p:sp>
      <p:sp>
        <p:nvSpPr>
          <p:cNvPr id="7" name="Oval 6"/>
          <p:cNvSpPr/>
          <p:nvPr userDrawn="1"/>
        </p:nvSpPr>
        <p:spPr>
          <a:xfrm>
            <a:off x="794354" y="2109260"/>
            <a:ext cx="1013146" cy="1013146"/>
          </a:xfrm>
          <a:prstGeom prst="ellipse">
            <a:avLst/>
          </a:prstGeom>
          <a:solidFill>
            <a:srgbClr val="FD7F3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0" y="6446424"/>
            <a:ext cx="9144000" cy="42453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Content Placeholder 9"/>
          <p:cNvSpPr>
            <a:spLocks noGrp="1"/>
          </p:cNvSpPr>
          <p:nvPr>
            <p:ph sz="quarter" idx="10"/>
          </p:nvPr>
        </p:nvSpPr>
        <p:spPr>
          <a:xfrm>
            <a:off x="3310560" y="3122406"/>
            <a:ext cx="5553075" cy="1412880"/>
          </a:xfrm>
        </p:spPr>
        <p:txBody>
          <a:bodyPr>
            <a:noAutofit/>
          </a:bodyPr>
          <a:lstStyle>
            <a:lvl1pPr>
              <a:buClrTx/>
              <a:defRPr sz="1400" b="0">
                <a:solidFill>
                  <a:srgbClr val="FFFFFF"/>
                </a:solidFill>
              </a:defRPr>
            </a:lvl1pPr>
            <a:lvl2pPr>
              <a:buClrTx/>
              <a:defRPr sz="1400" b="0">
                <a:solidFill>
                  <a:srgbClr val="FFFFFF"/>
                </a:solidFill>
              </a:defRPr>
            </a:lvl2pPr>
            <a:lvl3pPr>
              <a:buClrTx/>
              <a:defRPr sz="1400" b="0">
                <a:solidFill>
                  <a:srgbClr val="FFFFFF"/>
                </a:solidFill>
              </a:defRPr>
            </a:lvl3pPr>
            <a:lvl4pPr>
              <a:buClrTx/>
              <a:defRPr sz="1400" b="0">
                <a:solidFill>
                  <a:srgbClr val="FFFFFF"/>
                </a:solidFill>
              </a:defRPr>
            </a:lvl4pPr>
            <a:lvl5pPr>
              <a:buClrTx/>
              <a:defRPr sz="1400" b="0">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11"/>
          <p:cNvSpPr>
            <a:spLocks noGrp="1"/>
          </p:cNvSpPr>
          <p:nvPr>
            <p:ph type="body" sz="quarter" idx="11" hasCustomPrompt="1"/>
          </p:nvPr>
        </p:nvSpPr>
        <p:spPr>
          <a:xfrm>
            <a:off x="3309938" y="2249789"/>
            <a:ext cx="5834062" cy="661686"/>
          </a:xfrm>
          <a:ln>
            <a:noFill/>
          </a:ln>
        </p:spPr>
        <p:txBody>
          <a:bodyPr anchor="ctr"/>
          <a:lstStyle>
            <a:lvl1pPr marL="0" indent="0">
              <a:buNone/>
              <a:defRPr>
                <a:solidFill>
                  <a:srgbClr val="FFFFFF"/>
                </a:solidFill>
              </a:defRPr>
            </a:lvl1pPr>
          </a:lstStyle>
          <a:p>
            <a:pPr lvl="0"/>
            <a:r>
              <a:rPr lang="en-US" dirty="0"/>
              <a:t>Divider Topic for CalACES</a:t>
            </a:r>
          </a:p>
        </p:txBody>
      </p:sp>
      <p:pic>
        <p:nvPicPr>
          <p:cNvPr id="9" name="Picture 8"/>
          <p:cNvPicPr/>
          <p:nvPr userDrawn="1"/>
        </p:nvPicPr>
        <p:blipFill>
          <a:blip r:embed="rId2" cstate="print">
            <a:extLst>
              <a:ext uri="{28A0092B-C50C-407E-A947-70E740481C1C}">
                <a14:useLocalDpi xmlns:a14="http://schemas.microsoft.com/office/drawing/2010/main" val="0"/>
              </a:ext>
            </a:extLst>
          </a:blip>
          <a:stretch>
            <a:fillRect/>
          </a:stretch>
        </p:blipFill>
        <p:spPr>
          <a:xfrm>
            <a:off x="610403" y="5392042"/>
            <a:ext cx="1632585" cy="1261745"/>
          </a:xfrm>
          <a:prstGeom prst="rect">
            <a:avLst/>
          </a:prstGeom>
        </p:spPr>
      </p:pic>
    </p:spTree>
    <p:extLst>
      <p:ext uri="{BB962C8B-B14F-4D97-AF65-F5344CB8AC3E}">
        <p14:creationId xmlns:p14="http://schemas.microsoft.com/office/powerpoint/2010/main" val="36682080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ide by Side Green Boxes">
    <p:spTree>
      <p:nvGrpSpPr>
        <p:cNvPr id="1" name=""/>
        <p:cNvGrpSpPr/>
        <p:nvPr/>
      </p:nvGrpSpPr>
      <p:grpSpPr>
        <a:xfrm>
          <a:off x="0" y="0"/>
          <a:ext cx="0" cy="0"/>
          <a:chOff x="0" y="0"/>
          <a:chExt cx="0" cy="0"/>
        </a:xfrm>
      </p:grpSpPr>
      <p:sp>
        <p:nvSpPr>
          <p:cNvPr id="3" name="Content Placeholder 3"/>
          <p:cNvSpPr>
            <a:spLocks noGrp="1"/>
          </p:cNvSpPr>
          <p:nvPr>
            <p:ph idx="1"/>
          </p:nvPr>
        </p:nvSpPr>
        <p:spPr>
          <a:xfrm>
            <a:off x="5388258" y="1801087"/>
            <a:ext cx="3755742" cy="3432848"/>
          </a:xfrm>
          <a:solidFill>
            <a:srgbClr val="88AF4B"/>
          </a:solidFill>
          <a:ln>
            <a:solidFill>
              <a:srgbClr val="FFFFFF"/>
            </a:solidFill>
          </a:ln>
        </p:spPr>
        <p:txBody>
          <a:bodyPr>
            <a:normAutofit/>
          </a:bodyPr>
          <a:lstStyle>
            <a:lvl1pPr marL="0" indent="0" algn="ctr">
              <a:lnSpc>
                <a:spcPct val="150000"/>
              </a:lnSpc>
              <a:buFontTx/>
              <a:buNone/>
              <a:defRPr sz="1200">
                <a:solidFill>
                  <a:schemeClr val="bg1"/>
                </a:solidFill>
              </a:defRPr>
            </a:lvl1pPr>
          </a:lstStyle>
          <a:p>
            <a:pPr marL="0" lvl="0" indent="0" algn="ctr">
              <a:lnSpc>
                <a:spcPct val="150000"/>
              </a:lnSpc>
              <a:buNone/>
            </a:pPr>
            <a:r>
              <a:rPr lang="en-US" sz="1400" b="1">
                <a:solidFill>
                  <a:srgbClr val="262626"/>
                </a:solidFill>
                <a:latin typeface="Century Gothic"/>
              </a:rPr>
              <a:t>Click to edit Master text styles</a:t>
            </a:r>
          </a:p>
          <a:p>
            <a:pPr marL="0" lvl="1" indent="0" algn="ctr">
              <a:lnSpc>
                <a:spcPct val="150000"/>
              </a:lnSpc>
              <a:buNone/>
            </a:pPr>
            <a:r>
              <a:rPr lang="en-US" sz="1400" b="1">
                <a:solidFill>
                  <a:srgbClr val="262626"/>
                </a:solidFill>
                <a:latin typeface="Century Gothic"/>
              </a:rPr>
              <a:t>Second level</a:t>
            </a:r>
          </a:p>
          <a:p>
            <a:pPr marL="0" lvl="2" indent="0" algn="ctr">
              <a:lnSpc>
                <a:spcPct val="150000"/>
              </a:lnSpc>
              <a:buNone/>
            </a:pPr>
            <a:r>
              <a:rPr lang="en-US" sz="1400" b="1">
                <a:solidFill>
                  <a:srgbClr val="262626"/>
                </a:solidFill>
                <a:latin typeface="Century Gothic"/>
              </a:rPr>
              <a:t>Third level</a:t>
            </a:r>
          </a:p>
          <a:p>
            <a:pPr marL="0" lvl="3" indent="0" algn="ctr">
              <a:lnSpc>
                <a:spcPct val="150000"/>
              </a:lnSpc>
              <a:buNone/>
            </a:pPr>
            <a:r>
              <a:rPr lang="en-US" sz="1400" b="1">
                <a:solidFill>
                  <a:srgbClr val="262626"/>
                </a:solidFill>
                <a:latin typeface="Century Gothic"/>
              </a:rPr>
              <a:t>Fourth level</a:t>
            </a:r>
          </a:p>
          <a:p>
            <a:pPr marL="0" lvl="4" indent="0" algn="ctr">
              <a:lnSpc>
                <a:spcPct val="150000"/>
              </a:lnSpc>
              <a:buNone/>
            </a:pPr>
            <a:r>
              <a:rPr lang="en-US" sz="1400" b="1">
                <a:solidFill>
                  <a:srgbClr val="262626"/>
                </a:solidFill>
                <a:latin typeface="Century Gothic"/>
              </a:rPr>
              <a:t>Fifth level</a:t>
            </a:r>
            <a:endParaRPr lang="en-US" sz="1400" dirty="0">
              <a:solidFill>
                <a:schemeClr val="bg1">
                  <a:lumMod val="85000"/>
                </a:schemeClr>
              </a:solidFill>
              <a:latin typeface="Century Gothic"/>
              <a:cs typeface="Century Gothic"/>
            </a:endParaRPr>
          </a:p>
        </p:txBody>
      </p:sp>
      <p:sp>
        <p:nvSpPr>
          <p:cNvPr id="4" name="Content Placeholder 3"/>
          <p:cNvSpPr>
            <a:spLocks noGrp="1"/>
          </p:cNvSpPr>
          <p:nvPr>
            <p:ph idx="10"/>
          </p:nvPr>
        </p:nvSpPr>
        <p:spPr>
          <a:xfrm>
            <a:off x="0" y="1801087"/>
            <a:ext cx="3755742" cy="3432848"/>
          </a:xfrm>
          <a:solidFill>
            <a:srgbClr val="88AF4B"/>
          </a:solidFill>
          <a:ln>
            <a:noFill/>
          </a:ln>
        </p:spPr>
        <p:txBody>
          <a:bodyPr>
            <a:normAutofit/>
          </a:bodyPr>
          <a:lstStyle>
            <a:lvl1pPr marL="0" indent="0" algn="ctr">
              <a:lnSpc>
                <a:spcPct val="150000"/>
              </a:lnSpc>
              <a:buFontTx/>
              <a:buNone/>
              <a:defRPr sz="1200">
                <a:solidFill>
                  <a:schemeClr val="bg1"/>
                </a:solidFill>
              </a:defRPr>
            </a:lvl1pPr>
          </a:lstStyle>
          <a:p>
            <a:pPr marL="0" lvl="0" indent="0" algn="ctr">
              <a:lnSpc>
                <a:spcPct val="150000"/>
              </a:lnSpc>
              <a:buNone/>
            </a:pPr>
            <a:r>
              <a:rPr lang="en-US" sz="1400" b="1">
                <a:solidFill>
                  <a:srgbClr val="262626"/>
                </a:solidFill>
                <a:latin typeface="Century Gothic"/>
              </a:rPr>
              <a:t>Click to edit Master text styles</a:t>
            </a:r>
          </a:p>
          <a:p>
            <a:pPr marL="0" lvl="1" indent="0" algn="ctr">
              <a:lnSpc>
                <a:spcPct val="150000"/>
              </a:lnSpc>
              <a:buNone/>
            </a:pPr>
            <a:r>
              <a:rPr lang="en-US" sz="1400" b="1">
                <a:solidFill>
                  <a:srgbClr val="262626"/>
                </a:solidFill>
                <a:latin typeface="Century Gothic"/>
              </a:rPr>
              <a:t>Second level</a:t>
            </a:r>
          </a:p>
          <a:p>
            <a:pPr marL="0" lvl="2" indent="0" algn="ctr">
              <a:lnSpc>
                <a:spcPct val="150000"/>
              </a:lnSpc>
              <a:buNone/>
            </a:pPr>
            <a:r>
              <a:rPr lang="en-US" sz="1400" b="1">
                <a:solidFill>
                  <a:srgbClr val="262626"/>
                </a:solidFill>
                <a:latin typeface="Century Gothic"/>
              </a:rPr>
              <a:t>Third level</a:t>
            </a:r>
          </a:p>
          <a:p>
            <a:pPr marL="0" lvl="3" indent="0" algn="ctr">
              <a:lnSpc>
                <a:spcPct val="150000"/>
              </a:lnSpc>
              <a:buNone/>
            </a:pPr>
            <a:r>
              <a:rPr lang="en-US" sz="1400" b="1">
                <a:solidFill>
                  <a:srgbClr val="262626"/>
                </a:solidFill>
                <a:latin typeface="Century Gothic"/>
              </a:rPr>
              <a:t>Fourth level</a:t>
            </a:r>
          </a:p>
          <a:p>
            <a:pPr marL="0" lvl="4" indent="0" algn="ctr">
              <a:lnSpc>
                <a:spcPct val="150000"/>
              </a:lnSpc>
              <a:buNone/>
            </a:pPr>
            <a:r>
              <a:rPr lang="en-US" sz="1400" b="1">
                <a:solidFill>
                  <a:srgbClr val="262626"/>
                </a:solidFill>
                <a:latin typeface="Century Gothic"/>
              </a:rPr>
              <a:t>Fifth level</a:t>
            </a:r>
            <a:endParaRPr lang="en-US" sz="1400" dirty="0">
              <a:solidFill>
                <a:schemeClr val="bg1">
                  <a:lumMod val="85000"/>
                </a:schemeClr>
              </a:solidFill>
              <a:latin typeface="Century Gothic"/>
              <a:cs typeface="Century Gothic"/>
            </a:endParaRPr>
          </a:p>
        </p:txBody>
      </p:sp>
      <p:sp>
        <p:nvSpPr>
          <p:cNvPr id="5" name="Rectangle 4"/>
          <p:cNvSpPr/>
          <p:nvPr userDrawn="1"/>
        </p:nvSpPr>
        <p:spPr>
          <a:xfrm>
            <a:off x="3755742" y="1801087"/>
            <a:ext cx="1632516" cy="3432848"/>
          </a:xfrm>
          <a:prstGeom prst="rect">
            <a:avLst/>
          </a:prstGeom>
          <a:gradFill flip="none" rotWithShape="1">
            <a:gsLst>
              <a:gs pos="41000">
                <a:srgbClr val="FD7F32"/>
              </a:gs>
              <a:gs pos="96000">
                <a:schemeClr val="bg1"/>
              </a:gs>
            </a:gsLst>
            <a:path path="shap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 name="Straight Connector 5"/>
          <p:cNvCxnSpPr/>
          <p:nvPr userDrawn="1"/>
        </p:nvCxnSpPr>
        <p:spPr>
          <a:xfrm>
            <a:off x="1128968" y="2401451"/>
            <a:ext cx="1385552" cy="0"/>
          </a:xfrm>
          <a:prstGeom prst="line">
            <a:avLst/>
          </a:prstGeom>
          <a:ln>
            <a:solidFill>
              <a:schemeClr val="tx1">
                <a:lumMod val="85000"/>
                <a:lumOff val="15000"/>
              </a:schemeClr>
            </a:solidFill>
          </a:ln>
          <a:effectLst/>
          <a:scene3d>
            <a:camera prst="orthographicFront"/>
            <a:lightRig rig="threePt" dir="t"/>
          </a:scene3d>
          <a:sp3d>
            <a:bevelT prst="angle"/>
          </a:sp3d>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userDrawn="1"/>
        </p:nvCxnSpPr>
        <p:spPr>
          <a:xfrm>
            <a:off x="6515674" y="2399602"/>
            <a:ext cx="1385552" cy="0"/>
          </a:xfrm>
          <a:prstGeom prst="line">
            <a:avLst/>
          </a:prstGeom>
          <a:ln>
            <a:solidFill>
              <a:srgbClr val="262626"/>
            </a:solidFill>
          </a:ln>
          <a:effectLst/>
          <a:scene3d>
            <a:camera prst="orthographicFront"/>
            <a:lightRig rig="threePt" dir="t"/>
          </a:scene3d>
          <a:sp3d>
            <a:bevelT prst="angle"/>
          </a:sp3d>
        </p:spPr>
        <p:style>
          <a:lnRef idx="2">
            <a:schemeClr val="accent1"/>
          </a:lnRef>
          <a:fillRef idx="0">
            <a:schemeClr val="accent1"/>
          </a:fillRef>
          <a:effectRef idx="1">
            <a:schemeClr val="accent1"/>
          </a:effectRef>
          <a:fontRef idx="minor">
            <a:schemeClr val="tx1"/>
          </a:fontRef>
        </p:style>
      </p:cxnSp>
      <p:sp>
        <p:nvSpPr>
          <p:cNvPr id="8" name="Title 1">
            <a:extLst>
              <a:ext uri="{FF2B5EF4-FFF2-40B4-BE49-F238E27FC236}">
                <a16:creationId xmlns:a16="http://schemas.microsoft.com/office/drawing/2014/main" id="{D3EA3B42-A985-3D4B-8E4B-2FA8974BA7BF}"/>
              </a:ext>
            </a:extLst>
          </p:cNvPr>
          <p:cNvSpPr>
            <a:spLocks noGrp="1"/>
          </p:cNvSpPr>
          <p:nvPr>
            <p:ph type="title" hasCustomPrompt="1"/>
          </p:nvPr>
        </p:nvSpPr>
        <p:spPr>
          <a:xfrm>
            <a:off x="292259" y="63021"/>
            <a:ext cx="8631129" cy="429139"/>
          </a:xfrm>
        </p:spPr>
        <p:txBody>
          <a:bodyPr/>
          <a:lstStyle/>
          <a:p>
            <a:r>
              <a:rPr lang="en-US" dirty="0"/>
              <a:t>Click to edit slide title</a:t>
            </a:r>
          </a:p>
        </p:txBody>
      </p:sp>
    </p:spTree>
    <p:extLst>
      <p:ext uri="{BB962C8B-B14F-4D97-AF65-F5344CB8AC3E}">
        <p14:creationId xmlns:p14="http://schemas.microsoft.com/office/powerpoint/2010/main" val="7801570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Content Placeholder 3"/>
          <p:cNvSpPr>
            <a:spLocks noGrp="1"/>
          </p:cNvSpPr>
          <p:nvPr>
            <p:ph sz="quarter" idx="10" hasCustomPrompt="1"/>
          </p:nvPr>
        </p:nvSpPr>
        <p:spPr>
          <a:xfrm>
            <a:off x="0" y="0"/>
            <a:ext cx="4600575" cy="3421063"/>
          </a:xfrm>
        </p:spPr>
        <p:txBody>
          <a:bodyPr anchor="ctr">
            <a:normAutofit/>
          </a:bodyPr>
          <a:lstStyle>
            <a:lvl1pPr marL="0" indent="0" algn="ctr">
              <a:buFontTx/>
              <a:buNone/>
              <a:defRPr sz="1800"/>
            </a:lvl1pPr>
          </a:lstStyle>
          <a:p>
            <a:pPr marL="0" lvl="0" indent="0" algn="ctr">
              <a:buFontTx/>
              <a:buNone/>
            </a:pPr>
            <a:r>
              <a:rPr lang="en-US" dirty="0"/>
              <a:t>Click to edit text</a:t>
            </a:r>
          </a:p>
        </p:txBody>
      </p:sp>
      <p:sp>
        <p:nvSpPr>
          <p:cNvPr id="6" name="Content Placeholder 5"/>
          <p:cNvSpPr>
            <a:spLocks noGrp="1"/>
          </p:cNvSpPr>
          <p:nvPr>
            <p:ph sz="quarter" idx="11"/>
          </p:nvPr>
        </p:nvSpPr>
        <p:spPr>
          <a:xfrm>
            <a:off x="4600575" y="0"/>
            <a:ext cx="4543425" cy="3421063"/>
          </a:xfrm>
          <a:solidFill>
            <a:srgbClr val="88AF4B"/>
          </a:solidFill>
        </p:spPr>
        <p:txBody>
          <a:bodyPr vert="horz" lIns="91440" tIns="45720" rIns="91440" bIns="45720" rtlCol="0" anchor="ctr">
            <a:normAutofit/>
          </a:bodyPr>
          <a:lstStyle>
            <a:lvl1pPr>
              <a:buFontTx/>
              <a:buNone/>
              <a:defRPr lang="en-US" sz="1200" b="1" smtClean="0">
                <a:solidFill>
                  <a:schemeClr val="tx1">
                    <a:lumMod val="65000"/>
                    <a:lumOff val="35000"/>
                  </a:schemeClr>
                </a:solidFill>
              </a:defRPr>
            </a:lvl1pPr>
            <a:lvl2pPr>
              <a:defRPr lang="en-US" sz="1100" smtClean="0"/>
            </a:lvl2pPr>
            <a:lvl3pPr>
              <a:defRPr lang="en-US" sz="1100" smtClean="0"/>
            </a:lvl3pPr>
            <a:lvl4pPr>
              <a:defRPr lang="en-US" sz="1100" smtClean="0"/>
            </a:lvl4pPr>
            <a:lvl5pPr>
              <a:defRPr lang="en-US" sz="1100"/>
            </a:lvl5pPr>
          </a:lstStyle>
          <a:p>
            <a:pPr marL="0" lvl="0" indent="0" algn="ctr">
              <a:buFontTx/>
              <a:buNone/>
            </a:pPr>
            <a:r>
              <a:rPr lang="en-US"/>
              <a:t>Click to edit Master text styles</a:t>
            </a:r>
          </a:p>
        </p:txBody>
      </p:sp>
      <p:sp>
        <p:nvSpPr>
          <p:cNvPr id="8" name="Content Placeholder 7"/>
          <p:cNvSpPr>
            <a:spLocks noGrp="1"/>
          </p:cNvSpPr>
          <p:nvPr>
            <p:ph sz="quarter" idx="12" hasCustomPrompt="1"/>
          </p:nvPr>
        </p:nvSpPr>
        <p:spPr>
          <a:xfrm>
            <a:off x="0" y="3434021"/>
            <a:ext cx="4600575" cy="3019425"/>
          </a:xfrm>
          <a:solidFill>
            <a:srgbClr val="88AF4B"/>
          </a:solidFill>
          <a:ln>
            <a:noFill/>
          </a:ln>
          <a:effectLst/>
        </p:spPr>
        <p:txBody>
          <a:bodyPr anchor="ctr">
            <a:normAutofit/>
          </a:bodyPr>
          <a:lstStyle>
            <a:lvl1pPr marL="0" indent="0" algn="ctr">
              <a:buFontTx/>
              <a:buNone/>
              <a:defRPr sz="1200" b="1">
                <a:solidFill>
                  <a:schemeClr val="tx1">
                    <a:lumMod val="65000"/>
                    <a:lumOff val="35000"/>
                  </a:schemeClr>
                </a:solidFill>
              </a:defRPr>
            </a:lvl1pPr>
            <a:lvl2pPr marL="457200" indent="0" algn="ctr">
              <a:buFontTx/>
              <a:buNone/>
              <a:defRPr sz="1100"/>
            </a:lvl2pPr>
            <a:lvl3pPr marL="914400" indent="0" algn="ctr">
              <a:buFontTx/>
              <a:buNone/>
              <a:defRPr sz="1100"/>
            </a:lvl3pPr>
            <a:lvl4pPr marL="1371600" indent="0" algn="ctr">
              <a:buFontTx/>
              <a:buNone/>
              <a:defRPr sz="1100"/>
            </a:lvl4pPr>
            <a:lvl5pPr marL="1828800" indent="0" algn="ctr">
              <a:buFontTx/>
              <a:buNone/>
              <a:defRPr sz="1100"/>
            </a:lvl5pPr>
          </a:lstStyle>
          <a:p>
            <a:pPr lvl="0"/>
            <a:r>
              <a:rPr lang="en-US" dirty="0"/>
              <a:t>Click to edit text</a:t>
            </a:r>
          </a:p>
        </p:txBody>
      </p:sp>
      <p:sp>
        <p:nvSpPr>
          <p:cNvPr id="10" name="Content Placeholder 9"/>
          <p:cNvSpPr>
            <a:spLocks noGrp="1"/>
          </p:cNvSpPr>
          <p:nvPr>
            <p:ph sz="quarter" idx="13" hasCustomPrompt="1"/>
          </p:nvPr>
        </p:nvSpPr>
        <p:spPr>
          <a:xfrm>
            <a:off x="4600575" y="3421063"/>
            <a:ext cx="4543425" cy="3019425"/>
          </a:xfrm>
        </p:spPr>
        <p:txBody>
          <a:bodyPr vert="horz" lIns="91440" tIns="45720" rIns="91440" bIns="45720" rtlCol="0" anchor="ctr">
            <a:normAutofit/>
          </a:bodyPr>
          <a:lstStyle>
            <a:lvl1pPr algn="ctr">
              <a:buFontTx/>
              <a:buNone/>
              <a:defRPr lang="en-US" sz="1800" dirty="0" smtClean="0"/>
            </a:lvl1pPr>
          </a:lstStyle>
          <a:p>
            <a:pPr marL="0" lvl="0" indent="0" algn="ctr">
              <a:buFontTx/>
              <a:buNone/>
            </a:pPr>
            <a:r>
              <a:rPr lang="en-US" dirty="0"/>
              <a:t>Click to edit text</a:t>
            </a:r>
          </a:p>
        </p:txBody>
      </p:sp>
    </p:spTree>
    <p:extLst>
      <p:ext uri="{BB962C8B-B14F-4D97-AF65-F5344CB8AC3E}">
        <p14:creationId xmlns:p14="http://schemas.microsoft.com/office/powerpoint/2010/main" val="35650299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ocks - Blue with Arrow">
    <p:spTree>
      <p:nvGrpSpPr>
        <p:cNvPr id="1" name=""/>
        <p:cNvGrpSpPr/>
        <p:nvPr/>
      </p:nvGrpSpPr>
      <p:grpSpPr>
        <a:xfrm>
          <a:off x="0" y="0"/>
          <a:ext cx="0" cy="0"/>
          <a:chOff x="0" y="0"/>
          <a:chExt cx="0" cy="0"/>
        </a:xfrm>
      </p:grpSpPr>
      <p:sp>
        <p:nvSpPr>
          <p:cNvPr id="9" name="Content Placeholder 8"/>
          <p:cNvSpPr>
            <a:spLocks noGrp="1"/>
          </p:cNvSpPr>
          <p:nvPr>
            <p:ph sz="quarter" idx="10"/>
          </p:nvPr>
        </p:nvSpPr>
        <p:spPr>
          <a:xfrm>
            <a:off x="4667250" y="0"/>
            <a:ext cx="4235450" cy="6249988"/>
          </a:xfrm>
          <a:solidFill>
            <a:srgbClr val="204792"/>
          </a:solidFill>
        </p:spPr>
        <p:txBody>
          <a:bodyPr anchor="ctr"/>
          <a:lstStyle>
            <a:lvl1pPr marL="0" indent="0" algn="ctr">
              <a:buFontTx/>
              <a:buNone/>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p:txBody>
      </p:sp>
      <p:sp>
        <p:nvSpPr>
          <p:cNvPr id="2" name="Title 1"/>
          <p:cNvSpPr>
            <a:spLocks noGrp="1"/>
          </p:cNvSpPr>
          <p:nvPr>
            <p:ph type="title"/>
          </p:nvPr>
        </p:nvSpPr>
        <p:spPr>
          <a:xfrm>
            <a:off x="457200" y="112506"/>
            <a:ext cx="4209415" cy="988921"/>
          </a:xfrm>
        </p:spPr>
        <p:txBody>
          <a:bodyPr/>
          <a:lstStyle/>
          <a:p>
            <a:r>
              <a:rPr lang="en-US"/>
              <a:t>Click to edit Master title style</a:t>
            </a:r>
            <a:endParaRPr lang="en-US" dirty="0"/>
          </a:p>
        </p:txBody>
      </p:sp>
      <p:sp>
        <p:nvSpPr>
          <p:cNvPr id="3" name="Content Placeholder 3"/>
          <p:cNvSpPr>
            <a:spLocks noGrp="1"/>
          </p:cNvSpPr>
          <p:nvPr>
            <p:ph idx="1"/>
          </p:nvPr>
        </p:nvSpPr>
        <p:spPr>
          <a:xfrm>
            <a:off x="457200" y="1218048"/>
            <a:ext cx="4209415" cy="5031891"/>
          </a:xfrm>
        </p:spPr>
        <p:txBody>
          <a:bodyPr>
            <a:normAutofit/>
          </a:bodyPr>
          <a:lstStyle/>
          <a:p>
            <a:pPr lvl="0"/>
            <a:r>
              <a:rPr lang="en-US" sz="1800">
                <a:latin typeface="Century Gothic"/>
              </a:rPr>
              <a:t>Click to edit Master text styles</a:t>
            </a:r>
          </a:p>
        </p:txBody>
      </p:sp>
    </p:spTree>
    <p:extLst>
      <p:ext uri="{BB962C8B-B14F-4D97-AF65-F5344CB8AC3E}">
        <p14:creationId xmlns:p14="http://schemas.microsoft.com/office/powerpoint/2010/main" val="5762899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cxnSp>
        <p:nvCxnSpPr>
          <p:cNvPr id="9" name="Straight Connector 8"/>
          <p:cNvCxnSpPr>
            <a:cxnSpLocks/>
          </p:cNvCxnSpPr>
          <p:nvPr userDrawn="1"/>
        </p:nvCxnSpPr>
        <p:spPr>
          <a:xfrm>
            <a:off x="3122127" y="5963736"/>
            <a:ext cx="5834071" cy="0"/>
          </a:xfrm>
          <a:prstGeom prst="line">
            <a:avLst/>
          </a:prstGeom>
          <a:ln w="3175" cmpd="sng">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1937167" y="292490"/>
            <a:ext cx="0" cy="4672265"/>
          </a:xfrm>
          <a:prstGeom prst="line">
            <a:avLst/>
          </a:prstGeom>
          <a:ln w="3175" cmpd="sng">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1433694" y="5407362"/>
            <a:ext cx="1013146" cy="1013146"/>
          </a:xfrm>
          <a:prstGeom prst="ellipse">
            <a:avLst/>
          </a:prstGeom>
          <a:solidFill>
            <a:srgbClr val="88AF4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Text Placeholder 17"/>
          <p:cNvSpPr>
            <a:spLocks noGrp="1"/>
          </p:cNvSpPr>
          <p:nvPr>
            <p:ph type="body" sz="quarter" idx="12" hasCustomPrompt="1"/>
          </p:nvPr>
        </p:nvSpPr>
        <p:spPr>
          <a:xfrm>
            <a:off x="3122127" y="3067712"/>
            <a:ext cx="5775747" cy="1832253"/>
          </a:xfrm>
        </p:spPr>
        <p:txBody>
          <a:bodyPr anchor="ctr">
            <a:normAutofit/>
          </a:bodyPr>
          <a:lstStyle>
            <a:lvl1pPr marL="0" indent="0">
              <a:buNone/>
              <a:defRPr sz="2800" b="1">
                <a:solidFill>
                  <a:srgbClr val="204792"/>
                </a:solidFill>
              </a:defRPr>
            </a:lvl1pPr>
          </a:lstStyle>
          <a:p>
            <a:pPr lvl="0"/>
            <a:r>
              <a:rPr lang="en-US" dirty="0"/>
              <a:t>Click to edit section title</a:t>
            </a:r>
          </a:p>
        </p:txBody>
      </p:sp>
      <p:sp>
        <p:nvSpPr>
          <p:cNvPr id="21" name="Rectangle 20"/>
          <p:cNvSpPr/>
          <p:nvPr userDrawn="1"/>
        </p:nvSpPr>
        <p:spPr>
          <a:xfrm>
            <a:off x="0" y="6446424"/>
            <a:ext cx="9144000" cy="42453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280346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Rectangle 2"/>
          <p:cNvSpPr/>
          <p:nvPr userDrawn="1"/>
        </p:nvSpPr>
        <p:spPr>
          <a:xfrm>
            <a:off x="0" y="4431271"/>
            <a:ext cx="9169658" cy="2073625"/>
          </a:xfrm>
          <a:prstGeom prst="rect">
            <a:avLst/>
          </a:prstGeom>
          <a:solidFill>
            <a:srgbClr val="88AF4B">
              <a:alpha val="50000"/>
            </a:srgbClr>
          </a:soli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Content Placeholder 3"/>
          <p:cNvSpPr>
            <a:spLocks noGrp="1"/>
          </p:cNvSpPr>
          <p:nvPr>
            <p:ph idx="1" hasCustomPrompt="1"/>
          </p:nvPr>
        </p:nvSpPr>
        <p:spPr>
          <a:xfrm>
            <a:off x="457200" y="1242917"/>
            <a:ext cx="2352390" cy="4397975"/>
          </a:xfrm>
        </p:spPr>
        <p:txBody>
          <a:bodyPr>
            <a:normAutofit/>
          </a:bodyPr>
          <a:lstStyle>
            <a:lvl1pPr>
              <a:buFontTx/>
              <a:buNone/>
              <a:defRPr sz="1600">
                <a:solidFill>
                  <a:srgbClr val="204792"/>
                </a:solidFill>
              </a:defRPr>
            </a:lvl1pPr>
          </a:lstStyle>
          <a:p>
            <a:pPr marL="0" indent="0">
              <a:buNone/>
            </a:pPr>
            <a:r>
              <a:rPr lang="en-US" sz="1600" dirty="0">
                <a:solidFill>
                  <a:srgbClr val="204792"/>
                </a:solidFill>
                <a:latin typeface="Century Gothic"/>
                <a:cs typeface="Century Gothic"/>
              </a:rPr>
              <a:t>[Name]</a:t>
            </a:r>
          </a:p>
          <a:p>
            <a:pPr marL="0" indent="0">
              <a:buNone/>
            </a:pPr>
            <a:r>
              <a:rPr lang="en-US" sz="1100" dirty="0">
                <a:solidFill>
                  <a:srgbClr val="262626"/>
                </a:solidFill>
              </a:rPr>
              <a:t>Jon joins us from text text text</a:t>
            </a:r>
            <a:br>
              <a:rPr lang="en-US" sz="1100" dirty="0">
                <a:solidFill>
                  <a:srgbClr val="262626"/>
                </a:solidFill>
              </a:rPr>
            </a:br>
            <a:r>
              <a:rPr lang="en-US" sz="1100" dirty="0">
                <a:solidFill>
                  <a:srgbClr val="262626"/>
                </a:solidFill>
              </a:rPr>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a:t>
            </a:r>
            <a:endParaRPr lang="en-US" sz="1100" dirty="0"/>
          </a:p>
          <a:p>
            <a:pPr marL="0" indent="0">
              <a:buNone/>
            </a:pPr>
            <a:endParaRPr lang="en-US" sz="1200" dirty="0">
              <a:latin typeface="Century Gothic"/>
              <a:cs typeface="Century Gothic"/>
            </a:endParaRPr>
          </a:p>
          <a:p>
            <a:pPr marL="0" indent="0">
              <a:buNone/>
            </a:pPr>
            <a:endParaRPr lang="en-US" sz="1200" dirty="0">
              <a:latin typeface="Century Gothic"/>
              <a:cs typeface="Century Gothic"/>
            </a:endParaRPr>
          </a:p>
          <a:p>
            <a:pPr marL="0" indent="0">
              <a:buNone/>
            </a:pPr>
            <a:endParaRPr lang="en-US" sz="1200" dirty="0">
              <a:latin typeface="Century Gothic"/>
              <a:cs typeface="Century Gothic"/>
            </a:endParaRPr>
          </a:p>
        </p:txBody>
      </p:sp>
      <p:sp>
        <p:nvSpPr>
          <p:cNvPr id="5" name="Oval 4"/>
          <p:cNvSpPr/>
          <p:nvPr userDrawn="1"/>
        </p:nvSpPr>
        <p:spPr>
          <a:xfrm>
            <a:off x="3750732" y="3652535"/>
            <a:ext cx="1664208" cy="1664208"/>
          </a:xfrm>
          <a:prstGeom prst="ellipse">
            <a:avLst/>
          </a:prstGeom>
          <a:solidFill>
            <a:schemeClr val="bg1">
              <a:lumMod val="95000"/>
            </a:schemeClr>
          </a:solidFill>
          <a:ln w="28575" cmpd="sng">
            <a:solidFill>
              <a:srgbClr val="88AF4B"/>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userDrawn="1"/>
        </p:nvSpPr>
        <p:spPr>
          <a:xfrm>
            <a:off x="570155" y="3652535"/>
            <a:ext cx="1664208" cy="1664208"/>
          </a:xfrm>
          <a:prstGeom prst="ellipse">
            <a:avLst/>
          </a:prstGeom>
          <a:solidFill>
            <a:schemeClr val="bg1">
              <a:lumMod val="95000"/>
            </a:schemeClr>
          </a:solidFill>
          <a:ln w="28575" cmpd="sng">
            <a:solidFill>
              <a:srgbClr val="88AF4B"/>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8" name="Picture 7"/>
          <p:cNvPicPr preferRelativeResize="0">
            <a:picLocks/>
          </p:cNvPicPr>
          <p:nvPr userDrawn="1"/>
        </p:nvPicPr>
        <p:blipFill>
          <a:blip r:embed="rId2"/>
          <a:stretch>
            <a:fillRect/>
          </a:stretch>
        </p:blipFill>
        <p:spPr>
          <a:xfrm>
            <a:off x="649639" y="3749081"/>
            <a:ext cx="1504529" cy="1507727"/>
          </a:xfrm>
          <a:prstGeom prst="ellipse">
            <a:avLst/>
          </a:prstGeom>
        </p:spPr>
      </p:pic>
      <p:pic>
        <p:nvPicPr>
          <p:cNvPr id="11" name="Picture 10"/>
          <p:cNvPicPr preferRelativeResize="0">
            <a:picLocks/>
          </p:cNvPicPr>
          <p:nvPr userDrawn="1"/>
        </p:nvPicPr>
        <p:blipFill rotWithShape="1">
          <a:blip r:embed="rId3"/>
          <a:srcRect l="45037" r="21993" b="45160"/>
          <a:stretch/>
        </p:blipFill>
        <p:spPr>
          <a:xfrm>
            <a:off x="3825148" y="3718188"/>
            <a:ext cx="1512818" cy="1512818"/>
          </a:xfrm>
          <a:prstGeom prst="ellipse">
            <a:avLst/>
          </a:prstGeom>
        </p:spPr>
      </p:pic>
      <p:sp>
        <p:nvSpPr>
          <p:cNvPr id="14" name="Oval 13"/>
          <p:cNvSpPr/>
          <p:nvPr userDrawn="1"/>
        </p:nvSpPr>
        <p:spPr>
          <a:xfrm>
            <a:off x="6741883" y="3652159"/>
            <a:ext cx="1664208" cy="1664208"/>
          </a:xfrm>
          <a:prstGeom prst="ellipse">
            <a:avLst/>
          </a:prstGeom>
          <a:solidFill>
            <a:schemeClr val="bg1">
              <a:lumMod val="95000"/>
            </a:schemeClr>
          </a:solidFill>
          <a:ln w="28575" cmpd="sng">
            <a:solidFill>
              <a:srgbClr val="88AF4B"/>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5" name="Picture 14"/>
          <p:cNvPicPr preferRelativeResize="0">
            <a:picLocks/>
          </p:cNvPicPr>
          <p:nvPr userDrawn="1"/>
        </p:nvPicPr>
        <p:blipFill>
          <a:blip r:embed="rId4"/>
          <a:stretch>
            <a:fillRect/>
          </a:stretch>
        </p:blipFill>
        <p:spPr>
          <a:xfrm>
            <a:off x="6821820" y="3734456"/>
            <a:ext cx="1499612" cy="1499613"/>
          </a:xfrm>
          <a:prstGeom prst="ellipse">
            <a:avLst/>
          </a:prstGeom>
        </p:spPr>
      </p:pic>
      <p:sp>
        <p:nvSpPr>
          <p:cNvPr id="17" name="Content Placeholder 16"/>
          <p:cNvSpPr>
            <a:spLocks noGrp="1"/>
          </p:cNvSpPr>
          <p:nvPr>
            <p:ph sz="quarter" idx="10" hasCustomPrompt="1"/>
          </p:nvPr>
        </p:nvSpPr>
        <p:spPr>
          <a:xfrm>
            <a:off x="3391773" y="1243572"/>
            <a:ext cx="2352675" cy="4297362"/>
          </a:xfrm>
        </p:spPr>
        <p:txBody>
          <a:bodyPr/>
          <a:lstStyle>
            <a:lvl1pPr marL="0" indent="0">
              <a:buFontTx/>
              <a:buNone/>
              <a:defRPr sz="1600">
                <a:solidFill>
                  <a:srgbClr val="204792"/>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[Name]</a:t>
            </a:r>
          </a:p>
          <a:p>
            <a:pPr lvl="0"/>
            <a:r>
              <a:rPr lang="en-US" sz="1100" dirty="0">
                <a:solidFill>
                  <a:srgbClr val="262626"/>
                </a:solidFill>
              </a:rPr>
              <a:t>Jon joins us from text text text</a:t>
            </a:r>
            <a:br>
              <a:rPr lang="en-US" sz="1100" dirty="0">
                <a:solidFill>
                  <a:srgbClr val="262626"/>
                </a:solidFill>
              </a:rPr>
            </a:br>
            <a:r>
              <a:rPr lang="en-US" sz="1100" dirty="0">
                <a:solidFill>
                  <a:srgbClr val="262626"/>
                </a:solidFill>
              </a:rPr>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a:t>
            </a:r>
            <a:endParaRPr lang="en-US" dirty="0"/>
          </a:p>
        </p:txBody>
      </p:sp>
      <p:sp>
        <p:nvSpPr>
          <p:cNvPr id="19" name="Content Placeholder 18"/>
          <p:cNvSpPr>
            <a:spLocks noGrp="1"/>
          </p:cNvSpPr>
          <p:nvPr>
            <p:ph sz="quarter" idx="11" hasCustomPrompt="1"/>
          </p:nvPr>
        </p:nvSpPr>
        <p:spPr>
          <a:xfrm>
            <a:off x="6303887" y="1243013"/>
            <a:ext cx="2352739" cy="4297362"/>
          </a:xfrm>
        </p:spPr>
        <p:txBody>
          <a:bodyPr vert="horz" lIns="91440" tIns="45720" rIns="91440" bIns="45720" rtlCol="0">
            <a:normAutofit/>
          </a:bodyPr>
          <a:lstStyle>
            <a:lvl1pPr marL="0" marR="0" indent="0" algn="l" defTabSz="457200" rtl="0" eaLnBrk="1" fontAlgn="auto" latinLnBrk="0" hangingPunct="1">
              <a:lnSpc>
                <a:spcPct val="100000"/>
              </a:lnSpc>
              <a:spcBef>
                <a:spcPct val="20000"/>
              </a:spcBef>
              <a:spcAft>
                <a:spcPts val="0"/>
              </a:spcAft>
              <a:buClr>
                <a:srgbClr val="204792"/>
              </a:buClr>
              <a:buSzTx/>
              <a:buFontTx/>
              <a:buNone/>
              <a:tabLst/>
              <a:defRPr lang="en-US" sz="1600" smtClean="0">
                <a:solidFill>
                  <a:srgbClr val="204792"/>
                </a:solidFill>
              </a:defRPr>
            </a:lvl1pPr>
            <a:lvl2pPr>
              <a:defRPr lang="en-US" smtClean="0"/>
            </a:lvl2pPr>
            <a:lvl3pPr>
              <a:defRPr lang="en-US" smtClean="0"/>
            </a:lvl3pPr>
            <a:lvl4pPr>
              <a:defRPr lang="en-US" smtClean="0"/>
            </a:lvl4pPr>
            <a:lvl5pPr>
              <a:defRPr lang="en-US"/>
            </a:lvl5pPr>
          </a:lstStyle>
          <a:p>
            <a:pPr marL="0" lvl="0" indent="0">
              <a:buFontTx/>
              <a:buNone/>
            </a:pPr>
            <a:r>
              <a:rPr lang="en-US" dirty="0"/>
              <a:t>[Name]</a:t>
            </a:r>
          </a:p>
          <a:p>
            <a:pPr marL="0" marR="0" lvl="0" indent="0" algn="l" defTabSz="457200" rtl="0" eaLnBrk="1" fontAlgn="auto" latinLnBrk="0" hangingPunct="1">
              <a:lnSpc>
                <a:spcPct val="100000"/>
              </a:lnSpc>
              <a:spcBef>
                <a:spcPct val="20000"/>
              </a:spcBef>
              <a:spcAft>
                <a:spcPts val="0"/>
              </a:spcAft>
              <a:buClr>
                <a:srgbClr val="204792"/>
              </a:buClr>
              <a:buSzTx/>
              <a:buFontTx/>
              <a:buNone/>
              <a:tabLst/>
              <a:defRPr/>
            </a:pPr>
            <a:r>
              <a:rPr lang="en-US" sz="1100" dirty="0">
                <a:solidFill>
                  <a:srgbClr val="262626"/>
                </a:solidFill>
              </a:rPr>
              <a:t>Jon joins us from text text text</a:t>
            </a:r>
            <a:br>
              <a:rPr lang="en-US" sz="1100" dirty="0">
                <a:solidFill>
                  <a:srgbClr val="262626"/>
                </a:solidFill>
              </a:rPr>
            </a:br>
            <a:r>
              <a:rPr lang="en-US" sz="1100" dirty="0">
                <a:solidFill>
                  <a:srgbClr val="262626"/>
                </a:solidFill>
              </a:rPr>
              <a:t>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text </a:t>
            </a:r>
            <a:endParaRPr lang="en-US" dirty="0"/>
          </a:p>
        </p:txBody>
      </p:sp>
      <p:sp>
        <p:nvSpPr>
          <p:cNvPr id="21" name="Content Placeholder 20"/>
          <p:cNvSpPr>
            <a:spLocks noGrp="1"/>
          </p:cNvSpPr>
          <p:nvPr>
            <p:ph sz="quarter" idx="12" hasCustomPrompt="1"/>
          </p:nvPr>
        </p:nvSpPr>
        <p:spPr>
          <a:xfrm>
            <a:off x="880836" y="5598190"/>
            <a:ext cx="1273331" cy="281910"/>
          </a:xfrm>
        </p:spPr>
        <p:txBody>
          <a:bodyPr>
            <a:noAutofit/>
          </a:bodyPr>
          <a:lstStyle>
            <a:lvl1pPr marL="0" indent="0" algn="ctr">
              <a:buFontTx/>
              <a:buNone/>
              <a:defRPr sz="1600"/>
            </a:lvl1pPr>
            <a:lvl2pPr marL="457200" indent="0">
              <a:buFontTx/>
              <a:buNone/>
              <a:defRPr sz="1000"/>
            </a:lvl2pPr>
            <a:lvl3pPr marL="914400" indent="0">
              <a:buFontTx/>
              <a:buNone/>
              <a:defRPr sz="1000"/>
            </a:lvl3pPr>
            <a:lvl4pPr marL="1371600" indent="0">
              <a:buFontTx/>
              <a:buNone/>
              <a:defRPr sz="1000"/>
            </a:lvl4pPr>
            <a:lvl5pPr marL="1828800" indent="0">
              <a:buFontTx/>
              <a:buNone/>
              <a:defRPr sz="1000"/>
            </a:lvl5pPr>
          </a:lstStyle>
          <a:p>
            <a:pPr lvl="0"/>
            <a:r>
              <a:rPr lang="en-US" dirty="0"/>
              <a:t>Title</a:t>
            </a:r>
          </a:p>
        </p:txBody>
      </p:sp>
      <p:sp>
        <p:nvSpPr>
          <p:cNvPr id="23" name="Content Placeholder 22"/>
          <p:cNvSpPr>
            <a:spLocks noGrp="1"/>
          </p:cNvSpPr>
          <p:nvPr>
            <p:ph sz="quarter" idx="13" hasCustomPrompt="1"/>
          </p:nvPr>
        </p:nvSpPr>
        <p:spPr>
          <a:xfrm>
            <a:off x="4074334" y="5540375"/>
            <a:ext cx="1263650" cy="339725"/>
          </a:xfrm>
        </p:spPr>
        <p:txBody>
          <a:bodyPr>
            <a:normAutofit/>
          </a:bodyPr>
          <a:lstStyle>
            <a:lvl1pPr marL="0" indent="0" algn="ctr">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Title</a:t>
            </a:r>
          </a:p>
        </p:txBody>
      </p:sp>
      <p:sp>
        <p:nvSpPr>
          <p:cNvPr id="25" name="Content Placeholder 24"/>
          <p:cNvSpPr>
            <a:spLocks noGrp="1"/>
          </p:cNvSpPr>
          <p:nvPr>
            <p:ph sz="quarter" idx="14" hasCustomPrompt="1"/>
          </p:nvPr>
        </p:nvSpPr>
        <p:spPr>
          <a:xfrm>
            <a:off x="7220140" y="5540375"/>
            <a:ext cx="1101725" cy="339725"/>
          </a:xfrm>
        </p:spPr>
        <p:txBody>
          <a:bodyPr>
            <a:normAutofit/>
          </a:bodyPr>
          <a:lstStyle>
            <a:lvl1pPr marL="0" indent="0" algn="ctr">
              <a:buFontTx/>
              <a:buNone/>
              <a:defRPr sz="1400"/>
            </a:lvl1pPr>
          </a:lstStyle>
          <a:p>
            <a:pPr lvl="0"/>
            <a:r>
              <a:rPr lang="en-US" dirty="0"/>
              <a:t>Title</a:t>
            </a:r>
          </a:p>
        </p:txBody>
      </p:sp>
      <p:sp>
        <p:nvSpPr>
          <p:cNvPr id="16" name="Title 1">
            <a:extLst>
              <a:ext uri="{FF2B5EF4-FFF2-40B4-BE49-F238E27FC236}">
                <a16:creationId xmlns:a16="http://schemas.microsoft.com/office/drawing/2014/main" id="{D921A1B8-6ECF-2141-9F55-8A6595AA682A}"/>
              </a:ext>
            </a:extLst>
          </p:cNvPr>
          <p:cNvSpPr>
            <a:spLocks noGrp="1"/>
          </p:cNvSpPr>
          <p:nvPr>
            <p:ph type="title" hasCustomPrompt="1"/>
          </p:nvPr>
        </p:nvSpPr>
        <p:spPr>
          <a:xfrm>
            <a:off x="292259" y="63021"/>
            <a:ext cx="8631129" cy="429139"/>
          </a:xfrm>
        </p:spPr>
        <p:txBody>
          <a:bodyPr/>
          <a:lstStyle/>
          <a:p>
            <a:r>
              <a:rPr lang="en-US" dirty="0"/>
              <a:t>Click to edit slide title</a:t>
            </a:r>
          </a:p>
        </p:txBody>
      </p:sp>
    </p:spTree>
    <p:extLst>
      <p:ext uri="{BB962C8B-B14F-4D97-AF65-F5344CB8AC3E}">
        <p14:creationId xmlns:p14="http://schemas.microsoft.com/office/powerpoint/2010/main" val="9492036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Content Placeholder 3"/>
          <p:cNvSpPr>
            <a:spLocks noGrp="1"/>
          </p:cNvSpPr>
          <p:nvPr>
            <p:ph idx="1"/>
          </p:nvPr>
        </p:nvSpPr>
        <p:spPr>
          <a:xfrm>
            <a:off x="292259" y="791784"/>
            <a:ext cx="4245849" cy="5334381"/>
          </a:xfrm>
        </p:spPr>
        <p:txBody>
          <a:bodyPr>
            <a:normAutofit/>
          </a:bodyPr>
          <a:lstStyle/>
          <a:p>
            <a:pPr lvl="0"/>
            <a:r>
              <a:rPr lang="en-US" sz="1800"/>
              <a:t>Click to edit Master text styles</a:t>
            </a:r>
          </a:p>
          <a:p>
            <a:pPr lvl="1"/>
            <a:r>
              <a:rPr lang="en-US" sz="1800"/>
              <a:t>Second level</a:t>
            </a:r>
          </a:p>
          <a:p>
            <a:pPr lvl="2"/>
            <a:r>
              <a:rPr lang="en-US" sz="1800"/>
              <a:t>Third level</a:t>
            </a:r>
          </a:p>
          <a:p>
            <a:pPr lvl="3"/>
            <a:r>
              <a:rPr lang="en-US" sz="1800"/>
              <a:t>Fourth level</a:t>
            </a:r>
          </a:p>
          <a:p>
            <a:pPr lvl="4"/>
            <a:r>
              <a:rPr lang="en-US" sz="1800"/>
              <a:t>Fifth level</a:t>
            </a:r>
            <a:endParaRPr lang="en-US" sz="1800" dirty="0">
              <a:latin typeface="Century Gothic"/>
              <a:cs typeface="Century Gothic"/>
            </a:endParaRPr>
          </a:p>
        </p:txBody>
      </p:sp>
      <p:sp>
        <p:nvSpPr>
          <p:cNvPr id="4" name="Rectangle 3"/>
          <p:cNvSpPr/>
          <p:nvPr userDrawn="1"/>
        </p:nvSpPr>
        <p:spPr>
          <a:xfrm>
            <a:off x="4538108" y="791784"/>
            <a:ext cx="4148693" cy="2153475"/>
          </a:xfrm>
          <a:prstGeom prst="rect">
            <a:avLst/>
          </a:prstGeom>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userDrawn="1"/>
        </p:nvSpPr>
        <p:spPr>
          <a:xfrm>
            <a:off x="4538108" y="3128143"/>
            <a:ext cx="2083532" cy="1426738"/>
          </a:xfrm>
          <a:prstGeom prst="rect">
            <a:avLst/>
          </a:prstGeom>
          <a:solidFill>
            <a:srgbClr val="88AF4B"/>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userDrawn="1"/>
        </p:nvSpPr>
        <p:spPr>
          <a:xfrm>
            <a:off x="6759770" y="3128143"/>
            <a:ext cx="1927030" cy="1426738"/>
          </a:xfrm>
          <a:prstGeom prst="rect">
            <a:avLst/>
          </a:prstGeom>
          <a:solidFill>
            <a:srgbClr val="FD7F3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userDrawn="1"/>
        </p:nvSpPr>
        <p:spPr>
          <a:xfrm>
            <a:off x="4538107" y="4760360"/>
            <a:ext cx="2083532" cy="1395760"/>
          </a:xfrm>
          <a:prstGeom prst="rect">
            <a:avLst/>
          </a:prstGeom>
          <a:solidFill>
            <a:srgbClr val="1A3292"/>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6759769" y="4760360"/>
            <a:ext cx="1927030" cy="1395760"/>
          </a:xfrm>
          <a:prstGeom prst="rect">
            <a:avLst/>
          </a:prstGeom>
          <a:solidFill>
            <a:srgbClr val="FFF38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Content Placeholder 9"/>
          <p:cNvSpPr>
            <a:spLocks noGrp="1"/>
          </p:cNvSpPr>
          <p:nvPr>
            <p:ph sz="quarter" idx="10"/>
          </p:nvPr>
        </p:nvSpPr>
        <p:spPr>
          <a:xfrm>
            <a:off x="4538107" y="812197"/>
            <a:ext cx="4148137" cy="2133062"/>
          </a:xfrm>
        </p:spPr>
        <p:txBody>
          <a:bodyPr anchor="ctr"/>
          <a:lstStyle>
            <a:lvl1pPr marL="0" indent="0" algn="ctr">
              <a:buNone/>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sp>
        <p:nvSpPr>
          <p:cNvPr id="12" name="Content Placeholder 11"/>
          <p:cNvSpPr>
            <a:spLocks noGrp="1"/>
          </p:cNvSpPr>
          <p:nvPr>
            <p:ph sz="quarter" idx="11"/>
          </p:nvPr>
        </p:nvSpPr>
        <p:spPr>
          <a:xfrm>
            <a:off x="4538663" y="3127375"/>
            <a:ext cx="2082800" cy="1427163"/>
          </a:xfrm>
        </p:spPr>
        <p:txBody>
          <a:bodyPr anchor="ctr">
            <a:normAutofit/>
          </a:bodyPr>
          <a:lstStyle>
            <a:lvl1pPr marL="0" indent="0" algn="ctr">
              <a:buFontTx/>
              <a:buNone/>
              <a:defRPr sz="1600" b="1">
                <a:solidFill>
                  <a:schemeClr val="bg1"/>
                </a:solidFill>
              </a:defRPr>
            </a:lvl1pPr>
            <a:lvl2pPr marL="457200" indent="0" algn="ctr">
              <a:buFontTx/>
              <a:buNone/>
              <a:defRPr/>
            </a:lvl2pPr>
            <a:lvl3pPr marL="914400" indent="0" algn="ctr">
              <a:buFontTx/>
              <a:buNone/>
              <a:defRPr/>
            </a:lvl3pPr>
            <a:lvl4pPr marL="1371600" indent="0" algn="ctr">
              <a:buFontTx/>
              <a:buNone/>
              <a:defRPr/>
            </a:lvl4pPr>
            <a:lvl5pPr marL="1828800" indent="0" algn="ctr">
              <a:buFontTx/>
              <a:buNone/>
              <a:defRPr/>
            </a:lvl5pPr>
          </a:lstStyle>
          <a:p>
            <a:pPr lvl="0"/>
            <a:r>
              <a:rPr lang="en-US"/>
              <a:t>Click to edit Master text styles</a:t>
            </a:r>
          </a:p>
        </p:txBody>
      </p:sp>
      <p:sp>
        <p:nvSpPr>
          <p:cNvPr id="16" name="Content Placeholder 15"/>
          <p:cNvSpPr>
            <a:spLocks noGrp="1"/>
          </p:cNvSpPr>
          <p:nvPr>
            <p:ph sz="quarter" idx="12"/>
          </p:nvPr>
        </p:nvSpPr>
        <p:spPr>
          <a:xfrm>
            <a:off x="6759575" y="3127375"/>
            <a:ext cx="1927225" cy="1427163"/>
          </a:xfrm>
        </p:spPr>
        <p:txBody>
          <a:bodyPr anchor="ctr">
            <a:normAutofit/>
          </a:bodyPr>
          <a:lstStyle>
            <a:lvl1pPr marL="0" indent="0" algn="ctr">
              <a:buFontTx/>
              <a:buNone/>
              <a:defRPr sz="1600" b="1">
                <a:solidFill>
                  <a:srgbClr val="FFFFFF"/>
                </a:solidFill>
              </a:defRPr>
            </a:lvl1pPr>
          </a:lstStyle>
          <a:p>
            <a:pPr lvl="0"/>
            <a:r>
              <a:rPr lang="en-US"/>
              <a:t>Click to edit Master text styles</a:t>
            </a:r>
          </a:p>
        </p:txBody>
      </p:sp>
      <p:sp>
        <p:nvSpPr>
          <p:cNvPr id="18" name="Content Placeholder 17"/>
          <p:cNvSpPr>
            <a:spLocks noGrp="1"/>
          </p:cNvSpPr>
          <p:nvPr>
            <p:ph sz="quarter" idx="13"/>
          </p:nvPr>
        </p:nvSpPr>
        <p:spPr>
          <a:xfrm>
            <a:off x="4538663" y="4760913"/>
            <a:ext cx="2082800" cy="1365250"/>
          </a:xfrm>
        </p:spPr>
        <p:txBody>
          <a:bodyPr anchor="ctr">
            <a:normAutofit/>
          </a:bodyPr>
          <a:lstStyle>
            <a:lvl1pPr marL="0" indent="0" algn="ctr">
              <a:buFontTx/>
              <a:buNone/>
              <a:defRPr sz="1600">
                <a:solidFill>
                  <a:srgbClr val="FFFFFF"/>
                </a:solidFill>
              </a:defRPr>
            </a:lvl1pPr>
          </a:lstStyle>
          <a:p>
            <a:pPr lvl="0"/>
            <a:r>
              <a:rPr lang="en-US"/>
              <a:t>Click to edit Master text styles</a:t>
            </a:r>
          </a:p>
        </p:txBody>
      </p:sp>
      <p:sp>
        <p:nvSpPr>
          <p:cNvPr id="20" name="Content Placeholder 19"/>
          <p:cNvSpPr>
            <a:spLocks noGrp="1"/>
          </p:cNvSpPr>
          <p:nvPr>
            <p:ph sz="quarter" idx="14"/>
          </p:nvPr>
        </p:nvSpPr>
        <p:spPr>
          <a:xfrm>
            <a:off x="6759575" y="4760913"/>
            <a:ext cx="1927225" cy="1365250"/>
          </a:xfrm>
        </p:spPr>
        <p:txBody>
          <a:bodyPr anchor="ctr">
            <a:normAutofit/>
          </a:bodyPr>
          <a:lstStyle>
            <a:lvl1pPr marL="0" indent="0" algn="ctr">
              <a:buFontTx/>
              <a:buNone/>
              <a:defRPr sz="1600" b="0">
                <a:solidFill>
                  <a:schemeClr val="tx1"/>
                </a:solidFill>
              </a:defRPr>
            </a:lvl1pPr>
          </a:lstStyle>
          <a:p>
            <a:pPr lvl="0"/>
            <a:r>
              <a:rPr lang="en-US"/>
              <a:t>Click to edit Master text styles</a:t>
            </a:r>
          </a:p>
        </p:txBody>
      </p:sp>
      <p:sp>
        <p:nvSpPr>
          <p:cNvPr id="14" name="Title 1">
            <a:extLst>
              <a:ext uri="{FF2B5EF4-FFF2-40B4-BE49-F238E27FC236}">
                <a16:creationId xmlns:a16="http://schemas.microsoft.com/office/drawing/2014/main" id="{E0A35E3B-2B8F-DD49-850E-41CE0FCFA7A3}"/>
              </a:ext>
            </a:extLst>
          </p:cNvPr>
          <p:cNvSpPr>
            <a:spLocks noGrp="1"/>
          </p:cNvSpPr>
          <p:nvPr>
            <p:ph type="title" hasCustomPrompt="1"/>
          </p:nvPr>
        </p:nvSpPr>
        <p:spPr>
          <a:xfrm>
            <a:off x="292259" y="63021"/>
            <a:ext cx="8631129" cy="429139"/>
          </a:xfrm>
        </p:spPr>
        <p:txBody>
          <a:bodyPr/>
          <a:lstStyle/>
          <a:p>
            <a:r>
              <a:rPr lang="en-US" dirty="0"/>
              <a:t>Click to edit slide title</a:t>
            </a:r>
          </a:p>
        </p:txBody>
      </p:sp>
    </p:spTree>
    <p:extLst>
      <p:ext uri="{BB962C8B-B14F-4D97-AF65-F5344CB8AC3E}">
        <p14:creationId xmlns:p14="http://schemas.microsoft.com/office/powerpoint/2010/main" val="6672552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07252"/>
            <a:ext cx="8229600" cy="5344539"/>
          </a:xfrm>
        </p:spPr>
        <p:txBody>
          <a:bodyPr/>
          <a:lstStyle>
            <a:lvl1pPr marL="741363" indent="-741363">
              <a:buClr>
                <a:srgbClr val="88AF4B"/>
              </a:buClr>
              <a:buFont typeface="+mj-ea"/>
              <a:buAutoNum type="circleNumDbPlain"/>
              <a:defRPr/>
            </a:lvl1pPr>
            <a:lvl2pPr marL="1431925" indent="-576263">
              <a:buClr>
                <a:srgbClr val="88AF4B"/>
              </a:buClr>
              <a:buFont typeface="+mj-lt"/>
              <a:buAutoNum type="alphaUcPeriod"/>
              <a:defRPr/>
            </a:lvl2pPr>
            <a:lvl3pPr marL="1995488" indent="-504825">
              <a:buClr>
                <a:srgbClr val="88AF4B"/>
              </a:buClr>
              <a:buFont typeface="+mj-lt"/>
              <a:buAutoNum type="romanUcPeriod"/>
              <a:defRPr/>
            </a:lvl3pPr>
            <a:lvl4pPr marL="2568575" indent="-508000" defTabSz="396875">
              <a:buClr>
                <a:srgbClr val="88AF4B"/>
              </a:buClr>
              <a:buFont typeface="+mj-lt"/>
              <a:buAutoNum type="alphaLcParenR"/>
              <a:defRPr/>
            </a:lvl4pPr>
            <a:lvl5pPr marL="3079750" indent="-514350">
              <a:buClr>
                <a:srgbClr val="88AF4B"/>
              </a:buClr>
              <a:buFont typeface="+mj-lt"/>
              <a:buAutoNum type="romanLcPeriod"/>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Box 3"/>
          <p:cNvSpPr txBox="1"/>
          <p:nvPr userDrawn="1"/>
        </p:nvSpPr>
        <p:spPr>
          <a:xfrm>
            <a:off x="457200" y="220284"/>
            <a:ext cx="1635509" cy="523220"/>
          </a:xfrm>
          <a:prstGeom prst="rect">
            <a:avLst/>
          </a:prstGeom>
          <a:noFill/>
        </p:spPr>
        <p:txBody>
          <a:bodyPr wrap="none" rtlCol="0">
            <a:spAutoFit/>
          </a:bodyPr>
          <a:lstStyle/>
          <a:p>
            <a:r>
              <a:rPr lang="en-US" sz="2800" dirty="0">
                <a:solidFill>
                  <a:srgbClr val="204792"/>
                </a:solidFill>
                <a:latin typeface="Century Gothic"/>
                <a:cs typeface="Century Gothic"/>
              </a:rPr>
              <a:t>Agenda</a:t>
            </a:r>
          </a:p>
        </p:txBody>
      </p:sp>
      <p:cxnSp>
        <p:nvCxnSpPr>
          <p:cNvPr id="8" name="Straight Connector 7"/>
          <p:cNvCxnSpPr/>
          <p:nvPr userDrawn="1"/>
        </p:nvCxnSpPr>
        <p:spPr>
          <a:xfrm>
            <a:off x="1077946" y="1207016"/>
            <a:ext cx="0" cy="4838700"/>
          </a:xfrm>
          <a:prstGeom prst="line">
            <a:avLst/>
          </a:prstGeom>
          <a:ln w="6350" cmpd="sng">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555698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92260" y="13536"/>
            <a:ext cx="8614634" cy="535392"/>
          </a:xfrm>
        </p:spPr>
        <p:txBody>
          <a:bodyPr anchor="ctr"/>
          <a:lstStyle/>
          <a:p>
            <a:r>
              <a:rPr lang="en-US" dirty="0"/>
              <a:t>Click to edit slide title</a:t>
            </a:r>
          </a:p>
        </p:txBody>
      </p:sp>
      <p:sp>
        <p:nvSpPr>
          <p:cNvPr id="3" name="Content Placeholder 2"/>
          <p:cNvSpPr>
            <a:spLocks noGrp="1"/>
          </p:cNvSpPr>
          <p:nvPr>
            <p:ph idx="1"/>
          </p:nvPr>
        </p:nvSpPr>
        <p:spPr>
          <a:xfrm>
            <a:off x="292259" y="1065363"/>
            <a:ext cx="8614635" cy="52194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F53BB5D7-1FA2-7445-9FD4-1BD56E8AD94A}"/>
              </a:ext>
            </a:extLst>
          </p:cNvPr>
          <p:cNvSpPr>
            <a:spLocks noGrp="1"/>
          </p:cNvSpPr>
          <p:nvPr>
            <p:ph type="body" sz="quarter" idx="10" hasCustomPrompt="1"/>
          </p:nvPr>
        </p:nvSpPr>
        <p:spPr>
          <a:xfrm>
            <a:off x="292100" y="549275"/>
            <a:ext cx="8615363" cy="515938"/>
          </a:xfrm>
        </p:spPr>
        <p:txBody>
          <a:bodyPr/>
          <a:lstStyle>
            <a:lvl1pPr marL="0" indent="0">
              <a:buFontTx/>
              <a:buNone/>
              <a:defRPr b="0">
                <a:solidFill>
                  <a:srgbClr val="88AF4B"/>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edit heading</a:t>
            </a:r>
          </a:p>
        </p:txBody>
      </p:sp>
    </p:spTree>
    <p:extLst>
      <p:ext uri="{BB962C8B-B14F-4D97-AF65-F5344CB8AC3E}">
        <p14:creationId xmlns:p14="http://schemas.microsoft.com/office/powerpoint/2010/main" val="31603144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ubtitle, Blan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92260" y="13536"/>
            <a:ext cx="8614634" cy="535392"/>
          </a:xfrm>
        </p:spPr>
        <p:txBody>
          <a:bodyPr anchor="ctr"/>
          <a:lstStyle/>
          <a:p>
            <a:r>
              <a:rPr lang="en-US" dirty="0"/>
              <a:t>Click to edit slide title</a:t>
            </a:r>
          </a:p>
        </p:txBody>
      </p:sp>
      <p:sp>
        <p:nvSpPr>
          <p:cNvPr id="4" name="Text Placeholder 4">
            <a:extLst>
              <a:ext uri="{FF2B5EF4-FFF2-40B4-BE49-F238E27FC236}">
                <a16:creationId xmlns:a16="http://schemas.microsoft.com/office/drawing/2014/main" id="{27988DF3-7E8D-BE4F-87E6-B68778C08814}"/>
              </a:ext>
            </a:extLst>
          </p:cNvPr>
          <p:cNvSpPr>
            <a:spLocks noGrp="1"/>
          </p:cNvSpPr>
          <p:nvPr>
            <p:ph type="body" sz="quarter" idx="10" hasCustomPrompt="1"/>
          </p:nvPr>
        </p:nvSpPr>
        <p:spPr>
          <a:xfrm>
            <a:off x="292100" y="549275"/>
            <a:ext cx="8615363" cy="515938"/>
          </a:xfrm>
        </p:spPr>
        <p:txBody>
          <a:bodyPr/>
          <a:lstStyle>
            <a:lvl1pPr marL="0" indent="0">
              <a:buFontTx/>
              <a:buNone/>
              <a:defRPr b="0">
                <a:solidFill>
                  <a:srgbClr val="88AF4B"/>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edit heading</a:t>
            </a:r>
          </a:p>
        </p:txBody>
      </p:sp>
    </p:spTree>
    <p:extLst>
      <p:ext uri="{BB962C8B-B14F-4D97-AF65-F5344CB8AC3E}">
        <p14:creationId xmlns:p14="http://schemas.microsoft.com/office/powerpoint/2010/main" val="31432215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opics - modern">
    <p:spTree>
      <p:nvGrpSpPr>
        <p:cNvPr id="1" name=""/>
        <p:cNvGrpSpPr/>
        <p:nvPr/>
      </p:nvGrpSpPr>
      <p:grpSpPr>
        <a:xfrm>
          <a:off x="0" y="0"/>
          <a:ext cx="0" cy="0"/>
          <a:chOff x="0" y="0"/>
          <a:chExt cx="0" cy="0"/>
        </a:xfrm>
      </p:grpSpPr>
      <p:sp>
        <p:nvSpPr>
          <p:cNvPr id="3" name="Content Placeholder 2"/>
          <p:cNvSpPr>
            <a:spLocks noGrp="1"/>
          </p:cNvSpPr>
          <p:nvPr>
            <p:ph idx="1"/>
          </p:nvPr>
        </p:nvSpPr>
        <p:spPr>
          <a:xfrm>
            <a:off x="292260" y="725802"/>
            <a:ext cx="8581646" cy="5575475"/>
          </a:xfrm>
        </p:spPr>
        <p:txBody>
          <a:bodyPr/>
          <a:lstStyle>
            <a:lvl1pPr marL="741363" indent="-741363">
              <a:buClr>
                <a:srgbClr val="88AF4B"/>
              </a:buClr>
              <a:buFont typeface="+mj-ea"/>
              <a:buAutoNum type="circleNumDbPlain"/>
              <a:defRPr/>
            </a:lvl1pPr>
            <a:lvl2pPr marL="1431925" indent="-576263">
              <a:buClr>
                <a:srgbClr val="88AF4B"/>
              </a:buClr>
              <a:buFont typeface="+mj-lt"/>
              <a:buAutoNum type="alphaUcPeriod"/>
              <a:defRPr/>
            </a:lvl2pPr>
            <a:lvl3pPr marL="1995488" indent="-504825">
              <a:buClr>
                <a:srgbClr val="88AF4B"/>
              </a:buClr>
              <a:buFont typeface="+mj-lt"/>
              <a:buAutoNum type="romanUcPeriod"/>
              <a:defRPr/>
            </a:lvl3pPr>
            <a:lvl4pPr marL="2568575" indent="-508000" defTabSz="396875">
              <a:buClr>
                <a:srgbClr val="88AF4B"/>
              </a:buClr>
              <a:buFont typeface="+mj-lt"/>
              <a:buAutoNum type="alphaLcParenR"/>
              <a:defRPr/>
            </a:lvl4pPr>
            <a:lvl5pPr marL="3079750" indent="-514350">
              <a:buClr>
                <a:srgbClr val="88AF4B"/>
              </a:buClr>
              <a:buFont typeface="+mj-lt"/>
              <a:buAutoNum type="romanLcPeriod"/>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8" name="Straight Connector 7"/>
          <p:cNvCxnSpPr>
            <a:cxnSpLocks/>
          </p:cNvCxnSpPr>
          <p:nvPr userDrawn="1"/>
        </p:nvCxnSpPr>
        <p:spPr>
          <a:xfrm>
            <a:off x="968852" y="725802"/>
            <a:ext cx="0" cy="5575475"/>
          </a:xfrm>
          <a:prstGeom prst="line">
            <a:avLst/>
          </a:prstGeom>
          <a:ln w="3175" cmpd="sng">
            <a:solidFill>
              <a:schemeClr val="bg1">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5" name="Title 1">
            <a:extLst>
              <a:ext uri="{FF2B5EF4-FFF2-40B4-BE49-F238E27FC236}">
                <a16:creationId xmlns:a16="http://schemas.microsoft.com/office/drawing/2014/main" id="{928097E8-967E-D340-A86A-8BEB4BF61371}"/>
              </a:ext>
            </a:extLst>
          </p:cNvPr>
          <p:cNvSpPr>
            <a:spLocks noGrp="1"/>
          </p:cNvSpPr>
          <p:nvPr>
            <p:ph type="title" hasCustomPrompt="1"/>
          </p:nvPr>
        </p:nvSpPr>
        <p:spPr>
          <a:xfrm>
            <a:off x="292260" y="13536"/>
            <a:ext cx="8614634" cy="535392"/>
          </a:xfrm>
        </p:spPr>
        <p:txBody>
          <a:bodyPr anchor="ctr"/>
          <a:lstStyle/>
          <a:p>
            <a:r>
              <a:rPr lang="en-US" dirty="0"/>
              <a:t>Click to edit slide title</a:t>
            </a:r>
          </a:p>
        </p:txBody>
      </p:sp>
    </p:spTree>
    <p:extLst>
      <p:ext uri="{BB962C8B-B14F-4D97-AF65-F5344CB8AC3E}">
        <p14:creationId xmlns:p14="http://schemas.microsoft.com/office/powerpoint/2010/main" val="21023974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92259" y="63021"/>
            <a:ext cx="8631129" cy="429139"/>
          </a:xfrm>
        </p:spPr>
        <p:txBody>
          <a:bodyPr/>
          <a:lstStyle/>
          <a:p>
            <a:r>
              <a:rPr lang="en-US" dirty="0"/>
              <a:t>Click to edit slide title</a:t>
            </a:r>
          </a:p>
        </p:txBody>
      </p:sp>
      <p:sp>
        <p:nvSpPr>
          <p:cNvPr id="3" name="Content Placeholder 2"/>
          <p:cNvSpPr>
            <a:spLocks noGrp="1"/>
          </p:cNvSpPr>
          <p:nvPr>
            <p:ph sz="half" idx="1"/>
          </p:nvPr>
        </p:nvSpPr>
        <p:spPr>
          <a:xfrm>
            <a:off x="292260" y="1033562"/>
            <a:ext cx="4177682" cy="52347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06542" y="1033563"/>
            <a:ext cx="4278188" cy="523472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4" name="Straight Connector 13"/>
          <p:cNvCxnSpPr/>
          <p:nvPr userDrawn="1"/>
        </p:nvCxnSpPr>
        <p:spPr>
          <a:xfrm>
            <a:off x="4540566" y="1541998"/>
            <a:ext cx="0" cy="4340916"/>
          </a:xfrm>
          <a:prstGeom prst="line">
            <a:avLst/>
          </a:prstGeom>
          <a:ln w="3175" cmpd="sng">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7" name="Text Placeholder 4">
            <a:extLst>
              <a:ext uri="{FF2B5EF4-FFF2-40B4-BE49-F238E27FC236}">
                <a16:creationId xmlns:a16="http://schemas.microsoft.com/office/drawing/2014/main" id="{B0834FC2-A2DE-6E41-ABE4-8EA188814294}"/>
              </a:ext>
            </a:extLst>
          </p:cNvPr>
          <p:cNvSpPr>
            <a:spLocks noGrp="1"/>
          </p:cNvSpPr>
          <p:nvPr>
            <p:ph type="body" sz="quarter" idx="10" hasCustomPrompt="1"/>
          </p:nvPr>
        </p:nvSpPr>
        <p:spPr>
          <a:xfrm>
            <a:off x="292100" y="549275"/>
            <a:ext cx="8615363" cy="515938"/>
          </a:xfrm>
        </p:spPr>
        <p:txBody>
          <a:bodyPr/>
          <a:lstStyle>
            <a:lvl1pPr marL="0" indent="0">
              <a:buFontTx/>
              <a:buNone/>
              <a:defRPr b="0">
                <a:solidFill>
                  <a:srgbClr val="88AF4B"/>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dirty="0"/>
              <a:t>Click to edit heading</a:t>
            </a:r>
          </a:p>
        </p:txBody>
      </p:sp>
    </p:spTree>
    <p:extLst>
      <p:ext uri="{BB962C8B-B14F-4D97-AF65-F5344CB8AC3E}">
        <p14:creationId xmlns:p14="http://schemas.microsoft.com/office/powerpoint/2010/main" val="1712343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ntent with Heading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92260" y="1165523"/>
            <a:ext cx="4205128" cy="511926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5028" y="1165523"/>
            <a:ext cx="4190220" cy="511925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4" name="Straight Connector 13"/>
          <p:cNvCxnSpPr/>
          <p:nvPr userDrawn="1"/>
        </p:nvCxnSpPr>
        <p:spPr>
          <a:xfrm>
            <a:off x="4573554" y="1541998"/>
            <a:ext cx="0" cy="4340916"/>
          </a:xfrm>
          <a:prstGeom prst="line">
            <a:avLst/>
          </a:prstGeom>
          <a:ln w="3175" cmpd="sng">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9" name="Text Placeholder 2"/>
          <p:cNvSpPr>
            <a:spLocks noGrp="1"/>
          </p:cNvSpPr>
          <p:nvPr>
            <p:ph type="body" idx="12" hasCustomPrompt="1"/>
          </p:nvPr>
        </p:nvSpPr>
        <p:spPr>
          <a:xfrm>
            <a:off x="292260" y="548928"/>
            <a:ext cx="4205128" cy="590355"/>
          </a:xfrm>
          <a:solidFill>
            <a:srgbClr val="88AF4B">
              <a:alpha val="19000"/>
            </a:srgbClr>
          </a:solidFill>
        </p:spPr>
        <p:txBody>
          <a:bodyPr anchor="b">
            <a:noAutofit/>
          </a:bodyPr>
          <a:lstStyle>
            <a:lvl1pPr marL="0" indent="0">
              <a:buNone/>
              <a:defRPr sz="2400" b="0">
                <a:solidFill>
                  <a:srgbClr val="20479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heading</a:t>
            </a:r>
          </a:p>
        </p:txBody>
      </p:sp>
      <p:sp>
        <p:nvSpPr>
          <p:cNvPr id="11" name="Text Placeholder 4"/>
          <p:cNvSpPr>
            <a:spLocks noGrp="1"/>
          </p:cNvSpPr>
          <p:nvPr>
            <p:ph type="body" sz="quarter" idx="3" hasCustomPrompt="1"/>
          </p:nvPr>
        </p:nvSpPr>
        <p:spPr>
          <a:xfrm>
            <a:off x="4645028" y="548928"/>
            <a:ext cx="4228878" cy="590355"/>
          </a:xfrm>
          <a:solidFill>
            <a:srgbClr val="88AF4B">
              <a:alpha val="19000"/>
            </a:srgbClr>
          </a:solidFill>
        </p:spPr>
        <p:txBody>
          <a:bodyPr anchor="b">
            <a:noAutofit/>
          </a:bodyPr>
          <a:lstStyle>
            <a:lvl1pPr marL="0" indent="0">
              <a:buNone/>
              <a:defRPr sz="2400" b="0" baseline="0">
                <a:solidFill>
                  <a:srgbClr val="20479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heading</a:t>
            </a:r>
          </a:p>
        </p:txBody>
      </p:sp>
      <p:sp>
        <p:nvSpPr>
          <p:cNvPr id="8" name="Title 1">
            <a:extLst>
              <a:ext uri="{FF2B5EF4-FFF2-40B4-BE49-F238E27FC236}">
                <a16:creationId xmlns:a16="http://schemas.microsoft.com/office/drawing/2014/main" id="{5B674520-0D7D-434A-8FFE-847AB43038A1}"/>
              </a:ext>
            </a:extLst>
          </p:cNvPr>
          <p:cNvSpPr>
            <a:spLocks noGrp="1"/>
          </p:cNvSpPr>
          <p:nvPr>
            <p:ph type="title" hasCustomPrompt="1"/>
          </p:nvPr>
        </p:nvSpPr>
        <p:spPr>
          <a:xfrm>
            <a:off x="292260" y="13536"/>
            <a:ext cx="8614634" cy="535392"/>
          </a:xfrm>
        </p:spPr>
        <p:txBody>
          <a:bodyPr anchor="ctr"/>
          <a:lstStyle/>
          <a:p>
            <a:r>
              <a:rPr lang="en-US" dirty="0"/>
              <a:t>Click to edit slide title</a:t>
            </a:r>
          </a:p>
        </p:txBody>
      </p:sp>
    </p:spTree>
    <p:extLst>
      <p:ext uri="{BB962C8B-B14F-4D97-AF65-F5344CB8AC3E}">
        <p14:creationId xmlns:p14="http://schemas.microsoft.com/office/powerpoint/2010/main" val="11992189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288771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92260" y="63021"/>
            <a:ext cx="8565152" cy="429139"/>
          </a:xfrm>
          <a:prstGeom prst="rect">
            <a:avLst/>
          </a:prstGeom>
          <a:ln>
            <a:noFill/>
          </a:ln>
        </p:spPr>
        <p:txBody>
          <a:bodyPr vert="horz" lIns="91440" tIns="45720" rIns="91440" bIns="45720" rtlCol="0" anchor="t">
            <a:noAutofit/>
          </a:bodyPr>
          <a:lstStyle/>
          <a:p>
            <a:r>
              <a:rPr lang="en-US" dirty="0"/>
              <a:t>Click to edit slide title</a:t>
            </a:r>
          </a:p>
        </p:txBody>
      </p:sp>
      <p:sp>
        <p:nvSpPr>
          <p:cNvPr id="3" name="Text Placeholder 2"/>
          <p:cNvSpPr>
            <a:spLocks noGrp="1"/>
          </p:cNvSpPr>
          <p:nvPr>
            <p:ph type="body" idx="1"/>
          </p:nvPr>
        </p:nvSpPr>
        <p:spPr>
          <a:xfrm>
            <a:off x="292260" y="610333"/>
            <a:ext cx="8565152" cy="5641457"/>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4"/>
          <p:cNvSpPr/>
          <p:nvPr userDrawn="1"/>
        </p:nvSpPr>
        <p:spPr>
          <a:xfrm>
            <a:off x="0" y="6480849"/>
            <a:ext cx="9144000" cy="407939"/>
          </a:xfrm>
          <a:prstGeom prst="rect">
            <a:avLst/>
          </a:prstGeom>
          <a:solidFill>
            <a:srgbClr val="1A3292"/>
          </a:solidFill>
          <a:ln>
            <a:solidFill>
              <a:srgbClr val="20479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l" defTabSz="457200" rtl="0" eaLnBrk="1" fontAlgn="auto" latinLnBrk="0" hangingPunct="1">
              <a:lnSpc>
                <a:spcPct val="100000"/>
              </a:lnSpc>
              <a:spcBef>
                <a:spcPts val="0"/>
              </a:spcBef>
              <a:spcAft>
                <a:spcPts val="0"/>
              </a:spcAft>
              <a:buClrTx/>
              <a:buSzTx/>
              <a:buFontTx/>
              <a:buNone/>
              <a:tabLst>
                <a:tab pos="4284663" algn="l"/>
                <a:tab pos="8632825" algn="r"/>
              </a:tabLst>
              <a:defRPr/>
            </a:pPr>
            <a:r>
              <a:rPr lang="en-US" sz="900" dirty="0">
                <a:latin typeface="Century Gothic"/>
                <a:cs typeface="Century Gothic"/>
              </a:rPr>
              <a:t>Cal</a:t>
            </a:r>
            <a:r>
              <a:rPr lang="en-US" sz="900" b="1" dirty="0">
                <a:latin typeface="Century Gothic"/>
                <a:cs typeface="Century Gothic"/>
              </a:rPr>
              <a:t>SAWS</a:t>
            </a:r>
            <a:r>
              <a:rPr lang="en-US" sz="900" dirty="0">
                <a:latin typeface="Century Gothic"/>
                <a:cs typeface="Century Gothic"/>
              </a:rPr>
              <a:t> | </a:t>
            </a:r>
            <a:r>
              <a:rPr lang="en-US" sz="900" b="0" i="0" u="none" strike="noStrike" kern="1200" dirty="0">
                <a:solidFill>
                  <a:schemeClr val="lt1"/>
                </a:solidFill>
                <a:effectLst/>
                <a:latin typeface="+mn-lt"/>
                <a:ea typeface="+mn-ea"/>
                <a:cs typeface="+mn-cs"/>
              </a:rPr>
              <a:t>Vendor Breach and Security Incident Notification Process </a:t>
            </a:r>
            <a:r>
              <a:rPr lang="en-US" sz="1800" b="0" i="0" u="none" strike="noStrike" kern="1200" dirty="0">
                <a:solidFill>
                  <a:schemeClr val="lt1"/>
                </a:solidFill>
                <a:effectLst/>
                <a:latin typeface="+mn-lt"/>
                <a:ea typeface="+mn-ea"/>
                <a:cs typeface="+mn-cs"/>
              </a:rPr>
              <a:t>​</a:t>
            </a:r>
            <a:r>
              <a:rPr lang="en-US" sz="900" dirty="0">
                <a:latin typeface="Century Gothic"/>
                <a:cs typeface="Century Gothic"/>
              </a:rPr>
              <a:t>	</a:t>
            </a:r>
            <a:fld id="{9177F060-00DB-0849-8EF9-977425B2C345}" type="slidenum">
              <a:rPr lang="en-US" sz="900" smtClean="0">
                <a:latin typeface="Century Gothic"/>
                <a:cs typeface="Century Gothic"/>
              </a:rPr>
              <a:pPr marL="0" marR="0" lvl="0" indent="0" algn="l" defTabSz="457200" rtl="0" eaLnBrk="1" fontAlgn="auto" latinLnBrk="0" hangingPunct="1">
                <a:lnSpc>
                  <a:spcPct val="100000"/>
                </a:lnSpc>
                <a:spcBef>
                  <a:spcPts val="0"/>
                </a:spcBef>
                <a:spcAft>
                  <a:spcPts val="0"/>
                </a:spcAft>
                <a:buClrTx/>
                <a:buSzTx/>
                <a:buFontTx/>
                <a:buNone/>
                <a:tabLst>
                  <a:tab pos="4284663" algn="l"/>
                  <a:tab pos="8632825" algn="r"/>
                </a:tabLst>
                <a:defRPr/>
              </a:pPr>
              <a:t>‹#›</a:t>
            </a:fld>
            <a:endParaRPr lang="en-US" sz="900" dirty="0">
              <a:latin typeface="Century Gothic"/>
              <a:cs typeface="Century Gothic"/>
            </a:endParaRPr>
          </a:p>
        </p:txBody>
      </p:sp>
    </p:spTree>
    <p:extLst>
      <p:ext uri="{BB962C8B-B14F-4D97-AF65-F5344CB8AC3E}">
        <p14:creationId xmlns:p14="http://schemas.microsoft.com/office/powerpoint/2010/main" val="898396557"/>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63" r:id="rId3"/>
    <p:sldLayoutId id="2147483650" r:id="rId4"/>
    <p:sldLayoutId id="2147483661" r:id="rId5"/>
    <p:sldLayoutId id="2147483664" r:id="rId6"/>
    <p:sldLayoutId id="2147483652" r:id="rId7"/>
    <p:sldLayoutId id="2147483660" r:id="rId8"/>
    <p:sldLayoutId id="2147483655" r:id="rId9"/>
    <p:sldLayoutId id="2147483656" r:id="rId10"/>
    <p:sldLayoutId id="2147483657" r:id="rId11"/>
    <p:sldLayoutId id="2147483665" r:id="rId12"/>
    <p:sldLayoutId id="2147483666" r:id="rId13"/>
    <p:sldLayoutId id="2147483667" r:id="rId14"/>
    <p:sldLayoutId id="2147483668" r:id="rId15"/>
    <p:sldLayoutId id="2147483669" r:id="rId16"/>
    <p:sldLayoutId id="2147483670" r:id="rId17"/>
    <p:sldLayoutId id="2147483671" r:id="rId18"/>
    <p:sldLayoutId id="2147483672" r:id="rId19"/>
    <p:sldLayoutId id="2147483673" r:id="rId20"/>
    <p:sldLayoutId id="2147483674" r:id="rId21"/>
  </p:sldLayoutIdLst>
  <p:txStyles>
    <p:titleStyle>
      <a:lvl1pPr algn="l" defTabSz="457200" rtl="0" eaLnBrk="1" latinLnBrk="0" hangingPunct="1">
        <a:spcBef>
          <a:spcPct val="0"/>
        </a:spcBef>
        <a:buNone/>
        <a:defRPr sz="2800" b="0" kern="1200" baseline="0">
          <a:solidFill>
            <a:srgbClr val="1A3292"/>
          </a:solidFill>
          <a:latin typeface="Century Gothic"/>
          <a:ea typeface="+mj-ea"/>
          <a:cs typeface="Century Gothic"/>
        </a:defRPr>
      </a:lvl1pPr>
    </p:titleStyle>
    <p:bodyStyle>
      <a:lvl1pPr marL="342900" indent="-342900" algn="l" defTabSz="457200" rtl="0" eaLnBrk="1" latinLnBrk="0" hangingPunct="1">
        <a:spcBef>
          <a:spcPct val="20000"/>
        </a:spcBef>
        <a:buClr>
          <a:srgbClr val="204792"/>
        </a:buClr>
        <a:buFont typeface="Wingdings" charset="2"/>
        <a:buChar char="§"/>
        <a:defRPr sz="2400" kern="1200">
          <a:solidFill>
            <a:schemeClr val="tx1"/>
          </a:solidFill>
          <a:latin typeface="Century Gothic"/>
          <a:ea typeface="+mn-ea"/>
          <a:cs typeface="Century Gothic"/>
        </a:defRPr>
      </a:lvl1pPr>
      <a:lvl2pPr marL="742950" indent="-285750" algn="l" defTabSz="457200" rtl="0" eaLnBrk="1" latinLnBrk="0" hangingPunct="1">
        <a:spcBef>
          <a:spcPct val="20000"/>
        </a:spcBef>
        <a:buClr>
          <a:srgbClr val="204792"/>
        </a:buClr>
        <a:buFont typeface="Arial"/>
        <a:buChar char="•"/>
        <a:defRPr sz="2200" kern="1200">
          <a:solidFill>
            <a:schemeClr val="tx1"/>
          </a:solidFill>
          <a:latin typeface="Century Gothic"/>
          <a:ea typeface="+mn-ea"/>
          <a:cs typeface="Century Gothic"/>
        </a:defRPr>
      </a:lvl2pPr>
      <a:lvl3pPr marL="1143000" indent="-228600" algn="l" defTabSz="457200" rtl="0" eaLnBrk="1" latinLnBrk="0" hangingPunct="1">
        <a:spcBef>
          <a:spcPct val="20000"/>
        </a:spcBef>
        <a:buClr>
          <a:srgbClr val="204792"/>
        </a:buClr>
        <a:buSzPct val="75000"/>
        <a:buFont typeface="Wingdings" charset="2"/>
        <a:buChar char=""/>
        <a:defRPr sz="1800" kern="1200">
          <a:solidFill>
            <a:schemeClr val="tx1"/>
          </a:solidFill>
          <a:latin typeface="Century Gothic"/>
          <a:ea typeface="+mn-ea"/>
          <a:cs typeface="Century Gothic"/>
        </a:defRPr>
      </a:lvl3pPr>
      <a:lvl4pPr marL="1600200" indent="-228600" algn="l" defTabSz="457200" rtl="0" eaLnBrk="1" latinLnBrk="0" hangingPunct="1">
        <a:spcBef>
          <a:spcPct val="20000"/>
        </a:spcBef>
        <a:buClr>
          <a:srgbClr val="204792"/>
        </a:buClr>
        <a:buSzPct val="70000"/>
        <a:buFont typeface="Wingdings" charset="2"/>
        <a:buChar char="q"/>
        <a:defRPr sz="1600" kern="1200">
          <a:solidFill>
            <a:schemeClr val="tx1"/>
          </a:solidFill>
          <a:latin typeface="Century Gothic"/>
          <a:ea typeface="+mn-ea"/>
          <a:cs typeface="Century Gothic"/>
        </a:defRPr>
      </a:lvl4pPr>
      <a:lvl5pPr marL="2057400" indent="-228600" algn="l" defTabSz="457200" rtl="0" eaLnBrk="1" latinLnBrk="0" hangingPunct="1">
        <a:spcBef>
          <a:spcPct val="20000"/>
        </a:spcBef>
        <a:buClr>
          <a:srgbClr val="204792"/>
        </a:buClr>
        <a:buFont typeface="Arial"/>
        <a:buChar char="»"/>
        <a:defRPr sz="1400" kern="1200">
          <a:solidFill>
            <a:schemeClr val="tx1"/>
          </a:solidFill>
          <a:latin typeface="Century Gothic"/>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themeOverride" Target="../theme/themeOverride1.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mailto:IncidentNotification.Alameda@CalSAWS.org" TargetMode="External"/><Relationship Id="rId2" Type="http://schemas.openxmlformats.org/officeDocument/2006/relationships/hyperlink" Target="mailto:IncidentNotification.@CalSAWS.org" TargetMode="External"/><Relationship Id="rId1" Type="http://schemas.openxmlformats.org/officeDocument/2006/relationships/slideLayout" Target="../slideLayouts/slideLayout4.xml"/><Relationship Id="rId4" Type="http://schemas.openxmlformats.org/officeDocument/2006/relationships/hyperlink" Target="mailto:IncidentNotification.Alpine@CalSAWS.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65231" y="6035814"/>
            <a:ext cx="2390967" cy="361627"/>
          </a:xfrm>
        </p:spPr>
        <p:txBody>
          <a:bodyPr/>
          <a:lstStyle/>
          <a:p>
            <a:pPr algn="r"/>
            <a:r>
              <a:rPr lang="en-US" dirty="0"/>
              <a:t>June 15, 2020</a:t>
            </a:r>
          </a:p>
        </p:txBody>
      </p:sp>
      <p:sp>
        <p:nvSpPr>
          <p:cNvPr id="3" name="Text Placeholder 2"/>
          <p:cNvSpPr>
            <a:spLocks noGrp="1"/>
          </p:cNvSpPr>
          <p:nvPr>
            <p:ph type="body" sz="quarter" idx="12"/>
          </p:nvPr>
        </p:nvSpPr>
        <p:spPr>
          <a:xfrm>
            <a:off x="2108614" y="2184714"/>
            <a:ext cx="6608763" cy="460375"/>
          </a:xfrm>
        </p:spPr>
        <p:txBody>
          <a:bodyPr>
            <a:noAutofit/>
          </a:bodyPr>
          <a:lstStyle/>
          <a:p>
            <a:r>
              <a:rPr lang="en-US" sz="2400" dirty="0"/>
              <a:t>Vendor Breach and Security Incident Notification Process </a:t>
            </a:r>
          </a:p>
        </p:txBody>
      </p:sp>
      <p:sp>
        <p:nvSpPr>
          <p:cNvPr id="4" name="Text Placeholder 2">
            <a:extLst>
              <a:ext uri="{FF2B5EF4-FFF2-40B4-BE49-F238E27FC236}">
                <a16:creationId xmlns:a16="http://schemas.microsoft.com/office/drawing/2014/main" id="{429B0640-7E8A-ED4A-844F-DDE48C718E43}"/>
              </a:ext>
            </a:extLst>
          </p:cNvPr>
          <p:cNvSpPr txBox="1">
            <a:spLocks/>
          </p:cNvSpPr>
          <p:nvPr/>
        </p:nvSpPr>
        <p:spPr>
          <a:xfrm>
            <a:off x="4155688" y="118859"/>
            <a:ext cx="4951141" cy="460375"/>
          </a:xfrm>
          <a:prstGeom prst="rect">
            <a:avLst/>
          </a:prstGeom>
        </p:spPr>
        <p:txBody>
          <a:bodyPr vert="horz" lIns="91440" tIns="45720" rIns="91440" bIns="45720" rtlCol="0" anchor="ctr">
            <a:normAutofit fontScale="77500" lnSpcReduction="20000"/>
          </a:bodyPr>
          <a:lstStyle>
            <a:lvl1pPr marL="0" indent="0" algn="l" defTabSz="457200" rtl="0" eaLnBrk="1" latinLnBrk="0" hangingPunct="1">
              <a:spcBef>
                <a:spcPct val="20000"/>
              </a:spcBef>
              <a:buClr>
                <a:srgbClr val="204792"/>
              </a:buClr>
              <a:buFont typeface="Wingdings" charset="2"/>
              <a:buNone/>
              <a:defRPr sz="2000" kern="1200">
                <a:solidFill>
                  <a:srgbClr val="204792"/>
                </a:solidFill>
                <a:latin typeface="Century Gothic"/>
                <a:ea typeface="+mn-ea"/>
                <a:cs typeface="Century Gothic"/>
              </a:defRPr>
            </a:lvl1pPr>
            <a:lvl2pPr marL="742950" indent="-285750" algn="l" defTabSz="457200" rtl="0" eaLnBrk="1" latinLnBrk="0" hangingPunct="1">
              <a:spcBef>
                <a:spcPct val="20000"/>
              </a:spcBef>
              <a:buClr>
                <a:srgbClr val="204792"/>
              </a:buClr>
              <a:buFont typeface="Arial"/>
              <a:buChar char="•"/>
              <a:defRPr sz="2200" kern="1200">
                <a:solidFill>
                  <a:schemeClr val="tx1"/>
                </a:solidFill>
                <a:latin typeface="Century Gothic"/>
                <a:ea typeface="+mn-ea"/>
                <a:cs typeface="Century Gothic"/>
              </a:defRPr>
            </a:lvl2pPr>
            <a:lvl3pPr marL="1143000" indent="-228600" algn="l" defTabSz="457200" rtl="0" eaLnBrk="1" latinLnBrk="0" hangingPunct="1">
              <a:spcBef>
                <a:spcPct val="20000"/>
              </a:spcBef>
              <a:buClr>
                <a:srgbClr val="204792"/>
              </a:buClr>
              <a:buSzPct val="75000"/>
              <a:buFont typeface="Wingdings" charset="2"/>
              <a:buChar char=""/>
              <a:defRPr sz="1800" kern="1200">
                <a:solidFill>
                  <a:schemeClr val="tx1"/>
                </a:solidFill>
                <a:latin typeface="Century Gothic"/>
                <a:ea typeface="+mn-ea"/>
                <a:cs typeface="Century Gothic"/>
              </a:defRPr>
            </a:lvl3pPr>
            <a:lvl4pPr marL="1600200" indent="-228600" algn="l" defTabSz="457200" rtl="0" eaLnBrk="1" latinLnBrk="0" hangingPunct="1">
              <a:spcBef>
                <a:spcPct val="20000"/>
              </a:spcBef>
              <a:buClr>
                <a:srgbClr val="204792"/>
              </a:buClr>
              <a:buSzPct val="70000"/>
              <a:buFont typeface="Wingdings" charset="2"/>
              <a:buChar char="q"/>
              <a:defRPr sz="1600" kern="1200">
                <a:solidFill>
                  <a:schemeClr val="tx1"/>
                </a:solidFill>
                <a:latin typeface="Century Gothic"/>
                <a:ea typeface="+mn-ea"/>
                <a:cs typeface="Century Gothic"/>
              </a:defRPr>
            </a:lvl4pPr>
            <a:lvl5pPr marL="2057400" indent="-228600" algn="l" defTabSz="457200" rtl="0" eaLnBrk="1" latinLnBrk="0" hangingPunct="1">
              <a:spcBef>
                <a:spcPct val="20000"/>
              </a:spcBef>
              <a:buClr>
                <a:srgbClr val="204792"/>
              </a:buClr>
              <a:buFont typeface="Arial"/>
              <a:buChar char="»"/>
              <a:defRPr sz="1400" kern="1200">
                <a:solidFill>
                  <a:schemeClr val="tx1"/>
                </a:solidFill>
                <a:latin typeface="Century Gothic"/>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t>CalSAWS PSA Contractor Amendment, Exhibit 5</a:t>
            </a:r>
          </a:p>
        </p:txBody>
      </p:sp>
      <p:sp>
        <p:nvSpPr>
          <p:cNvPr id="5" name="Title 1">
            <a:extLst>
              <a:ext uri="{FF2B5EF4-FFF2-40B4-BE49-F238E27FC236}">
                <a16:creationId xmlns:a16="http://schemas.microsoft.com/office/drawing/2014/main" id="{E9C8E09A-BF05-2741-8323-7A3DBC5F2FF6}"/>
              </a:ext>
            </a:extLst>
          </p:cNvPr>
          <p:cNvSpPr txBox="1">
            <a:spLocks/>
          </p:cNvSpPr>
          <p:nvPr/>
        </p:nvSpPr>
        <p:spPr>
          <a:xfrm>
            <a:off x="1743710" y="2895491"/>
            <a:ext cx="1763663" cy="361627"/>
          </a:xfrm>
          <a:prstGeom prst="rect">
            <a:avLst/>
          </a:prstGeom>
          <a:ln>
            <a:noFill/>
          </a:ln>
        </p:spPr>
        <p:txBody>
          <a:bodyPr vert="horz" lIns="91440" tIns="45720" rIns="91440" bIns="45720" rtlCol="0" anchor="t">
            <a:normAutofit/>
          </a:bodyPr>
          <a:lstStyle>
            <a:lvl1pPr algn="l" defTabSz="457200" rtl="0" eaLnBrk="1" latinLnBrk="0" hangingPunct="1">
              <a:spcBef>
                <a:spcPct val="0"/>
              </a:spcBef>
              <a:buNone/>
              <a:defRPr sz="1400" b="0" kern="1200" cap="none" baseline="0">
                <a:solidFill>
                  <a:srgbClr val="204792"/>
                </a:solidFill>
                <a:latin typeface="Century Gothic"/>
                <a:ea typeface="+mj-ea"/>
                <a:cs typeface="Century Gothic"/>
              </a:defRPr>
            </a:lvl1pPr>
          </a:lstStyle>
          <a:p>
            <a:pPr algn="r"/>
            <a:endParaRPr lang="en-US" dirty="0"/>
          </a:p>
        </p:txBody>
      </p:sp>
    </p:spTree>
    <p:extLst>
      <p:ext uri="{BB962C8B-B14F-4D97-AF65-F5344CB8AC3E}">
        <p14:creationId xmlns:p14="http://schemas.microsoft.com/office/powerpoint/2010/main" val="13570499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A09BC0F-149C-44D9-A5F8-FECBF5D951C3}"/>
              </a:ext>
            </a:extLst>
          </p:cNvPr>
          <p:cNvSpPr>
            <a:spLocks noGrp="1"/>
          </p:cNvSpPr>
          <p:nvPr>
            <p:ph idx="1"/>
          </p:nvPr>
        </p:nvSpPr>
        <p:spPr/>
        <p:txBody>
          <a:bodyPr/>
          <a:lstStyle/>
          <a:p>
            <a:r>
              <a:rPr lang="en-US" dirty="0"/>
              <a:t>Background</a:t>
            </a:r>
          </a:p>
          <a:p>
            <a:r>
              <a:rPr lang="en-US" dirty="0"/>
              <a:t>Vendor Responsibilities</a:t>
            </a:r>
          </a:p>
          <a:p>
            <a:r>
              <a:rPr lang="en-US" dirty="0"/>
              <a:t>CalSAWS Responsibilities</a:t>
            </a:r>
          </a:p>
          <a:p>
            <a:r>
              <a:rPr lang="en-US" dirty="0"/>
              <a:t>Vendor Breach and Security Violation Notification Process</a:t>
            </a:r>
          </a:p>
          <a:p>
            <a:r>
              <a:rPr lang="en-US" dirty="0"/>
              <a:t>Notification Distribution List</a:t>
            </a:r>
          </a:p>
        </p:txBody>
      </p:sp>
      <p:sp>
        <p:nvSpPr>
          <p:cNvPr id="3" name="Title 2">
            <a:extLst>
              <a:ext uri="{FF2B5EF4-FFF2-40B4-BE49-F238E27FC236}">
                <a16:creationId xmlns:a16="http://schemas.microsoft.com/office/drawing/2014/main" id="{8BA82A8D-1470-468A-8946-C05F106C5912}"/>
              </a:ext>
            </a:extLst>
          </p:cNvPr>
          <p:cNvSpPr>
            <a:spLocks noGrp="1"/>
          </p:cNvSpPr>
          <p:nvPr>
            <p:ph type="title"/>
          </p:nvPr>
        </p:nvSpPr>
        <p:spPr>
          <a:xfrm>
            <a:off x="0" y="51280"/>
            <a:ext cx="8614634" cy="535392"/>
          </a:xfrm>
        </p:spPr>
        <p:txBody>
          <a:bodyPr/>
          <a:lstStyle/>
          <a:p>
            <a:r>
              <a:rPr lang="en-US" dirty="0"/>
              <a:t>CalSAWS PSA Contractor Amendment, Exhibit 3</a:t>
            </a:r>
          </a:p>
        </p:txBody>
      </p:sp>
    </p:spTree>
    <p:extLst>
      <p:ext uri="{BB962C8B-B14F-4D97-AF65-F5344CB8AC3E}">
        <p14:creationId xmlns:p14="http://schemas.microsoft.com/office/powerpoint/2010/main" val="22686449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4FE0563-AC48-2945-81FD-BF6E53944784}"/>
              </a:ext>
            </a:extLst>
          </p:cNvPr>
          <p:cNvSpPr>
            <a:spLocks noGrp="1"/>
          </p:cNvSpPr>
          <p:nvPr>
            <p:ph type="title"/>
          </p:nvPr>
        </p:nvSpPr>
        <p:spPr>
          <a:xfrm>
            <a:off x="153112" y="70089"/>
            <a:ext cx="8614634" cy="535392"/>
          </a:xfrm>
        </p:spPr>
        <p:txBody>
          <a:bodyPr/>
          <a:lstStyle/>
          <a:p>
            <a:r>
              <a:rPr lang="en-US" dirty="0"/>
              <a:t>BACKGROUND</a:t>
            </a:r>
          </a:p>
        </p:txBody>
      </p:sp>
      <p:sp>
        <p:nvSpPr>
          <p:cNvPr id="2" name="Content Placeholder 1">
            <a:extLst>
              <a:ext uri="{FF2B5EF4-FFF2-40B4-BE49-F238E27FC236}">
                <a16:creationId xmlns:a16="http://schemas.microsoft.com/office/drawing/2014/main" id="{E2BF5F57-A8FC-41F9-9B2D-5AE1075856BE}"/>
              </a:ext>
            </a:extLst>
          </p:cNvPr>
          <p:cNvSpPr>
            <a:spLocks noGrp="1"/>
          </p:cNvSpPr>
          <p:nvPr>
            <p:ph idx="1"/>
          </p:nvPr>
        </p:nvSpPr>
        <p:spPr>
          <a:xfrm>
            <a:off x="153111" y="950485"/>
            <a:ext cx="8614635" cy="5272216"/>
          </a:xfrm>
        </p:spPr>
        <p:txBody>
          <a:bodyPr>
            <a:normAutofit/>
          </a:bodyPr>
          <a:lstStyle/>
          <a:p>
            <a:pPr marL="0" indent="0">
              <a:buNone/>
            </a:pPr>
            <a:r>
              <a:rPr lang="en-US" dirty="0"/>
              <a:t>Notification and Investigation of Breaches and Security Incident procedures must be followed by CalSAWS vendors. </a:t>
            </a:r>
          </a:p>
          <a:p>
            <a:pPr marL="0" indent="0">
              <a:buNone/>
            </a:pPr>
            <a:endParaRPr lang="en-US" dirty="0"/>
          </a:p>
          <a:p>
            <a:pPr marL="0" indent="0">
              <a:buNone/>
            </a:pPr>
            <a:r>
              <a:rPr lang="en-US" dirty="0"/>
              <a:t>The following slides represent the process as required by flow-down regulations.</a:t>
            </a:r>
          </a:p>
        </p:txBody>
      </p:sp>
    </p:spTree>
    <p:extLst>
      <p:ext uri="{BB962C8B-B14F-4D97-AF65-F5344CB8AC3E}">
        <p14:creationId xmlns:p14="http://schemas.microsoft.com/office/powerpoint/2010/main" val="5817572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2334C5-522C-4BB9-A162-EE05F58414DC}"/>
              </a:ext>
            </a:extLst>
          </p:cNvPr>
          <p:cNvSpPr>
            <a:spLocks noGrp="1"/>
          </p:cNvSpPr>
          <p:nvPr>
            <p:ph type="title"/>
          </p:nvPr>
        </p:nvSpPr>
        <p:spPr>
          <a:xfrm>
            <a:off x="113356" y="37826"/>
            <a:ext cx="8614634" cy="535392"/>
          </a:xfrm>
        </p:spPr>
        <p:txBody>
          <a:bodyPr/>
          <a:lstStyle/>
          <a:p>
            <a:r>
              <a:rPr lang="en-US" dirty="0"/>
              <a:t>VENDOR RESPONSIBILITIES</a:t>
            </a:r>
          </a:p>
        </p:txBody>
      </p:sp>
      <p:sp>
        <p:nvSpPr>
          <p:cNvPr id="3" name="Content Placeholder 2">
            <a:extLst>
              <a:ext uri="{FF2B5EF4-FFF2-40B4-BE49-F238E27FC236}">
                <a16:creationId xmlns:a16="http://schemas.microsoft.com/office/drawing/2014/main" id="{C80B7FF5-A3EB-40E2-978F-AF19B41DBC53}"/>
              </a:ext>
            </a:extLst>
          </p:cNvPr>
          <p:cNvSpPr>
            <a:spLocks noGrp="1"/>
          </p:cNvSpPr>
          <p:nvPr>
            <p:ph idx="1"/>
          </p:nvPr>
        </p:nvSpPr>
        <p:spPr>
          <a:xfrm>
            <a:off x="113356" y="1600755"/>
            <a:ext cx="8765961" cy="5219419"/>
          </a:xfrm>
        </p:spPr>
        <p:txBody>
          <a:bodyPr vert="horz" lIns="91440" tIns="45720" rIns="91440" bIns="45720" rtlCol="0" anchor="t">
            <a:normAutofit/>
          </a:bodyPr>
          <a:lstStyle/>
          <a:p>
            <a:pPr marL="0" indent="0">
              <a:buNone/>
            </a:pPr>
            <a:r>
              <a:rPr lang="en-US" sz="2000" dirty="0"/>
              <a:t>This notification process supports agreements between the Department of Health Care Services (DHCS) and the California Department of Social Services (CDSS) and the California Statewide Automated Welfare System Joint Powers Authority (CalSAWS Consortium). </a:t>
            </a:r>
          </a:p>
          <a:p>
            <a:pPr marL="0" indent="0">
              <a:buNone/>
            </a:pPr>
            <a:endParaRPr lang="en-US" sz="2000" dirty="0"/>
          </a:p>
          <a:p>
            <a:pPr marL="0" indent="0">
              <a:buNone/>
            </a:pPr>
            <a:r>
              <a:rPr lang="en-US" sz="2000" dirty="0"/>
              <a:t>When a vendor has breached the CalSAWS system, the vendor must follow the processes outlined in the CalSAWS User Security and Acceptable Use Policy.</a:t>
            </a:r>
          </a:p>
          <a:p>
            <a:pPr marL="457200" lvl="1" indent="0">
              <a:buNone/>
            </a:pPr>
            <a:endParaRPr lang="en-US" dirty="0"/>
          </a:p>
        </p:txBody>
      </p:sp>
      <p:sp>
        <p:nvSpPr>
          <p:cNvPr id="4" name="Text Placeholder 3">
            <a:extLst>
              <a:ext uri="{FF2B5EF4-FFF2-40B4-BE49-F238E27FC236}">
                <a16:creationId xmlns:a16="http://schemas.microsoft.com/office/drawing/2014/main" id="{459E0651-09E7-45EC-AEBF-0D17259B540A}"/>
              </a:ext>
            </a:extLst>
          </p:cNvPr>
          <p:cNvSpPr>
            <a:spLocks noGrp="1"/>
          </p:cNvSpPr>
          <p:nvPr>
            <p:ph type="body" sz="quarter" idx="10"/>
          </p:nvPr>
        </p:nvSpPr>
        <p:spPr>
          <a:xfrm>
            <a:off x="113356" y="646252"/>
            <a:ext cx="8615363" cy="515938"/>
          </a:xfrm>
        </p:spPr>
        <p:txBody>
          <a:bodyPr>
            <a:noAutofit/>
          </a:bodyPr>
          <a:lstStyle/>
          <a:p>
            <a:r>
              <a:rPr lang="en-US" dirty="0"/>
              <a:t>Safeguarding And Reporting Responsibilities For PII And Security Violations</a:t>
            </a:r>
          </a:p>
        </p:txBody>
      </p:sp>
    </p:spTree>
    <p:extLst>
      <p:ext uri="{BB962C8B-B14F-4D97-AF65-F5344CB8AC3E}">
        <p14:creationId xmlns:p14="http://schemas.microsoft.com/office/powerpoint/2010/main" val="2247309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4FE0563-AC48-2945-81FD-BF6E53944784}"/>
              </a:ext>
            </a:extLst>
          </p:cNvPr>
          <p:cNvSpPr>
            <a:spLocks noGrp="1"/>
          </p:cNvSpPr>
          <p:nvPr>
            <p:ph type="title"/>
          </p:nvPr>
        </p:nvSpPr>
        <p:spPr>
          <a:xfrm>
            <a:off x="111921" y="88958"/>
            <a:ext cx="8614634" cy="535392"/>
          </a:xfrm>
        </p:spPr>
        <p:txBody>
          <a:bodyPr/>
          <a:lstStyle/>
          <a:p>
            <a:r>
              <a:rPr lang="en-US" dirty="0"/>
              <a:t>CalSAWS RESPONSIBILITIES</a:t>
            </a:r>
          </a:p>
        </p:txBody>
      </p:sp>
      <p:sp>
        <p:nvSpPr>
          <p:cNvPr id="24" name="Text Placeholder 23">
            <a:extLst>
              <a:ext uri="{FF2B5EF4-FFF2-40B4-BE49-F238E27FC236}">
                <a16:creationId xmlns:a16="http://schemas.microsoft.com/office/drawing/2014/main" id="{E9B18938-3FBF-450A-B73C-A04C68C53ED8}"/>
              </a:ext>
            </a:extLst>
          </p:cNvPr>
          <p:cNvSpPr>
            <a:spLocks noGrp="1"/>
          </p:cNvSpPr>
          <p:nvPr>
            <p:ph type="body" sz="quarter" idx="10"/>
          </p:nvPr>
        </p:nvSpPr>
        <p:spPr>
          <a:xfrm>
            <a:off x="111921" y="699772"/>
            <a:ext cx="8615363" cy="515938"/>
          </a:xfrm>
        </p:spPr>
        <p:txBody>
          <a:bodyPr/>
          <a:lstStyle/>
          <a:p>
            <a:r>
              <a:rPr lang="en-US" dirty="0"/>
              <a:t>Oversight And Reporting Responsibilities</a:t>
            </a:r>
          </a:p>
        </p:txBody>
      </p:sp>
      <p:sp>
        <p:nvSpPr>
          <p:cNvPr id="7" name="Content Placeholder 1">
            <a:extLst>
              <a:ext uri="{FF2B5EF4-FFF2-40B4-BE49-F238E27FC236}">
                <a16:creationId xmlns:a16="http://schemas.microsoft.com/office/drawing/2014/main" id="{5C1C77C5-06B9-44DE-A812-0B25A2624109}"/>
              </a:ext>
            </a:extLst>
          </p:cNvPr>
          <p:cNvSpPr txBox="1">
            <a:spLocks/>
          </p:cNvSpPr>
          <p:nvPr/>
        </p:nvSpPr>
        <p:spPr>
          <a:xfrm>
            <a:off x="112649" y="1366554"/>
            <a:ext cx="8614635" cy="4782686"/>
          </a:xfrm>
          <a:prstGeom prst="rect">
            <a:avLst/>
          </a:prstGeom>
        </p:spPr>
        <p:txBody>
          <a:bodyPr anchor="t">
            <a:normAutofit/>
          </a:bodyPr>
          <a:lstStyle>
            <a:lvl1pPr marL="342900" indent="-342900" algn="l" defTabSz="457200" rtl="0" eaLnBrk="1" latinLnBrk="0" hangingPunct="1">
              <a:spcBef>
                <a:spcPct val="20000"/>
              </a:spcBef>
              <a:buClr>
                <a:srgbClr val="204792"/>
              </a:buClr>
              <a:buFont typeface="Wingdings" charset="2"/>
              <a:buChar char="§"/>
              <a:defRPr sz="2400" kern="1200">
                <a:solidFill>
                  <a:schemeClr val="tx1"/>
                </a:solidFill>
                <a:latin typeface="Century Gothic"/>
                <a:ea typeface="+mn-ea"/>
                <a:cs typeface="Century Gothic"/>
              </a:defRPr>
            </a:lvl1pPr>
            <a:lvl2pPr marL="742950" indent="-285750" algn="l" defTabSz="457200" rtl="0" eaLnBrk="1" latinLnBrk="0" hangingPunct="1">
              <a:spcBef>
                <a:spcPct val="20000"/>
              </a:spcBef>
              <a:buClr>
                <a:srgbClr val="204792"/>
              </a:buClr>
              <a:buFont typeface="Arial"/>
              <a:buChar char="•"/>
              <a:defRPr sz="2200" kern="1200">
                <a:solidFill>
                  <a:schemeClr val="tx1"/>
                </a:solidFill>
                <a:latin typeface="Century Gothic"/>
                <a:ea typeface="+mn-ea"/>
                <a:cs typeface="Century Gothic"/>
              </a:defRPr>
            </a:lvl2pPr>
            <a:lvl3pPr marL="1143000" indent="-228600" algn="l" defTabSz="457200" rtl="0" eaLnBrk="1" latinLnBrk="0" hangingPunct="1">
              <a:spcBef>
                <a:spcPct val="20000"/>
              </a:spcBef>
              <a:buClr>
                <a:srgbClr val="204792"/>
              </a:buClr>
              <a:buSzPct val="75000"/>
              <a:buFont typeface="Wingdings" charset="2"/>
              <a:buChar char=""/>
              <a:defRPr sz="1800" kern="1200">
                <a:solidFill>
                  <a:schemeClr val="tx1"/>
                </a:solidFill>
                <a:latin typeface="Century Gothic"/>
                <a:ea typeface="+mn-ea"/>
                <a:cs typeface="Century Gothic"/>
              </a:defRPr>
            </a:lvl3pPr>
            <a:lvl4pPr marL="1600200" indent="-228600" algn="l" defTabSz="457200" rtl="0" eaLnBrk="1" latinLnBrk="0" hangingPunct="1">
              <a:spcBef>
                <a:spcPct val="20000"/>
              </a:spcBef>
              <a:buClr>
                <a:srgbClr val="204792"/>
              </a:buClr>
              <a:buSzPct val="70000"/>
              <a:buFont typeface="Wingdings" charset="2"/>
              <a:buChar char="q"/>
              <a:defRPr sz="1600" kern="1200">
                <a:solidFill>
                  <a:schemeClr val="tx1"/>
                </a:solidFill>
                <a:latin typeface="Century Gothic"/>
                <a:ea typeface="+mn-ea"/>
                <a:cs typeface="Century Gothic"/>
              </a:defRPr>
            </a:lvl4pPr>
            <a:lvl5pPr marL="2057400" indent="-228600" algn="l" defTabSz="457200" rtl="0" eaLnBrk="1" latinLnBrk="0" hangingPunct="1">
              <a:spcBef>
                <a:spcPct val="20000"/>
              </a:spcBef>
              <a:buClr>
                <a:srgbClr val="204792"/>
              </a:buClr>
              <a:buFont typeface="Arial"/>
              <a:buChar char="»"/>
              <a:defRPr sz="1400" kern="1200">
                <a:solidFill>
                  <a:schemeClr val="tx1"/>
                </a:solidFill>
                <a:latin typeface="Century Gothic"/>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dirty="0">
                <a:latin typeface="+mn-lt"/>
              </a:rPr>
              <a:t>Vendor Reported Breach</a:t>
            </a:r>
          </a:p>
          <a:p>
            <a:pPr marL="400050">
              <a:buFont typeface="Arial" panose="020B0604020202020204" pitchFamily="34" charset="0"/>
              <a:buChar char="•"/>
            </a:pPr>
            <a:r>
              <a:rPr lang="en-US" sz="2000" dirty="0">
                <a:latin typeface="+mn-lt"/>
              </a:rPr>
              <a:t>CalSAWS is required to notify CDSS and/or DHCS when there is a reported breach or security incident. </a:t>
            </a:r>
          </a:p>
          <a:p>
            <a:pPr marL="57150" indent="0">
              <a:buNone/>
            </a:pPr>
            <a:endParaRPr lang="en-US" sz="2900" dirty="0">
              <a:latin typeface="+mj-lt"/>
            </a:endParaRPr>
          </a:p>
          <a:p>
            <a:pPr marL="0" indent="0">
              <a:buNone/>
            </a:pPr>
            <a:r>
              <a:rPr lang="en-US" dirty="0">
                <a:latin typeface="+mn-lt"/>
              </a:rPr>
              <a:t>Infrastructure and Technology to Support Notification </a:t>
            </a:r>
          </a:p>
          <a:p>
            <a:pPr>
              <a:buFont typeface="Arial" panose="020B0604020202020204" pitchFamily="34" charset="0"/>
              <a:buChar char="•"/>
            </a:pPr>
            <a:r>
              <a:rPr lang="en-US" sz="2000" dirty="0">
                <a:latin typeface="+mn-lt"/>
              </a:rPr>
              <a:t>CalSAWS Information and Privacy Security Office will send notification to CDSS and DHCS via the established CalSAWS distribution list. </a:t>
            </a:r>
          </a:p>
          <a:p>
            <a:pPr lvl="1"/>
            <a:endParaRPr lang="en-US" sz="2900" dirty="0">
              <a:latin typeface="+mj-lt"/>
            </a:endParaRPr>
          </a:p>
          <a:p>
            <a:endParaRPr lang="en-US" sz="2600" dirty="0">
              <a:latin typeface="+mj-lt"/>
            </a:endParaRPr>
          </a:p>
          <a:p>
            <a:endParaRPr lang="en-US" sz="2500" dirty="0"/>
          </a:p>
          <a:p>
            <a:endParaRPr lang="en-US" dirty="0"/>
          </a:p>
        </p:txBody>
      </p:sp>
      <p:sp>
        <p:nvSpPr>
          <p:cNvPr id="8" name="Text Placeholder 23">
            <a:extLst>
              <a:ext uri="{FF2B5EF4-FFF2-40B4-BE49-F238E27FC236}">
                <a16:creationId xmlns:a16="http://schemas.microsoft.com/office/drawing/2014/main" id="{9FF282D7-DC6C-4E6A-8C89-10A74118AF57}"/>
              </a:ext>
            </a:extLst>
          </p:cNvPr>
          <p:cNvSpPr txBox="1">
            <a:spLocks/>
          </p:cNvSpPr>
          <p:nvPr/>
        </p:nvSpPr>
        <p:spPr>
          <a:xfrm>
            <a:off x="416716" y="3998397"/>
            <a:ext cx="8615363" cy="515938"/>
          </a:xfrm>
          <a:prstGeom prst="rect">
            <a:avLst/>
          </a:prstGeom>
        </p:spPr>
        <p:txBody>
          <a:bodyPr vert="horz" lIns="91440" tIns="45720" rIns="91440" bIns="45720" rtlCol="0">
            <a:normAutofit/>
          </a:bodyPr>
          <a:lstStyle>
            <a:lvl1pPr marL="0" indent="0" algn="l" defTabSz="457200" rtl="0" eaLnBrk="1" latinLnBrk="0" hangingPunct="1">
              <a:spcBef>
                <a:spcPct val="20000"/>
              </a:spcBef>
              <a:buClr>
                <a:srgbClr val="204792"/>
              </a:buClr>
              <a:buFontTx/>
              <a:buNone/>
              <a:defRPr sz="2400" b="0" kern="1200">
                <a:solidFill>
                  <a:srgbClr val="88AF4B"/>
                </a:solidFill>
                <a:latin typeface="Century Gothic"/>
                <a:ea typeface="+mn-ea"/>
                <a:cs typeface="Century Gothic"/>
              </a:defRPr>
            </a:lvl1pPr>
            <a:lvl2pPr marL="457200" indent="0" algn="l" defTabSz="457200" rtl="0" eaLnBrk="1" latinLnBrk="0" hangingPunct="1">
              <a:spcBef>
                <a:spcPct val="20000"/>
              </a:spcBef>
              <a:buClr>
                <a:srgbClr val="204792"/>
              </a:buClr>
              <a:buFontTx/>
              <a:buNone/>
              <a:defRPr sz="2200" kern="1200">
                <a:solidFill>
                  <a:schemeClr val="tx1"/>
                </a:solidFill>
                <a:latin typeface="Century Gothic"/>
                <a:ea typeface="+mn-ea"/>
                <a:cs typeface="Century Gothic"/>
              </a:defRPr>
            </a:lvl2pPr>
            <a:lvl3pPr marL="914400" indent="0" algn="l" defTabSz="457200" rtl="0" eaLnBrk="1" latinLnBrk="0" hangingPunct="1">
              <a:spcBef>
                <a:spcPct val="20000"/>
              </a:spcBef>
              <a:buClr>
                <a:srgbClr val="204792"/>
              </a:buClr>
              <a:buSzPct val="75000"/>
              <a:buFontTx/>
              <a:buNone/>
              <a:defRPr sz="1800" kern="1200">
                <a:solidFill>
                  <a:schemeClr val="tx1"/>
                </a:solidFill>
                <a:latin typeface="Century Gothic"/>
                <a:ea typeface="+mn-ea"/>
                <a:cs typeface="Century Gothic"/>
              </a:defRPr>
            </a:lvl3pPr>
            <a:lvl4pPr marL="1371600" indent="0" algn="l" defTabSz="457200" rtl="0" eaLnBrk="1" latinLnBrk="0" hangingPunct="1">
              <a:spcBef>
                <a:spcPct val="20000"/>
              </a:spcBef>
              <a:buClr>
                <a:srgbClr val="204792"/>
              </a:buClr>
              <a:buSzPct val="70000"/>
              <a:buFontTx/>
              <a:buNone/>
              <a:defRPr sz="1600" kern="1200">
                <a:solidFill>
                  <a:schemeClr val="tx1"/>
                </a:solidFill>
                <a:latin typeface="Century Gothic"/>
                <a:ea typeface="+mn-ea"/>
                <a:cs typeface="Century Gothic"/>
              </a:defRPr>
            </a:lvl4pPr>
            <a:lvl5pPr marL="1828800" indent="0" algn="l" defTabSz="457200" rtl="0" eaLnBrk="1" latinLnBrk="0" hangingPunct="1">
              <a:spcBef>
                <a:spcPct val="20000"/>
              </a:spcBef>
              <a:buClr>
                <a:srgbClr val="204792"/>
              </a:buClr>
              <a:buFontTx/>
              <a:buNone/>
              <a:defRPr sz="1400" kern="1200">
                <a:solidFill>
                  <a:schemeClr val="tx1"/>
                </a:solidFill>
                <a:latin typeface="Century Gothic"/>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p>
        </p:txBody>
      </p:sp>
    </p:spTree>
    <p:extLst>
      <p:ext uri="{BB962C8B-B14F-4D97-AF65-F5344CB8AC3E}">
        <p14:creationId xmlns:p14="http://schemas.microsoft.com/office/powerpoint/2010/main" val="1965927528"/>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4FE0563-AC48-2945-81FD-BF6E53944784}"/>
              </a:ext>
            </a:extLst>
          </p:cNvPr>
          <p:cNvSpPr>
            <a:spLocks noGrp="1"/>
          </p:cNvSpPr>
          <p:nvPr>
            <p:ph type="title"/>
          </p:nvPr>
        </p:nvSpPr>
        <p:spPr>
          <a:xfrm>
            <a:off x="133234" y="81832"/>
            <a:ext cx="8614634" cy="535392"/>
          </a:xfrm>
        </p:spPr>
        <p:txBody>
          <a:bodyPr/>
          <a:lstStyle/>
          <a:p>
            <a:r>
              <a:rPr lang="en-US" dirty="0"/>
              <a:t>PROCESS FOR BREACH OR SECURITY INCIDENT</a:t>
            </a:r>
          </a:p>
        </p:txBody>
      </p:sp>
      <p:sp>
        <p:nvSpPr>
          <p:cNvPr id="2" name="Content Placeholder 1">
            <a:extLst>
              <a:ext uri="{FF2B5EF4-FFF2-40B4-BE49-F238E27FC236}">
                <a16:creationId xmlns:a16="http://schemas.microsoft.com/office/drawing/2014/main" id="{E2BF5F57-A8FC-41F9-9B2D-5AE1075856BE}"/>
              </a:ext>
            </a:extLst>
          </p:cNvPr>
          <p:cNvSpPr>
            <a:spLocks noGrp="1"/>
          </p:cNvSpPr>
          <p:nvPr>
            <p:ph idx="1"/>
          </p:nvPr>
        </p:nvSpPr>
        <p:spPr>
          <a:xfrm>
            <a:off x="239275" y="1466462"/>
            <a:ext cx="8614635" cy="1016260"/>
          </a:xfrm>
        </p:spPr>
        <p:txBody>
          <a:bodyPr>
            <a:normAutofit fontScale="92500"/>
          </a:bodyPr>
          <a:lstStyle/>
          <a:p>
            <a:pPr>
              <a:buFont typeface="Arial" panose="020B0604020202020204" pitchFamily="34" charset="0"/>
              <a:buChar char="•"/>
            </a:pPr>
            <a:r>
              <a:rPr lang="en-US" sz="2200" dirty="0"/>
              <a:t>Notification process is initiated by Vendor.</a:t>
            </a:r>
          </a:p>
          <a:p>
            <a:pPr>
              <a:buFont typeface="Arial" panose="020B0604020202020204" pitchFamily="34" charset="0"/>
              <a:buChar char="•"/>
            </a:pPr>
            <a:r>
              <a:rPr lang="en-US" sz="2200" dirty="0"/>
              <a:t>Notifications will be sent from Vendor CalSAWS domain account. </a:t>
            </a:r>
          </a:p>
        </p:txBody>
      </p:sp>
      <p:sp>
        <p:nvSpPr>
          <p:cNvPr id="8" name="Content Placeholder 1">
            <a:extLst>
              <a:ext uri="{FF2B5EF4-FFF2-40B4-BE49-F238E27FC236}">
                <a16:creationId xmlns:a16="http://schemas.microsoft.com/office/drawing/2014/main" id="{F2DF5F7C-5AF0-4225-A6B0-1D8E9F4C1122}"/>
              </a:ext>
            </a:extLst>
          </p:cNvPr>
          <p:cNvSpPr txBox="1">
            <a:spLocks/>
          </p:cNvSpPr>
          <p:nvPr/>
        </p:nvSpPr>
        <p:spPr>
          <a:xfrm>
            <a:off x="6014661" y="2337636"/>
            <a:ext cx="2890064" cy="3967672"/>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Clr>
                <a:srgbClr val="204792"/>
              </a:buClr>
              <a:buFont typeface="Wingdings" charset="2"/>
              <a:buChar char="§"/>
              <a:defRPr sz="2400" kern="1200">
                <a:solidFill>
                  <a:schemeClr val="tx1"/>
                </a:solidFill>
                <a:latin typeface="Century Gothic"/>
                <a:ea typeface="+mn-ea"/>
                <a:cs typeface="Century Gothic"/>
              </a:defRPr>
            </a:lvl1pPr>
            <a:lvl2pPr marL="742950" indent="-285750" algn="l" defTabSz="457200" rtl="0" eaLnBrk="1" latinLnBrk="0" hangingPunct="1">
              <a:spcBef>
                <a:spcPct val="20000"/>
              </a:spcBef>
              <a:buClr>
                <a:srgbClr val="204792"/>
              </a:buClr>
              <a:buFont typeface="Arial"/>
              <a:buChar char="•"/>
              <a:defRPr sz="2200" kern="1200">
                <a:solidFill>
                  <a:schemeClr val="tx1"/>
                </a:solidFill>
                <a:latin typeface="Century Gothic"/>
                <a:ea typeface="+mn-ea"/>
                <a:cs typeface="Century Gothic"/>
              </a:defRPr>
            </a:lvl2pPr>
            <a:lvl3pPr marL="1143000" indent="-228600" algn="l" defTabSz="457200" rtl="0" eaLnBrk="1" latinLnBrk="0" hangingPunct="1">
              <a:spcBef>
                <a:spcPct val="20000"/>
              </a:spcBef>
              <a:buClr>
                <a:srgbClr val="204792"/>
              </a:buClr>
              <a:buSzPct val="75000"/>
              <a:buFont typeface="Wingdings" charset="2"/>
              <a:buChar char=""/>
              <a:defRPr sz="1800" kern="1200">
                <a:solidFill>
                  <a:schemeClr val="tx1"/>
                </a:solidFill>
                <a:latin typeface="Century Gothic"/>
                <a:ea typeface="+mn-ea"/>
                <a:cs typeface="Century Gothic"/>
              </a:defRPr>
            </a:lvl3pPr>
            <a:lvl4pPr marL="1600200" indent="-228600" algn="l" defTabSz="457200" rtl="0" eaLnBrk="1" latinLnBrk="0" hangingPunct="1">
              <a:spcBef>
                <a:spcPct val="20000"/>
              </a:spcBef>
              <a:buClr>
                <a:srgbClr val="204792"/>
              </a:buClr>
              <a:buSzPct val="70000"/>
              <a:buFont typeface="Wingdings" charset="2"/>
              <a:buChar char="q"/>
              <a:defRPr sz="1600" kern="1200">
                <a:solidFill>
                  <a:schemeClr val="tx1"/>
                </a:solidFill>
                <a:latin typeface="Century Gothic"/>
                <a:ea typeface="+mn-ea"/>
                <a:cs typeface="Century Gothic"/>
              </a:defRPr>
            </a:lvl4pPr>
            <a:lvl5pPr marL="2057400" indent="-228600" algn="l" defTabSz="457200" rtl="0" eaLnBrk="1" latinLnBrk="0" hangingPunct="1">
              <a:spcBef>
                <a:spcPct val="20000"/>
              </a:spcBef>
              <a:buClr>
                <a:srgbClr val="204792"/>
              </a:buClr>
              <a:buFont typeface="Arial"/>
              <a:buChar char="»"/>
              <a:defRPr sz="1400" kern="1200">
                <a:solidFill>
                  <a:schemeClr val="tx1"/>
                </a:solidFill>
                <a:latin typeface="Century Gothic"/>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Arial" panose="020B0604020202020204" pitchFamily="34" charset="0"/>
              <a:buChar char="•"/>
            </a:pPr>
            <a:r>
              <a:rPr lang="en-US" sz="2000" dirty="0"/>
              <a:t>If impact is not known, a research request can be initiated with the CalSAWS Help Desk</a:t>
            </a:r>
          </a:p>
          <a:p>
            <a:pPr>
              <a:buFont typeface="Arial" panose="020B0604020202020204" pitchFamily="34" charset="0"/>
              <a:buChar char="•"/>
            </a:pPr>
            <a:r>
              <a:rPr lang="en-US" sz="2000" dirty="0"/>
              <a:t>Vendor will send notification to CalSAWS or request assistance</a:t>
            </a:r>
          </a:p>
        </p:txBody>
      </p:sp>
      <p:pic>
        <p:nvPicPr>
          <p:cNvPr id="6" name="Picture 5">
            <a:extLst>
              <a:ext uri="{FF2B5EF4-FFF2-40B4-BE49-F238E27FC236}">
                <a16:creationId xmlns:a16="http://schemas.microsoft.com/office/drawing/2014/main" id="{62FACCD6-5877-9148-87E2-6AD4D5C158AD}"/>
              </a:ext>
            </a:extLst>
          </p:cNvPr>
          <p:cNvPicPr>
            <a:picLocks noChangeAspect="1"/>
          </p:cNvPicPr>
          <p:nvPr/>
        </p:nvPicPr>
        <p:blipFill>
          <a:blip r:embed="rId2"/>
          <a:stretch>
            <a:fillRect/>
          </a:stretch>
        </p:blipFill>
        <p:spPr>
          <a:xfrm>
            <a:off x="239275" y="2176161"/>
            <a:ext cx="5830543" cy="3927578"/>
          </a:xfrm>
          <a:prstGeom prst="rect">
            <a:avLst/>
          </a:prstGeom>
        </p:spPr>
      </p:pic>
      <p:sp>
        <p:nvSpPr>
          <p:cNvPr id="7" name="Title 4">
            <a:extLst>
              <a:ext uri="{FF2B5EF4-FFF2-40B4-BE49-F238E27FC236}">
                <a16:creationId xmlns:a16="http://schemas.microsoft.com/office/drawing/2014/main" id="{A6F134F0-F8CE-2D46-A6CF-4D3C3780C16E}"/>
              </a:ext>
            </a:extLst>
          </p:cNvPr>
          <p:cNvSpPr txBox="1">
            <a:spLocks/>
          </p:cNvSpPr>
          <p:nvPr/>
        </p:nvSpPr>
        <p:spPr>
          <a:xfrm>
            <a:off x="133234" y="725602"/>
            <a:ext cx="8614634" cy="535392"/>
          </a:xfrm>
          <a:prstGeom prst="rect">
            <a:avLst/>
          </a:prstGeom>
          <a:ln>
            <a:noFill/>
          </a:ln>
        </p:spPr>
        <p:txBody>
          <a:bodyPr vert="horz" lIns="91440" tIns="45720" rIns="91440" bIns="45720" rtlCol="0" anchor="ctr">
            <a:noAutofit/>
          </a:bodyPr>
          <a:lstStyle>
            <a:lvl1pPr algn="l" defTabSz="457200" rtl="0" eaLnBrk="1" latinLnBrk="0" hangingPunct="1">
              <a:spcBef>
                <a:spcPct val="0"/>
              </a:spcBef>
              <a:buNone/>
              <a:defRPr sz="2800" b="0" kern="1200" baseline="0">
                <a:solidFill>
                  <a:srgbClr val="1A3292"/>
                </a:solidFill>
                <a:latin typeface="Century Gothic"/>
                <a:ea typeface="+mj-ea"/>
                <a:cs typeface="Century Gothic"/>
              </a:defRPr>
            </a:lvl1pPr>
          </a:lstStyle>
          <a:p>
            <a:r>
              <a:rPr lang="en-US" sz="2400" dirty="0">
                <a:solidFill>
                  <a:srgbClr val="88AF4B"/>
                </a:solidFill>
              </a:rPr>
              <a:t>Notification From Vendor To CalSAWS Consortium Security</a:t>
            </a:r>
          </a:p>
        </p:txBody>
      </p:sp>
    </p:spTree>
    <p:extLst>
      <p:ext uri="{BB962C8B-B14F-4D97-AF65-F5344CB8AC3E}">
        <p14:creationId xmlns:p14="http://schemas.microsoft.com/office/powerpoint/2010/main" val="37661062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048E7B-3C2A-443F-A688-5C616B490C86}"/>
              </a:ext>
            </a:extLst>
          </p:cNvPr>
          <p:cNvSpPr>
            <a:spLocks noGrp="1"/>
          </p:cNvSpPr>
          <p:nvPr>
            <p:ph type="title"/>
          </p:nvPr>
        </p:nvSpPr>
        <p:spPr/>
        <p:txBody>
          <a:bodyPr/>
          <a:lstStyle/>
          <a:p>
            <a:r>
              <a:rPr lang="en-US" dirty="0"/>
              <a:t>APPENDIX A</a:t>
            </a:r>
          </a:p>
        </p:txBody>
      </p:sp>
      <p:graphicFrame>
        <p:nvGraphicFramePr>
          <p:cNvPr id="6" name="Content Placeholder 5">
            <a:extLst>
              <a:ext uri="{FF2B5EF4-FFF2-40B4-BE49-F238E27FC236}">
                <a16:creationId xmlns:a16="http://schemas.microsoft.com/office/drawing/2014/main" id="{4C72367C-0E5C-482F-BE76-26E30DA9C204}"/>
              </a:ext>
            </a:extLst>
          </p:cNvPr>
          <p:cNvGraphicFramePr>
            <a:graphicFrameLocks noGrp="1"/>
          </p:cNvGraphicFramePr>
          <p:nvPr>
            <p:ph idx="1"/>
            <p:extLst>
              <p:ext uri="{D42A27DB-BD31-4B8C-83A1-F6EECF244321}">
                <p14:modId xmlns:p14="http://schemas.microsoft.com/office/powerpoint/2010/main" val="1275193736"/>
              </p:ext>
            </p:extLst>
          </p:nvPr>
        </p:nvGraphicFramePr>
        <p:xfrm>
          <a:off x="292100" y="1065213"/>
          <a:ext cx="8444396" cy="5367870"/>
        </p:xfrm>
        <a:graphic>
          <a:graphicData uri="http://schemas.openxmlformats.org/drawingml/2006/table">
            <a:tbl>
              <a:tblPr firstRow="1" bandRow="1">
                <a:tableStyleId>{5C22544A-7EE6-4342-B048-85BDC9FD1C3A}</a:tableStyleId>
              </a:tblPr>
              <a:tblGrid>
                <a:gridCol w="2615291">
                  <a:extLst>
                    <a:ext uri="{9D8B030D-6E8A-4147-A177-3AD203B41FA5}">
                      <a16:colId xmlns:a16="http://schemas.microsoft.com/office/drawing/2014/main" val="2100813089"/>
                    </a:ext>
                  </a:extLst>
                </a:gridCol>
                <a:gridCol w="5829105">
                  <a:extLst>
                    <a:ext uri="{9D8B030D-6E8A-4147-A177-3AD203B41FA5}">
                      <a16:colId xmlns:a16="http://schemas.microsoft.com/office/drawing/2014/main" val="3824139740"/>
                    </a:ext>
                  </a:extLst>
                </a:gridCol>
              </a:tblGrid>
              <a:tr h="333474">
                <a:tc>
                  <a:txBody>
                    <a:bodyPr/>
                    <a:lstStyle/>
                    <a:p>
                      <a:pPr algn="l"/>
                      <a:r>
                        <a:rPr lang="en-US" dirty="0"/>
                        <a:t>Security Teams</a:t>
                      </a:r>
                    </a:p>
                  </a:txBody>
                  <a:tcPr anchor="ctr"/>
                </a:tc>
                <a:tc>
                  <a:txBody>
                    <a:bodyPr/>
                    <a:lstStyle/>
                    <a:p>
                      <a:pPr algn="l"/>
                      <a:r>
                        <a:rPr lang="en-US" dirty="0"/>
                        <a:t>Distribution List </a:t>
                      </a:r>
                    </a:p>
                  </a:txBody>
                  <a:tcPr anchor="ctr"/>
                </a:tc>
                <a:extLst>
                  <a:ext uri="{0D108BD9-81ED-4DB2-BD59-A6C34878D82A}">
                    <a16:rowId xmlns:a16="http://schemas.microsoft.com/office/drawing/2014/main" val="405114182"/>
                  </a:ext>
                </a:extLst>
              </a:tr>
              <a:tr h="333474">
                <a:tc>
                  <a:txBody>
                    <a:bodyPr/>
                    <a:lstStyle/>
                    <a:p>
                      <a:pPr algn="l"/>
                      <a:r>
                        <a:rPr lang="en-US" sz="1100" b="0" i="0" u="none" strike="noStrike" kern="1200" dirty="0">
                          <a:solidFill>
                            <a:srgbClr val="000000"/>
                          </a:solidFill>
                          <a:effectLst/>
                          <a:latin typeface="Calibri" panose="020F0502020204030204" pitchFamily="34" charset="0"/>
                          <a:ea typeface="+mn-ea"/>
                          <a:cs typeface="+mn-cs"/>
                        </a:rPr>
                        <a:t>CalSAWS Security Team</a:t>
                      </a:r>
                    </a:p>
                  </a:txBody>
                  <a:tcPr anchor="ctr"/>
                </a:tc>
                <a:tc>
                  <a:txBody>
                    <a:bodyPr/>
                    <a:lstStyle/>
                    <a:p>
                      <a:pPr algn="l" fontAlgn="b"/>
                      <a:r>
                        <a:rPr lang="en-US" sz="1100" b="0" i="0" u="none" strike="noStrike" kern="1200" dirty="0">
                          <a:solidFill>
                            <a:srgbClr val="000000"/>
                          </a:solidFill>
                          <a:effectLst/>
                          <a:latin typeface="Calibri" panose="020F0502020204030204" pitchFamily="34" charset="0"/>
                          <a:ea typeface="+mn-ea"/>
                          <a:cs typeface="+mn-cs"/>
                          <a:hlinkClick r:id="rId2"/>
                        </a:rPr>
                        <a:t>IncidentNotification.CalSAWS@CalSAWS.org</a:t>
                      </a:r>
                      <a:endParaRPr lang="en-US" sz="1100" b="0" i="0" u="none" strike="noStrike" kern="1200" dirty="0">
                        <a:solidFill>
                          <a:srgbClr val="000000"/>
                        </a:solidFill>
                        <a:effectLst/>
                        <a:latin typeface="Calibri" panose="020F0502020204030204" pitchFamily="34" charset="0"/>
                        <a:ea typeface="+mn-ea"/>
                        <a:cs typeface="+mn-cs"/>
                      </a:endParaRPr>
                    </a:p>
                  </a:txBody>
                  <a:tcPr marR="6350" marT="6350" marB="0" anchor="ctr"/>
                </a:tc>
                <a:extLst>
                  <a:ext uri="{0D108BD9-81ED-4DB2-BD59-A6C34878D82A}">
                    <a16:rowId xmlns:a16="http://schemas.microsoft.com/office/drawing/2014/main" val="99650038"/>
                  </a:ext>
                </a:extLst>
              </a:tr>
              <a:tr h="333474">
                <a:tc>
                  <a:txBody>
                    <a:bodyPr/>
                    <a:lstStyle/>
                    <a:p>
                      <a:pPr algn="l"/>
                      <a:r>
                        <a:rPr lang="en-US" sz="1100" b="0" i="0" u="none" strike="noStrike" kern="1200" dirty="0">
                          <a:solidFill>
                            <a:srgbClr val="000000"/>
                          </a:solidFill>
                          <a:effectLst/>
                          <a:latin typeface="Calibri" panose="020F0502020204030204" pitchFamily="34" charset="0"/>
                          <a:ea typeface="+mn-ea"/>
                          <a:cs typeface="+mn-cs"/>
                        </a:rPr>
                        <a:t>Accenture Security Team</a:t>
                      </a:r>
                    </a:p>
                  </a:txBody>
                  <a:tcPr anchor="ctr"/>
                </a:tc>
                <a:tc>
                  <a:txBody>
                    <a:bodyPr/>
                    <a:lstStyle/>
                    <a:p>
                      <a:pPr algn="l" fontAlgn="b"/>
                      <a:r>
                        <a:rPr lang="en-US" sz="1100" b="0" i="0" u="none" strike="noStrike" kern="1200" dirty="0">
                          <a:solidFill>
                            <a:srgbClr val="000000"/>
                          </a:solidFill>
                          <a:effectLst/>
                          <a:latin typeface="Calibri" panose="020F0502020204030204" pitchFamily="34" charset="0"/>
                          <a:ea typeface="+mn-ea"/>
                          <a:cs typeface="+mn-cs"/>
                          <a:hlinkClick r:id="rId3"/>
                        </a:rPr>
                        <a:t>IncidentNotification.Accenture@CalSAWS.org</a:t>
                      </a:r>
                      <a:endParaRPr lang="en-US" sz="1100" b="0" i="0" u="none" strike="noStrike" kern="1200" dirty="0">
                        <a:solidFill>
                          <a:srgbClr val="000000"/>
                        </a:solidFill>
                        <a:effectLst/>
                        <a:latin typeface="Calibri" panose="020F0502020204030204" pitchFamily="34" charset="0"/>
                        <a:ea typeface="+mn-ea"/>
                        <a:cs typeface="+mn-cs"/>
                      </a:endParaRPr>
                    </a:p>
                  </a:txBody>
                  <a:tcPr marR="6350" marT="6350" marB="0" anchor="ctr"/>
                </a:tc>
                <a:extLst>
                  <a:ext uri="{0D108BD9-81ED-4DB2-BD59-A6C34878D82A}">
                    <a16:rowId xmlns:a16="http://schemas.microsoft.com/office/drawing/2014/main" val="3112349081"/>
                  </a:ext>
                </a:extLst>
              </a:tr>
              <a:tr h="333474">
                <a:tc>
                  <a:txBody>
                    <a:bodyPr/>
                    <a:lstStyle/>
                    <a:p>
                      <a:pPr algn="l"/>
                      <a:r>
                        <a:rPr lang="en-US" sz="1100" b="0" i="0" u="none" strike="noStrike" kern="1200" dirty="0">
                          <a:solidFill>
                            <a:srgbClr val="000000"/>
                          </a:solidFill>
                          <a:effectLst/>
                          <a:latin typeface="Calibri" panose="020F0502020204030204" pitchFamily="34" charset="0"/>
                          <a:ea typeface="+mn-ea"/>
                          <a:cs typeface="+mn-cs"/>
                        </a:rPr>
                        <a:t>Cambria Security Team</a:t>
                      </a:r>
                    </a:p>
                  </a:txBody>
                  <a:tcPr anchor="ctr"/>
                </a:tc>
                <a:tc>
                  <a:txBody>
                    <a:bodyPr/>
                    <a:lstStyle/>
                    <a:p>
                      <a:pPr algn="l" fontAlgn="b"/>
                      <a:r>
                        <a:rPr lang="en-US" sz="1100" b="0" i="0" u="none" strike="noStrike" kern="1200" dirty="0">
                          <a:solidFill>
                            <a:srgbClr val="000000"/>
                          </a:solidFill>
                          <a:effectLst/>
                          <a:latin typeface="Calibri" panose="020F0502020204030204" pitchFamily="34" charset="0"/>
                          <a:ea typeface="+mn-ea"/>
                          <a:cs typeface="+mn-cs"/>
                          <a:hlinkClick r:id="rId4"/>
                        </a:rPr>
                        <a:t>IncidentNotification.Cambria@CalSAWS.org</a:t>
                      </a:r>
                      <a:endParaRPr lang="en-US" sz="1100" b="0" i="0" u="none" strike="noStrike" kern="1200" dirty="0">
                        <a:solidFill>
                          <a:srgbClr val="000000"/>
                        </a:solidFill>
                        <a:effectLst/>
                        <a:latin typeface="Calibri" panose="020F0502020204030204" pitchFamily="34" charset="0"/>
                        <a:ea typeface="+mn-ea"/>
                        <a:cs typeface="+mn-cs"/>
                      </a:endParaRPr>
                    </a:p>
                  </a:txBody>
                  <a:tcPr marR="6350" marT="6350" marB="0" anchor="ctr"/>
                </a:tc>
                <a:extLst>
                  <a:ext uri="{0D108BD9-81ED-4DB2-BD59-A6C34878D82A}">
                    <a16:rowId xmlns:a16="http://schemas.microsoft.com/office/drawing/2014/main" val="1812996657"/>
                  </a:ext>
                </a:extLst>
              </a:tr>
              <a:tr h="333474">
                <a:tc>
                  <a:txBody>
                    <a:bodyPr/>
                    <a:lstStyle/>
                    <a:p>
                      <a:pPr algn="l"/>
                      <a:r>
                        <a:rPr lang="en-US" sz="1100" b="0" i="0" u="none" strike="noStrike" kern="1200" dirty="0">
                          <a:solidFill>
                            <a:srgbClr val="000000"/>
                          </a:solidFill>
                          <a:effectLst/>
                          <a:latin typeface="Calibri" panose="020F0502020204030204" pitchFamily="34" charset="0"/>
                          <a:ea typeface="+mn-ea"/>
                          <a:cs typeface="+mn-cs"/>
                        </a:rPr>
                        <a:t>DXC Security Team</a:t>
                      </a:r>
                    </a:p>
                  </a:txBody>
                  <a:tcPr anchor="ctr"/>
                </a:tc>
                <a:tc>
                  <a:txBody>
                    <a:bodyPr/>
                    <a:lstStyle/>
                    <a:p>
                      <a:pPr algn="l" fontAlgn="b"/>
                      <a:r>
                        <a:rPr lang="en-US" sz="1100" b="0" i="0" u="none" strike="noStrike" kern="1200" dirty="0">
                          <a:solidFill>
                            <a:srgbClr val="000000"/>
                          </a:solidFill>
                          <a:effectLst/>
                          <a:latin typeface="Calibri" panose="020F0502020204030204" pitchFamily="34" charset="0"/>
                          <a:ea typeface="+mn-ea"/>
                          <a:cs typeface="+mn-cs"/>
                          <a:hlinkClick r:id="rId4"/>
                        </a:rPr>
                        <a:t>IncidentNotification.DXC@CalSAWS.org</a:t>
                      </a:r>
                      <a:endParaRPr lang="en-US" sz="1100" b="0" i="0" u="none" strike="noStrike" kern="1200" dirty="0">
                        <a:solidFill>
                          <a:srgbClr val="000000"/>
                        </a:solidFill>
                        <a:effectLst/>
                        <a:latin typeface="Calibri" panose="020F0502020204030204" pitchFamily="34" charset="0"/>
                        <a:ea typeface="+mn-ea"/>
                        <a:cs typeface="+mn-cs"/>
                      </a:endParaRPr>
                    </a:p>
                  </a:txBody>
                  <a:tcPr marR="6350" marT="6350" marB="0" anchor="ctr"/>
                </a:tc>
                <a:extLst>
                  <a:ext uri="{0D108BD9-81ED-4DB2-BD59-A6C34878D82A}">
                    <a16:rowId xmlns:a16="http://schemas.microsoft.com/office/drawing/2014/main" val="428188105"/>
                  </a:ext>
                </a:extLst>
              </a:tr>
              <a:tr h="333474">
                <a:tc>
                  <a:txBody>
                    <a:bodyPr/>
                    <a:lstStyle/>
                    <a:p>
                      <a:pPr algn="l"/>
                      <a:r>
                        <a:rPr lang="en-US" sz="1100" b="0" i="0" u="none" strike="noStrike" kern="1200" dirty="0">
                          <a:solidFill>
                            <a:srgbClr val="000000"/>
                          </a:solidFill>
                          <a:effectLst/>
                          <a:latin typeface="Calibri" panose="020F0502020204030204" pitchFamily="34" charset="0"/>
                          <a:ea typeface="+mn-ea"/>
                          <a:cs typeface="+mn-cs"/>
                        </a:rPr>
                        <a:t>ClearBest Security Team</a:t>
                      </a:r>
                    </a:p>
                  </a:txBody>
                  <a:tcPr anchor="ctr"/>
                </a:tc>
                <a:tc>
                  <a:txBody>
                    <a:bodyPr/>
                    <a:lstStyle/>
                    <a:p>
                      <a:pPr algn="l" fontAlgn="b"/>
                      <a:r>
                        <a:rPr lang="en-US" sz="1100" b="0" i="0" u="none" strike="noStrike" kern="1200" dirty="0">
                          <a:solidFill>
                            <a:srgbClr val="000000"/>
                          </a:solidFill>
                          <a:effectLst/>
                          <a:latin typeface="Calibri" panose="020F0502020204030204" pitchFamily="34" charset="0"/>
                          <a:ea typeface="+mn-ea"/>
                          <a:cs typeface="+mn-cs"/>
                          <a:hlinkClick r:id="rId4"/>
                        </a:rPr>
                        <a:t>IncidentNotification.ClearBest@CalSAWS.org</a:t>
                      </a:r>
                      <a:endParaRPr lang="en-US" sz="1100" b="0" i="0" u="none" strike="noStrike" kern="1200" dirty="0">
                        <a:solidFill>
                          <a:srgbClr val="000000"/>
                        </a:solidFill>
                        <a:effectLst/>
                        <a:latin typeface="Calibri" panose="020F0502020204030204" pitchFamily="34" charset="0"/>
                        <a:ea typeface="+mn-ea"/>
                        <a:cs typeface="+mn-cs"/>
                      </a:endParaRPr>
                    </a:p>
                  </a:txBody>
                  <a:tcPr marR="6350" marT="6350" marB="0" anchor="ctr"/>
                </a:tc>
                <a:extLst>
                  <a:ext uri="{0D108BD9-81ED-4DB2-BD59-A6C34878D82A}">
                    <a16:rowId xmlns:a16="http://schemas.microsoft.com/office/drawing/2014/main" val="2530134166"/>
                  </a:ext>
                </a:extLst>
              </a:tr>
              <a:tr h="333474">
                <a:tc>
                  <a:txBody>
                    <a:bodyPr/>
                    <a:lstStyle/>
                    <a:p>
                      <a:pPr algn="l"/>
                      <a:endParaRPr lang="en-US" sz="1100" b="0" i="0" u="none" strike="noStrike" kern="1200" dirty="0">
                        <a:solidFill>
                          <a:srgbClr val="000000"/>
                        </a:solidFill>
                        <a:effectLst/>
                        <a:latin typeface="Calibri" panose="020F0502020204030204" pitchFamily="34" charset="0"/>
                        <a:ea typeface="+mn-ea"/>
                        <a:cs typeface="+mn-cs"/>
                      </a:endParaRPr>
                    </a:p>
                  </a:txBody>
                  <a:tcPr anchor="ctr"/>
                </a:tc>
                <a:tc>
                  <a:txBody>
                    <a:bodyPr/>
                    <a:lstStyle/>
                    <a:p>
                      <a:pPr algn="l" fontAlgn="b"/>
                      <a:endParaRPr lang="en-US" sz="1100" b="0" i="0" u="none" strike="noStrike" kern="1200" dirty="0">
                        <a:solidFill>
                          <a:srgbClr val="000000"/>
                        </a:solidFill>
                        <a:effectLst/>
                        <a:latin typeface="Calibri" panose="020F0502020204030204" pitchFamily="34" charset="0"/>
                        <a:ea typeface="+mn-ea"/>
                        <a:cs typeface="+mn-cs"/>
                      </a:endParaRPr>
                    </a:p>
                  </a:txBody>
                  <a:tcPr marR="6350" marT="6350" marB="0" anchor="ctr"/>
                </a:tc>
                <a:extLst>
                  <a:ext uri="{0D108BD9-81ED-4DB2-BD59-A6C34878D82A}">
                    <a16:rowId xmlns:a16="http://schemas.microsoft.com/office/drawing/2014/main" val="544787799"/>
                  </a:ext>
                </a:extLst>
              </a:tr>
              <a:tr h="333474">
                <a:tc>
                  <a:txBody>
                    <a:bodyPr/>
                    <a:lstStyle/>
                    <a:p>
                      <a:pPr algn="l"/>
                      <a:endParaRPr lang="en-US" sz="1100" b="0" i="0" u="none" strike="noStrike" kern="1200" dirty="0">
                        <a:solidFill>
                          <a:srgbClr val="000000"/>
                        </a:solidFill>
                        <a:effectLst/>
                        <a:latin typeface="Calibri" panose="020F0502020204030204" pitchFamily="34" charset="0"/>
                        <a:ea typeface="+mn-ea"/>
                        <a:cs typeface="+mn-cs"/>
                      </a:endParaRPr>
                    </a:p>
                  </a:txBody>
                  <a:tcPr anchor="ctr"/>
                </a:tc>
                <a:tc>
                  <a:txBody>
                    <a:bodyPr/>
                    <a:lstStyle/>
                    <a:p>
                      <a:pPr algn="l" fontAlgn="b"/>
                      <a:endParaRPr lang="en-US" sz="1100" b="0" i="0" u="none" strike="noStrike" kern="1200" dirty="0">
                        <a:solidFill>
                          <a:srgbClr val="000000"/>
                        </a:solidFill>
                        <a:effectLst/>
                        <a:latin typeface="Calibri" panose="020F0502020204030204" pitchFamily="34" charset="0"/>
                        <a:ea typeface="+mn-ea"/>
                        <a:cs typeface="+mn-cs"/>
                      </a:endParaRPr>
                    </a:p>
                  </a:txBody>
                  <a:tcPr marR="6350" marT="6350" marB="0" anchor="ctr"/>
                </a:tc>
                <a:extLst>
                  <a:ext uri="{0D108BD9-81ED-4DB2-BD59-A6C34878D82A}">
                    <a16:rowId xmlns:a16="http://schemas.microsoft.com/office/drawing/2014/main" val="3748350156"/>
                  </a:ext>
                </a:extLst>
              </a:tr>
              <a:tr h="333474">
                <a:tc>
                  <a:txBody>
                    <a:bodyPr/>
                    <a:lstStyle/>
                    <a:p>
                      <a:pPr algn="l"/>
                      <a:endParaRPr lang="en-US" sz="1100" b="0" i="0" u="none" strike="noStrike" kern="1200" dirty="0">
                        <a:solidFill>
                          <a:srgbClr val="000000"/>
                        </a:solidFill>
                        <a:effectLst/>
                        <a:latin typeface="Calibri" panose="020F0502020204030204" pitchFamily="34" charset="0"/>
                        <a:ea typeface="+mn-ea"/>
                        <a:cs typeface="+mn-cs"/>
                      </a:endParaRPr>
                    </a:p>
                  </a:txBody>
                  <a:tcPr anchor="ctr"/>
                </a:tc>
                <a:tc>
                  <a:txBody>
                    <a:bodyPr/>
                    <a:lstStyle/>
                    <a:p>
                      <a:pPr algn="l" fontAlgn="b"/>
                      <a:endParaRPr lang="en-US" sz="1100" b="0" i="0" u="none" strike="noStrike" kern="1200" dirty="0">
                        <a:solidFill>
                          <a:srgbClr val="000000"/>
                        </a:solidFill>
                        <a:effectLst/>
                        <a:latin typeface="Calibri" panose="020F0502020204030204" pitchFamily="34" charset="0"/>
                        <a:ea typeface="+mn-ea"/>
                        <a:cs typeface="+mn-cs"/>
                      </a:endParaRPr>
                    </a:p>
                  </a:txBody>
                  <a:tcPr marR="6350" marT="6350" marB="0" anchor="ctr"/>
                </a:tc>
                <a:extLst>
                  <a:ext uri="{0D108BD9-81ED-4DB2-BD59-A6C34878D82A}">
                    <a16:rowId xmlns:a16="http://schemas.microsoft.com/office/drawing/2014/main" val="2058275913"/>
                  </a:ext>
                </a:extLst>
              </a:tr>
              <a:tr h="333474">
                <a:tc>
                  <a:txBody>
                    <a:bodyPr/>
                    <a:lstStyle/>
                    <a:p>
                      <a:pPr algn="l"/>
                      <a:endParaRPr lang="en-US" sz="1100" b="0" i="0" u="none" strike="noStrike" kern="1200" dirty="0">
                        <a:solidFill>
                          <a:srgbClr val="000000"/>
                        </a:solidFill>
                        <a:effectLst/>
                        <a:latin typeface="Calibri" panose="020F0502020204030204" pitchFamily="34" charset="0"/>
                        <a:ea typeface="+mn-ea"/>
                        <a:cs typeface="+mn-cs"/>
                      </a:endParaRPr>
                    </a:p>
                  </a:txBody>
                  <a:tcPr anchor="ctr"/>
                </a:tc>
                <a:tc>
                  <a:txBody>
                    <a:bodyPr/>
                    <a:lstStyle/>
                    <a:p>
                      <a:pPr algn="l" fontAlgn="b"/>
                      <a:endParaRPr lang="en-US" sz="1100" b="0" i="0" u="none" strike="noStrike" kern="1200" dirty="0">
                        <a:solidFill>
                          <a:srgbClr val="000000"/>
                        </a:solidFill>
                        <a:effectLst/>
                        <a:latin typeface="Calibri" panose="020F0502020204030204" pitchFamily="34" charset="0"/>
                        <a:ea typeface="+mn-ea"/>
                        <a:cs typeface="+mn-cs"/>
                      </a:endParaRPr>
                    </a:p>
                  </a:txBody>
                  <a:tcPr marR="6350" marT="6350" marB="0" anchor="ctr"/>
                </a:tc>
                <a:extLst>
                  <a:ext uri="{0D108BD9-81ED-4DB2-BD59-A6C34878D82A}">
                    <a16:rowId xmlns:a16="http://schemas.microsoft.com/office/drawing/2014/main" val="593452456"/>
                  </a:ext>
                </a:extLst>
              </a:tr>
              <a:tr h="333474">
                <a:tc>
                  <a:txBody>
                    <a:bodyPr/>
                    <a:lstStyle/>
                    <a:p>
                      <a:pPr algn="l"/>
                      <a:endParaRPr lang="en-US" sz="1100" b="0" i="0" u="none" strike="noStrike" kern="1200" dirty="0">
                        <a:solidFill>
                          <a:srgbClr val="000000"/>
                        </a:solidFill>
                        <a:effectLst/>
                        <a:latin typeface="Calibri" panose="020F0502020204030204" pitchFamily="34" charset="0"/>
                        <a:ea typeface="+mn-ea"/>
                        <a:cs typeface="+mn-cs"/>
                      </a:endParaRPr>
                    </a:p>
                  </a:txBody>
                  <a:tcPr anchor="ctr"/>
                </a:tc>
                <a:tc>
                  <a:txBody>
                    <a:bodyPr/>
                    <a:lstStyle/>
                    <a:p>
                      <a:pPr algn="l" fontAlgn="b"/>
                      <a:endParaRPr lang="en-US" sz="1100" b="0" i="0" u="none" strike="noStrike" kern="1200" dirty="0">
                        <a:solidFill>
                          <a:srgbClr val="000000"/>
                        </a:solidFill>
                        <a:effectLst/>
                        <a:latin typeface="Calibri" panose="020F0502020204030204" pitchFamily="34" charset="0"/>
                        <a:ea typeface="+mn-ea"/>
                        <a:cs typeface="+mn-cs"/>
                      </a:endParaRPr>
                    </a:p>
                  </a:txBody>
                  <a:tcPr marR="6350" marT="6350" marB="0" anchor="ctr"/>
                </a:tc>
                <a:extLst>
                  <a:ext uri="{0D108BD9-81ED-4DB2-BD59-A6C34878D82A}">
                    <a16:rowId xmlns:a16="http://schemas.microsoft.com/office/drawing/2014/main" val="821239154"/>
                  </a:ext>
                </a:extLst>
              </a:tr>
              <a:tr h="333474">
                <a:tc>
                  <a:txBody>
                    <a:bodyPr/>
                    <a:lstStyle/>
                    <a:p>
                      <a:pPr algn="l"/>
                      <a:endParaRPr lang="en-US" sz="1100" b="0" i="0" u="none" strike="noStrike" kern="1200" dirty="0">
                        <a:solidFill>
                          <a:srgbClr val="000000"/>
                        </a:solidFill>
                        <a:effectLst/>
                        <a:latin typeface="Calibri" panose="020F0502020204030204" pitchFamily="34" charset="0"/>
                        <a:ea typeface="+mn-ea"/>
                        <a:cs typeface="+mn-cs"/>
                      </a:endParaRPr>
                    </a:p>
                  </a:txBody>
                  <a:tcPr anchor="ctr"/>
                </a:tc>
                <a:tc>
                  <a:txBody>
                    <a:bodyPr/>
                    <a:lstStyle/>
                    <a:p>
                      <a:pPr algn="l" fontAlgn="b"/>
                      <a:endParaRPr lang="en-US" sz="1100" b="0" i="0" u="none" strike="noStrike" kern="1200" dirty="0">
                        <a:solidFill>
                          <a:srgbClr val="000000"/>
                        </a:solidFill>
                        <a:effectLst/>
                        <a:latin typeface="Calibri" panose="020F0502020204030204" pitchFamily="34" charset="0"/>
                        <a:ea typeface="+mn-ea"/>
                        <a:cs typeface="+mn-cs"/>
                      </a:endParaRPr>
                    </a:p>
                  </a:txBody>
                  <a:tcPr marR="6350" marT="6350" marB="0" anchor="ctr"/>
                </a:tc>
                <a:extLst>
                  <a:ext uri="{0D108BD9-81ED-4DB2-BD59-A6C34878D82A}">
                    <a16:rowId xmlns:a16="http://schemas.microsoft.com/office/drawing/2014/main" val="3931518481"/>
                  </a:ext>
                </a:extLst>
              </a:tr>
              <a:tr h="333474">
                <a:tc>
                  <a:txBody>
                    <a:bodyPr/>
                    <a:lstStyle/>
                    <a:p>
                      <a:pPr algn="l"/>
                      <a:endParaRPr lang="en-US" sz="1100" b="0" i="0" u="none" strike="noStrike" kern="1200" dirty="0">
                        <a:solidFill>
                          <a:srgbClr val="000000"/>
                        </a:solidFill>
                        <a:effectLst/>
                        <a:latin typeface="Calibri" panose="020F0502020204030204" pitchFamily="34" charset="0"/>
                        <a:ea typeface="+mn-ea"/>
                        <a:cs typeface="+mn-cs"/>
                      </a:endParaRPr>
                    </a:p>
                  </a:txBody>
                  <a:tcPr anchor="ctr"/>
                </a:tc>
                <a:tc>
                  <a:txBody>
                    <a:bodyPr/>
                    <a:lstStyle/>
                    <a:p>
                      <a:pPr algn="l" fontAlgn="b"/>
                      <a:endParaRPr lang="en-US" sz="1100" b="0" i="0" u="none" strike="noStrike" kern="1200" dirty="0">
                        <a:solidFill>
                          <a:srgbClr val="000000"/>
                        </a:solidFill>
                        <a:effectLst/>
                        <a:latin typeface="Calibri" panose="020F0502020204030204" pitchFamily="34" charset="0"/>
                        <a:ea typeface="+mn-ea"/>
                        <a:cs typeface="+mn-cs"/>
                      </a:endParaRPr>
                    </a:p>
                  </a:txBody>
                  <a:tcPr marR="6350" marT="6350" marB="0" anchor="ctr"/>
                </a:tc>
                <a:extLst>
                  <a:ext uri="{0D108BD9-81ED-4DB2-BD59-A6C34878D82A}">
                    <a16:rowId xmlns:a16="http://schemas.microsoft.com/office/drawing/2014/main" val="3131612790"/>
                  </a:ext>
                </a:extLst>
              </a:tr>
              <a:tr h="333474">
                <a:tc>
                  <a:txBody>
                    <a:bodyPr/>
                    <a:lstStyle/>
                    <a:p>
                      <a:pPr algn="l"/>
                      <a:endParaRPr lang="en-US" sz="1100" b="0" i="0" u="none" strike="noStrike" kern="1200" dirty="0">
                        <a:solidFill>
                          <a:srgbClr val="000000"/>
                        </a:solidFill>
                        <a:effectLst/>
                        <a:latin typeface="Calibri" panose="020F0502020204030204" pitchFamily="34" charset="0"/>
                        <a:ea typeface="+mn-ea"/>
                        <a:cs typeface="+mn-cs"/>
                      </a:endParaRPr>
                    </a:p>
                  </a:txBody>
                  <a:tcPr anchor="ctr"/>
                </a:tc>
                <a:tc>
                  <a:txBody>
                    <a:bodyPr/>
                    <a:lstStyle/>
                    <a:p>
                      <a:pPr algn="l" fontAlgn="b"/>
                      <a:endParaRPr lang="en-US" sz="1100" b="0" i="0" u="none" strike="noStrike" kern="1200" dirty="0">
                        <a:solidFill>
                          <a:srgbClr val="000000"/>
                        </a:solidFill>
                        <a:effectLst/>
                        <a:latin typeface="Calibri" panose="020F0502020204030204" pitchFamily="34" charset="0"/>
                        <a:ea typeface="+mn-ea"/>
                        <a:cs typeface="+mn-cs"/>
                      </a:endParaRPr>
                    </a:p>
                  </a:txBody>
                  <a:tcPr marR="6350" marT="6350" marB="0" anchor="ctr"/>
                </a:tc>
                <a:extLst>
                  <a:ext uri="{0D108BD9-81ED-4DB2-BD59-A6C34878D82A}">
                    <a16:rowId xmlns:a16="http://schemas.microsoft.com/office/drawing/2014/main" val="2386014146"/>
                  </a:ext>
                </a:extLst>
              </a:tr>
              <a:tr h="333474">
                <a:tc>
                  <a:txBody>
                    <a:bodyPr/>
                    <a:lstStyle/>
                    <a:p>
                      <a:pPr algn="l"/>
                      <a:endParaRPr lang="en-US" sz="1100" b="0" i="0" u="none" strike="noStrike" kern="1200" dirty="0">
                        <a:solidFill>
                          <a:srgbClr val="000000"/>
                        </a:solidFill>
                        <a:effectLst/>
                        <a:latin typeface="Calibri" panose="020F0502020204030204" pitchFamily="34" charset="0"/>
                        <a:ea typeface="+mn-ea"/>
                        <a:cs typeface="+mn-cs"/>
                      </a:endParaRPr>
                    </a:p>
                  </a:txBody>
                  <a:tcPr anchor="ctr"/>
                </a:tc>
                <a:tc>
                  <a:txBody>
                    <a:bodyPr/>
                    <a:lstStyle/>
                    <a:p>
                      <a:pPr algn="l" fontAlgn="b"/>
                      <a:endParaRPr lang="en-US" sz="1100" b="0" i="0" u="none" strike="noStrike" kern="1200" dirty="0">
                        <a:solidFill>
                          <a:srgbClr val="000000"/>
                        </a:solidFill>
                        <a:effectLst/>
                        <a:latin typeface="Calibri" panose="020F0502020204030204" pitchFamily="34" charset="0"/>
                        <a:ea typeface="+mn-ea"/>
                        <a:cs typeface="+mn-cs"/>
                      </a:endParaRPr>
                    </a:p>
                  </a:txBody>
                  <a:tcPr marR="6350" marT="6350" marB="0" anchor="ctr"/>
                </a:tc>
                <a:extLst>
                  <a:ext uri="{0D108BD9-81ED-4DB2-BD59-A6C34878D82A}">
                    <a16:rowId xmlns:a16="http://schemas.microsoft.com/office/drawing/2014/main" val="110986024"/>
                  </a:ext>
                </a:extLst>
              </a:tr>
              <a:tr h="333474">
                <a:tc>
                  <a:txBody>
                    <a:bodyPr/>
                    <a:lstStyle/>
                    <a:p>
                      <a:pPr algn="l"/>
                      <a:endParaRPr lang="en-US" sz="1100" b="0" i="0" u="none" strike="noStrike" kern="1200" dirty="0">
                        <a:solidFill>
                          <a:srgbClr val="000000"/>
                        </a:solidFill>
                        <a:effectLst/>
                        <a:latin typeface="Calibri" panose="020F0502020204030204" pitchFamily="34" charset="0"/>
                        <a:ea typeface="+mn-ea"/>
                        <a:cs typeface="+mn-cs"/>
                      </a:endParaRPr>
                    </a:p>
                  </a:txBody>
                  <a:tcPr anchor="ctr"/>
                </a:tc>
                <a:tc>
                  <a:txBody>
                    <a:bodyPr/>
                    <a:lstStyle/>
                    <a:p>
                      <a:pPr algn="l" fontAlgn="b"/>
                      <a:endParaRPr lang="en-US" sz="1100" b="0" i="0" u="none" strike="noStrike" kern="1200" dirty="0">
                        <a:solidFill>
                          <a:srgbClr val="000000"/>
                        </a:solidFill>
                        <a:effectLst/>
                        <a:latin typeface="Calibri" panose="020F0502020204030204" pitchFamily="34" charset="0"/>
                        <a:ea typeface="+mn-ea"/>
                        <a:cs typeface="+mn-cs"/>
                      </a:endParaRPr>
                    </a:p>
                  </a:txBody>
                  <a:tcPr marR="6350" marT="6350" marB="0" anchor="ctr"/>
                </a:tc>
                <a:extLst>
                  <a:ext uri="{0D108BD9-81ED-4DB2-BD59-A6C34878D82A}">
                    <a16:rowId xmlns:a16="http://schemas.microsoft.com/office/drawing/2014/main" val="60936449"/>
                  </a:ext>
                </a:extLst>
              </a:tr>
            </a:tbl>
          </a:graphicData>
        </a:graphic>
      </p:graphicFrame>
      <p:sp>
        <p:nvSpPr>
          <p:cNvPr id="4" name="Text Placeholder 3">
            <a:extLst>
              <a:ext uri="{FF2B5EF4-FFF2-40B4-BE49-F238E27FC236}">
                <a16:creationId xmlns:a16="http://schemas.microsoft.com/office/drawing/2014/main" id="{A94B074C-806D-4F8B-ABE4-39678D960E9E}"/>
              </a:ext>
            </a:extLst>
          </p:cNvPr>
          <p:cNvSpPr>
            <a:spLocks noGrp="1"/>
          </p:cNvSpPr>
          <p:nvPr>
            <p:ph type="body" sz="quarter" idx="10"/>
          </p:nvPr>
        </p:nvSpPr>
        <p:spPr/>
        <p:txBody>
          <a:bodyPr/>
          <a:lstStyle/>
          <a:p>
            <a:r>
              <a:rPr lang="en-US" dirty="0"/>
              <a:t>Notification Distribution List</a:t>
            </a:r>
          </a:p>
        </p:txBody>
      </p:sp>
    </p:spTree>
    <p:extLst>
      <p:ext uri="{BB962C8B-B14F-4D97-AF65-F5344CB8AC3E}">
        <p14:creationId xmlns:p14="http://schemas.microsoft.com/office/powerpoint/2010/main" val="27707756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CalSAWS Presentation Template - Template" id="{A545D1D9-F691-C140-8B4C-DE4C1D79D5EB}" vid="{FDF32AFA-B194-CB47-8774-F4F19BC0A46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630FC41FE3C55459AC324E99837370A" ma:contentTypeVersion="6" ma:contentTypeDescription="Create a new document." ma:contentTypeScope="" ma:versionID="140954f0be90047d227b80d479326bef">
  <xsd:schema xmlns:xsd="http://www.w3.org/2001/XMLSchema" xmlns:xs="http://www.w3.org/2001/XMLSchema" xmlns:p="http://schemas.microsoft.com/office/2006/metadata/properties" xmlns:ns2="f6b1d80a-5717-428b-b7f8-dfb6a276f7b9" xmlns:ns3="a95294eb-a4c5-40e2-ad3e-58f03d734da7" targetNamespace="http://schemas.microsoft.com/office/2006/metadata/properties" ma:root="true" ma:fieldsID="709dc657c53c62b3581a855c53817ad0" ns2:_="" ns3:_="">
    <xsd:import namespace="f6b1d80a-5717-428b-b7f8-dfb6a276f7b9"/>
    <xsd:import namespace="a95294eb-a4c5-40e2-ad3e-58f03d734da7"/>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6b1d80a-5717-428b-b7f8-dfb6a276f7b9"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95294eb-a4c5-40e2-ad3e-58f03d734da7"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35D0684-EF4E-4C34-AFBF-6F637AD7D15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6b1d80a-5717-428b-b7f8-dfb6a276f7b9"/>
    <ds:schemaRef ds:uri="a95294eb-a4c5-40e2-ad3e-58f03d734da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512F8DA-3C5B-44B5-850E-24F030B55DFB}">
  <ds:schemaRefs>
    <ds:schemaRef ds:uri="http://schemas.openxmlformats.org/package/2006/metadata/core-properties"/>
    <ds:schemaRef ds:uri="http://purl.org/dc/terms/"/>
    <ds:schemaRef ds:uri="http://www.w3.org/XML/1998/namespace"/>
    <ds:schemaRef ds:uri="http://purl.org/dc/elements/1.1/"/>
    <ds:schemaRef ds:uri="http://schemas.microsoft.com/office/infopath/2007/PartnerControls"/>
    <ds:schemaRef ds:uri="http://schemas.microsoft.com/office/2006/documentManagement/types"/>
    <ds:schemaRef ds:uri="http://purl.org/dc/dcmitype/"/>
    <ds:schemaRef ds:uri="a95294eb-a4c5-40e2-ad3e-58f03d734da7"/>
    <ds:schemaRef ds:uri="f6b1d80a-5717-428b-b7f8-dfb6a276f7b9"/>
    <ds:schemaRef ds:uri="http://schemas.microsoft.com/office/2006/metadata/properties"/>
  </ds:schemaRefs>
</ds:datastoreItem>
</file>

<file path=customXml/itemProps3.xml><?xml version="1.0" encoding="utf-8"?>
<ds:datastoreItem xmlns:ds="http://schemas.openxmlformats.org/officeDocument/2006/customXml" ds:itemID="{160CC1E9-68FF-4B07-A654-0348A3BF1FA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5968</TotalTime>
  <Words>315</Words>
  <Application>Microsoft Macintosh PowerPoint</Application>
  <PresentationFormat>Letter Paper (8.5x11 in)</PresentationFormat>
  <Paragraphs>47</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Century Gothic</vt:lpstr>
      <vt:lpstr>Wingdings</vt:lpstr>
      <vt:lpstr>Office Theme</vt:lpstr>
      <vt:lpstr>June 15, 2020</vt:lpstr>
      <vt:lpstr>CalSAWS PSA Contractor Amendment, Exhibit 3</vt:lpstr>
      <vt:lpstr>BACKGROUND</vt:lpstr>
      <vt:lpstr>VENDOR RESPONSIBILITIES</vt:lpstr>
      <vt:lpstr>CalSAWS RESPONSIBILITIES</vt:lpstr>
      <vt:lpstr>PROCESS FOR BREACH OR SECURITY INCIDENT</vt:lpstr>
      <vt:lpstr>APPENDIX A</vt:lpstr>
    </vt:vector>
  </TitlesOfParts>
  <Company>ClearBest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Holly Murphy</dc:creator>
  <cp:lastModifiedBy>Belinda Ramirez</cp:lastModifiedBy>
  <cp:revision>213</cp:revision>
  <cp:lastPrinted>2019-09-27T19:39:07Z</cp:lastPrinted>
  <dcterms:created xsi:type="dcterms:W3CDTF">2019-03-25T19:37:49Z</dcterms:created>
  <dcterms:modified xsi:type="dcterms:W3CDTF">2020-06-15T18:09:46Z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0x0101002630FC41FE3C55459AC324E99837370A</vt:lpwstr>
  </property>
</Properties>
</file>