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thryn" initials="C" lastIdx="4" clrIdx="0">
    <p:extLst>
      <p:ext uri="{19B8F6BF-5375-455C-9EA6-DF929625EA0E}">
        <p15:presenceInfo xmlns:p15="http://schemas.microsoft.com/office/powerpoint/2012/main" userId="Cathryn" providerId="None"/>
      </p:ext>
    </p:extLst>
  </p:cmAuthor>
  <p:cmAuthor id="2" name="Jennifer Carpenter" initials="JC" lastIdx="4" clrIdx="1">
    <p:extLst>
      <p:ext uri="{19B8F6BF-5375-455C-9EA6-DF929625EA0E}">
        <p15:presenceInfo xmlns:p15="http://schemas.microsoft.com/office/powerpoint/2012/main" userId="S::carpenterj@calaces.org::79ab88a5-d9b5-4a33-af75-aaeb7ae95c93" providerId="AD"/>
      </p:ext>
    </p:extLst>
  </p:cmAuthor>
  <p:cmAuthor id="3" name="Jennifer Hobbs" initials="JH" lastIdx="1" clrIdx="2">
    <p:extLst>
      <p:ext uri="{19B8F6BF-5375-455C-9EA6-DF929625EA0E}">
        <p15:presenceInfo xmlns:p15="http://schemas.microsoft.com/office/powerpoint/2012/main" userId="S::hobbsj@calaces.org::d8c6b139-6877-42de-a9b6-94aff2310fb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86CD"/>
    <a:srgbClr val="34B0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761B6E-1C52-2240-20A1-D875A24CF82D}" v="51" dt="2022-09-12T15:20:46.204"/>
    <p1510:client id="{6AFBF76D-E8BD-434B-B925-D54F96CB4A66}" v="6" vWet="8" dt="2022-09-12T18:51:45.880"/>
    <p1510:client id="{E4B3ED2B-8509-825B-6D45-A9E297DD6E33}" v="2" dt="2022-09-12T20:57:41.359"/>
    <p1510:client id="{E5193D1C-1C98-AA6A-F26E-5539F62D813D}" v="33" dt="2022-09-12T18:52:58.8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6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ryn VanNamen" userId="S::vannamenc@calaces.org::cd73c077-6690-4a84-befc-7695b0aab926" providerId="AD" clId="Web-{E4B3ED2B-8509-825B-6D45-A9E297DD6E33}"/>
    <pc:docChg chg="modSld">
      <pc:chgData name="Cathryn VanNamen" userId="S::vannamenc@calaces.org::cd73c077-6690-4a84-befc-7695b0aab926" providerId="AD" clId="Web-{E4B3ED2B-8509-825B-6D45-A9E297DD6E33}" dt="2022-09-12T20:57:41.359" v="1"/>
      <pc:docMkLst>
        <pc:docMk/>
      </pc:docMkLst>
      <pc:sldChg chg="modSp">
        <pc:chgData name="Cathryn VanNamen" userId="S::vannamenc@calaces.org::cd73c077-6690-4a84-befc-7695b0aab926" providerId="AD" clId="Web-{E4B3ED2B-8509-825B-6D45-A9E297DD6E33}" dt="2022-09-12T20:57:41.359" v="1"/>
        <pc:sldMkLst>
          <pc:docMk/>
          <pc:sldMk cId="1817176523" sldId="256"/>
        </pc:sldMkLst>
        <pc:spChg chg="mod">
          <ac:chgData name="Cathryn VanNamen" userId="S::vannamenc@calaces.org::cd73c077-6690-4a84-befc-7695b0aab926" providerId="AD" clId="Web-{E4B3ED2B-8509-825B-6D45-A9E297DD6E33}" dt="2022-09-12T20:57:41.359" v="1"/>
          <ac:spMkLst>
            <pc:docMk/>
            <pc:sldMk cId="1817176523" sldId="256"/>
            <ac:spMk id="2" creationId="{2789EF64-89FF-D206-24AC-F91700BFAF4C}"/>
          </ac:spMkLst>
        </pc:spChg>
      </pc:sldChg>
    </pc:docChg>
  </pc:docChgLst>
  <pc:docChgLst>
    <pc:chgData name="Jennifer Hobbs" userId="S::hobbsj@calaces.org::d8c6b139-6877-42de-a9b6-94aff2310fb8" providerId="AD" clId="Web-{6DC5C0B4-8D23-C3B0-21C4-C93E958C9BD5}"/>
    <pc:docChg chg="modSld">
      <pc:chgData name="Jennifer Hobbs" userId="S::hobbsj@calaces.org::d8c6b139-6877-42de-a9b6-94aff2310fb8" providerId="AD" clId="Web-{6DC5C0B4-8D23-C3B0-21C4-C93E958C9BD5}" dt="2022-09-09T17:14:24.234" v="41"/>
      <pc:docMkLst>
        <pc:docMk/>
      </pc:docMkLst>
      <pc:sldChg chg="modSp addCm">
        <pc:chgData name="Jennifer Hobbs" userId="S::hobbsj@calaces.org::d8c6b139-6877-42de-a9b6-94aff2310fb8" providerId="AD" clId="Web-{6DC5C0B4-8D23-C3B0-21C4-C93E958C9BD5}" dt="2022-09-09T17:14:24.234" v="41"/>
        <pc:sldMkLst>
          <pc:docMk/>
          <pc:sldMk cId="1817176523" sldId="256"/>
        </pc:sldMkLst>
        <pc:spChg chg="mod">
          <ac:chgData name="Jennifer Hobbs" userId="S::hobbsj@calaces.org::d8c6b139-6877-42de-a9b6-94aff2310fb8" providerId="AD" clId="Web-{6DC5C0B4-8D23-C3B0-21C4-C93E958C9BD5}" dt="2022-09-09T17:14:05.031" v="40" actId="20577"/>
          <ac:spMkLst>
            <pc:docMk/>
            <pc:sldMk cId="1817176523" sldId="256"/>
            <ac:spMk id="18" creationId="{27EF6F01-5AF1-49B0-A961-491FAD35C362}"/>
          </ac:spMkLst>
        </pc:spChg>
      </pc:sldChg>
    </pc:docChg>
  </pc:docChgLst>
  <pc:docChgLst>
    <pc:chgData name="Jennifer Carpenter" userId="S::carpenterj@calaces.org::79ab88a5-d9b5-4a33-af75-aaeb7ae95c93" providerId="AD" clId="Web-{49CFDC20-1565-AC81-2AF4-D4BCC873F25D}"/>
    <pc:docChg chg="modSld">
      <pc:chgData name="Jennifer Carpenter" userId="S::carpenterj@calaces.org::79ab88a5-d9b5-4a33-af75-aaeb7ae95c93" providerId="AD" clId="Web-{49CFDC20-1565-AC81-2AF4-D4BCC873F25D}" dt="2022-09-09T15:38:57.221" v="67" actId="20577"/>
      <pc:docMkLst>
        <pc:docMk/>
      </pc:docMkLst>
      <pc:sldChg chg="addSp modSp addCm">
        <pc:chgData name="Jennifer Carpenter" userId="S::carpenterj@calaces.org::79ab88a5-d9b5-4a33-af75-aaeb7ae95c93" providerId="AD" clId="Web-{49CFDC20-1565-AC81-2AF4-D4BCC873F25D}" dt="2022-09-09T15:38:57.221" v="67" actId="20577"/>
        <pc:sldMkLst>
          <pc:docMk/>
          <pc:sldMk cId="1817176523" sldId="256"/>
        </pc:sldMkLst>
        <pc:spChg chg="add mod">
          <ac:chgData name="Jennifer Carpenter" userId="S::carpenterj@calaces.org::79ab88a5-d9b5-4a33-af75-aaeb7ae95c93" providerId="AD" clId="Web-{49CFDC20-1565-AC81-2AF4-D4BCC873F25D}" dt="2022-09-09T15:34:07.155" v="49"/>
          <ac:spMkLst>
            <pc:docMk/>
            <pc:sldMk cId="1817176523" sldId="256"/>
            <ac:spMk id="2" creationId="{2789EF64-89FF-D206-24AC-F91700BFAF4C}"/>
          </ac:spMkLst>
        </pc:spChg>
        <pc:spChg chg="mod">
          <ac:chgData name="Jennifer Carpenter" userId="S::carpenterj@calaces.org::79ab88a5-d9b5-4a33-af75-aaeb7ae95c93" providerId="AD" clId="Web-{49CFDC20-1565-AC81-2AF4-D4BCC873F25D}" dt="2022-09-09T15:38:57.221" v="67" actId="20577"/>
          <ac:spMkLst>
            <pc:docMk/>
            <pc:sldMk cId="1817176523" sldId="256"/>
            <ac:spMk id="11" creationId="{AA4BF5B3-9631-4C20-9878-9F13D925112E}"/>
          </ac:spMkLst>
        </pc:spChg>
        <pc:spChg chg="mod">
          <ac:chgData name="Jennifer Carpenter" userId="S::carpenterj@calaces.org::79ab88a5-d9b5-4a33-af75-aaeb7ae95c93" providerId="AD" clId="Web-{49CFDC20-1565-AC81-2AF4-D4BCC873F25D}" dt="2022-09-09T15:37:02.235" v="61" actId="20577"/>
          <ac:spMkLst>
            <pc:docMk/>
            <pc:sldMk cId="1817176523" sldId="256"/>
            <ac:spMk id="24" creationId="{D15BC76B-2C4F-4E7D-8CA4-A8AB9C032A20}"/>
          </ac:spMkLst>
        </pc:spChg>
        <pc:spChg chg="mod">
          <ac:chgData name="Jennifer Carpenter" userId="S::carpenterj@calaces.org::79ab88a5-d9b5-4a33-af75-aaeb7ae95c93" providerId="AD" clId="Web-{49CFDC20-1565-AC81-2AF4-D4BCC873F25D}" dt="2022-09-09T15:34:55.484" v="53" actId="1076"/>
          <ac:spMkLst>
            <pc:docMk/>
            <pc:sldMk cId="1817176523" sldId="256"/>
            <ac:spMk id="29" creationId="{A271561B-9173-4821-BD64-DF4CA2721627}"/>
          </ac:spMkLst>
        </pc:spChg>
        <pc:picChg chg="mod">
          <ac:chgData name="Jennifer Carpenter" userId="S::carpenterj@calaces.org::79ab88a5-d9b5-4a33-af75-aaeb7ae95c93" providerId="AD" clId="Web-{49CFDC20-1565-AC81-2AF4-D4BCC873F25D}" dt="2022-09-09T15:34:59.249" v="54" actId="1076"/>
          <ac:picMkLst>
            <pc:docMk/>
            <pc:sldMk cId="1817176523" sldId="256"/>
            <ac:picMk id="30" creationId="{37FFDA82-BDDC-446E-976A-513C70204D3A}"/>
          </ac:picMkLst>
        </pc:picChg>
      </pc:sldChg>
    </pc:docChg>
  </pc:docChgLst>
  <pc:docChgLst>
    <pc:chgData name="Mara Jennings" userId="09c187fe-31f9-400b-b36f-6135d44ccf45" providerId="ADAL" clId="{6AFBF76D-E8BD-434B-B925-D54F96CB4A66}"/>
    <pc:docChg chg="modSld">
      <pc:chgData name="Mara Jennings" userId="09c187fe-31f9-400b-b36f-6135d44ccf45" providerId="ADAL" clId="{6AFBF76D-E8BD-434B-B925-D54F96CB4A66}" dt="2022-09-12T18:47:19.011" v="5"/>
      <pc:docMkLst>
        <pc:docMk/>
      </pc:docMkLst>
      <pc:sldChg chg="modCm">
        <pc:chgData name="Mara Jennings" userId="09c187fe-31f9-400b-b36f-6135d44ccf45" providerId="ADAL" clId="{6AFBF76D-E8BD-434B-B925-D54F96CB4A66}" dt="2022-09-12T18:47:19.011" v="5"/>
        <pc:sldMkLst>
          <pc:docMk/>
          <pc:sldMk cId="1817176523" sldId="256"/>
        </pc:sldMkLst>
      </pc:sldChg>
    </pc:docChg>
  </pc:docChgLst>
  <pc:docChgLst>
    <pc:chgData name="Jennifer Carpenter" userId="S::carpenterj@calaces.org::79ab88a5-d9b5-4a33-af75-aaeb7ae95c93" providerId="AD" clId="Web-{E5193D1C-1C98-AA6A-F26E-5539F62D813D}"/>
    <pc:docChg chg="modSld">
      <pc:chgData name="Jennifer Carpenter" userId="S::carpenterj@calaces.org::79ab88a5-d9b5-4a33-af75-aaeb7ae95c93" providerId="AD" clId="Web-{E5193D1C-1C98-AA6A-F26E-5539F62D813D}" dt="2022-09-12T18:52:58.819" v="16" actId="1076"/>
      <pc:docMkLst>
        <pc:docMk/>
      </pc:docMkLst>
      <pc:sldChg chg="modSp">
        <pc:chgData name="Jennifer Carpenter" userId="S::carpenterj@calaces.org::79ab88a5-d9b5-4a33-af75-aaeb7ae95c93" providerId="AD" clId="Web-{E5193D1C-1C98-AA6A-F26E-5539F62D813D}" dt="2022-09-12T18:52:58.819" v="16" actId="1076"/>
        <pc:sldMkLst>
          <pc:docMk/>
          <pc:sldMk cId="1817176523" sldId="256"/>
        </pc:sldMkLst>
        <pc:spChg chg="mod">
          <ac:chgData name="Jennifer Carpenter" userId="S::carpenterj@calaces.org::79ab88a5-d9b5-4a33-af75-aaeb7ae95c93" providerId="AD" clId="Web-{E5193D1C-1C98-AA6A-F26E-5539F62D813D}" dt="2022-09-12T18:51:45.818" v="12" actId="20577"/>
          <ac:spMkLst>
            <pc:docMk/>
            <pc:sldMk cId="1817176523" sldId="256"/>
            <ac:spMk id="11" creationId="{AA4BF5B3-9631-4C20-9878-9F13D925112E}"/>
          </ac:spMkLst>
        </pc:spChg>
        <pc:spChg chg="mod">
          <ac:chgData name="Jennifer Carpenter" userId="S::carpenterj@calaces.org::79ab88a5-d9b5-4a33-af75-aaeb7ae95c93" providerId="AD" clId="Web-{E5193D1C-1C98-AA6A-F26E-5539F62D813D}" dt="2022-09-12T18:52:58.819" v="16" actId="1076"/>
          <ac:spMkLst>
            <pc:docMk/>
            <pc:sldMk cId="1817176523" sldId="256"/>
            <ac:spMk id="23" creationId="{04AD2069-CD72-4F9F-B590-4EC0768D4413}"/>
          </ac:spMkLst>
        </pc:spChg>
        <pc:spChg chg="mod">
          <ac:chgData name="Jennifer Carpenter" userId="S::carpenterj@calaces.org::79ab88a5-d9b5-4a33-af75-aaeb7ae95c93" providerId="AD" clId="Web-{E5193D1C-1C98-AA6A-F26E-5539F62D813D}" dt="2022-09-12T18:52:49.522" v="15" actId="1076"/>
          <ac:spMkLst>
            <pc:docMk/>
            <pc:sldMk cId="1817176523" sldId="256"/>
            <ac:spMk id="25" creationId="{AB2DB66B-7598-44B1-BC45-E6D263734FBD}"/>
          </ac:spMkLst>
        </pc:spChg>
      </pc:sldChg>
    </pc:docChg>
  </pc:docChgLst>
  <pc:docChgLst>
    <pc:chgData name="Jennifer Carpenter" userId="S::carpenterj@calaces.org::79ab88a5-d9b5-4a33-af75-aaeb7ae95c93" providerId="AD" clId="Web-{AA0C4139-4EAE-5943-C505-6EA6B28E3BDC}"/>
    <pc:docChg chg="modSld">
      <pc:chgData name="Jennifer Carpenter" userId="S::carpenterj@calaces.org::79ab88a5-d9b5-4a33-af75-aaeb7ae95c93" providerId="AD" clId="Web-{AA0C4139-4EAE-5943-C505-6EA6B28E3BDC}" dt="2022-09-09T04:30:44.048" v="23"/>
      <pc:docMkLst>
        <pc:docMk/>
      </pc:docMkLst>
      <pc:sldChg chg="modSp">
        <pc:chgData name="Jennifer Carpenter" userId="S::carpenterj@calaces.org::79ab88a5-d9b5-4a33-af75-aaeb7ae95c93" providerId="AD" clId="Web-{AA0C4139-4EAE-5943-C505-6EA6B28E3BDC}" dt="2022-09-09T04:30:44.048" v="23"/>
        <pc:sldMkLst>
          <pc:docMk/>
          <pc:sldMk cId="1817176523" sldId="256"/>
        </pc:sldMkLst>
        <pc:spChg chg="mod">
          <ac:chgData name="Jennifer Carpenter" userId="S::carpenterj@calaces.org::79ab88a5-d9b5-4a33-af75-aaeb7ae95c93" providerId="AD" clId="Web-{AA0C4139-4EAE-5943-C505-6EA6B28E3BDC}" dt="2022-09-09T04:30:33.157" v="7" actId="1076"/>
          <ac:spMkLst>
            <pc:docMk/>
            <pc:sldMk cId="1817176523" sldId="256"/>
            <ac:spMk id="4" creationId="{864D39EE-8498-484A-87A4-E2A58CDD0FD2}"/>
          </ac:spMkLst>
        </pc:spChg>
        <pc:spChg chg="mod">
          <ac:chgData name="Jennifer Carpenter" userId="S::carpenterj@calaces.org::79ab88a5-d9b5-4a33-af75-aaeb7ae95c93" providerId="AD" clId="Web-{AA0C4139-4EAE-5943-C505-6EA6B28E3BDC}" dt="2022-09-09T04:30:33.189" v="8" actId="1076"/>
          <ac:spMkLst>
            <pc:docMk/>
            <pc:sldMk cId="1817176523" sldId="256"/>
            <ac:spMk id="5" creationId="{7ABDDCA8-C08E-4102-AA03-30C933E283C7}"/>
          </ac:spMkLst>
        </pc:spChg>
        <pc:spChg chg="mod">
          <ac:chgData name="Jennifer Carpenter" userId="S::carpenterj@calaces.org::79ab88a5-d9b5-4a33-af75-aaeb7ae95c93" providerId="AD" clId="Web-{AA0C4139-4EAE-5943-C505-6EA6B28E3BDC}" dt="2022-09-09T04:30:33.220" v="9" actId="1076"/>
          <ac:spMkLst>
            <pc:docMk/>
            <pc:sldMk cId="1817176523" sldId="256"/>
            <ac:spMk id="6" creationId="{1CCAE3A1-618D-4172-92B3-64D25C02E756}"/>
          </ac:spMkLst>
        </pc:spChg>
        <pc:spChg chg="mod">
          <ac:chgData name="Jennifer Carpenter" userId="S::carpenterj@calaces.org::79ab88a5-d9b5-4a33-af75-aaeb7ae95c93" providerId="AD" clId="Web-{AA0C4139-4EAE-5943-C505-6EA6B28E3BDC}" dt="2022-09-09T04:30:33.251" v="10" actId="1076"/>
          <ac:spMkLst>
            <pc:docMk/>
            <pc:sldMk cId="1817176523" sldId="256"/>
            <ac:spMk id="7" creationId="{6BAE4CB8-68BF-4571-98D5-1B5FC3A458D0}"/>
          </ac:spMkLst>
        </pc:spChg>
        <pc:spChg chg="mod">
          <ac:chgData name="Jennifer Carpenter" userId="S::carpenterj@calaces.org::79ab88a5-d9b5-4a33-af75-aaeb7ae95c93" providerId="AD" clId="Web-{AA0C4139-4EAE-5943-C505-6EA6B28E3BDC}" dt="2022-09-09T04:30:33.282" v="11" actId="1076"/>
          <ac:spMkLst>
            <pc:docMk/>
            <pc:sldMk cId="1817176523" sldId="256"/>
            <ac:spMk id="8" creationId="{455E7146-59DF-45A4-A142-84D7C47ABE77}"/>
          </ac:spMkLst>
        </pc:spChg>
        <pc:spChg chg="mod">
          <ac:chgData name="Jennifer Carpenter" userId="S::carpenterj@calaces.org::79ab88a5-d9b5-4a33-af75-aaeb7ae95c93" providerId="AD" clId="Web-{AA0C4139-4EAE-5943-C505-6EA6B28E3BDC}" dt="2022-09-09T04:30:33.314" v="12" actId="1076"/>
          <ac:spMkLst>
            <pc:docMk/>
            <pc:sldMk cId="1817176523" sldId="256"/>
            <ac:spMk id="10" creationId="{0DF8BC73-CC7E-49C7-9A94-288842F7EA17}"/>
          </ac:spMkLst>
        </pc:spChg>
        <pc:spChg chg="mod">
          <ac:chgData name="Jennifer Carpenter" userId="S::carpenterj@calaces.org::79ab88a5-d9b5-4a33-af75-aaeb7ae95c93" providerId="AD" clId="Web-{AA0C4139-4EAE-5943-C505-6EA6B28E3BDC}" dt="2022-09-09T04:30:33.626" v="22" actId="1076"/>
          <ac:spMkLst>
            <pc:docMk/>
            <pc:sldMk cId="1817176523" sldId="256"/>
            <ac:spMk id="11" creationId="{AA4BF5B3-9631-4C20-9878-9F13D925112E}"/>
          </ac:spMkLst>
        </pc:spChg>
        <pc:spChg chg="mod">
          <ac:chgData name="Jennifer Carpenter" userId="S::carpenterj@calaces.org::79ab88a5-d9b5-4a33-af75-aaeb7ae95c93" providerId="AD" clId="Web-{AA0C4139-4EAE-5943-C505-6EA6B28E3BDC}" dt="2022-09-09T04:30:44.048" v="23"/>
          <ac:spMkLst>
            <pc:docMk/>
            <pc:sldMk cId="1817176523" sldId="256"/>
            <ac:spMk id="12" creationId="{4FFD52D2-3FF3-4582-B869-C1B2F5CDBA87}"/>
          </ac:spMkLst>
        </pc:spChg>
        <pc:spChg chg="mod">
          <ac:chgData name="Jennifer Carpenter" userId="S::carpenterj@calaces.org::79ab88a5-d9b5-4a33-af75-aaeb7ae95c93" providerId="AD" clId="Web-{AA0C4139-4EAE-5943-C505-6EA6B28E3BDC}" dt="2022-09-09T04:30:33.407" v="14" actId="1076"/>
          <ac:spMkLst>
            <pc:docMk/>
            <pc:sldMk cId="1817176523" sldId="256"/>
            <ac:spMk id="15" creationId="{00CF64FA-F4B9-4CCF-9BC5-8732D18CAB48}"/>
          </ac:spMkLst>
        </pc:spChg>
        <pc:spChg chg="mod">
          <ac:chgData name="Jennifer Carpenter" userId="S::carpenterj@calaces.org::79ab88a5-d9b5-4a33-af75-aaeb7ae95c93" providerId="AD" clId="Web-{AA0C4139-4EAE-5943-C505-6EA6B28E3BDC}" dt="2022-09-09T04:30:33.423" v="15" actId="1076"/>
          <ac:spMkLst>
            <pc:docMk/>
            <pc:sldMk cId="1817176523" sldId="256"/>
            <ac:spMk id="17" creationId="{B11D33E3-7059-463E-9421-FC126F6F5FD7}"/>
          </ac:spMkLst>
        </pc:spChg>
        <pc:spChg chg="mod">
          <ac:chgData name="Jennifer Carpenter" userId="S::carpenterj@calaces.org::79ab88a5-d9b5-4a33-af75-aaeb7ae95c93" providerId="AD" clId="Web-{AA0C4139-4EAE-5943-C505-6EA6B28E3BDC}" dt="2022-09-09T04:30:33.454" v="16" actId="1076"/>
          <ac:spMkLst>
            <pc:docMk/>
            <pc:sldMk cId="1817176523" sldId="256"/>
            <ac:spMk id="18" creationId="{27EF6F01-5AF1-49B0-A961-491FAD35C362}"/>
          </ac:spMkLst>
        </pc:spChg>
        <pc:spChg chg="mod">
          <ac:chgData name="Jennifer Carpenter" userId="S::carpenterj@calaces.org::79ab88a5-d9b5-4a33-af75-aaeb7ae95c93" providerId="AD" clId="Web-{AA0C4139-4EAE-5943-C505-6EA6B28E3BDC}" dt="2022-09-09T04:30:33.486" v="17" actId="1076"/>
          <ac:spMkLst>
            <pc:docMk/>
            <pc:sldMk cId="1817176523" sldId="256"/>
            <ac:spMk id="21" creationId="{6EC479C8-037D-4C06-9758-A1F857264D10}"/>
          </ac:spMkLst>
        </pc:spChg>
        <pc:spChg chg="mod">
          <ac:chgData name="Jennifer Carpenter" userId="S::carpenterj@calaces.org::79ab88a5-d9b5-4a33-af75-aaeb7ae95c93" providerId="AD" clId="Web-{AA0C4139-4EAE-5943-C505-6EA6B28E3BDC}" dt="2022-09-09T04:30:33.517" v="18" actId="1076"/>
          <ac:spMkLst>
            <pc:docMk/>
            <pc:sldMk cId="1817176523" sldId="256"/>
            <ac:spMk id="23" creationId="{04AD2069-CD72-4F9F-B590-4EC0768D4413}"/>
          </ac:spMkLst>
        </pc:spChg>
        <pc:spChg chg="mod">
          <ac:chgData name="Jennifer Carpenter" userId="S::carpenterj@calaces.org::79ab88a5-d9b5-4a33-af75-aaeb7ae95c93" providerId="AD" clId="Web-{AA0C4139-4EAE-5943-C505-6EA6B28E3BDC}" dt="2022-09-09T04:30:33.548" v="19" actId="1076"/>
          <ac:spMkLst>
            <pc:docMk/>
            <pc:sldMk cId="1817176523" sldId="256"/>
            <ac:spMk id="24" creationId="{D15BC76B-2C4F-4E7D-8CA4-A8AB9C032A20}"/>
          </ac:spMkLst>
        </pc:spChg>
        <pc:spChg chg="mod">
          <ac:chgData name="Jennifer Carpenter" userId="S::carpenterj@calaces.org::79ab88a5-d9b5-4a33-af75-aaeb7ae95c93" providerId="AD" clId="Web-{AA0C4139-4EAE-5943-C505-6EA6B28E3BDC}" dt="2022-09-09T04:30:33.579" v="20" actId="1076"/>
          <ac:spMkLst>
            <pc:docMk/>
            <pc:sldMk cId="1817176523" sldId="256"/>
            <ac:spMk id="25" creationId="{AB2DB66B-7598-44B1-BC45-E6D263734FBD}"/>
          </ac:spMkLst>
        </pc:spChg>
        <pc:spChg chg="mod">
          <ac:chgData name="Jennifer Carpenter" userId="S::carpenterj@calaces.org::79ab88a5-d9b5-4a33-af75-aaeb7ae95c93" providerId="AD" clId="Web-{AA0C4139-4EAE-5943-C505-6EA6B28E3BDC}" dt="2022-09-09T04:29:25.266" v="3" actId="1076"/>
          <ac:spMkLst>
            <pc:docMk/>
            <pc:sldMk cId="1817176523" sldId="256"/>
            <ac:spMk id="27" creationId="{D3872952-C31F-4F99-82AC-EC298613DD3F}"/>
          </ac:spMkLst>
        </pc:spChg>
        <pc:picChg chg="mod">
          <ac:chgData name="Jennifer Carpenter" userId="S::carpenterj@calaces.org::79ab88a5-d9b5-4a33-af75-aaeb7ae95c93" providerId="AD" clId="Web-{AA0C4139-4EAE-5943-C505-6EA6B28E3BDC}" dt="2022-09-09T04:30:33.376" v="13" actId="1076"/>
          <ac:picMkLst>
            <pc:docMk/>
            <pc:sldMk cId="1817176523" sldId="256"/>
            <ac:picMk id="1026" creationId="{77E9FDB4-0C87-4CD8-B433-8433AD75B4EB}"/>
          </ac:picMkLst>
        </pc:picChg>
      </pc:sldChg>
    </pc:docChg>
  </pc:docChgLst>
  <pc:docChgLst>
    <pc:chgData name="Cathryn" userId="cd73c077-6690-4a84-befc-7695b0aab926" providerId="ADAL" clId="{9816ABEB-8953-478C-A9F2-1466256070B7}"/>
    <pc:docChg chg="custSel modSld">
      <pc:chgData name="Cathryn" userId="cd73c077-6690-4a84-befc-7695b0aab926" providerId="ADAL" clId="{9816ABEB-8953-478C-A9F2-1466256070B7}" dt="2022-09-09T13:16:14.718" v="31" actId="5900"/>
      <pc:docMkLst>
        <pc:docMk/>
      </pc:docMkLst>
      <pc:sldChg chg="modSp mod addCm delCm modCm">
        <pc:chgData name="Cathryn" userId="cd73c077-6690-4a84-befc-7695b0aab926" providerId="ADAL" clId="{9816ABEB-8953-478C-A9F2-1466256070B7}" dt="2022-09-09T13:16:14.718" v="31" actId="5900"/>
        <pc:sldMkLst>
          <pc:docMk/>
          <pc:sldMk cId="1817176523" sldId="256"/>
        </pc:sldMkLst>
        <pc:spChg chg="mod">
          <ac:chgData name="Cathryn" userId="cd73c077-6690-4a84-befc-7695b0aab926" providerId="ADAL" clId="{9816ABEB-8953-478C-A9F2-1466256070B7}" dt="2022-09-09T13:14:57.684" v="10" actId="2711"/>
          <ac:spMkLst>
            <pc:docMk/>
            <pc:sldMk cId="1817176523" sldId="256"/>
            <ac:spMk id="12" creationId="{4FFD52D2-3FF3-4582-B869-C1B2F5CDBA87}"/>
          </ac:spMkLst>
        </pc:spChg>
        <pc:spChg chg="mod">
          <ac:chgData name="Cathryn" userId="cd73c077-6690-4a84-befc-7695b0aab926" providerId="ADAL" clId="{9816ABEB-8953-478C-A9F2-1466256070B7}" dt="2022-09-09T13:14:28.519" v="7" actId="20577"/>
          <ac:spMkLst>
            <pc:docMk/>
            <pc:sldMk cId="1817176523" sldId="256"/>
            <ac:spMk id="18" creationId="{27EF6F01-5AF1-49B0-A961-491FAD35C362}"/>
          </ac:spMkLst>
        </pc:spChg>
        <pc:spChg chg="mod">
          <ac:chgData name="Cathryn" userId="cd73c077-6690-4a84-befc-7695b0aab926" providerId="ADAL" clId="{9816ABEB-8953-478C-A9F2-1466256070B7}" dt="2022-09-09T13:15:36.615" v="30" actId="313"/>
          <ac:spMkLst>
            <pc:docMk/>
            <pc:sldMk cId="1817176523" sldId="256"/>
            <ac:spMk id="21" creationId="{6EC479C8-037D-4C06-9758-A1F857264D10}"/>
          </ac:spMkLst>
        </pc:spChg>
      </pc:sldChg>
    </pc:docChg>
  </pc:docChgLst>
  <pc:docChgLst>
    <pc:chgData name="Jennifer Carpenter" userId="S::carpenterj@calaces.org::79ab88a5-d9b5-4a33-af75-aaeb7ae95c93" providerId="AD" clId="Web-{13761B6E-1C52-2240-20A1-D875A24CF82D}"/>
    <pc:docChg chg="modSld">
      <pc:chgData name="Jennifer Carpenter" userId="S::carpenterj@calaces.org::79ab88a5-d9b5-4a33-af75-aaeb7ae95c93" providerId="AD" clId="Web-{13761B6E-1C52-2240-20A1-D875A24CF82D}" dt="2022-09-12T15:20:46.204" v="44" actId="1076"/>
      <pc:docMkLst>
        <pc:docMk/>
      </pc:docMkLst>
      <pc:sldChg chg="addSp modSp addCm">
        <pc:chgData name="Jennifer Carpenter" userId="S::carpenterj@calaces.org::79ab88a5-d9b5-4a33-af75-aaeb7ae95c93" providerId="AD" clId="Web-{13761B6E-1C52-2240-20A1-D875A24CF82D}" dt="2022-09-12T15:20:46.204" v="44" actId="1076"/>
        <pc:sldMkLst>
          <pc:docMk/>
          <pc:sldMk cId="1817176523" sldId="256"/>
        </pc:sldMkLst>
        <pc:spChg chg="mod">
          <ac:chgData name="Jennifer Carpenter" userId="S::carpenterj@calaces.org::79ab88a5-d9b5-4a33-af75-aaeb7ae95c93" providerId="AD" clId="Web-{13761B6E-1C52-2240-20A1-D875A24CF82D}" dt="2022-09-12T15:20:46.204" v="44" actId="1076"/>
          <ac:spMkLst>
            <pc:docMk/>
            <pc:sldMk cId="1817176523" sldId="256"/>
            <ac:spMk id="2" creationId="{2789EF64-89FF-D206-24AC-F91700BFAF4C}"/>
          </ac:spMkLst>
        </pc:spChg>
        <pc:spChg chg="add mod">
          <ac:chgData name="Jennifer Carpenter" userId="S::carpenterj@calaces.org::79ab88a5-d9b5-4a33-af75-aaeb7ae95c93" providerId="AD" clId="Web-{13761B6E-1C52-2240-20A1-D875A24CF82D}" dt="2022-09-12T15:20:05.188" v="39" actId="1076"/>
          <ac:spMkLst>
            <pc:docMk/>
            <pc:sldMk cId="1817176523" sldId="256"/>
            <ac:spMk id="3" creationId="{91EBA935-F816-9A5B-36A6-F22137F8F61A}"/>
          </ac:spMkLst>
        </pc:spChg>
        <pc:spChg chg="mod">
          <ac:chgData name="Jennifer Carpenter" userId="S::carpenterj@calaces.org::79ab88a5-d9b5-4a33-af75-aaeb7ae95c93" providerId="AD" clId="Web-{13761B6E-1C52-2240-20A1-D875A24CF82D}" dt="2022-09-12T15:19:59.469" v="38" actId="1076"/>
          <ac:spMkLst>
            <pc:docMk/>
            <pc:sldMk cId="1817176523" sldId="256"/>
            <ac:spMk id="18" creationId="{27EF6F01-5AF1-49B0-A961-491FAD35C362}"/>
          </ac:spMkLst>
        </pc:spChg>
        <pc:spChg chg="mod">
          <ac:chgData name="Jennifer Carpenter" userId="S::carpenterj@calaces.org::79ab88a5-d9b5-4a33-af75-aaeb7ae95c93" providerId="AD" clId="Web-{13761B6E-1C52-2240-20A1-D875A24CF82D}" dt="2022-09-12T15:20:16.407" v="42" actId="1076"/>
          <ac:spMkLst>
            <pc:docMk/>
            <pc:sldMk cId="1817176523" sldId="256"/>
            <ac:spMk id="21" creationId="{6EC479C8-037D-4C06-9758-A1F857264D10}"/>
          </ac:spMkLst>
        </pc:spChg>
        <pc:spChg chg="mod">
          <ac:chgData name="Jennifer Carpenter" userId="S::carpenterj@calaces.org::79ab88a5-d9b5-4a33-af75-aaeb7ae95c93" providerId="AD" clId="Web-{13761B6E-1C52-2240-20A1-D875A24CF82D}" dt="2022-09-12T15:20:16.360" v="40" actId="1076"/>
          <ac:spMkLst>
            <pc:docMk/>
            <pc:sldMk cId="1817176523" sldId="256"/>
            <ac:spMk id="23" creationId="{04AD2069-CD72-4F9F-B590-4EC0768D4413}"/>
          </ac:spMkLst>
        </pc:spChg>
        <pc:spChg chg="mod">
          <ac:chgData name="Jennifer Carpenter" userId="S::carpenterj@calaces.org::79ab88a5-d9b5-4a33-af75-aaeb7ae95c93" providerId="AD" clId="Web-{13761B6E-1C52-2240-20A1-D875A24CF82D}" dt="2022-09-12T15:20:16.422" v="43" actId="1076"/>
          <ac:spMkLst>
            <pc:docMk/>
            <pc:sldMk cId="1817176523" sldId="256"/>
            <ac:spMk id="24" creationId="{D15BC76B-2C4F-4E7D-8CA4-A8AB9C032A20}"/>
          </ac:spMkLst>
        </pc:spChg>
        <pc:spChg chg="mod">
          <ac:chgData name="Jennifer Carpenter" userId="S::carpenterj@calaces.org::79ab88a5-d9b5-4a33-af75-aaeb7ae95c93" providerId="AD" clId="Web-{13761B6E-1C52-2240-20A1-D875A24CF82D}" dt="2022-09-12T15:20:16.376" v="41" actId="1076"/>
          <ac:spMkLst>
            <pc:docMk/>
            <pc:sldMk cId="1817176523" sldId="256"/>
            <ac:spMk id="25" creationId="{AB2DB66B-7598-44B1-BC45-E6D263734FB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6BB2-249B-4527-83D8-76830B38D8BA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1D814-5F4C-48CC-B18D-087C9622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685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6BB2-249B-4527-83D8-76830B38D8BA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1D814-5F4C-48CC-B18D-087C9622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709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6BB2-249B-4527-83D8-76830B38D8BA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1D814-5F4C-48CC-B18D-087C9622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448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6BB2-249B-4527-83D8-76830B38D8BA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1D814-5F4C-48CC-B18D-087C9622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606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6BB2-249B-4527-83D8-76830B38D8BA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1D814-5F4C-48CC-B18D-087C9622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151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6BB2-249B-4527-83D8-76830B38D8BA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1D814-5F4C-48CC-B18D-087C9622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69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6BB2-249B-4527-83D8-76830B38D8BA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1D814-5F4C-48CC-B18D-087C9622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731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6BB2-249B-4527-83D8-76830B38D8BA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1D814-5F4C-48CC-B18D-087C9622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28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6BB2-249B-4527-83D8-76830B38D8BA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1D814-5F4C-48CC-B18D-087C9622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12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6BB2-249B-4527-83D8-76830B38D8BA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1D814-5F4C-48CC-B18D-087C9622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438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6BB2-249B-4527-83D8-76830B38D8BA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1D814-5F4C-48CC-B18D-087C9622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297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16BB2-249B-4527-83D8-76830B38D8BA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1D814-5F4C-48CC-B18D-087C9622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178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eb.calsaws.net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64D39EE-8498-484A-87A4-E2A58CDD0FD2}"/>
              </a:ext>
            </a:extLst>
          </p:cNvPr>
          <p:cNvSpPr/>
          <p:nvPr/>
        </p:nvSpPr>
        <p:spPr>
          <a:xfrm>
            <a:off x="150828" y="803601"/>
            <a:ext cx="4819254" cy="5590095"/>
          </a:xfrm>
          <a:prstGeom prst="roundRect">
            <a:avLst/>
          </a:prstGeom>
          <a:noFill/>
          <a:ln w="57150">
            <a:solidFill>
              <a:srgbClr val="5F86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ABDDCA8-C08E-4102-AA03-30C933E283C7}"/>
              </a:ext>
            </a:extLst>
          </p:cNvPr>
          <p:cNvSpPr/>
          <p:nvPr/>
        </p:nvSpPr>
        <p:spPr>
          <a:xfrm>
            <a:off x="5137609" y="831882"/>
            <a:ext cx="3855563" cy="1892672"/>
          </a:xfrm>
          <a:prstGeom prst="roundRect">
            <a:avLst/>
          </a:prstGeom>
          <a:noFill/>
          <a:ln w="57150">
            <a:solidFill>
              <a:srgbClr val="34B0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CCAE3A1-618D-4172-92B3-64D25C02E756}"/>
              </a:ext>
            </a:extLst>
          </p:cNvPr>
          <p:cNvSpPr/>
          <p:nvPr/>
        </p:nvSpPr>
        <p:spPr>
          <a:xfrm>
            <a:off x="5137609" y="2983792"/>
            <a:ext cx="3855563" cy="3409904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AE4CB8-68BF-4571-98D5-1B5FC3A458D0}"/>
              </a:ext>
            </a:extLst>
          </p:cNvPr>
          <p:cNvSpPr/>
          <p:nvPr/>
        </p:nvSpPr>
        <p:spPr>
          <a:xfrm>
            <a:off x="1278718" y="514065"/>
            <a:ext cx="2450969" cy="5531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>
                <a:solidFill>
                  <a:srgbClr val="5F86CD"/>
                </a:solidFill>
                <a:latin typeface="Century Gothic" panose="020B0502020202020204" pitchFamily="34" charset="0"/>
              </a:rPr>
              <a:t>First-Time Login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55E7146-59DF-45A4-A142-84D7C47ABE77}"/>
              </a:ext>
            </a:extLst>
          </p:cNvPr>
          <p:cNvSpPr/>
          <p:nvPr/>
        </p:nvSpPr>
        <p:spPr>
          <a:xfrm>
            <a:off x="5907831" y="589863"/>
            <a:ext cx="2375554" cy="4619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>
                <a:solidFill>
                  <a:srgbClr val="34B0BA"/>
                </a:solidFill>
                <a:latin typeface="Century Gothic" panose="020B0502020202020204" pitchFamily="34" charset="0"/>
              </a:rPr>
              <a:t>Ongoing Logins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DF8BC73-CC7E-49C7-9A94-288842F7EA17}"/>
              </a:ext>
            </a:extLst>
          </p:cNvPr>
          <p:cNvSpPr/>
          <p:nvPr/>
        </p:nvSpPr>
        <p:spPr>
          <a:xfrm>
            <a:off x="5495824" y="2811004"/>
            <a:ext cx="3026005" cy="2965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rgbClr val="FFC000"/>
                </a:solidFill>
                <a:latin typeface="Century Gothic" panose="020B0502020202020204" pitchFamily="34" charset="0"/>
              </a:rPr>
              <a:t>Password Troubleshooting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A4BF5B3-9631-4C20-9878-9F13D925112E}"/>
              </a:ext>
            </a:extLst>
          </p:cNvPr>
          <p:cNvSpPr txBox="1"/>
          <p:nvPr/>
        </p:nvSpPr>
        <p:spPr>
          <a:xfrm>
            <a:off x="424208" y="1056012"/>
            <a:ext cx="4489593" cy="21390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>
                <a:solidFill>
                  <a:srgbClr val="5F86CD"/>
                </a:solidFill>
                <a:latin typeface="Century Gothic"/>
              </a:rPr>
              <a:t>If this is your first-time logging into </a:t>
            </a:r>
            <a:r>
              <a:rPr lang="en-US" sz="1400" b="1" err="1">
                <a:solidFill>
                  <a:srgbClr val="5F86CD"/>
                </a:solidFill>
                <a:latin typeface="Century Gothic"/>
              </a:rPr>
              <a:t>CalSAWS</a:t>
            </a:r>
            <a:r>
              <a:rPr lang="en-US" sz="1400" b="1">
                <a:solidFill>
                  <a:srgbClr val="5F86CD"/>
                </a:solidFill>
                <a:latin typeface="Century Gothic"/>
              </a:rPr>
              <a:t>, follow the instructions on the Login Page:</a:t>
            </a:r>
            <a:endParaRPr lang="en-US" sz="1200">
              <a:solidFill>
                <a:srgbClr val="5F86CD"/>
              </a:solidFill>
              <a:latin typeface="Century Gothic" panose="020B0502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200">
                <a:latin typeface="Century Gothic"/>
              </a:rPr>
              <a:t>Enter your username (your County email) and </a:t>
            </a:r>
            <a:r>
              <a:rPr lang="en-US" sz="1200" err="1">
                <a:latin typeface="Century Gothic"/>
              </a:rPr>
              <a:t>CalSAWS</a:t>
            </a:r>
            <a:r>
              <a:rPr lang="en-US" sz="1200">
                <a:latin typeface="Century Gothic"/>
              </a:rPr>
              <a:t> password.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>
                <a:latin typeface="Century Gothic"/>
              </a:rPr>
              <a:t>If you have previously accessed LMS, your username and password will be the same ones used for LMS.</a:t>
            </a:r>
          </a:p>
          <a:p>
            <a:pPr marL="171450" indent="-17145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>
                <a:effectLst/>
                <a:latin typeface="Century Gothic"/>
                <a:ea typeface="Calibri" panose="020F0502020204030204" pitchFamily="34" charset="0"/>
                <a:cs typeface="Arial"/>
              </a:rPr>
              <a:t>If you forget your password, click the “Forgot P</a:t>
            </a:r>
            <a:r>
              <a:rPr lang="en-US" sz="1200">
                <a:latin typeface="Century Gothic"/>
                <a:ea typeface="Calibri" panose="020F0502020204030204" pitchFamily="34" charset="0"/>
                <a:cs typeface="Arial"/>
              </a:rPr>
              <a:t>assword” link after your </a:t>
            </a:r>
            <a:r>
              <a:rPr lang="en-US" sz="1200" err="1">
                <a:latin typeface="Century Gothic"/>
                <a:ea typeface="Calibri" panose="020F0502020204030204" pitchFamily="34" charset="0"/>
                <a:cs typeface="Arial"/>
              </a:rPr>
              <a:t>CalSAWS</a:t>
            </a:r>
            <a:r>
              <a:rPr lang="en-US" sz="1200">
                <a:latin typeface="Century Gothic"/>
                <a:ea typeface="Calibri" panose="020F0502020204030204" pitchFamily="34" charset="0"/>
                <a:cs typeface="Arial"/>
              </a:rPr>
              <a:t> credentials have been created.</a:t>
            </a:r>
            <a:endParaRPr lang="en-US" sz="1200">
              <a:effectLst/>
              <a:latin typeface="Century Gothic"/>
              <a:ea typeface="Calibri" panose="020F0502020204030204" pitchFamily="34" charset="0"/>
              <a:cs typeface="Arial"/>
            </a:endParaRPr>
          </a:p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FD52D2-3FF3-4582-B869-C1B2F5CDBA87}"/>
              </a:ext>
            </a:extLst>
          </p:cNvPr>
          <p:cNvSpPr txBox="1"/>
          <p:nvPr/>
        </p:nvSpPr>
        <p:spPr>
          <a:xfrm>
            <a:off x="1366883" y="5971725"/>
            <a:ext cx="29108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i="0" u="none" strike="noStrike">
                <a:solidFill>
                  <a:srgbClr val="4F52B2"/>
                </a:solidFill>
                <a:effectLst/>
                <a:latin typeface="Century Gothic" panose="020B0502020202020204" pitchFamily="34" charset="0"/>
                <a:hlinkClick r:id="rId2" tooltip="https://web.calsaws.net/"/>
              </a:rPr>
              <a:t>https://web.calsaws.net/</a:t>
            </a:r>
            <a:endParaRPr lang="en-US" sz="1600">
              <a:latin typeface="Century Gothic" panose="020B0502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7E9FDB4-0C87-4CD8-B433-8433AD75B4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91" y="3153953"/>
            <a:ext cx="3592422" cy="260263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0CF64FA-F4B9-4CCF-9BC5-8732D18CAB48}"/>
              </a:ext>
            </a:extLst>
          </p:cNvPr>
          <p:cNvSpPr txBox="1"/>
          <p:nvPr/>
        </p:nvSpPr>
        <p:spPr>
          <a:xfrm>
            <a:off x="5297863" y="978788"/>
            <a:ext cx="342192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1">
                <a:solidFill>
                  <a:srgbClr val="34B0BA"/>
                </a:solidFill>
                <a:latin typeface="Century Gothic" panose="020B0502020202020204" pitchFamily="34" charset="0"/>
              </a:rPr>
              <a:t>Once you have logged into CalSAWS or LMS, follow the instructions on the Login Page: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11D33E3-7059-463E-9421-FC126F6F5FD7}"/>
              </a:ext>
            </a:extLst>
          </p:cNvPr>
          <p:cNvSpPr txBox="1"/>
          <p:nvPr/>
        </p:nvSpPr>
        <p:spPr>
          <a:xfrm>
            <a:off x="5299702" y="1664786"/>
            <a:ext cx="3443116" cy="944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sz="1200">
                <a:latin typeface="Century Gothic"/>
                <a:ea typeface="Calibri" panose="020F0502020204030204" pitchFamily="34" charset="0"/>
                <a:cs typeface="Arial"/>
              </a:rPr>
              <a:t>U</a:t>
            </a:r>
            <a:r>
              <a:rPr lang="en-US" sz="1200">
                <a:effectLst/>
                <a:latin typeface="Century Gothic"/>
                <a:ea typeface="Calibri" panose="020F0502020204030204" pitchFamily="34" charset="0"/>
                <a:cs typeface="Arial"/>
              </a:rPr>
              <a:t>se your CalSAWS Credentials to login.</a:t>
            </a:r>
            <a:r>
              <a:rPr lang="en-US" sz="1200">
                <a:latin typeface="Century Gothic"/>
                <a:ea typeface="Calibri" panose="020F0502020204030204" pitchFamily="34" charset="0"/>
                <a:cs typeface="Arial"/>
              </a:rPr>
              <a:t> </a:t>
            </a:r>
            <a:endParaRPr lang="en-US" sz="1200">
              <a:latin typeface="Century Gothic" panose="020B0502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sz="1200" b="1">
                <a:latin typeface="Century Gothic"/>
                <a:ea typeface="Calibri" panose="020F0502020204030204" pitchFamily="34" charset="0"/>
                <a:cs typeface="Arial"/>
              </a:rPr>
              <a:t>Tip: </a:t>
            </a:r>
            <a:r>
              <a:rPr lang="en-US" sz="1200">
                <a:effectLst/>
                <a:latin typeface="Century Gothic"/>
                <a:ea typeface="Calibri" panose="020F0502020204030204" pitchFamily="34" charset="0"/>
                <a:cs typeface="Arial"/>
              </a:rPr>
              <a:t>Remember to use your CalSAWS password. This may not match your previous CalWIN </a:t>
            </a:r>
            <a:r>
              <a:rPr lang="en-US" sz="1200">
                <a:latin typeface="Century Gothic"/>
                <a:ea typeface="Calibri" panose="020F0502020204030204" pitchFamily="34" charset="0"/>
                <a:cs typeface="Arial"/>
              </a:rPr>
              <a:t>password.</a:t>
            </a:r>
            <a:endParaRPr lang="en-US" sz="1200">
              <a:effectLst/>
              <a:latin typeface="Century Gothic"/>
              <a:ea typeface="Calibri" panose="020F0502020204030204" pitchFamily="34" charset="0"/>
              <a:cs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EF6F01-5AF1-49B0-A961-491FAD35C362}"/>
              </a:ext>
            </a:extLst>
          </p:cNvPr>
          <p:cNvSpPr txBox="1"/>
          <p:nvPr/>
        </p:nvSpPr>
        <p:spPr>
          <a:xfrm>
            <a:off x="5374876" y="5525862"/>
            <a:ext cx="3652671" cy="57708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</a:pPr>
            <a:r>
              <a:rPr lang="en-US" sz="1050">
                <a:latin typeface="Century Gothic"/>
                <a:ea typeface="Calibri" panose="020F0502020204030204" pitchFamily="34" charset="0"/>
                <a:cs typeface="Arial"/>
              </a:rPr>
              <a:t>If</a:t>
            </a:r>
            <a:r>
              <a:rPr lang="en-US" sz="1050">
                <a:effectLst/>
                <a:latin typeface="Century Gothic"/>
                <a:ea typeface="Calibri" panose="020F0502020204030204" pitchFamily="34" charset="0"/>
                <a:cs typeface="Arial"/>
              </a:rPr>
              <a:t> you forget your password, click the “Forgot P</a:t>
            </a:r>
            <a:r>
              <a:rPr lang="en-US" sz="1050">
                <a:latin typeface="Century Gothic"/>
                <a:ea typeface="Calibri" panose="020F0502020204030204" pitchFamily="34" charset="0"/>
                <a:cs typeface="Arial"/>
              </a:rPr>
              <a:t>assword” link after your CalSAWS credentials have been created.</a:t>
            </a:r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EC479C8-037D-4C06-9758-A1F857264D10}"/>
              </a:ext>
            </a:extLst>
          </p:cNvPr>
          <p:cNvSpPr txBox="1"/>
          <p:nvPr/>
        </p:nvSpPr>
        <p:spPr>
          <a:xfrm>
            <a:off x="5250373" y="3519396"/>
            <a:ext cx="1810765" cy="170816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050">
                <a:latin typeface="Century Gothic"/>
                <a:ea typeface="Calibri" panose="020F0502020204030204" pitchFamily="34" charset="0"/>
                <a:cs typeface="Arial"/>
              </a:rPr>
              <a:t>Your password will </a:t>
            </a:r>
            <a:r>
              <a:rPr lang="en-US" sz="1050">
                <a:effectLst/>
                <a:latin typeface="Century Gothic"/>
                <a:ea typeface="Calibri" panose="020F0502020204030204" pitchFamily="34" charset="0"/>
                <a:cs typeface="Arial"/>
              </a:rPr>
              <a:t>become </a:t>
            </a:r>
            <a:r>
              <a:rPr lang="en-US" sz="1050" b="1">
                <a:effectLst/>
                <a:latin typeface="Century Gothic"/>
                <a:ea typeface="Calibri" panose="020F0502020204030204" pitchFamily="34" charset="0"/>
                <a:cs typeface="Arial"/>
              </a:rPr>
              <a:t>Inactive</a:t>
            </a:r>
            <a:r>
              <a:rPr lang="en-US" sz="1050">
                <a:effectLst/>
                <a:latin typeface="Century Gothic"/>
                <a:ea typeface="Calibri" panose="020F0502020204030204" pitchFamily="34" charset="0"/>
                <a:cs typeface="Arial"/>
              </a:rPr>
              <a:t> if you have not logged into CalSAWS within 60 days of account activation. You will have to go through your County Help Desk to re-activate your account and reset your password.</a:t>
            </a:r>
            <a:endParaRPr lang="en-US" sz="1050">
              <a:effectLst/>
              <a:latin typeface="Century Gothic" panose="020B0502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04AD2069-CD72-4F9F-B590-4EC0768D4413}"/>
              </a:ext>
            </a:extLst>
          </p:cNvPr>
          <p:cNvSpPr txBox="1">
            <a:spLocks/>
          </p:cNvSpPr>
          <p:nvPr/>
        </p:nvSpPr>
        <p:spPr>
          <a:xfrm>
            <a:off x="5217392" y="3235522"/>
            <a:ext cx="1842997" cy="320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>
                <a:solidFill>
                  <a:srgbClr val="FFC000"/>
                </a:solidFill>
                <a:latin typeface="Century Gothic"/>
              </a:rPr>
              <a:t>Inactive Account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15BC76B-2C4F-4E7D-8CA4-A8AB9C032A20}"/>
              </a:ext>
            </a:extLst>
          </p:cNvPr>
          <p:cNvSpPr txBox="1"/>
          <p:nvPr/>
        </p:nvSpPr>
        <p:spPr>
          <a:xfrm>
            <a:off x="7101705" y="3526090"/>
            <a:ext cx="1682317" cy="163474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050">
                <a:latin typeface="Century Gothic"/>
                <a:ea typeface="Calibri" panose="020F0502020204030204" pitchFamily="34" charset="0"/>
                <a:cs typeface="Arial"/>
              </a:rPr>
              <a:t>Your password will </a:t>
            </a:r>
            <a:r>
              <a:rPr lang="en-US" sz="1050" b="1">
                <a:effectLst/>
                <a:latin typeface="Century Gothic"/>
                <a:ea typeface="Calibri" panose="020F0502020204030204" pitchFamily="34" charset="0"/>
                <a:cs typeface="Arial"/>
              </a:rPr>
              <a:t>Expire</a:t>
            </a:r>
            <a:r>
              <a:rPr lang="en-US" sz="1050">
                <a:effectLst/>
                <a:latin typeface="Century Gothic"/>
                <a:ea typeface="Calibri" panose="020F0502020204030204" pitchFamily="34" charset="0"/>
                <a:cs typeface="Arial"/>
              </a:rPr>
              <a:t> if it is not updated every 60 Days.</a:t>
            </a:r>
            <a:r>
              <a:rPr lang="en-US" sz="1050">
                <a:latin typeface="Century Gothic"/>
                <a:ea typeface="Calibri" panose="020F0502020204030204" pitchFamily="34" charset="0"/>
                <a:cs typeface="Arial"/>
              </a:rPr>
              <a:t> You will receive an email notification reminder to reset your password 15, 5, 4, 3, 2, and 1 day(s) prior to password expiration.</a:t>
            </a:r>
            <a:endParaRPr lang="en-US" sz="1050">
              <a:effectLst/>
              <a:latin typeface="Century Gothic" panose="020B0502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AB2DB66B-7598-44B1-BC45-E6D263734FBD}"/>
              </a:ext>
            </a:extLst>
          </p:cNvPr>
          <p:cNvSpPr txBox="1">
            <a:spLocks/>
          </p:cNvSpPr>
          <p:nvPr/>
        </p:nvSpPr>
        <p:spPr>
          <a:xfrm>
            <a:off x="7120094" y="3236306"/>
            <a:ext cx="1682318" cy="3293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>
                <a:solidFill>
                  <a:srgbClr val="FFC000"/>
                </a:solidFill>
                <a:latin typeface="Century Gothic" panose="020B0502020202020204" pitchFamily="34" charset="0"/>
              </a:rPr>
              <a:t>Expired Password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3872952-C31F-4F99-82AC-EC298613DD3F}"/>
              </a:ext>
            </a:extLst>
          </p:cNvPr>
          <p:cNvSpPr/>
          <p:nvPr/>
        </p:nvSpPr>
        <p:spPr>
          <a:xfrm>
            <a:off x="0" y="6540951"/>
            <a:ext cx="9144000" cy="31704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>
                <a:solidFill>
                  <a:srgbClr val="FFFFFF"/>
                </a:solidFill>
                <a:latin typeface="Century Gothic" panose="020B0502020202020204" pitchFamily="34" charset="0"/>
              </a:rPr>
              <a:t>For any questions or issues, please contact your County Help Desk</a:t>
            </a:r>
            <a:endParaRPr lang="en-US" sz="140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271561B-9173-4821-BD64-DF4CA2721627}"/>
              </a:ext>
            </a:extLst>
          </p:cNvPr>
          <p:cNvSpPr txBox="1"/>
          <p:nvPr/>
        </p:nvSpPr>
        <p:spPr>
          <a:xfrm>
            <a:off x="2125648" y="49068"/>
            <a:ext cx="6021508" cy="49244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600" b="1">
                <a:solidFill>
                  <a:schemeClr val="accent1">
                    <a:lumMod val="75000"/>
                  </a:schemeClr>
                </a:solidFill>
                <a:latin typeface="Century Gothic"/>
              </a:rPr>
              <a:t>Logging</a:t>
            </a:r>
            <a:r>
              <a:rPr lang="en-US" sz="2600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600" b="1">
                <a:solidFill>
                  <a:schemeClr val="accent1">
                    <a:lumMod val="75000"/>
                  </a:schemeClr>
                </a:solidFill>
                <a:latin typeface="Century Gothic"/>
              </a:rPr>
              <a:t>into </a:t>
            </a:r>
            <a:r>
              <a:rPr lang="en-US" sz="2600" b="1" err="1">
                <a:solidFill>
                  <a:schemeClr val="accent1">
                    <a:lumMod val="75000"/>
                  </a:schemeClr>
                </a:solidFill>
                <a:latin typeface="Century Gothic"/>
              </a:rPr>
              <a:t>CalSAWS</a:t>
            </a:r>
            <a:r>
              <a:rPr lang="en-US" sz="2600" b="1">
                <a:solidFill>
                  <a:schemeClr val="accent1">
                    <a:lumMod val="75000"/>
                  </a:schemeClr>
                </a:solidFill>
                <a:latin typeface="Century Gothic"/>
              </a:rPr>
              <a:t>: Helpful Hints</a:t>
            </a:r>
            <a:endParaRPr lang="en-US" sz="260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0" name="Graphic 29" descr="Laptop with solid fill">
            <a:extLst>
              <a:ext uri="{FF2B5EF4-FFF2-40B4-BE49-F238E27FC236}">
                <a16:creationId xmlns:a16="http://schemas.microsoft.com/office/drawing/2014/main" id="{37FFDA82-BDDC-446E-976A-513C70204D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59234" y="4930"/>
            <a:ext cx="594292" cy="59429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789EF64-89FF-D206-24AC-F91700BFAF4C}"/>
              </a:ext>
            </a:extLst>
          </p:cNvPr>
          <p:cNvSpPr/>
          <p:nvPr/>
        </p:nvSpPr>
        <p:spPr>
          <a:xfrm>
            <a:off x="1027533" y="5350726"/>
            <a:ext cx="780585" cy="17656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1EBA935-F816-9A5B-36A6-F22137F8F61A}"/>
              </a:ext>
            </a:extLst>
          </p:cNvPr>
          <p:cNvSpPr txBox="1">
            <a:spLocks/>
          </p:cNvSpPr>
          <p:nvPr/>
        </p:nvSpPr>
        <p:spPr>
          <a:xfrm>
            <a:off x="6002874" y="5238704"/>
            <a:ext cx="2283897" cy="3293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>
                <a:solidFill>
                  <a:srgbClr val="FFC000"/>
                </a:solidFill>
                <a:latin typeface="Century Gothic"/>
              </a:rPr>
              <a:t>Forgotten Password</a:t>
            </a:r>
            <a:endParaRPr lang="en-US" sz="1400" b="1">
              <a:solidFill>
                <a:srgbClr val="FFC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176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6b1d80a-5717-428b-b7f8-dfb6a276f7b9" xsi:nil="true"/>
    <lcf76f155ced4ddcb4097134ff3c332f xmlns="01dc0b5c-355e-4aed-98e2-35568bdf907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D15DBA7FB1FE4AA22C3408F0014C5D" ma:contentTypeVersion="11" ma:contentTypeDescription="Create a new document." ma:contentTypeScope="" ma:versionID="66ef83f4673b473fa08c7cde94bb232f">
  <xsd:schema xmlns:xsd="http://www.w3.org/2001/XMLSchema" xmlns:xs="http://www.w3.org/2001/XMLSchema" xmlns:p="http://schemas.microsoft.com/office/2006/metadata/properties" xmlns:ns2="01dc0b5c-355e-4aed-98e2-35568bdf9070" xmlns:ns3="f6b1d80a-5717-428b-b7f8-dfb6a276f7b9" targetNamespace="http://schemas.microsoft.com/office/2006/metadata/properties" ma:root="true" ma:fieldsID="bf1ef345e63a15030f109148a04e42d8" ns2:_="" ns3:_="">
    <xsd:import namespace="01dc0b5c-355e-4aed-98e2-35568bdf9070"/>
    <xsd:import namespace="f6b1d80a-5717-428b-b7f8-dfb6a276f7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dc0b5c-355e-4aed-98e2-35568bdf90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ef47989-784c-489a-9429-d0794a70773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b1d80a-5717-428b-b7f8-dfb6a276f7b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50213e5-3c04-4377-9874-9555cf2e41dd}" ma:internalName="TaxCatchAll" ma:showField="CatchAllData" ma:web="f6b1d80a-5717-428b-b7f8-dfb6a276f7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ADF7D49-D244-412C-8B63-FD3B48ED953B}">
  <ds:schemaRefs>
    <ds:schemaRef ds:uri="01dc0b5c-355e-4aed-98e2-35568bdf9070"/>
    <ds:schemaRef ds:uri="f6b1d80a-5717-428b-b7f8-dfb6a276f7b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7A6AEC3-545C-477F-81B7-A6AF4FC28D03}">
  <ds:schemaRefs>
    <ds:schemaRef ds:uri="01dc0b5c-355e-4aed-98e2-35568bdf9070"/>
    <ds:schemaRef ds:uri="f6b1d80a-5717-428b-b7f8-dfb6a276f7b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772D1C1-F4A6-4D1C-93EA-3324009F9E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254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Carpenter</dc:creator>
  <cp:lastModifiedBy>Jennifer Carpenter</cp:lastModifiedBy>
  <cp:revision>2</cp:revision>
  <dcterms:created xsi:type="dcterms:W3CDTF">2022-09-09T03:44:16Z</dcterms:created>
  <dcterms:modified xsi:type="dcterms:W3CDTF">2022-09-13T18:34:54Z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2022-09-09T03:44:16Z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5a7bffdc-f581-4712-ba2f-24b69faca9e1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0x01010029D15DBA7FB1FE4AA22C3408F0014C5D</vt:lpwstr>
  </property>
  <property fmtid="{D5CDD505-2E9C-101B-9397-08002B2CF9AE}" pid="10" name="MediaServiceImageTags">
    <vt:lpwstr/>
  </property>
</Properties>
</file>