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Lst>
  <p:notesMasterIdLst>
    <p:notesMasterId r:id="rId31"/>
  </p:notesMasterIdLst>
  <p:handoutMasterIdLst>
    <p:handoutMasterId r:id="rId32"/>
  </p:handoutMasterIdLst>
  <p:sldIdLst>
    <p:sldId id="398" r:id="rId6"/>
    <p:sldId id="420" r:id="rId7"/>
    <p:sldId id="2078558845" r:id="rId8"/>
    <p:sldId id="2078558851" r:id="rId9"/>
    <p:sldId id="2078558860" r:id="rId10"/>
    <p:sldId id="5883" r:id="rId11"/>
    <p:sldId id="2078558848" r:id="rId12"/>
    <p:sldId id="2078558859" r:id="rId13"/>
    <p:sldId id="5884" r:id="rId14"/>
    <p:sldId id="2078558862" r:id="rId15"/>
    <p:sldId id="2078558846" r:id="rId16"/>
    <p:sldId id="2078558847" r:id="rId17"/>
    <p:sldId id="2078558853" r:id="rId18"/>
    <p:sldId id="2078558849" r:id="rId19"/>
    <p:sldId id="434" r:id="rId20"/>
    <p:sldId id="2078558852" r:id="rId21"/>
    <p:sldId id="433" r:id="rId22"/>
    <p:sldId id="7716" r:id="rId23"/>
    <p:sldId id="7719" r:id="rId24"/>
    <p:sldId id="7717" r:id="rId25"/>
    <p:sldId id="2078558857" r:id="rId26"/>
    <p:sldId id="2078558856" r:id="rId27"/>
    <p:sldId id="2078558850" r:id="rId28"/>
    <p:sldId id="2078558863" r:id="rId29"/>
    <p:sldId id="2078558858" r:id="rId30"/>
  </p:sldIdLst>
  <p:sldSz cx="9144000" cy="6858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EF0617-CE8A-FA3F-0D2D-0F38997F32C6}" name="Daisy Villasenor" initials="DV" userId="S::villasenord@calaces.org::1136f0b5-294a-43ec-a781-fdf24045beec" providerId="AD"/>
  <p188:author id="{CA7AE819-9A1C-F690-88C2-0670F7FA0EA3}" name="Jennifer Carpenter" initials="JC" userId="Jennifer Carpenter" providerId="None"/>
  <p188:author id="{0D968459-A5ED-F3AC-FFD1-3AEF77BC8136}" name="Jennifer Hobbs" initials="JH" userId="S::hobbsj@calaces.org::d8c6b139-6877-42de-a9b6-94aff2310fb8" providerId="AD"/>
  <p188:author id="{B5BD8364-6C81-F3FF-81FC-EBE69413F909}" name="Jennifer Carpenter" initials="JC" userId="S::carpenterj@calaces.org::79ab88a5-d9b5-4a33-af75-aaeb7ae95c93" providerId="AD"/>
  <p188:author id="{6FC70F7B-96A9-9896-10F0-D1301337A0FE}" name="Melody Raudman" initials="MR" userId="S::raudmanm@calaces.org::1219f521-987c-4d26-95fa-1e58ab600659" providerId="AD"/>
  <p188:author id="{182A38A5-547A-C11A-D6AB-B820A6C19F9B}" name="Dymas Pena" initials="DP" userId="S::penad@calaces.org::4e14665c-93e2-4f93-8751-36968050da1a" providerId="AD"/>
  <p188:author id="{EE2F5CB5-6373-A7E0-661A-388FA817117C}" name="Cathryn VanNamen" initials="CV" userId="S::vannamenc@calaces.org::cd73c077-6690-4a84-befc-7695b0aab926" providerId="AD"/>
  <p188:author id="{D26541CD-624A-E76C-F15F-2BA8C687D319}" name="Julie Conwell" initials="JC" userId="S::conwellj@calaces.org::17859d96-65ca-473a-bacb-470f727be517" providerId="AD"/>
  <p188:author id="{E70A3ECF-5FB3-FABA-CFA7-9DF8722C28E6}" name="Daisy Villasenor" initials="DV" userId="S::VillasenorD@CalACES.org::1136f0b5-294a-43ec-a781-fdf24045beec"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792"/>
    <a:srgbClr val="1A3292"/>
    <a:srgbClr val="88AF4B"/>
    <a:srgbClr val="11B2E8"/>
    <a:srgbClr val="FD7F32"/>
    <a:srgbClr val="FFF385"/>
    <a:srgbClr val="11B2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07489F-737B-4BCD-AFF9-C18049E87D25}" v="2" dt="2022-08-17T04:22:38.837"/>
    <p1510:client id="{19BCB531-BB79-4F1B-8C66-06BF87C9C471}" v="6" dt="2022-08-17T04:22:22.061"/>
    <p1510:client id="{2832C404-CE32-798E-8ADD-EEDA85C05F40}" v="118" dt="2022-09-12T21:06:17.179"/>
    <p1510:client id="{2A4B8659-12C2-513C-E700-4AF72F97A2DD}" v="327" dt="2022-09-12T20:35:49.004"/>
    <p1510:client id="{2AB882B5-EEF1-BABE-73E9-CC6608EF750E}" v="269" dt="2022-08-17T03:11:53.460"/>
    <p1510:client id="{319B8E23-85F8-24E4-A461-4B47D3BE3384}" v="298" dt="2022-09-06T16:19:54.985"/>
    <p1510:client id="{4822C06A-7746-912D-CC4E-E3116BA984B9}" v="297" dt="2022-08-17T22:46:23.505"/>
    <p1510:client id="{504F1D1D-722D-3A01-DE5B-0BA5C96963A5}" v="5" dt="2022-08-17T03:53:19.288"/>
    <p1510:client id="{558EF0AE-71E2-FC92-5F16-4FD7A0B72BC1}" v="1" dt="2022-09-12T23:14:50.595"/>
    <p1510:client id="{71E892E1-BEB4-457A-5689-8C9FD8C15A65}" v="747" dt="2022-08-17T03:51:53.847"/>
    <p1510:client id="{990993C4-0C72-400F-B840-A6EC9C0FEF32}" v="534" dt="2022-08-17T23:46:16.040"/>
    <p1510:client id="{C294E48D-3251-44ED-8D2B-EB5D1877AAC8}" v="6" dt="2022-08-17T17:58:26.938"/>
    <p1510:client id="{CBBF3A4E-3091-4ECF-912B-670BEB124DB0}" v="65" dt="2022-08-17T14:16:37.542"/>
    <p1510:client id="{DEBDF804-B557-C5DE-B230-34C3D823B33B}" v="2" dt="2022-09-12T20:58:38.321"/>
    <p1510:client id="{EA5316E4-C551-A9A1-D1E9-1ECF75C24B65}" v="15" dt="2022-08-18T16:38:38.9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660"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ymas Pena" userId="S::penad@calaces.org::4e14665c-93e2-4f93-8751-36968050da1a" providerId="AD" clId="Web-{60393225-7145-8598-2D2E-BB02A735D0C9}"/>
    <pc:docChg chg="mod">
      <pc:chgData name="Dymas Pena" userId="S::penad@calaces.org::4e14665c-93e2-4f93-8751-36968050da1a" providerId="AD" clId="Web-{60393225-7145-8598-2D2E-BB02A735D0C9}" dt="2022-08-16T22:36:31.746" v="4"/>
      <pc:docMkLst>
        <pc:docMk/>
      </pc:docMkLst>
      <pc:sldChg chg="modCm">
        <pc:chgData name="Dymas Pena" userId="S::penad@calaces.org::4e14665c-93e2-4f93-8751-36968050da1a" providerId="AD" clId="Web-{60393225-7145-8598-2D2E-BB02A735D0C9}" dt="2022-08-16T22:36:31.746" v="4"/>
        <pc:sldMkLst>
          <pc:docMk/>
          <pc:sldMk cId="3695223132" sldId="7716"/>
        </pc:sldMkLst>
      </pc:sldChg>
      <pc:sldChg chg="modCm">
        <pc:chgData name="Dymas Pena" userId="S::penad@calaces.org::4e14665c-93e2-4f93-8751-36968050da1a" providerId="AD" clId="Web-{60393225-7145-8598-2D2E-BB02A735D0C9}" dt="2022-08-16T22:30:30.912" v="2"/>
        <pc:sldMkLst>
          <pc:docMk/>
          <pc:sldMk cId="393766158" sldId="2078558853"/>
        </pc:sldMkLst>
      </pc:sldChg>
      <pc:sldChg chg="addCm">
        <pc:chgData name="Dymas Pena" userId="S::penad@calaces.org::4e14665c-93e2-4f93-8751-36968050da1a" providerId="AD" clId="Web-{60393225-7145-8598-2D2E-BB02A735D0C9}" dt="2022-08-16T22:33:03.633" v="3"/>
        <pc:sldMkLst>
          <pc:docMk/>
          <pc:sldMk cId="77987017" sldId="2078558855"/>
        </pc:sldMkLst>
      </pc:sldChg>
    </pc:docChg>
  </pc:docChgLst>
  <pc:docChgLst>
    <pc:chgData name="Jennifer Carpenter" userId="S::carpenterj@calaces.org::79ab88a5-d9b5-4a33-af75-aaeb7ae95c93" providerId="AD" clId="Web-{4822C06A-7746-912D-CC4E-E3116BA984B9}"/>
    <pc:docChg chg="modSld">
      <pc:chgData name="Jennifer Carpenter" userId="S::carpenterj@calaces.org::79ab88a5-d9b5-4a33-af75-aaeb7ae95c93" providerId="AD" clId="Web-{4822C06A-7746-912D-CC4E-E3116BA984B9}" dt="2022-08-17T22:46:20.474" v="230" actId="20577"/>
      <pc:docMkLst>
        <pc:docMk/>
      </pc:docMkLst>
      <pc:sldChg chg="modSp">
        <pc:chgData name="Jennifer Carpenter" userId="S::carpenterj@calaces.org::79ab88a5-d9b5-4a33-af75-aaeb7ae95c93" providerId="AD" clId="Web-{4822C06A-7746-912D-CC4E-E3116BA984B9}" dt="2022-08-17T22:46:16.974" v="228"/>
        <pc:sldMkLst>
          <pc:docMk/>
          <pc:sldMk cId="3664224297" sldId="433"/>
        </pc:sldMkLst>
        <pc:graphicFrameChg chg="mod modGraphic">
          <ac:chgData name="Jennifer Carpenter" userId="S::carpenterj@calaces.org::79ab88a5-d9b5-4a33-af75-aaeb7ae95c93" providerId="AD" clId="Web-{4822C06A-7746-912D-CC4E-E3116BA984B9}" dt="2022-08-17T22:46:16.974" v="228"/>
          <ac:graphicFrameMkLst>
            <pc:docMk/>
            <pc:sldMk cId="3664224297" sldId="433"/>
            <ac:graphicFrameMk id="4" creationId="{069182E6-50A9-453F-8D51-4C614473E679}"/>
          </ac:graphicFrameMkLst>
        </pc:graphicFrameChg>
      </pc:sldChg>
      <pc:sldChg chg="modSp">
        <pc:chgData name="Jennifer Carpenter" userId="S::carpenterj@calaces.org::79ab88a5-d9b5-4a33-af75-aaeb7ae95c93" providerId="AD" clId="Web-{4822C06A-7746-912D-CC4E-E3116BA984B9}" dt="2022-08-17T22:46:20.474" v="230" actId="20577"/>
        <pc:sldMkLst>
          <pc:docMk/>
          <pc:sldMk cId="2053606026" sldId="2078558852"/>
        </pc:sldMkLst>
        <pc:spChg chg="mod">
          <ac:chgData name="Jennifer Carpenter" userId="S::carpenterj@calaces.org::79ab88a5-d9b5-4a33-af75-aaeb7ae95c93" providerId="AD" clId="Web-{4822C06A-7746-912D-CC4E-E3116BA984B9}" dt="2022-08-17T22:46:20.474" v="230" actId="20577"/>
          <ac:spMkLst>
            <pc:docMk/>
            <pc:sldMk cId="2053606026" sldId="2078558852"/>
            <ac:spMk id="4" creationId="{2A8FDFAD-5095-4C77-8E12-04EF3B0AACF8}"/>
          </ac:spMkLst>
        </pc:spChg>
      </pc:sldChg>
      <pc:sldChg chg="modSp modCm">
        <pc:chgData name="Jennifer Carpenter" userId="S::carpenterj@calaces.org::79ab88a5-d9b5-4a33-af75-aaeb7ae95c93" providerId="AD" clId="Web-{4822C06A-7746-912D-CC4E-E3116BA984B9}" dt="2022-08-17T16:05:42.389" v="134" actId="20577"/>
        <pc:sldMkLst>
          <pc:docMk/>
          <pc:sldMk cId="77987017" sldId="2078558855"/>
        </pc:sldMkLst>
        <pc:spChg chg="mod">
          <ac:chgData name="Jennifer Carpenter" userId="S::carpenterj@calaces.org::79ab88a5-d9b5-4a33-af75-aaeb7ae95c93" providerId="AD" clId="Web-{4822C06A-7746-912D-CC4E-E3116BA984B9}" dt="2022-08-17T16:05:42.389" v="134" actId="20577"/>
          <ac:spMkLst>
            <pc:docMk/>
            <pc:sldMk cId="77987017" sldId="2078558855"/>
            <ac:spMk id="4" creationId="{A4EC0964-54E5-4A65-8800-51B8F1FF747A}"/>
          </ac:spMkLst>
        </pc:spChg>
      </pc:sldChg>
      <pc:sldChg chg="modSp modCm">
        <pc:chgData name="Jennifer Carpenter" userId="S::carpenterj@calaces.org::79ab88a5-d9b5-4a33-af75-aaeb7ae95c93" providerId="AD" clId="Web-{4822C06A-7746-912D-CC4E-E3116BA984B9}" dt="2022-08-17T19:44:28.541" v="162" actId="20577"/>
        <pc:sldMkLst>
          <pc:docMk/>
          <pc:sldMk cId="1740763717" sldId="2078558860"/>
        </pc:sldMkLst>
        <pc:spChg chg="mod">
          <ac:chgData name="Jennifer Carpenter" userId="S::carpenterj@calaces.org::79ab88a5-d9b5-4a33-af75-aaeb7ae95c93" providerId="AD" clId="Web-{4822C06A-7746-912D-CC4E-E3116BA984B9}" dt="2022-08-17T19:44:28.541" v="162" actId="20577"/>
          <ac:spMkLst>
            <pc:docMk/>
            <pc:sldMk cId="1740763717" sldId="2078558860"/>
            <ac:spMk id="5" creationId="{FE56AC92-8A35-4F05-B8D4-694007FF6AB7}"/>
          </ac:spMkLst>
        </pc:spChg>
      </pc:sldChg>
    </pc:docChg>
  </pc:docChgLst>
  <pc:docChgLst>
    <pc:chgData name="Alec Christianson" userId="69e1e6d6-5d82-4f33-b244-29361a0b7818" providerId="ADAL" clId="{258AC86C-B5C8-4F22-8544-8936B3C2F471}"/>
    <pc:docChg chg="modSld sldOrd">
      <pc:chgData name="Alec Christianson" userId="69e1e6d6-5d82-4f33-b244-29361a0b7818" providerId="ADAL" clId="{258AC86C-B5C8-4F22-8544-8936B3C2F471}" dt="2022-08-15T20:25:34.760" v="1"/>
      <pc:docMkLst>
        <pc:docMk/>
      </pc:docMkLst>
      <pc:sldChg chg="ord">
        <pc:chgData name="Alec Christianson" userId="69e1e6d6-5d82-4f33-b244-29361a0b7818" providerId="ADAL" clId="{258AC86C-B5C8-4F22-8544-8936B3C2F471}" dt="2022-08-15T20:25:34.760" v="1"/>
        <pc:sldMkLst>
          <pc:docMk/>
          <pc:sldMk cId="3729222410" sldId="2078558848"/>
        </pc:sldMkLst>
      </pc:sldChg>
    </pc:docChg>
  </pc:docChgLst>
  <pc:docChgLst>
    <pc:chgData name="Jennifer Carpenter" userId="S::carpenterj@calaces.org::79ab88a5-d9b5-4a33-af75-aaeb7ae95c93" providerId="AD" clId="Web-{71E892E1-BEB4-457A-5689-8C9FD8C15A65}"/>
    <pc:docChg chg="modSld sldOrd">
      <pc:chgData name="Jennifer Carpenter" userId="S::carpenterj@calaces.org::79ab88a5-d9b5-4a33-af75-aaeb7ae95c93" providerId="AD" clId="Web-{71E892E1-BEB4-457A-5689-8C9FD8C15A65}" dt="2022-08-17T03:51:48.769" v="699" actId="20577"/>
      <pc:docMkLst>
        <pc:docMk/>
      </pc:docMkLst>
      <pc:sldChg chg="modSp modCm">
        <pc:chgData name="Jennifer Carpenter" userId="S::carpenterj@calaces.org::79ab88a5-d9b5-4a33-af75-aaeb7ae95c93" providerId="AD" clId="Web-{71E892E1-BEB4-457A-5689-8C9FD8C15A65}" dt="2022-08-17T03:46:49.637" v="579"/>
        <pc:sldMkLst>
          <pc:docMk/>
          <pc:sldMk cId="3664224297" sldId="433"/>
        </pc:sldMkLst>
        <pc:graphicFrameChg chg="mod modGraphic">
          <ac:chgData name="Jennifer Carpenter" userId="S::carpenterj@calaces.org::79ab88a5-d9b5-4a33-af75-aaeb7ae95c93" providerId="AD" clId="Web-{71E892E1-BEB4-457A-5689-8C9FD8C15A65}" dt="2022-08-17T03:44:27.590" v="577"/>
          <ac:graphicFrameMkLst>
            <pc:docMk/>
            <pc:sldMk cId="3664224297" sldId="433"/>
            <ac:graphicFrameMk id="4" creationId="{069182E6-50A9-453F-8D51-4C614473E679}"/>
          </ac:graphicFrameMkLst>
        </pc:graphicFrameChg>
      </pc:sldChg>
      <pc:sldChg chg="modSp modCm">
        <pc:chgData name="Jennifer Carpenter" userId="S::carpenterj@calaces.org::79ab88a5-d9b5-4a33-af75-aaeb7ae95c93" providerId="AD" clId="Web-{71E892E1-BEB4-457A-5689-8C9FD8C15A65}" dt="2022-08-17T03:41:03.760" v="482" actId="20577"/>
        <pc:sldMkLst>
          <pc:docMk/>
          <pc:sldMk cId="2724512258" sldId="434"/>
        </pc:sldMkLst>
        <pc:spChg chg="mod">
          <ac:chgData name="Jennifer Carpenter" userId="S::carpenterj@calaces.org::79ab88a5-d9b5-4a33-af75-aaeb7ae95c93" providerId="AD" clId="Web-{71E892E1-BEB4-457A-5689-8C9FD8C15A65}" dt="2022-08-17T03:39:56.822" v="441" actId="1076"/>
          <ac:spMkLst>
            <pc:docMk/>
            <pc:sldMk cId="2724512258" sldId="434"/>
            <ac:spMk id="24" creationId="{1288AAE3-1B63-4D51-9946-505AB1F761D8}"/>
          </ac:spMkLst>
        </pc:spChg>
        <pc:spChg chg="mod">
          <ac:chgData name="Jennifer Carpenter" userId="S::carpenterj@calaces.org::79ab88a5-d9b5-4a33-af75-aaeb7ae95c93" providerId="AD" clId="Web-{71E892E1-BEB4-457A-5689-8C9FD8C15A65}" dt="2022-08-17T03:34:00.161" v="372" actId="20577"/>
          <ac:spMkLst>
            <pc:docMk/>
            <pc:sldMk cId="2724512258" sldId="434"/>
            <ac:spMk id="50" creationId="{8F04915C-1EE7-42D1-837F-8EE40377A45F}"/>
          </ac:spMkLst>
        </pc:spChg>
        <pc:spChg chg="mod">
          <ac:chgData name="Jennifer Carpenter" userId="S::carpenterj@calaces.org::79ab88a5-d9b5-4a33-af75-aaeb7ae95c93" providerId="AD" clId="Web-{71E892E1-BEB4-457A-5689-8C9FD8C15A65}" dt="2022-08-17T03:41:03.760" v="482" actId="20577"/>
          <ac:spMkLst>
            <pc:docMk/>
            <pc:sldMk cId="2724512258" sldId="434"/>
            <ac:spMk id="62" creationId="{CA281AB9-72C0-4835-B5EB-064E9F5C1BD4}"/>
          </ac:spMkLst>
        </pc:spChg>
        <pc:spChg chg="mod">
          <ac:chgData name="Jennifer Carpenter" userId="S::carpenterj@calaces.org::79ab88a5-d9b5-4a33-af75-aaeb7ae95c93" providerId="AD" clId="Web-{71E892E1-BEB4-457A-5689-8C9FD8C15A65}" dt="2022-08-17T03:33:24.160" v="361" actId="20577"/>
          <ac:spMkLst>
            <pc:docMk/>
            <pc:sldMk cId="2724512258" sldId="434"/>
            <ac:spMk id="68" creationId="{EA793698-CDBA-46D6-A587-A68B5AEBF3C3}"/>
          </ac:spMkLst>
        </pc:spChg>
        <pc:spChg chg="mod">
          <ac:chgData name="Jennifer Carpenter" userId="S::carpenterj@calaces.org::79ab88a5-d9b5-4a33-af75-aaeb7ae95c93" providerId="AD" clId="Web-{71E892E1-BEB4-457A-5689-8C9FD8C15A65}" dt="2022-08-17T03:36:54.618" v="434" actId="20577"/>
          <ac:spMkLst>
            <pc:docMk/>
            <pc:sldMk cId="2724512258" sldId="434"/>
            <ac:spMk id="73" creationId="{88824377-B347-43E7-927A-B24970C9E41B}"/>
          </ac:spMkLst>
        </pc:spChg>
        <pc:spChg chg="mod">
          <ac:chgData name="Jennifer Carpenter" userId="S::carpenterj@calaces.org::79ab88a5-d9b5-4a33-af75-aaeb7ae95c93" providerId="AD" clId="Web-{71E892E1-BEB4-457A-5689-8C9FD8C15A65}" dt="2022-08-17T03:33:53.332" v="369" actId="20577"/>
          <ac:spMkLst>
            <pc:docMk/>
            <pc:sldMk cId="2724512258" sldId="434"/>
            <ac:spMk id="79" creationId="{A563E86B-E7D9-464A-86E3-431EAA46E5A6}"/>
          </ac:spMkLst>
        </pc:spChg>
        <pc:spChg chg="mod">
          <ac:chgData name="Jennifer Carpenter" userId="S::carpenterj@calaces.org::79ab88a5-d9b5-4a33-af75-aaeb7ae95c93" providerId="AD" clId="Web-{71E892E1-BEB4-457A-5689-8C9FD8C15A65}" dt="2022-08-17T03:39:01.478" v="438"/>
          <ac:spMkLst>
            <pc:docMk/>
            <pc:sldMk cId="2724512258" sldId="434"/>
            <ac:spMk id="81" creationId="{255BBDBF-A1E2-41F0-A24B-CE629B5FBC20}"/>
          </ac:spMkLst>
        </pc:spChg>
      </pc:sldChg>
      <pc:sldChg chg="modCm">
        <pc:chgData name="Jennifer Carpenter" userId="S::carpenterj@calaces.org::79ab88a5-d9b5-4a33-af75-aaeb7ae95c93" providerId="AD" clId="Web-{71E892E1-BEB4-457A-5689-8C9FD8C15A65}" dt="2022-08-17T03:19:55.327" v="166"/>
        <pc:sldMkLst>
          <pc:docMk/>
          <pc:sldMk cId="3847689375" sldId="5883"/>
        </pc:sldMkLst>
      </pc:sldChg>
      <pc:sldChg chg="modSp ord modCm">
        <pc:chgData name="Jennifer Carpenter" userId="S::carpenterj@calaces.org::79ab88a5-d9b5-4a33-af75-aaeb7ae95c93" providerId="AD" clId="Web-{71E892E1-BEB4-457A-5689-8C9FD8C15A65}" dt="2022-08-17T03:24:31.438" v="208" actId="20577"/>
        <pc:sldMkLst>
          <pc:docMk/>
          <pc:sldMk cId="2102979881" sldId="2078558851"/>
        </pc:sldMkLst>
        <pc:spChg chg="mod">
          <ac:chgData name="Jennifer Carpenter" userId="S::carpenterj@calaces.org::79ab88a5-d9b5-4a33-af75-aaeb7ae95c93" providerId="AD" clId="Web-{71E892E1-BEB4-457A-5689-8C9FD8C15A65}" dt="2022-08-17T03:24:31.438" v="208" actId="20577"/>
          <ac:spMkLst>
            <pc:docMk/>
            <pc:sldMk cId="2102979881" sldId="2078558851"/>
            <ac:spMk id="3" creationId="{737946B2-EE69-DAB9-33BA-2DF357CB14F1}"/>
          </ac:spMkLst>
        </pc:spChg>
      </pc:sldChg>
      <pc:sldChg chg="modSp modCm">
        <pc:chgData name="Jennifer Carpenter" userId="S::carpenterj@calaces.org::79ab88a5-d9b5-4a33-af75-aaeb7ae95c93" providerId="AD" clId="Web-{71E892E1-BEB4-457A-5689-8C9FD8C15A65}" dt="2022-08-17T03:43:32.964" v="520" actId="20577"/>
        <pc:sldMkLst>
          <pc:docMk/>
          <pc:sldMk cId="2053606026" sldId="2078558852"/>
        </pc:sldMkLst>
        <pc:spChg chg="mod">
          <ac:chgData name="Jennifer Carpenter" userId="S::carpenterj@calaces.org::79ab88a5-d9b5-4a33-af75-aaeb7ae95c93" providerId="AD" clId="Web-{71E892E1-BEB4-457A-5689-8C9FD8C15A65}" dt="2022-08-17T03:43:12.386" v="510" actId="20577"/>
          <ac:spMkLst>
            <pc:docMk/>
            <pc:sldMk cId="2053606026" sldId="2078558852"/>
            <ac:spMk id="4" creationId="{2A8FDFAD-5095-4C77-8E12-04EF3B0AACF8}"/>
          </ac:spMkLst>
        </pc:spChg>
        <pc:spChg chg="mod">
          <ac:chgData name="Jennifer Carpenter" userId="S::carpenterj@calaces.org::79ab88a5-d9b5-4a33-af75-aaeb7ae95c93" providerId="AD" clId="Web-{71E892E1-BEB4-457A-5689-8C9FD8C15A65}" dt="2022-08-17T03:43:32.964" v="520" actId="20577"/>
          <ac:spMkLst>
            <pc:docMk/>
            <pc:sldMk cId="2053606026" sldId="2078558852"/>
            <ac:spMk id="5" creationId="{B354309C-48A1-408E-A647-1A32EC032CB3}"/>
          </ac:spMkLst>
        </pc:spChg>
      </pc:sldChg>
      <pc:sldChg chg="delSp modSp modCm">
        <pc:chgData name="Jennifer Carpenter" userId="S::carpenterj@calaces.org::79ab88a5-d9b5-4a33-af75-aaeb7ae95c93" providerId="AD" clId="Web-{71E892E1-BEB4-457A-5689-8C9FD8C15A65}" dt="2022-08-17T03:32:37.160" v="344" actId="20577"/>
        <pc:sldMkLst>
          <pc:docMk/>
          <pc:sldMk cId="393766158" sldId="2078558853"/>
        </pc:sldMkLst>
        <pc:spChg chg="mod">
          <ac:chgData name="Jennifer Carpenter" userId="S::carpenterj@calaces.org::79ab88a5-d9b5-4a33-af75-aaeb7ae95c93" providerId="AD" clId="Web-{71E892E1-BEB4-457A-5689-8C9FD8C15A65}" dt="2022-08-17T03:32:37.160" v="344" actId="20577"/>
          <ac:spMkLst>
            <pc:docMk/>
            <pc:sldMk cId="393766158" sldId="2078558853"/>
            <ac:spMk id="3" creationId="{5B59BCA5-7ED6-48CF-A776-40446A925901}"/>
          </ac:spMkLst>
        </pc:spChg>
        <pc:picChg chg="del">
          <ac:chgData name="Jennifer Carpenter" userId="S::carpenterj@calaces.org::79ab88a5-d9b5-4a33-af75-aaeb7ae95c93" providerId="AD" clId="Web-{71E892E1-BEB4-457A-5689-8C9FD8C15A65}" dt="2022-08-17T03:25:15.486" v="209"/>
          <ac:picMkLst>
            <pc:docMk/>
            <pc:sldMk cId="393766158" sldId="2078558853"/>
            <ac:picMk id="6" creationId="{91820377-3A58-4AD1-B6EF-F65701D8D63F}"/>
          </ac:picMkLst>
        </pc:picChg>
      </pc:sldChg>
      <pc:sldChg chg="modSp modCm">
        <pc:chgData name="Jennifer Carpenter" userId="S::carpenterj@calaces.org::79ab88a5-d9b5-4a33-af75-aaeb7ae95c93" providerId="AD" clId="Web-{71E892E1-BEB4-457A-5689-8C9FD8C15A65}" dt="2022-08-17T03:51:48.769" v="699" actId="20577"/>
        <pc:sldMkLst>
          <pc:docMk/>
          <pc:sldMk cId="77987017" sldId="2078558855"/>
        </pc:sldMkLst>
        <pc:spChg chg="mod">
          <ac:chgData name="Jennifer Carpenter" userId="S::carpenterj@calaces.org::79ab88a5-d9b5-4a33-af75-aaeb7ae95c93" providerId="AD" clId="Web-{71E892E1-BEB4-457A-5689-8C9FD8C15A65}" dt="2022-08-17T03:51:09.003" v="672" actId="20577"/>
          <ac:spMkLst>
            <pc:docMk/>
            <pc:sldMk cId="77987017" sldId="2078558855"/>
            <ac:spMk id="6" creationId="{3EEF2FC4-9565-49BC-9003-6818E171E4CD}"/>
          </ac:spMkLst>
        </pc:spChg>
        <pc:spChg chg="mod">
          <ac:chgData name="Jennifer Carpenter" userId="S::carpenterj@calaces.org::79ab88a5-d9b5-4a33-af75-aaeb7ae95c93" providerId="AD" clId="Web-{71E892E1-BEB4-457A-5689-8C9FD8C15A65}" dt="2022-08-17T03:51:48.769" v="699" actId="20577"/>
          <ac:spMkLst>
            <pc:docMk/>
            <pc:sldMk cId="77987017" sldId="2078558855"/>
            <ac:spMk id="7" creationId="{4D86B18D-A695-41CE-8D83-E15D96340E7C}"/>
          </ac:spMkLst>
        </pc:spChg>
        <pc:picChg chg="mod">
          <ac:chgData name="Jennifer Carpenter" userId="S::carpenterj@calaces.org::79ab88a5-d9b5-4a33-af75-aaeb7ae95c93" providerId="AD" clId="Web-{71E892E1-BEB4-457A-5689-8C9FD8C15A65}" dt="2022-08-17T03:51:10.456" v="673" actId="1076"/>
          <ac:picMkLst>
            <pc:docMk/>
            <pc:sldMk cId="77987017" sldId="2078558855"/>
            <ac:picMk id="11" creationId="{38037083-B448-4728-B78B-88004036FA5F}"/>
          </ac:picMkLst>
        </pc:picChg>
        <pc:picChg chg="mod">
          <ac:chgData name="Jennifer Carpenter" userId="S::carpenterj@calaces.org::79ab88a5-d9b5-4a33-af75-aaeb7ae95c93" providerId="AD" clId="Web-{71E892E1-BEB4-457A-5689-8C9FD8C15A65}" dt="2022-08-17T03:49:50.424" v="665" actId="1076"/>
          <ac:picMkLst>
            <pc:docMk/>
            <pc:sldMk cId="77987017" sldId="2078558855"/>
            <ac:picMk id="15" creationId="{4F6D4F4C-486E-4790-8885-999DD4935431}"/>
          </ac:picMkLst>
        </pc:picChg>
        <pc:picChg chg="mod">
          <ac:chgData name="Jennifer Carpenter" userId="S::carpenterj@calaces.org::79ab88a5-d9b5-4a33-af75-aaeb7ae95c93" providerId="AD" clId="Web-{71E892E1-BEB4-457A-5689-8C9FD8C15A65}" dt="2022-08-17T03:49:07.716" v="662" actId="1076"/>
          <ac:picMkLst>
            <pc:docMk/>
            <pc:sldMk cId="77987017" sldId="2078558855"/>
            <ac:picMk id="17" creationId="{88C2B674-187D-48E4-BD26-E4478F5BAAC7}"/>
          </ac:picMkLst>
        </pc:picChg>
      </pc:sldChg>
      <pc:sldChg chg="modSp modCm">
        <pc:chgData name="Jennifer Carpenter" userId="S::carpenterj@calaces.org::79ab88a5-d9b5-4a33-af75-aaeb7ae95c93" providerId="AD" clId="Web-{71E892E1-BEB4-457A-5689-8C9FD8C15A65}" dt="2022-08-17T03:19:34.718" v="165" actId="20577"/>
        <pc:sldMkLst>
          <pc:docMk/>
          <pc:sldMk cId="1740763717" sldId="2078558860"/>
        </pc:sldMkLst>
        <pc:spChg chg="mod">
          <ac:chgData name="Jennifer Carpenter" userId="S::carpenterj@calaces.org::79ab88a5-d9b5-4a33-af75-aaeb7ae95c93" providerId="AD" clId="Web-{71E892E1-BEB4-457A-5689-8C9FD8C15A65}" dt="2022-08-17T03:19:34.718" v="165" actId="20577"/>
          <ac:spMkLst>
            <pc:docMk/>
            <pc:sldMk cId="1740763717" sldId="2078558860"/>
            <ac:spMk id="5" creationId="{FE56AC92-8A35-4F05-B8D4-694007FF6AB7}"/>
          </ac:spMkLst>
        </pc:spChg>
        <pc:spChg chg="mod">
          <ac:chgData name="Jennifer Carpenter" userId="S::carpenterj@calaces.org::79ab88a5-d9b5-4a33-af75-aaeb7ae95c93" providerId="AD" clId="Web-{71E892E1-BEB4-457A-5689-8C9FD8C15A65}" dt="2022-08-17T03:18:50.921" v="162" actId="20577"/>
          <ac:spMkLst>
            <pc:docMk/>
            <pc:sldMk cId="1740763717" sldId="2078558860"/>
            <ac:spMk id="6" creationId="{DA8DEE4F-8711-4C3D-926F-DD9674790756}"/>
          </ac:spMkLst>
        </pc:spChg>
      </pc:sldChg>
      <pc:sldChg chg="modSp modCm">
        <pc:chgData name="Jennifer Carpenter" userId="S::carpenterj@calaces.org::79ab88a5-d9b5-4a33-af75-aaeb7ae95c93" providerId="AD" clId="Web-{71E892E1-BEB4-457A-5689-8C9FD8C15A65}" dt="2022-08-17T03:29:24.940" v="340" actId="20577"/>
        <pc:sldMkLst>
          <pc:docMk/>
          <pc:sldMk cId="4111485212" sldId="2078558862"/>
        </pc:sldMkLst>
        <pc:spChg chg="mod">
          <ac:chgData name="Jennifer Carpenter" userId="S::carpenterj@calaces.org::79ab88a5-d9b5-4a33-af75-aaeb7ae95c93" providerId="AD" clId="Web-{71E892E1-BEB4-457A-5689-8C9FD8C15A65}" dt="2022-08-17T03:29:24.940" v="340" actId="20577"/>
          <ac:spMkLst>
            <pc:docMk/>
            <pc:sldMk cId="4111485212" sldId="2078558862"/>
            <ac:spMk id="3" creationId="{6D9B1B32-0459-475C-86A2-0265BC102E63}"/>
          </ac:spMkLst>
        </pc:spChg>
      </pc:sldChg>
    </pc:docChg>
  </pc:docChgLst>
  <pc:docChgLst>
    <pc:chgData name="Cathryn VanNamen" userId="S::vannamenc@calaces.org::cd73c077-6690-4a84-befc-7695b0aab926" providerId="AD" clId="Web-{DEBDF804-B557-C5DE-B230-34C3D823B33B}"/>
    <pc:docChg chg="mod">
      <pc:chgData name="Cathryn VanNamen" userId="S::vannamenc@calaces.org::cd73c077-6690-4a84-befc-7695b0aab926" providerId="AD" clId="Web-{DEBDF804-B557-C5DE-B230-34C3D823B33B}" dt="2022-09-12T20:58:38.306" v="1"/>
      <pc:docMkLst>
        <pc:docMk/>
      </pc:docMkLst>
      <pc:sldChg chg="addCm">
        <pc:chgData name="Cathryn VanNamen" userId="S::vannamenc@calaces.org::cd73c077-6690-4a84-befc-7695b0aab926" providerId="AD" clId="Web-{DEBDF804-B557-C5DE-B230-34C3D823B33B}" dt="2022-09-12T20:58:38.306" v="1"/>
        <pc:sldMkLst>
          <pc:docMk/>
          <pc:sldMk cId="3847689375" sldId="5883"/>
        </pc:sldMkLst>
      </pc:sldChg>
    </pc:docChg>
  </pc:docChgLst>
  <pc:docChgLst>
    <pc:chgData name="Jennifer Carpenter" userId="S::carpenterj@calaces.org::79ab88a5-d9b5-4a33-af75-aaeb7ae95c93" providerId="AD" clId="Web-{2832C404-CE32-798E-8ADD-EEDA85C05F40}"/>
    <pc:docChg chg="modSld">
      <pc:chgData name="Jennifer Carpenter" userId="S::carpenterj@calaces.org::79ab88a5-d9b5-4a33-af75-aaeb7ae95c93" providerId="AD" clId="Web-{2832C404-CE32-798E-8ADD-EEDA85C05F40}" dt="2022-09-12T21:06:17.179" v="65"/>
      <pc:docMkLst>
        <pc:docMk/>
      </pc:docMkLst>
      <pc:sldChg chg="addSp delSp modSp modCm">
        <pc:chgData name="Jennifer Carpenter" userId="S::carpenterj@calaces.org::79ab88a5-d9b5-4a33-af75-aaeb7ae95c93" providerId="AD" clId="Web-{2832C404-CE32-798E-8ADD-EEDA85C05F40}" dt="2022-09-12T21:06:17.179" v="65"/>
        <pc:sldMkLst>
          <pc:docMk/>
          <pc:sldMk cId="3847689375" sldId="5883"/>
        </pc:sldMkLst>
        <pc:spChg chg="add del">
          <ac:chgData name="Jennifer Carpenter" userId="S::carpenterj@calaces.org::79ab88a5-d9b5-4a33-af75-aaeb7ae95c93" providerId="AD" clId="Web-{2832C404-CE32-798E-8ADD-EEDA85C05F40}" dt="2022-09-12T21:05:16.256" v="10"/>
          <ac:spMkLst>
            <pc:docMk/>
            <pc:sldMk cId="3847689375" sldId="5883"/>
            <ac:spMk id="4" creationId="{132BF8D4-1AEB-DF25-C53D-5588B9F6457C}"/>
          </ac:spMkLst>
        </pc:spChg>
        <pc:spChg chg="add del">
          <ac:chgData name="Jennifer Carpenter" userId="S::carpenterj@calaces.org::79ab88a5-d9b5-4a33-af75-aaeb7ae95c93" providerId="AD" clId="Web-{2832C404-CE32-798E-8ADD-EEDA85C05F40}" dt="2022-09-12T21:05:15.522" v="9"/>
          <ac:spMkLst>
            <pc:docMk/>
            <pc:sldMk cId="3847689375" sldId="5883"/>
            <ac:spMk id="5" creationId="{1F107546-EB10-D9D1-051C-D2303B0226FE}"/>
          </ac:spMkLst>
        </pc:spChg>
        <pc:spChg chg="add del">
          <ac:chgData name="Jennifer Carpenter" userId="S::carpenterj@calaces.org::79ab88a5-d9b5-4a33-af75-aaeb7ae95c93" providerId="AD" clId="Web-{2832C404-CE32-798E-8ADD-EEDA85C05F40}" dt="2022-09-12T21:05:14.834" v="8"/>
          <ac:spMkLst>
            <pc:docMk/>
            <pc:sldMk cId="3847689375" sldId="5883"/>
            <ac:spMk id="6" creationId="{7A367B82-C057-831D-037D-C02E75A95062}"/>
          </ac:spMkLst>
        </pc:spChg>
        <pc:spChg chg="add del">
          <ac:chgData name="Jennifer Carpenter" userId="S::carpenterj@calaces.org::79ab88a5-d9b5-4a33-af75-aaeb7ae95c93" providerId="AD" clId="Web-{2832C404-CE32-798E-8ADD-EEDA85C05F40}" dt="2022-09-12T21:05:14.178" v="7"/>
          <ac:spMkLst>
            <pc:docMk/>
            <pc:sldMk cId="3847689375" sldId="5883"/>
            <ac:spMk id="7" creationId="{697DF779-793A-8D4E-0703-F2EA34A4DD22}"/>
          </ac:spMkLst>
        </pc:spChg>
        <pc:spChg chg="add mod">
          <ac:chgData name="Jennifer Carpenter" userId="S::carpenterj@calaces.org::79ab88a5-d9b5-4a33-af75-aaeb7ae95c93" providerId="AD" clId="Web-{2832C404-CE32-798E-8ADD-EEDA85C05F40}" dt="2022-09-12T21:05:54.679" v="64" actId="20577"/>
          <ac:spMkLst>
            <pc:docMk/>
            <pc:sldMk cId="3847689375" sldId="5883"/>
            <ac:spMk id="8" creationId="{E7B0CE39-4D45-6C1E-5693-445FB6D793C5}"/>
          </ac:spMkLst>
        </pc:spChg>
        <pc:picChg chg="mod">
          <ac:chgData name="Jennifer Carpenter" userId="S::carpenterj@calaces.org::79ab88a5-d9b5-4a33-af75-aaeb7ae95c93" providerId="AD" clId="Web-{2832C404-CE32-798E-8ADD-EEDA85C05F40}" dt="2022-09-12T21:04:34.896" v="0" actId="1076"/>
          <ac:picMkLst>
            <pc:docMk/>
            <pc:sldMk cId="3847689375" sldId="5883"/>
            <ac:picMk id="3" creationId="{64351A5A-FC62-4C34-FFC3-F1EF5157A67C}"/>
          </ac:picMkLst>
        </pc:picChg>
      </pc:sldChg>
    </pc:docChg>
  </pc:docChgLst>
  <pc:docChgLst>
    <pc:chgData name="Jennifer Carpenter" userId="S::carpenterj@calaces.org::79ab88a5-d9b5-4a33-af75-aaeb7ae95c93" providerId="AD" clId="Web-{319B8E23-85F8-24E4-A461-4B47D3BE3384}"/>
    <pc:docChg chg="modSld">
      <pc:chgData name="Jennifer Carpenter" userId="S::carpenterj@calaces.org::79ab88a5-d9b5-4a33-af75-aaeb7ae95c93" providerId="AD" clId="Web-{319B8E23-85F8-24E4-A461-4B47D3BE3384}" dt="2022-09-06T16:19:54.985" v="145"/>
      <pc:docMkLst>
        <pc:docMk/>
      </pc:docMkLst>
      <pc:sldChg chg="addSp delSp modSp">
        <pc:chgData name="Jennifer Carpenter" userId="S::carpenterj@calaces.org::79ab88a5-d9b5-4a33-af75-aaeb7ae95c93" providerId="AD" clId="Web-{319B8E23-85F8-24E4-A461-4B47D3BE3384}" dt="2022-09-06T16:19:54.985" v="145"/>
        <pc:sldMkLst>
          <pc:docMk/>
          <pc:sldMk cId="3695223132" sldId="7716"/>
        </pc:sldMkLst>
        <pc:spChg chg="del">
          <ac:chgData name="Jennifer Carpenter" userId="S::carpenterj@calaces.org::79ab88a5-d9b5-4a33-af75-aaeb7ae95c93" providerId="AD" clId="Web-{319B8E23-85F8-24E4-A461-4B47D3BE3384}" dt="2022-09-06T16:11:06.570" v="4"/>
          <ac:spMkLst>
            <pc:docMk/>
            <pc:sldMk cId="3695223132" sldId="7716"/>
            <ac:spMk id="2" creationId="{9DB088E3-96A6-4668-AEC6-8270B976A461}"/>
          </ac:spMkLst>
        </pc:spChg>
        <pc:spChg chg="del">
          <ac:chgData name="Jennifer Carpenter" userId="S::carpenterj@calaces.org::79ab88a5-d9b5-4a33-af75-aaeb7ae95c93" providerId="AD" clId="Web-{319B8E23-85F8-24E4-A461-4B47D3BE3384}" dt="2022-09-06T16:11:06.570" v="3"/>
          <ac:spMkLst>
            <pc:docMk/>
            <pc:sldMk cId="3695223132" sldId="7716"/>
            <ac:spMk id="3" creationId="{AA01C095-43CF-4C3F-8861-580609FAEDA0}"/>
          </ac:spMkLst>
        </pc:spChg>
        <pc:spChg chg="add mod">
          <ac:chgData name="Jennifer Carpenter" userId="S::carpenterj@calaces.org::79ab88a5-d9b5-4a33-af75-aaeb7ae95c93" providerId="AD" clId="Web-{319B8E23-85F8-24E4-A461-4B47D3BE3384}" dt="2022-09-06T16:16:31.544" v="63"/>
          <ac:spMkLst>
            <pc:docMk/>
            <pc:sldMk cId="3695223132" sldId="7716"/>
            <ac:spMk id="4" creationId="{A866E9FE-1BD4-01A2-5488-109056FCE6AD}"/>
          </ac:spMkLst>
        </pc:spChg>
        <pc:spChg chg="add mod">
          <ac:chgData name="Jennifer Carpenter" userId="S::carpenterj@calaces.org::79ab88a5-d9b5-4a33-af75-aaeb7ae95c93" providerId="AD" clId="Web-{319B8E23-85F8-24E4-A461-4B47D3BE3384}" dt="2022-09-06T16:16:18.059" v="62" actId="20577"/>
          <ac:spMkLst>
            <pc:docMk/>
            <pc:sldMk cId="3695223132" sldId="7716"/>
            <ac:spMk id="9" creationId="{116E6F25-2B23-BE68-2308-2C77DA1B7295}"/>
          </ac:spMkLst>
        </pc:spChg>
        <pc:spChg chg="del mod">
          <ac:chgData name="Jennifer Carpenter" userId="S::carpenterj@calaces.org::79ab88a5-d9b5-4a33-af75-aaeb7ae95c93" providerId="AD" clId="Web-{319B8E23-85F8-24E4-A461-4B47D3BE3384}" dt="2022-09-06T16:19:54.985" v="145"/>
          <ac:spMkLst>
            <pc:docMk/>
            <pc:sldMk cId="3695223132" sldId="7716"/>
            <ac:spMk id="10" creationId="{7A5FFB72-BF4C-4981-9D10-CFE9299230A7}"/>
          </ac:spMkLst>
        </pc:spChg>
        <pc:spChg chg="mod">
          <ac:chgData name="Jennifer Carpenter" userId="S::carpenterj@calaces.org::79ab88a5-d9b5-4a33-af75-aaeb7ae95c93" providerId="AD" clId="Web-{319B8E23-85F8-24E4-A461-4B47D3BE3384}" dt="2022-09-06T16:11:36.164" v="19" actId="14100"/>
          <ac:spMkLst>
            <pc:docMk/>
            <pc:sldMk cId="3695223132" sldId="7716"/>
            <ac:spMk id="13" creationId="{DFAE58F6-816B-4130-9CA6-21EDBC038BBD}"/>
          </ac:spMkLst>
        </pc:spChg>
        <pc:spChg chg="mod">
          <ac:chgData name="Jennifer Carpenter" userId="S::carpenterj@calaces.org::79ab88a5-d9b5-4a33-af75-aaeb7ae95c93" providerId="AD" clId="Web-{319B8E23-85F8-24E4-A461-4B47D3BE3384}" dt="2022-09-06T16:19:23.953" v="144" actId="20577"/>
          <ac:spMkLst>
            <pc:docMk/>
            <pc:sldMk cId="3695223132" sldId="7716"/>
            <ac:spMk id="17" creationId="{AED750AC-4757-4AD6-8CEB-E44198C8EA62}"/>
          </ac:spMkLst>
        </pc:spChg>
        <pc:spChg chg="del">
          <ac:chgData name="Jennifer Carpenter" userId="S::carpenterj@calaces.org::79ab88a5-d9b5-4a33-af75-aaeb7ae95c93" providerId="AD" clId="Web-{319B8E23-85F8-24E4-A461-4B47D3BE3384}" dt="2022-09-06T16:11:06.570" v="6"/>
          <ac:spMkLst>
            <pc:docMk/>
            <pc:sldMk cId="3695223132" sldId="7716"/>
            <ac:spMk id="26" creationId="{A231D4AD-D948-42D0-AAB9-D51A8EEBA795}"/>
          </ac:spMkLst>
        </pc:spChg>
        <pc:spChg chg="del">
          <ac:chgData name="Jennifer Carpenter" userId="S::carpenterj@calaces.org::79ab88a5-d9b5-4a33-af75-aaeb7ae95c93" providerId="AD" clId="Web-{319B8E23-85F8-24E4-A461-4B47D3BE3384}" dt="2022-09-06T16:11:06.570" v="5"/>
          <ac:spMkLst>
            <pc:docMk/>
            <pc:sldMk cId="3695223132" sldId="7716"/>
            <ac:spMk id="28" creationId="{82D2EC7D-77CA-489F-83FF-F0463D5C5B02}"/>
          </ac:spMkLst>
        </pc:spChg>
        <pc:spChg chg="del">
          <ac:chgData name="Jennifer Carpenter" userId="S::carpenterj@calaces.org::79ab88a5-d9b5-4a33-af75-aaeb7ae95c93" providerId="AD" clId="Web-{319B8E23-85F8-24E4-A461-4B47D3BE3384}" dt="2022-09-06T16:15:21.355" v="21"/>
          <ac:spMkLst>
            <pc:docMk/>
            <pc:sldMk cId="3695223132" sldId="7716"/>
            <ac:spMk id="29" creationId="{3801B3E3-31C2-493D-A9C3-8A4F2557B45D}"/>
          </ac:spMkLst>
        </pc:spChg>
        <pc:spChg chg="del mod">
          <ac:chgData name="Jennifer Carpenter" userId="S::carpenterj@calaces.org::79ab88a5-d9b5-4a33-af75-aaeb7ae95c93" providerId="AD" clId="Web-{319B8E23-85F8-24E4-A461-4B47D3BE3384}" dt="2022-09-06T16:11:12.023" v="8"/>
          <ac:spMkLst>
            <pc:docMk/>
            <pc:sldMk cId="3695223132" sldId="7716"/>
            <ac:spMk id="30" creationId="{EF5704FF-F71B-4B75-89AE-2107F743A7B8}"/>
          </ac:spMkLst>
        </pc:spChg>
        <pc:spChg chg="del">
          <ac:chgData name="Jennifer Carpenter" userId="S::carpenterj@calaces.org::79ab88a5-d9b5-4a33-af75-aaeb7ae95c93" providerId="AD" clId="Web-{319B8E23-85F8-24E4-A461-4B47D3BE3384}" dt="2022-09-06T16:11:06.570" v="2"/>
          <ac:spMkLst>
            <pc:docMk/>
            <pc:sldMk cId="3695223132" sldId="7716"/>
            <ac:spMk id="31" creationId="{AEFA8A98-5852-47AE-892D-3C0E78090790}"/>
          </ac:spMkLst>
        </pc:spChg>
        <pc:spChg chg="del">
          <ac:chgData name="Jennifer Carpenter" userId="S::carpenterj@calaces.org::79ab88a5-d9b5-4a33-af75-aaeb7ae95c93" providerId="AD" clId="Web-{319B8E23-85F8-24E4-A461-4B47D3BE3384}" dt="2022-09-06T16:11:06.570" v="1"/>
          <ac:spMkLst>
            <pc:docMk/>
            <pc:sldMk cId="3695223132" sldId="7716"/>
            <ac:spMk id="32" creationId="{4342C925-C670-4A37-9FC4-C6E3030A51AD}"/>
          </ac:spMkLst>
        </pc:spChg>
        <pc:spChg chg="del">
          <ac:chgData name="Jennifer Carpenter" userId="S::carpenterj@calaces.org::79ab88a5-d9b5-4a33-af75-aaeb7ae95c93" providerId="AD" clId="Web-{319B8E23-85F8-24E4-A461-4B47D3BE3384}" dt="2022-09-06T16:11:21.851" v="12"/>
          <ac:spMkLst>
            <pc:docMk/>
            <pc:sldMk cId="3695223132" sldId="7716"/>
            <ac:spMk id="33" creationId="{F8F7F333-4C02-4BE7-9329-7E2F9B1941F3}"/>
          </ac:spMkLst>
        </pc:spChg>
        <pc:spChg chg="del">
          <ac:chgData name="Jennifer Carpenter" userId="S::carpenterj@calaces.org::79ab88a5-d9b5-4a33-af75-aaeb7ae95c93" providerId="AD" clId="Web-{319B8E23-85F8-24E4-A461-4B47D3BE3384}" dt="2022-09-06T16:11:26.133" v="17"/>
          <ac:spMkLst>
            <pc:docMk/>
            <pc:sldMk cId="3695223132" sldId="7716"/>
            <ac:spMk id="34" creationId="{A4D49341-CA86-4048-B10B-F204E54D2C9D}"/>
          </ac:spMkLst>
        </pc:spChg>
        <pc:spChg chg="del">
          <ac:chgData name="Jennifer Carpenter" userId="S::carpenterj@calaces.org::79ab88a5-d9b5-4a33-af75-aaeb7ae95c93" providerId="AD" clId="Web-{319B8E23-85F8-24E4-A461-4B47D3BE3384}" dt="2022-09-06T16:11:24.430" v="15"/>
          <ac:spMkLst>
            <pc:docMk/>
            <pc:sldMk cId="3695223132" sldId="7716"/>
            <ac:spMk id="35" creationId="{C1778C57-8715-466A-92BF-AF780B93441F}"/>
          </ac:spMkLst>
        </pc:spChg>
        <pc:spChg chg="del">
          <ac:chgData name="Jennifer Carpenter" userId="S::carpenterj@calaces.org::79ab88a5-d9b5-4a33-af75-aaeb7ae95c93" providerId="AD" clId="Web-{319B8E23-85F8-24E4-A461-4B47D3BE3384}" dt="2022-09-06T16:15:22.277" v="22"/>
          <ac:spMkLst>
            <pc:docMk/>
            <pc:sldMk cId="3695223132" sldId="7716"/>
            <ac:spMk id="36" creationId="{20BDE66A-48E2-43AC-83E7-E19C5BD35AFE}"/>
          </ac:spMkLst>
        </pc:spChg>
        <pc:spChg chg="del">
          <ac:chgData name="Jennifer Carpenter" userId="S::carpenterj@calaces.org::79ab88a5-d9b5-4a33-af75-aaeb7ae95c93" providerId="AD" clId="Web-{319B8E23-85F8-24E4-A461-4B47D3BE3384}" dt="2022-09-06T16:15:23.168" v="23"/>
          <ac:spMkLst>
            <pc:docMk/>
            <pc:sldMk cId="3695223132" sldId="7716"/>
            <ac:spMk id="37" creationId="{277FB787-83D2-4F33-8560-FEC960B6C2ED}"/>
          </ac:spMkLst>
        </pc:spChg>
        <pc:spChg chg="del">
          <ac:chgData name="Jennifer Carpenter" userId="S::carpenterj@calaces.org::79ab88a5-d9b5-4a33-af75-aaeb7ae95c93" providerId="AD" clId="Web-{319B8E23-85F8-24E4-A461-4B47D3BE3384}" dt="2022-09-06T16:15:20.027" v="20"/>
          <ac:spMkLst>
            <pc:docMk/>
            <pc:sldMk cId="3695223132" sldId="7716"/>
            <ac:spMk id="40" creationId="{89EE50FD-49BC-43D7-AD7C-448D9092A87D}"/>
          </ac:spMkLst>
        </pc:spChg>
        <pc:spChg chg="del">
          <ac:chgData name="Jennifer Carpenter" userId="S::carpenterj@calaces.org::79ab88a5-d9b5-4a33-af75-aaeb7ae95c93" providerId="AD" clId="Web-{319B8E23-85F8-24E4-A461-4B47D3BE3384}" dt="2022-09-06T16:11:22.836" v="13"/>
          <ac:spMkLst>
            <pc:docMk/>
            <pc:sldMk cId="3695223132" sldId="7716"/>
            <ac:spMk id="41" creationId="{AE1044E1-E801-4259-A850-6B6559158044}"/>
          </ac:spMkLst>
        </pc:spChg>
        <pc:spChg chg="del">
          <ac:chgData name="Jennifer Carpenter" userId="S::carpenterj@calaces.org::79ab88a5-d9b5-4a33-af75-aaeb7ae95c93" providerId="AD" clId="Web-{319B8E23-85F8-24E4-A461-4B47D3BE3384}" dt="2022-09-06T16:11:19.476" v="10"/>
          <ac:spMkLst>
            <pc:docMk/>
            <pc:sldMk cId="3695223132" sldId="7716"/>
            <ac:spMk id="42" creationId="{97B79238-31FE-45A8-AE46-E2E20CF722B9}"/>
          </ac:spMkLst>
        </pc:spChg>
        <pc:spChg chg="del">
          <ac:chgData name="Jennifer Carpenter" userId="S::carpenterj@calaces.org::79ab88a5-d9b5-4a33-af75-aaeb7ae95c93" providerId="AD" clId="Web-{319B8E23-85F8-24E4-A461-4B47D3BE3384}" dt="2022-09-06T16:11:25.273" v="16"/>
          <ac:spMkLst>
            <pc:docMk/>
            <pc:sldMk cId="3695223132" sldId="7716"/>
            <ac:spMk id="43" creationId="{2191EBF4-9836-4161-8087-11F7DAF1DC0E}"/>
          </ac:spMkLst>
        </pc:spChg>
        <pc:spChg chg="del">
          <ac:chgData name="Jennifer Carpenter" userId="S::carpenterj@calaces.org::79ab88a5-d9b5-4a33-af75-aaeb7ae95c93" providerId="AD" clId="Web-{319B8E23-85F8-24E4-A461-4B47D3BE3384}" dt="2022-09-06T16:11:20.476" v="11"/>
          <ac:spMkLst>
            <pc:docMk/>
            <pc:sldMk cId="3695223132" sldId="7716"/>
            <ac:spMk id="44" creationId="{D303DE31-19C5-49F0-95AA-EE52DB027F6D}"/>
          </ac:spMkLst>
        </pc:spChg>
        <pc:spChg chg="del">
          <ac:chgData name="Jennifer Carpenter" userId="S::carpenterj@calaces.org::79ab88a5-d9b5-4a33-af75-aaeb7ae95c93" providerId="AD" clId="Web-{319B8E23-85F8-24E4-A461-4B47D3BE3384}" dt="2022-09-06T16:11:23.570" v="14"/>
          <ac:spMkLst>
            <pc:docMk/>
            <pc:sldMk cId="3695223132" sldId="7716"/>
            <ac:spMk id="45" creationId="{2FF0FC0A-C081-44F6-81EF-2D20A4187145}"/>
          </ac:spMkLst>
        </pc:spChg>
        <pc:spChg chg="del">
          <ac:chgData name="Jennifer Carpenter" userId="S::carpenterj@calaces.org::79ab88a5-d9b5-4a33-af75-aaeb7ae95c93" providerId="AD" clId="Web-{319B8E23-85F8-24E4-A461-4B47D3BE3384}" dt="2022-09-06T16:11:26.977" v="18"/>
          <ac:spMkLst>
            <pc:docMk/>
            <pc:sldMk cId="3695223132" sldId="7716"/>
            <ac:spMk id="46" creationId="{B857EBE4-BD08-4A99-BD85-851EAC50A6B4}"/>
          </ac:spMkLst>
        </pc:spChg>
        <pc:spChg chg="del">
          <ac:chgData name="Jennifer Carpenter" userId="S::carpenterj@calaces.org::79ab88a5-d9b5-4a33-af75-aaeb7ae95c93" providerId="AD" clId="Web-{319B8E23-85F8-24E4-A461-4B47D3BE3384}" dt="2022-09-06T16:11:17.383" v="9"/>
          <ac:spMkLst>
            <pc:docMk/>
            <pc:sldMk cId="3695223132" sldId="7716"/>
            <ac:spMk id="47" creationId="{8F53CE1B-C110-4D84-BC78-E115E5963080}"/>
          </ac:spMkLst>
        </pc:spChg>
        <pc:graphicFrameChg chg="modGraphic">
          <ac:chgData name="Jennifer Carpenter" userId="S::carpenterj@calaces.org::79ab88a5-d9b5-4a33-af75-aaeb7ae95c93" providerId="AD" clId="Web-{319B8E23-85F8-24E4-A461-4B47D3BE3384}" dt="2022-09-06T16:16:55.435" v="65"/>
          <ac:graphicFrameMkLst>
            <pc:docMk/>
            <pc:sldMk cId="3695223132" sldId="7716"/>
            <ac:graphicFrameMk id="6" creationId="{6D1107A7-8D49-470B-A456-327435F71A4B}"/>
          </ac:graphicFrameMkLst>
        </pc:graphicFrameChg>
        <pc:graphicFrameChg chg="modGraphic">
          <ac:chgData name="Jennifer Carpenter" userId="S::carpenterj@calaces.org::79ab88a5-d9b5-4a33-af75-aaeb7ae95c93" providerId="AD" clId="Web-{319B8E23-85F8-24E4-A461-4B47D3BE3384}" dt="2022-09-06T16:16:38.997" v="64"/>
          <ac:graphicFrameMkLst>
            <pc:docMk/>
            <pc:sldMk cId="3695223132" sldId="7716"/>
            <ac:graphicFrameMk id="7" creationId="{B4CA3ACC-3AC4-4CA4-AAE8-546AB0CE5444}"/>
          </ac:graphicFrameMkLst>
        </pc:graphicFrameChg>
      </pc:sldChg>
    </pc:docChg>
  </pc:docChgLst>
  <pc:docChgLst>
    <pc:chgData name="Jennifer Carpenter" userId="S::carpenterj@calaces.org::79ab88a5-d9b5-4a33-af75-aaeb7ae95c93" providerId="AD" clId="Web-{85E73ED2-C4F8-ED17-8C49-CDC404919AF1}"/>
    <pc:docChg chg="modSld">
      <pc:chgData name="Jennifer Carpenter" userId="S::carpenterj@calaces.org::79ab88a5-d9b5-4a33-af75-aaeb7ae95c93" providerId="AD" clId="Web-{85E73ED2-C4F8-ED17-8C49-CDC404919AF1}" dt="2022-08-11T15:58:48.968" v="117"/>
      <pc:docMkLst>
        <pc:docMk/>
      </pc:docMkLst>
      <pc:sldChg chg="addCm">
        <pc:chgData name="Jennifer Carpenter" userId="S::carpenterj@calaces.org::79ab88a5-d9b5-4a33-af75-aaeb7ae95c93" providerId="AD" clId="Web-{85E73ED2-C4F8-ED17-8C49-CDC404919AF1}" dt="2022-08-11T15:37:22.955" v="40"/>
        <pc:sldMkLst>
          <pc:docMk/>
          <pc:sldMk cId="2724512258" sldId="434"/>
        </pc:sldMkLst>
      </pc:sldChg>
      <pc:sldChg chg="addCm">
        <pc:chgData name="Jennifer Carpenter" userId="S::carpenterj@calaces.org::79ab88a5-d9b5-4a33-af75-aaeb7ae95c93" providerId="AD" clId="Web-{85E73ED2-C4F8-ED17-8C49-CDC404919AF1}" dt="2022-08-11T15:09:32.937" v="9"/>
        <pc:sldMkLst>
          <pc:docMk/>
          <pc:sldMk cId="3847689375" sldId="5883"/>
        </pc:sldMkLst>
      </pc:sldChg>
      <pc:sldChg chg="addCm modCm">
        <pc:chgData name="Jennifer Carpenter" userId="S::carpenterj@calaces.org::79ab88a5-d9b5-4a33-af75-aaeb7ae95c93" providerId="AD" clId="Web-{85E73ED2-C4F8-ED17-8C49-CDC404919AF1}" dt="2022-08-11T15:19:13.631" v="29"/>
        <pc:sldMkLst>
          <pc:docMk/>
          <pc:sldMk cId="377900685" sldId="2078558845"/>
        </pc:sldMkLst>
      </pc:sldChg>
      <pc:sldChg chg="addCm">
        <pc:chgData name="Jennifer Carpenter" userId="S::carpenterj@calaces.org::79ab88a5-d9b5-4a33-af75-aaeb7ae95c93" providerId="AD" clId="Web-{85E73ED2-C4F8-ED17-8C49-CDC404919AF1}" dt="2022-08-11T15:12:57.205" v="25"/>
        <pc:sldMkLst>
          <pc:docMk/>
          <pc:sldMk cId="400565138" sldId="2078558846"/>
        </pc:sldMkLst>
      </pc:sldChg>
      <pc:sldChg chg="modSp addCm">
        <pc:chgData name="Jennifer Carpenter" userId="S::carpenterj@calaces.org::79ab88a5-d9b5-4a33-af75-aaeb7ae95c93" providerId="AD" clId="Web-{85E73ED2-C4F8-ED17-8C49-CDC404919AF1}" dt="2022-08-11T15:08:58.578" v="8"/>
        <pc:sldMkLst>
          <pc:docMk/>
          <pc:sldMk cId="3729222410" sldId="2078558848"/>
        </pc:sldMkLst>
        <pc:spChg chg="mod">
          <ac:chgData name="Jennifer Carpenter" userId="S::carpenterj@calaces.org::79ab88a5-d9b5-4a33-af75-aaeb7ae95c93" providerId="AD" clId="Web-{85E73ED2-C4F8-ED17-8C49-CDC404919AF1}" dt="2022-08-11T15:06:33.592" v="7" actId="20577"/>
          <ac:spMkLst>
            <pc:docMk/>
            <pc:sldMk cId="3729222410" sldId="2078558848"/>
            <ac:spMk id="3" creationId="{C3FE3CE5-795C-49D9-BD0F-9DD19D307498}"/>
          </ac:spMkLst>
        </pc:spChg>
      </pc:sldChg>
      <pc:sldChg chg="modSp">
        <pc:chgData name="Jennifer Carpenter" userId="S::carpenterj@calaces.org::79ab88a5-d9b5-4a33-af75-aaeb7ae95c93" providerId="AD" clId="Web-{85E73ED2-C4F8-ED17-8C49-CDC404919AF1}" dt="2022-08-11T15:54:29.387" v="116" actId="1076"/>
        <pc:sldMkLst>
          <pc:docMk/>
          <pc:sldMk cId="576819689" sldId="2078558850"/>
        </pc:sldMkLst>
        <pc:spChg chg="mod">
          <ac:chgData name="Jennifer Carpenter" userId="S::carpenterj@calaces.org::79ab88a5-d9b5-4a33-af75-aaeb7ae95c93" providerId="AD" clId="Web-{85E73ED2-C4F8-ED17-8C49-CDC404919AF1}" dt="2022-08-11T15:54:29.387" v="116" actId="1076"/>
          <ac:spMkLst>
            <pc:docMk/>
            <pc:sldMk cId="576819689" sldId="2078558850"/>
            <ac:spMk id="7" creationId="{740CC871-CDA1-4D39-8684-E6E7CBB02F48}"/>
          </ac:spMkLst>
        </pc:spChg>
      </pc:sldChg>
      <pc:sldChg chg="modSp addCm">
        <pc:chgData name="Jennifer Carpenter" userId="S::carpenterj@calaces.org::79ab88a5-d9b5-4a33-af75-aaeb7ae95c93" providerId="AD" clId="Web-{85E73ED2-C4F8-ED17-8C49-CDC404919AF1}" dt="2022-08-11T15:13:49.159" v="26"/>
        <pc:sldMkLst>
          <pc:docMk/>
          <pc:sldMk cId="2102979881" sldId="2078558851"/>
        </pc:sldMkLst>
        <pc:spChg chg="mod">
          <ac:chgData name="Jennifer Carpenter" userId="S::carpenterj@calaces.org::79ab88a5-d9b5-4a33-af75-aaeb7ae95c93" providerId="AD" clId="Web-{85E73ED2-C4F8-ED17-8C49-CDC404919AF1}" dt="2022-08-11T15:11:27.688" v="24" actId="20577"/>
          <ac:spMkLst>
            <pc:docMk/>
            <pc:sldMk cId="2102979881" sldId="2078558851"/>
            <ac:spMk id="3" creationId="{737946B2-EE69-DAB9-33BA-2DF357CB14F1}"/>
          </ac:spMkLst>
        </pc:spChg>
      </pc:sldChg>
      <pc:sldChg chg="modSp">
        <pc:chgData name="Jennifer Carpenter" userId="S::carpenterj@calaces.org::79ab88a5-d9b5-4a33-af75-aaeb7ae95c93" providerId="AD" clId="Web-{85E73ED2-C4F8-ED17-8C49-CDC404919AF1}" dt="2022-08-11T15:40:26.003" v="115" actId="20577"/>
        <pc:sldMkLst>
          <pc:docMk/>
          <pc:sldMk cId="2053606026" sldId="2078558852"/>
        </pc:sldMkLst>
        <pc:spChg chg="mod">
          <ac:chgData name="Jennifer Carpenter" userId="S::carpenterj@calaces.org::79ab88a5-d9b5-4a33-af75-aaeb7ae95c93" providerId="AD" clId="Web-{85E73ED2-C4F8-ED17-8C49-CDC404919AF1}" dt="2022-08-11T15:39:37.112" v="62" actId="20577"/>
          <ac:spMkLst>
            <pc:docMk/>
            <pc:sldMk cId="2053606026" sldId="2078558852"/>
            <ac:spMk id="4" creationId="{2A8FDFAD-5095-4C77-8E12-04EF3B0AACF8}"/>
          </ac:spMkLst>
        </pc:spChg>
        <pc:spChg chg="mod">
          <ac:chgData name="Jennifer Carpenter" userId="S::carpenterj@calaces.org::79ab88a5-d9b5-4a33-af75-aaeb7ae95c93" providerId="AD" clId="Web-{85E73ED2-C4F8-ED17-8C49-CDC404919AF1}" dt="2022-08-11T15:40:26.003" v="115" actId="20577"/>
          <ac:spMkLst>
            <pc:docMk/>
            <pc:sldMk cId="2053606026" sldId="2078558852"/>
            <ac:spMk id="5" creationId="{B354309C-48A1-408E-A647-1A32EC032CB3}"/>
          </ac:spMkLst>
        </pc:spChg>
      </pc:sldChg>
      <pc:sldChg chg="modSp addCm modCm">
        <pc:chgData name="Jennifer Carpenter" userId="S::carpenterj@calaces.org::79ab88a5-d9b5-4a33-af75-aaeb7ae95c93" providerId="AD" clId="Web-{85E73ED2-C4F8-ED17-8C49-CDC404919AF1}" dt="2022-08-11T15:28:25.168" v="39"/>
        <pc:sldMkLst>
          <pc:docMk/>
          <pc:sldMk cId="3003971054" sldId="2078558854"/>
        </pc:sldMkLst>
        <pc:spChg chg="mod">
          <ac:chgData name="Jennifer Carpenter" userId="S::carpenterj@calaces.org::79ab88a5-d9b5-4a33-af75-aaeb7ae95c93" providerId="AD" clId="Web-{85E73ED2-C4F8-ED17-8C49-CDC404919AF1}" dt="2022-08-11T15:27:28.277" v="38" actId="20577"/>
          <ac:spMkLst>
            <pc:docMk/>
            <pc:sldMk cId="3003971054" sldId="2078558854"/>
            <ac:spMk id="3" creationId="{AC3B6356-723A-46B3-9DEA-4C05AC00EA26}"/>
          </ac:spMkLst>
        </pc:spChg>
        <pc:picChg chg="ord">
          <ac:chgData name="Jennifer Carpenter" userId="S::carpenterj@calaces.org::79ab88a5-d9b5-4a33-af75-aaeb7ae95c93" providerId="AD" clId="Web-{85E73ED2-C4F8-ED17-8C49-CDC404919AF1}" dt="2022-08-11T15:27:21.245" v="32"/>
          <ac:picMkLst>
            <pc:docMk/>
            <pc:sldMk cId="3003971054" sldId="2078558854"/>
            <ac:picMk id="8" creationId="{E2A7BE63-49CE-4A82-BD25-30A93E9FBB88}"/>
          </ac:picMkLst>
        </pc:picChg>
      </pc:sldChg>
      <pc:sldChg chg="addCm">
        <pc:chgData name="Jennifer Carpenter" userId="S::carpenterj@calaces.org::79ab88a5-d9b5-4a33-af75-aaeb7ae95c93" providerId="AD" clId="Web-{85E73ED2-C4F8-ED17-8C49-CDC404919AF1}" dt="2022-08-11T15:58:48.968" v="117"/>
        <pc:sldMkLst>
          <pc:docMk/>
          <pc:sldMk cId="2710951571" sldId="2078558858"/>
        </pc:sldMkLst>
      </pc:sldChg>
    </pc:docChg>
  </pc:docChgLst>
  <pc:docChgLst>
    <pc:chgData name="Jennifer Carpenter" userId="S::carpenterj@calaces.org::79ab88a5-d9b5-4a33-af75-aaeb7ae95c93" providerId="AD" clId="Web-{504F1D1D-722D-3A01-DE5B-0BA5C96963A5}"/>
    <pc:docChg chg="modSld">
      <pc:chgData name="Jennifer Carpenter" userId="S::carpenterj@calaces.org::79ab88a5-d9b5-4a33-af75-aaeb7ae95c93" providerId="AD" clId="Web-{504F1D1D-722D-3A01-DE5B-0BA5C96963A5}" dt="2022-08-17T03:53:19.288" v="4" actId="1076"/>
      <pc:docMkLst>
        <pc:docMk/>
      </pc:docMkLst>
      <pc:sldChg chg="modSp">
        <pc:chgData name="Jennifer Carpenter" userId="S::carpenterj@calaces.org::79ab88a5-d9b5-4a33-af75-aaeb7ae95c93" providerId="AD" clId="Web-{504F1D1D-722D-3A01-DE5B-0BA5C96963A5}" dt="2022-08-17T03:53:19.288" v="4" actId="1076"/>
        <pc:sldMkLst>
          <pc:docMk/>
          <pc:sldMk cId="77987017" sldId="2078558855"/>
        </pc:sldMkLst>
        <pc:spChg chg="mod">
          <ac:chgData name="Jennifer Carpenter" userId="S::carpenterj@calaces.org::79ab88a5-d9b5-4a33-af75-aaeb7ae95c93" providerId="AD" clId="Web-{504F1D1D-722D-3A01-DE5B-0BA5C96963A5}" dt="2022-08-17T03:53:11.288" v="1" actId="1076"/>
          <ac:spMkLst>
            <pc:docMk/>
            <pc:sldMk cId="77987017" sldId="2078558855"/>
            <ac:spMk id="6" creationId="{3EEF2FC4-9565-49BC-9003-6818E171E4CD}"/>
          </ac:spMkLst>
        </pc:spChg>
        <pc:spChg chg="mod">
          <ac:chgData name="Jennifer Carpenter" userId="S::carpenterj@calaces.org::79ab88a5-d9b5-4a33-af75-aaeb7ae95c93" providerId="AD" clId="Web-{504F1D1D-722D-3A01-DE5B-0BA5C96963A5}" dt="2022-08-17T03:52:58.756" v="0" actId="1076"/>
          <ac:spMkLst>
            <pc:docMk/>
            <pc:sldMk cId="77987017" sldId="2078558855"/>
            <ac:spMk id="7" creationId="{4D86B18D-A695-41CE-8D83-E15D96340E7C}"/>
          </ac:spMkLst>
        </pc:spChg>
        <pc:picChg chg="mod">
          <ac:chgData name="Jennifer Carpenter" userId="S::carpenterj@calaces.org::79ab88a5-d9b5-4a33-af75-aaeb7ae95c93" providerId="AD" clId="Web-{504F1D1D-722D-3A01-DE5B-0BA5C96963A5}" dt="2022-08-17T03:53:15.975" v="3" actId="1076"/>
          <ac:picMkLst>
            <pc:docMk/>
            <pc:sldMk cId="77987017" sldId="2078558855"/>
            <ac:picMk id="11" creationId="{38037083-B448-4728-B78B-88004036FA5F}"/>
          </ac:picMkLst>
        </pc:picChg>
        <pc:picChg chg="mod">
          <ac:chgData name="Jennifer Carpenter" userId="S::carpenterj@calaces.org::79ab88a5-d9b5-4a33-af75-aaeb7ae95c93" providerId="AD" clId="Web-{504F1D1D-722D-3A01-DE5B-0BA5C96963A5}" dt="2022-08-17T03:53:13.335" v="2" actId="1076"/>
          <ac:picMkLst>
            <pc:docMk/>
            <pc:sldMk cId="77987017" sldId="2078558855"/>
            <ac:picMk id="13" creationId="{B6C1AFB5-2D93-4CD8-BD3A-E289D7A51E9D}"/>
          </ac:picMkLst>
        </pc:picChg>
        <pc:picChg chg="mod">
          <ac:chgData name="Jennifer Carpenter" userId="S::carpenterj@calaces.org::79ab88a5-d9b5-4a33-af75-aaeb7ae95c93" providerId="AD" clId="Web-{504F1D1D-722D-3A01-DE5B-0BA5C96963A5}" dt="2022-08-17T03:53:19.288" v="4" actId="1076"/>
          <ac:picMkLst>
            <pc:docMk/>
            <pc:sldMk cId="77987017" sldId="2078558855"/>
            <ac:picMk id="17" creationId="{88C2B674-187D-48E4-BD26-E4478F5BAAC7}"/>
          </ac:picMkLst>
        </pc:picChg>
      </pc:sldChg>
    </pc:docChg>
  </pc:docChgLst>
  <pc:docChgLst>
    <pc:chgData name="Carrie White" userId="cac01eb8-90a7-42ba-a83b-bfee9c0df2be" providerId="ADAL" clId="{1907489F-737B-4BCD-AFF9-C18049E87D25}"/>
    <pc:docChg chg="">
      <pc:chgData name="Carrie White" userId="cac01eb8-90a7-42ba-a83b-bfee9c0df2be" providerId="ADAL" clId="{1907489F-737B-4BCD-AFF9-C18049E87D25}" dt="2022-08-17T04:22:38.837" v="1" actId="2056"/>
      <pc:docMkLst>
        <pc:docMk/>
      </pc:docMkLst>
      <pc:sldChg chg="modCm">
        <pc:chgData name="Carrie White" userId="cac01eb8-90a7-42ba-a83b-bfee9c0df2be" providerId="ADAL" clId="{1907489F-737B-4BCD-AFF9-C18049E87D25}" dt="2022-08-17T04:22:38.837" v="1" actId="2056"/>
        <pc:sldMkLst>
          <pc:docMk/>
          <pc:sldMk cId="3847689375" sldId="5883"/>
        </pc:sldMkLst>
      </pc:sldChg>
      <pc:sldChg chg="modCm">
        <pc:chgData name="Carrie White" userId="cac01eb8-90a7-42ba-a83b-bfee9c0df2be" providerId="ADAL" clId="{1907489F-737B-4BCD-AFF9-C18049E87D25}" dt="2022-08-17T03:25:59.995" v="0" actId="2056"/>
        <pc:sldMkLst>
          <pc:docMk/>
          <pc:sldMk cId="393766158" sldId="2078558853"/>
        </pc:sldMkLst>
      </pc:sldChg>
    </pc:docChg>
  </pc:docChgLst>
  <pc:docChgLst>
    <pc:chgData name="Daisy Villasenor" userId="1136f0b5-294a-43ec-a781-fdf24045beec" providerId="ADAL" clId="{CBBF3A4E-3091-4ECF-912B-670BEB124DB0}"/>
    <pc:docChg chg="undo custSel modSld sldOrd">
      <pc:chgData name="Daisy Villasenor" userId="1136f0b5-294a-43ec-a781-fdf24045beec" providerId="ADAL" clId="{CBBF3A4E-3091-4ECF-912B-670BEB124DB0}" dt="2022-08-17T14:16:37.542" v="56" actId="6549"/>
      <pc:docMkLst>
        <pc:docMk/>
      </pc:docMkLst>
      <pc:sldChg chg="addCm">
        <pc:chgData name="Daisy Villasenor" userId="1136f0b5-294a-43ec-a781-fdf24045beec" providerId="ADAL" clId="{CBBF3A4E-3091-4ECF-912B-670BEB124DB0}" dt="2022-08-15T22:54:07.741" v="43"/>
        <pc:sldMkLst>
          <pc:docMk/>
          <pc:sldMk cId="3664224297" sldId="433"/>
        </pc:sldMkLst>
      </pc:sldChg>
      <pc:sldChg chg="addCm">
        <pc:chgData name="Daisy Villasenor" userId="1136f0b5-294a-43ec-a781-fdf24045beec" providerId="ADAL" clId="{CBBF3A4E-3091-4ECF-912B-670BEB124DB0}" dt="2022-08-15T22:49:18.904" v="38"/>
        <pc:sldMkLst>
          <pc:docMk/>
          <pc:sldMk cId="2724512258" sldId="434"/>
        </pc:sldMkLst>
      </pc:sldChg>
      <pc:sldChg chg="modSp mod addCm modCm">
        <pc:chgData name="Daisy Villasenor" userId="1136f0b5-294a-43ec-a781-fdf24045beec" providerId="ADAL" clId="{CBBF3A4E-3091-4ECF-912B-670BEB124DB0}" dt="2022-08-17T14:09:04.478" v="55" actId="2056"/>
        <pc:sldMkLst>
          <pc:docMk/>
          <pc:sldMk cId="3847689375" sldId="5883"/>
        </pc:sldMkLst>
        <pc:picChg chg="mod">
          <ac:chgData name="Daisy Villasenor" userId="1136f0b5-294a-43ec-a781-fdf24045beec" providerId="ADAL" clId="{CBBF3A4E-3091-4ECF-912B-670BEB124DB0}" dt="2022-08-15T22:12:49.760" v="17" actId="1076"/>
          <ac:picMkLst>
            <pc:docMk/>
            <pc:sldMk cId="3847689375" sldId="5883"/>
            <ac:picMk id="3" creationId="{D77A591D-BE88-C0B6-6BB2-50C75266FA49}"/>
          </ac:picMkLst>
        </pc:picChg>
      </pc:sldChg>
      <pc:sldChg chg="addCm">
        <pc:chgData name="Daisy Villasenor" userId="1136f0b5-294a-43ec-a781-fdf24045beec" providerId="ADAL" clId="{CBBF3A4E-3091-4ECF-912B-670BEB124DB0}" dt="2022-08-15T23:00:30.613" v="48"/>
        <pc:sldMkLst>
          <pc:docMk/>
          <pc:sldMk cId="3695223132" sldId="7716"/>
        </pc:sldMkLst>
      </pc:sldChg>
      <pc:sldChg chg="addCm">
        <pc:chgData name="Daisy Villasenor" userId="1136f0b5-294a-43ec-a781-fdf24045beec" providerId="ADAL" clId="{CBBF3A4E-3091-4ECF-912B-670BEB124DB0}" dt="2022-08-15T23:10:52.350" v="49"/>
        <pc:sldMkLst>
          <pc:docMk/>
          <pc:sldMk cId="1005426972" sldId="7719"/>
        </pc:sldMkLst>
      </pc:sldChg>
      <pc:sldChg chg="addCm">
        <pc:chgData name="Daisy Villasenor" userId="1136f0b5-294a-43ec-a781-fdf24045beec" providerId="ADAL" clId="{CBBF3A4E-3091-4ECF-912B-670BEB124DB0}" dt="2022-08-16T20:27:10.736" v="51"/>
        <pc:sldMkLst>
          <pc:docMk/>
          <pc:sldMk cId="377900685" sldId="2078558845"/>
        </pc:sldMkLst>
      </pc:sldChg>
      <pc:sldChg chg="addCm modCm">
        <pc:chgData name="Daisy Villasenor" userId="1136f0b5-294a-43ec-a781-fdf24045beec" providerId="ADAL" clId="{CBBF3A4E-3091-4ECF-912B-670BEB124DB0}" dt="2022-08-16T22:17:29.855" v="53"/>
        <pc:sldMkLst>
          <pc:docMk/>
          <pc:sldMk cId="2675465083" sldId="2078558847"/>
        </pc:sldMkLst>
      </pc:sldChg>
      <pc:sldChg chg="modCm">
        <pc:chgData name="Daisy Villasenor" userId="1136f0b5-294a-43ec-a781-fdf24045beec" providerId="ADAL" clId="{CBBF3A4E-3091-4ECF-912B-670BEB124DB0}" dt="2022-08-16T22:15:58.528" v="52"/>
        <pc:sldMkLst>
          <pc:docMk/>
          <pc:sldMk cId="3729222410" sldId="2078558848"/>
        </pc:sldMkLst>
      </pc:sldChg>
      <pc:sldChg chg="addCm">
        <pc:chgData name="Daisy Villasenor" userId="1136f0b5-294a-43ec-a781-fdf24045beec" providerId="ADAL" clId="{CBBF3A4E-3091-4ECF-912B-670BEB124DB0}" dt="2022-08-15T22:17:00.636" v="21"/>
        <pc:sldMkLst>
          <pc:docMk/>
          <pc:sldMk cId="2102979881" sldId="2078558851"/>
        </pc:sldMkLst>
      </pc:sldChg>
      <pc:sldChg chg="addCm">
        <pc:chgData name="Daisy Villasenor" userId="1136f0b5-294a-43ec-a781-fdf24045beec" providerId="ADAL" clId="{CBBF3A4E-3091-4ECF-912B-670BEB124DB0}" dt="2022-08-15T22:51:42.586" v="40"/>
        <pc:sldMkLst>
          <pc:docMk/>
          <pc:sldMk cId="2053606026" sldId="2078558852"/>
        </pc:sldMkLst>
      </pc:sldChg>
      <pc:sldChg chg="addCm modCm">
        <pc:chgData name="Daisy Villasenor" userId="1136f0b5-294a-43ec-a781-fdf24045beec" providerId="ADAL" clId="{CBBF3A4E-3091-4ECF-912B-670BEB124DB0}" dt="2022-08-17T14:09:04.478" v="55" actId="2056"/>
        <pc:sldMkLst>
          <pc:docMk/>
          <pc:sldMk cId="393766158" sldId="2078558853"/>
        </pc:sldMkLst>
      </pc:sldChg>
      <pc:sldChg chg="addCm">
        <pc:chgData name="Daisy Villasenor" userId="1136f0b5-294a-43ec-a781-fdf24045beec" providerId="ADAL" clId="{CBBF3A4E-3091-4ECF-912B-670BEB124DB0}" dt="2022-08-15T22:58:26.649" v="46"/>
        <pc:sldMkLst>
          <pc:docMk/>
          <pc:sldMk cId="77987017" sldId="2078558855"/>
        </pc:sldMkLst>
      </pc:sldChg>
      <pc:sldChg chg="modSp mod addCm delCm modCm">
        <pc:chgData name="Daisy Villasenor" userId="1136f0b5-294a-43ec-a781-fdf24045beec" providerId="ADAL" clId="{CBBF3A4E-3091-4ECF-912B-670BEB124DB0}" dt="2022-08-15T21:58:01.889" v="7"/>
        <pc:sldMkLst>
          <pc:docMk/>
          <pc:sldMk cId="1484404605" sldId="2078558859"/>
        </pc:sldMkLst>
        <pc:spChg chg="mod">
          <ac:chgData name="Daisy Villasenor" userId="1136f0b5-294a-43ec-a781-fdf24045beec" providerId="ADAL" clId="{CBBF3A4E-3091-4ECF-912B-670BEB124DB0}" dt="2022-08-15T21:56:49.897" v="4" actId="6549"/>
          <ac:spMkLst>
            <pc:docMk/>
            <pc:sldMk cId="1484404605" sldId="2078558859"/>
            <ac:spMk id="3" creationId="{2BE69B9D-D067-48F8-AA4B-D6EC9E11B7A0}"/>
          </ac:spMkLst>
        </pc:spChg>
      </pc:sldChg>
      <pc:sldChg chg="ord addCm">
        <pc:chgData name="Daisy Villasenor" userId="1136f0b5-294a-43ec-a781-fdf24045beec" providerId="ADAL" clId="{CBBF3A4E-3091-4ECF-912B-670BEB124DB0}" dt="2022-08-15T22:10:53.448" v="15"/>
        <pc:sldMkLst>
          <pc:docMk/>
          <pc:sldMk cId="1740763717" sldId="2078558860"/>
        </pc:sldMkLst>
      </pc:sldChg>
      <pc:sldChg chg="modSp mod addCm modCm">
        <pc:chgData name="Daisy Villasenor" userId="1136f0b5-294a-43ec-a781-fdf24045beec" providerId="ADAL" clId="{CBBF3A4E-3091-4ECF-912B-670BEB124DB0}" dt="2022-08-17T14:16:37.542" v="56" actId="6549"/>
        <pc:sldMkLst>
          <pc:docMk/>
          <pc:sldMk cId="4111485212" sldId="2078558862"/>
        </pc:sldMkLst>
        <pc:spChg chg="mod">
          <ac:chgData name="Daisy Villasenor" userId="1136f0b5-294a-43ec-a781-fdf24045beec" providerId="ADAL" clId="{CBBF3A4E-3091-4ECF-912B-670BEB124DB0}" dt="2022-08-17T14:16:37.542" v="56" actId="6549"/>
          <ac:spMkLst>
            <pc:docMk/>
            <pc:sldMk cId="4111485212" sldId="2078558862"/>
            <ac:spMk id="3" creationId="{6D9B1B32-0459-475C-86A2-0265BC102E63}"/>
          </ac:spMkLst>
        </pc:spChg>
      </pc:sldChg>
      <pc:sldChg chg="addCm">
        <pc:chgData name="Daisy Villasenor" userId="1136f0b5-294a-43ec-a781-fdf24045beec" providerId="ADAL" clId="{CBBF3A4E-3091-4ECF-912B-670BEB124DB0}" dt="2022-08-15T23:14:32.277" v="50"/>
        <pc:sldMkLst>
          <pc:docMk/>
          <pc:sldMk cId="3867338470" sldId="2078558863"/>
        </pc:sldMkLst>
      </pc:sldChg>
    </pc:docChg>
  </pc:docChgLst>
  <pc:docChgLst>
    <pc:chgData name="Jennifer" userId="79ab88a5-d9b5-4a33-af75-aaeb7ae95c93" providerId="ADAL" clId="{990993C4-0C72-400F-B840-A6EC9C0FEF32}"/>
    <pc:docChg chg="undo custSel addSld delSld modSld sldOrd">
      <pc:chgData name="Jennifer" userId="79ab88a5-d9b5-4a33-af75-aaeb7ae95c93" providerId="ADAL" clId="{990993C4-0C72-400F-B840-A6EC9C0FEF32}" dt="2022-08-17T23:46:16.040" v="5050"/>
      <pc:docMkLst>
        <pc:docMk/>
      </pc:docMkLst>
      <pc:sldChg chg="modSp mod">
        <pc:chgData name="Jennifer" userId="79ab88a5-d9b5-4a33-af75-aaeb7ae95c93" providerId="ADAL" clId="{990993C4-0C72-400F-B840-A6EC9C0FEF32}" dt="2022-08-11T04:38:09.723" v="4104" actId="20577"/>
        <pc:sldMkLst>
          <pc:docMk/>
          <pc:sldMk cId="2743220790" sldId="420"/>
        </pc:sldMkLst>
        <pc:spChg chg="mod">
          <ac:chgData name="Jennifer" userId="79ab88a5-d9b5-4a33-af75-aaeb7ae95c93" providerId="ADAL" clId="{990993C4-0C72-400F-B840-A6EC9C0FEF32}" dt="2022-08-11T04:38:09.723" v="4104" actId="20577"/>
          <ac:spMkLst>
            <pc:docMk/>
            <pc:sldMk cId="2743220790" sldId="420"/>
            <ac:spMk id="2" creationId="{AB5B5E6D-957E-407A-B4EF-838A67D89F1A}"/>
          </ac:spMkLst>
        </pc:spChg>
      </pc:sldChg>
      <pc:sldChg chg="delSp modSp add del mod ord delCm">
        <pc:chgData name="Jennifer" userId="79ab88a5-d9b5-4a33-af75-aaeb7ae95c93" providerId="ADAL" clId="{990993C4-0C72-400F-B840-A6EC9C0FEF32}" dt="2022-08-17T23:46:16.040" v="5050"/>
        <pc:sldMkLst>
          <pc:docMk/>
          <pc:sldMk cId="3664224297" sldId="433"/>
        </pc:sldMkLst>
        <pc:spChg chg="del">
          <ac:chgData name="Jennifer" userId="79ab88a5-d9b5-4a33-af75-aaeb7ae95c93" providerId="ADAL" clId="{990993C4-0C72-400F-B840-A6EC9C0FEF32}" dt="2022-08-11T03:16:42.475" v="111" actId="478"/>
          <ac:spMkLst>
            <pc:docMk/>
            <pc:sldMk cId="3664224297" sldId="433"/>
            <ac:spMk id="10" creationId="{D96976EA-FFBE-43B5-B99B-23E97BE31471}"/>
          </ac:spMkLst>
        </pc:spChg>
        <pc:graphicFrameChg chg="del mod modGraphic">
          <ac:chgData name="Jennifer" userId="79ab88a5-d9b5-4a33-af75-aaeb7ae95c93" providerId="ADAL" clId="{990993C4-0C72-400F-B840-A6EC9C0FEF32}" dt="2022-08-11T03:17:12.610" v="115" actId="478"/>
          <ac:graphicFrameMkLst>
            <pc:docMk/>
            <pc:sldMk cId="3664224297" sldId="433"/>
            <ac:graphicFrameMk id="4" creationId="{069182E6-50A9-453F-8D51-4C614473E679}"/>
          </ac:graphicFrameMkLst>
        </pc:graphicFrameChg>
      </pc:sldChg>
      <pc:sldChg chg="modSp mod delCm">
        <pc:chgData name="Jennifer" userId="79ab88a5-d9b5-4a33-af75-aaeb7ae95c93" providerId="ADAL" clId="{990993C4-0C72-400F-B840-A6EC9C0FEF32}" dt="2022-08-17T23:46:16.040" v="5050"/>
        <pc:sldMkLst>
          <pc:docMk/>
          <pc:sldMk cId="2724512258" sldId="434"/>
        </pc:sldMkLst>
        <pc:spChg chg="mod">
          <ac:chgData name="Jennifer" userId="79ab88a5-d9b5-4a33-af75-aaeb7ae95c93" providerId="ADAL" clId="{990993C4-0C72-400F-B840-A6EC9C0FEF32}" dt="2022-08-11T04:09:49.030" v="3292" actId="255"/>
          <ac:spMkLst>
            <pc:docMk/>
            <pc:sldMk cId="2724512258" sldId="434"/>
            <ac:spMk id="5" creationId="{7E972043-E5AF-5544-AA09-164EE279BD5F}"/>
          </ac:spMkLst>
        </pc:spChg>
        <pc:spChg chg="mod">
          <ac:chgData name="Jennifer" userId="79ab88a5-d9b5-4a33-af75-aaeb7ae95c93" providerId="ADAL" clId="{990993C4-0C72-400F-B840-A6EC9C0FEF32}" dt="2022-08-11T04:09:39.910" v="3287" actId="255"/>
          <ac:spMkLst>
            <pc:docMk/>
            <pc:sldMk cId="2724512258" sldId="434"/>
            <ac:spMk id="7" creationId="{12E61593-ED9D-454C-94EB-A2700D5241B7}"/>
          </ac:spMkLst>
        </pc:spChg>
      </pc:sldChg>
      <pc:sldChg chg="addSp delSp modSp add del mod delCm modCm">
        <pc:chgData name="Jennifer" userId="79ab88a5-d9b5-4a33-af75-aaeb7ae95c93" providerId="ADAL" clId="{990993C4-0C72-400F-B840-A6EC9C0FEF32}" dt="2022-08-17T23:46:16.040" v="5050"/>
        <pc:sldMkLst>
          <pc:docMk/>
          <pc:sldMk cId="3847689375" sldId="5883"/>
        </pc:sldMkLst>
        <pc:picChg chg="del mod">
          <ac:chgData name="Jennifer" userId="79ab88a5-d9b5-4a33-af75-aaeb7ae95c93" providerId="ADAL" clId="{990993C4-0C72-400F-B840-A6EC9C0FEF32}" dt="2022-08-17T04:22:03.673" v="5040" actId="478"/>
          <ac:picMkLst>
            <pc:docMk/>
            <pc:sldMk cId="3847689375" sldId="5883"/>
            <ac:picMk id="3" creationId="{D77A591D-BE88-C0B6-6BB2-50C75266FA49}"/>
          </ac:picMkLst>
        </pc:picChg>
        <pc:picChg chg="add">
          <ac:chgData name="Jennifer" userId="79ab88a5-d9b5-4a33-af75-aaeb7ae95c93" providerId="ADAL" clId="{990993C4-0C72-400F-B840-A6EC9C0FEF32}" dt="2022-08-17T04:22:04.541" v="5042" actId="22"/>
          <ac:picMkLst>
            <pc:docMk/>
            <pc:sldMk cId="3847689375" sldId="5883"/>
            <ac:picMk id="5" creationId="{932A7603-6DDF-4E45-B453-84E7316545FB}"/>
          </ac:picMkLst>
        </pc:picChg>
      </pc:sldChg>
      <pc:sldChg chg="addSp delSp modSp mod delCm modCm">
        <pc:chgData name="Jennifer" userId="79ab88a5-d9b5-4a33-af75-aaeb7ae95c93" providerId="ADAL" clId="{990993C4-0C72-400F-B840-A6EC9C0FEF32}" dt="2022-08-17T23:46:16.040" v="5050"/>
        <pc:sldMkLst>
          <pc:docMk/>
          <pc:sldMk cId="3695223132" sldId="7716"/>
        </pc:sldMkLst>
        <pc:spChg chg="mod">
          <ac:chgData name="Jennifer" userId="79ab88a5-d9b5-4a33-af75-aaeb7ae95c93" providerId="ADAL" clId="{990993C4-0C72-400F-B840-A6EC9C0FEF32}" dt="2022-08-11T03:48:53.889" v="2530" actId="20577"/>
          <ac:spMkLst>
            <pc:docMk/>
            <pc:sldMk cId="3695223132" sldId="7716"/>
            <ac:spMk id="2" creationId="{9DB088E3-96A6-4668-AEC6-8270B976A461}"/>
          </ac:spMkLst>
        </pc:spChg>
        <pc:spChg chg="add del mod">
          <ac:chgData name="Jennifer" userId="79ab88a5-d9b5-4a33-af75-aaeb7ae95c93" providerId="ADAL" clId="{990993C4-0C72-400F-B840-A6EC9C0FEF32}" dt="2022-08-11T03:50:02.882" v="2535" actId="478"/>
          <ac:spMkLst>
            <pc:docMk/>
            <pc:sldMk cId="3695223132" sldId="7716"/>
            <ac:spMk id="4" creationId="{2E14B656-A3F3-476C-9804-BB3BF520AC8A}"/>
          </ac:spMkLst>
        </pc:spChg>
        <pc:spChg chg="mod">
          <ac:chgData name="Jennifer" userId="79ab88a5-d9b5-4a33-af75-aaeb7ae95c93" providerId="ADAL" clId="{990993C4-0C72-400F-B840-A6EC9C0FEF32}" dt="2022-08-11T04:01:15.499" v="3136" actId="255"/>
          <ac:spMkLst>
            <pc:docMk/>
            <pc:sldMk cId="3695223132" sldId="7716"/>
            <ac:spMk id="5" creationId="{7E972043-E5AF-5544-AA09-164EE279BD5F}"/>
          </ac:spMkLst>
        </pc:spChg>
        <pc:spChg chg="add del mod">
          <ac:chgData name="Jennifer" userId="79ab88a5-d9b5-4a33-af75-aaeb7ae95c93" providerId="ADAL" clId="{990993C4-0C72-400F-B840-A6EC9C0FEF32}" dt="2022-08-11T03:50:28.218" v="2539" actId="478"/>
          <ac:spMkLst>
            <pc:docMk/>
            <pc:sldMk cId="3695223132" sldId="7716"/>
            <ac:spMk id="9" creationId="{CA257615-C7B3-4E7A-86E9-5CE2DCF590DA}"/>
          </ac:spMkLst>
        </pc:spChg>
        <pc:spChg chg="add mod">
          <ac:chgData name="Jennifer" userId="79ab88a5-d9b5-4a33-af75-aaeb7ae95c93" providerId="ADAL" clId="{990993C4-0C72-400F-B840-A6EC9C0FEF32}" dt="2022-08-17T04:07:18.400" v="4940" actId="20577"/>
          <ac:spMkLst>
            <pc:docMk/>
            <pc:sldMk cId="3695223132" sldId="7716"/>
            <ac:spMk id="10" creationId="{7A5FFB72-BF4C-4981-9D10-CFE9299230A7}"/>
          </ac:spMkLst>
        </pc:spChg>
        <pc:spChg chg="mod">
          <ac:chgData name="Jennifer" userId="79ab88a5-d9b5-4a33-af75-aaeb7ae95c93" providerId="ADAL" clId="{990993C4-0C72-400F-B840-A6EC9C0FEF32}" dt="2022-08-11T04:01:29.714" v="3137" actId="255"/>
          <ac:spMkLst>
            <pc:docMk/>
            <pc:sldMk cId="3695223132" sldId="7716"/>
            <ac:spMk id="11" creationId="{BA4ADB4E-6290-4BC0-8B98-68399547103E}"/>
          </ac:spMkLst>
        </pc:spChg>
        <pc:spChg chg="mod">
          <ac:chgData name="Jennifer" userId="79ab88a5-d9b5-4a33-af75-aaeb7ae95c93" providerId="ADAL" clId="{990993C4-0C72-400F-B840-A6EC9C0FEF32}" dt="2022-08-17T03:59:37.701" v="4583" actId="20577"/>
          <ac:spMkLst>
            <pc:docMk/>
            <pc:sldMk cId="3695223132" sldId="7716"/>
            <ac:spMk id="17" creationId="{AED750AC-4757-4AD6-8CEB-E44198C8EA62}"/>
          </ac:spMkLst>
        </pc:spChg>
        <pc:spChg chg="add mod">
          <ac:chgData name="Jennifer" userId="79ab88a5-d9b5-4a33-af75-aaeb7ae95c93" providerId="ADAL" clId="{990993C4-0C72-400F-B840-A6EC9C0FEF32}" dt="2022-08-17T04:02:20.611" v="4596" actId="1076"/>
          <ac:spMkLst>
            <pc:docMk/>
            <pc:sldMk cId="3695223132" sldId="7716"/>
            <ac:spMk id="29" creationId="{3801B3E3-31C2-493D-A9C3-8A4F2557B45D}"/>
          </ac:spMkLst>
        </pc:spChg>
        <pc:spChg chg="add mod">
          <ac:chgData name="Jennifer" userId="79ab88a5-d9b5-4a33-af75-aaeb7ae95c93" providerId="ADAL" clId="{990993C4-0C72-400F-B840-A6EC9C0FEF32}" dt="2022-08-17T04:01:36.179" v="4590" actId="1076"/>
          <ac:spMkLst>
            <pc:docMk/>
            <pc:sldMk cId="3695223132" sldId="7716"/>
            <ac:spMk id="33" creationId="{F8F7F333-4C02-4BE7-9329-7E2F9B1941F3}"/>
          </ac:spMkLst>
        </pc:spChg>
        <pc:spChg chg="add mod">
          <ac:chgData name="Jennifer" userId="79ab88a5-d9b5-4a33-af75-aaeb7ae95c93" providerId="ADAL" clId="{990993C4-0C72-400F-B840-A6EC9C0FEF32}" dt="2022-08-17T04:01:24.267" v="4589" actId="1076"/>
          <ac:spMkLst>
            <pc:docMk/>
            <pc:sldMk cId="3695223132" sldId="7716"/>
            <ac:spMk id="34" creationId="{A4D49341-CA86-4048-B10B-F204E54D2C9D}"/>
          </ac:spMkLst>
        </pc:spChg>
        <pc:spChg chg="add mod">
          <ac:chgData name="Jennifer" userId="79ab88a5-d9b5-4a33-af75-aaeb7ae95c93" providerId="ADAL" clId="{990993C4-0C72-400F-B840-A6EC9C0FEF32}" dt="2022-08-17T04:01:12.508" v="4588" actId="1076"/>
          <ac:spMkLst>
            <pc:docMk/>
            <pc:sldMk cId="3695223132" sldId="7716"/>
            <ac:spMk id="35" creationId="{C1778C57-8715-466A-92BF-AF780B93441F}"/>
          </ac:spMkLst>
        </pc:spChg>
        <pc:spChg chg="add mod">
          <ac:chgData name="Jennifer" userId="79ab88a5-d9b5-4a33-af75-aaeb7ae95c93" providerId="ADAL" clId="{990993C4-0C72-400F-B840-A6EC9C0FEF32}" dt="2022-08-17T04:02:01.173" v="4593" actId="1076"/>
          <ac:spMkLst>
            <pc:docMk/>
            <pc:sldMk cId="3695223132" sldId="7716"/>
            <ac:spMk id="36" creationId="{20BDE66A-48E2-43AC-83E7-E19C5BD35AFE}"/>
          </ac:spMkLst>
        </pc:spChg>
        <pc:spChg chg="add mod">
          <ac:chgData name="Jennifer" userId="79ab88a5-d9b5-4a33-af75-aaeb7ae95c93" providerId="ADAL" clId="{990993C4-0C72-400F-B840-A6EC9C0FEF32}" dt="2022-08-17T04:02:15.436" v="4595" actId="1076"/>
          <ac:spMkLst>
            <pc:docMk/>
            <pc:sldMk cId="3695223132" sldId="7716"/>
            <ac:spMk id="37" creationId="{277FB787-83D2-4F33-8560-FEC960B6C2ED}"/>
          </ac:spMkLst>
        </pc:spChg>
        <pc:spChg chg="add del mod">
          <ac:chgData name="Jennifer" userId="79ab88a5-d9b5-4a33-af75-aaeb7ae95c93" providerId="ADAL" clId="{990993C4-0C72-400F-B840-A6EC9C0FEF32}" dt="2022-08-17T04:03:46.956" v="4606" actId="478"/>
          <ac:spMkLst>
            <pc:docMk/>
            <pc:sldMk cId="3695223132" sldId="7716"/>
            <ac:spMk id="38" creationId="{D8943FEF-653A-4DB4-BFEF-A1D9A7A449B6}"/>
          </ac:spMkLst>
        </pc:spChg>
        <pc:spChg chg="add del mod">
          <ac:chgData name="Jennifer" userId="79ab88a5-d9b5-4a33-af75-aaeb7ae95c93" providerId="ADAL" clId="{990993C4-0C72-400F-B840-A6EC9C0FEF32}" dt="2022-08-17T04:03:45.794" v="4605" actId="478"/>
          <ac:spMkLst>
            <pc:docMk/>
            <pc:sldMk cId="3695223132" sldId="7716"/>
            <ac:spMk id="39" creationId="{69670924-88AF-4AE5-B2B6-986BF5DB44A0}"/>
          </ac:spMkLst>
        </pc:spChg>
        <pc:spChg chg="add mod">
          <ac:chgData name="Jennifer" userId="79ab88a5-d9b5-4a33-af75-aaeb7ae95c93" providerId="ADAL" clId="{990993C4-0C72-400F-B840-A6EC9C0FEF32}" dt="2022-08-17T04:03:35.243" v="4604" actId="1076"/>
          <ac:spMkLst>
            <pc:docMk/>
            <pc:sldMk cId="3695223132" sldId="7716"/>
            <ac:spMk id="40" creationId="{89EE50FD-49BC-43D7-AD7C-448D9092A87D}"/>
          </ac:spMkLst>
        </pc:spChg>
        <pc:spChg chg="add mod">
          <ac:chgData name="Jennifer" userId="79ab88a5-d9b5-4a33-af75-aaeb7ae95c93" providerId="ADAL" clId="{990993C4-0C72-400F-B840-A6EC9C0FEF32}" dt="2022-08-17T04:03:18.268" v="4603" actId="1076"/>
          <ac:spMkLst>
            <pc:docMk/>
            <pc:sldMk cId="3695223132" sldId="7716"/>
            <ac:spMk id="41" creationId="{AE1044E1-E801-4259-A850-6B6559158044}"/>
          </ac:spMkLst>
        </pc:spChg>
        <pc:spChg chg="add mod">
          <ac:chgData name="Jennifer" userId="79ab88a5-d9b5-4a33-af75-aaeb7ae95c93" providerId="ADAL" clId="{990993C4-0C72-400F-B840-A6EC9C0FEF32}" dt="2022-08-17T04:03:07.732" v="4602" actId="1076"/>
          <ac:spMkLst>
            <pc:docMk/>
            <pc:sldMk cId="3695223132" sldId="7716"/>
            <ac:spMk id="42" creationId="{97B79238-31FE-45A8-AE46-E2E20CF722B9}"/>
          </ac:spMkLst>
        </pc:spChg>
        <pc:spChg chg="add mod">
          <ac:chgData name="Jennifer" userId="79ab88a5-d9b5-4a33-af75-aaeb7ae95c93" providerId="ADAL" clId="{990993C4-0C72-400F-B840-A6EC9C0FEF32}" dt="2022-08-17T04:04:57.828" v="4615" actId="1076"/>
          <ac:spMkLst>
            <pc:docMk/>
            <pc:sldMk cId="3695223132" sldId="7716"/>
            <ac:spMk id="43" creationId="{2191EBF4-9836-4161-8087-11F7DAF1DC0E}"/>
          </ac:spMkLst>
        </pc:spChg>
        <pc:spChg chg="add mod">
          <ac:chgData name="Jennifer" userId="79ab88a5-d9b5-4a33-af75-aaeb7ae95c93" providerId="ADAL" clId="{990993C4-0C72-400F-B840-A6EC9C0FEF32}" dt="2022-08-17T04:04:39.115" v="4614" actId="1076"/>
          <ac:spMkLst>
            <pc:docMk/>
            <pc:sldMk cId="3695223132" sldId="7716"/>
            <ac:spMk id="44" creationId="{D303DE31-19C5-49F0-95AA-EE52DB027F6D}"/>
          </ac:spMkLst>
        </pc:spChg>
        <pc:spChg chg="add mod">
          <ac:chgData name="Jennifer" userId="79ab88a5-d9b5-4a33-af75-aaeb7ae95c93" providerId="ADAL" clId="{990993C4-0C72-400F-B840-A6EC9C0FEF32}" dt="2022-08-17T04:04:29.149" v="4613" actId="1076"/>
          <ac:spMkLst>
            <pc:docMk/>
            <pc:sldMk cId="3695223132" sldId="7716"/>
            <ac:spMk id="45" creationId="{2FF0FC0A-C081-44F6-81EF-2D20A4187145}"/>
          </ac:spMkLst>
        </pc:spChg>
        <pc:spChg chg="add mod">
          <ac:chgData name="Jennifer" userId="79ab88a5-d9b5-4a33-af75-aaeb7ae95c93" providerId="ADAL" clId="{990993C4-0C72-400F-B840-A6EC9C0FEF32}" dt="2022-08-17T04:04:22.403" v="4612" actId="1076"/>
          <ac:spMkLst>
            <pc:docMk/>
            <pc:sldMk cId="3695223132" sldId="7716"/>
            <ac:spMk id="46" creationId="{B857EBE4-BD08-4A99-BD85-851EAC50A6B4}"/>
          </ac:spMkLst>
        </pc:spChg>
        <pc:spChg chg="add mod">
          <ac:chgData name="Jennifer" userId="79ab88a5-d9b5-4a33-af75-aaeb7ae95c93" providerId="ADAL" clId="{990993C4-0C72-400F-B840-A6EC9C0FEF32}" dt="2022-08-17T04:05:12.277" v="4617" actId="1076"/>
          <ac:spMkLst>
            <pc:docMk/>
            <pc:sldMk cId="3695223132" sldId="7716"/>
            <ac:spMk id="47" creationId="{8F53CE1B-C110-4D84-BC78-E115E5963080}"/>
          </ac:spMkLst>
        </pc:spChg>
      </pc:sldChg>
      <pc:sldChg chg="modSp add del mod">
        <pc:chgData name="Jennifer" userId="79ab88a5-d9b5-4a33-af75-aaeb7ae95c93" providerId="ADAL" clId="{990993C4-0C72-400F-B840-A6EC9C0FEF32}" dt="2022-08-17T04:12:32.311" v="5034" actId="255"/>
        <pc:sldMkLst>
          <pc:docMk/>
          <pc:sldMk cId="1369000569" sldId="7717"/>
        </pc:sldMkLst>
        <pc:spChg chg="mod">
          <ac:chgData name="Jennifer" userId="79ab88a5-d9b5-4a33-af75-aaeb7ae95c93" providerId="ADAL" clId="{990993C4-0C72-400F-B840-A6EC9C0FEF32}" dt="2022-08-17T04:12:32.311" v="5034" actId="255"/>
          <ac:spMkLst>
            <pc:docMk/>
            <pc:sldMk cId="1369000569" sldId="7717"/>
            <ac:spMk id="2" creationId="{0AA4BE8B-8CE8-4D17-B294-D86BD93EE5F4}"/>
          </ac:spMkLst>
        </pc:spChg>
        <pc:spChg chg="mod">
          <ac:chgData name="Jennifer" userId="79ab88a5-d9b5-4a33-af75-aaeb7ae95c93" providerId="ADAL" clId="{990993C4-0C72-400F-B840-A6EC9C0FEF32}" dt="2022-08-17T04:12:22.163" v="5033" actId="255"/>
          <ac:spMkLst>
            <pc:docMk/>
            <pc:sldMk cId="1369000569" sldId="7717"/>
            <ac:spMk id="3" creationId="{2D013E6A-1B4A-471B-81C2-E805FB2EBC19}"/>
          </ac:spMkLst>
        </pc:spChg>
        <pc:spChg chg="mod">
          <ac:chgData name="Jennifer" userId="79ab88a5-d9b5-4a33-af75-aaeb7ae95c93" providerId="ADAL" clId="{990993C4-0C72-400F-B840-A6EC9C0FEF32}" dt="2022-08-17T04:11:35.144" v="5030" actId="20577"/>
          <ac:spMkLst>
            <pc:docMk/>
            <pc:sldMk cId="1369000569" sldId="7717"/>
            <ac:spMk id="21" creationId="{61E4CB32-11C2-403A-82DC-F8C8A348ED1E}"/>
          </ac:spMkLst>
        </pc:spChg>
      </pc:sldChg>
      <pc:sldChg chg="addSp modSp mod delCm modCm">
        <pc:chgData name="Jennifer" userId="79ab88a5-d9b5-4a33-af75-aaeb7ae95c93" providerId="ADAL" clId="{990993C4-0C72-400F-B840-A6EC9C0FEF32}" dt="2022-08-17T23:46:16.040" v="5050"/>
        <pc:sldMkLst>
          <pc:docMk/>
          <pc:sldMk cId="1005426972" sldId="7719"/>
        </pc:sldMkLst>
        <pc:spChg chg="add mod">
          <ac:chgData name="Jennifer" userId="79ab88a5-d9b5-4a33-af75-aaeb7ae95c93" providerId="ADAL" clId="{990993C4-0C72-400F-B840-A6EC9C0FEF32}" dt="2022-08-15T19:08:42.475" v="4452" actId="403"/>
          <ac:spMkLst>
            <pc:docMk/>
            <pc:sldMk cId="1005426972" sldId="7719"/>
            <ac:spMk id="32" creationId="{8E066D5F-ABCF-4F90-B61C-CA8E2F738391}"/>
          </ac:spMkLst>
        </pc:spChg>
        <pc:spChg chg="mod">
          <ac:chgData name="Jennifer" userId="79ab88a5-d9b5-4a33-af75-aaeb7ae95c93" providerId="ADAL" clId="{990993C4-0C72-400F-B840-A6EC9C0FEF32}" dt="2022-08-15T19:07:08.441" v="4391" actId="1076"/>
          <ac:spMkLst>
            <pc:docMk/>
            <pc:sldMk cId="1005426972" sldId="7719"/>
            <ac:spMk id="36" creationId="{60C27948-833A-4EFC-94CD-FD8B3895D762}"/>
          </ac:spMkLst>
        </pc:spChg>
        <pc:spChg chg="mod">
          <ac:chgData name="Jennifer" userId="79ab88a5-d9b5-4a33-af75-aaeb7ae95c93" providerId="ADAL" clId="{990993C4-0C72-400F-B840-A6EC9C0FEF32}" dt="2022-08-15T19:07:46.939" v="4421" actId="6549"/>
          <ac:spMkLst>
            <pc:docMk/>
            <pc:sldMk cId="1005426972" sldId="7719"/>
            <ac:spMk id="112" creationId="{41338140-7289-4C1D-A652-C2D1240B8EB5}"/>
          </ac:spMkLst>
        </pc:spChg>
      </pc:sldChg>
      <pc:sldChg chg="addSp delSp modSp mod delCm">
        <pc:chgData name="Jennifer" userId="79ab88a5-d9b5-4a33-af75-aaeb7ae95c93" providerId="ADAL" clId="{990993C4-0C72-400F-B840-A6EC9C0FEF32}" dt="2022-08-17T23:46:16.040" v="5050"/>
        <pc:sldMkLst>
          <pc:docMk/>
          <pc:sldMk cId="377900685" sldId="2078558845"/>
        </pc:sldMkLst>
        <pc:spChg chg="add del mod">
          <ac:chgData name="Jennifer" userId="79ab88a5-d9b5-4a33-af75-aaeb7ae95c93" providerId="ADAL" clId="{990993C4-0C72-400F-B840-A6EC9C0FEF32}" dt="2022-08-15T20:03:52.782" v="4484" actId="478"/>
          <ac:spMkLst>
            <pc:docMk/>
            <pc:sldMk cId="377900685" sldId="2078558845"/>
            <ac:spMk id="3" creationId="{B5344A96-3A94-4FC3-AAA8-7017922E7C83}"/>
          </ac:spMkLst>
        </pc:spChg>
        <pc:picChg chg="add mod">
          <ac:chgData name="Jennifer" userId="79ab88a5-d9b5-4a33-af75-aaeb7ae95c93" providerId="ADAL" clId="{990993C4-0C72-400F-B840-A6EC9C0FEF32}" dt="2022-08-15T20:03:58.647" v="4485" actId="1076"/>
          <ac:picMkLst>
            <pc:docMk/>
            <pc:sldMk cId="377900685" sldId="2078558845"/>
            <ac:picMk id="5" creationId="{8D72184D-8B1E-4B1D-AECD-E282F6361B08}"/>
          </ac:picMkLst>
        </pc:picChg>
        <pc:picChg chg="del">
          <ac:chgData name="Jennifer" userId="79ab88a5-d9b5-4a33-af75-aaeb7ae95c93" providerId="ADAL" clId="{990993C4-0C72-400F-B840-A6EC9C0FEF32}" dt="2022-08-15T20:03:42.495" v="4482" actId="478"/>
          <ac:picMkLst>
            <pc:docMk/>
            <pc:sldMk cId="377900685" sldId="2078558845"/>
            <ac:picMk id="4098" creationId="{F6F08326-6AB2-4B01-9E1F-62DA2A1D5B82}"/>
          </ac:picMkLst>
        </pc:picChg>
      </pc:sldChg>
      <pc:sldChg chg="modSp mod delCm">
        <pc:chgData name="Jennifer" userId="79ab88a5-d9b5-4a33-af75-aaeb7ae95c93" providerId="ADAL" clId="{990993C4-0C72-400F-B840-A6EC9C0FEF32}" dt="2022-08-17T23:46:16.040" v="5050"/>
        <pc:sldMkLst>
          <pc:docMk/>
          <pc:sldMk cId="2675465083" sldId="2078558847"/>
        </pc:sldMkLst>
        <pc:spChg chg="mod">
          <ac:chgData name="Jennifer" userId="79ab88a5-d9b5-4a33-af75-aaeb7ae95c93" providerId="ADAL" clId="{990993C4-0C72-400F-B840-A6EC9C0FEF32}" dt="2022-08-15T18:58:09.287" v="4131" actId="14100"/>
          <ac:spMkLst>
            <pc:docMk/>
            <pc:sldMk cId="2675465083" sldId="2078558847"/>
            <ac:spMk id="11" creationId="{7E204844-C903-419D-8D2B-1B3680DE6AD0}"/>
          </ac:spMkLst>
        </pc:spChg>
        <pc:spChg chg="mod">
          <ac:chgData name="Jennifer" userId="79ab88a5-d9b5-4a33-af75-aaeb7ae95c93" providerId="ADAL" clId="{990993C4-0C72-400F-B840-A6EC9C0FEF32}" dt="2022-08-11T04:36:51.930" v="4074" actId="20577"/>
          <ac:spMkLst>
            <pc:docMk/>
            <pc:sldMk cId="2675465083" sldId="2078558847"/>
            <ac:spMk id="14" creationId="{9709B61C-1DD4-48B6-BE01-8B327F58BD4C}"/>
          </ac:spMkLst>
        </pc:spChg>
        <pc:spChg chg="mod">
          <ac:chgData name="Jennifer" userId="79ab88a5-d9b5-4a33-af75-aaeb7ae95c93" providerId="ADAL" clId="{990993C4-0C72-400F-B840-A6EC9C0FEF32}" dt="2022-08-15T18:58:01.103" v="4130" actId="692"/>
          <ac:spMkLst>
            <pc:docMk/>
            <pc:sldMk cId="2675465083" sldId="2078558847"/>
            <ac:spMk id="16" creationId="{BBAD48F2-9CFD-4886-8DE2-7B32D50397FA}"/>
          </ac:spMkLst>
        </pc:spChg>
      </pc:sldChg>
      <pc:sldChg chg="addSp delSp modSp mod delCm">
        <pc:chgData name="Jennifer" userId="79ab88a5-d9b5-4a33-af75-aaeb7ae95c93" providerId="ADAL" clId="{990993C4-0C72-400F-B840-A6EC9C0FEF32}" dt="2022-08-17T23:46:16.040" v="5050"/>
        <pc:sldMkLst>
          <pc:docMk/>
          <pc:sldMk cId="3729222410" sldId="2078558848"/>
        </pc:sldMkLst>
        <pc:spChg chg="mod">
          <ac:chgData name="Jennifer" userId="79ab88a5-d9b5-4a33-af75-aaeb7ae95c93" providerId="ADAL" clId="{990993C4-0C72-400F-B840-A6EC9C0FEF32}" dt="2022-08-17T04:22:55.838" v="5045" actId="207"/>
          <ac:spMkLst>
            <pc:docMk/>
            <pc:sldMk cId="3729222410" sldId="2078558848"/>
            <ac:spMk id="3" creationId="{C3FE3CE5-795C-49D9-BD0F-9DD19D307498}"/>
          </ac:spMkLst>
        </pc:spChg>
        <pc:picChg chg="add del">
          <ac:chgData name="Jennifer" userId="79ab88a5-d9b5-4a33-af75-aaeb7ae95c93" providerId="ADAL" clId="{990993C4-0C72-400F-B840-A6EC9C0FEF32}" dt="2022-08-17T04:21:58.939" v="5038" actId="22"/>
          <ac:picMkLst>
            <pc:docMk/>
            <pc:sldMk cId="3729222410" sldId="2078558848"/>
            <ac:picMk id="6" creationId="{82D78EBF-3431-43B1-A895-BB718A74D7F4}"/>
          </ac:picMkLst>
        </pc:picChg>
      </pc:sldChg>
      <pc:sldChg chg="addSp delSp modSp mod">
        <pc:chgData name="Jennifer" userId="79ab88a5-d9b5-4a33-af75-aaeb7ae95c93" providerId="ADAL" clId="{990993C4-0C72-400F-B840-A6EC9C0FEF32}" dt="2022-08-15T20:14:23.412" v="4520" actId="33524"/>
        <pc:sldMkLst>
          <pc:docMk/>
          <pc:sldMk cId="576819689" sldId="2078558850"/>
        </pc:sldMkLst>
        <pc:spChg chg="mod">
          <ac:chgData name="Jennifer" userId="79ab88a5-d9b5-4a33-af75-aaeb7ae95c93" providerId="ADAL" clId="{990993C4-0C72-400F-B840-A6EC9C0FEF32}" dt="2022-08-15T20:14:23.412" v="4520" actId="33524"/>
          <ac:spMkLst>
            <pc:docMk/>
            <pc:sldMk cId="576819689" sldId="2078558850"/>
            <ac:spMk id="3" creationId="{44860D2D-A7AA-486E-8C85-223BF0551126}"/>
          </ac:spMkLst>
        </pc:spChg>
        <pc:spChg chg="mod">
          <ac:chgData name="Jennifer" userId="79ab88a5-d9b5-4a33-af75-aaeb7ae95c93" providerId="ADAL" clId="{990993C4-0C72-400F-B840-A6EC9C0FEF32}" dt="2022-08-11T04:28:56.614" v="3975" actId="1076"/>
          <ac:spMkLst>
            <pc:docMk/>
            <pc:sldMk cId="576819689" sldId="2078558850"/>
            <ac:spMk id="7" creationId="{740CC871-CDA1-4D39-8684-E6E7CBB02F48}"/>
          </ac:spMkLst>
        </pc:spChg>
        <pc:picChg chg="del">
          <ac:chgData name="Jennifer" userId="79ab88a5-d9b5-4a33-af75-aaeb7ae95c93" providerId="ADAL" clId="{990993C4-0C72-400F-B840-A6EC9C0FEF32}" dt="2022-08-11T04:25:45.434" v="3772" actId="478"/>
          <ac:picMkLst>
            <pc:docMk/>
            <pc:sldMk cId="576819689" sldId="2078558850"/>
            <ac:picMk id="6" creationId="{C9FAA62C-0247-4399-AC98-EB9970EEE651}"/>
          </ac:picMkLst>
        </pc:picChg>
        <pc:picChg chg="add mod">
          <ac:chgData name="Jennifer" userId="79ab88a5-d9b5-4a33-af75-aaeb7ae95c93" providerId="ADAL" clId="{990993C4-0C72-400F-B840-A6EC9C0FEF32}" dt="2022-08-11T04:27:59.654" v="3968" actId="14100"/>
          <ac:picMkLst>
            <pc:docMk/>
            <pc:sldMk cId="576819689" sldId="2078558850"/>
            <ac:picMk id="8" creationId="{9556B45B-04C3-4DB2-AEA6-482D58CD924D}"/>
          </ac:picMkLst>
        </pc:picChg>
      </pc:sldChg>
      <pc:sldChg chg="modSp mod delCm">
        <pc:chgData name="Jennifer" userId="79ab88a5-d9b5-4a33-af75-aaeb7ae95c93" providerId="ADAL" clId="{990993C4-0C72-400F-B840-A6EC9C0FEF32}" dt="2022-08-17T23:46:16.040" v="5050"/>
        <pc:sldMkLst>
          <pc:docMk/>
          <pc:sldMk cId="2102979881" sldId="2078558851"/>
        </pc:sldMkLst>
        <pc:spChg chg="mod">
          <ac:chgData name="Jennifer" userId="79ab88a5-d9b5-4a33-af75-aaeb7ae95c93" providerId="ADAL" clId="{990993C4-0C72-400F-B840-A6EC9C0FEF32}" dt="2022-08-15T20:07:15.370" v="4489" actId="27636"/>
          <ac:spMkLst>
            <pc:docMk/>
            <pc:sldMk cId="2102979881" sldId="2078558851"/>
            <ac:spMk id="3" creationId="{737946B2-EE69-DAB9-33BA-2DF357CB14F1}"/>
          </ac:spMkLst>
        </pc:spChg>
      </pc:sldChg>
      <pc:sldChg chg="addSp modSp mod delCm">
        <pc:chgData name="Jennifer" userId="79ab88a5-d9b5-4a33-af75-aaeb7ae95c93" providerId="ADAL" clId="{990993C4-0C72-400F-B840-A6EC9C0FEF32}" dt="2022-08-17T23:46:16.040" v="5050"/>
        <pc:sldMkLst>
          <pc:docMk/>
          <pc:sldMk cId="2053606026" sldId="2078558852"/>
        </pc:sldMkLst>
        <pc:spChg chg="mod">
          <ac:chgData name="Jennifer" userId="79ab88a5-d9b5-4a33-af75-aaeb7ae95c93" providerId="ADAL" clId="{990993C4-0C72-400F-B840-A6EC9C0FEF32}" dt="2022-08-11T04:08:59.664" v="3282" actId="255"/>
          <ac:spMkLst>
            <pc:docMk/>
            <pc:sldMk cId="2053606026" sldId="2078558852"/>
            <ac:spMk id="2" creationId="{2C616220-2A2B-9241-C3FC-FEBEA2A84850}"/>
          </ac:spMkLst>
        </pc:spChg>
        <pc:spChg chg="mod">
          <ac:chgData name="Jennifer" userId="79ab88a5-d9b5-4a33-af75-aaeb7ae95c93" providerId="ADAL" clId="{990993C4-0C72-400F-B840-A6EC9C0FEF32}" dt="2022-08-11T04:09:06.670" v="3283" actId="255"/>
          <ac:spMkLst>
            <pc:docMk/>
            <pc:sldMk cId="2053606026" sldId="2078558852"/>
            <ac:spMk id="3" creationId="{D6798427-1293-BF34-492D-A394BAEBFFF1}"/>
          </ac:spMkLst>
        </pc:spChg>
        <pc:spChg chg="add mod">
          <ac:chgData name="Jennifer" userId="79ab88a5-d9b5-4a33-af75-aaeb7ae95c93" providerId="ADAL" clId="{990993C4-0C72-400F-B840-A6EC9C0FEF32}" dt="2022-08-17T04:23:14.529" v="5047" actId="20577"/>
          <ac:spMkLst>
            <pc:docMk/>
            <pc:sldMk cId="2053606026" sldId="2078558852"/>
            <ac:spMk id="4" creationId="{2A8FDFAD-5095-4C77-8E12-04EF3B0AACF8}"/>
          </ac:spMkLst>
        </pc:spChg>
        <pc:spChg chg="add mod">
          <ac:chgData name="Jennifer" userId="79ab88a5-d9b5-4a33-af75-aaeb7ae95c93" providerId="ADAL" clId="{990993C4-0C72-400F-B840-A6EC9C0FEF32}" dt="2022-08-17T04:23:19.643" v="5049" actId="20577"/>
          <ac:spMkLst>
            <pc:docMk/>
            <pc:sldMk cId="2053606026" sldId="2078558852"/>
            <ac:spMk id="5" creationId="{B354309C-48A1-408E-A647-1A32EC032CB3}"/>
          </ac:spMkLst>
        </pc:spChg>
        <pc:picChg chg="add mod">
          <ac:chgData name="Jennifer" userId="79ab88a5-d9b5-4a33-af75-aaeb7ae95c93" providerId="ADAL" clId="{990993C4-0C72-400F-B840-A6EC9C0FEF32}" dt="2022-08-15T19:02:48.731" v="4337" actId="1076"/>
          <ac:picMkLst>
            <pc:docMk/>
            <pc:sldMk cId="2053606026" sldId="2078558852"/>
            <ac:picMk id="7" creationId="{77BAFAB3-061B-4061-A06D-DC62878A9B50}"/>
          </ac:picMkLst>
        </pc:picChg>
        <pc:picChg chg="add mod">
          <ac:chgData name="Jennifer" userId="79ab88a5-d9b5-4a33-af75-aaeb7ae95c93" providerId="ADAL" clId="{990993C4-0C72-400F-B840-A6EC9C0FEF32}" dt="2022-08-11T04:09:24.111" v="3286" actId="1076"/>
          <ac:picMkLst>
            <pc:docMk/>
            <pc:sldMk cId="2053606026" sldId="2078558852"/>
            <ac:picMk id="9" creationId="{A9D32177-4815-451C-A061-D944C09D6FA8}"/>
          </ac:picMkLst>
        </pc:picChg>
      </pc:sldChg>
      <pc:sldChg chg="modSp mod delCm">
        <pc:chgData name="Jennifer" userId="79ab88a5-d9b5-4a33-af75-aaeb7ae95c93" providerId="ADAL" clId="{990993C4-0C72-400F-B840-A6EC9C0FEF32}" dt="2022-08-17T23:46:16.040" v="5050"/>
        <pc:sldMkLst>
          <pc:docMk/>
          <pc:sldMk cId="393766158" sldId="2078558853"/>
        </pc:sldMkLst>
        <pc:spChg chg="mod">
          <ac:chgData name="Jennifer" userId="79ab88a5-d9b5-4a33-af75-aaeb7ae95c93" providerId="ADAL" clId="{990993C4-0C72-400F-B840-A6EC9C0FEF32}" dt="2022-08-15T19:00:55.691" v="4224" actId="20577"/>
          <ac:spMkLst>
            <pc:docMk/>
            <pc:sldMk cId="393766158" sldId="2078558853"/>
            <ac:spMk id="3" creationId="{5B59BCA5-7ED6-48CF-A776-40446A925901}"/>
          </ac:spMkLst>
        </pc:spChg>
      </pc:sldChg>
      <pc:sldChg chg="addSp delSp modSp new mod delCm modCm">
        <pc:chgData name="Jennifer" userId="79ab88a5-d9b5-4a33-af75-aaeb7ae95c93" providerId="ADAL" clId="{990993C4-0C72-400F-B840-A6EC9C0FEF32}" dt="2022-08-17T23:46:16.040" v="5050"/>
        <pc:sldMkLst>
          <pc:docMk/>
          <pc:sldMk cId="77987017" sldId="2078558855"/>
        </pc:sldMkLst>
        <pc:spChg chg="mod">
          <ac:chgData name="Jennifer" userId="79ab88a5-d9b5-4a33-af75-aaeb7ae95c93" providerId="ADAL" clId="{990993C4-0C72-400F-B840-A6EC9C0FEF32}" dt="2022-08-11T04:08:42.924" v="3280" actId="255"/>
          <ac:spMkLst>
            <pc:docMk/>
            <pc:sldMk cId="77987017" sldId="2078558855"/>
            <ac:spMk id="2" creationId="{E717DCC9-2E87-46C9-B14B-BA109FAE7D91}"/>
          </ac:spMkLst>
        </pc:spChg>
        <pc:spChg chg="mod">
          <ac:chgData name="Jennifer" userId="79ab88a5-d9b5-4a33-af75-aaeb7ae95c93" providerId="ADAL" clId="{990993C4-0C72-400F-B840-A6EC9C0FEF32}" dt="2022-08-11T04:08:48.445" v="3281" actId="255"/>
          <ac:spMkLst>
            <pc:docMk/>
            <pc:sldMk cId="77987017" sldId="2078558855"/>
            <ac:spMk id="3" creationId="{6915546F-9518-4613-B5AC-608F45B4AA31}"/>
          </ac:spMkLst>
        </pc:spChg>
        <pc:spChg chg="add mod">
          <ac:chgData name="Jennifer" userId="79ab88a5-d9b5-4a33-af75-aaeb7ae95c93" providerId="ADAL" clId="{990993C4-0C72-400F-B840-A6EC9C0FEF32}" dt="2022-08-11T03:56:01.239" v="3100" actId="1076"/>
          <ac:spMkLst>
            <pc:docMk/>
            <pc:sldMk cId="77987017" sldId="2078558855"/>
            <ac:spMk id="4" creationId="{A4EC0964-54E5-4A65-8800-51B8F1FF747A}"/>
          </ac:spMkLst>
        </pc:spChg>
        <pc:spChg chg="add mod">
          <ac:chgData name="Jennifer" userId="79ab88a5-d9b5-4a33-af75-aaeb7ae95c93" providerId="ADAL" clId="{990993C4-0C72-400F-B840-A6EC9C0FEF32}" dt="2022-08-17T03:58:21.971" v="4571" actId="1076"/>
          <ac:spMkLst>
            <pc:docMk/>
            <pc:sldMk cId="77987017" sldId="2078558855"/>
            <ac:spMk id="5" creationId="{A82C4218-109A-4C8C-A895-51D1D7CD0FAD}"/>
          </ac:spMkLst>
        </pc:spChg>
        <pc:spChg chg="add del mod">
          <ac:chgData name="Jennifer" userId="79ab88a5-d9b5-4a33-af75-aaeb7ae95c93" providerId="ADAL" clId="{990993C4-0C72-400F-B840-A6EC9C0FEF32}" dt="2022-08-11T03:32:09.163" v="1162"/>
          <ac:spMkLst>
            <pc:docMk/>
            <pc:sldMk cId="77987017" sldId="2078558855"/>
            <ac:spMk id="5" creationId="{B1FA8C71-223A-4B0C-A187-02F9F18D8593}"/>
          </ac:spMkLst>
        </pc:spChg>
        <pc:spChg chg="add mod">
          <ac:chgData name="Jennifer" userId="79ab88a5-d9b5-4a33-af75-aaeb7ae95c93" providerId="ADAL" clId="{990993C4-0C72-400F-B840-A6EC9C0FEF32}" dt="2022-08-17T03:56:44.073" v="4537" actId="20577"/>
          <ac:spMkLst>
            <pc:docMk/>
            <pc:sldMk cId="77987017" sldId="2078558855"/>
            <ac:spMk id="6" creationId="{3EEF2FC4-9565-49BC-9003-6818E171E4CD}"/>
          </ac:spMkLst>
        </pc:spChg>
        <pc:spChg chg="add mod">
          <ac:chgData name="Jennifer" userId="79ab88a5-d9b5-4a33-af75-aaeb7ae95c93" providerId="ADAL" clId="{990993C4-0C72-400F-B840-A6EC9C0FEF32}" dt="2022-08-17T03:57:59.597" v="4568" actId="20577"/>
          <ac:spMkLst>
            <pc:docMk/>
            <pc:sldMk cId="77987017" sldId="2078558855"/>
            <ac:spMk id="7" creationId="{4D86B18D-A695-41CE-8D83-E15D96340E7C}"/>
          </ac:spMkLst>
        </pc:spChg>
        <pc:picChg chg="add del mod">
          <ac:chgData name="Jennifer" userId="79ab88a5-d9b5-4a33-af75-aaeb7ae95c93" providerId="ADAL" clId="{990993C4-0C72-400F-B840-A6EC9C0FEF32}" dt="2022-08-11T03:45:21.013" v="2489" actId="478"/>
          <ac:picMkLst>
            <pc:docMk/>
            <pc:sldMk cId="77987017" sldId="2078558855"/>
            <ac:picMk id="9" creationId="{12C560CC-F02E-443B-9C0F-ECE6FFD30F89}"/>
          </ac:picMkLst>
        </pc:picChg>
        <pc:picChg chg="add mod">
          <ac:chgData name="Jennifer" userId="79ab88a5-d9b5-4a33-af75-aaeb7ae95c93" providerId="ADAL" clId="{990993C4-0C72-400F-B840-A6EC9C0FEF32}" dt="2022-08-17T03:57:08.395" v="4541" actId="1076"/>
          <ac:picMkLst>
            <pc:docMk/>
            <pc:sldMk cId="77987017" sldId="2078558855"/>
            <ac:picMk id="11" creationId="{38037083-B448-4728-B78B-88004036FA5F}"/>
          </ac:picMkLst>
        </pc:picChg>
        <pc:picChg chg="add mod">
          <ac:chgData name="Jennifer" userId="79ab88a5-d9b5-4a33-af75-aaeb7ae95c93" providerId="ADAL" clId="{990993C4-0C72-400F-B840-A6EC9C0FEF32}" dt="2022-08-11T03:58:39.776" v="3130" actId="1076"/>
          <ac:picMkLst>
            <pc:docMk/>
            <pc:sldMk cId="77987017" sldId="2078558855"/>
            <ac:picMk id="13" creationId="{B6C1AFB5-2D93-4CD8-BD3A-E289D7A51E9D}"/>
          </ac:picMkLst>
        </pc:picChg>
        <pc:picChg chg="add mod">
          <ac:chgData name="Jennifer" userId="79ab88a5-d9b5-4a33-af75-aaeb7ae95c93" providerId="ADAL" clId="{990993C4-0C72-400F-B840-A6EC9C0FEF32}" dt="2022-08-17T03:57:04.539" v="4540" actId="1076"/>
          <ac:picMkLst>
            <pc:docMk/>
            <pc:sldMk cId="77987017" sldId="2078558855"/>
            <ac:picMk id="15" creationId="{4F6D4F4C-486E-4790-8885-999DD4935431}"/>
          </ac:picMkLst>
        </pc:picChg>
        <pc:picChg chg="add mod">
          <ac:chgData name="Jennifer" userId="79ab88a5-d9b5-4a33-af75-aaeb7ae95c93" providerId="ADAL" clId="{990993C4-0C72-400F-B840-A6EC9C0FEF32}" dt="2022-08-17T03:58:09.627" v="4569" actId="1076"/>
          <ac:picMkLst>
            <pc:docMk/>
            <pc:sldMk cId="77987017" sldId="2078558855"/>
            <ac:picMk id="17" creationId="{88C2B674-187D-48E4-BD26-E4478F5BAAC7}"/>
          </ac:picMkLst>
        </pc:picChg>
      </pc:sldChg>
      <pc:sldChg chg="addSp modSp new mod">
        <pc:chgData name="Jennifer" userId="79ab88a5-d9b5-4a33-af75-aaeb7ae95c93" providerId="ADAL" clId="{990993C4-0C72-400F-B840-A6EC9C0FEF32}" dt="2022-08-15T19:58:38.388" v="4481" actId="20577"/>
        <pc:sldMkLst>
          <pc:docMk/>
          <pc:sldMk cId="423637435" sldId="2078558856"/>
        </pc:sldMkLst>
        <pc:spChg chg="mod">
          <ac:chgData name="Jennifer" userId="79ab88a5-d9b5-4a33-af75-aaeb7ae95c93" providerId="ADAL" clId="{990993C4-0C72-400F-B840-A6EC9C0FEF32}" dt="2022-08-11T04:08:20.243" v="3279" actId="20577"/>
          <ac:spMkLst>
            <pc:docMk/>
            <pc:sldMk cId="423637435" sldId="2078558856"/>
            <ac:spMk id="2" creationId="{0F303B43-34B4-4B47-B3D7-B1AE845B08BE}"/>
          </ac:spMkLst>
        </pc:spChg>
        <pc:spChg chg="mod">
          <ac:chgData name="Jennifer" userId="79ab88a5-d9b5-4a33-af75-aaeb7ae95c93" providerId="ADAL" clId="{990993C4-0C72-400F-B840-A6EC9C0FEF32}" dt="2022-08-15T19:58:38.388" v="4481" actId="20577"/>
          <ac:spMkLst>
            <pc:docMk/>
            <pc:sldMk cId="423637435" sldId="2078558856"/>
            <ac:spMk id="3" creationId="{31F371BC-71C3-4AE0-B1DA-BE97A0F07A5D}"/>
          </ac:spMkLst>
        </pc:spChg>
        <pc:spChg chg="add mod">
          <ac:chgData name="Jennifer" userId="79ab88a5-d9b5-4a33-af75-aaeb7ae95c93" providerId="ADAL" clId="{990993C4-0C72-400F-B840-A6EC9C0FEF32}" dt="2022-08-15T19:58:31.323" v="4471" actId="20577"/>
          <ac:spMkLst>
            <pc:docMk/>
            <pc:sldMk cId="423637435" sldId="2078558856"/>
            <ac:spMk id="4" creationId="{BD8A87B4-23E8-442D-A311-DD412A701152}"/>
          </ac:spMkLst>
        </pc:spChg>
        <pc:picChg chg="add mod modCrop">
          <ac:chgData name="Jennifer" userId="79ab88a5-d9b5-4a33-af75-aaeb7ae95c93" providerId="ADAL" clId="{990993C4-0C72-400F-B840-A6EC9C0FEF32}" dt="2022-08-11T04:23:17.614" v="3769" actId="1076"/>
          <ac:picMkLst>
            <pc:docMk/>
            <pc:sldMk cId="423637435" sldId="2078558856"/>
            <ac:picMk id="6" creationId="{BBF0D2AF-B3B2-44D4-980C-C2E9964A2695}"/>
          </ac:picMkLst>
        </pc:picChg>
      </pc:sldChg>
      <pc:sldChg chg="modSp add mod">
        <pc:chgData name="Jennifer" userId="79ab88a5-d9b5-4a33-af75-aaeb7ae95c93" providerId="ADAL" clId="{990993C4-0C72-400F-B840-A6EC9C0FEF32}" dt="2022-08-11T04:04:26.602" v="3157" actId="20577"/>
        <pc:sldMkLst>
          <pc:docMk/>
          <pc:sldMk cId="3076370943" sldId="2078558857"/>
        </pc:sldMkLst>
        <pc:spChg chg="mod">
          <ac:chgData name="Jennifer" userId="79ab88a5-d9b5-4a33-af75-aaeb7ae95c93" providerId="ADAL" clId="{990993C4-0C72-400F-B840-A6EC9C0FEF32}" dt="2022-08-11T04:04:26.602" v="3157" actId="20577"/>
          <ac:spMkLst>
            <pc:docMk/>
            <pc:sldMk cId="3076370943" sldId="2078558857"/>
            <ac:spMk id="2" creationId="{E63B62CF-5396-46FD-A8CD-B2BCD8A96E54}"/>
          </ac:spMkLst>
        </pc:spChg>
      </pc:sldChg>
      <pc:sldChg chg="addSp delSp modSp new mod">
        <pc:chgData name="Jennifer" userId="79ab88a5-d9b5-4a33-af75-aaeb7ae95c93" providerId="ADAL" clId="{990993C4-0C72-400F-B840-A6EC9C0FEF32}" dt="2022-08-11T04:33:52.584" v="4058" actId="207"/>
        <pc:sldMkLst>
          <pc:docMk/>
          <pc:sldMk cId="2710951571" sldId="2078558858"/>
        </pc:sldMkLst>
        <pc:spChg chg="del">
          <ac:chgData name="Jennifer" userId="79ab88a5-d9b5-4a33-af75-aaeb7ae95c93" providerId="ADAL" clId="{990993C4-0C72-400F-B840-A6EC9C0FEF32}" dt="2022-08-11T04:31:23.410" v="3977" actId="931"/>
          <ac:spMkLst>
            <pc:docMk/>
            <pc:sldMk cId="2710951571" sldId="2078558858"/>
            <ac:spMk id="3" creationId="{867CA78D-3750-4E99-8279-164950C80B66}"/>
          </ac:spMkLst>
        </pc:spChg>
        <pc:spChg chg="add del">
          <ac:chgData name="Jennifer" userId="79ab88a5-d9b5-4a33-af75-aaeb7ae95c93" providerId="ADAL" clId="{990993C4-0C72-400F-B840-A6EC9C0FEF32}" dt="2022-08-11T04:32:43.250" v="3993" actId="478"/>
          <ac:spMkLst>
            <pc:docMk/>
            <pc:sldMk cId="2710951571" sldId="2078558858"/>
            <ac:spMk id="4" creationId="{C680898A-0A7D-4BF9-857B-6A72B8CD2B85}"/>
          </ac:spMkLst>
        </pc:spChg>
        <pc:spChg chg="add mod">
          <ac:chgData name="Jennifer" userId="79ab88a5-d9b5-4a33-af75-aaeb7ae95c93" providerId="ADAL" clId="{990993C4-0C72-400F-B840-A6EC9C0FEF32}" dt="2022-08-11T04:33:52.584" v="4058" actId="207"/>
          <ac:spMkLst>
            <pc:docMk/>
            <pc:sldMk cId="2710951571" sldId="2078558858"/>
            <ac:spMk id="7" creationId="{8D2A0FAF-F542-4EF2-AC62-A43842FE6FF7}"/>
          </ac:spMkLst>
        </pc:spChg>
        <pc:picChg chg="add mod modCrop">
          <ac:chgData name="Jennifer" userId="79ab88a5-d9b5-4a33-af75-aaeb7ae95c93" providerId="ADAL" clId="{990993C4-0C72-400F-B840-A6EC9C0FEF32}" dt="2022-08-11T04:32:51.374" v="3994" actId="732"/>
          <ac:picMkLst>
            <pc:docMk/>
            <pc:sldMk cId="2710951571" sldId="2078558858"/>
            <ac:picMk id="6" creationId="{045A5FC0-1AF8-4211-9B15-1FA5C392A63D}"/>
          </ac:picMkLst>
        </pc:picChg>
      </pc:sldChg>
      <pc:sldChg chg="delCm">
        <pc:chgData name="Jennifer" userId="79ab88a5-d9b5-4a33-af75-aaeb7ae95c93" providerId="ADAL" clId="{990993C4-0C72-400F-B840-A6EC9C0FEF32}" dt="2022-08-17T23:46:16.040" v="5050"/>
        <pc:sldMkLst>
          <pc:docMk/>
          <pc:sldMk cId="1484404605" sldId="2078558859"/>
        </pc:sldMkLst>
      </pc:sldChg>
      <pc:sldChg chg="delCm">
        <pc:chgData name="Jennifer" userId="79ab88a5-d9b5-4a33-af75-aaeb7ae95c93" providerId="ADAL" clId="{990993C4-0C72-400F-B840-A6EC9C0FEF32}" dt="2022-08-17T23:46:16.040" v="5050"/>
        <pc:sldMkLst>
          <pc:docMk/>
          <pc:sldMk cId="1740763717" sldId="2078558860"/>
        </pc:sldMkLst>
      </pc:sldChg>
      <pc:sldChg chg="delCm">
        <pc:chgData name="Jennifer" userId="79ab88a5-d9b5-4a33-af75-aaeb7ae95c93" providerId="ADAL" clId="{990993C4-0C72-400F-B840-A6EC9C0FEF32}" dt="2022-08-17T23:46:16.040" v="5050"/>
        <pc:sldMkLst>
          <pc:docMk/>
          <pc:sldMk cId="4111485212" sldId="2078558862"/>
        </pc:sldMkLst>
      </pc:sldChg>
      <pc:sldChg chg="modSp add mod delCm modCm">
        <pc:chgData name="Jennifer" userId="79ab88a5-d9b5-4a33-af75-aaeb7ae95c93" providerId="ADAL" clId="{990993C4-0C72-400F-B840-A6EC9C0FEF32}" dt="2022-08-17T23:46:16.040" v="5050"/>
        <pc:sldMkLst>
          <pc:docMk/>
          <pc:sldMk cId="3867338470" sldId="2078558863"/>
        </pc:sldMkLst>
        <pc:spChg chg="mod">
          <ac:chgData name="Jennifer" userId="79ab88a5-d9b5-4a33-af75-aaeb7ae95c93" providerId="ADAL" clId="{990993C4-0C72-400F-B840-A6EC9C0FEF32}" dt="2022-08-15T20:10:02.951" v="4519" actId="20577"/>
          <ac:spMkLst>
            <pc:docMk/>
            <pc:sldMk cId="3867338470" sldId="2078558863"/>
            <ac:spMk id="4" creationId="{49EF9C52-0195-4AD7-B899-C2C665CE69AB}"/>
          </ac:spMkLst>
        </pc:spChg>
      </pc:sldChg>
      <pc:sldMasterChg chg="delSldLayout">
        <pc:chgData name="Jennifer" userId="79ab88a5-d9b5-4a33-af75-aaeb7ae95c93" providerId="ADAL" clId="{990993C4-0C72-400F-B840-A6EC9C0FEF32}" dt="2022-08-11T04:00:49.131" v="3135" actId="2696"/>
        <pc:sldMasterMkLst>
          <pc:docMk/>
          <pc:sldMasterMk cId="898396557" sldId="2147483648"/>
        </pc:sldMasterMkLst>
        <pc:sldLayoutChg chg="del">
          <pc:chgData name="Jennifer" userId="79ab88a5-d9b5-4a33-af75-aaeb7ae95c93" providerId="ADAL" clId="{990993C4-0C72-400F-B840-A6EC9C0FEF32}" dt="2022-08-11T04:00:49.131" v="3135" actId="2696"/>
          <pc:sldLayoutMkLst>
            <pc:docMk/>
            <pc:sldMasterMk cId="898396557" sldId="2147483648"/>
            <pc:sldLayoutMk cId="477363801" sldId="2147483723"/>
          </pc:sldLayoutMkLst>
        </pc:sldLayoutChg>
        <pc:sldLayoutChg chg="del">
          <pc:chgData name="Jennifer" userId="79ab88a5-d9b5-4a33-af75-aaeb7ae95c93" providerId="ADAL" clId="{990993C4-0C72-400F-B840-A6EC9C0FEF32}" dt="2022-08-11T03:17:24.507" v="116" actId="2696"/>
          <pc:sldLayoutMkLst>
            <pc:docMk/>
            <pc:sldMasterMk cId="898396557" sldId="2147483648"/>
            <pc:sldLayoutMk cId="1841807426" sldId="2147483725"/>
          </pc:sldLayoutMkLst>
        </pc:sldLayoutChg>
      </pc:sldMasterChg>
    </pc:docChg>
  </pc:docChgLst>
  <pc:docChgLst>
    <pc:chgData name="Jennifer Carpenter" userId="S::carpenterj@calaces.org::79ab88a5-d9b5-4a33-af75-aaeb7ae95c93" providerId="AD" clId="Web-{CF4CF0D2-6577-9B8A-2157-B0887B09ACEF}"/>
    <pc:docChg chg="mod addSld delSld modSld sldOrd">
      <pc:chgData name="Jennifer Carpenter" userId="S::carpenterj@calaces.org::79ab88a5-d9b5-4a33-af75-aaeb7ae95c93" providerId="AD" clId="Web-{CF4CF0D2-6577-9B8A-2157-B0887B09ACEF}" dt="2022-08-09T22:52:38.221" v="302" actId="20577"/>
      <pc:docMkLst>
        <pc:docMk/>
      </pc:docMkLst>
      <pc:sldChg chg="modSp">
        <pc:chgData name="Jennifer Carpenter" userId="S::carpenterj@calaces.org::79ab88a5-d9b5-4a33-af75-aaeb7ae95c93" providerId="AD" clId="Web-{CF4CF0D2-6577-9B8A-2157-B0887B09ACEF}" dt="2022-08-09T22:52:38.221" v="302" actId="20577"/>
        <pc:sldMkLst>
          <pc:docMk/>
          <pc:sldMk cId="2743220790" sldId="420"/>
        </pc:sldMkLst>
        <pc:spChg chg="mod">
          <ac:chgData name="Jennifer Carpenter" userId="S::carpenterj@calaces.org::79ab88a5-d9b5-4a33-af75-aaeb7ae95c93" providerId="AD" clId="Web-{CF4CF0D2-6577-9B8A-2157-B0887B09ACEF}" dt="2022-08-09T22:52:38.221" v="302" actId="20577"/>
          <ac:spMkLst>
            <pc:docMk/>
            <pc:sldMk cId="2743220790" sldId="420"/>
            <ac:spMk id="2" creationId="{AB5B5E6D-957E-407A-B4EF-838A67D89F1A}"/>
          </ac:spMkLst>
        </pc:spChg>
      </pc:sldChg>
      <pc:sldChg chg="addCm">
        <pc:chgData name="Jennifer Carpenter" userId="S::carpenterj@calaces.org::79ab88a5-d9b5-4a33-af75-aaeb7ae95c93" providerId="AD" clId="Web-{CF4CF0D2-6577-9B8A-2157-B0887B09ACEF}" dt="2022-08-09T22:45:16.340" v="239"/>
        <pc:sldMkLst>
          <pc:docMk/>
          <pc:sldMk cId="400565138" sldId="2078558846"/>
        </pc:sldMkLst>
      </pc:sldChg>
      <pc:sldChg chg="new del">
        <pc:chgData name="Jennifer Carpenter" userId="S::carpenterj@calaces.org::79ab88a5-d9b5-4a33-af75-aaeb7ae95c93" providerId="AD" clId="Web-{CF4CF0D2-6577-9B8A-2157-B0887B09ACEF}" dt="2022-08-09T22:37:46.693" v="1"/>
        <pc:sldMkLst>
          <pc:docMk/>
          <pc:sldMk cId="1817795660" sldId="2078558851"/>
        </pc:sldMkLst>
      </pc:sldChg>
      <pc:sldChg chg="modSp new ord">
        <pc:chgData name="Jennifer Carpenter" userId="S::carpenterj@calaces.org::79ab88a5-d9b5-4a33-af75-aaeb7ae95c93" providerId="AD" clId="Web-{CF4CF0D2-6577-9B8A-2157-B0887B09ACEF}" dt="2022-08-09T22:38:07.459" v="31" actId="20577"/>
        <pc:sldMkLst>
          <pc:docMk/>
          <pc:sldMk cId="2102979881" sldId="2078558851"/>
        </pc:sldMkLst>
        <pc:spChg chg="mod">
          <ac:chgData name="Jennifer Carpenter" userId="S::carpenterj@calaces.org::79ab88a5-d9b5-4a33-af75-aaeb7ae95c93" providerId="AD" clId="Web-{CF4CF0D2-6577-9B8A-2157-B0887B09ACEF}" dt="2022-08-09T22:38:07.459" v="31" actId="20577"/>
          <ac:spMkLst>
            <pc:docMk/>
            <pc:sldMk cId="2102979881" sldId="2078558851"/>
            <ac:spMk id="3" creationId="{737946B2-EE69-DAB9-33BA-2DF357CB14F1}"/>
          </ac:spMkLst>
        </pc:spChg>
      </pc:sldChg>
      <pc:sldChg chg="addSp modSp new ord">
        <pc:chgData name="Jennifer Carpenter" userId="S::carpenterj@calaces.org::79ab88a5-d9b5-4a33-af75-aaeb7ae95c93" providerId="AD" clId="Web-{CF4CF0D2-6577-9B8A-2157-B0887B09ACEF}" dt="2022-08-09T22:41:28.149" v="109" actId="20577"/>
        <pc:sldMkLst>
          <pc:docMk/>
          <pc:sldMk cId="2053606026" sldId="2078558852"/>
        </pc:sldMkLst>
        <pc:spChg chg="mod">
          <ac:chgData name="Jennifer Carpenter" userId="S::carpenterj@calaces.org::79ab88a5-d9b5-4a33-af75-aaeb7ae95c93" providerId="AD" clId="Web-{CF4CF0D2-6577-9B8A-2157-B0887B09ACEF}" dt="2022-08-09T22:39:43.366" v="68" actId="20577"/>
          <ac:spMkLst>
            <pc:docMk/>
            <pc:sldMk cId="2053606026" sldId="2078558852"/>
            <ac:spMk id="3" creationId="{D6798427-1293-BF34-492D-A394BAEBFFF1}"/>
          </ac:spMkLst>
        </pc:spChg>
        <pc:spChg chg="add mod">
          <ac:chgData name="Jennifer Carpenter" userId="S::carpenterj@calaces.org::79ab88a5-d9b5-4a33-af75-aaeb7ae95c93" providerId="AD" clId="Web-{CF4CF0D2-6577-9B8A-2157-B0887B09ACEF}" dt="2022-08-09T22:41:28.149" v="109" actId="20577"/>
          <ac:spMkLst>
            <pc:docMk/>
            <pc:sldMk cId="2053606026" sldId="2078558852"/>
            <ac:spMk id="4" creationId="{6AD7569E-BD28-B8EA-944D-6C20ABAA9E33}"/>
          </ac:spMkLst>
        </pc:spChg>
      </pc:sldChg>
    </pc:docChg>
  </pc:docChgLst>
  <pc:docChgLst>
    <pc:chgData name="Jennifer Carpenter" userId="S::carpenterj@calaces.org::79ab88a5-d9b5-4a33-af75-aaeb7ae95c93" providerId="AD" clId="Web-{EA5316E4-C551-A9A1-D1E9-1ECF75C24B65}"/>
    <pc:docChg chg="addSld delSld modSld">
      <pc:chgData name="Jennifer Carpenter" userId="S::carpenterj@calaces.org::79ab88a5-d9b5-4a33-af75-aaeb7ae95c93" providerId="AD" clId="Web-{EA5316E4-C551-A9A1-D1E9-1ECF75C24B65}" dt="2022-08-18T16:17:59.541" v="5"/>
      <pc:docMkLst>
        <pc:docMk/>
      </pc:docMkLst>
      <pc:sldChg chg="modSp">
        <pc:chgData name="Jennifer Carpenter" userId="S::carpenterj@calaces.org::79ab88a5-d9b5-4a33-af75-aaeb7ae95c93" providerId="AD" clId="Web-{EA5316E4-C551-A9A1-D1E9-1ECF75C24B65}" dt="2022-08-18T16:16:02.087" v="1" actId="20577"/>
        <pc:sldMkLst>
          <pc:docMk/>
          <pc:sldMk cId="2724512258" sldId="434"/>
        </pc:sldMkLst>
        <pc:spChg chg="mod">
          <ac:chgData name="Jennifer Carpenter" userId="S::carpenterj@calaces.org::79ab88a5-d9b5-4a33-af75-aaeb7ae95c93" providerId="AD" clId="Web-{EA5316E4-C551-A9A1-D1E9-1ECF75C24B65}" dt="2022-08-18T16:16:02.087" v="1" actId="20577"/>
          <ac:spMkLst>
            <pc:docMk/>
            <pc:sldMk cId="2724512258" sldId="434"/>
            <ac:spMk id="68" creationId="{EA793698-CDBA-46D6-A587-A68B5AEBF3C3}"/>
          </ac:spMkLst>
        </pc:spChg>
      </pc:sldChg>
      <pc:sldChg chg="modSp">
        <pc:chgData name="Jennifer Carpenter" userId="S::carpenterj@calaces.org::79ab88a5-d9b5-4a33-af75-aaeb7ae95c93" providerId="AD" clId="Web-{EA5316E4-C551-A9A1-D1E9-1ECF75C24B65}" dt="2022-08-18T16:16:16.791" v="3" actId="20577"/>
        <pc:sldMkLst>
          <pc:docMk/>
          <pc:sldMk cId="3695223132" sldId="7716"/>
        </pc:sldMkLst>
        <pc:spChg chg="mod">
          <ac:chgData name="Jennifer Carpenter" userId="S::carpenterj@calaces.org::79ab88a5-d9b5-4a33-af75-aaeb7ae95c93" providerId="AD" clId="Web-{EA5316E4-C551-A9A1-D1E9-1ECF75C24B65}" dt="2022-08-18T16:16:16.791" v="3" actId="20577"/>
          <ac:spMkLst>
            <pc:docMk/>
            <pc:sldMk cId="3695223132" sldId="7716"/>
            <ac:spMk id="17" creationId="{AED750AC-4757-4AD6-8CEB-E44198C8EA62}"/>
          </ac:spMkLst>
        </pc:spChg>
      </pc:sldChg>
      <pc:sldChg chg="new del">
        <pc:chgData name="Jennifer Carpenter" userId="S::carpenterj@calaces.org::79ab88a5-d9b5-4a33-af75-aaeb7ae95c93" providerId="AD" clId="Web-{EA5316E4-C551-A9A1-D1E9-1ECF75C24B65}" dt="2022-08-18T16:17:59.541" v="5"/>
        <pc:sldMkLst>
          <pc:docMk/>
          <pc:sldMk cId="1842337966" sldId="2078558864"/>
        </pc:sldMkLst>
      </pc:sldChg>
    </pc:docChg>
  </pc:docChgLst>
  <pc:docChgLst>
    <pc:chgData name="Yong Vangbliayang" userId="f0cf0a1a-bfff-473c-a961-6c371f877c78" providerId="ADAL" clId="{19BCB531-BB79-4F1B-8C66-06BF87C9C471}"/>
    <pc:docChg chg="">
      <pc:chgData name="Yong Vangbliayang" userId="f0cf0a1a-bfff-473c-a961-6c371f877c78" providerId="ADAL" clId="{19BCB531-BB79-4F1B-8C66-06BF87C9C471}" dt="2022-08-17T04:22:22.061" v="1" actId="2056"/>
      <pc:docMkLst>
        <pc:docMk/>
      </pc:docMkLst>
      <pc:sldChg chg="modCm">
        <pc:chgData name="Yong Vangbliayang" userId="f0cf0a1a-bfff-473c-a961-6c371f877c78" providerId="ADAL" clId="{19BCB531-BB79-4F1B-8C66-06BF87C9C471}" dt="2022-08-17T04:22:22.061" v="1" actId="2056"/>
        <pc:sldMkLst>
          <pc:docMk/>
          <pc:sldMk cId="3847689375" sldId="5883"/>
        </pc:sldMkLst>
      </pc:sldChg>
      <pc:sldChg chg="modCm">
        <pc:chgData name="Yong Vangbliayang" userId="f0cf0a1a-bfff-473c-a961-6c371f877c78" providerId="ADAL" clId="{19BCB531-BB79-4F1B-8C66-06BF87C9C471}" dt="2022-08-17T03:25:16.336" v="0" actId="2056"/>
        <pc:sldMkLst>
          <pc:docMk/>
          <pc:sldMk cId="393766158" sldId="2078558853"/>
        </pc:sldMkLst>
      </pc:sldChg>
    </pc:docChg>
  </pc:docChgLst>
  <pc:docChgLst>
    <pc:chgData name="Jennifer Carpenter" userId="S::carpenterj@calaces.org::79ab88a5-d9b5-4a33-af75-aaeb7ae95c93" providerId="AD" clId="Web-{BFE948AB-57A3-9182-1E0B-B7833B9C407D}"/>
    <pc:docChg chg="modSld">
      <pc:chgData name="Jennifer Carpenter" userId="S::carpenterj@calaces.org::79ab88a5-d9b5-4a33-af75-aaeb7ae95c93" providerId="AD" clId="Web-{BFE948AB-57A3-9182-1E0B-B7833B9C407D}" dt="2022-08-15T18:56:00.127" v="191" actId="14100"/>
      <pc:docMkLst>
        <pc:docMk/>
      </pc:docMkLst>
      <pc:sldChg chg="addSp delSp modSp">
        <pc:chgData name="Jennifer Carpenter" userId="S::carpenterj@calaces.org::79ab88a5-d9b5-4a33-af75-aaeb7ae95c93" providerId="AD" clId="Web-{BFE948AB-57A3-9182-1E0B-B7833B9C407D}" dt="2022-08-15T18:43:20.884" v="93" actId="1076"/>
        <pc:sldMkLst>
          <pc:docMk/>
          <pc:sldMk cId="3847689375" sldId="5883"/>
        </pc:sldMkLst>
        <pc:picChg chg="add mod">
          <ac:chgData name="Jennifer Carpenter" userId="S::carpenterj@calaces.org::79ab88a5-d9b5-4a33-af75-aaeb7ae95c93" providerId="AD" clId="Web-{BFE948AB-57A3-9182-1E0B-B7833B9C407D}" dt="2022-08-15T18:43:20.884" v="93" actId="1076"/>
          <ac:picMkLst>
            <pc:docMk/>
            <pc:sldMk cId="3847689375" sldId="5883"/>
            <ac:picMk id="3" creationId="{D77A591D-BE88-C0B6-6BB2-50C75266FA49}"/>
          </ac:picMkLst>
        </pc:picChg>
        <pc:picChg chg="del">
          <ac:chgData name="Jennifer Carpenter" userId="S::carpenterj@calaces.org::79ab88a5-d9b5-4a33-af75-aaeb7ae95c93" providerId="AD" clId="Web-{BFE948AB-57A3-9182-1E0B-B7833B9C407D}" dt="2022-08-15T18:43:00.072" v="88"/>
          <ac:picMkLst>
            <pc:docMk/>
            <pc:sldMk cId="3847689375" sldId="5883"/>
            <ac:picMk id="6" creationId="{F7C606B3-0DA9-4B76-B7E3-15DBFCF3A227}"/>
          </ac:picMkLst>
        </pc:picChg>
      </pc:sldChg>
      <pc:sldChg chg="modSp">
        <pc:chgData name="Jennifer Carpenter" userId="S::carpenterj@calaces.org::79ab88a5-d9b5-4a33-af75-aaeb7ae95c93" providerId="AD" clId="Web-{BFE948AB-57A3-9182-1E0B-B7833B9C407D}" dt="2022-08-15T18:56:00.127" v="191" actId="14100"/>
        <pc:sldMkLst>
          <pc:docMk/>
          <pc:sldMk cId="2675465083" sldId="2078558847"/>
        </pc:sldMkLst>
        <pc:spChg chg="mod">
          <ac:chgData name="Jennifer Carpenter" userId="S::carpenterj@calaces.org::79ab88a5-d9b5-4a33-af75-aaeb7ae95c93" providerId="AD" clId="Web-{BFE948AB-57A3-9182-1E0B-B7833B9C407D}" dt="2022-08-15T18:56:00.127" v="191" actId="14100"/>
          <ac:spMkLst>
            <pc:docMk/>
            <pc:sldMk cId="2675465083" sldId="2078558847"/>
            <ac:spMk id="11" creationId="{7E204844-C903-419D-8D2B-1B3680DE6AD0}"/>
          </ac:spMkLst>
        </pc:spChg>
      </pc:sldChg>
      <pc:sldChg chg="modSp">
        <pc:chgData name="Jennifer Carpenter" userId="S::carpenterj@calaces.org::79ab88a5-d9b5-4a33-af75-aaeb7ae95c93" providerId="AD" clId="Web-{BFE948AB-57A3-9182-1E0B-B7833B9C407D}" dt="2022-08-15T18:54:45.673" v="190" actId="20577"/>
        <pc:sldMkLst>
          <pc:docMk/>
          <pc:sldMk cId="2102979881" sldId="2078558851"/>
        </pc:sldMkLst>
        <pc:spChg chg="mod">
          <ac:chgData name="Jennifer Carpenter" userId="S::carpenterj@calaces.org::79ab88a5-d9b5-4a33-af75-aaeb7ae95c93" providerId="AD" clId="Web-{BFE948AB-57A3-9182-1E0B-B7833B9C407D}" dt="2022-08-15T18:54:45.673" v="190" actId="20577"/>
          <ac:spMkLst>
            <pc:docMk/>
            <pc:sldMk cId="2102979881" sldId="2078558851"/>
            <ac:spMk id="3" creationId="{737946B2-EE69-DAB9-33BA-2DF357CB14F1}"/>
          </ac:spMkLst>
        </pc:spChg>
      </pc:sldChg>
      <pc:sldChg chg="modSp">
        <pc:chgData name="Jennifer Carpenter" userId="S::carpenterj@calaces.org::79ab88a5-d9b5-4a33-af75-aaeb7ae95c93" providerId="AD" clId="Web-{BFE948AB-57A3-9182-1E0B-B7833B9C407D}" dt="2022-08-15T17:59:43.913" v="87" actId="20577"/>
        <pc:sldMkLst>
          <pc:docMk/>
          <pc:sldMk cId="1484404605" sldId="2078558859"/>
        </pc:sldMkLst>
        <pc:spChg chg="mod">
          <ac:chgData name="Jennifer Carpenter" userId="S::carpenterj@calaces.org::79ab88a5-d9b5-4a33-af75-aaeb7ae95c93" providerId="AD" clId="Web-{BFE948AB-57A3-9182-1E0B-B7833B9C407D}" dt="2022-08-15T17:59:43.913" v="87" actId="20577"/>
          <ac:spMkLst>
            <pc:docMk/>
            <pc:sldMk cId="1484404605" sldId="2078558859"/>
            <ac:spMk id="3" creationId="{2BE69B9D-D067-48F8-AA4B-D6EC9E11B7A0}"/>
          </ac:spMkLst>
        </pc:spChg>
      </pc:sldChg>
    </pc:docChg>
  </pc:docChgLst>
  <pc:docChgLst>
    <pc:chgData name="Julie Conwell" userId="S::conwellj@calaces.org::17859d96-65ca-473a-bacb-470f727be517" providerId="AD" clId="Web-{B564B646-1B83-171F-BC01-550D66155907}"/>
    <pc:docChg chg="mod">
      <pc:chgData name="Julie Conwell" userId="S::conwellj@calaces.org::17859d96-65ca-473a-bacb-470f727be517" providerId="AD" clId="Web-{B564B646-1B83-171F-BC01-550D66155907}" dt="2022-08-15T22:43:55.002" v="6"/>
      <pc:docMkLst>
        <pc:docMk/>
      </pc:docMkLst>
      <pc:sldChg chg="addCm modCm">
        <pc:chgData name="Julie Conwell" userId="S::conwellj@calaces.org::17859d96-65ca-473a-bacb-470f727be517" providerId="AD" clId="Web-{B564B646-1B83-171F-BC01-550D66155907}" dt="2022-08-15T22:35:01.589" v="2"/>
        <pc:sldMkLst>
          <pc:docMk/>
          <pc:sldMk cId="3729222410" sldId="2078558848"/>
        </pc:sldMkLst>
      </pc:sldChg>
      <pc:sldChg chg="addCm">
        <pc:chgData name="Julie Conwell" userId="S::conwellj@calaces.org::17859d96-65ca-473a-bacb-470f727be517" providerId="AD" clId="Web-{B564B646-1B83-171F-BC01-550D66155907}" dt="2022-08-15T22:40:38.859" v="4"/>
        <pc:sldMkLst>
          <pc:docMk/>
          <pc:sldMk cId="2102979881" sldId="2078558851"/>
        </pc:sldMkLst>
      </pc:sldChg>
      <pc:sldChg chg="addCm modCm">
        <pc:chgData name="Julie Conwell" userId="S::conwellj@calaces.org::17859d96-65ca-473a-bacb-470f727be517" providerId="AD" clId="Web-{B564B646-1B83-171F-BC01-550D66155907}" dt="2022-08-15T22:43:55.002" v="6"/>
        <pc:sldMkLst>
          <pc:docMk/>
          <pc:sldMk cId="393766158" sldId="2078558853"/>
        </pc:sldMkLst>
      </pc:sldChg>
      <pc:sldChg chg="addCm">
        <pc:chgData name="Julie Conwell" userId="S::conwellj@calaces.org::17859d96-65ca-473a-bacb-470f727be517" providerId="AD" clId="Web-{B564B646-1B83-171F-BC01-550D66155907}" dt="2022-08-15T22:35:52.418" v="3"/>
        <pc:sldMkLst>
          <pc:docMk/>
          <pc:sldMk cId="1484404605" sldId="2078558859"/>
        </pc:sldMkLst>
      </pc:sldChg>
    </pc:docChg>
  </pc:docChgLst>
  <pc:docChgLst>
    <pc:chgData name="Mara Jennings" userId="09c187fe-31f9-400b-b36f-6135d44ccf45" providerId="ADAL" clId="{C294E48D-3251-44ED-8D2B-EB5D1877AAC8}"/>
    <pc:docChg chg="">
      <pc:chgData name="Mara Jennings" userId="09c187fe-31f9-400b-b36f-6135d44ccf45" providerId="ADAL" clId="{C294E48D-3251-44ED-8D2B-EB5D1877AAC8}" dt="2022-08-17T17:58:26.938" v="1" actId="2056"/>
      <pc:docMkLst>
        <pc:docMk/>
      </pc:docMkLst>
      <pc:sldChg chg="modCm">
        <pc:chgData name="Mara Jennings" userId="09c187fe-31f9-400b-b36f-6135d44ccf45" providerId="ADAL" clId="{C294E48D-3251-44ED-8D2B-EB5D1877AAC8}" dt="2022-08-17T17:58:26.938" v="1" actId="2056"/>
        <pc:sldMkLst>
          <pc:docMk/>
          <pc:sldMk cId="3847689375" sldId="5883"/>
        </pc:sldMkLst>
      </pc:sldChg>
      <pc:sldChg chg="modCm">
        <pc:chgData name="Mara Jennings" userId="09c187fe-31f9-400b-b36f-6135d44ccf45" providerId="ADAL" clId="{C294E48D-3251-44ED-8D2B-EB5D1877AAC8}" dt="2022-08-17T17:58:26.938" v="1" actId="2056"/>
        <pc:sldMkLst>
          <pc:docMk/>
          <pc:sldMk cId="393766158" sldId="2078558853"/>
        </pc:sldMkLst>
      </pc:sldChg>
    </pc:docChg>
  </pc:docChgLst>
  <pc:docChgLst>
    <pc:chgData name="Jennifer Carpenter" userId="S::carpenterj@calaces.org::79ab88a5-d9b5-4a33-af75-aaeb7ae95c93" providerId="AD" clId="Web-{2AB882B5-EEF1-BABE-73E9-CC6608EF750E}"/>
    <pc:docChg chg="modSld sldOrd">
      <pc:chgData name="Jennifer Carpenter" userId="S::carpenterj@calaces.org::79ab88a5-d9b5-4a33-af75-aaeb7ae95c93" providerId="AD" clId="Web-{2AB882B5-EEF1-BABE-73E9-CC6608EF750E}" dt="2022-08-17T03:11:53.444" v="233" actId="20577"/>
      <pc:docMkLst>
        <pc:docMk/>
      </pc:docMkLst>
      <pc:sldChg chg="ord">
        <pc:chgData name="Jennifer Carpenter" userId="S::carpenterj@calaces.org::79ab88a5-d9b5-4a33-af75-aaeb7ae95c93" providerId="AD" clId="Web-{2AB882B5-EEF1-BABE-73E9-CC6608EF750E}" dt="2022-08-16T19:50:36.148" v="77"/>
        <pc:sldMkLst>
          <pc:docMk/>
          <pc:sldMk cId="3847689375" sldId="5883"/>
        </pc:sldMkLst>
      </pc:sldChg>
      <pc:sldChg chg="modSp modCm">
        <pc:chgData name="Jennifer Carpenter" userId="S::carpenterj@calaces.org::79ab88a5-d9b5-4a33-af75-aaeb7ae95c93" providerId="AD" clId="Web-{2AB882B5-EEF1-BABE-73E9-CC6608EF750E}" dt="2022-08-16T20:50:28.354" v="226"/>
        <pc:sldMkLst>
          <pc:docMk/>
          <pc:sldMk cId="3695223132" sldId="7716"/>
        </pc:sldMkLst>
        <pc:spChg chg="mod">
          <ac:chgData name="Jennifer Carpenter" userId="S::carpenterj@calaces.org::79ab88a5-d9b5-4a33-af75-aaeb7ae95c93" providerId="AD" clId="Web-{2AB882B5-EEF1-BABE-73E9-CC6608EF750E}" dt="2022-08-16T20:50:10.557" v="225"/>
          <ac:spMkLst>
            <pc:docMk/>
            <pc:sldMk cId="3695223132" sldId="7716"/>
            <ac:spMk id="14" creationId="{6DB9B102-74B0-44B6-8003-37442F12EA77}"/>
          </ac:spMkLst>
        </pc:spChg>
        <pc:spChg chg="mod">
          <ac:chgData name="Jennifer Carpenter" userId="S::carpenterj@calaces.org::79ab88a5-d9b5-4a33-af75-aaeb7ae95c93" providerId="AD" clId="Web-{2AB882B5-EEF1-BABE-73E9-CC6608EF750E}" dt="2022-08-16T20:49:52.103" v="222" actId="20577"/>
          <ac:spMkLst>
            <pc:docMk/>
            <pc:sldMk cId="3695223132" sldId="7716"/>
            <ac:spMk id="15" creationId="{43560A10-CCE8-45DC-BD28-2524FAD7A4D1}"/>
          </ac:spMkLst>
        </pc:spChg>
        <pc:spChg chg="mod">
          <ac:chgData name="Jennifer Carpenter" userId="S::carpenterj@calaces.org::79ab88a5-d9b5-4a33-af75-aaeb7ae95c93" providerId="AD" clId="Web-{2AB882B5-EEF1-BABE-73E9-CC6608EF750E}" dt="2022-08-16T20:27:00.961" v="182" actId="1076"/>
          <ac:spMkLst>
            <pc:docMk/>
            <pc:sldMk cId="3695223132" sldId="7716"/>
            <ac:spMk id="18" creationId="{3C8020FE-09A9-4E8D-8407-A975074EFC23}"/>
          </ac:spMkLst>
        </pc:spChg>
        <pc:graphicFrameChg chg="modGraphic">
          <ac:chgData name="Jennifer Carpenter" userId="S::carpenterj@calaces.org::79ab88a5-d9b5-4a33-af75-aaeb7ae95c93" providerId="AD" clId="Web-{2AB882B5-EEF1-BABE-73E9-CC6608EF750E}" dt="2022-08-16T20:50:06.072" v="224"/>
          <ac:graphicFrameMkLst>
            <pc:docMk/>
            <pc:sldMk cId="3695223132" sldId="7716"/>
            <ac:graphicFrameMk id="6" creationId="{6D1107A7-8D49-470B-A456-327435F71A4B}"/>
          </ac:graphicFrameMkLst>
        </pc:graphicFrameChg>
      </pc:sldChg>
      <pc:sldChg chg="modSp modCm">
        <pc:chgData name="Jennifer Carpenter" userId="S::carpenterj@calaces.org::79ab88a5-d9b5-4a33-af75-aaeb7ae95c93" providerId="AD" clId="Web-{2AB882B5-EEF1-BABE-73E9-CC6608EF750E}" dt="2022-08-16T19:50:10.351" v="75"/>
        <pc:sldMkLst>
          <pc:docMk/>
          <pc:sldMk cId="377900685" sldId="2078558845"/>
        </pc:sldMkLst>
        <pc:spChg chg="mod">
          <ac:chgData name="Jennifer Carpenter" userId="S::carpenterj@calaces.org::79ab88a5-d9b5-4a33-af75-aaeb7ae95c93" providerId="AD" clId="Web-{2AB882B5-EEF1-BABE-73E9-CC6608EF750E}" dt="2022-08-16T19:49:52.242" v="74" actId="20577"/>
          <ac:spMkLst>
            <pc:docMk/>
            <pc:sldMk cId="377900685" sldId="2078558845"/>
            <ac:spMk id="6" creationId="{BE6FFBF0-B95B-4C10-A642-0D2FC7BC540D}"/>
          </ac:spMkLst>
        </pc:spChg>
      </pc:sldChg>
      <pc:sldChg chg="modCm">
        <pc:chgData name="Jennifer Carpenter" userId="S::carpenterj@calaces.org::79ab88a5-d9b5-4a33-af75-aaeb7ae95c93" providerId="AD" clId="Web-{2AB882B5-EEF1-BABE-73E9-CC6608EF750E}" dt="2022-08-16T19:55:21.698" v="81"/>
        <pc:sldMkLst>
          <pc:docMk/>
          <pc:sldMk cId="3729222410" sldId="2078558848"/>
        </pc:sldMkLst>
      </pc:sldChg>
      <pc:sldChg chg="modSp modCm">
        <pc:chgData name="Jennifer Carpenter" userId="S::carpenterj@calaces.org::79ab88a5-d9b5-4a33-af75-aaeb7ae95c93" providerId="AD" clId="Web-{2AB882B5-EEF1-BABE-73E9-CC6608EF750E}" dt="2022-08-17T03:11:53.444" v="233" actId="20577"/>
        <pc:sldMkLst>
          <pc:docMk/>
          <pc:sldMk cId="77987017" sldId="2078558855"/>
        </pc:sldMkLst>
        <pc:spChg chg="mod">
          <ac:chgData name="Jennifer Carpenter" userId="S::carpenterj@calaces.org::79ab88a5-d9b5-4a33-af75-aaeb7ae95c93" providerId="AD" clId="Web-{2AB882B5-EEF1-BABE-73E9-CC6608EF750E}" dt="2022-08-17T03:11:53.444" v="233" actId="20577"/>
          <ac:spMkLst>
            <pc:docMk/>
            <pc:sldMk cId="77987017" sldId="2078558855"/>
            <ac:spMk id="6" creationId="{3EEF2FC4-9565-49BC-9003-6818E171E4CD}"/>
          </ac:spMkLst>
        </pc:spChg>
      </pc:sldChg>
      <pc:sldChg chg="modSp modCm">
        <pc:chgData name="Jennifer Carpenter" userId="S::carpenterj@calaces.org::79ab88a5-d9b5-4a33-af75-aaeb7ae95c93" providerId="AD" clId="Web-{2AB882B5-EEF1-BABE-73E9-CC6608EF750E}" dt="2022-08-16T20:20:01.521" v="181" actId="20577"/>
        <pc:sldMkLst>
          <pc:docMk/>
          <pc:sldMk cId="1484404605" sldId="2078558859"/>
        </pc:sldMkLst>
        <pc:spChg chg="mod">
          <ac:chgData name="Jennifer Carpenter" userId="S::carpenterj@calaces.org::79ab88a5-d9b5-4a33-af75-aaeb7ae95c93" providerId="AD" clId="Web-{2AB882B5-EEF1-BABE-73E9-CC6608EF750E}" dt="2022-08-16T20:20:01.521" v="181" actId="20577"/>
          <ac:spMkLst>
            <pc:docMk/>
            <pc:sldMk cId="1484404605" sldId="2078558859"/>
            <ac:spMk id="3" creationId="{2BE69B9D-D067-48F8-AA4B-D6EC9E11B7A0}"/>
          </ac:spMkLst>
        </pc:spChg>
      </pc:sldChg>
      <pc:sldChg chg="ord modCm">
        <pc:chgData name="Jennifer Carpenter" userId="S::carpenterj@calaces.org::79ab88a5-d9b5-4a33-af75-aaeb7ae95c93" providerId="AD" clId="Web-{2AB882B5-EEF1-BABE-73E9-CC6608EF750E}" dt="2022-08-16T19:51:01.367" v="78"/>
        <pc:sldMkLst>
          <pc:docMk/>
          <pc:sldMk cId="1740763717" sldId="2078558860"/>
        </pc:sldMkLst>
      </pc:sldChg>
    </pc:docChg>
  </pc:docChgLst>
  <pc:docChgLst>
    <pc:chgData name="Jennifer Carpenter" userId="79ab88a5-d9b5-4a33-af75-aaeb7ae95c93" providerId="ADAL" clId="{990993C4-0C72-400F-B840-A6EC9C0FEF32}"/>
    <pc:docChg chg="undo redo custSel addSld delSld modSld sldOrd">
      <pc:chgData name="Jennifer Carpenter" userId="79ab88a5-d9b5-4a33-af75-aaeb7ae95c93" providerId="ADAL" clId="{990993C4-0C72-400F-B840-A6EC9C0FEF32}" dt="2022-08-12T19:39:02.458" v="8209"/>
      <pc:docMkLst>
        <pc:docMk/>
      </pc:docMkLst>
      <pc:sldChg chg="modSp mod">
        <pc:chgData name="Jennifer Carpenter" userId="79ab88a5-d9b5-4a33-af75-aaeb7ae95c93" providerId="ADAL" clId="{990993C4-0C72-400F-B840-A6EC9C0FEF32}" dt="2022-08-10T04:56:10.081" v="2415" actId="20577"/>
        <pc:sldMkLst>
          <pc:docMk/>
          <pc:sldMk cId="2743220790" sldId="420"/>
        </pc:sldMkLst>
        <pc:spChg chg="mod">
          <ac:chgData name="Jennifer Carpenter" userId="79ab88a5-d9b5-4a33-af75-aaeb7ae95c93" providerId="ADAL" clId="{990993C4-0C72-400F-B840-A6EC9C0FEF32}" dt="2022-08-10T04:56:10.081" v="2415" actId="20577"/>
          <ac:spMkLst>
            <pc:docMk/>
            <pc:sldMk cId="2743220790" sldId="420"/>
            <ac:spMk id="2" creationId="{AB5B5E6D-957E-407A-B4EF-838A67D89F1A}"/>
          </ac:spMkLst>
        </pc:spChg>
      </pc:sldChg>
      <pc:sldChg chg="addSp delSp modSp add mod">
        <pc:chgData name="Jennifer Carpenter" userId="79ab88a5-d9b5-4a33-af75-aaeb7ae95c93" providerId="ADAL" clId="{990993C4-0C72-400F-B840-A6EC9C0FEF32}" dt="2022-08-12T19:38:04.196" v="8206" actId="20577"/>
        <pc:sldMkLst>
          <pc:docMk/>
          <pc:sldMk cId="3664224297" sldId="433"/>
        </pc:sldMkLst>
        <pc:spChg chg="add mod">
          <ac:chgData name="Jennifer Carpenter" userId="79ab88a5-d9b5-4a33-af75-aaeb7ae95c93" providerId="ADAL" clId="{990993C4-0C72-400F-B840-A6EC9C0FEF32}" dt="2022-08-12T05:43:07.210" v="6265" actId="255"/>
          <ac:spMkLst>
            <pc:docMk/>
            <pc:sldMk cId="3664224297" sldId="433"/>
            <ac:spMk id="3" creationId="{2396CB3F-CB2D-433B-90D6-0FD2DB6D7A0F}"/>
          </ac:spMkLst>
        </pc:spChg>
        <pc:spChg chg="add del mod">
          <ac:chgData name="Jennifer Carpenter" userId="79ab88a5-d9b5-4a33-af75-aaeb7ae95c93" providerId="ADAL" clId="{990993C4-0C72-400F-B840-A6EC9C0FEF32}" dt="2022-08-12T05:42:59.883" v="6261" actId="255"/>
          <ac:spMkLst>
            <pc:docMk/>
            <pc:sldMk cId="3664224297" sldId="433"/>
            <ac:spMk id="5" creationId="{7E972043-E5AF-5544-AA09-164EE279BD5F}"/>
          </ac:spMkLst>
        </pc:spChg>
        <pc:spChg chg="add del mod">
          <ac:chgData name="Jennifer Carpenter" userId="79ab88a5-d9b5-4a33-af75-aaeb7ae95c93" providerId="ADAL" clId="{990993C4-0C72-400F-B840-A6EC9C0FEF32}" dt="2022-08-12T05:42:01.738" v="6252"/>
          <ac:spMkLst>
            <pc:docMk/>
            <pc:sldMk cId="3664224297" sldId="433"/>
            <ac:spMk id="6" creationId="{184A7A58-50E1-4E4C-95CD-8A019114AC9D}"/>
          </ac:spMkLst>
        </pc:spChg>
        <pc:spChg chg="add del mod">
          <ac:chgData name="Jennifer Carpenter" userId="79ab88a5-d9b5-4a33-af75-aaeb7ae95c93" providerId="ADAL" clId="{990993C4-0C72-400F-B840-A6EC9C0FEF32}" dt="2022-08-12T05:42:01.738" v="6252"/>
          <ac:spMkLst>
            <pc:docMk/>
            <pc:sldMk cId="3664224297" sldId="433"/>
            <ac:spMk id="7" creationId="{EDC288BC-76D4-4ACB-8888-57DC0F969F30}"/>
          </ac:spMkLst>
        </pc:spChg>
        <pc:spChg chg="del mod">
          <ac:chgData name="Jennifer Carpenter" userId="79ab88a5-d9b5-4a33-af75-aaeb7ae95c93" providerId="ADAL" clId="{990993C4-0C72-400F-B840-A6EC9C0FEF32}" dt="2022-08-12T05:42:10.372" v="6254" actId="478"/>
          <ac:spMkLst>
            <pc:docMk/>
            <pc:sldMk cId="3664224297" sldId="433"/>
            <ac:spMk id="9" creationId="{7626796F-BF91-4210-B3AB-5F6F1AE72E1C}"/>
          </ac:spMkLst>
        </pc:spChg>
        <pc:spChg chg="del">
          <ac:chgData name="Jennifer Carpenter" userId="79ab88a5-d9b5-4a33-af75-aaeb7ae95c93" providerId="ADAL" clId="{990993C4-0C72-400F-B840-A6EC9C0FEF32}" dt="2022-08-12T05:43:33.903" v="6266" actId="478"/>
          <ac:spMkLst>
            <pc:docMk/>
            <pc:sldMk cId="3664224297" sldId="433"/>
            <ac:spMk id="10" creationId="{D96976EA-FFBE-43B5-B99B-23E97BE31471}"/>
          </ac:spMkLst>
        </pc:spChg>
        <pc:spChg chg="add del mod">
          <ac:chgData name="Jennifer Carpenter" userId="79ab88a5-d9b5-4a33-af75-aaeb7ae95c93" providerId="ADAL" clId="{990993C4-0C72-400F-B840-A6EC9C0FEF32}" dt="2022-08-12T05:42:34.225" v="6257" actId="478"/>
          <ac:spMkLst>
            <pc:docMk/>
            <pc:sldMk cId="3664224297" sldId="433"/>
            <ac:spMk id="11" creationId="{77BA8C16-FAC5-4F71-B57E-E9462BF47591}"/>
          </ac:spMkLst>
        </pc:spChg>
        <pc:graphicFrameChg chg="modGraphic">
          <ac:chgData name="Jennifer Carpenter" userId="79ab88a5-d9b5-4a33-af75-aaeb7ae95c93" providerId="ADAL" clId="{990993C4-0C72-400F-B840-A6EC9C0FEF32}" dt="2022-08-12T19:38:04.196" v="8206" actId="20577"/>
          <ac:graphicFrameMkLst>
            <pc:docMk/>
            <pc:sldMk cId="3664224297" sldId="433"/>
            <ac:graphicFrameMk id="4" creationId="{069182E6-50A9-453F-8D51-4C614473E679}"/>
          </ac:graphicFrameMkLst>
        </pc:graphicFrameChg>
      </pc:sldChg>
      <pc:sldChg chg="delCm">
        <pc:chgData name="Jennifer Carpenter" userId="79ab88a5-d9b5-4a33-af75-aaeb7ae95c93" providerId="ADAL" clId="{990993C4-0C72-400F-B840-A6EC9C0FEF32}" dt="2022-08-12T15:26:19.654" v="6267"/>
        <pc:sldMkLst>
          <pc:docMk/>
          <pc:sldMk cId="2724512258" sldId="434"/>
        </pc:sldMkLst>
      </pc:sldChg>
      <pc:sldChg chg="addSp delSp modSp mod delCm">
        <pc:chgData name="Jennifer Carpenter" userId="79ab88a5-d9b5-4a33-af75-aaeb7ae95c93" providerId="ADAL" clId="{990993C4-0C72-400F-B840-A6EC9C0FEF32}" dt="2022-08-12T19:36:30.747" v="8163"/>
        <pc:sldMkLst>
          <pc:docMk/>
          <pc:sldMk cId="3847689375" sldId="5883"/>
        </pc:sldMkLst>
        <pc:spChg chg="del">
          <ac:chgData name="Jennifer Carpenter" userId="79ab88a5-d9b5-4a33-af75-aaeb7ae95c93" providerId="ADAL" clId="{990993C4-0C72-400F-B840-A6EC9C0FEF32}" dt="2022-08-10T03:49:02.714" v="2" actId="478"/>
          <ac:spMkLst>
            <pc:docMk/>
            <pc:sldMk cId="3847689375" sldId="5883"/>
            <ac:spMk id="3" creationId="{498A6212-E6F9-4367-8CAD-D91EF6F16EFD}"/>
          </ac:spMkLst>
        </pc:spChg>
        <pc:spChg chg="del">
          <ac:chgData name="Jennifer Carpenter" userId="79ab88a5-d9b5-4a33-af75-aaeb7ae95c93" providerId="ADAL" clId="{990993C4-0C72-400F-B840-A6EC9C0FEF32}" dt="2022-08-10T03:49:02.714" v="2" actId="478"/>
          <ac:spMkLst>
            <pc:docMk/>
            <pc:sldMk cId="3847689375" sldId="5883"/>
            <ac:spMk id="24" creationId="{92B99876-0926-4F67-8692-041B42DF9CD8}"/>
          </ac:spMkLst>
        </pc:spChg>
        <pc:spChg chg="del">
          <ac:chgData name="Jennifer Carpenter" userId="79ab88a5-d9b5-4a33-af75-aaeb7ae95c93" providerId="ADAL" clId="{990993C4-0C72-400F-B840-A6EC9C0FEF32}" dt="2022-08-10T03:49:02.714" v="2" actId="478"/>
          <ac:spMkLst>
            <pc:docMk/>
            <pc:sldMk cId="3847689375" sldId="5883"/>
            <ac:spMk id="25" creationId="{028A0040-3AAC-43DA-BFFE-1EC874E9ABC3}"/>
          </ac:spMkLst>
        </pc:spChg>
        <pc:spChg chg="del">
          <ac:chgData name="Jennifer Carpenter" userId="79ab88a5-d9b5-4a33-af75-aaeb7ae95c93" providerId="ADAL" clId="{990993C4-0C72-400F-B840-A6EC9C0FEF32}" dt="2022-08-10T03:49:02.714" v="2" actId="478"/>
          <ac:spMkLst>
            <pc:docMk/>
            <pc:sldMk cId="3847689375" sldId="5883"/>
            <ac:spMk id="26" creationId="{B3E8DADF-E7B6-4738-9BD9-3A4B1EF39A88}"/>
          </ac:spMkLst>
        </pc:spChg>
        <pc:spChg chg="del">
          <ac:chgData name="Jennifer Carpenter" userId="79ab88a5-d9b5-4a33-af75-aaeb7ae95c93" providerId="ADAL" clId="{990993C4-0C72-400F-B840-A6EC9C0FEF32}" dt="2022-08-10T03:49:02.714" v="2" actId="478"/>
          <ac:spMkLst>
            <pc:docMk/>
            <pc:sldMk cId="3847689375" sldId="5883"/>
            <ac:spMk id="28" creationId="{82CB1614-43DB-44EE-84CB-91CA740ADDB5}"/>
          </ac:spMkLst>
        </pc:spChg>
        <pc:spChg chg="del">
          <ac:chgData name="Jennifer Carpenter" userId="79ab88a5-d9b5-4a33-af75-aaeb7ae95c93" providerId="ADAL" clId="{990993C4-0C72-400F-B840-A6EC9C0FEF32}" dt="2022-08-10T03:49:02.714" v="2" actId="478"/>
          <ac:spMkLst>
            <pc:docMk/>
            <pc:sldMk cId="3847689375" sldId="5883"/>
            <ac:spMk id="29" creationId="{3C30C49E-B86A-4022-B4D4-417F2497E2F0}"/>
          </ac:spMkLst>
        </pc:spChg>
        <pc:graphicFrameChg chg="del">
          <ac:chgData name="Jennifer Carpenter" userId="79ab88a5-d9b5-4a33-af75-aaeb7ae95c93" providerId="ADAL" clId="{990993C4-0C72-400F-B840-A6EC9C0FEF32}" dt="2022-08-10T03:49:02.714" v="2" actId="478"/>
          <ac:graphicFrameMkLst>
            <pc:docMk/>
            <pc:sldMk cId="3847689375" sldId="5883"/>
            <ac:graphicFrameMk id="4" creationId="{8979E6F1-6393-4D36-9EF2-0424DE34BDF4}"/>
          </ac:graphicFrameMkLst>
        </pc:graphicFrameChg>
        <pc:graphicFrameChg chg="del">
          <ac:chgData name="Jennifer Carpenter" userId="79ab88a5-d9b5-4a33-af75-aaeb7ae95c93" providerId="ADAL" clId="{990993C4-0C72-400F-B840-A6EC9C0FEF32}" dt="2022-08-10T03:49:02.714" v="2" actId="478"/>
          <ac:graphicFrameMkLst>
            <pc:docMk/>
            <pc:sldMk cId="3847689375" sldId="5883"/>
            <ac:graphicFrameMk id="30" creationId="{9F59AF4C-3B30-45E3-B51C-0453E3181FC0}"/>
          </ac:graphicFrameMkLst>
        </pc:graphicFrameChg>
        <pc:graphicFrameChg chg="del">
          <ac:chgData name="Jennifer Carpenter" userId="79ab88a5-d9b5-4a33-af75-aaeb7ae95c93" providerId="ADAL" clId="{990993C4-0C72-400F-B840-A6EC9C0FEF32}" dt="2022-08-10T03:49:02.714" v="2" actId="478"/>
          <ac:graphicFrameMkLst>
            <pc:docMk/>
            <pc:sldMk cId="3847689375" sldId="5883"/>
            <ac:graphicFrameMk id="31" creationId="{22BF8EBD-80BF-4180-A085-0C7D25A006B5}"/>
          </ac:graphicFrameMkLst>
        </pc:graphicFrameChg>
        <pc:picChg chg="add mod">
          <ac:chgData name="Jennifer Carpenter" userId="79ab88a5-d9b5-4a33-af75-aaeb7ae95c93" providerId="ADAL" clId="{990993C4-0C72-400F-B840-A6EC9C0FEF32}" dt="2022-08-12T05:09:55.954" v="4249" actId="1076"/>
          <ac:picMkLst>
            <pc:docMk/>
            <pc:sldMk cId="3847689375" sldId="5883"/>
            <ac:picMk id="6" creationId="{F7C606B3-0DA9-4B76-B7E3-15DBFCF3A227}"/>
          </ac:picMkLst>
        </pc:picChg>
      </pc:sldChg>
      <pc:sldChg chg="modSp mod ord">
        <pc:chgData name="Jennifer Carpenter" userId="79ab88a5-d9b5-4a33-af75-aaeb7ae95c93" providerId="ADAL" clId="{990993C4-0C72-400F-B840-A6EC9C0FEF32}" dt="2022-08-10T03:49:50.311" v="20" actId="20577"/>
        <pc:sldMkLst>
          <pc:docMk/>
          <pc:sldMk cId="1683791710" sldId="5884"/>
        </pc:sldMkLst>
        <pc:spChg chg="mod">
          <ac:chgData name="Jennifer Carpenter" userId="79ab88a5-d9b5-4a33-af75-aaeb7ae95c93" providerId="ADAL" clId="{990993C4-0C72-400F-B840-A6EC9C0FEF32}" dt="2022-08-10T03:49:50.311" v="20" actId="20577"/>
          <ac:spMkLst>
            <pc:docMk/>
            <pc:sldMk cId="1683791710" sldId="5884"/>
            <ac:spMk id="2" creationId="{E63B62CF-5396-46FD-A8CD-B2BCD8A96E54}"/>
          </ac:spMkLst>
        </pc:spChg>
      </pc:sldChg>
      <pc:sldChg chg="modSp add del mod">
        <pc:chgData name="Jennifer Carpenter" userId="79ab88a5-d9b5-4a33-af75-aaeb7ae95c93" providerId="ADAL" clId="{990993C4-0C72-400F-B840-A6EC9C0FEF32}" dt="2022-08-12T15:51:49.016" v="6518" actId="2696"/>
        <pc:sldMkLst>
          <pc:docMk/>
          <pc:sldMk cId="1842276933" sldId="7668"/>
        </pc:sldMkLst>
        <pc:spChg chg="mod">
          <ac:chgData name="Jennifer Carpenter" userId="79ab88a5-d9b5-4a33-af75-aaeb7ae95c93" providerId="ADAL" clId="{990993C4-0C72-400F-B840-A6EC9C0FEF32}" dt="2022-08-12T15:36:51.061" v="6354" actId="20577"/>
          <ac:spMkLst>
            <pc:docMk/>
            <pc:sldMk cId="1842276933" sldId="7668"/>
            <ac:spMk id="2" creationId="{C42B4210-B6C3-464F-B054-E6DCB5BCC444}"/>
          </ac:spMkLst>
        </pc:spChg>
        <pc:spChg chg="mod">
          <ac:chgData name="Jennifer Carpenter" userId="79ab88a5-d9b5-4a33-af75-aaeb7ae95c93" providerId="ADAL" clId="{990993C4-0C72-400F-B840-A6EC9C0FEF32}" dt="2022-08-12T15:39:14.635" v="6496" actId="20577"/>
          <ac:spMkLst>
            <pc:docMk/>
            <pc:sldMk cId="1842276933" sldId="7668"/>
            <ac:spMk id="21" creationId="{B72A09B4-FA44-45D9-8B4A-D5F572ECA0D9}"/>
          </ac:spMkLst>
        </pc:spChg>
        <pc:spChg chg="mod">
          <ac:chgData name="Jennifer Carpenter" userId="79ab88a5-d9b5-4a33-af75-aaeb7ae95c93" providerId="ADAL" clId="{990993C4-0C72-400F-B840-A6EC9C0FEF32}" dt="2022-08-12T15:39:17.661" v="6499" actId="20577"/>
          <ac:spMkLst>
            <pc:docMk/>
            <pc:sldMk cId="1842276933" sldId="7668"/>
            <ac:spMk id="23" creationId="{41F5D08E-1766-40C1-B18D-B41F6B1417DE}"/>
          </ac:spMkLst>
        </pc:spChg>
        <pc:graphicFrameChg chg="mod">
          <ac:chgData name="Jennifer Carpenter" userId="79ab88a5-d9b5-4a33-af75-aaeb7ae95c93" providerId="ADAL" clId="{990993C4-0C72-400F-B840-A6EC9C0FEF32}" dt="2022-08-12T15:49:28.347" v="6517" actId="1076"/>
          <ac:graphicFrameMkLst>
            <pc:docMk/>
            <pc:sldMk cId="1842276933" sldId="7668"/>
            <ac:graphicFrameMk id="7" creationId="{B386D114-4372-4DC7-BC79-D491C07C57A2}"/>
          </ac:graphicFrameMkLst>
        </pc:graphicFrameChg>
        <pc:cxnChg chg="mod">
          <ac:chgData name="Jennifer Carpenter" userId="79ab88a5-d9b5-4a33-af75-aaeb7ae95c93" providerId="ADAL" clId="{990993C4-0C72-400F-B840-A6EC9C0FEF32}" dt="2022-08-12T15:39:38.316" v="6500" actId="14100"/>
          <ac:cxnSpMkLst>
            <pc:docMk/>
            <pc:sldMk cId="1842276933" sldId="7668"/>
            <ac:cxnSpMk id="44" creationId="{D7B0A675-3F8F-4B78-A0FC-A753CB32C08E}"/>
          </ac:cxnSpMkLst>
        </pc:cxnChg>
        <pc:cxnChg chg="mod">
          <ac:chgData name="Jennifer Carpenter" userId="79ab88a5-d9b5-4a33-af75-aaeb7ae95c93" providerId="ADAL" clId="{990993C4-0C72-400F-B840-A6EC9C0FEF32}" dt="2022-08-12T15:44:58.605" v="6504" actId="14100"/>
          <ac:cxnSpMkLst>
            <pc:docMk/>
            <pc:sldMk cId="1842276933" sldId="7668"/>
            <ac:cxnSpMk id="50" creationId="{696A28FF-3C08-4E0B-85DB-34CEFD117E30}"/>
          </ac:cxnSpMkLst>
        </pc:cxnChg>
      </pc:sldChg>
      <pc:sldChg chg="addSp delSp modSp add mod">
        <pc:chgData name="Jennifer Carpenter" userId="79ab88a5-d9b5-4a33-af75-aaeb7ae95c93" providerId="ADAL" clId="{990993C4-0C72-400F-B840-A6EC9C0FEF32}" dt="2022-08-12T19:38:39.131" v="8208" actId="14100"/>
        <pc:sldMkLst>
          <pc:docMk/>
          <pc:sldMk cId="1005426972" sldId="7719"/>
        </pc:sldMkLst>
        <pc:spChg chg="del">
          <ac:chgData name="Jennifer Carpenter" userId="79ab88a5-d9b5-4a33-af75-aaeb7ae95c93" providerId="ADAL" clId="{990993C4-0C72-400F-B840-A6EC9C0FEF32}" dt="2022-08-12T15:55:21.068" v="6547" actId="478"/>
          <ac:spMkLst>
            <pc:docMk/>
            <pc:sldMk cId="1005426972" sldId="7719"/>
            <ac:spMk id="2" creationId="{C42B4210-B6C3-464F-B054-E6DCB5BCC444}"/>
          </ac:spMkLst>
        </pc:spChg>
        <pc:spChg chg="del mod">
          <ac:chgData name="Jennifer Carpenter" userId="79ab88a5-d9b5-4a33-af75-aaeb7ae95c93" providerId="ADAL" clId="{990993C4-0C72-400F-B840-A6EC9C0FEF32}" dt="2022-08-12T16:04:42.928" v="6764" actId="478"/>
          <ac:spMkLst>
            <pc:docMk/>
            <pc:sldMk cId="1005426972" sldId="7719"/>
            <ac:spMk id="4" creationId="{4A4B9507-6006-48D3-B082-73A425598CD2}"/>
          </ac:spMkLst>
        </pc:spChg>
        <pc:spChg chg="add del mod">
          <ac:chgData name="Jennifer Carpenter" userId="79ab88a5-d9b5-4a33-af75-aaeb7ae95c93" providerId="ADAL" clId="{990993C4-0C72-400F-B840-A6EC9C0FEF32}" dt="2022-08-12T15:55:33.598" v="6549" actId="478"/>
          <ac:spMkLst>
            <pc:docMk/>
            <pc:sldMk cId="1005426972" sldId="7719"/>
            <ac:spMk id="5" creationId="{55671FD6-05FD-4947-91FB-10E6EE825BC3}"/>
          </ac:spMkLst>
        </pc:spChg>
        <pc:spChg chg="del">
          <ac:chgData name="Jennifer Carpenter" userId="79ab88a5-d9b5-4a33-af75-aaeb7ae95c93" providerId="ADAL" clId="{990993C4-0C72-400F-B840-A6EC9C0FEF32}" dt="2022-08-12T15:55:47.238" v="6550" actId="478"/>
          <ac:spMkLst>
            <pc:docMk/>
            <pc:sldMk cId="1005426972" sldId="7719"/>
            <ac:spMk id="21" creationId="{B72A09B4-FA44-45D9-8B4A-D5F572ECA0D9}"/>
          </ac:spMkLst>
        </pc:spChg>
        <pc:spChg chg="mod">
          <ac:chgData name="Jennifer Carpenter" userId="79ab88a5-d9b5-4a33-af75-aaeb7ae95c93" providerId="ADAL" clId="{990993C4-0C72-400F-B840-A6EC9C0FEF32}" dt="2022-08-12T19:21:55.422" v="6928" actId="1076"/>
          <ac:spMkLst>
            <pc:docMk/>
            <pc:sldMk cId="1005426972" sldId="7719"/>
            <ac:spMk id="23" creationId="{41F5D08E-1766-40C1-B18D-B41F6B1417DE}"/>
          </ac:spMkLst>
        </pc:spChg>
        <pc:spChg chg="mod">
          <ac:chgData name="Jennifer Carpenter" userId="79ab88a5-d9b5-4a33-af75-aaeb7ae95c93" providerId="ADAL" clId="{990993C4-0C72-400F-B840-A6EC9C0FEF32}" dt="2022-08-12T19:21:55.422" v="6928" actId="1076"/>
          <ac:spMkLst>
            <pc:docMk/>
            <pc:sldMk cId="1005426972" sldId="7719"/>
            <ac:spMk id="24" creationId="{2DA253EC-60E6-49A8-9287-187B3A6852AC}"/>
          </ac:spMkLst>
        </pc:spChg>
        <pc:spChg chg="del mod">
          <ac:chgData name="Jennifer Carpenter" userId="79ab88a5-d9b5-4a33-af75-aaeb7ae95c93" providerId="ADAL" clId="{990993C4-0C72-400F-B840-A6EC9C0FEF32}" dt="2022-08-12T16:04:42.928" v="6764" actId="478"/>
          <ac:spMkLst>
            <pc:docMk/>
            <pc:sldMk cId="1005426972" sldId="7719"/>
            <ac:spMk id="29" creationId="{D9B6869A-D85F-430F-95E3-9B78A7E4FDBF}"/>
          </ac:spMkLst>
        </pc:spChg>
        <pc:spChg chg="mod">
          <ac:chgData name="Jennifer Carpenter" userId="79ab88a5-d9b5-4a33-af75-aaeb7ae95c93" providerId="ADAL" clId="{990993C4-0C72-400F-B840-A6EC9C0FEF32}" dt="2022-08-12T19:21:55.422" v="6928" actId="1076"/>
          <ac:spMkLst>
            <pc:docMk/>
            <pc:sldMk cId="1005426972" sldId="7719"/>
            <ac:spMk id="36" creationId="{60C27948-833A-4EFC-94CD-FD8B3895D762}"/>
          </ac:spMkLst>
        </pc:spChg>
        <pc:spChg chg="del mod">
          <ac:chgData name="Jennifer Carpenter" userId="79ab88a5-d9b5-4a33-af75-aaeb7ae95c93" providerId="ADAL" clId="{990993C4-0C72-400F-B840-A6EC9C0FEF32}" dt="2022-08-12T16:04:42.928" v="6764" actId="478"/>
          <ac:spMkLst>
            <pc:docMk/>
            <pc:sldMk cId="1005426972" sldId="7719"/>
            <ac:spMk id="41" creationId="{FC18B429-D242-41BC-9297-E568377A834F}"/>
          </ac:spMkLst>
        </pc:spChg>
        <pc:spChg chg="del mod">
          <ac:chgData name="Jennifer Carpenter" userId="79ab88a5-d9b5-4a33-af75-aaeb7ae95c93" providerId="ADAL" clId="{990993C4-0C72-400F-B840-A6EC9C0FEF32}" dt="2022-08-12T16:04:42.928" v="6764" actId="478"/>
          <ac:spMkLst>
            <pc:docMk/>
            <pc:sldMk cId="1005426972" sldId="7719"/>
            <ac:spMk id="51" creationId="{12AF4385-6D1D-4EB4-864B-87230A03381D}"/>
          </ac:spMkLst>
        </pc:spChg>
        <pc:spChg chg="del mod">
          <ac:chgData name="Jennifer Carpenter" userId="79ab88a5-d9b5-4a33-af75-aaeb7ae95c93" providerId="ADAL" clId="{990993C4-0C72-400F-B840-A6EC9C0FEF32}" dt="2022-08-12T16:04:42.928" v="6764" actId="478"/>
          <ac:spMkLst>
            <pc:docMk/>
            <pc:sldMk cId="1005426972" sldId="7719"/>
            <ac:spMk id="52" creationId="{2C748621-2623-4A10-A25F-605A5CD5F4E1}"/>
          </ac:spMkLst>
        </pc:spChg>
        <pc:spChg chg="mod">
          <ac:chgData name="Jennifer Carpenter" userId="79ab88a5-d9b5-4a33-af75-aaeb7ae95c93" providerId="ADAL" clId="{990993C4-0C72-400F-B840-A6EC9C0FEF32}" dt="2022-08-12T19:21:55.422" v="6928" actId="1076"/>
          <ac:spMkLst>
            <pc:docMk/>
            <pc:sldMk cId="1005426972" sldId="7719"/>
            <ac:spMk id="54" creationId="{1B1DB449-31BA-4877-B132-FAC0333CA337}"/>
          </ac:spMkLst>
        </pc:spChg>
        <pc:spChg chg="mod">
          <ac:chgData name="Jennifer Carpenter" userId="79ab88a5-d9b5-4a33-af75-aaeb7ae95c93" providerId="ADAL" clId="{990993C4-0C72-400F-B840-A6EC9C0FEF32}" dt="2022-08-12T19:21:55.422" v="6928" actId="1076"/>
          <ac:spMkLst>
            <pc:docMk/>
            <pc:sldMk cId="1005426972" sldId="7719"/>
            <ac:spMk id="55" creationId="{133DC5C8-6623-4D88-A097-34EF37F4158F}"/>
          </ac:spMkLst>
        </pc:spChg>
        <pc:spChg chg="add mod">
          <ac:chgData name="Jennifer Carpenter" userId="79ab88a5-d9b5-4a33-af75-aaeb7ae95c93" providerId="ADAL" clId="{990993C4-0C72-400F-B840-A6EC9C0FEF32}" dt="2022-08-12T16:01:52.701" v="6658" actId="1076"/>
          <ac:spMkLst>
            <pc:docMk/>
            <pc:sldMk cId="1005426972" sldId="7719"/>
            <ac:spMk id="56" creationId="{E04D411D-45EB-4F79-B245-6333CE3F9AA8}"/>
          </ac:spMkLst>
        </pc:spChg>
        <pc:spChg chg="del">
          <ac:chgData name="Jennifer Carpenter" userId="79ab88a5-d9b5-4a33-af75-aaeb7ae95c93" providerId="ADAL" clId="{990993C4-0C72-400F-B840-A6EC9C0FEF32}" dt="2022-08-12T15:55:47.238" v="6550" actId="478"/>
          <ac:spMkLst>
            <pc:docMk/>
            <pc:sldMk cId="1005426972" sldId="7719"/>
            <ac:spMk id="59" creationId="{FF83B825-EA91-4C07-B7E7-D4391F073F75}"/>
          </ac:spMkLst>
        </pc:spChg>
        <pc:spChg chg="del">
          <ac:chgData name="Jennifer Carpenter" userId="79ab88a5-d9b5-4a33-af75-aaeb7ae95c93" providerId="ADAL" clId="{990993C4-0C72-400F-B840-A6EC9C0FEF32}" dt="2022-08-12T15:55:47.238" v="6550" actId="478"/>
          <ac:spMkLst>
            <pc:docMk/>
            <pc:sldMk cId="1005426972" sldId="7719"/>
            <ac:spMk id="63" creationId="{28D8D576-426F-4A48-9E67-925CC54B7BA9}"/>
          </ac:spMkLst>
        </pc:spChg>
        <pc:spChg chg="mod">
          <ac:chgData name="Jennifer Carpenter" userId="79ab88a5-d9b5-4a33-af75-aaeb7ae95c93" providerId="ADAL" clId="{990993C4-0C72-400F-B840-A6EC9C0FEF32}" dt="2022-08-12T19:21:55.422" v="6928" actId="1076"/>
          <ac:spMkLst>
            <pc:docMk/>
            <pc:sldMk cId="1005426972" sldId="7719"/>
            <ac:spMk id="64" creationId="{43FB9BA6-D19B-4E4F-B866-674BCBF688F8}"/>
          </ac:spMkLst>
        </pc:spChg>
        <pc:spChg chg="mod">
          <ac:chgData name="Jennifer Carpenter" userId="79ab88a5-d9b5-4a33-af75-aaeb7ae95c93" providerId="ADAL" clId="{990993C4-0C72-400F-B840-A6EC9C0FEF32}" dt="2022-08-12T19:21:55.422" v="6928" actId="1076"/>
          <ac:spMkLst>
            <pc:docMk/>
            <pc:sldMk cId="1005426972" sldId="7719"/>
            <ac:spMk id="65" creationId="{F536A11F-EE84-4EA4-85F9-DB404CD4AA4E}"/>
          </ac:spMkLst>
        </pc:spChg>
        <pc:spChg chg="add mod">
          <ac:chgData name="Jennifer Carpenter" userId="79ab88a5-d9b5-4a33-af75-aaeb7ae95c93" providerId="ADAL" clId="{990993C4-0C72-400F-B840-A6EC9C0FEF32}" dt="2022-08-12T19:21:55.422" v="6928" actId="1076"/>
          <ac:spMkLst>
            <pc:docMk/>
            <pc:sldMk cId="1005426972" sldId="7719"/>
            <ac:spMk id="72" creationId="{B55F2EF4-54E5-4BB4-99E4-BC8136159E96}"/>
          </ac:spMkLst>
        </pc:spChg>
        <pc:spChg chg="del mod">
          <ac:chgData name="Jennifer Carpenter" userId="79ab88a5-d9b5-4a33-af75-aaeb7ae95c93" providerId="ADAL" clId="{990993C4-0C72-400F-B840-A6EC9C0FEF32}" dt="2022-08-12T19:18:53.893" v="6879" actId="478"/>
          <ac:spMkLst>
            <pc:docMk/>
            <pc:sldMk cId="1005426972" sldId="7719"/>
            <ac:spMk id="80" creationId="{58A5480E-CCB3-41E0-B523-DB82A4CD35FF}"/>
          </ac:spMkLst>
        </pc:spChg>
        <pc:spChg chg="del mod">
          <ac:chgData name="Jennifer Carpenter" userId="79ab88a5-d9b5-4a33-af75-aaeb7ae95c93" providerId="ADAL" clId="{990993C4-0C72-400F-B840-A6EC9C0FEF32}" dt="2022-08-12T19:18:59.058" v="6881" actId="478"/>
          <ac:spMkLst>
            <pc:docMk/>
            <pc:sldMk cId="1005426972" sldId="7719"/>
            <ac:spMk id="81" creationId="{D25D2D15-C3D1-462E-81FD-0BF921341674}"/>
          </ac:spMkLst>
        </pc:spChg>
        <pc:spChg chg="add mod">
          <ac:chgData name="Jennifer Carpenter" userId="79ab88a5-d9b5-4a33-af75-aaeb7ae95c93" providerId="ADAL" clId="{990993C4-0C72-400F-B840-A6EC9C0FEF32}" dt="2022-08-12T19:21:55.422" v="6928" actId="1076"/>
          <ac:spMkLst>
            <pc:docMk/>
            <pc:sldMk cId="1005426972" sldId="7719"/>
            <ac:spMk id="84" creationId="{20CC5A36-0CEA-4D0F-9956-B70CD85141D7}"/>
          </ac:spMkLst>
        </pc:spChg>
        <pc:spChg chg="del">
          <ac:chgData name="Jennifer Carpenter" userId="79ab88a5-d9b5-4a33-af75-aaeb7ae95c93" providerId="ADAL" clId="{990993C4-0C72-400F-B840-A6EC9C0FEF32}" dt="2022-08-12T19:21:41.142" v="6927" actId="478"/>
          <ac:spMkLst>
            <pc:docMk/>
            <pc:sldMk cId="1005426972" sldId="7719"/>
            <ac:spMk id="98" creationId="{4CEC44B1-7DD4-471B-B260-EF07AE29598D}"/>
          </ac:spMkLst>
        </pc:spChg>
        <pc:spChg chg="del mod">
          <ac:chgData name="Jennifer Carpenter" userId="79ab88a5-d9b5-4a33-af75-aaeb7ae95c93" providerId="ADAL" clId="{990993C4-0C72-400F-B840-A6EC9C0FEF32}" dt="2022-08-12T19:19:01.833" v="6883" actId="478"/>
          <ac:spMkLst>
            <pc:docMk/>
            <pc:sldMk cId="1005426972" sldId="7719"/>
            <ac:spMk id="99" creationId="{880573A3-C498-4E8C-8E90-0D25BDBDB6C8}"/>
          </ac:spMkLst>
        </pc:spChg>
        <pc:spChg chg="add mod">
          <ac:chgData name="Jennifer Carpenter" userId="79ab88a5-d9b5-4a33-af75-aaeb7ae95c93" providerId="ADAL" clId="{990993C4-0C72-400F-B840-A6EC9C0FEF32}" dt="2022-08-12T19:21:55.422" v="6928" actId="1076"/>
          <ac:spMkLst>
            <pc:docMk/>
            <pc:sldMk cId="1005426972" sldId="7719"/>
            <ac:spMk id="100" creationId="{113FC19E-174F-4DA7-A361-78DE39456450}"/>
          </ac:spMkLst>
        </pc:spChg>
        <pc:spChg chg="add mod">
          <ac:chgData name="Jennifer Carpenter" userId="79ab88a5-d9b5-4a33-af75-aaeb7ae95c93" providerId="ADAL" clId="{990993C4-0C72-400F-B840-A6EC9C0FEF32}" dt="2022-08-12T19:23:45.079" v="6951" actId="692"/>
          <ac:spMkLst>
            <pc:docMk/>
            <pc:sldMk cId="1005426972" sldId="7719"/>
            <ac:spMk id="104" creationId="{743664CF-48A5-4088-8932-846E8CF0ED47}"/>
          </ac:spMkLst>
        </pc:spChg>
        <pc:spChg chg="add del mod">
          <ac:chgData name="Jennifer Carpenter" userId="79ab88a5-d9b5-4a33-af75-aaeb7ae95c93" providerId="ADAL" clId="{990993C4-0C72-400F-B840-A6EC9C0FEF32}" dt="2022-08-12T19:27:23.541" v="7069" actId="478"/>
          <ac:spMkLst>
            <pc:docMk/>
            <pc:sldMk cId="1005426972" sldId="7719"/>
            <ac:spMk id="109" creationId="{539B893B-8AE6-42FD-8582-6D8D13ADA129}"/>
          </ac:spMkLst>
        </pc:spChg>
        <pc:spChg chg="add mod">
          <ac:chgData name="Jennifer Carpenter" userId="79ab88a5-d9b5-4a33-af75-aaeb7ae95c93" providerId="ADAL" clId="{990993C4-0C72-400F-B840-A6EC9C0FEF32}" dt="2022-08-12T19:28:11.503" v="7098" actId="1076"/>
          <ac:spMkLst>
            <pc:docMk/>
            <pc:sldMk cId="1005426972" sldId="7719"/>
            <ac:spMk id="110" creationId="{261F5D40-3759-44F3-9D70-4990DEDC8C2D}"/>
          </ac:spMkLst>
        </pc:spChg>
        <pc:spChg chg="mod">
          <ac:chgData name="Jennifer Carpenter" userId="79ab88a5-d9b5-4a33-af75-aaeb7ae95c93" providerId="ADAL" clId="{990993C4-0C72-400F-B840-A6EC9C0FEF32}" dt="2022-08-12T19:21:55.422" v="6928" actId="1076"/>
          <ac:spMkLst>
            <pc:docMk/>
            <pc:sldMk cId="1005426972" sldId="7719"/>
            <ac:spMk id="112" creationId="{41338140-7289-4C1D-A652-C2D1240B8EB5}"/>
          </ac:spMkLst>
        </pc:spChg>
        <pc:spChg chg="del">
          <ac:chgData name="Jennifer Carpenter" userId="79ab88a5-d9b5-4a33-af75-aaeb7ae95c93" providerId="ADAL" clId="{990993C4-0C72-400F-B840-A6EC9C0FEF32}" dt="2022-08-12T15:55:47.238" v="6550" actId="478"/>
          <ac:spMkLst>
            <pc:docMk/>
            <pc:sldMk cId="1005426972" sldId="7719"/>
            <ac:spMk id="125" creationId="{1CBC250B-0A3D-450F-B9B6-84D15D0110EA}"/>
          </ac:spMkLst>
        </pc:spChg>
        <pc:spChg chg="add">
          <ac:chgData name="Jennifer Carpenter" userId="79ab88a5-d9b5-4a33-af75-aaeb7ae95c93" providerId="ADAL" clId="{990993C4-0C72-400F-B840-A6EC9C0FEF32}" dt="2022-08-12T19:22:01.425" v="6929" actId="22"/>
          <ac:spMkLst>
            <pc:docMk/>
            <pc:sldMk cId="1005426972" sldId="7719"/>
            <ac:spMk id="129" creationId="{4253FB2D-C238-4216-B6E6-D09AC60883C8}"/>
          </ac:spMkLst>
        </pc:spChg>
        <pc:spChg chg="add mod">
          <ac:chgData name="Jennifer Carpenter" userId="79ab88a5-d9b5-4a33-af75-aaeb7ae95c93" providerId="ADAL" clId="{990993C4-0C72-400F-B840-A6EC9C0FEF32}" dt="2022-08-12T19:22:30.055" v="6937" actId="404"/>
          <ac:spMkLst>
            <pc:docMk/>
            <pc:sldMk cId="1005426972" sldId="7719"/>
            <ac:spMk id="131" creationId="{0213C218-571A-4C25-8ED5-0437A9B2B190}"/>
          </ac:spMkLst>
        </pc:spChg>
        <pc:spChg chg="add">
          <ac:chgData name="Jennifer Carpenter" userId="79ab88a5-d9b5-4a33-af75-aaeb7ae95c93" providerId="ADAL" clId="{990993C4-0C72-400F-B840-A6EC9C0FEF32}" dt="2022-08-12T19:23:56.358" v="6952" actId="22"/>
          <ac:spMkLst>
            <pc:docMk/>
            <pc:sldMk cId="1005426972" sldId="7719"/>
            <ac:spMk id="134" creationId="{84258DB7-55F3-429A-9F57-366640158D5C}"/>
          </ac:spMkLst>
        </pc:spChg>
        <pc:spChg chg="add">
          <ac:chgData name="Jennifer Carpenter" userId="79ab88a5-d9b5-4a33-af75-aaeb7ae95c93" providerId="ADAL" clId="{990993C4-0C72-400F-B840-A6EC9C0FEF32}" dt="2022-08-12T19:24:17.733" v="6953" actId="22"/>
          <ac:spMkLst>
            <pc:docMk/>
            <pc:sldMk cId="1005426972" sldId="7719"/>
            <ac:spMk id="137" creationId="{BD5D42EE-349D-4DDE-B5A9-E3DF1B61ADC2}"/>
          </ac:spMkLst>
        </pc:spChg>
        <pc:spChg chg="add">
          <ac:chgData name="Jennifer Carpenter" userId="79ab88a5-d9b5-4a33-af75-aaeb7ae95c93" providerId="ADAL" clId="{990993C4-0C72-400F-B840-A6EC9C0FEF32}" dt="2022-08-12T19:24:19.261" v="6954" actId="22"/>
          <ac:spMkLst>
            <pc:docMk/>
            <pc:sldMk cId="1005426972" sldId="7719"/>
            <ac:spMk id="138" creationId="{BA09522D-4F3F-4319-84F9-38DC6E4F3F5C}"/>
          </ac:spMkLst>
        </pc:spChg>
        <pc:spChg chg="add">
          <ac:chgData name="Jennifer Carpenter" userId="79ab88a5-d9b5-4a33-af75-aaeb7ae95c93" providerId="ADAL" clId="{990993C4-0C72-400F-B840-A6EC9C0FEF32}" dt="2022-08-12T19:24:24.992" v="6955" actId="22"/>
          <ac:spMkLst>
            <pc:docMk/>
            <pc:sldMk cId="1005426972" sldId="7719"/>
            <ac:spMk id="140" creationId="{8FEF8E88-1BB1-456A-918A-3CF8711BFEF9}"/>
          </ac:spMkLst>
        </pc:spChg>
        <pc:spChg chg="del mod">
          <ac:chgData name="Jennifer Carpenter" userId="79ab88a5-d9b5-4a33-af75-aaeb7ae95c93" providerId="ADAL" clId="{990993C4-0C72-400F-B840-A6EC9C0FEF32}" dt="2022-08-12T16:04:42.928" v="6764" actId="478"/>
          <ac:spMkLst>
            <pc:docMk/>
            <pc:sldMk cId="1005426972" sldId="7719"/>
            <ac:spMk id="148" creationId="{DADE84A8-A57B-40E9-8022-BB16F4974D7E}"/>
          </ac:spMkLst>
        </pc:spChg>
        <pc:spChg chg="del mod">
          <ac:chgData name="Jennifer Carpenter" userId="79ab88a5-d9b5-4a33-af75-aaeb7ae95c93" providerId="ADAL" clId="{990993C4-0C72-400F-B840-A6EC9C0FEF32}" dt="2022-08-12T16:04:42.928" v="6764" actId="478"/>
          <ac:spMkLst>
            <pc:docMk/>
            <pc:sldMk cId="1005426972" sldId="7719"/>
            <ac:spMk id="149" creationId="{34D9633E-78E2-4C29-B4DB-AB63115A90C0}"/>
          </ac:spMkLst>
        </pc:spChg>
        <pc:spChg chg="del mod">
          <ac:chgData name="Jennifer Carpenter" userId="79ab88a5-d9b5-4a33-af75-aaeb7ae95c93" providerId="ADAL" clId="{990993C4-0C72-400F-B840-A6EC9C0FEF32}" dt="2022-08-12T16:04:42.928" v="6764" actId="478"/>
          <ac:spMkLst>
            <pc:docMk/>
            <pc:sldMk cId="1005426972" sldId="7719"/>
            <ac:spMk id="156" creationId="{A26C4FBC-F10B-4BDD-9514-4C8FF56712FA}"/>
          </ac:spMkLst>
        </pc:spChg>
        <pc:spChg chg="del mod">
          <ac:chgData name="Jennifer Carpenter" userId="79ab88a5-d9b5-4a33-af75-aaeb7ae95c93" providerId="ADAL" clId="{990993C4-0C72-400F-B840-A6EC9C0FEF32}" dt="2022-08-12T16:04:42.928" v="6764" actId="478"/>
          <ac:spMkLst>
            <pc:docMk/>
            <pc:sldMk cId="1005426972" sldId="7719"/>
            <ac:spMk id="157" creationId="{FBD2134B-81F0-4841-A817-7E8CD599732F}"/>
          </ac:spMkLst>
        </pc:spChg>
        <pc:spChg chg="del">
          <ac:chgData name="Jennifer Carpenter" userId="79ab88a5-d9b5-4a33-af75-aaeb7ae95c93" providerId="ADAL" clId="{990993C4-0C72-400F-B840-A6EC9C0FEF32}" dt="2022-08-12T15:56:43.086" v="6558" actId="478"/>
          <ac:spMkLst>
            <pc:docMk/>
            <pc:sldMk cId="1005426972" sldId="7719"/>
            <ac:spMk id="172" creationId="{AE9826FC-6E31-4FB8-8691-EA21154E0D80}"/>
          </ac:spMkLst>
        </pc:spChg>
        <pc:spChg chg="del">
          <ac:chgData name="Jennifer Carpenter" userId="79ab88a5-d9b5-4a33-af75-aaeb7ae95c93" providerId="ADAL" clId="{990993C4-0C72-400F-B840-A6EC9C0FEF32}" dt="2022-08-12T15:55:47.238" v="6550" actId="478"/>
          <ac:spMkLst>
            <pc:docMk/>
            <pc:sldMk cId="1005426972" sldId="7719"/>
            <ac:spMk id="215" creationId="{0829AC87-35AF-4C5E-A911-427000CDFC79}"/>
          </ac:spMkLst>
        </pc:spChg>
        <pc:spChg chg="del">
          <ac:chgData name="Jennifer Carpenter" userId="79ab88a5-d9b5-4a33-af75-aaeb7ae95c93" providerId="ADAL" clId="{990993C4-0C72-400F-B840-A6EC9C0FEF32}" dt="2022-08-12T15:56:43.086" v="6558" actId="478"/>
          <ac:spMkLst>
            <pc:docMk/>
            <pc:sldMk cId="1005426972" sldId="7719"/>
            <ac:spMk id="227" creationId="{EC95F052-4003-456C-AD0C-CF370F1AA5A1}"/>
          </ac:spMkLst>
        </pc:spChg>
        <pc:spChg chg="mod">
          <ac:chgData name="Jennifer Carpenter" userId="79ab88a5-d9b5-4a33-af75-aaeb7ae95c93" providerId="ADAL" clId="{990993C4-0C72-400F-B840-A6EC9C0FEF32}" dt="2022-08-12T19:21:55.422" v="6928" actId="1076"/>
          <ac:spMkLst>
            <pc:docMk/>
            <pc:sldMk cId="1005426972" sldId="7719"/>
            <ac:spMk id="245" creationId="{E54A9227-6C14-4830-8429-34FD6656CE92}"/>
          </ac:spMkLst>
        </pc:spChg>
        <pc:spChg chg="mod">
          <ac:chgData name="Jennifer Carpenter" userId="79ab88a5-d9b5-4a33-af75-aaeb7ae95c93" providerId="ADAL" clId="{990993C4-0C72-400F-B840-A6EC9C0FEF32}" dt="2022-08-12T19:21:55.422" v="6928" actId="1076"/>
          <ac:spMkLst>
            <pc:docMk/>
            <pc:sldMk cId="1005426972" sldId="7719"/>
            <ac:spMk id="306" creationId="{F0BF5CC2-D156-43ED-A502-1D15C2DB8B69}"/>
          </ac:spMkLst>
        </pc:spChg>
        <pc:spChg chg="del mod">
          <ac:chgData name="Jennifer Carpenter" userId="79ab88a5-d9b5-4a33-af75-aaeb7ae95c93" providerId="ADAL" clId="{990993C4-0C72-400F-B840-A6EC9C0FEF32}" dt="2022-08-12T15:58:56.678" v="6587" actId="478"/>
          <ac:spMkLst>
            <pc:docMk/>
            <pc:sldMk cId="1005426972" sldId="7719"/>
            <ac:spMk id="372" creationId="{663064D3-7DFA-4591-B0F9-67C08A2321E4}"/>
          </ac:spMkLst>
        </pc:spChg>
        <pc:spChg chg="mod">
          <ac:chgData name="Jennifer Carpenter" userId="79ab88a5-d9b5-4a33-af75-aaeb7ae95c93" providerId="ADAL" clId="{990993C4-0C72-400F-B840-A6EC9C0FEF32}" dt="2022-08-12T19:21:55.422" v="6928" actId="1076"/>
          <ac:spMkLst>
            <pc:docMk/>
            <pc:sldMk cId="1005426972" sldId="7719"/>
            <ac:spMk id="373" creationId="{F552F467-9800-42DC-956E-A2CA5FD69AC8}"/>
          </ac:spMkLst>
        </pc:spChg>
        <pc:spChg chg="mod">
          <ac:chgData name="Jennifer Carpenter" userId="79ab88a5-d9b5-4a33-af75-aaeb7ae95c93" providerId="ADAL" clId="{990993C4-0C72-400F-B840-A6EC9C0FEF32}" dt="2022-08-12T19:21:55.422" v="6928" actId="1076"/>
          <ac:spMkLst>
            <pc:docMk/>
            <pc:sldMk cId="1005426972" sldId="7719"/>
            <ac:spMk id="375" creationId="{C1F71910-65CF-4CDE-AD1D-78F280DFB2E6}"/>
          </ac:spMkLst>
        </pc:spChg>
        <pc:spChg chg="mod">
          <ac:chgData name="Jennifer Carpenter" userId="79ab88a5-d9b5-4a33-af75-aaeb7ae95c93" providerId="ADAL" clId="{990993C4-0C72-400F-B840-A6EC9C0FEF32}" dt="2022-08-12T19:21:55.422" v="6928" actId="1076"/>
          <ac:spMkLst>
            <pc:docMk/>
            <pc:sldMk cId="1005426972" sldId="7719"/>
            <ac:spMk id="384" creationId="{5FF862B6-91BF-4F26-80B5-2C3A3990147C}"/>
          </ac:spMkLst>
        </pc:spChg>
        <pc:spChg chg="mod">
          <ac:chgData name="Jennifer Carpenter" userId="79ab88a5-d9b5-4a33-af75-aaeb7ae95c93" providerId="ADAL" clId="{990993C4-0C72-400F-B840-A6EC9C0FEF32}" dt="2022-08-12T19:38:39.131" v="8208" actId="14100"/>
          <ac:spMkLst>
            <pc:docMk/>
            <pc:sldMk cId="1005426972" sldId="7719"/>
            <ac:spMk id="385" creationId="{FB51855F-F97F-42A3-9C51-77E4564782D4}"/>
          </ac:spMkLst>
        </pc:spChg>
        <pc:grpChg chg="del mod">
          <ac:chgData name="Jennifer Carpenter" userId="79ab88a5-d9b5-4a33-af75-aaeb7ae95c93" providerId="ADAL" clId="{990993C4-0C72-400F-B840-A6EC9C0FEF32}" dt="2022-08-12T16:04:42.928" v="6764" actId="478"/>
          <ac:grpSpMkLst>
            <pc:docMk/>
            <pc:sldMk cId="1005426972" sldId="7719"/>
            <ac:grpSpMk id="14" creationId="{458A5E8E-4B54-488E-BA8C-6D7E65B26766}"/>
          </ac:grpSpMkLst>
        </pc:grpChg>
        <pc:grpChg chg="del mod">
          <ac:chgData name="Jennifer Carpenter" userId="79ab88a5-d9b5-4a33-af75-aaeb7ae95c93" providerId="ADAL" clId="{990993C4-0C72-400F-B840-A6EC9C0FEF32}" dt="2022-08-12T15:59:20.842" v="6614" actId="478"/>
          <ac:grpSpMkLst>
            <pc:docMk/>
            <pc:sldMk cId="1005426972" sldId="7719"/>
            <ac:grpSpMk id="376" creationId="{63A3F3A3-398F-4A8A-AC23-D5B5A2E8786A}"/>
          </ac:grpSpMkLst>
        </pc:grpChg>
        <pc:cxnChg chg="del mod">
          <ac:chgData name="Jennifer Carpenter" userId="79ab88a5-d9b5-4a33-af75-aaeb7ae95c93" providerId="ADAL" clId="{990993C4-0C72-400F-B840-A6EC9C0FEF32}" dt="2022-08-12T15:58:08.962" v="6570" actId="478"/>
          <ac:cxnSpMkLst>
            <pc:docMk/>
            <pc:sldMk cId="1005426972" sldId="7719"/>
            <ac:cxnSpMk id="67" creationId="{E2F0C56D-5B2B-42E8-A0FE-5FFCE9A45DDC}"/>
          </ac:cxnSpMkLst>
        </pc:cxnChg>
        <pc:cxnChg chg="add mod">
          <ac:chgData name="Jennifer Carpenter" userId="79ab88a5-d9b5-4a33-af75-aaeb7ae95c93" providerId="ADAL" clId="{990993C4-0C72-400F-B840-A6EC9C0FEF32}" dt="2022-08-12T19:21:55.422" v="6928" actId="1076"/>
          <ac:cxnSpMkLst>
            <pc:docMk/>
            <pc:sldMk cId="1005426972" sldId="7719"/>
            <ac:cxnSpMk id="85" creationId="{EE0F812D-5093-4728-BD23-7316E39FC057}"/>
          </ac:cxnSpMkLst>
        </pc:cxnChg>
        <pc:cxnChg chg="add mod">
          <ac:chgData name="Jennifer Carpenter" userId="79ab88a5-d9b5-4a33-af75-aaeb7ae95c93" providerId="ADAL" clId="{990993C4-0C72-400F-B840-A6EC9C0FEF32}" dt="2022-08-12T19:21:55.422" v="6928" actId="1076"/>
          <ac:cxnSpMkLst>
            <pc:docMk/>
            <pc:sldMk cId="1005426972" sldId="7719"/>
            <ac:cxnSpMk id="86" creationId="{3EFF7F4A-75A3-4B6C-A07F-AAB157477B0F}"/>
          </ac:cxnSpMkLst>
        </pc:cxnChg>
        <pc:cxnChg chg="del mod">
          <ac:chgData name="Jennifer Carpenter" userId="79ab88a5-d9b5-4a33-af75-aaeb7ae95c93" providerId="ADAL" clId="{990993C4-0C72-400F-B840-A6EC9C0FEF32}" dt="2022-08-12T19:19:02.958" v="6884" actId="478"/>
          <ac:cxnSpMkLst>
            <pc:docMk/>
            <pc:sldMk cId="1005426972" sldId="7719"/>
            <ac:cxnSpMk id="132" creationId="{4B93B7EF-A8DA-416A-9A20-A958DE295534}"/>
          </ac:cxnSpMkLst>
        </pc:cxnChg>
        <pc:cxnChg chg="del mod">
          <ac:chgData name="Jennifer Carpenter" userId="79ab88a5-d9b5-4a33-af75-aaeb7ae95c93" providerId="ADAL" clId="{990993C4-0C72-400F-B840-A6EC9C0FEF32}" dt="2022-08-12T15:56:43.086" v="6558" actId="478"/>
          <ac:cxnSpMkLst>
            <pc:docMk/>
            <pc:sldMk cId="1005426972" sldId="7719"/>
            <ac:cxnSpMk id="136" creationId="{39767BDA-4EFA-4CA6-8299-5794347A8684}"/>
          </ac:cxnSpMkLst>
        </pc:cxnChg>
        <pc:cxnChg chg="del mod">
          <ac:chgData name="Jennifer Carpenter" userId="79ab88a5-d9b5-4a33-af75-aaeb7ae95c93" providerId="ADAL" clId="{990993C4-0C72-400F-B840-A6EC9C0FEF32}" dt="2022-08-12T16:04:49.152" v="6765" actId="478"/>
          <ac:cxnSpMkLst>
            <pc:docMk/>
            <pc:sldMk cId="1005426972" sldId="7719"/>
            <ac:cxnSpMk id="139" creationId="{AB9520E4-5D4C-4901-B353-DFD79879E113}"/>
          </ac:cxnSpMkLst>
        </pc:cxnChg>
        <pc:cxnChg chg="mod">
          <ac:chgData name="Jennifer Carpenter" userId="79ab88a5-d9b5-4a33-af75-aaeb7ae95c93" providerId="ADAL" clId="{990993C4-0C72-400F-B840-A6EC9C0FEF32}" dt="2022-08-12T19:21:55.422" v="6928" actId="1076"/>
          <ac:cxnSpMkLst>
            <pc:docMk/>
            <pc:sldMk cId="1005426972" sldId="7719"/>
            <ac:cxnSpMk id="161" creationId="{ED6EB4C2-B863-4316-B42C-6260F7BEE25D}"/>
          </ac:cxnSpMkLst>
        </pc:cxnChg>
        <pc:cxnChg chg="del mod">
          <ac:chgData name="Jennifer Carpenter" userId="79ab88a5-d9b5-4a33-af75-aaeb7ae95c93" providerId="ADAL" clId="{990993C4-0C72-400F-B840-A6EC9C0FEF32}" dt="2022-08-12T15:57:30.712" v="6563" actId="478"/>
          <ac:cxnSpMkLst>
            <pc:docMk/>
            <pc:sldMk cId="1005426972" sldId="7719"/>
            <ac:cxnSpMk id="301" creationId="{319DF203-54AB-456D-B970-8C8354D78AE7}"/>
          </ac:cxnSpMkLst>
        </pc:cxnChg>
        <pc:cxnChg chg="del mod">
          <ac:chgData name="Jennifer Carpenter" userId="79ab88a5-d9b5-4a33-af75-aaeb7ae95c93" providerId="ADAL" clId="{990993C4-0C72-400F-B840-A6EC9C0FEF32}" dt="2022-08-12T15:57:28.535" v="6562" actId="478"/>
          <ac:cxnSpMkLst>
            <pc:docMk/>
            <pc:sldMk cId="1005426972" sldId="7719"/>
            <ac:cxnSpMk id="322" creationId="{2ACCCC26-2484-4CFB-93E6-CFCA6CF22AD9}"/>
          </ac:cxnSpMkLst>
        </pc:cxnChg>
        <pc:cxnChg chg="mod">
          <ac:chgData name="Jennifer Carpenter" userId="79ab88a5-d9b5-4a33-af75-aaeb7ae95c93" providerId="ADAL" clId="{990993C4-0C72-400F-B840-A6EC9C0FEF32}" dt="2022-08-12T19:21:55.422" v="6928" actId="1076"/>
          <ac:cxnSpMkLst>
            <pc:docMk/>
            <pc:sldMk cId="1005426972" sldId="7719"/>
            <ac:cxnSpMk id="389" creationId="{5037012E-0E3C-4A96-9252-CD95E4267D14}"/>
          </ac:cxnSpMkLst>
        </pc:cxnChg>
      </pc:sldChg>
      <pc:sldChg chg="delCm">
        <pc:chgData name="Jennifer Carpenter" userId="79ab88a5-d9b5-4a33-af75-aaeb7ae95c93" providerId="ADAL" clId="{990993C4-0C72-400F-B840-A6EC9C0FEF32}" dt="2022-08-12T19:36:44.688" v="8165"/>
        <pc:sldMkLst>
          <pc:docMk/>
          <pc:sldMk cId="377900685" sldId="2078558845"/>
        </pc:sldMkLst>
      </pc:sldChg>
      <pc:sldChg chg="addSp delSp modSp mod ord delCm">
        <pc:chgData name="Jennifer Carpenter" userId="79ab88a5-d9b5-4a33-af75-aaeb7ae95c93" providerId="ADAL" clId="{990993C4-0C72-400F-B840-A6EC9C0FEF32}" dt="2022-08-12T19:36:19.182" v="8162"/>
        <pc:sldMkLst>
          <pc:docMk/>
          <pc:sldMk cId="400565138" sldId="2078558846"/>
        </pc:sldMkLst>
        <pc:spChg chg="add del mod">
          <ac:chgData name="Jennifer Carpenter" userId="79ab88a5-d9b5-4a33-af75-aaeb7ae95c93" providerId="ADAL" clId="{990993C4-0C72-400F-B840-A6EC9C0FEF32}" dt="2022-08-10T04:27:20.534" v="1939" actId="478"/>
          <ac:spMkLst>
            <pc:docMk/>
            <pc:sldMk cId="400565138" sldId="2078558846"/>
            <ac:spMk id="5" creationId="{3755D5A5-3A3D-429D-8078-EE635D6834A4}"/>
          </ac:spMkLst>
        </pc:spChg>
        <pc:spChg chg="mod">
          <ac:chgData name="Jennifer Carpenter" userId="79ab88a5-d9b5-4a33-af75-aaeb7ae95c93" providerId="ADAL" clId="{990993C4-0C72-400F-B840-A6EC9C0FEF32}" dt="2022-08-10T04:27:55.554" v="1962" actId="20577"/>
          <ac:spMkLst>
            <pc:docMk/>
            <pc:sldMk cId="400565138" sldId="2078558846"/>
            <ac:spMk id="12" creationId="{B1203DFE-26B3-45E2-8764-8FFC169C056F}"/>
          </ac:spMkLst>
        </pc:spChg>
        <pc:picChg chg="del mod">
          <ac:chgData name="Jennifer Carpenter" userId="79ab88a5-d9b5-4a33-af75-aaeb7ae95c93" providerId="ADAL" clId="{990993C4-0C72-400F-B840-A6EC9C0FEF32}" dt="2022-08-10T04:27:02.408" v="1935" actId="478"/>
          <ac:picMkLst>
            <pc:docMk/>
            <pc:sldMk cId="400565138" sldId="2078558846"/>
            <ac:picMk id="7" creationId="{FE5A3217-FCEB-4456-93EA-76705F7855BF}"/>
          </ac:picMkLst>
        </pc:picChg>
        <pc:picChg chg="add mod">
          <ac:chgData name="Jennifer Carpenter" userId="79ab88a5-d9b5-4a33-af75-aaeb7ae95c93" providerId="ADAL" clId="{990993C4-0C72-400F-B840-A6EC9C0FEF32}" dt="2022-08-10T04:27:35.477" v="1941" actId="1076"/>
          <ac:picMkLst>
            <pc:docMk/>
            <pc:sldMk cId="400565138" sldId="2078558846"/>
            <ac:picMk id="8" creationId="{83233F72-DFD7-475A-AB94-9F968D6F14AC}"/>
          </ac:picMkLst>
        </pc:picChg>
      </pc:sldChg>
      <pc:sldChg chg="modSp mod ord">
        <pc:chgData name="Jennifer Carpenter" userId="79ab88a5-d9b5-4a33-af75-aaeb7ae95c93" providerId="ADAL" clId="{990993C4-0C72-400F-B840-A6EC9C0FEF32}" dt="2022-08-12T19:37:24.438" v="8169" actId="20577"/>
        <pc:sldMkLst>
          <pc:docMk/>
          <pc:sldMk cId="2675465083" sldId="2078558847"/>
        </pc:sldMkLst>
        <pc:spChg chg="mod">
          <ac:chgData name="Jennifer Carpenter" userId="79ab88a5-d9b5-4a33-af75-aaeb7ae95c93" providerId="ADAL" clId="{990993C4-0C72-400F-B840-A6EC9C0FEF32}" dt="2022-08-10T04:28:40.821" v="1964" actId="14100"/>
          <ac:spMkLst>
            <pc:docMk/>
            <pc:sldMk cId="2675465083" sldId="2078558847"/>
            <ac:spMk id="11" creationId="{7E204844-C903-419D-8D2B-1B3680DE6AD0}"/>
          </ac:spMkLst>
        </pc:spChg>
        <pc:spChg chg="mod">
          <ac:chgData name="Jennifer Carpenter" userId="79ab88a5-d9b5-4a33-af75-aaeb7ae95c93" providerId="ADAL" clId="{990993C4-0C72-400F-B840-A6EC9C0FEF32}" dt="2022-08-12T19:37:24.438" v="8169" actId="20577"/>
          <ac:spMkLst>
            <pc:docMk/>
            <pc:sldMk cId="2675465083" sldId="2078558847"/>
            <ac:spMk id="14" creationId="{9709B61C-1DD4-48B6-BE01-8B327F58BD4C}"/>
          </ac:spMkLst>
        </pc:spChg>
        <pc:picChg chg="mod">
          <ac:chgData name="Jennifer Carpenter" userId="79ab88a5-d9b5-4a33-af75-aaeb7ae95c93" providerId="ADAL" clId="{990993C4-0C72-400F-B840-A6EC9C0FEF32}" dt="2022-08-10T04:28:38.341" v="1963" actId="1076"/>
          <ac:picMkLst>
            <pc:docMk/>
            <pc:sldMk cId="2675465083" sldId="2078558847"/>
            <ac:picMk id="10" creationId="{FE49D39F-BF56-4CD2-8527-45F759E074C8}"/>
          </ac:picMkLst>
        </pc:picChg>
      </pc:sldChg>
      <pc:sldChg chg="modSp mod ord delCm">
        <pc:chgData name="Jennifer Carpenter" userId="79ab88a5-d9b5-4a33-af75-aaeb7ae95c93" providerId="ADAL" clId="{990993C4-0C72-400F-B840-A6EC9C0FEF32}" dt="2022-08-12T19:36:38.872" v="8164"/>
        <pc:sldMkLst>
          <pc:docMk/>
          <pc:sldMk cId="3729222410" sldId="2078558848"/>
        </pc:sldMkLst>
        <pc:spChg chg="mod">
          <ac:chgData name="Jennifer Carpenter" userId="79ab88a5-d9b5-4a33-af75-aaeb7ae95c93" providerId="ADAL" clId="{990993C4-0C72-400F-B840-A6EC9C0FEF32}" dt="2022-08-12T05:05:40.269" v="4195" actId="20577"/>
          <ac:spMkLst>
            <pc:docMk/>
            <pc:sldMk cId="3729222410" sldId="2078558848"/>
            <ac:spMk id="2" creationId="{A7A971D3-34AC-4936-9380-8A7592DB7168}"/>
          </ac:spMkLst>
        </pc:spChg>
        <pc:spChg chg="mod">
          <ac:chgData name="Jennifer Carpenter" userId="79ab88a5-d9b5-4a33-af75-aaeb7ae95c93" providerId="ADAL" clId="{990993C4-0C72-400F-B840-A6EC9C0FEF32}" dt="2022-08-12T05:08:47.602" v="4245" actId="1076"/>
          <ac:spMkLst>
            <pc:docMk/>
            <pc:sldMk cId="3729222410" sldId="2078558848"/>
            <ac:spMk id="3" creationId="{C3FE3CE5-795C-49D9-BD0F-9DD19D307498}"/>
          </ac:spMkLst>
        </pc:spChg>
        <pc:picChg chg="mod">
          <ac:chgData name="Jennifer Carpenter" userId="79ab88a5-d9b5-4a33-af75-aaeb7ae95c93" providerId="ADAL" clId="{990993C4-0C72-400F-B840-A6EC9C0FEF32}" dt="2022-08-12T05:06:17.274" v="4198" actId="1076"/>
          <ac:picMkLst>
            <pc:docMk/>
            <pc:sldMk cId="3729222410" sldId="2078558848"/>
            <ac:picMk id="12" creationId="{8D9D3A10-AFBC-490D-AF64-B955477CFF7C}"/>
          </ac:picMkLst>
        </pc:picChg>
      </pc:sldChg>
      <pc:sldChg chg="addSp modSp mod ord">
        <pc:chgData name="Jennifer Carpenter" userId="79ab88a5-d9b5-4a33-af75-aaeb7ae95c93" providerId="ADAL" clId="{990993C4-0C72-400F-B840-A6EC9C0FEF32}" dt="2022-08-10T05:13:08.195" v="3054"/>
        <pc:sldMkLst>
          <pc:docMk/>
          <pc:sldMk cId="576819689" sldId="2078558850"/>
        </pc:sldMkLst>
        <pc:spChg chg="mod">
          <ac:chgData name="Jennifer Carpenter" userId="79ab88a5-d9b5-4a33-af75-aaeb7ae95c93" providerId="ADAL" clId="{990993C4-0C72-400F-B840-A6EC9C0FEF32}" dt="2022-08-10T04:57:50.316" v="2476" actId="20577"/>
          <ac:spMkLst>
            <pc:docMk/>
            <pc:sldMk cId="576819689" sldId="2078558850"/>
            <ac:spMk id="2" creationId="{8DB8DB8D-57FC-43E6-ACE1-8F4901069FC6}"/>
          </ac:spMkLst>
        </pc:spChg>
        <pc:spChg chg="mod">
          <ac:chgData name="Jennifer Carpenter" userId="79ab88a5-d9b5-4a33-af75-aaeb7ae95c93" providerId="ADAL" clId="{990993C4-0C72-400F-B840-A6EC9C0FEF32}" dt="2022-08-10T05:12:34.901" v="3049" actId="20577"/>
          <ac:spMkLst>
            <pc:docMk/>
            <pc:sldMk cId="576819689" sldId="2078558850"/>
            <ac:spMk id="3" creationId="{44860D2D-A7AA-486E-8C85-223BF0551126}"/>
          </ac:spMkLst>
        </pc:spChg>
        <pc:spChg chg="mod">
          <ac:chgData name="Jennifer Carpenter" userId="79ab88a5-d9b5-4a33-af75-aaeb7ae95c93" providerId="ADAL" clId="{990993C4-0C72-400F-B840-A6EC9C0FEF32}" dt="2022-08-10T04:57:55.011" v="2499" actId="20577"/>
          <ac:spMkLst>
            <pc:docMk/>
            <pc:sldMk cId="576819689" sldId="2078558850"/>
            <ac:spMk id="4" creationId="{FA6398CA-B62D-414C-94AD-CE57DF2EEA22}"/>
          </ac:spMkLst>
        </pc:spChg>
        <pc:spChg chg="add mod">
          <ac:chgData name="Jennifer Carpenter" userId="79ab88a5-d9b5-4a33-af75-aaeb7ae95c93" providerId="ADAL" clId="{990993C4-0C72-400F-B840-A6EC9C0FEF32}" dt="2022-08-10T05:11:33.396" v="3037" actId="255"/>
          <ac:spMkLst>
            <pc:docMk/>
            <pc:sldMk cId="576819689" sldId="2078558850"/>
            <ac:spMk id="7" creationId="{740CC871-CDA1-4D39-8684-E6E7CBB02F48}"/>
          </ac:spMkLst>
        </pc:spChg>
        <pc:picChg chg="add mod">
          <ac:chgData name="Jennifer Carpenter" userId="79ab88a5-d9b5-4a33-af75-aaeb7ae95c93" providerId="ADAL" clId="{990993C4-0C72-400F-B840-A6EC9C0FEF32}" dt="2022-08-10T05:12:55.410" v="3052" actId="1076"/>
          <ac:picMkLst>
            <pc:docMk/>
            <pc:sldMk cId="576819689" sldId="2078558850"/>
            <ac:picMk id="6" creationId="{C9FAA62C-0247-4399-AC98-EB9970EEE651}"/>
          </ac:picMkLst>
        </pc:picChg>
      </pc:sldChg>
      <pc:sldChg chg="addSp delSp modSp mod ord delCm">
        <pc:chgData name="Jennifer Carpenter" userId="79ab88a5-d9b5-4a33-af75-aaeb7ae95c93" providerId="ADAL" clId="{990993C4-0C72-400F-B840-A6EC9C0FEF32}" dt="2022-08-12T19:37:07.877" v="8168" actId="113"/>
        <pc:sldMkLst>
          <pc:docMk/>
          <pc:sldMk cId="2102979881" sldId="2078558851"/>
        </pc:sldMkLst>
        <pc:spChg chg="mod">
          <ac:chgData name="Jennifer Carpenter" userId="79ab88a5-d9b5-4a33-af75-aaeb7ae95c93" providerId="ADAL" clId="{990993C4-0C72-400F-B840-A6EC9C0FEF32}" dt="2022-08-10T04:01:30.747" v="399" actId="20577"/>
          <ac:spMkLst>
            <pc:docMk/>
            <pc:sldMk cId="2102979881" sldId="2078558851"/>
            <ac:spMk id="2" creationId="{30E1C957-7D00-2EB9-0C3A-0DC2FE88A0D3}"/>
          </ac:spMkLst>
        </pc:spChg>
        <pc:spChg chg="mod">
          <ac:chgData name="Jennifer Carpenter" userId="79ab88a5-d9b5-4a33-af75-aaeb7ae95c93" providerId="ADAL" clId="{990993C4-0C72-400F-B840-A6EC9C0FEF32}" dt="2022-08-12T19:37:07.877" v="8168" actId="113"/>
          <ac:spMkLst>
            <pc:docMk/>
            <pc:sldMk cId="2102979881" sldId="2078558851"/>
            <ac:spMk id="3" creationId="{737946B2-EE69-DAB9-33BA-2DF357CB14F1}"/>
          </ac:spMkLst>
        </pc:spChg>
        <pc:spChg chg="mod">
          <ac:chgData name="Jennifer Carpenter" userId="79ab88a5-d9b5-4a33-af75-aaeb7ae95c93" providerId="ADAL" clId="{990993C4-0C72-400F-B840-A6EC9C0FEF32}" dt="2022-08-10T04:29:20.725" v="1966" actId="20577"/>
          <ac:spMkLst>
            <pc:docMk/>
            <pc:sldMk cId="2102979881" sldId="2078558851"/>
            <ac:spMk id="4" creationId="{C6D3A79A-5AC3-BAFA-2F24-6AD6D269BDEB}"/>
          </ac:spMkLst>
        </pc:spChg>
        <pc:spChg chg="add del mod">
          <ac:chgData name="Jennifer Carpenter" userId="79ab88a5-d9b5-4a33-af75-aaeb7ae95c93" providerId="ADAL" clId="{990993C4-0C72-400F-B840-A6EC9C0FEF32}" dt="2022-08-10T04:04:44.362" v="466" actId="478"/>
          <ac:spMkLst>
            <pc:docMk/>
            <pc:sldMk cId="2102979881" sldId="2078558851"/>
            <ac:spMk id="5" creationId="{0BD11D59-86D3-45DD-AEA8-2579017F4C3E}"/>
          </ac:spMkLst>
        </pc:spChg>
        <pc:spChg chg="add del mod">
          <ac:chgData name="Jennifer Carpenter" userId="79ab88a5-d9b5-4a33-af75-aaeb7ae95c93" providerId="ADAL" clId="{990993C4-0C72-400F-B840-A6EC9C0FEF32}" dt="2022-08-10T04:08:31.691" v="501" actId="478"/>
          <ac:spMkLst>
            <pc:docMk/>
            <pc:sldMk cId="2102979881" sldId="2078558851"/>
            <ac:spMk id="6" creationId="{D5DB1120-7AC4-477C-A41E-C56A88DF01A3}"/>
          </ac:spMkLst>
        </pc:spChg>
        <pc:spChg chg="add del mod">
          <ac:chgData name="Jennifer Carpenter" userId="79ab88a5-d9b5-4a33-af75-aaeb7ae95c93" providerId="ADAL" clId="{990993C4-0C72-400F-B840-A6EC9C0FEF32}" dt="2022-08-10T04:08:24.955" v="499" actId="478"/>
          <ac:spMkLst>
            <pc:docMk/>
            <pc:sldMk cId="2102979881" sldId="2078558851"/>
            <ac:spMk id="7" creationId="{98B4FF8D-214E-427E-90DF-67062BC7286A}"/>
          </ac:spMkLst>
        </pc:spChg>
      </pc:sldChg>
      <pc:sldChg chg="delSp modSp mod ord">
        <pc:chgData name="Jennifer Carpenter" userId="79ab88a5-d9b5-4a33-af75-aaeb7ae95c93" providerId="ADAL" clId="{990993C4-0C72-400F-B840-A6EC9C0FEF32}" dt="2022-08-10T04:57:32.233" v="2453" actId="478"/>
        <pc:sldMkLst>
          <pc:docMk/>
          <pc:sldMk cId="2053606026" sldId="2078558852"/>
        </pc:sldMkLst>
        <pc:spChg chg="mod">
          <ac:chgData name="Jennifer Carpenter" userId="79ab88a5-d9b5-4a33-af75-aaeb7ae95c93" providerId="ADAL" clId="{990993C4-0C72-400F-B840-A6EC9C0FEF32}" dt="2022-08-10T04:57:10.348" v="2446" actId="20577"/>
          <ac:spMkLst>
            <pc:docMk/>
            <pc:sldMk cId="2053606026" sldId="2078558852"/>
            <ac:spMk id="2" creationId="{2C616220-2A2B-9241-C3FC-FEBEA2A84850}"/>
          </ac:spMkLst>
        </pc:spChg>
        <pc:spChg chg="del mod">
          <ac:chgData name="Jennifer Carpenter" userId="79ab88a5-d9b5-4a33-af75-aaeb7ae95c93" providerId="ADAL" clId="{990993C4-0C72-400F-B840-A6EC9C0FEF32}" dt="2022-08-10T04:57:32.233" v="2453" actId="478"/>
          <ac:spMkLst>
            <pc:docMk/>
            <pc:sldMk cId="2053606026" sldId="2078558852"/>
            <ac:spMk id="4" creationId="{6AD7569E-BD28-B8EA-944D-6C20ABAA9E33}"/>
          </ac:spMkLst>
        </pc:spChg>
      </pc:sldChg>
      <pc:sldChg chg="addSp modSp new mod ord">
        <pc:chgData name="Jennifer Carpenter" userId="79ab88a5-d9b5-4a33-af75-aaeb7ae95c93" providerId="ADAL" clId="{990993C4-0C72-400F-B840-A6EC9C0FEF32}" dt="2022-08-10T04:55:03.783" v="2396" actId="20577"/>
        <pc:sldMkLst>
          <pc:docMk/>
          <pc:sldMk cId="393766158" sldId="2078558853"/>
        </pc:sldMkLst>
        <pc:spChg chg="mod">
          <ac:chgData name="Jennifer Carpenter" userId="79ab88a5-d9b5-4a33-af75-aaeb7ae95c93" providerId="ADAL" clId="{990993C4-0C72-400F-B840-A6EC9C0FEF32}" dt="2022-08-10T04:09:51.712" v="539" actId="20577"/>
          <ac:spMkLst>
            <pc:docMk/>
            <pc:sldMk cId="393766158" sldId="2078558853"/>
            <ac:spMk id="2" creationId="{F95F328C-7BDB-4BA2-A103-232A7D4DC728}"/>
          </ac:spMkLst>
        </pc:spChg>
        <pc:spChg chg="mod">
          <ac:chgData name="Jennifer Carpenter" userId="79ab88a5-d9b5-4a33-af75-aaeb7ae95c93" providerId="ADAL" clId="{990993C4-0C72-400F-B840-A6EC9C0FEF32}" dt="2022-08-10T04:55:03.783" v="2396" actId="20577"/>
          <ac:spMkLst>
            <pc:docMk/>
            <pc:sldMk cId="393766158" sldId="2078558853"/>
            <ac:spMk id="3" creationId="{5B59BCA5-7ED6-48CF-A776-40446A925901}"/>
          </ac:spMkLst>
        </pc:spChg>
        <pc:spChg chg="mod">
          <ac:chgData name="Jennifer Carpenter" userId="79ab88a5-d9b5-4a33-af75-aaeb7ae95c93" providerId="ADAL" clId="{990993C4-0C72-400F-B840-A6EC9C0FEF32}" dt="2022-08-10T04:54:52.623" v="2388" actId="20577"/>
          <ac:spMkLst>
            <pc:docMk/>
            <pc:sldMk cId="393766158" sldId="2078558853"/>
            <ac:spMk id="4" creationId="{FB4E8E94-8E58-4270-A37C-A2A5339C46B2}"/>
          </ac:spMkLst>
        </pc:spChg>
        <pc:picChg chg="add mod ord">
          <ac:chgData name="Jennifer Carpenter" userId="79ab88a5-d9b5-4a33-af75-aaeb7ae95c93" providerId="ADAL" clId="{990993C4-0C72-400F-B840-A6EC9C0FEF32}" dt="2022-08-10T04:21:17.452" v="1741" actId="14100"/>
          <ac:picMkLst>
            <pc:docMk/>
            <pc:sldMk cId="393766158" sldId="2078558853"/>
            <ac:picMk id="6" creationId="{91820377-3A58-4AD1-B6EF-F65701D8D63F}"/>
          </ac:picMkLst>
        </pc:picChg>
      </pc:sldChg>
      <pc:sldChg chg="addSp delSp modSp new del mod modCm">
        <pc:chgData name="Jennifer Carpenter" userId="79ab88a5-d9b5-4a33-af75-aaeb7ae95c93" providerId="ADAL" clId="{990993C4-0C72-400F-B840-A6EC9C0FEF32}" dt="2022-08-12T05:31:25.369" v="6011" actId="2696"/>
        <pc:sldMkLst>
          <pc:docMk/>
          <pc:sldMk cId="3003971054" sldId="2078558854"/>
        </pc:sldMkLst>
        <pc:spChg chg="mod">
          <ac:chgData name="Jennifer Carpenter" userId="79ab88a5-d9b5-4a33-af75-aaeb7ae95c93" providerId="ADAL" clId="{990993C4-0C72-400F-B840-A6EC9C0FEF32}" dt="2022-08-10T04:30:08.005" v="1994" actId="20577"/>
          <ac:spMkLst>
            <pc:docMk/>
            <pc:sldMk cId="3003971054" sldId="2078558854"/>
            <ac:spMk id="2" creationId="{257A5FC0-CA69-49C2-B0FC-D7502CF2EE7B}"/>
          </ac:spMkLst>
        </pc:spChg>
        <pc:spChg chg="mod">
          <ac:chgData name="Jennifer Carpenter" userId="79ab88a5-d9b5-4a33-af75-aaeb7ae95c93" providerId="ADAL" clId="{990993C4-0C72-400F-B840-A6EC9C0FEF32}" dt="2022-08-12T05:29:40.621" v="6010" actId="12"/>
          <ac:spMkLst>
            <pc:docMk/>
            <pc:sldMk cId="3003971054" sldId="2078558854"/>
            <ac:spMk id="3" creationId="{AC3B6356-723A-46B3-9DEA-4C05AC00EA26}"/>
          </ac:spMkLst>
        </pc:spChg>
        <pc:spChg chg="mod">
          <ac:chgData name="Jennifer Carpenter" userId="79ab88a5-d9b5-4a33-af75-aaeb7ae95c93" providerId="ADAL" clId="{990993C4-0C72-400F-B840-A6EC9C0FEF32}" dt="2022-08-10T04:55:25.128" v="2398" actId="20577"/>
          <ac:spMkLst>
            <pc:docMk/>
            <pc:sldMk cId="3003971054" sldId="2078558854"/>
            <ac:spMk id="4" creationId="{3C8EF9FB-AC76-4470-AF58-98153B810FF9}"/>
          </ac:spMkLst>
        </pc:spChg>
        <pc:picChg chg="add del mod">
          <ac:chgData name="Jennifer Carpenter" userId="79ab88a5-d9b5-4a33-af75-aaeb7ae95c93" providerId="ADAL" clId="{990993C4-0C72-400F-B840-A6EC9C0FEF32}" dt="2022-08-10T04:45:18.678" v="2356" actId="478"/>
          <ac:picMkLst>
            <pc:docMk/>
            <pc:sldMk cId="3003971054" sldId="2078558854"/>
            <ac:picMk id="6" creationId="{0D5602EB-224C-4FE1-8CD0-701C460BC9C2}"/>
          </ac:picMkLst>
        </pc:picChg>
        <pc:picChg chg="add del mod modCrop">
          <ac:chgData name="Jennifer Carpenter" userId="79ab88a5-d9b5-4a33-af75-aaeb7ae95c93" providerId="ADAL" clId="{990993C4-0C72-400F-B840-A6EC9C0FEF32}" dt="2022-08-10T04:55:34.752" v="2400" actId="1076"/>
          <ac:picMkLst>
            <pc:docMk/>
            <pc:sldMk cId="3003971054" sldId="2078558854"/>
            <ac:picMk id="8" creationId="{E2A7BE63-49CE-4A82-BD25-30A93E9FBB88}"/>
          </ac:picMkLst>
        </pc:picChg>
        <pc:picChg chg="add del mod">
          <ac:chgData name="Jennifer Carpenter" userId="79ab88a5-d9b5-4a33-af75-aaeb7ae95c93" providerId="ADAL" clId="{990993C4-0C72-400F-B840-A6EC9C0FEF32}" dt="2022-08-10T04:50:02.945" v="2364" actId="478"/>
          <ac:picMkLst>
            <pc:docMk/>
            <pc:sldMk cId="3003971054" sldId="2078558854"/>
            <ac:picMk id="10" creationId="{3CCC29E8-145D-4AA4-A9CB-625DF4C2C63E}"/>
          </ac:picMkLst>
        </pc:picChg>
      </pc:sldChg>
      <pc:sldChg chg="delCm">
        <pc:chgData name="Jennifer Carpenter" userId="79ab88a5-d9b5-4a33-af75-aaeb7ae95c93" providerId="ADAL" clId="{990993C4-0C72-400F-B840-A6EC9C0FEF32}" dt="2022-08-12T19:39:02.458" v="8209"/>
        <pc:sldMkLst>
          <pc:docMk/>
          <pc:sldMk cId="2710951571" sldId="2078558858"/>
        </pc:sldMkLst>
      </pc:sldChg>
      <pc:sldChg chg="modSp new mod ord">
        <pc:chgData name="Jennifer Carpenter" userId="79ab88a5-d9b5-4a33-af75-aaeb7ae95c93" providerId="ADAL" clId="{990993C4-0C72-400F-B840-A6EC9C0FEF32}" dt="2022-08-12T15:35:27.222" v="6288" actId="20577"/>
        <pc:sldMkLst>
          <pc:docMk/>
          <pc:sldMk cId="1484404605" sldId="2078558859"/>
        </pc:sldMkLst>
        <pc:spChg chg="mod">
          <ac:chgData name="Jennifer Carpenter" userId="79ab88a5-d9b5-4a33-af75-aaeb7ae95c93" providerId="ADAL" clId="{990993C4-0C72-400F-B840-A6EC9C0FEF32}" dt="2022-08-12T04:55:17.042" v="3077" actId="20577"/>
          <ac:spMkLst>
            <pc:docMk/>
            <pc:sldMk cId="1484404605" sldId="2078558859"/>
            <ac:spMk id="2" creationId="{3BAFF6BA-C79C-4967-B2DD-6AB508B305D4}"/>
          </ac:spMkLst>
        </pc:spChg>
        <pc:spChg chg="mod">
          <ac:chgData name="Jennifer Carpenter" userId="79ab88a5-d9b5-4a33-af75-aaeb7ae95c93" providerId="ADAL" clId="{990993C4-0C72-400F-B840-A6EC9C0FEF32}" dt="2022-08-12T15:35:27.222" v="6288" actId="20577"/>
          <ac:spMkLst>
            <pc:docMk/>
            <pc:sldMk cId="1484404605" sldId="2078558859"/>
            <ac:spMk id="3" creationId="{2BE69B9D-D067-48F8-AA4B-D6EC9E11B7A0}"/>
          </ac:spMkLst>
        </pc:spChg>
        <pc:spChg chg="mod">
          <ac:chgData name="Jennifer Carpenter" userId="79ab88a5-d9b5-4a33-af75-aaeb7ae95c93" providerId="ADAL" clId="{990993C4-0C72-400F-B840-A6EC9C0FEF32}" dt="2022-08-12T04:56:09.992" v="3175" actId="20577"/>
          <ac:spMkLst>
            <pc:docMk/>
            <pc:sldMk cId="1484404605" sldId="2078558859"/>
            <ac:spMk id="4" creationId="{1D4C61B2-D10C-4F4F-A406-1D1D0F36C6F9}"/>
          </ac:spMkLst>
        </pc:spChg>
      </pc:sldChg>
      <pc:sldChg chg="addSp modSp new mod">
        <pc:chgData name="Jennifer Carpenter" userId="79ab88a5-d9b5-4a33-af75-aaeb7ae95c93" providerId="ADAL" clId="{990993C4-0C72-400F-B840-A6EC9C0FEF32}" dt="2022-08-12T15:36:15.943" v="6304" actId="20577"/>
        <pc:sldMkLst>
          <pc:docMk/>
          <pc:sldMk cId="1740763717" sldId="2078558860"/>
        </pc:sldMkLst>
        <pc:spChg chg="mod">
          <ac:chgData name="Jennifer Carpenter" userId="79ab88a5-d9b5-4a33-af75-aaeb7ae95c93" providerId="ADAL" clId="{990993C4-0C72-400F-B840-A6EC9C0FEF32}" dt="2022-08-12T05:10:13.379" v="4282" actId="20577"/>
          <ac:spMkLst>
            <pc:docMk/>
            <pc:sldMk cId="1740763717" sldId="2078558860"/>
            <ac:spMk id="2" creationId="{8C148B4F-557D-4E8E-B208-84361EA5B786}"/>
          </ac:spMkLst>
        </pc:spChg>
        <pc:spChg chg="mod">
          <ac:chgData name="Jennifer Carpenter" userId="79ab88a5-d9b5-4a33-af75-aaeb7ae95c93" providerId="ADAL" clId="{990993C4-0C72-400F-B840-A6EC9C0FEF32}" dt="2022-08-12T05:15:06.514" v="4742" actId="1076"/>
          <ac:spMkLst>
            <pc:docMk/>
            <pc:sldMk cId="1740763717" sldId="2078558860"/>
            <ac:spMk id="3" creationId="{4F71E33B-B010-4E12-B022-4182E1D1B3DB}"/>
          </ac:spMkLst>
        </pc:spChg>
        <pc:spChg chg="mod">
          <ac:chgData name="Jennifer Carpenter" userId="79ab88a5-d9b5-4a33-af75-aaeb7ae95c93" providerId="ADAL" clId="{990993C4-0C72-400F-B840-A6EC9C0FEF32}" dt="2022-08-12T05:10:24.387" v="4308" actId="20577"/>
          <ac:spMkLst>
            <pc:docMk/>
            <pc:sldMk cId="1740763717" sldId="2078558860"/>
            <ac:spMk id="4" creationId="{CD9AD23E-F5A2-4BE0-A8B5-012643727AB6}"/>
          </ac:spMkLst>
        </pc:spChg>
        <pc:spChg chg="add mod">
          <ac:chgData name="Jennifer Carpenter" userId="79ab88a5-d9b5-4a33-af75-aaeb7ae95c93" providerId="ADAL" clId="{990993C4-0C72-400F-B840-A6EC9C0FEF32}" dt="2022-08-12T15:35:50.794" v="6290" actId="1076"/>
          <ac:spMkLst>
            <pc:docMk/>
            <pc:sldMk cId="1740763717" sldId="2078558860"/>
            <ac:spMk id="5" creationId="{FE56AC92-8A35-4F05-B8D4-694007FF6AB7}"/>
          </ac:spMkLst>
        </pc:spChg>
        <pc:spChg chg="add mod">
          <ac:chgData name="Jennifer Carpenter" userId="79ab88a5-d9b5-4a33-af75-aaeb7ae95c93" providerId="ADAL" clId="{990993C4-0C72-400F-B840-A6EC9C0FEF32}" dt="2022-08-12T15:36:15.943" v="6304" actId="20577"/>
          <ac:spMkLst>
            <pc:docMk/>
            <pc:sldMk cId="1740763717" sldId="2078558860"/>
            <ac:spMk id="6" creationId="{DA8DEE4F-8711-4C3D-926F-DD9674790756}"/>
          </ac:spMkLst>
        </pc:spChg>
      </pc:sldChg>
      <pc:sldChg chg="addSp modSp new del mod">
        <pc:chgData name="Jennifer Carpenter" userId="79ab88a5-d9b5-4a33-af75-aaeb7ae95c93" providerId="ADAL" clId="{990993C4-0C72-400F-B840-A6EC9C0FEF32}" dt="2022-08-12T19:38:30.159" v="8207" actId="2696"/>
        <pc:sldMkLst>
          <pc:docMk/>
          <pc:sldMk cId="1770711589" sldId="2078558861"/>
        </pc:sldMkLst>
        <pc:spChg chg="mod">
          <ac:chgData name="Jennifer Carpenter" userId="79ab88a5-d9b5-4a33-af75-aaeb7ae95c93" providerId="ADAL" clId="{990993C4-0C72-400F-B840-A6EC9C0FEF32}" dt="2022-08-12T15:52:08.081" v="6539" actId="255"/>
          <ac:spMkLst>
            <pc:docMk/>
            <pc:sldMk cId="1770711589" sldId="2078558861"/>
            <ac:spMk id="2" creationId="{D742A97D-D974-4A1C-B6BA-E9438B0D5DBE}"/>
          </ac:spMkLst>
        </pc:spChg>
        <pc:spChg chg="mod">
          <ac:chgData name="Jennifer Carpenter" userId="79ab88a5-d9b5-4a33-af75-aaeb7ae95c93" providerId="ADAL" clId="{990993C4-0C72-400F-B840-A6EC9C0FEF32}" dt="2022-08-12T15:52:20.760" v="6541"/>
          <ac:spMkLst>
            <pc:docMk/>
            <pc:sldMk cId="1770711589" sldId="2078558861"/>
            <ac:spMk id="3" creationId="{53FEA1A2-8552-4A0C-95C9-4E606751FAAC}"/>
          </ac:spMkLst>
        </pc:spChg>
        <pc:spChg chg="add">
          <ac:chgData name="Jennifer Carpenter" userId="79ab88a5-d9b5-4a33-af75-aaeb7ae95c93" providerId="ADAL" clId="{990993C4-0C72-400F-B840-A6EC9C0FEF32}" dt="2022-08-12T15:52:26.316" v="6542" actId="22"/>
          <ac:spMkLst>
            <pc:docMk/>
            <pc:sldMk cId="1770711589" sldId="2078558861"/>
            <ac:spMk id="5" creationId="{1FCC04B0-B677-4BE7-AB25-0CCD3BF7CAC8}"/>
          </ac:spMkLst>
        </pc:spChg>
        <pc:spChg chg="add">
          <ac:chgData name="Jennifer Carpenter" userId="79ab88a5-d9b5-4a33-af75-aaeb7ae95c93" providerId="ADAL" clId="{990993C4-0C72-400F-B840-A6EC9C0FEF32}" dt="2022-08-12T15:52:52.788" v="6543" actId="22"/>
          <ac:spMkLst>
            <pc:docMk/>
            <pc:sldMk cId="1770711589" sldId="2078558861"/>
            <ac:spMk id="7" creationId="{DAF1EC7A-D6AF-4152-8EFD-B8518C778608}"/>
          </ac:spMkLst>
        </pc:spChg>
        <pc:spChg chg="add">
          <ac:chgData name="Jennifer Carpenter" userId="79ab88a5-d9b5-4a33-af75-aaeb7ae95c93" providerId="ADAL" clId="{990993C4-0C72-400F-B840-A6EC9C0FEF32}" dt="2022-08-12T15:52:54.738" v="6544" actId="22"/>
          <ac:spMkLst>
            <pc:docMk/>
            <pc:sldMk cId="1770711589" sldId="2078558861"/>
            <ac:spMk id="9" creationId="{FF4F80F2-9048-40ED-A443-CBB93FA7769E}"/>
          </ac:spMkLst>
        </pc:spChg>
      </pc:sldChg>
      <pc:sldChg chg="modSp new mod">
        <pc:chgData name="Jennifer Carpenter" userId="79ab88a5-d9b5-4a33-af75-aaeb7ae95c93" providerId="ADAL" clId="{990993C4-0C72-400F-B840-A6EC9C0FEF32}" dt="2022-08-12T19:36:00.181" v="8161" actId="20577"/>
        <pc:sldMkLst>
          <pc:docMk/>
          <pc:sldMk cId="4111485212" sldId="2078558862"/>
        </pc:sldMkLst>
        <pc:spChg chg="mod">
          <ac:chgData name="Jennifer Carpenter" userId="79ab88a5-d9b5-4a33-af75-aaeb7ae95c93" providerId="ADAL" clId="{990993C4-0C72-400F-B840-A6EC9C0FEF32}" dt="2022-08-12T19:28:46.623" v="7133" actId="20577"/>
          <ac:spMkLst>
            <pc:docMk/>
            <pc:sldMk cId="4111485212" sldId="2078558862"/>
            <ac:spMk id="2" creationId="{AF31D914-4411-4C86-9522-833592489FD8}"/>
          </ac:spMkLst>
        </pc:spChg>
        <pc:spChg chg="mod">
          <ac:chgData name="Jennifer Carpenter" userId="79ab88a5-d9b5-4a33-af75-aaeb7ae95c93" providerId="ADAL" clId="{990993C4-0C72-400F-B840-A6EC9C0FEF32}" dt="2022-08-12T19:36:00.181" v="8161" actId="20577"/>
          <ac:spMkLst>
            <pc:docMk/>
            <pc:sldMk cId="4111485212" sldId="2078558862"/>
            <ac:spMk id="3" creationId="{6D9B1B32-0459-475C-86A2-0265BC102E63}"/>
          </ac:spMkLst>
        </pc:spChg>
        <pc:spChg chg="mod">
          <ac:chgData name="Jennifer Carpenter" userId="79ab88a5-d9b5-4a33-af75-aaeb7ae95c93" providerId="ADAL" clId="{990993C4-0C72-400F-B840-A6EC9C0FEF32}" dt="2022-08-12T19:28:52.410" v="7156" actId="20577"/>
          <ac:spMkLst>
            <pc:docMk/>
            <pc:sldMk cId="4111485212" sldId="2078558862"/>
            <ac:spMk id="4" creationId="{FED8E2A2-C55B-46A9-8B7D-7EB3A344AC8B}"/>
          </ac:spMkLst>
        </pc:spChg>
      </pc:sldChg>
    </pc:docChg>
  </pc:docChgLst>
  <pc:docChgLst>
    <pc:chgData name="Jennifer Hobbs" userId="S::hobbsj@calaces.org::d8c6b139-6877-42de-a9b6-94aff2310fb8" providerId="AD" clId="Web-{BE02F872-77E1-B2ED-2BB8-899A653A91C0}"/>
    <pc:docChg chg="mod">
      <pc:chgData name="Jennifer Hobbs" userId="S::hobbsj@calaces.org::d8c6b139-6877-42de-a9b6-94aff2310fb8" providerId="AD" clId="Web-{BE02F872-77E1-B2ED-2BB8-899A653A91C0}" dt="2022-08-15T23:50:11.799" v="3"/>
      <pc:docMkLst>
        <pc:docMk/>
      </pc:docMkLst>
      <pc:sldChg chg="addCm">
        <pc:chgData name="Jennifer Hobbs" userId="S::hobbsj@calaces.org::d8c6b139-6877-42de-a9b6-94aff2310fb8" providerId="AD" clId="Web-{BE02F872-77E1-B2ED-2BB8-899A653A91C0}" dt="2022-08-15T23:41:33.405" v="2"/>
        <pc:sldMkLst>
          <pc:docMk/>
          <pc:sldMk cId="3664224297" sldId="433"/>
        </pc:sldMkLst>
      </pc:sldChg>
      <pc:sldChg chg="modCm">
        <pc:chgData name="Jennifer Hobbs" userId="S::hobbsj@calaces.org::d8c6b139-6877-42de-a9b6-94aff2310fb8" providerId="AD" clId="Web-{BE02F872-77E1-B2ED-2BB8-899A653A91C0}" dt="2022-08-15T23:38:20.778" v="1"/>
        <pc:sldMkLst>
          <pc:docMk/>
          <pc:sldMk cId="393766158" sldId="2078558853"/>
        </pc:sldMkLst>
      </pc:sldChg>
      <pc:sldChg chg="addCm">
        <pc:chgData name="Jennifer Hobbs" userId="S::hobbsj@calaces.org::d8c6b139-6877-42de-a9b6-94aff2310fb8" providerId="AD" clId="Web-{BE02F872-77E1-B2ED-2BB8-899A653A91C0}" dt="2022-08-15T23:50:11.799" v="3"/>
        <pc:sldMkLst>
          <pc:docMk/>
          <pc:sldMk cId="77987017" sldId="2078558855"/>
        </pc:sldMkLst>
      </pc:sldChg>
    </pc:docChg>
  </pc:docChgLst>
  <pc:docChgLst>
    <pc:chgData name="Daisy Villasenor" userId="S::villasenord@calaces.org::1136f0b5-294a-43ec-a781-fdf24045beec" providerId="AD" clId="Web-{FE9EB601-5102-E671-5311-08892503F449}"/>
    <pc:docChg chg="mod">
      <pc:chgData name="Daisy Villasenor" userId="S::villasenord@calaces.org::1136f0b5-294a-43ec-a781-fdf24045beec" providerId="AD" clId="Web-{FE9EB601-5102-E671-5311-08892503F449}" dt="2022-08-15T21:53:00.552" v="4"/>
      <pc:docMkLst>
        <pc:docMk/>
      </pc:docMkLst>
      <pc:sldChg chg="addCm modCm">
        <pc:chgData name="Daisy Villasenor" userId="S::villasenord@calaces.org::1136f0b5-294a-43ec-a781-fdf24045beec" providerId="AD" clId="Web-{FE9EB601-5102-E671-5311-08892503F449}" dt="2022-08-15T21:53:00.552" v="4"/>
        <pc:sldMkLst>
          <pc:docMk/>
          <pc:sldMk cId="3729222410" sldId="2078558848"/>
        </pc:sldMkLst>
      </pc:sldChg>
    </pc:docChg>
  </pc:docChgLst>
  <pc:docChgLst>
    <pc:chgData name="Jennifer Carpenter" userId="S::carpenterj@calaces.org::79ab88a5-d9b5-4a33-af75-aaeb7ae95c93" providerId="AD" clId="Web-{00B06CC0-CB26-CFE9-087A-13958FE5816A}"/>
    <pc:docChg chg="modSld">
      <pc:chgData name="Jennifer Carpenter" userId="S::carpenterj@calaces.org::79ab88a5-d9b5-4a33-af75-aaeb7ae95c93" providerId="AD" clId="Web-{00B06CC0-CB26-CFE9-087A-13958FE5816A}" dt="2022-08-16T20:53:19.087" v="151" actId="20577"/>
      <pc:docMkLst>
        <pc:docMk/>
      </pc:docMkLst>
      <pc:sldChg chg="modSp modCm">
        <pc:chgData name="Jennifer Carpenter" userId="S::carpenterj@calaces.org::79ab88a5-d9b5-4a33-af75-aaeb7ae95c93" providerId="AD" clId="Web-{00B06CC0-CB26-CFE9-087A-13958FE5816A}" dt="2022-08-16T20:53:19.087" v="151" actId="20577"/>
        <pc:sldMkLst>
          <pc:docMk/>
          <pc:sldMk cId="377900685" sldId="2078558845"/>
        </pc:sldMkLst>
        <pc:spChg chg="mod">
          <ac:chgData name="Jennifer Carpenter" userId="S::carpenterj@calaces.org::79ab88a5-d9b5-4a33-af75-aaeb7ae95c93" providerId="AD" clId="Web-{00B06CC0-CB26-CFE9-087A-13958FE5816A}" dt="2022-08-16T20:53:19.087" v="151" actId="20577"/>
          <ac:spMkLst>
            <pc:docMk/>
            <pc:sldMk cId="377900685" sldId="2078558845"/>
            <ac:spMk id="6" creationId="{BE6FFBF0-B95B-4C10-A642-0D2FC7BC540D}"/>
          </ac:spMkLst>
        </pc:spChg>
      </pc:sldChg>
    </pc:docChg>
  </pc:docChgLst>
  <pc:docChgLst>
    <pc:chgData name="Jennifer Carpenter" userId="S::carpenterj@calaces.org::79ab88a5-d9b5-4a33-af75-aaeb7ae95c93" providerId="AD" clId="Web-{2A4B8659-12C2-513C-E700-4AF72F97A2DD}"/>
    <pc:docChg chg="delSld modSld">
      <pc:chgData name="Jennifer Carpenter" userId="S::carpenterj@calaces.org::79ab88a5-d9b5-4a33-af75-aaeb7ae95c93" providerId="AD" clId="Web-{2A4B8659-12C2-513C-E700-4AF72F97A2DD}" dt="2022-09-12T20:35:48.472" v="217" actId="20577"/>
      <pc:docMkLst>
        <pc:docMk/>
      </pc:docMkLst>
      <pc:sldChg chg="modSp">
        <pc:chgData name="Jennifer Carpenter" userId="S::carpenterj@calaces.org::79ab88a5-d9b5-4a33-af75-aaeb7ae95c93" providerId="AD" clId="Web-{2A4B8659-12C2-513C-E700-4AF72F97A2DD}" dt="2022-09-12T20:30:57.689" v="108"/>
        <pc:sldMkLst>
          <pc:docMk/>
          <pc:sldMk cId="3664224297" sldId="433"/>
        </pc:sldMkLst>
        <pc:graphicFrameChg chg="mod modGraphic">
          <ac:chgData name="Jennifer Carpenter" userId="S::carpenterj@calaces.org::79ab88a5-d9b5-4a33-af75-aaeb7ae95c93" providerId="AD" clId="Web-{2A4B8659-12C2-513C-E700-4AF72F97A2DD}" dt="2022-09-12T20:30:57.689" v="108"/>
          <ac:graphicFrameMkLst>
            <pc:docMk/>
            <pc:sldMk cId="3664224297" sldId="433"/>
            <ac:graphicFrameMk id="4" creationId="{069182E6-50A9-453F-8D51-4C614473E679}"/>
          </ac:graphicFrameMkLst>
        </pc:graphicFrameChg>
      </pc:sldChg>
      <pc:sldChg chg="modSp">
        <pc:chgData name="Jennifer Carpenter" userId="S::carpenterj@calaces.org::79ab88a5-d9b5-4a33-af75-aaeb7ae95c93" providerId="AD" clId="Web-{2A4B8659-12C2-513C-E700-4AF72F97A2DD}" dt="2022-09-12T20:33:49.425" v="201" actId="20577"/>
        <pc:sldMkLst>
          <pc:docMk/>
          <pc:sldMk cId="2724512258" sldId="434"/>
        </pc:sldMkLst>
        <pc:spChg chg="mod">
          <ac:chgData name="Jennifer Carpenter" userId="S::carpenterj@calaces.org::79ab88a5-d9b5-4a33-af75-aaeb7ae95c93" providerId="AD" clId="Web-{2A4B8659-12C2-513C-E700-4AF72F97A2DD}" dt="2022-09-12T20:33:49.425" v="201" actId="20577"/>
          <ac:spMkLst>
            <pc:docMk/>
            <pc:sldMk cId="2724512258" sldId="434"/>
            <ac:spMk id="68" creationId="{EA793698-CDBA-46D6-A587-A68B5AEBF3C3}"/>
          </ac:spMkLst>
        </pc:spChg>
      </pc:sldChg>
      <pc:sldChg chg="addSp delSp modSp">
        <pc:chgData name="Jennifer Carpenter" userId="S::carpenterj@calaces.org::79ab88a5-d9b5-4a33-af75-aaeb7ae95c93" providerId="AD" clId="Web-{2A4B8659-12C2-513C-E700-4AF72F97A2DD}" dt="2022-09-12T20:35:03.081" v="207" actId="1076"/>
        <pc:sldMkLst>
          <pc:docMk/>
          <pc:sldMk cId="3847689375" sldId="5883"/>
        </pc:sldMkLst>
        <pc:picChg chg="add mod">
          <ac:chgData name="Jennifer Carpenter" userId="S::carpenterj@calaces.org::79ab88a5-d9b5-4a33-af75-aaeb7ae95c93" providerId="AD" clId="Web-{2A4B8659-12C2-513C-E700-4AF72F97A2DD}" dt="2022-09-12T20:35:03.081" v="207" actId="1076"/>
          <ac:picMkLst>
            <pc:docMk/>
            <pc:sldMk cId="3847689375" sldId="5883"/>
            <ac:picMk id="3" creationId="{64351A5A-FC62-4C34-FFC3-F1EF5157A67C}"/>
          </ac:picMkLst>
        </pc:picChg>
        <pc:picChg chg="del mod">
          <ac:chgData name="Jennifer Carpenter" userId="S::carpenterj@calaces.org::79ab88a5-d9b5-4a33-af75-aaeb7ae95c93" providerId="AD" clId="Web-{2A4B8659-12C2-513C-E700-4AF72F97A2DD}" dt="2022-09-12T20:34:26.597" v="203"/>
          <ac:picMkLst>
            <pc:docMk/>
            <pc:sldMk cId="3847689375" sldId="5883"/>
            <ac:picMk id="5" creationId="{932A7603-6DDF-4E45-B453-84E7316545FB}"/>
          </ac:picMkLst>
        </pc:picChg>
      </pc:sldChg>
      <pc:sldChg chg="modSp">
        <pc:chgData name="Jennifer Carpenter" userId="S::carpenterj@calaces.org::79ab88a5-d9b5-4a33-af75-aaeb7ae95c93" providerId="AD" clId="Web-{2A4B8659-12C2-513C-E700-4AF72F97A2DD}" dt="2022-09-12T20:35:48.472" v="217" actId="20577"/>
        <pc:sldMkLst>
          <pc:docMk/>
          <pc:sldMk cId="2102979881" sldId="2078558851"/>
        </pc:sldMkLst>
        <pc:spChg chg="mod">
          <ac:chgData name="Jennifer Carpenter" userId="S::carpenterj@calaces.org::79ab88a5-d9b5-4a33-af75-aaeb7ae95c93" providerId="AD" clId="Web-{2A4B8659-12C2-513C-E700-4AF72F97A2DD}" dt="2022-09-12T20:35:48.472" v="217" actId="20577"/>
          <ac:spMkLst>
            <pc:docMk/>
            <pc:sldMk cId="2102979881" sldId="2078558851"/>
            <ac:spMk id="3" creationId="{737946B2-EE69-DAB9-33BA-2DF357CB14F1}"/>
          </ac:spMkLst>
        </pc:spChg>
      </pc:sldChg>
      <pc:sldChg chg="modSp">
        <pc:chgData name="Jennifer Carpenter" userId="S::carpenterj@calaces.org::79ab88a5-d9b5-4a33-af75-aaeb7ae95c93" providerId="AD" clId="Web-{2A4B8659-12C2-513C-E700-4AF72F97A2DD}" dt="2022-09-12T20:32:27.190" v="151" actId="20577"/>
        <pc:sldMkLst>
          <pc:docMk/>
          <pc:sldMk cId="2053606026" sldId="2078558852"/>
        </pc:sldMkLst>
        <pc:spChg chg="mod">
          <ac:chgData name="Jennifer Carpenter" userId="S::carpenterj@calaces.org::79ab88a5-d9b5-4a33-af75-aaeb7ae95c93" providerId="AD" clId="Web-{2A4B8659-12C2-513C-E700-4AF72F97A2DD}" dt="2022-09-12T20:32:27.190" v="151" actId="20577"/>
          <ac:spMkLst>
            <pc:docMk/>
            <pc:sldMk cId="2053606026" sldId="2078558852"/>
            <ac:spMk id="4" creationId="{2A8FDFAD-5095-4C77-8E12-04EF3B0AACF8}"/>
          </ac:spMkLst>
        </pc:spChg>
      </pc:sldChg>
      <pc:sldChg chg="del">
        <pc:chgData name="Jennifer Carpenter" userId="S::carpenterj@calaces.org::79ab88a5-d9b5-4a33-af75-aaeb7ae95c93" providerId="AD" clId="Web-{2A4B8659-12C2-513C-E700-4AF72F97A2DD}" dt="2022-09-12T20:28:12.579" v="0"/>
        <pc:sldMkLst>
          <pc:docMk/>
          <pc:sldMk cId="77987017" sldId="2078558855"/>
        </pc:sldMkLst>
      </pc:sldChg>
    </pc:docChg>
  </pc:docChgLst>
  <pc:docChgLst>
    <pc:chgData name="Melody Raudman" userId="S::raudmanm@calaces.org::1219f521-987c-4d26-95fa-1e58ab600659" providerId="AD" clId="Web-{781D1F26-BB8D-82FD-693C-A2CB6ECB56B9}"/>
    <pc:docChg chg="mod modSld">
      <pc:chgData name="Melody Raudman" userId="S::raudmanm@calaces.org::1219f521-987c-4d26-95fa-1e58ab600659" providerId="AD" clId="Web-{781D1F26-BB8D-82FD-693C-A2CB6ECB56B9}" dt="2022-08-16T21:24:27.579" v="3" actId="20577"/>
      <pc:docMkLst>
        <pc:docMk/>
      </pc:docMkLst>
      <pc:sldChg chg="modSp addCm">
        <pc:chgData name="Melody Raudman" userId="S::raudmanm@calaces.org::1219f521-987c-4d26-95fa-1e58ab600659" providerId="AD" clId="Web-{781D1F26-BB8D-82FD-693C-A2CB6ECB56B9}" dt="2022-08-16T21:24:27.579" v="3" actId="20577"/>
        <pc:sldMkLst>
          <pc:docMk/>
          <pc:sldMk cId="3729222410" sldId="2078558848"/>
        </pc:sldMkLst>
        <pc:spChg chg="mod">
          <ac:chgData name="Melody Raudman" userId="S::raudmanm@calaces.org::1219f521-987c-4d26-95fa-1e58ab600659" providerId="AD" clId="Web-{781D1F26-BB8D-82FD-693C-A2CB6ECB56B9}" dt="2022-08-16T21:24:27.579" v="3" actId="20577"/>
          <ac:spMkLst>
            <pc:docMk/>
            <pc:sldMk cId="3729222410" sldId="2078558848"/>
            <ac:spMk id="3" creationId="{C3FE3CE5-795C-49D9-BD0F-9DD19D307498}"/>
          </ac:spMkLst>
        </pc:spChg>
      </pc:sldChg>
    </pc:docChg>
  </pc:docChgLst>
  <pc:docChgLst>
    <pc:chgData name="Matthew Vandereyck" userId="f04246c0-7427-4d40-9382-fde7e6271c5c" providerId="ADAL" clId="{0DAA00B1-7962-4AC3-8D19-7C671C8B5117}"/>
    <pc:docChg chg="modSld sldOrd">
      <pc:chgData name="Matthew Vandereyck" userId="f04246c0-7427-4d40-9382-fde7e6271c5c" providerId="ADAL" clId="{0DAA00B1-7962-4AC3-8D19-7C671C8B5117}" dt="2022-08-15T20:31:46.840" v="1"/>
      <pc:docMkLst>
        <pc:docMk/>
      </pc:docMkLst>
      <pc:sldChg chg="ord">
        <pc:chgData name="Matthew Vandereyck" userId="f04246c0-7427-4d40-9382-fde7e6271c5c" providerId="ADAL" clId="{0DAA00B1-7962-4AC3-8D19-7C671C8B5117}" dt="2022-08-15T20:31:46.840" v="1"/>
        <pc:sldMkLst>
          <pc:docMk/>
          <pc:sldMk cId="3729222410" sldId="2078558848"/>
        </pc:sldMkLst>
      </pc:sldChg>
    </pc:docChg>
  </pc:docChgLst>
  <pc:docChgLst>
    <pc:chgData name="Jennifer Carpenter" userId="S::carpenterj@calaces.org::79ab88a5-d9b5-4a33-af75-aaeb7ae95c93" providerId="AD" clId="Web-{558EF0AE-71E2-FC92-5F16-4FD7A0B72BC1}"/>
    <pc:docChg chg="">
      <pc:chgData name="Jennifer Carpenter" userId="S::carpenterj@calaces.org::79ab88a5-d9b5-4a33-af75-aaeb7ae95c93" providerId="AD" clId="Web-{558EF0AE-71E2-FC92-5F16-4FD7A0B72BC1}" dt="2022-09-12T23:14:50.595" v="0"/>
      <pc:docMkLst>
        <pc:docMk/>
      </pc:docMkLst>
      <pc:sldChg chg="delCm">
        <pc:chgData name="Jennifer Carpenter" userId="S::carpenterj@calaces.org::79ab88a5-d9b5-4a33-af75-aaeb7ae95c93" providerId="AD" clId="Web-{558EF0AE-71E2-FC92-5F16-4FD7A0B72BC1}" dt="2022-09-12T23:14:50.595" v="0"/>
        <pc:sldMkLst>
          <pc:docMk/>
          <pc:sldMk cId="3847689375" sldId="5883"/>
        </pc:sldMkLst>
      </pc:sldChg>
    </pc:docChg>
  </pc:docChgLst>
  <pc:docChgLst>
    <pc:chgData name="Jennifer Carpenter" userId="S::carpenterj@calaces.org::79ab88a5-d9b5-4a33-af75-aaeb7ae95c93" providerId="AD" clId="Web-{40EF3842-068A-0943-4149-A2F8B3936780}"/>
    <pc:docChg chg="modSld">
      <pc:chgData name="Jennifer Carpenter" userId="S::carpenterj@calaces.org::79ab88a5-d9b5-4a33-af75-aaeb7ae95c93" providerId="AD" clId="Web-{40EF3842-068A-0943-4149-A2F8B3936780}" dt="2022-08-09T17:57:01.496" v="11" actId="20577"/>
      <pc:docMkLst>
        <pc:docMk/>
      </pc:docMkLst>
      <pc:sldChg chg="modSp">
        <pc:chgData name="Jennifer Carpenter" userId="S::carpenterj@calaces.org::79ab88a5-d9b5-4a33-af75-aaeb7ae95c93" providerId="AD" clId="Web-{40EF3842-068A-0943-4149-A2F8B3936780}" dt="2022-08-09T17:57:01.496" v="11" actId="20577"/>
        <pc:sldMkLst>
          <pc:docMk/>
          <pc:sldMk cId="3695223132" sldId="7716"/>
        </pc:sldMkLst>
        <pc:spChg chg="mod">
          <ac:chgData name="Jennifer Carpenter" userId="S::carpenterj@calaces.org::79ab88a5-d9b5-4a33-af75-aaeb7ae95c93" providerId="AD" clId="Web-{40EF3842-068A-0943-4149-A2F8B3936780}" dt="2022-08-09T17:57:01.496" v="11" actId="20577"/>
          <ac:spMkLst>
            <pc:docMk/>
            <pc:sldMk cId="3695223132" sldId="7716"/>
            <ac:spMk id="28" creationId="{82D2EC7D-77CA-489F-83FF-F0463D5C5B02}"/>
          </ac:spMkLst>
        </pc:spChg>
        <pc:graphicFrameChg chg="modGraphic">
          <ac:chgData name="Jennifer Carpenter" userId="S::carpenterj@calaces.org::79ab88a5-d9b5-4a33-af75-aaeb7ae95c93" providerId="AD" clId="Web-{40EF3842-068A-0943-4149-A2F8B3936780}" dt="2022-08-08T18:26:57.953" v="2"/>
          <ac:graphicFrameMkLst>
            <pc:docMk/>
            <pc:sldMk cId="3695223132" sldId="7716"/>
            <ac:graphicFrameMk id="8" creationId="{39FEBA6E-E0B3-436E-953D-B0FC7D493E2C}"/>
          </ac:graphicFrameMkLst>
        </pc:graphicFrame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1345E1-5FE3-F241-B7E2-A2C924EA0320}"/>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88E6F1-3FCC-EF4B-BB73-844B4869A65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20FE7C2-D40E-E142-AE4F-05D47E1A1639}" type="datetimeFigureOut">
              <a:rPr lang="en-US" smtClean="0"/>
              <a:t>9/13/2022</a:t>
            </a:fld>
            <a:endParaRPr lang="en-US"/>
          </a:p>
        </p:txBody>
      </p:sp>
      <p:sp>
        <p:nvSpPr>
          <p:cNvPr id="4" name="Footer Placeholder 3">
            <a:extLst>
              <a:ext uri="{FF2B5EF4-FFF2-40B4-BE49-F238E27FC236}">
                <a16:creationId xmlns:a16="http://schemas.microsoft.com/office/drawing/2014/main" id="{7DBB1365-DC6A-8C4E-83A0-A9DD6545F60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BF0116-3057-E341-915E-4A3365AD4E0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83CE675-BC82-4545-A42A-3D59189A3A80}" type="slidenum">
              <a:rPr lang="en-US" smtClean="0"/>
              <a:t>‹#›</a:t>
            </a:fld>
            <a:endParaRPr lang="en-US"/>
          </a:p>
        </p:txBody>
      </p:sp>
    </p:spTree>
    <p:extLst>
      <p:ext uri="{BB962C8B-B14F-4D97-AF65-F5344CB8AC3E}">
        <p14:creationId xmlns:p14="http://schemas.microsoft.com/office/powerpoint/2010/main" val="912081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90C826E-D018-9A4D-98C3-DE286DBF2644}" type="datetimeFigureOut">
              <a:rPr lang="en-US" smtClean="0"/>
              <a:t>9/13/2022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2F11713-903A-084B-82BE-3381D15BC739}" type="slidenum">
              <a:rPr lang="en-US" smtClean="0"/>
              <a:t>‹#›</a:t>
            </a:fld>
            <a:endParaRPr lang="en-US"/>
          </a:p>
        </p:txBody>
      </p:sp>
    </p:spTree>
    <p:extLst>
      <p:ext uri="{BB962C8B-B14F-4D97-AF65-F5344CB8AC3E}">
        <p14:creationId xmlns:p14="http://schemas.microsoft.com/office/powerpoint/2010/main" val="7242698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13 Required activities that are high priority and an additional 4 Required if Applicable activities that are high priority</a:t>
            </a:r>
          </a:p>
          <a:p>
            <a:endParaRPr lang="en-US"/>
          </a:p>
        </p:txBody>
      </p:sp>
      <p:sp>
        <p:nvSpPr>
          <p:cNvPr id="4" name="Slide Number Placeholder 3"/>
          <p:cNvSpPr>
            <a:spLocks noGrp="1"/>
          </p:cNvSpPr>
          <p:nvPr>
            <p:ph type="sldNum" sz="quarter" idx="5"/>
          </p:nvPr>
        </p:nvSpPr>
        <p:spPr/>
        <p:txBody>
          <a:bodyPr/>
          <a:lstStyle/>
          <a:p>
            <a:fld id="{D2F11713-903A-084B-82BE-3381D15BC739}" type="slidenum">
              <a:rPr lang="en-US" smtClean="0"/>
              <a:t>6</a:t>
            </a:fld>
            <a:endParaRPr lang="en-US"/>
          </a:p>
        </p:txBody>
      </p:sp>
    </p:spTree>
    <p:extLst>
      <p:ext uri="{BB962C8B-B14F-4D97-AF65-F5344CB8AC3E}">
        <p14:creationId xmlns:p14="http://schemas.microsoft.com/office/powerpoint/2010/main" val="387830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Helpful to show the WHO and the Responsibility of whom in the meetings/support structures. Who is included in the Daily Debrief – who’s leading/facilitating and who is attending from a support structure + attending </a:t>
            </a:r>
          </a:p>
        </p:txBody>
      </p:sp>
      <p:sp>
        <p:nvSpPr>
          <p:cNvPr id="4" name="Slide Number Placeholder 3"/>
          <p:cNvSpPr>
            <a:spLocks noGrp="1"/>
          </p:cNvSpPr>
          <p:nvPr>
            <p:ph type="sldNum" sz="quarter" idx="5"/>
          </p:nvPr>
        </p:nvSpPr>
        <p:spPr/>
        <p:txBody>
          <a:bodyPr/>
          <a:lstStyle/>
          <a:p>
            <a:fld id="{D2F11713-903A-084B-82BE-3381D15BC739}" type="slidenum">
              <a:rPr lang="en-US" smtClean="0"/>
              <a:t>15</a:t>
            </a:fld>
            <a:endParaRPr lang="en-US"/>
          </a:p>
        </p:txBody>
      </p:sp>
    </p:spTree>
    <p:extLst>
      <p:ext uri="{BB962C8B-B14F-4D97-AF65-F5344CB8AC3E}">
        <p14:creationId xmlns:p14="http://schemas.microsoft.com/office/powerpoint/2010/main" val="770722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F11713-903A-084B-82BE-3381D15BC7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86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to submit a Help Desk ticket (County Help Desk)</a:t>
            </a:r>
          </a:p>
          <a:p>
            <a:pPr lvl="1"/>
            <a:r>
              <a:rPr lang="en-US"/>
              <a:t>When encountering issues logging in </a:t>
            </a:r>
          </a:p>
          <a:p>
            <a:pPr lvl="1"/>
            <a:r>
              <a:rPr lang="en-US"/>
              <a:t>When there are environment/performance issues </a:t>
            </a:r>
          </a:p>
          <a:p>
            <a:pPr lvl="1"/>
            <a:r>
              <a:rPr lang="en-US"/>
              <a:t>When seeing a functional defect, if applicable </a:t>
            </a:r>
          </a:p>
          <a:p>
            <a:r>
              <a:rPr lang="en-US"/>
              <a:t>When to dial into the Office Hours</a:t>
            </a:r>
          </a:p>
          <a:p>
            <a:pPr lvl="1"/>
            <a:r>
              <a:rPr lang="en-US"/>
              <a:t>When there are questions completing the activities included in the County Prep Phase Packet </a:t>
            </a:r>
          </a:p>
          <a:p>
            <a:r>
              <a:rPr lang="en-US"/>
              <a:t>Resources Provided:</a:t>
            </a:r>
          </a:p>
          <a:p>
            <a:pPr lvl="1"/>
            <a:r>
              <a:rPr lang="en-US"/>
              <a:t>County Prep Phase Packet </a:t>
            </a:r>
          </a:p>
          <a:p>
            <a:pPr lvl="1"/>
            <a:r>
              <a:rPr lang="en-US"/>
              <a:t>County Prep Phase Kick-Off </a:t>
            </a:r>
          </a:p>
          <a:p>
            <a:pPr lvl="1"/>
            <a:r>
              <a:rPr lang="en-US"/>
              <a:t>Configuration Documentation </a:t>
            </a:r>
          </a:p>
          <a:p>
            <a:endParaRPr lang="en-US"/>
          </a:p>
        </p:txBody>
      </p:sp>
      <p:sp>
        <p:nvSpPr>
          <p:cNvPr id="4" name="Slide Number Placeholder 3"/>
          <p:cNvSpPr>
            <a:spLocks noGrp="1"/>
          </p:cNvSpPr>
          <p:nvPr>
            <p:ph type="sldNum" sz="quarter" idx="5"/>
          </p:nvPr>
        </p:nvSpPr>
        <p:spPr/>
        <p:txBody>
          <a:bodyPr/>
          <a:lstStyle/>
          <a:p>
            <a:fld id="{D2F11713-903A-084B-82BE-3381D15BC739}" type="slidenum">
              <a:rPr lang="en-US" smtClean="0"/>
              <a:t>20</a:t>
            </a:fld>
            <a:endParaRPr lang="en-US"/>
          </a:p>
        </p:txBody>
      </p:sp>
    </p:spTree>
    <p:extLst>
      <p:ext uri="{BB962C8B-B14F-4D97-AF65-F5344CB8AC3E}">
        <p14:creationId xmlns:p14="http://schemas.microsoft.com/office/powerpoint/2010/main" val="109287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philosophicaldisquisitions.blogspot.com/2013/02/feedback.html"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2.bin"/></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231" y="5392305"/>
            <a:ext cx="2390967" cy="361627"/>
          </a:xfrm>
        </p:spPr>
        <p:txBody>
          <a:bodyPr anchor="t">
            <a:normAutofit/>
          </a:bodyPr>
          <a:lstStyle>
            <a:lvl1pPr algn="l">
              <a:defRPr sz="1400" b="0" cap="none" baseline="0">
                <a:solidFill>
                  <a:srgbClr val="204792"/>
                </a:solidFill>
              </a:defRPr>
            </a:lvl1pPr>
          </a:lstStyle>
          <a:p>
            <a:r>
              <a:rPr lang="en-US"/>
              <a:t>Click [Month DD, YYYY]</a:t>
            </a:r>
          </a:p>
        </p:txBody>
      </p:sp>
      <p:cxnSp>
        <p:nvCxnSpPr>
          <p:cNvPr id="11" name="Straight Connector 10"/>
          <p:cNvCxnSpPr>
            <a:cxnSpLocks/>
          </p:cNvCxnSpPr>
          <p:nvPr userDrawn="1"/>
        </p:nvCxnSpPr>
        <p:spPr>
          <a:xfrm>
            <a:off x="1937167" y="2967062"/>
            <a:ext cx="0" cy="1997693"/>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1938717" y="292490"/>
            <a:ext cx="1550" cy="1593324"/>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1433694" y="5407362"/>
            <a:ext cx="1013146" cy="1013146"/>
          </a:xfrm>
          <a:prstGeom prst="ellipse">
            <a:avLst/>
          </a:prstGeom>
          <a:solidFill>
            <a:srgbClr val="88AF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17"/>
          <p:cNvSpPr>
            <a:spLocks noGrp="1"/>
          </p:cNvSpPr>
          <p:nvPr>
            <p:ph type="body" sz="quarter" idx="12" hasCustomPrompt="1"/>
          </p:nvPr>
        </p:nvSpPr>
        <p:spPr>
          <a:xfrm>
            <a:off x="2108614" y="2184714"/>
            <a:ext cx="6608763" cy="460375"/>
          </a:xfrm>
        </p:spPr>
        <p:txBody>
          <a:bodyPr anchor="ctr">
            <a:normAutofit/>
          </a:bodyPr>
          <a:lstStyle>
            <a:lvl1pPr marL="0" indent="0">
              <a:buNone/>
              <a:defRPr sz="2000">
                <a:solidFill>
                  <a:srgbClr val="204792"/>
                </a:solidFill>
              </a:defRPr>
            </a:lvl1pPr>
          </a:lstStyle>
          <a:p>
            <a:pPr lvl="0"/>
            <a:r>
              <a:rPr lang="en-US"/>
              <a:t>Click to edit meeting title</a:t>
            </a:r>
          </a:p>
        </p:txBody>
      </p:sp>
      <p:sp>
        <p:nvSpPr>
          <p:cNvPr id="15" name="TextBox 14"/>
          <p:cNvSpPr txBox="1"/>
          <p:nvPr userDrawn="1"/>
        </p:nvSpPr>
        <p:spPr>
          <a:xfrm>
            <a:off x="333560" y="2170466"/>
            <a:ext cx="2031325" cy="461665"/>
          </a:xfrm>
          <a:prstGeom prst="rect">
            <a:avLst/>
          </a:prstGeom>
          <a:noFill/>
        </p:spPr>
        <p:txBody>
          <a:bodyPr wrap="none" rtlCol="0">
            <a:spAutoFit/>
          </a:bodyPr>
          <a:lstStyle/>
          <a:p>
            <a:r>
              <a:rPr lang="en-US" sz="2400">
                <a:solidFill>
                  <a:srgbClr val="204792"/>
                </a:solidFill>
                <a:latin typeface="Century Gothic"/>
                <a:cs typeface="Century Gothic"/>
              </a:rPr>
              <a:t>Cal</a:t>
            </a:r>
            <a:r>
              <a:rPr lang="en-US" sz="2400" b="1">
                <a:solidFill>
                  <a:srgbClr val="204792"/>
                </a:solidFill>
                <a:latin typeface="Century Gothic"/>
                <a:cs typeface="Century Gothic"/>
              </a:rPr>
              <a:t>SAWS</a:t>
            </a:r>
            <a:r>
              <a:rPr lang="en-US" sz="2400">
                <a:solidFill>
                  <a:srgbClr val="204792"/>
                </a:solidFill>
                <a:latin typeface="Century Gothic"/>
                <a:cs typeface="Century Gothic"/>
              </a:rPr>
              <a:t> | 	</a:t>
            </a:r>
          </a:p>
        </p:txBody>
      </p:sp>
      <p:sp>
        <p:nvSpPr>
          <p:cNvPr id="4" name="Rectangle 3"/>
          <p:cNvSpPr/>
          <p:nvPr userDrawn="1"/>
        </p:nvSpPr>
        <p:spPr>
          <a:xfrm>
            <a:off x="0" y="6469283"/>
            <a:ext cx="9155430" cy="4603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D67A3BD-0C5D-4148-BB96-CF8E84489BC6}"/>
              </a:ext>
            </a:extLst>
          </p:cNvPr>
          <p:cNvCxnSpPr>
            <a:cxnSpLocks/>
          </p:cNvCxnSpPr>
          <p:nvPr userDrawn="1"/>
        </p:nvCxnSpPr>
        <p:spPr>
          <a:xfrm>
            <a:off x="2891790" y="5977890"/>
            <a:ext cx="6064408"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620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260" y="13536"/>
            <a:ext cx="8614634" cy="535392"/>
          </a:xfrm>
        </p:spPr>
        <p:txBody>
          <a:bodyPr anchor="ctr"/>
          <a:lstStyle/>
          <a:p>
            <a:r>
              <a:rPr lang="en-US"/>
              <a:t>Click to edit slide title</a:t>
            </a:r>
          </a:p>
        </p:txBody>
      </p:sp>
      <p:sp>
        <p:nvSpPr>
          <p:cNvPr id="3" name="Content Placeholder 2"/>
          <p:cNvSpPr>
            <a:spLocks noGrp="1"/>
          </p:cNvSpPr>
          <p:nvPr>
            <p:ph idx="1"/>
          </p:nvPr>
        </p:nvSpPr>
        <p:spPr>
          <a:xfrm>
            <a:off x="292259" y="1065363"/>
            <a:ext cx="8614635" cy="52194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3BB5D7-1FA2-7445-9FD4-1BD56E8AD94A}"/>
              </a:ext>
            </a:extLst>
          </p:cNvPr>
          <p:cNvSpPr>
            <a:spLocks noGrp="1"/>
          </p:cNvSpPr>
          <p:nvPr>
            <p:ph type="body" sz="quarter" idx="10" hasCustomPrompt="1"/>
          </p:nvPr>
        </p:nvSpPr>
        <p:spPr>
          <a:xfrm>
            <a:off x="292100" y="492125"/>
            <a:ext cx="8615363" cy="515938"/>
          </a:xfrm>
        </p:spPr>
        <p:txBody>
          <a:bodyPr/>
          <a:lstStyle>
            <a:lvl1pPr marL="0" indent="0">
              <a:buFontTx/>
              <a:buNone/>
              <a:defRPr b="0">
                <a:solidFill>
                  <a:srgbClr val="88AF4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heading</a:t>
            </a:r>
          </a:p>
        </p:txBody>
      </p:sp>
    </p:spTree>
    <p:extLst>
      <p:ext uri="{BB962C8B-B14F-4D97-AF65-F5344CB8AC3E}">
        <p14:creationId xmlns:p14="http://schemas.microsoft.com/office/powerpoint/2010/main" val="3160314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260" y="13536"/>
            <a:ext cx="8614634" cy="535392"/>
          </a:xfrm>
        </p:spPr>
        <p:txBody>
          <a:bodyPr anchor="ctr"/>
          <a:lstStyle/>
          <a:p>
            <a:r>
              <a:rPr lang="en-US"/>
              <a:t>Click to edit slide title</a:t>
            </a:r>
          </a:p>
        </p:txBody>
      </p:sp>
      <p:sp>
        <p:nvSpPr>
          <p:cNvPr id="4" name="Text Placeholder 4">
            <a:extLst>
              <a:ext uri="{FF2B5EF4-FFF2-40B4-BE49-F238E27FC236}">
                <a16:creationId xmlns:a16="http://schemas.microsoft.com/office/drawing/2014/main" id="{27988DF3-7E8D-BE4F-87E6-B68778C08814}"/>
              </a:ext>
            </a:extLst>
          </p:cNvPr>
          <p:cNvSpPr>
            <a:spLocks noGrp="1"/>
          </p:cNvSpPr>
          <p:nvPr>
            <p:ph type="body" sz="quarter" idx="10" hasCustomPrompt="1"/>
          </p:nvPr>
        </p:nvSpPr>
        <p:spPr>
          <a:xfrm>
            <a:off x="292100" y="492125"/>
            <a:ext cx="8615363" cy="515938"/>
          </a:xfrm>
        </p:spPr>
        <p:txBody>
          <a:bodyPr/>
          <a:lstStyle>
            <a:lvl1pPr marL="0" indent="0">
              <a:buFontTx/>
              <a:buNone/>
              <a:defRPr b="0">
                <a:solidFill>
                  <a:srgbClr val="88AF4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heading</a:t>
            </a:r>
          </a:p>
        </p:txBody>
      </p:sp>
    </p:spTree>
    <p:extLst>
      <p:ext uri="{BB962C8B-B14F-4D97-AF65-F5344CB8AC3E}">
        <p14:creationId xmlns:p14="http://schemas.microsoft.com/office/powerpoint/2010/main" val="3143221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ics - modern">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260" y="725802"/>
            <a:ext cx="8581646" cy="5575475"/>
          </a:xfrm>
        </p:spPr>
        <p:txBody>
          <a:bodyPr/>
          <a:lstStyle>
            <a:lvl1pPr marL="741363" indent="-741363">
              <a:buClr>
                <a:srgbClr val="88AF4B"/>
              </a:buClr>
              <a:buFont typeface="+mj-ea"/>
              <a:buAutoNum type="circleNumDbPlain"/>
              <a:defRPr/>
            </a:lvl1pPr>
            <a:lvl2pPr marL="1431925" indent="-576263">
              <a:buClr>
                <a:srgbClr val="88AF4B"/>
              </a:buClr>
              <a:buFont typeface="+mj-lt"/>
              <a:buAutoNum type="alphaUcPeriod"/>
              <a:defRPr/>
            </a:lvl2pPr>
            <a:lvl3pPr marL="1995488" indent="-504825">
              <a:buClr>
                <a:srgbClr val="88AF4B"/>
              </a:buClr>
              <a:buFont typeface="+mj-lt"/>
              <a:buAutoNum type="romanUcPeriod"/>
              <a:defRPr/>
            </a:lvl3pPr>
            <a:lvl4pPr marL="2568575" indent="-508000" defTabSz="396875">
              <a:buClr>
                <a:srgbClr val="88AF4B"/>
              </a:buClr>
              <a:buFont typeface="+mj-lt"/>
              <a:buAutoNum type="alphaLcParenR"/>
              <a:defRPr/>
            </a:lvl4pPr>
            <a:lvl5pPr marL="3079750" indent="-514350">
              <a:buClr>
                <a:srgbClr val="88AF4B"/>
              </a:buClr>
              <a:buFont typeface="+mj-lt"/>
              <a:buAutoNum type="romanL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a:cxnSpLocks/>
          </p:cNvCxnSpPr>
          <p:nvPr userDrawn="1"/>
        </p:nvCxnSpPr>
        <p:spPr>
          <a:xfrm>
            <a:off x="968852" y="725802"/>
            <a:ext cx="0" cy="5575475"/>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928097E8-967E-D340-A86A-8BEB4BF61371}"/>
              </a:ext>
            </a:extLst>
          </p:cNvPr>
          <p:cNvSpPr>
            <a:spLocks noGrp="1"/>
          </p:cNvSpPr>
          <p:nvPr>
            <p:ph type="title" hasCustomPrompt="1"/>
          </p:nvPr>
        </p:nvSpPr>
        <p:spPr>
          <a:xfrm>
            <a:off x="292260" y="13536"/>
            <a:ext cx="8614634" cy="535392"/>
          </a:xfrm>
        </p:spPr>
        <p:txBody>
          <a:bodyPr anchor="ctr"/>
          <a:lstStyle/>
          <a:p>
            <a:r>
              <a:rPr lang="en-US"/>
              <a:t>Click to edit slide title</a:t>
            </a:r>
          </a:p>
        </p:txBody>
      </p:sp>
    </p:spTree>
    <p:extLst>
      <p:ext uri="{BB962C8B-B14F-4D97-AF65-F5344CB8AC3E}">
        <p14:creationId xmlns:p14="http://schemas.microsoft.com/office/powerpoint/2010/main" val="2102397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259" y="63021"/>
            <a:ext cx="8631129" cy="429139"/>
          </a:xfrm>
        </p:spPr>
        <p:txBody>
          <a:bodyPr/>
          <a:lstStyle/>
          <a:p>
            <a:r>
              <a:rPr lang="en-US"/>
              <a:t>Click to edit slide title</a:t>
            </a:r>
          </a:p>
        </p:txBody>
      </p:sp>
      <p:sp>
        <p:nvSpPr>
          <p:cNvPr id="3" name="Content Placeholder 2"/>
          <p:cNvSpPr>
            <a:spLocks noGrp="1"/>
          </p:cNvSpPr>
          <p:nvPr>
            <p:ph sz="half" idx="1"/>
          </p:nvPr>
        </p:nvSpPr>
        <p:spPr>
          <a:xfrm>
            <a:off x="292260" y="1033562"/>
            <a:ext cx="4177682" cy="52347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6542" y="1033563"/>
            <a:ext cx="4278188" cy="52347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4540566" y="1541998"/>
            <a:ext cx="0" cy="4340916"/>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B0834FC2-A2DE-6E41-ABE4-8EA188814294}"/>
              </a:ext>
            </a:extLst>
          </p:cNvPr>
          <p:cNvSpPr>
            <a:spLocks noGrp="1"/>
          </p:cNvSpPr>
          <p:nvPr>
            <p:ph type="body" sz="quarter" idx="10" hasCustomPrompt="1"/>
          </p:nvPr>
        </p:nvSpPr>
        <p:spPr>
          <a:xfrm>
            <a:off x="292100" y="492125"/>
            <a:ext cx="8615363" cy="515938"/>
          </a:xfrm>
        </p:spPr>
        <p:txBody>
          <a:bodyPr/>
          <a:lstStyle>
            <a:lvl1pPr marL="0" indent="0">
              <a:buFontTx/>
              <a:buNone/>
              <a:defRPr b="0">
                <a:solidFill>
                  <a:srgbClr val="88AF4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heading</a:t>
            </a:r>
          </a:p>
        </p:txBody>
      </p:sp>
    </p:spTree>
    <p:extLst>
      <p:ext uri="{BB962C8B-B14F-4D97-AF65-F5344CB8AC3E}">
        <p14:creationId xmlns:p14="http://schemas.microsoft.com/office/powerpoint/2010/main" val="171234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2260" y="1165523"/>
            <a:ext cx="4205128" cy="51192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8" y="1165523"/>
            <a:ext cx="4190220" cy="51192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4573554" y="1541998"/>
            <a:ext cx="0" cy="4340916"/>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 Placeholder 2"/>
          <p:cNvSpPr>
            <a:spLocks noGrp="1"/>
          </p:cNvSpPr>
          <p:nvPr>
            <p:ph type="body" idx="12" hasCustomPrompt="1"/>
          </p:nvPr>
        </p:nvSpPr>
        <p:spPr>
          <a:xfrm>
            <a:off x="292260" y="548928"/>
            <a:ext cx="4205128" cy="590355"/>
          </a:xfrm>
          <a:solidFill>
            <a:srgbClr val="88AF4B">
              <a:alpha val="19000"/>
            </a:srgbClr>
          </a:solidFill>
        </p:spPr>
        <p:txBody>
          <a:bodyPr anchor="b">
            <a:noAutofit/>
          </a:bodyPr>
          <a:lstStyle>
            <a:lvl1pPr marL="0" indent="0">
              <a:buNone/>
              <a:defRPr sz="2400" b="0">
                <a:solidFill>
                  <a:srgbClr val="20479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heading</a:t>
            </a:r>
          </a:p>
        </p:txBody>
      </p:sp>
      <p:sp>
        <p:nvSpPr>
          <p:cNvPr id="11" name="Text Placeholder 4"/>
          <p:cNvSpPr>
            <a:spLocks noGrp="1"/>
          </p:cNvSpPr>
          <p:nvPr>
            <p:ph type="body" sz="quarter" idx="3" hasCustomPrompt="1"/>
          </p:nvPr>
        </p:nvSpPr>
        <p:spPr>
          <a:xfrm>
            <a:off x="4645028" y="548928"/>
            <a:ext cx="4228878" cy="590355"/>
          </a:xfrm>
          <a:solidFill>
            <a:srgbClr val="88AF4B">
              <a:alpha val="19000"/>
            </a:srgbClr>
          </a:solidFill>
        </p:spPr>
        <p:txBody>
          <a:bodyPr anchor="b">
            <a:noAutofit/>
          </a:bodyPr>
          <a:lstStyle>
            <a:lvl1pPr marL="0" indent="0">
              <a:buNone/>
              <a:defRPr sz="2400" b="0" baseline="0">
                <a:solidFill>
                  <a:srgbClr val="20479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heading</a:t>
            </a:r>
          </a:p>
        </p:txBody>
      </p:sp>
      <p:sp>
        <p:nvSpPr>
          <p:cNvPr id="8" name="Title 1">
            <a:extLst>
              <a:ext uri="{FF2B5EF4-FFF2-40B4-BE49-F238E27FC236}">
                <a16:creationId xmlns:a16="http://schemas.microsoft.com/office/drawing/2014/main" id="{5B674520-0D7D-434A-8FFE-847AB43038A1}"/>
              </a:ext>
            </a:extLst>
          </p:cNvPr>
          <p:cNvSpPr>
            <a:spLocks noGrp="1"/>
          </p:cNvSpPr>
          <p:nvPr>
            <p:ph type="title" hasCustomPrompt="1"/>
          </p:nvPr>
        </p:nvSpPr>
        <p:spPr>
          <a:xfrm>
            <a:off x="292260" y="13536"/>
            <a:ext cx="8614634" cy="535392"/>
          </a:xfrm>
        </p:spPr>
        <p:txBody>
          <a:bodyPr anchor="ctr"/>
          <a:lstStyle/>
          <a:p>
            <a:r>
              <a:rPr lang="en-US"/>
              <a:t>Click to edit slide title</a:t>
            </a:r>
          </a:p>
        </p:txBody>
      </p:sp>
    </p:spTree>
    <p:extLst>
      <p:ext uri="{BB962C8B-B14F-4D97-AF65-F5344CB8AC3E}">
        <p14:creationId xmlns:p14="http://schemas.microsoft.com/office/powerpoint/2010/main" val="1199218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877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a:solidFill>
            <a:srgbClr val="88AF4B"/>
          </a:solidFill>
        </p:spPr>
        <p:txBody>
          <a:bodyPr anchor="b"/>
          <a:lstStyle>
            <a:lvl1pPr algn="l">
              <a:defRPr sz="2400" b="1">
                <a:solidFill>
                  <a:schemeClr val="bg1">
                    <a:lumMod val="95000"/>
                  </a:schemeClr>
                </a:solidFill>
              </a:defRPr>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2"/>
            <a:ext cx="3008313" cy="4691063"/>
          </a:xfrm>
        </p:spPr>
        <p:txBody>
          <a:bodyPr/>
          <a:lstStyle>
            <a:lvl1pPr marL="0" indent="0">
              <a:buNone/>
              <a:defRPr sz="1400">
                <a:solidFill>
                  <a:srgbClr val="20479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userDrawn="1"/>
        </p:nvSpPr>
        <p:spPr>
          <a:xfrm>
            <a:off x="0" y="6480849"/>
            <a:ext cx="9144000" cy="407939"/>
          </a:xfrm>
          <a:prstGeom prst="rect">
            <a:avLst/>
          </a:prstGeom>
          <a:solidFill>
            <a:srgbClr val="1A3292"/>
          </a:solidFill>
          <a:ln>
            <a:solidFill>
              <a:srgbClr val="2047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4284663" algn="l"/>
                <a:tab pos="8632825" algn="r"/>
              </a:tabLst>
            </a:pPr>
            <a:r>
              <a:rPr lang="en-US" sz="900">
                <a:latin typeface="Century Gothic"/>
                <a:cs typeface="Century Gothic"/>
              </a:rPr>
              <a:t>Cal</a:t>
            </a:r>
            <a:r>
              <a:rPr lang="en-US" sz="900" b="1">
                <a:latin typeface="Century Gothic"/>
                <a:cs typeface="Century Gothic"/>
              </a:rPr>
              <a:t>SAWS</a:t>
            </a:r>
            <a:r>
              <a:rPr lang="en-US" sz="900">
                <a:latin typeface="Century Gothic"/>
                <a:cs typeface="Century Gothic"/>
              </a:rPr>
              <a:t> | 		</a:t>
            </a:r>
            <a:fld id="{9177F060-00DB-0849-8EF9-977425B2C345}" type="slidenum">
              <a:rPr lang="en-US" sz="900" smtClean="0">
                <a:latin typeface="Century Gothic"/>
                <a:cs typeface="Century Gothic"/>
              </a:rPr>
              <a:pPr>
                <a:tabLst>
                  <a:tab pos="4284663" algn="l"/>
                  <a:tab pos="8632825" algn="r"/>
                </a:tabLst>
              </a:pPr>
              <a:t>‹#›</a:t>
            </a:fld>
            <a:endParaRPr lang="en-US" sz="900">
              <a:latin typeface="Century Gothic"/>
              <a:cs typeface="Century Gothic"/>
            </a:endParaRPr>
          </a:p>
        </p:txBody>
      </p:sp>
      <p:sp>
        <p:nvSpPr>
          <p:cNvPr id="10" name="TextBox 9"/>
          <p:cNvSpPr txBox="1"/>
          <p:nvPr userDrawn="1"/>
        </p:nvSpPr>
        <p:spPr>
          <a:xfrm>
            <a:off x="673852" y="6571288"/>
            <a:ext cx="6349775" cy="230832"/>
          </a:xfrm>
          <a:prstGeom prst="rect">
            <a:avLst/>
          </a:prstGeom>
          <a:noFill/>
          <a:ln>
            <a:solidFill>
              <a:srgbClr val="204792"/>
            </a:solidFill>
          </a:ln>
        </p:spPr>
        <p:txBody>
          <a:bodyPr wrap="square" rtlCol="0">
            <a:spAutoFit/>
          </a:bodyPr>
          <a:lstStyle/>
          <a:p>
            <a:r>
              <a:rPr lang="en-US" sz="900" b="1">
                <a:solidFill>
                  <a:schemeClr val="bg1"/>
                </a:solidFill>
                <a:latin typeface="Century Gothic"/>
                <a:cs typeface="Century Gothic"/>
              </a:rPr>
              <a:t>Click</a:t>
            </a:r>
            <a:r>
              <a:rPr lang="en-US" sz="900" b="1" baseline="0">
                <a:solidFill>
                  <a:schemeClr val="bg1"/>
                </a:solidFill>
                <a:latin typeface="Century Gothic"/>
                <a:cs typeface="Century Gothic"/>
              </a:rPr>
              <a:t> View &gt; </a:t>
            </a:r>
            <a:r>
              <a:rPr lang="en-US" sz="900" b="1">
                <a:solidFill>
                  <a:schemeClr val="bg1"/>
                </a:solidFill>
                <a:latin typeface="Century Gothic"/>
                <a:cs typeface="Century Gothic"/>
              </a:rPr>
              <a:t> Master</a:t>
            </a:r>
            <a:r>
              <a:rPr lang="en-US" sz="900" b="1" baseline="0">
                <a:solidFill>
                  <a:schemeClr val="bg1"/>
                </a:solidFill>
                <a:latin typeface="Century Gothic"/>
                <a:cs typeface="Century Gothic"/>
              </a:rPr>
              <a:t> &gt; </a:t>
            </a:r>
            <a:r>
              <a:rPr lang="en-US" sz="900" b="1">
                <a:solidFill>
                  <a:schemeClr val="bg1"/>
                </a:solidFill>
                <a:latin typeface="Century Gothic"/>
                <a:cs typeface="Century Gothic"/>
              </a:rPr>
              <a:t>Slide Master </a:t>
            </a:r>
            <a:r>
              <a:rPr lang="en-US" sz="900" b="1" baseline="0">
                <a:solidFill>
                  <a:schemeClr val="bg1"/>
                </a:solidFill>
                <a:latin typeface="Century Gothic"/>
                <a:cs typeface="Century Gothic"/>
              </a:rPr>
              <a:t> to change</a:t>
            </a:r>
            <a:r>
              <a:rPr lang="en-US" sz="900" b="1">
                <a:solidFill>
                  <a:schemeClr val="bg1"/>
                </a:solidFill>
                <a:latin typeface="Century Gothic"/>
                <a:cs typeface="Century Gothic"/>
              </a:rPr>
              <a:t> </a:t>
            </a:r>
          </a:p>
        </p:txBody>
      </p:sp>
    </p:spTree>
    <p:extLst>
      <p:ext uri="{BB962C8B-B14F-4D97-AF65-F5344CB8AC3E}">
        <p14:creationId xmlns:p14="http://schemas.microsoft.com/office/powerpoint/2010/main" val="2681480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46494" y="4800600"/>
            <a:ext cx="54864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184649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46494" y="5367339"/>
            <a:ext cx="5486400" cy="804863"/>
          </a:xfrm>
        </p:spPr>
        <p:txBody>
          <a:bodyPr>
            <a:normAutofit/>
          </a:bodyPr>
          <a:lstStyle>
            <a:lvl1pPr marL="0" indent="0">
              <a:buNone/>
              <a:defRPr sz="1600">
                <a:solidFill>
                  <a:srgbClr val="20479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6852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3504"/>
            <a:ext cx="8229600" cy="5524782"/>
          </a:xfrm>
        </p:spPr>
        <p:txBody>
          <a:bodyPr/>
          <a:lstStyle>
            <a:lvl1pPr marL="741363" indent="-741363">
              <a:buClr>
                <a:srgbClr val="88AF4B"/>
              </a:buClr>
              <a:buFont typeface="+mj-ea"/>
              <a:buAutoNum type="circleNumDbPlain"/>
              <a:defRPr/>
            </a:lvl1pPr>
            <a:lvl2pPr marL="1431925" indent="-576263">
              <a:buClr>
                <a:srgbClr val="88AF4B"/>
              </a:buClr>
              <a:buFont typeface="+mj-lt"/>
              <a:buAutoNum type="alphaUcPeriod"/>
              <a:defRPr/>
            </a:lvl2pPr>
            <a:lvl3pPr marL="1995488" indent="-504825">
              <a:buClr>
                <a:srgbClr val="88AF4B"/>
              </a:buClr>
              <a:buFont typeface="+mj-lt"/>
              <a:buAutoNum type="romanUcPeriod"/>
              <a:defRPr/>
            </a:lvl3pPr>
            <a:lvl4pPr marL="2568575" indent="-508000" defTabSz="396875">
              <a:buClr>
                <a:srgbClr val="88AF4B"/>
              </a:buClr>
              <a:buFont typeface="+mj-lt"/>
              <a:buAutoNum type="alphaLcParenR"/>
              <a:defRPr/>
            </a:lvl4pPr>
            <a:lvl5pPr marL="3079750" indent="-514350">
              <a:buClr>
                <a:srgbClr val="88AF4B"/>
              </a:buClr>
              <a:buFont typeface="+mj-lt"/>
              <a:buAutoNum type="romanL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457200" y="220284"/>
            <a:ext cx="1974243" cy="523220"/>
          </a:xfrm>
          <a:prstGeom prst="rect">
            <a:avLst/>
          </a:prstGeom>
          <a:noFill/>
        </p:spPr>
        <p:txBody>
          <a:bodyPr wrap="none" rtlCol="0">
            <a:spAutoFit/>
          </a:bodyPr>
          <a:lstStyle/>
          <a:p>
            <a:r>
              <a:rPr lang="en-US" sz="2800">
                <a:solidFill>
                  <a:srgbClr val="204792"/>
                </a:solidFill>
                <a:latin typeface="Century Gothic"/>
                <a:cs typeface="Century Gothic"/>
              </a:rPr>
              <a:t>Feedback</a:t>
            </a:r>
          </a:p>
        </p:txBody>
      </p:sp>
      <p:cxnSp>
        <p:nvCxnSpPr>
          <p:cNvPr id="8" name="Straight Connector 7"/>
          <p:cNvCxnSpPr/>
          <p:nvPr userDrawn="1"/>
        </p:nvCxnSpPr>
        <p:spPr>
          <a:xfrm>
            <a:off x="1077946" y="844126"/>
            <a:ext cx="0" cy="5143738"/>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descr="A close up of a logo&#10;&#10;Description generated with high confidence">
            <a:extLst>
              <a:ext uri="{FF2B5EF4-FFF2-40B4-BE49-F238E27FC236}">
                <a16:creationId xmlns:a16="http://schemas.microsoft.com/office/drawing/2014/main" id="{173BBDA8-C3BD-4E31-B31F-6F1E953A8C2C}"/>
              </a:ext>
            </a:extLst>
          </p:cNvPr>
          <p:cNvPicPr>
            <a:picLocks noChangeAspect="1"/>
          </p:cNvPicPr>
          <p:nvPr userDrawn="1"/>
        </p:nvPicPr>
        <p:blipFill>
          <a:blip r:embed="rId2">
            <a:extLst>
              <a:ext uri="{837473B0-CC2E-450A-ABE3-18F120FF3D39}">
                <a1611:picAttrSrcUrl xmlns:a1611="http://schemas.microsoft.com/office/drawing/2016/11/main" r:id="rId3"/>
              </a:ext>
            </a:extLst>
          </a:blip>
          <a:stretch>
            <a:fillRect/>
          </a:stretch>
        </p:blipFill>
        <p:spPr>
          <a:xfrm>
            <a:off x="6638883" y="4229100"/>
            <a:ext cx="2591708" cy="2337521"/>
          </a:xfrm>
          <a:prstGeom prst="rect">
            <a:avLst/>
          </a:prstGeom>
        </p:spPr>
      </p:pic>
    </p:spTree>
    <p:extLst>
      <p:ext uri="{BB962C8B-B14F-4D97-AF65-F5344CB8AC3E}">
        <p14:creationId xmlns:p14="http://schemas.microsoft.com/office/powerpoint/2010/main" val="868214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eedback">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3504"/>
            <a:ext cx="8229600" cy="5557773"/>
          </a:xfrm>
        </p:spPr>
        <p:txBody>
          <a:bodyPr/>
          <a:lstStyle>
            <a:lvl1pPr marL="741363" indent="-741363">
              <a:buClr>
                <a:srgbClr val="88AF4B"/>
              </a:buClr>
              <a:buFont typeface="+mj-ea"/>
              <a:buAutoNum type="circleNumDbPlain"/>
              <a:defRPr/>
            </a:lvl1pPr>
            <a:lvl2pPr marL="1431925" indent="-576263">
              <a:buClr>
                <a:srgbClr val="88AF4B"/>
              </a:buClr>
              <a:buFont typeface="+mj-lt"/>
              <a:buAutoNum type="alphaUcPeriod"/>
              <a:defRPr/>
            </a:lvl2pPr>
            <a:lvl3pPr marL="1995488" indent="-504825">
              <a:buClr>
                <a:srgbClr val="88AF4B"/>
              </a:buClr>
              <a:buFont typeface="+mj-lt"/>
              <a:buAutoNum type="romanUcPeriod"/>
              <a:defRPr/>
            </a:lvl3pPr>
            <a:lvl4pPr marL="2568575" indent="-508000" defTabSz="396875">
              <a:buClr>
                <a:srgbClr val="88AF4B"/>
              </a:buClr>
              <a:buFont typeface="+mj-lt"/>
              <a:buAutoNum type="alphaLcParenR"/>
              <a:defRPr/>
            </a:lvl4pPr>
            <a:lvl5pPr marL="3079750" indent="-514350">
              <a:buClr>
                <a:srgbClr val="88AF4B"/>
              </a:buClr>
              <a:buFont typeface="+mj-lt"/>
              <a:buAutoNum type="romanL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457200" y="220284"/>
            <a:ext cx="1995283" cy="523220"/>
          </a:xfrm>
          <a:prstGeom prst="rect">
            <a:avLst/>
          </a:prstGeom>
          <a:noFill/>
        </p:spPr>
        <p:txBody>
          <a:bodyPr wrap="none" rtlCol="0">
            <a:spAutoFit/>
          </a:bodyPr>
          <a:lstStyle/>
          <a:p>
            <a:r>
              <a:rPr lang="en-US" sz="2800">
                <a:solidFill>
                  <a:srgbClr val="204792"/>
                </a:solidFill>
                <a:latin typeface="Century Gothic"/>
                <a:cs typeface="Century Gothic"/>
              </a:rPr>
              <a:t>Next Steps</a:t>
            </a:r>
          </a:p>
        </p:txBody>
      </p:sp>
      <p:cxnSp>
        <p:nvCxnSpPr>
          <p:cNvPr id="8" name="Straight Connector 7"/>
          <p:cNvCxnSpPr>
            <a:cxnSpLocks/>
          </p:cNvCxnSpPr>
          <p:nvPr userDrawn="1"/>
        </p:nvCxnSpPr>
        <p:spPr>
          <a:xfrm>
            <a:off x="1077946" y="813594"/>
            <a:ext cx="0" cy="5487683"/>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7B2E6440-3DFF-BE45-AD11-B993AED06746}"/>
              </a:ext>
            </a:extLst>
          </p:cNvPr>
          <p:cNvPicPr>
            <a:picLocks noChangeAspect="1"/>
          </p:cNvPicPr>
          <p:nvPr userDrawn="1"/>
        </p:nvPicPr>
        <p:blipFill rotWithShape="1">
          <a:blip r:embed="rId2">
            <a:clrChange>
              <a:clrFrom>
                <a:srgbClr val="FFFFFF"/>
              </a:clrFrom>
              <a:clrTo>
                <a:srgbClr val="FFFFFF">
                  <a:alpha val="0"/>
                </a:srgbClr>
              </a:clrTo>
            </a:clrChange>
          </a:blip>
          <a:srcRect b="38034"/>
          <a:stretch/>
        </p:blipFill>
        <p:spPr>
          <a:xfrm>
            <a:off x="5166360" y="5420237"/>
            <a:ext cx="3749040" cy="1140584"/>
          </a:xfrm>
          <a:prstGeom prst="rect">
            <a:avLst/>
          </a:prstGeom>
        </p:spPr>
      </p:pic>
    </p:spTree>
    <p:extLst>
      <p:ext uri="{BB962C8B-B14F-4D97-AF65-F5344CB8AC3E}">
        <p14:creationId xmlns:p14="http://schemas.microsoft.com/office/powerpoint/2010/main" val="3004961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Special_Logo_Mileston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231" y="5392305"/>
            <a:ext cx="2390967" cy="361627"/>
          </a:xfrm>
        </p:spPr>
        <p:txBody>
          <a:bodyPr anchor="t">
            <a:normAutofit/>
          </a:bodyPr>
          <a:lstStyle>
            <a:lvl1pPr algn="l">
              <a:defRPr sz="1400" b="0" cap="none" baseline="0">
                <a:solidFill>
                  <a:srgbClr val="204792"/>
                </a:solidFill>
              </a:defRPr>
            </a:lvl1pPr>
          </a:lstStyle>
          <a:p>
            <a:r>
              <a:rPr lang="en-US"/>
              <a:t>Click [Month DD, YYYY]</a:t>
            </a:r>
          </a:p>
        </p:txBody>
      </p:sp>
      <p:cxnSp>
        <p:nvCxnSpPr>
          <p:cNvPr id="11" name="Straight Connector 10"/>
          <p:cNvCxnSpPr>
            <a:cxnSpLocks/>
          </p:cNvCxnSpPr>
          <p:nvPr userDrawn="1"/>
        </p:nvCxnSpPr>
        <p:spPr>
          <a:xfrm>
            <a:off x="1937167" y="2967062"/>
            <a:ext cx="0" cy="1997693"/>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1938717" y="292490"/>
            <a:ext cx="1550" cy="1593324"/>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7"/>
          <p:cNvSpPr>
            <a:spLocks noGrp="1"/>
          </p:cNvSpPr>
          <p:nvPr>
            <p:ph type="body" sz="quarter" idx="12" hasCustomPrompt="1"/>
          </p:nvPr>
        </p:nvSpPr>
        <p:spPr>
          <a:xfrm>
            <a:off x="2108614" y="2184714"/>
            <a:ext cx="6608763" cy="460375"/>
          </a:xfrm>
        </p:spPr>
        <p:txBody>
          <a:bodyPr anchor="ctr">
            <a:normAutofit/>
          </a:bodyPr>
          <a:lstStyle>
            <a:lvl1pPr marL="0" indent="0">
              <a:buNone/>
              <a:defRPr sz="2000">
                <a:solidFill>
                  <a:srgbClr val="204792"/>
                </a:solidFill>
              </a:defRPr>
            </a:lvl1pPr>
          </a:lstStyle>
          <a:p>
            <a:pPr lvl="0"/>
            <a:r>
              <a:rPr lang="en-US"/>
              <a:t>Click to edit meeting title</a:t>
            </a:r>
          </a:p>
        </p:txBody>
      </p:sp>
      <p:sp>
        <p:nvSpPr>
          <p:cNvPr id="15" name="TextBox 14"/>
          <p:cNvSpPr txBox="1"/>
          <p:nvPr userDrawn="1"/>
        </p:nvSpPr>
        <p:spPr>
          <a:xfrm>
            <a:off x="322271" y="2193044"/>
            <a:ext cx="2031325" cy="461665"/>
          </a:xfrm>
          <a:prstGeom prst="rect">
            <a:avLst/>
          </a:prstGeom>
          <a:noFill/>
        </p:spPr>
        <p:txBody>
          <a:bodyPr wrap="none" rtlCol="0">
            <a:spAutoFit/>
          </a:bodyPr>
          <a:lstStyle/>
          <a:p>
            <a:r>
              <a:rPr lang="en-US" sz="2400">
                <a:solidFill>
                  <a:srgbClr val="204792"/>
                </a:solidFill>
                <a:latin typeface="Century Gothic"/>
                <a:cs typeface="Century Gothic"/>
              </a:rPr>
              <a:t>Cal</a:t>
            </a:r>
            <a:r>
              <a:rPr lang="en-US" sz="2400" b="1">
                <a:solidFill>
                  <a:srgbClr val="204792"/>
                </a:solidFill>
                <a:latin typeface="Century Gothic"/>
                <a:cs typeface="Century Gothic"/>
              </a:rPr>
              <a:t>SAWS</a:t>
            </a:r>
            <a:r>
              <a:rPr lang="en-US" sz="2400">
                <a:solidFill>
                  <a:srgbClr val="204792"/>
                </a:solidFill>
                <a:latin typeface="Century Gothic"/>
                <a:cs typeface="Century Gothic"/>
              </a:rPr>
              <a:t> | 	</a:t>
            </a:r>
          </a:p>
        </p:txBody>
      </p:sp>
      <p:sp>
        <p:nvSpPr>
          <p:cNvPr id="4" name="Rectangle 3"/>
          <p:cNvSpPr/>
          <p:nvPr userDrawn="1"/>
        </p:nvSpPr>
        <p:spPr>
          <a:xfrm>
            <a:off x="0" y="6469283"/>
            <a:ext cx="9155430" cy="4603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D67A3BD-0C5D-4148-BB96-CF8E84489BC6}"/>
              </a:ext>
            </a:extLst>
          </p:cNvPr>
          <p:cNvCxnSpPr>
            <a:cxnSpLocks/>
          </p:cNvCxnSpPr>
          <p:nvPr userDrawn="1"/>
        </p:nvCxnSpPr>
        <p:spPr>
          <a:xfrm>
            <a:off x="2891790" y="5977890"/>
            <a:ext cx="6064408"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81BE45AE-E09D-FF4C-90F3-6C1B8CFFFB78}"/>
              </a:ext>
            </a:extLst>
          </p:cNvPr>
          <p:cNvPicPr>
            <a:picLocks noChangeAspect="1"/>
          </p:cNvPicPr>
          <p:nvPr userDrawn="1"/>
        </p:nvPicPr>
        <p:blipFill rotWithShape="1">
          <a:blip r:embed="rId2"/>
          <a:srcRect b="8065"/>
          <a:stretch/>
        </p:blipFill>
        <p:spPr>
          <a:xfrm>
            <a:off x="1419806" y="5422487"/>
            <a:ext cx="1068651" cy="1146205"/>
          </a:xfrm>
          <a:prstGeom prst="rect">
            <a:avLst/>
          </a:prstGeom>
        </p:spPr>
      </p:pic>
      <p:sp>
        <p:nvSpPr>
          <p:cNvPr id="2" name="TextBox 1">
            <a:extLst>
              <a:ext uri="{FF2B5EF4-FFF2-40B4-BE49-F238E27FC236}">
                <a16:creationId xmlns:a16="http://schemas.microsoft.com/office/drawing/2014/main" id="{19F5422C-370F-2345-81CA-E39D5C3ADF4F}"/>
              </a:ext>
            </a:extLst>
          </p:cNvPr>
          <p:cNvSpPr txBox="1"/>
          <p:nvPr userDrawn="1"/>
        </p:nvSpPr>
        <p:spPr>
          <a:xfrm>
            <a:off x="5807428" y="5995589"/>
            <a:ext cx="3246402" cy="307777"/>
          </a:xfrm>
          <a:prstGeom prst="rect">
            <a:avLst/>
          </a:prstGeom>
          <a:noFill/>
        </p:spPr>
        <p:txBody>
          <a:bodyPr wrap="none" rtlCol="0">
            <a:spAutoFit/>
          </a:bodyPr>
          <a:lstStyle/>
          <a:p>
            <a:r>
              <a:rPr lang="en-US" sz="1400">
                <a:solidFill>
                  <a:srgbClr val="88AF4B"/>
                </a:solidFill>
              </a:rPr>
              <a:t>One Goal. One Team. One System.</a:t>
            </a:r>
          </a:p>
        </p:txBody>
      </p:sp>
    </p:spTree>
    <p:extLst>
      <p:ext uri="{BB962C8B-B14F-4D97-AF65-F5344CB8AC3E}">
        <p14:creationId xmlns:p14="http://schemas.microsoft.com/office/powerpoint/2010/main" val="2964201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corridor-perspective-123224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 y="1693332"/>
            <a:ext cx="2981988" cy="3432848"/>
          </a:xfrm>
          <a:prstGeom prst="rect">
            <a:avLst/>
          </a:prstGeom>
        </p:spPr>
      </p:pic>
      <p:sp>
        <p:nvSpPr>
          <p:cNvPr id="4" name="Content Placeholder 3"/>
          <p:cNvSpPr>
            <a:spLocks noGrp="1"/>
          </p:cNvSpPr>
          <p:nvPr>
            <p:ph idx="1"/>
          </p:nvPr>
        </p:nvSpPr>
        <p:spPr>
          <a:xfrm>
            <a:off x="2976370" y="1693332"/>
            <a:ext cx="6167630" cy="3432848"/>
          </a:xfrm>
          <a:solidFill>
            <a:srgbClr val="1A3292"/>
          </a:solidFill>
          <a:ln>
            <a:noFill/>
          </a:ln>
          <a:effectLst/>
        </p:spPr>
        <p:txBody>
          <a:bodyPr>
            <a:normAutofit/>
          </a:bodyPr>
          <a:lstStyle>
            <a:lvl1pPr marL="0" marR="0" indent="0" algn="ctr" defTabSz="457200" rtl="0" eaLnBrk="1" fontAlgn="auto" latinLnBrk="0" hangingPunct="1">
              <a:lnSpc>
                <a:spcPct val="150000"/>
              </a:lnSpc>
              <a:spcBef>
                <a:spcPct val="20000"/>
              </a:spcBef>
              <a:spcAft>
                <a:spcPts val="0"/>
              </a:spcAft>
              <a:buClr>
                <a:srgbClr val="204792"/>
              </a:buClr>
              <a:buSzTx/>
              <a:buFont typeface="Wingdings" charset="2"/>
              <a:buNone/>
              <a:tabLst/>
              <a:defRPr sz="1400" b="0" baseline="0">
                <a:solidFill>
                  <a:srgbClr val="FFFFFF"/>
                </a:solidFill>
              </a:defRPr>
            </a:lvl1pPr>
          </a:lstStyle>
          <a:p>
            <a:pPr marL="0" indent="0" algn="ctr">
              <a:lnSpc>
                <a:spcPct val="150000"/>
              </a:lnSpc>
              <a:buNone/>
            </a:pPr>
            <a:endParaRPr lang="en-US" sz="1400">
              <a:solidFill>
                <a:schemeClr val="bg1">
                  <a:lumMod val="85000"/>
                </a:schemeClr>
              </a:solidFill>
              <a:latin typeface="Century Gothic"/>
              <a:cs typeface="Century Gothic"/>
            </a:endParaRPr>
          </a:p>
          <a:p>
            <a:pPr marL="0" indent="0" algn="ctr">
              <a:buNone/>
            </a:pPr>
            <a:r>
              <a:rPr lang="en-US" sz="1400">
                <a:solidFill>
                  <a:schemeClr val="bg1">
                    <a:lumMod val="85000"/>
                  </a:schemeClr>
                </a:solidFill>
                <a:latin typeface="Century Gothic"/>
                <a:cs typeface="Century Gothic"/>
              </a:rPr>
              <a:t>Click to add text</a:t>
            </a:r>
          </a:p>
          <a:p>
            <a:pPr marL="0" indent="0" algn="ctr">
              <a:buNone/>
            </a:pPr>
            <a:r>
              <a:rPr lang="en-US" sz="1400">
                <a:solidFill>
                  <a:schemeClr val="bg1">
                    <a:lumMod val="85000"/>
                  </a:schemeClr>
                </a:solidFill>
                <a:latin typeface="Century Gothic"/>
                <a:cs typeface="Century Gothic"/>
              </a:rPr>
              <a:t>Text text text Text text text Text text text </a:t>
            </a:r>
          </a:p>
          <a:p>
            <a:pPr marL="0" indent="0" algn="ctr">
              <a:buNone/>
            </a:pPr>
            <a:r>
              <a:rPr lang="en-US" sz="1400">
                <a:solidFill>
                  <a:schemeClr val="bg1">
                    <a:lumMod val="85000"/>
                  </a:schemeClr>
                </a:solidFill>
                <a:latin typeface="Century Gothic"/>
                <a:cs typeface="Century Gothic"/>
              </a:rPr>
              <a:t>Text text text Text text text </a:t>
            </a:r>
          </a:p>
          <a:p>
            <a:pPr marL="0" indent="0" algn="ctr">
              <a:buNone/>
            </a:pPr>
            <a:r>
              <a:rPr lang="en-US" sz="1400">
                <a:solidFill>
                  <a:schemeClr val="bg1">
                    <a:lumMod val="85000"/>
                  </a:schemeClr>
                </a:solidFill>
                <a:latin typeface="Century Gothic"/>
                <a:cs typeface="Century Gothic"/>
              </a:rPr>
              <a:t> </a:t>
            </a:r>
          </a:p>
          <a:p>
            <a:pPr marL="0" indent="0" algn="ctr">
              <a:lnSpc>
                <a:spcPct val="150000"/>
              </a:lnSpc>
              <a:buNone/>
            </a:pPr>
            <a:endParaRPr lang="en-US" sz="1400">
              <a:solidFill>
                <a:schemeClr val="bg1">
                  <a:lumMod val="85000"/>
                </a:schemeClr>
              </a:solidFill>
              <a:latin typeface="Century Gothic"/>
              <a:cs typeface="Century Gothic"/>
            </a:endParaRPr>
          </a:p>
          <a:p>
            <a:pPr marL="0" indent="0" algn="ctr">
              <a:buNone/>
            </a:pPr>
            <a:r>
              <a:rPr lang="en-US" sz="1400">
                <a:solidFill>
                  <a:schemeClr val="bg1">
                    <a:lumMod val="85000"/>
                  </a:schemeClr>
                </a:solidFill>
                <a:latin typeface="Century Gothic"/>
                <a:cs typeface="Century Gothic"/>
              </a:rPr>
              <a:t>Text text text Text text text Text text text Text text text Text text</a:t>
            </a:r>
          </a:p>
          <a:p>
            <a:pPr marL="0" indent="0" algn="ctr">
              <a:buNone/>
            </a:pPr>
            <a:r>
              <a:rPr lang="en-US" sz="1400">
                <a:solidFill>
                  <a:schemeClr val="bg1">
                    <a:lumMod val="85000"/>
                  </a:schemeClr>
                </a:solidFill>
                <a:latin typeface="Century Gothic"/>
                <a:cs typeface="Century Gothic"/>
              </a:rPr>
              <a:t>Text text text Text text text </a:t>
            </a:r>
          </a:p>
          <a:p>
            <a:pPr marL="0" indent="0" algn="ctr">
              <a:buNone/>
            </a:pPr>
            <a:r>
              <a:rPr lang="en-US" sz="1400">
                <a:solidFill>
                  <a:schemeClr val="bg1">
                    <a:lumMod val="85000"/>
                  </a:schemeClr>
                </a:solidFill>
                <a:latin typeface="Century Gothic"/>
                <a:cs typeface="Century Gothic"/>
              </a:rPr>
              <a:t> </a:t>
            </a:r>
          </a:p>
          <a:p>
            <a:pPr marL="0" indent="0" algn="ctr">
              <a:lnSpc>
                <a:spcPct val="150000"/>
              </a:lnSpc>
              <a:buNone/>
            </a:pPr>
            <a:endParaRPr lang="en-US" sz="1400">
              <a:solidFill>
                <a:schemeClr val="bg1">
                  <a:lumMod val="85000"/>
                </a:schemeClr>
              </a:solidFill>
              <a:latin typeface="Century Gothic"/>
              <a:cs typeface="Century Gothic"/>
            </a:endParaRPr>
          </a:p>
        </p:txBody>
      </p:sp>
      <p:sp>
        <p:nvSpPr>
          <p:cNvPr id="5" name="Rectangle 4"/>
          <p:cNvSpPr/>
          <p:nvPr userDrawn="1"/>
        </p:nvSpPr>
        <p:spPr>
          <a:xfrm>
            <a:off x="-5617" y="3017209"/>
            <a:ext cx="2975287" cy="661939"/>
          </a:xfrm>
          <a:prstGeom prst="rect">
            <a:avLst/>
          </a:prstGeom>
          <a:solidFill>
            <a:srgbClr val="88AF4B">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0" y="3148013"/>
            <a:ext cx="2970213" cy="388937"/>
          </a:xfrm>
          <a:ln>
            <a:noFill/>
          </a:ln>
        </p:spPr>
        <p:txBody>
          <a:bodyPr>
            <a:normAutofit/>
          </a:bodyPr>
          <a:lstStyle>
            <a:lvl1pPr marL="0" indent="0" algn="ctr">
              <a:buNone/>
              <a:defRPr sz="1800" b="1">
                <a:solidFill>
                  <a:srgbClr val="FFFFFF"/>
                </a:solidFill>
              </a:defRPr>
            </a:lvl1pPr>
          </a:lstStyle>
          <a:p>
            <a:pPr lvl="0"/>
            <a:r>
              <a:rPr lang="en-US"/>
              <a:t>Key Point</a:t>
            </a:r>
          </a:p>
        </p:txBody>
      </p:sp>
      <p:sp>
        <p:nvSpPr>
          <p:cNvPr id="8" name="Title 1">
            <a:extLst>
              <a:ext uri="{FF2B5EF4-FFF2-40B4-BE49-F238E27FC236}">
                <a16:creationId xmlns:a16="http://schemas.microsoft.com/office/drawing/2014/main" id="{BCED8CB0-D1B4-BC44-B95F-754E5B7E2E5D}"/>
              </a:ext>
            </a:extLst>
          </p:cNvPr>
          <p:cNvSpPr>
            <a:spLocks noGrp="1"/>
          </p:cNvSpPr>
          <p:nvPr>
            <p:ph type="title" hasCustomPrompt="1"/>
          </p:nvPr>
        </p:nvSpPr>
        <p:spPr>
          <a:xfrm>
            <a:off x="292259" y="63021"/>
            <a:ext cx="8631129" cy="429139"/>
          </a:xfrm>
        </p:spPr>
        <p:txBody>
          <a:bodyPr/>
          <a:lstStyle/>
          <a:p>
            <a:r>
              <a:rPr lang="en-US"/>
              <a:t>Click to edit slide title</a:t>
            </a:r>
          </a:p>
        </p:txBody>
      </p:sp>
    </p:spTree>
    <p:extLst>
      <p:ext uri="{BB962C8B-B14F-4D97-AF65-F5344CB8AC3E}">
        <p14:creationId xmlns:p14="http://schemas.microsoft.com/office/powerpoint/2010/main" val="93246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Topic - CalWIN">
    <p:spTree>
      <p:nvGrpSpPr>
        <p:cNvPr id="1" name=""/>
        <p:cNvGrpSpPr/>
        <p:nvPr/>
      </p:nvGrpSpPr>
      <p:grpSpPr>
        <a:xfrm>
          <a:off x="0" y="0"/>
          <a:ext cx="0" cy="0"/>
          <a:chOff x="0" y="0"/>
          <a:chExt cx="0" cy="0"/>
        </a:xfrm>
      </p:grpSpPr>
      <p:sp>
        <p:nvSpPr>
          <p:cNvPr id="3" name="Content Placeholder 3"/>
          <p:cNvSpPr txBox="1">
            <a:spLocks/>
          </p:cNvSpPr>
          <p:nvPr userDrawn="1"/>
        </p:nvSpPr>
        <p:spPr>
          <a:xfrm>
            <a:off x="2976370" y="1642631"/>
            <a:ext cx="6167630" cy="4539520"/>
          </a:xfrm>
          <a:prstGeom prst="rect">
            <a:avLst/>
          </a:prstGeom>
          <a:solidFill>
            <a:srgbClr val="1A3292"/>
          </a:solidFill>
          <a:ln>
            <a:solidFill>
              <a:srgbClr val="204792"/>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Font typeface="Arial"/>
              <a:buNone/>
            </a:pPr>
            <a:endParaRPr lang="en-US" sz="1400">
              <a:solidFill>
                <a:schemeClr val="bg1">
                  <a:lumMod val="85000"/>
                </a:schemeClr>
              </a:solidFill>
              <a:latin typeface="Century Gothic"/>
              <a:cs typeface="Century Gothic"/>
            </a:endParaRPr>
          </a:p>
          <a:p>
            <a:pPr marL="0" indent="0" algn="ctr">
              <a:buFont typeface="Arial"/>
              <a:buNone/>
            </a:pPr>
            <a:endParaRPr lang="en-US" sz="1400">
              <a:solidFill>
                <a:schemeClr val="bg1">
                  <a:lumMod val="85000"/>
                </a:schemeClr>
              </a:solidFill>
              <a:latin typeface="Century Gothic"/>
              <a:cs typeface="Century Gothic"/>
            </a:endParaRPr>
          </a:p>
          <a:p>
            <a:pPr marL="0" indent="0" algn="ctr">
              <a:buFont typeface="Arial"/>
              <a:buNone/>
            </a:pPr>
            <a:endParaRPr lang="en-US" sz="1400">
              <a:solidFill>
                <a:schemeClr val="bg1">
                  <a:lumMod val="85000"/>
                </a:schemeClr>
              </a:solidFill>
              <a:latin typeface="Century Gothic"/>
              <a:cs typeface="Century Gothic"/>
            </a:endParaRPr>
          </a:p>
          <a:p>
            <a:pPr marL="0" indent="0" algn="ctr">
              <a:lnSpc>
                <a:spcPct val="150000"/>
              </a:lnSpc>
              <a:buFont typeface="Arial"/>
              <a:buNone/>
            </a:pPr>
            <a:endParaRPr lang="en-US" sz="1400">
              <a:solidFill>
                <a:schemeClr val="bg1">
                  <a:lumMod val="85000"/>
                </a:schemeClr>
              </a:solidFill>
              <a:latin typeface="Century Gothic"/>
              <a:cs typeface="Century Gothic"/>
            </a:endParaRPr>
          </a:p>
          <a:p>
            <a:pPr marL="0" indent="0" algn="ctr">
              <a:lnSpc>
                <a:spcPct val="150000"/>
              </a:lnSpc>
              <a:buFont typeface="Arial"/>
              <a:buNone/>
            </a:pPr>
            <a:endParaRPr lang="en-US" sz="1400">
              <a:solidFill>
                <a:schemeClr val="bg1">
                  <a:lumMod val="85000"/>
                </a:schemeClr>
              </a:solidFill>
              <a:latin typeface="Century Gothic"/>
              <a:cs typeface="Century Gothic"/>
            </a:endParaRPr>
          </a:p>
        </p:txBody>
      </p:sp>
      <p:sp>
        <p:nvSpPr>
          <p:cNvPr id="4" name="Rectangle 3"/>
          <p:cNvSpPr/>
          <p:nvPr userDrawn="1"/>
        </p:nvSpPr>
        <p:spPr>
          <a:xfrm>
            <a:off x="0" y="2249789"/>
            <a:ext cx="9144000" cy="661939"/>
          </a:xfrm>
          <a:prstGeom prst="rect">
            <a:avLst/>
          </a:prstGeom>
          <a:solidFill>
            <a:srgbClr val="88AF4B">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7"/>
            <a:endParaRPr lang="en-US" sz="2400">
              <a:latin typeface="Century Gothic"/>
              <a:cs typeface="Century Gothic"/>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3282" y="5361338"/>
            <a:ext cx="1447800" cy="820813"/>
          </a:xfrm>
          <a:prstGeom prst="rect">
            <a:avLst/>
          </a:prstGeom>
        </p:spPr>
      </p:pic>
      <p:sp>
        <p:nvSpPr>
          <p:cNvPr id="7" name="Oval 6"/>
          <p:cNvSpPr/>
          <p:nvPr userDrawn="1"/>
        </p:nvSpPr>
        <p:spPr>
          <a:xfrm>
            <a:off x="794354" y="2109260"/>
            <a:ext cx="1013146" cy="1013146"/>
          </a:xfrm>
          <a:prstGeom prst="ellipse">
            <a:avLst/>
          </a:prstGeom>
          <a:solidFill>
            <a:srgbClr val="FD7F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6446424"/>
            <a:ext cx="9144000" cy="4245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9"/>
          <p:cNvSpPr>
            <a:spLocks noGrp="1"/>
          </p:cNvSpPr>
          <p:nvPr>
            <p:ph sz="quarter" idx="10"/>
          </p:nvPr>
        </p:nvSpPr>
        <p:spPr>
          <a:xfrm>
            <a:off x="3310560" y="3122406"/>
            <a:ext cx="5553075" cy="1412880"/>
          </a:xfrm>
        </p:spPr>
        <p:txBody>
          <a:bodyPr>
            <a:noAutofit/>
          </a:bodyPr>
          <a:lstStyle>
            <a:lvl1pPr>
              <a:buClrTx/>
              <a:defRPr sz="1400" b="0">
                <a:solidFill>
                  <a:srgbClr val="FFFFFF"/>
                </a:solidFill>
              </a:defRPr>
            </a:lvl1pPr>
            <a:lvl2pPr>
              <a:buClrTx/>
              <a:defRPr sz="1400" b="0">
                <a:solidFill>
                  <a:srgbClr val="FFFFFF"/>
                </a:solidFill>
              </a:defRPr>
            </a:lvl2pPr>
            <a:lvl3pPr>
              <a:buClrTx/>
              <a:defRPr sz="1400" b="0">
                <a:solidFill>
                  <a:srgbClr val="FFFFFF"/>
                </a:solidFill>
              </a:defRPr>
            </a:lvl3pPr>
            <a:lvl4pPr>
              <a:buClrTx/>
              <a:defRPr sz="1400" b="0">
                <a:solidFill>
                  <a:srgbClr val="FFFFFF"/>
                </a:solidFill>
              </a:defRPr>
            </a:lvl4pPr>
            <a:lvl5pPr>
              <a:buClrTx/>
              <a:defRPr sz="1400" b="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1" hasCustomPrompt="1"/>
          </p:nvPr>
        </p:nvSpPr>
        <p:spPr>
          <a:xfrm>
            <a:off x="3309938" y="2249789"/>
            <a:ext cx="5834062" cy="661686"/>
          </a:xfrm>
          <a:ln>
            <a:noFill/>
          </a:ln>
        </p:spPr>
        <p:txBody>
          <a:bodyPr anchor="ctr"/>
          <a:lstStyle>
            <a:lvl1pPr marL="0" indent="0">
              <a:buNone/>
              <a:defRPr>
                <a:solidFill>
                  <a:srgbClr val="FFFFFF"/>
                </a:solidFill>
              </a:defRPr>
            </a:lvl1pPr>
          </a:lstStyle>
          <a:p>
            <a:pPr lvl="0"/>
            <a:r>
              <a:rPr lang="en-US"/>
              <a:t>Divider Topic for CalWIN</a:t>
            </a:r>
          </a:p>
        </p:txBody>
      </p:sp>
    </p:spTree>
    <p:extLst>
      <p:ext uri="{BB962C8B-B14F-4D97-AF65-F5344CB8AC3E}">
        <p14:creationId xmlns:p14="http://schemas.microsoft.com/office/powerpoint/2010/main" val="1576031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 by Side Green Boxes">
    <p:spTree>
      <p:nvGrpSpPr>
        <p:cNvPr id="1" name=""/>
        <p:cNvGrpSpPr/>
        <p:nvPr/>
      </p:nvGrpSpPr>
      <p:grpSpPr>
        <a:xfrm>
          <a:off x="0" y="0"/>
          <a:ext cx="0" cy="0"/>
          <a:chOff x="0" y="0"/>
          <a:chExt cx="0" cy="0"/>
        </a:xfrm>
      </p:grpSpPr>
      <p:sp>
        <p:nvSpPr>
          <p:cNvPr id="3" name="Content Placeholder 3"/>
          <p:cNvSpPr>
            <a:spLocks noGrp="1"/>
          </p:cNvSpPr>
          <p:nvPr>
            <p:ph idx="1"/>
          </p:nvPr>
        </p:nvSpPr>
        <p:spPr>
          <a:xfrm>
            <a:off x="5388258" y="1801087"/>
            <a:ext cx="3755742" cy="3432848"/>
          </a:xfrm>
          <a:solidFill>
            <a:srgbClr val="88AF4B"/>
          </a:solidFill>
          <a:ln>
            <a:solidFill>
              <a:srgbClr val="FFFFFF"/>
            </a:solidFill>
          </a:ln>
        </p:spPr>
        <p:txBody>
          <a:bodyPr>
            <a:normAutofit/>
          </a:bodyPr>
          <a:lstStyle>
            <a:lvl1pPr marL="0" indent="0" algn="ctr">
              <a:lnSpc>
                <a:spcPct val="150000"/>
              </a:lnSpc>
              <a:buFontTx/>
              <a:buNone/>
              <a:defRPr sz="1200">
                <a:solidFill>
                  <a:schemeClr val="bg1"/>
                </a:solidFill>
              </a:defRPr>
            </a:lvl1pPr>
          </a:lstStyle>
          <a:p>
            <a:pPr marL="0" indent="0" algn="ctr">
              <a:lnSpc>
                <a:spcPct val="150000"/>
              </a:lnSpc>
              <a:buNone/>
            </a:pPr>
            <a:r>
              <a:rPr lang="en-US" sz="1400" b="1">
                <a:solidFill>
                  <a:srgbClr val="262626"/>
                </a:solidFill>
                <a:latin typeface="Century Gothic"/>
                <a:cs typeface="Century Gothic"/>
              </a:rPr>
              <a:t>[Title]</a:t>
            </a:r>
          </a:p>
          <a:p>
            <a:pPr marL="0" indent="0" algn="ctr">
              <a:buNone/>
            </a:pPr>
            <a:endParaRPr lang="en-US" sz="1200">
              <a:solidFill>
                <a:srgbClr val="262626"/>
              </a:solidFill>
              <a:latin typeface="Century Gothic"/>
              <a:cs typeface="Century Gothic"/>
            </a:endParaRPr>
          </a:p>
          <a:p>
            <a:pPr marL="0" indent="0" algn="ctr">
              <a:buNone/>
            </a:pPr>
            <a:r>
              <a:rPr lang="en-US" sz="1200">
                <a:solidFill>
                  <a:srgbClr val="262626"/>
                </a:solidFill>
                <a:latin typeface="Century Gothic"/>
                <a:cs typeface="Century Gothic"/>
              </a:rPr>
              <a:t>Text text text text text text Text text text text text text text text text text text </a:t>
            </a:r>
            <a:br>
              <a:rPr lang="en-US" sz="1200">
                <a:solidFill>
                  <a:srgbClr val="262626"/>
                </a:solidFill>
                <a:latin typeface="Century Gothic"/>
                <a:cs typeface="Century Gothic"/>
              </a:rPr>
            </a:br>
            <a:r>
              <a:rPr lang="en-US" sz="1200">
                <a:solidFill>
                  <a:srgbClr val="262626"/>
                </a:solidFill>
                <a:latin typeface="Century Gothic"/>
                <a:cs typeface="Century Gothic"/>
              </a:rPr>
              <a:t>text text text text text text text text text text text text text text text text text </a:t>
            </a:r>
            <a:br>
              <a:rPr lang="en-US" sz="1200">
                <a:solidFill>
                  <a:srgbClr val="262626"/>
                </a:solidFill>
                <a:latin typeface="Century Gothic"/>
                <a:cs typeface="Century Gothic"/>
              </a:rPr>
            </a:br>
            <a:r>
              <a:rPr lang="en-US" sz="1200">
                <a:solidFill>
                  <a:srgbClr val="262626"/>
                </a:solidFill>
                <a:latin typeface="Century Gothic"/>
                <a:cs typeface="Century Gothic"/>
              </a:rPr>
              <a:t>text text text text text text text text text text text text text text text text</a:t>
            </a:r>
            <a:br>
              <a:rPr lang="en-US" sz="1200">
                <a:solidFill>
                  <a:srgbClr val="262626"/>
                </a:solidFill>
                <a:latin typeface="Century Gothic"/>
                <a:cs typeface="Century Gothic"/>
              </a:rPr>
            </a:br>
            <a:r>
              <a:rPr lang="en-US" sz="1200">
                <a:solidFill>
                  <a:srgbClr val="262626"/>
                </a:solidFill>
                <a:latin typeface="Century Gothic"/>
                <a:cs typeface="Century Gothic"/>
              </a:rPr>
              <a:t> text text text text </a:t>
            </a:r>
          </a:p>
          <a:p>
            <a:pPr marL="0" indent="0" algn="ctr">
              <a:buNone/>
            </a:pPr>
            <a:endParaRPr lang="en-US" sz="1200">
              <a:solidFill>
                <a:schemeClr val="bg1">
                  <a:lumMod val="85000"/>
                </a:schemeClr>
              </a:solidFill>
              <a:latin typeface="Century Gothic"/>
              <a:cs typeface="Century Gothic"/>
            </a:endParaRPr>
          </a:p>
          <a:p>
            <a:pPr marL="0" indent="0" algn="ctr">
              <a:buNone/>
            </a:pPr>
            <a:endParaRPr lang="en-US" sz="1400">
              <a:solidFill>
                <a:schemeClr val="bg1">
                  <a:lumMod val="85000"/>
                </a:schemeClr>
              </a:solidFill>
              <a:latin typeface="Century Gothic"/>
              <a:cs typeface="Century Gothic"/>
            </a:endParaRPr>
          </a:p>
          <a:p>
            <a:pPr marL="0" indent="0" algn="ctr">
              <a:buNone/>
            </a:pPr>
            <a:endParaRPr lang="en-US" sz="1400">
              <a:solidFill>
                <a:schemeClr val="bg1">
                  <a:lumMod val="85000"/>
                </a:schemeClr>
              </a:solidFill>
              <a:latin typeface="Century Gothic"/>
              <a:cs typeface="Century Gothic"/>
            </a:endParaRPr>
          </a:p>
          <a:p>
            <a:pPr marL="0" indent="0" algn="ctr">
              <a:lnSpc>
                <a:spcPct val="150000"/>
              </a:lnSpc>
              <a:buNone/>
            </a:pPr>
            <a:endParaRPr lang="en-US" sz="1400">
              <a:solidFill>
                <a:schemeClr val="bg1">
                  <a:lumMod val="85000"/>
                </a:schemeClr>
              </a:solidFill>
              <a:latin typeface="Century Gothic"/>
              <a:cs typeface="Century Gothic"/>
            </a:endParaRPr>
          </a:p>
          <a:p>
            <a:pPr marL="0" indent="0" algn="ctr">
              <a:lnSpc>
                <a:spcPct val="150000"/>
              </a:lnSpc>
              <a:buNone/>
            </a:pPr>
            <a:endParaRPr lang="en-US" sz="1400">
              <a:solidFill>
                <a:schemeClr val="bg1">
                  <a:lumMod val="85000"/>
                </a:schemeClr>
              </a:solidFill>
              <a:latin typeface="Century Gothic"/>
              <a:cs typeface="Century Gothic"/>
            </a:endParaRPr>
          </a:p>
        </p:txBody>
      </p:sp>
      <p:sp>
        <p:nvSpPr>
          <p:cNvPr id="4" name="Content Placeholder 3"/>
          <p:cNvSpPr>
            <a:spLocks noGrp="1"/>
          </p:cNvSpPr>
          <p:nvPr>
            <p:ph idx="10"/>
          </p:nvPr>
        </p:nvSpPr>
        <p:spPr>
          <a:xfrm>
            <a:off x="0" y="1801087"/>
            <a:ext cx="3755742" cy="3432848"/>
          </a:xfrm>
          <a:solidFill>
            <a:srgbClr val="88AF4B"/>
          </a:solidFill>
          <a:ln>
            <a:noFill/>
          </a:ln>
        </p:spPr>
        <p:txBody>
          <a:bodyPr>
            <a:normAutofit/>
          </a:bodyPr>
          <a:lstStyle>
            <a:lvl1pPr marL="0" indent="0" algn="ctr">
              <a:lnSpc>
                <a:spcPct val="150000"/>
              </a:lnSpc>
              <a:buFontTx/>
              <a:buNone/>
              <a:defRPr sz="1200">
                <a:solidFill>
                  <a:schemeClr val="bg1"/>
                </a:solidFill>
              </a:defRPr>
            </a:lvl1pPr>
          </a:lstStyle>
          <a:p>
            <a:pPr marL="0" indent="0" algn="ctr">
              <a:lnSpc>
                <a:spcPct val="150000"/>
              </a:lnSpc>
              <a:buNone/>
            </a:pPr>
            <a:r>
              <a:rPr lang="en-US" sz="1400" b="1">
                <a:solidFill>
                  <a:srgbClr val="262626"/>
                </a:solidFill>
                <a:latin typeface="Century Gothic"/>
                <a:cs typeface="Century Gothic"/>
              </a:rPr>
              <a:t>[Title]</a:t>
            </a:r>
          </a:p>
          <a:p>
            <a:pPr marL="0" indent="0" algn="ctr">
              <a:buNone/>
            </a:pPr>
            <a:endParaRPr lang="en-US" sz="1200">
              <a:solidFill>
                <a:srgbClr val="262626"/>
              </a:solidFill>
              <a:latin typeface="Century Gothic"/>
              <a:cs typeface="Century Gothic"/>
            </a:endParaRPr>
          </a:p>
          <a:p>
            <a:pPr marL="0" indent="0" algn="ctr">
              <a:buNone/>
            </a:pPr>
            <a:r>
              <a:rPr lang="en-US" sz="1200">
                <a:solidFill>
                  <a:srgbClr val="262626"/>
                </a:solidFill>
                <a:latin typeface="Century Gothic"/>
                <a:cs typeface="Century Gothic"/>
              </a:rPr>
              <a:t>Text text text text text text Text text text text text text text text text text text </a:t>
            </a:r>
            <a:br>
              <a:rPr lang="en-US" sz="1200">
                <a:solidFill>
                  <a:srgbClr val="262626"/>
                </a:solidFill>
                <a:latin typeface="Century Gothic"/>
                <a:cs typeface="Century Gothic"/>
              </a:rPr>
            </a:br>
            <a:r>
              <a:rPr lang="en-US" sz="1200">
                <a:solidFill>
                  <a:srgbClr val="262626"/>
                </a:solidFill>
                <a:latin typeface="Century Gothic"/>
                <a:cs typeface="Century Gothic"/>
              </a:rPr>
              <a:t>text text text text text text text text text text text text text text text text text </a:t>
            </a:r>
            <a:br>
              <a:rPr lang="en-US" sz="1200">
                <a:solidFill>
                  <a:srgbClr val="262626"/>
                </a:solidFill>
                <a:latin typeface="Century Gothic"/>
                <a:cs typeface="Century Gothic"/>
              </a:rPr>
            </a:br>
            <a:r>
              <a:rPr lang="en-US" sz="1200">
                <a:solidFill>
                  <a:srgbClr val="262626"/>
                </a:solidFill>
                <a:latin typeface="Century Gothic"/>
                <a:cs typeface="Century Gothic"/>
              </a:rPr>
              <a:t>text text text text text text text text text text text text text text text text</a:t>
            </a:r>
            <a:br>
              <a:rPr lang="en-US" sz="1200">
                <a:solidFill>
                  <a:srgbClr val="262626"/>
                </a:solidFill>
                <a:latin typeface="Century Gothic"/>
                <a:cs typeface="Century Gothic"/>
              </a:rPr>
            </a:br>
            <a:r>
              <a:rPr lang="en-US" sz="1200">
                <a:solidFill>
                  <a:srgbClr val="262626"/>
                </a:solidFill>
                <a:latin typeface="Century Gothic"/>
                <a:cs typeface="Century Gothic"/>
              </a:rPr>
              <a:t> text text text text </a:t>
            </a:r>
          </a:p>
          <a:p>
            <a:pPr marL="0" indent="0" algn="ctr">
              <a:buNone/>
            </a:pPr>
            <a:endParaRPr lang="en-US" sz="1200">
              <a:solidFill>
                <a:schemeClr val="bg1">
                  <a:lumMod val="85000"/>
                </a:schemeClr>
              </a:solidFill>
              <a:latin typeface="Century Gothic"/>
              <a:cs typeface="Century Gothic"/>
            </a:endParaRPr>
          </a:p>
          <a:p>
            <a:pPr marL="0" indent="0" algn="ctr">
              <a:buNone/>
            </a:pPr>
            <a:endParaRPr lang="en-US" sz="1400">
              <a:solidFill>
                <a:schemeClr val="bg1">
                  <a:lumMod val="85000"/>
                </a:schemeClr>
              </a:solidFill>
              <a:latin typeface="Century Gothic"/>
              <a:cs typeface="Century Gothic"/>
            </a:endParaRPr>
          </a:p>
          <a:p>
            <a:pPr marL="0" indent="0" algn="ctr">
              <a:buNone/>
            </a:pPr>
            <a:endParaRPr lang="en-US" sz="1400">
              <a:solidFill>
                <a:schemeClr val="bg1">
                  <a:lumMod val="85000"/>
                </a:schemeClr>
              </a:solidFill>
              <a:latin typeface="Century Gothic"/>
              <a:cs typeface="Century Gothic"/>
            </a:endParaRPr>
          </a:p>
          <a:p>
            <a:pPr marL="0" indent="0" algn="ctr">
              <a:lnSpc>
                <a:spcPct val="150000"/>
              </a:lnSpc>
              <a:buNone/>
            </a:pPr>
            <a:endParaRPr lang="en-US" sz="1400">
              <a:solidFill>
                <a:schemeClr val="bg1">
                  <a:lumMod val="85000"/>
                </a:schemeClr>
              </a:solidFill>
              <a:latin typeface="Century Gothic"/>
              <a:cs typeface="Century Gothic"/>
            </a:endParaRPr>
          </a:p>
          <a:p>
            <a:pPr marL="0" indent="0" algn="ctr">
              <a:lnSpc>
                <a:spcPct val="150000"/>
              </a:lnSpc>
              <a:buNone/>
            </a:pPr>
            <a:endParaRPr lang="en-US" sz="1400">
              <a:solidFill>
                <a:schemeClr val="bg1">
                  <a:lumMod val="85000"/>
                </a:schemeClr>
              </a:solidFill>
              <a:latin typeface="Century Gothic"/>
              <a:cs typeface="Century Gothic"/>
            </a:endParaRPr>
          </a:p>
        </p:txBody>
      </p:sp>
      <p:sp>
        <p:nvSpPr>
          <p:cNvPr id="5" name="Rectangle 4"/>
          <p:cNvSpPr/>
          <p:nvPr userDrawn="1"/>
        </p:nvSpPr>
        <p:spPr>
          <a:xfrm>
            <a:off x="3755742" y="1801087"/>
            <a:ext cx="1632516" cy="3432848"/>
          </a:xfrm>
          <a:prstGeom prst="rect">
            <a:avLst/>
          </a:prstGeom>
          <a:gradFill flip="none" rotWithShape="1">
            <a:gsLst>
              <a:gs pos="41000">
                <a:srgbClr val="FD7F32"/>
              </a:gs>
              <a:gs pos="96000">
                <a:schemeClr val="bg1"/>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128968" y="2401451"/>
            <a:ext cx="1385552" cy="0"/>
          </a:xfrm>
          <a:prstGeom prst="line">
            <a:avLst/>
          </a:prstGeom>
          <a:ln>
            <a:solidFill>
              <a:schemeClr val="tx1">
                <a:lumMod val="85000"/>
                <a:lumOff val="15000"/>
              </a:schemeClr>
            </a:solidFill>
          </a:ln>
          <a:effectLst/>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6515674" y="2399602"/>
            <a:ext cx="1385552" cy="0"/>
          </a:xfrm>
          <a:prstGeom prst="line">
            <a:avLst/>
          </a:prstGeom>
          <a:ln>
            <a:solidFill>
              <a:srgbClr val="262626"/>
            </a:solidFill>
          </a:ln>
          <a:effectLst/>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D3EA3B42-A985-3D4B-8E4B-2FA8974BA7BF}"/>
              </a:ext>
            </a:extLst>
          </p:cNvPr>
          <p:cNvSpPr>
            <a:spLocks noGrp="1"/>
          </p:cNvSpPr>
          <p:nvPr>
            <p:ph type="title" hasCustomPrompt="1"/>
          </p:nvPr>
        </p:nvSpPr>
        <p:spPr>
          <a:xfrm>
            <a:off x="292259" y="63021"/>
            <a:ext cx="8631129" cy="429139"/>
          </a:xfrm>
        </p:spPr>
        <p:txBody>
          <a:bodyPr/>
          <a:lstStyle/>
          <a:p>
            <a:r>
              <a:rPr lang="en-US"/>
              <a:t>Click to edit slide title</a:t>
            </a:r>
          </a:p>
        </p:txBody>
      </p:sp>
    </p:spTree>
    <p:extLst>
      <p:ext uri="{BB962C8B-B14F-4D97-AF65-F5344CB8AC3E}">
        <p14:creationId xmlns:p14="http://schemas.microsoft.com/office/powerpoint/2010/main" val="780157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0" y="0"/>
            <a:ext cx="4600575" cy="3421063"/>
          </a:xfrm>
        </p:spPr>
        <p:txBody>
          <a:bodyPr anchor="ctr">
            <a:normAutofit/>
          </a:bodyPr>
          <a:lstStyle>
            <a:lvl1pPr marL="0" indent="0" algn="ctr">
              <a:buFontTx/>
              <a:buNone/>
              <a:defRPr sz="1800"/>
            </a:lvl1pPr>
          </a:lstStyle>
          <a:p>
            <a:pPr marL="0" lvl="0" indent="0" algn="ctr">
              <a:buFontTx/>
              <a:buNone/>
            </a:pPr>
            <a:r>
              <a:rPr lang="en-US"/>
              <a:t>Click to edit text</a:t>
            </a:r>
          </a:p>
        </p:txBody>
      </p:sp>
      <p:sp>
        <p:nvSpPr>
          <p:cNvPr id="6" name="Content Placeholder 5"/>
          <p:cNvSpPr>
            <a:spLocks noGrp="1"/>
          </p:cNvSpPr>
          <p:nvPr>
            <p:ph sz="quarter" idx="11"/>
          </p:nvPr>
        </p:nvSpPr>
        <p:spPr>
          <a:xfrm>
            <a:off x="4600575" y="0"/>
            <a:ext cx="4543425" cy="3421063"/>
          </a:xfrm>
          <a:solidFill>
            <a:srgbClr val="88AF4B"/>
          </a:solidFill>
        </p:spPr>
        <p:txBody>
          <a:bodyPr vert="horz" lIns="91440" tIns="45720" rIns="91440" bIns="45720" rtlCol="0" anchor="ctr">
            <a:normAutofit/>
          </a:bodyPr>
          <a:lstStyle>
            <a:lvl1pPr>
              <a:buFontTx/>
              <a:buNone/>
              <a:defRPr lang="en-US" sz="1200" b="1" smtClean="0">
                <a:solidFill>
                  <a:schemeClr val="tx1">
                    <a:lumMod val="65000"/>
                    <a:lumOff val="35000"/>
                  </a:schemeClr>
                </a:solidFill>
              </a:defRPr>
            </a:lvl1pPr>
            <a:lvl2pPr>
              <a:defRPr lang="en-US" sz="1100" smtClean="0"/>
            </a:lvl2pPr>
            <a:lvl3pPr>
              <a:defRPr lang="en-US" sz="1100" smtClean="0"/>
            </a:lvl3pPr>
            <a:lvl4pPr>
              <a:defRPr lang="en-US" sz="1100" smtClean="0"/>
            </a:lvl4pPr>
            <a:lvl5pPr>
              <a:defRPr lang="en-US" sz="1100"/>
            </a:lvl5pPr>
          </a:lstStyle>
          <a:p>
            <a:pPr marL="0" lvl="0" indent="0" algn="ctr">
              <a:buFontTx/>
              <a:buNone/>
            </a:pPr>
            <a:r>
              <a:rPr lang="en-US"/>
              <a:t>Click to edit Master text styles</a:t>
            </a:r>
          </a:p>
        </p:txBody>
      </p:sp>
      <p:sp>
        <p:nvSpPr>
          <p:cNvPr id="8" name="Content Placeholder 7"/>
          <p:cNvSpPr>
            <a:spLocks noGrp="1"/>
          </p:cNvSpPr>
          <p:nvPr>
            <p:ph sz="quarter" idx="12" hasCustomPrompt="1"/>
          </p:nvPr>
        </p:nvSpPr>
        <p:spPr>
          <a:xfrm>
            <a:off x="0" y="3434021"/>
            <a:ext cx="4600575" cy="3019425"/>
          </a:xfrm>
          <a:solidFill>
            <a:srgbClr val="88AF4B"/>
          </a:solidFill>
          <a:ln>
            <a:noFill/>
          </a:ln>
          <a:effectLst/>
        </p:spPr>
        <p:txBody>
          <a:bodyPr anchor="ctr">
            <a:normAutofit/>
          </a:bodyPr>
          <a:lstStyle>
            <a:lvl1pPr marL="0" indent="0" algn="ctr">
              <a:buFontTx/>
              <a:buNone/>
              <a:defRPr sz="1200" b="1">
                <a:solidFill>
                  <a:schemeClr val="tx1">
                    <a:lumMod val="65000"/>
                    <a:lumOff val="35000"/>
                  </a:schemeClr>
                </a:solidFill>
              </a:defRPr>
            </a:lvl1pPr>
            <a:lvl2pPr marL="457200" indent="0" algn="ctr">
              <a:buFontTx/>
              <a:buNone/>
              <a:defRPr sz="1100"/>
            </a:lvl2pPr>
            <a:lvl3pPr marL="914400" indent="0" algn="ctr">
              <a:buFontTx/>
              <a:buNone/>
              <a:defRPr sz="1100"/>
            </a:lvl3pPr>
            <a:lvl4pPr marL="1371600" indent="0" algn="ctr">
              <a:buFontTx/>
              <a:buNone/>
              <a:defRPr sz="1100"/>
            </a:lvl4pPr>
            <a:lvl5pPr marL="1828800" indent="0" algn="ctr">
              <a:buFontTx/>
              <a:buNone/>
              <a:defRPr sz="1100"/>
            </a:lvl5pPr>
          </a:lstStyle>
          <a:p>
            <a:pPr lvl="0"/>
            <a:r>
              <a:rPr lang="en-US"/>
              <a:t>Click to edit text</a:t>
            </a:r>
          </a:p>
        </p:txBody>
      </p:sp>
      <p:sp>
        <p:nvSpPr>
          <p:cNvPr id="10" name="Content Placeholder 9"/>
          <p:cNvSpPr>
            <a:spLocks noGrp="1"/>
          </p:cNvSpPr>
          <p:nvPr>
            <p:ph sz="quarter" idx="13" hasCustomPrompt="1"/>
          </p:nvPr>
        </p:nvSpPr>
        <p:spPr>
          <a:xfrm>
            <a:off x="4600575" y="3421063"/>
            <a:ext cx="4543425" cy="3019425"/>
          </a:xfrm>
        </p:spPr>
        <p:txBody>
          <a:bodyPr vert="horz" lIns="91440" tIns="45720" rIns="91440" bIns="45720" rtlCol="0" anchor="ctr">
            <a:normAutofit/>
          </a:bodyPr>
          <a:lstStyle>
            <a:lvl1pPr algn="ctr">
              <a:buFontTx/>
              <a:buNone/>
              <a:defRPr lang="en-US" sz="1800" dirty="0" smtClean="0"/>
            </a:lvl1pPr>
          </a:lstStyle>
          <a:p>
            <a:pPr marL="0" lvl="0" indent="0" algn="ctr">
              <a:buFontTx/>
              <a:buNone/>
            </a:pPr>
            <a:r>
              <a:rPr lang="en-US"/>
              <a:t>Click to edit text</a:t>
            </a:r>
          </a:p>
        </p:txBody>
      </p:sp>
    </p:spTree>
    <p:extLst>
      <p:ext uri="{BB962C8B-B14F-4D97-AF65-F5344CB8AC3E}">
        <p14:creationId xmlns:p14="http://schemas.microsoft.com/office/powerpoint/2010/main" val="3565029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ocks - Blue with Arrow">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4667250" y="0"/>
            <a:ext cx="4235450" cy="6249988"/>
          </a:xfrm>
          <a:solidFill>
            <a:srgbClr val="204792"/>
          </a:solidFill>
        </p:spPr>
        <p:txBody>
          <a:bodyPr anchor="ctr"/>
          <a:lstStyle>
            <a:lvl1pPr marL="0" indent="0" algn="ct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2" name="Title 1"/>
          <p:cNvSpPr>
            <a:spLocks noGrp="1"/>
          </p:cNvSpPr>
          <p:nvPr>
            <p:ph type="title"/>
          </p:nvPr>
        </p:nvSpPr>
        <p:spPr>
          <a:xfrm>
            <a:off x="457200" y="112506"/>
            <a:ext cx="4209415" cy="988921"/>
          </a:xfrm>
        </p:spPr>
        <p:txBody>
          <a:bodyPr/>
          <a:lstStyle/>
          <a:p>
            <a:r>
              <a:rPr lang="en-US"/>
              <a:t>Click to edit Master title style</a:t>
            </a:r>
          </a:p>
        </p:txBody>
      </p:sp>
      <p:sp>
        <p:nvSpPr>
          <p:cNvPr id="3" name="Content Placeholder 3"/>
          <p:cNvSpPr>
            <a:spLocks noGrp="1"/>
          </p:cNvSpPr>
          <p:nvPr>
            <p:ph idx="1"/>
          </p:nvPr>
        </p:nvSpPr>
        <p:spPr>
          <a:xfrm>
            <a:off x="457200" y="1218048"/>
            <a:ext cx="4209415" cy="5031891"/>
          </a:xfrm>
        </p:spPr>
        <p:txBody>
          <a:bodyPr>
            <a:normAutofit/>
          </a:bodyPr>
          <a:lstStyle/>
          <a:p>
            <a:r>
              <a:rPr lang="en-US" sz="1800">
                <a:latin typeface="Century Gothic"/>
                <a:cs typeface="Century Gothic"/>
              </a:rPr>
              <a:t>Text text text</a:t>
            </a:r>
          </a:p>
        </p:txBody>
      </p:sp>
    </p:spTree>
    <p:extLst>
      <p:ext uri="{BB962C8B-B14F-4D97-AF65-F5344CB8AC3E}">
        <p14:creationId xmlns:p14="http://schemas.microsoft.com/office/powerpoint/2010/main" val="576289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4431271"/>
            <a:ext cx="9169658" cy="2073625"/>
          </a:xfrm>
          <a:prstGeom prst="rect">
            <a:avLst/>
          </a:prstGeom>
          <a:solidFill>
            <a:srgbClr val="88AF4B">
              <a:alpha val="50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hasCustomPrompt="1"/>
          </p:nvPr>
        </p:nvSpPr>
        <p:spPr>
          <a:xfrm>
            <a:off x="457200" y="1242917"/>
            <a:ext cx="2352390" cy="4397975"/>
          </a:xfrm>
        </p:spPr>
        <p:txBody>
          <a:bodyPr>
            <a:normAutofit/>
          </a:bodyPr>
          <a:lstStyle>
            <a:lvl1pPr>
              <a:buFontTx/>
              <a:buNone/>
              <a:defRPr sz="1600">
                <a:solidFill>
                  <a:srgbClr val="204792"/>
                </a:solidFill>
              </a:defRPr>
            </a:lvl1pPr>
          </a:lstStyle>
          <a:p>
            <a:pPr marL="0" indent="0">
              <a:buNone/>
            </a:pPr>
            <a:r>
              <a:rPr lang="en-US" sz="1600">
                <a:solidFill>
                  <a:srgbClr val="204792"/>
                </a:solidFill>
                <a:latin typeface="Century Gothic"/>
                <a:cs typeface="Century Gothic"/>
              </a:rPr>
              <a:t>[Name]</a:t>
            </a:r>
          </a:p>
          <a:p>
            <a:pPr marL="0" indent="0">
              <a:buNone/>
            </a:pPr>
            <a:r>
              <a:rPr lang="en-US" sz="1100">
                <a:solidFill>
                  <a:srgbClr val="262626"/>
                </a:solidFill>
              </a:rPr>
              <a:t>Jon joins us from text text text</a:t>
            </a:r>
            <a:br>
              <a:rPr lang="en-US" sz="1100">
                <a:solidFill>
                  <a:srgbClr val="262626"/>
                </a:solidFill>
              </a:rPr>
            </a:br>
            <a:r>
              <a:rPr lang="en-US" sz="1100">
                <a:solidFill>
                  <a:srgbClr val="262626"/>
                </a:solidFill>
              </a:rPr>
              <a:t>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a:t>
            </a:r>
            <a:endParaRPr lang="en-US" sz="1100"/>
          </a:p>
          <a:p>
            <a:pPr marL="0" indent="0">
              <a:buNone/>
            </a:pPr>
            <a:endParaRPr lang="en-US" sz="1200">
              <a:latin typeface="Century Gothic"/>
              <a:cs typeface="Century Gothic"/>
            </a:endParaRPr>
          </a:p>
          <a:p>
            <a:pPr marL="0" indent="0">
              <a:buNone/>
            </a:pPr>
            <a:endParaRPr lang="en-US" sz="1200">
              <a:latin typeface="Century Gothic"/>
              <a:cs typeface="Century Gothic"/>
            </a:endParaRPr>
          </a:p>
          <a:p>
            <a:pPr marL="0" indent="0">
              <a:buNone/>
            </a:pPr>
            <a:endParaRPr lang="en-US" sz="1200">
              <a:latin typeface="Century Gothic"/>
              <a:cs typeface="Century Gothic"/>
            </a:endParaRPr>
          </a:p>
        </p:txBody>
      </p:sp>
      <p:sp>
        <p:nvSpPr>
          <p:cNvPr id="5" name="Oval 4"/>
          <p:cNvSpPr/>
          <p:nvPr userDrawn="1"/>
        </p:nvSpPr>
        <p:spPr>
          <a:xfrm>
            <a:off x="3750732" y="3652535"/>
            <a:ext cx="1664208" cy="1664208"/>
          </a:xfrm>
          <a:prstGeom prst="ellipse">
            <a:avLst/>
          </a:prstGeom>
          <a:solidFill>
            <a:schemeClr val="bg1">
              <a:lumMod val="95000"/>
            </a:schemeClr>
          </a:solidFill>
          <a:ln w="28575" cmpd="sng">
            <a:solidFill>
              <a:srgbClr val="88AF4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userDrawn="1"/>
        </p:nvSpPr>
        <p:spPr>
          <a:xfrm>
            <a:off x="570155" y="3652535"/>
            <a:ext cx="1664208" cy="1664208"/>
          </a:xfrm>
          <a:prstGeom prst="ellipse">
            <a:avLst/>
          </a:prstGeom>
          <a:solidFill>
            <a:schemeClr val="bg1">
              <a:lumMod val="95000"/>
            </a:schemeClr>
          </a:solidFill>
          <a:ln w="28575" cmpd="sng">
            <a:solidFill>
              <a:srgbClr val="88AF4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preferRelativeResize="0">
            <a:picLocks/>
          </p:cNvPicPr>
          <p:nvPr userDrawn="1"/>
        </p:nvPicPr>
        <p:blipFill>
          <a:blip r:embed="rId2"/>
          <a:stretch>
            <a:fillRect/>
          </a:stretch>
        </p:blipFill>
        <p:spPr>
          <a:xfrm>
            <a:off x="649639" y="3749081"/>
            <a:ext cx="1504529" cy="1507727"/>
          </a:xfrm>
          <a:prstGeom prst="ellipse">
            <a:avLst/>
          </a:prstGeom>
        </p:spPr>
      </p:pic>
      <p:pic>
        <p:nvPicPr>
          <p:cNvPr id="11" name="Picture 10"/>
          <p:cNvPicPr preferRelativeResize="0">
            <a:picLocks/>
          </p:cNvPicPr>
          <p:nvPr userDrawn="1"/>
        </p:nvPicPr>
        <p:blipFill rotWithShape="1">
          <a:blip r:embed="rId3"/>
          <a:srcRect l="45037" r="21993" b="45160"/>
          <a:stretch/>
        </p:blipFill>
        <p:spPr>
          <a:xfrm>
            <a:off x="3825148" y="3718188"/>
            <a:ext cx="1512818" cy="1512818"/>
          </a:xfrm>
          <a:prstGeom prst="ellipse">
            <a:avLst/>
          </a:prstGeom>
        </p:spPr>
      </p:pic>
      <p:sp>
        <p:nvSpPr>
          <p:cNvPr id="14" name="Oval 13"/>
          <p:cNvSpPr/>
          <p:nvPr userDrawn="1"/>
        </p:nvSpPr>
        <p:spPr>
          <a:xfrm>
            <a:off x="6741883" y="3652159"/>
            <a:ext cx="1664208" cy="1664208"/>
          </a:xfrm>
          <a:prstGeom prst="ellipse">
            <a:avLst/>
          </a:prstGeom>
          <a:solidFill>
            <a:schemeClr val="bg1">
              <a:lumMod val="95000"/>
            </a:schemeClr>
          </a:solidFill>
          <a:ln w="28575" cmpd="sng">
            <a:solidFill>
              <a:srgbClr val="88AF4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preferRelativeResize="0">
            <a:picLocks/>
          </p:cNvPicPr>
          <p:nvPr userDrawn="1"/>
        </p:nvPicPr>
        <p:blipFill>
          <a:blip r:embed="rId4"/>
          <a:stretch>
            <a:fillRect/>
          </a:stretch>
        </p:blipFill>
        <p:spPr>
          <a:xfrm>
            <a:off x="6821820" y="3734456"/>
            <a:ext cx="1499612" cy="1499613"/>
          </a:xfrm>
          <a:prstGeom prst="ellipse">
            <a:avLst/>
          </a:prstGeom>
        </p:spPr>
      </p:pic>
      <p:sp>
        <p:nvSpPr>
          <p:cNvPr id="17" name="Content Placeholder 16"/>
          <p:cNvSpPr>
            <a:spLocks noGrp="1"/>
          </p:cNvSpPr>
          <p:nvPr>
            <p:ph sz="quarter" idx="10" hasCustomPrompt="1"/>
          </p:nvPr>
        </p:nvSpPr>
        <p:spPr>
          <a:xfrm>
            <a:off x="3391773" y="1243572"/>
            <a:ext cx="2352675" cy="4297362"/>
          </a:xfrm>
        </p:spPr>
        <p:txBody>
          <a:bodyPr/>
          <a:lstStyle>
            <a:lvl1pPr marL="0" indent="0">
              <a:buFontTx/>
              <a:buNone/>
              <a:defRPr sz="1600">
                <a:solidFill>
                  <a:srgbClr val="20479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a:t>
            </a:r>
          </a:p>
          <a:p>
            <a:pPr lvl="0"/>
            <a:r>
              <a:rPr lang="en-US" sz="1100">
                <a:solidFill>
                  <a:srgbClr val="262626"/>
                </a:solidFill>
              </a:rPr>
              <a:t>Jon joins us from text text text</a:t>
            </a:r>
            <a:br>
              <a:rPr lang="en-US" sz="1100">
                <a:solidFill>
                  <a:srgbClr val="262626"/>
                </a:solidFill>
              </a:rPr>
            </a:br>
            <a:r>
              <a:rPr lang="en-US" sz="1100">
                <a:solidFill>
                  <a:srgbClr val="262626"/>
                </a:solidFill>
              </a:rPr>
              <a:t>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t>
            </a:r>
            <a:endParaRPr lang="en-US"/>
          </a:p>
        </p:txBody>
      </p:sp>
      <p:sp>
        <p:nvSpPr>
          <p:cNvPr id="19" name="Content Placeholder 18"/>
          <p:cNvSpPr>
            <a:spLocks noGrp="1"/>
          </p:cNvSpPr>
          <p:nvPr>
            <p:ph sz="quarter" idx="11" hasCustomPrompt="1"/>
          </p:nvPr>
        </p:nvSpPr>
        <p:spPr>
          <a:xfrm>
            <a:off x="6303887" y="1243013"/>
            <a:ext cx="2352739" cy="4297362"/>
          </a:xfr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
                <a:srgbClr val="204792"/>
              </a:buClr>
              <a:buSzTx/>
              <a:buFontTx/>
              <a:buNone/>
              <a:tabLst/>
              <a:defRPr lang="en-US" sz="1600" smtClean="0">
                <a:solidFill>
                  <a:srgbClr val="204792"/>
                </a:solidFill>
              </a:defRPr>
            </a:lvl1pPr>
            <a:lvl2pPr>
              <a:defRPr lang="en-US" smtClean="0"/>
            </a:lvl2pPr>
            <a:lvl3pPr>
              <a:defRPr lang="en-US" smtClean="0"/>
            </a:lvl3pPr>
            <a:lvl4pPr>
              <a:defRPr lang="en-US" smtClean="0"/>
            </a:lvl4pPr>
            <a:lvl5pPr>
              <a:defRPr lang="en-US"/>
            </a:lvl5pPr>
          </a:lstStyle>
          <a:p>
            <a:pPr marL="0" lvl="0" indent="0">
              <a:buFontTx/>
              <a:buNone/>
            </a:pPr>
            <a:r>
              <a:rPr lang="en-US"/>
              <a:t>[Name]</a:t>
            </a:r>
          </a:p>
          <a:p>
            <a:pPr marL="0" marR="0" lvl="0" indent="0" algn="l" defTabSz="457200" rtl="0" eaLnBrk="1" fontAlgn="auto" latinLnBrk="0" hangingPunct="1">
              <a:lnSpc>
                <a:spcPct val="100000"/>
              </a:lnSpc>
              <a:spcBef>
                <a:spcPct val="20000"/>
              </a:spcBef>
              <a:spcAft>
                <a:spcPts val="0"/>
              </a:spcAft>
              <a:buClr>
                <a:srgbClr val="204792"/>
              </a:buClr>
              <a:buSzTx/>
              <a:buFontTx/>
              <a:buNone/>
              <a:tabLst/>
              <a:defRPr/>
            </a:pPr>
            <a:r>
              <a:rPr lang="en-US" sz="1100">
                <a:solidFill>
                  <a:srgbClr val="262626"/>
                </a:solidFill>
              </a:rPr>
              <a:t>Jon joins us from text text text</a:t>
            </a:r>
            <a:br>
              <a:rPr lang="en-US" sz="1100">
                <a:solidFill>
                  <a:srgbClr val="262626"/>
                </a:solidFill>
              </a:rPr>
            </a:br>
            <a:r>
              <a:rPr lang="en-US" sz="1100">
                <a:solidFill>
                  <a:srgbClr val="262626"/>
                </a:solidFill>
              </a:rPr>
              <a:t>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t>
            </a:r>
            <a:endParaRPr lang="en-US"/>
          </a:p>
        </p:txBody>
      </p:sp>
      <p:sp>
        <p:nvSpPr>
          <p:cNvPr id="21" name="Content Placeholder 20"/>
          <p:cNvSpPr>
            <a:spLocks noGrp="1"/>
          </p:cNvSpPr>
          <p:nvPr>
            <p:ph sz="quarter" idx="12" hasCustomPrompt="1"/>
          </p:nvPr>
        </p:nvSpPr>
        <p:spPr>
          <a:xfrm>
            <a:off x="880836" y="5598190"/>
            <a:ext cx="1273331" cy="281910"/>
          </a:xfrm>
        </p:spPr>
        <p:txBody>
          <a:bodyPr>
            <a:noAutofit/>
          </a:bodyPr>
          <a:lstStyle>
            <a:lvl1pPr marL="0" indent="0" algn="ctr">
              <a:buFontTx/>
              <a:buNone/>
              <a:defRPr sz="16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Title</a:t>
            </a:r>
          </a:p>
        </p:txBody>
      </p:sp>
      <p:sp>
        <p:nvSpPr>
          <p:cNvPr id="23" name="Content Placeholder 22"/>
          <p:cNvSpPr>
            <a:spLocks noGrp="1"/>
          </p:cNvSpPr>
          <p:nvPr>
            <p:ph sz="quarter" idx="13" hasCustomPrompt="1"/>
          </p:nvPr>
        </p:nvSpPr>
        <p:spPr>
          <a:xfrm>
            <a:off x="4074334" y="5540375"/>
            <a:ext cx="1263650" cy="339725"/>
          </a:xfrm>
        </p:spPr>
        <p:txBody>
          <a:bodyPr>
            <a:normAutofit/>
          </a:bodyPr>
          <a:lstStyle>
            <a:lvl1pPr marL="0" indent="0" algn="ctr">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a:t>
            </a:r>
          </a:p>
        </p:txBody>
      </p:sp>
      <p:sp>
        <p:nvSpPr>
          <p:cNvPr id="25" name="Content Placeholder 24"/>
          <p:cNvSpPr>
            <a:spLocks noGrp="1"/>
          </p:cNvSpPr>
          <p:nvPr>
            <p:ph sz="quarter" idx="14" hasCustomPrompt="1"/>
          </p:nvPr>
        </p:nvSpPr>
        <p:spPr>
          <a:xfrm>
            <a:off x="7220140" y="5540375"/>
            <a:ext cx="1101725" cy="339725"/>
          </a:xfrm>
        </p:spPr>
        <p:txBody>
          <a:bodyPr>
            <a:normAutofit/>
          </a:bodyPr>
          <a:lstStyle>
            <a:lvl1pPr marL="0" indent="0" algn="ctr">
              <a:buFontTx/>
              <a:buNone/>
              <a:defRPr sz="1400"/>
            </a:lvl1pPr>
          </a:lstStyle>
          <a:p>
            <a:pPr lvl="0"/>
            <a:r>
              <a:rPr lang="en-US"/>
              <a:t>Title</a:t>
            </a:r>
          </a:p>
        </p:txBody>
      </p:sp>
      <p:sp>
        <p:nvSpPr>
          <p:cNvPr id="16" name="Title 1">
            <a:extLst>
              <a:ext uri="{FF2B5EF4-FFF2-40B4-BE49-F238E27FC236}">
                <a16:creationId xmlns:a16="http://schemas.microsoft.com/office/drawing/2014/main" id="{D921A1B8-6ECF-2141-9F55-8A6595AA682A}"/>
              </a:ext>
            </a:extLst>
          </p:cNvPr>
          <p:cNvSpPr>
            <a:spLocks noGrp="1"/>
          </p:cNvSpPr>
          <p:nvPr>
            <p:ph type="title" hasCustomPrompt="1"/>
          </p:nvPr>
        </p:nvSpPr>
        <p:spPr>
          <a:xfrm>
            <a:off x="292259" y="63021"/>
            <a:ext cx="8631129" cy="429139"/>
          </a:xfrm>
        </p:spPr>
        <p:txBody>
          <a:bodyPr/>
          <a:lstStyle/>
          <a:p>
            <a:r>
              <a:rPr lang="en-US"/>
              <a:t>Click to edit slide title</a:t>
            </a:r>
          </a:p>
        </p:txBody>
      </p:sp>
    </p:spTree>
    <p:extLst>
      <p:ext uri="{BB962C8B-B14F-4D97-AF65-F5344CB8AC3E}">
        <p14:creationId xmlns:p14="http://schemas.microsoft.com/office/powerpoint/2010/main" val="949203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Content Placeholder 3"/>
          <p:cNvSpPr>
            <a:spLocks noGrp="1"/>
          </p:cNvSpPr>
          <p:nvPr>
            <p:ph idx="1"/>
          </p:nvPr>
        </p:nvSpPr>
        <p:spPr>
          <a:xfrm>
            <a:off x="292259" y="791784"/>
            <a:ext cx="4245849" cy="5334381"/>
          </a:xfrm>
        </p:spPr>
        <p:txBody>
          <a:bodyPr>
            <a:normAutofit/>
          </a:bodyPr>
          <a:lstStyle/>
          <a:p>
            <a:r>
              <a:rPr lang="en-US" sz="1800"/>
              <a:t>Text text text</a:t>
            </a:r>
          </a:p>
          <a:p>
            <a:pPr lvl="1"/>
            <a:r>
              <a:rPr lang="en-US" sz="1600"/>
              <a:t>Text text text</a:t>
            </a:r>
          </a:p>
          <a:p>
            <a:pPr lvl="1"/>
            <a:r>
              <a:rPr lang="en-US" sz="1600"/>
              <a:t>Text text text</a:t>
            </a:r>
          </a:p>
          <a:p>
            <a:r>
              <a:rPr lang="en-US" sz="1800"/>
              <a:t>Text text text</a:t>
            </a:r>
          </a:p>
          <a:p>
            <a:endParaRPr lang="en-US" sz="1800">
              <a:latin typeface="Century Gothic"/>
              <a:cs typeface="Century Gothic"/>
            </a:endParaRPr>
          </a:p>
        </p:txBody>
      </p:sp>
      <p:sp>
        <p:nvSpPr>
          <p:cNvPr id="4" name="Rectangle 3"/>
          <p:cNvSpPr/>
          <p:nvPr userDrawn="1"/>
        </p:nvSpPr>
        <p:spPr>
          <a:xfrm>
            <a:off x="4538108" y="791784"/>
            <a:ext cx="4148693" cy="2153475"/>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4538108" y="3128143"/>
            <a:ext cx="2083532" cy="1426738"/>
          </a:xfrm>
          <a:prstGeom prst="rect">
            <a:avLst/>
          </a:prstGeom>
          <a:solidFill>
            <a:srgbClr val="88AF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6759770" y="3128143"/>
            <a:ext cx="1927030" cy="1426738"/>
          </a:xfrm>
          <a:prstGeom prst="rect">
            <a:avLst/>
          </a:prstGeom>
          <a:solidFill>
            <a:srgbClr val="FD7F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4538107" y="4760360"/>
            <a:ext cx="2083532" cy="1395760"/>
          </a:xfrm>
          <a:prstGeom prst="rect">
            <a:avLst/>
          </a:prstGeom>
          <a:solidFill>
            <a:srgbClr val="1A32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6759769" y="4760360"/>
            <a:ext cx="1927030" cy="1395760"/>
          </a:xfrm>
          <a:prstGeom prst="rect">
            <a:avLst/>
          </a:prstGeom>
          <a:solidFill>
            <a:srgbClr val="FFF3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9"/>
          <p:cNvSpPr>
            <a:spLocks noGrp="1"/>
          </p:cNvSpPr>
          <p:nvPr>
            <p:ph sz="quarter" idx="10"/>
          </p:nvPr>
        </p:nvSpPr>
        <p:spPr>
          <a:xfrm>
            <a:off x="4538107" y="812197"/>
            <a:ext cx="4148137" cy="2133062"/>
          </a:xfrm>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2" name="Content Placeholder 11"/>
          <p:cNvSpPr>
            <a:spLocks noGrp="1"/>
          </p:cNvSpPr>
          <p:nvPr>
            <p:ph sz="quarter" idx="11"/>
          </p:nvPr>
        </p:nvSpPr>
        <p:spPr>
          <a:xfrm>
            <a:off x="4538663" y="3127375"/>
            <a:ext cx="2082800" cy="1427163"/>
          </a:xfrm>
        </p:spPr>
        <p:txBody>
          <a:bodyPr anchor="ctr">
            <a:normAutofit/>
          </a:bodyPr>
          <a:lstStyle>
            <a:lvl1pPr marL="0" indent="0" algn="ctr">
              <a:buFontTx/>
              <a:buNone/>
              <a:defRPr sz="1600" b="1">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endParaRPr lang="en-US"/>
          </a:p>
        </p:txBody>
      </p:sp>
      <p:sp>
        <p:nvSpPr>
          <p:cNvPr id="16" name="Content Placeholder 15"/>
          <p:cNvSpPr>
            <a:spLocks noGrp="1"/>
          </p:cNvSpPr>
          <p:nvPr>
            <p:ph sz="quarter" idx="12"/>
          </p:nvPr>
        </p:nvSpPr>
        <p:spPr>
          <a:xfrm>
            <a:off x="6759575" y="3127375"/>
            <a:ext cx="1927225" cy="1427163"/>
          </a:xfrm>
        </p:spPr>
        <p:txBody>
          <a:bodyPr anchor="ctr">
            <a:normAutofit/>
          </a:bodyPr>
          <a:lstStyle>
            <a:lvl1pPr marL="0" indent="0" algn="ctr">
              <a:buFontTx/>
              <a:buNone/>
              <a:defRPr sz="1600" b="1">
                <a:solidFill>
                  <a:srgbClr val="FFFFFF"/>
                </a:solidFill>
              </a:defRPr>
            </a:lvl1pPr>
          </a:lstStyle>
          <a:p>
            <a:pPr lvl="0"/>
            <a:endParaRPr lang="en-US"/>
          </a:p>
        </p:txBody>
      </p:sp>
      <p:sp>
        <p:nvSpPr>
          <p:cNvPr id="18" name="Content Placeholder 17"/>
          <p:cNvSpPr>
            <a:spLocks noGrp="1"/>
          </p:cNvSpPr>
          <p:nvPr>
            <p:ph sz="quarter" idx="13"/>
          </p:nvPr>
        </p:nvSpPr>
        <p:spPr>
          <a:xfrm>
            <a:off x="4538663" y="4760913"/>
            <a:ext cx="2082800" cy="1365250"/>
          </a:xfrm>
        </p:spPr>
        <p:txBody>
          <a:bodyPr anchor="ctr">
            <a:normAutofit/>
          </a:bodyPr>
          <a:lstStyle>
            <a:lvl1pPr marL="0" indent="0" algn="ctr">
              <a:buFontTx/>
              <a:buNone/>
              <a:defRPr sz="1600">
                <a:solidFill>
                  <a:srgbClr val="FFFFFF"/>
                </a:solidFill>
              </a:defRPr>
            </a:lvl1pPr>
          </a:lstStyle>
          <a:p>
            <a:pPr lvl="0"/>
            <a:endParaRPr lang="en-US"/>
          </a:p>
        </p:txBody>
      </p:sp>
      <p:sp>
        <p:nvSpPr>
          <p:cNvPr id="20" name="Content Placeholder 19"/>
          <p:cNvSpPr>
            <a:spLocks noGrp="1"/>
          </p:cNvSpPr>
          <p:nvPr>
            <p:ph sz="quarter" idx="14"/>
          </p:nvPr>
        </p:nvSpPr>
        <p:spPr>
          <a:xfrm>
            <a:off x="6759575" y="4760913"/>
            <a:ext cx="1927225" cy="1365250"/>
          </a:xfrm>
        </p:spPr>
        <p:txBody>
          <a:bodyPr anchor="ctr">
            <a:normAutofit/>
          </a:bodyPr>
          <a:lstStyle>
            <a:lvl1pPr marL="0" indent="0" algn="ctr">
              <a:buFontTx/>
              <a:buNone/>
              <a:defRPr sz="1600" b="0">
                <a:solidFill>
                  <a:schemeClr val="tx1"/>
                </a:solidFill>
              </a:defRPr>
            </a:lvl1pPr>
          </a:lstStyle>
          <a:p>
            <a:pPr lvl="0"/>
            <a:endParaRPr lang="en-US"/>
          </a:p>
        </p:txBody>
      </p:sp>
      <p:sp>
        <p:nvSpPr>
          <p:cNvPr id="14" name="Title 1">
            <a:extLst>
              <a:ext uri="{FF2B5EF4-FFF2-40B4-BE49-F238E27FC236}">
                <a16:creationId xmlns:a16="http://schemas.microsoft.com/office/drawing/2014/main" id="{E0A35E3B-2B8F-DD49-850E-41CE0FCFA7A3}"/>
              </a:ext>
            </a:extLst>
          </p:cNvPr>
          <p:cNvSpPr>
            <a:spLocks noGrp="1"/>
          </p:cNvSpPr>
          <p:nvPr>
            <p:ph type="title" hasCustomPrompt="1"/>
          </p:nvPr>
        </p:nvSpPr>
        <p:spPr>
          <a:xfrm>
            <a:off x="292259" y="63021"/>
            <a:ext cx="8631129" cy="429139"/>
          </a:xfrm>
        </p:spPr>
        <p:txBody>
          <a:bodyPr/>
          <a:lstStyle/>
          <a:p>
            <a:r>
              <a:rPr lang="en-US"/>
              <a:t>Click to edit slide title</a:t>
            </a:r>
          </a:p>
        </p:txBody>
      </p:sp>
    </p:spTree>
    <p:extLst>
      <p:ext uri="{BB962C8B-B14F-4D97-AF65-F5344CB8AC3E}">
        <p14:creationId xmlns:p14="http://schemas.microsoft.com/office/powerpoint/2010/main" val="667255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ubtitle, 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925DB02-CCC6-A545-9FFA-77F1939FF5C9}"/>
              </a:ext>
            </a:extLst>
          </p:cNvPr>
          <p:cNvSpPr>
            <a:spLocks noGrp="1"/>
          </p:cNvSpPr>
          <p:nvPr>
            <p:ph type="title" hasCustomPrompt="1"/>
          </p:nvPr>
        </p:nvSpPr>
        <p:spPr>
          <a:xfrm>
            <a:off x="292260" y="13536"/>
            <a:ext cx="8614634" cy="535392"/>
          </a:xfrm>
          <a:prstGeom prst="rect">
            <a:avLst/>
          </a:prstGeom>
        </p:spPr>
        <p:txBody>
          <a:bodyPr anchor="ctr"/>
          <a:lstStyle>
            <a:lvl1pPr>
              <a:defRPr sz="2154">
                <a:solidFill>
                  <a:srgbClr val="204792"/>
                </a:solidFill>
              </a:defRPr>
            </a:lvl1pPr>
          </a:lstStyle>
          <a:p>
            <a:r>
              <a:rPr lang="en-US"/>
              <a:t>Click to edit slide title</a:t>
            </a:r>
          </a:p>
        </p:txBody>
      </p:sp>
      <p:sp>
        <p:nvSpPr>
          <p:cNvPr id="9" name="Text Placeholder 4">
            <a:extLst>
              <a:ext uri="{FF2B5EF4-FFF2-40B4-BE49-F238E27FC236}">
                <a16:creationId xmlns:a16="http://schemas.microsoft.com/office/drawing/2014/main" id="{73A07F53-2E7E-E847-95BE-D66281A2E097}"/>
              </a:ext>
            </a:extLst>
          </p:cNvPr>
          <p:cNvSpPr>
            <a:spLocks noGrp="1"/>
          </p:cNvSpPr>
          <p:nvPr>
            <p:ph type="body" sz="quarter" idx="13" hasCustomPrompt="1"/>
          </p:nvPr>
        </p:nvSpPr>
        <p:spPr>
          <a:xfrm>
            <a:off x="292260" y="453678"/>
            <a:ext cx="8614634" cy="535392"/>
          </a:xfrm>
        </p:spPr>
        <p:txBody>
          <a:bodyPr>
            <a:normAutofit/>
          </a:bodyPr>
          <a:lstStyle>
            <a:lvl1pPr marL="0" indent="0">
              <a:buFontTx/>
              <a:buNone/>
              <a:defRPr sz="1692">
                <a:solidFill>
                  <a:srgbClr val="88AF4B"/>
                </a:solidFill>
              </a:defRPr>
            </a:lvl1pPr>
          </a:lstStyle>
          <a:p>
            <a:pPr lvl="0"/>
            <a:r>
              <a:rPr lang="en-US"/>
              <a:t>Click to edit heading</a:t>
            </a:r>
          </a:p>
        </p:txBody>
      </p:sp>
    </p:spTree>
    <p:extLst>
      <p:ext uri="{BB962C8B-B14F-4D97-AF65-F5344CB8AC3E}">
        <p14:creationId xmlns:p14="http://schemas.microsoft.com/office/powerpoint/2010/main" val="4258872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259" y="1065367"/>
            <a:ext cx="8614635" cy="52194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EC35859-7E96-A240-8DF4-108604CAF696}"/>
              </a:ext>
            </a:extLst>
          </p:cNvPr>
          <p:cNvSpPr>
            <a:spLocks noGrp="1"/>
          </p:cNvSpPr>
          <p:nvPr>
            <p:ph type="title" hasCustomPrompt="1"/>
          </p:nvPr>
        </p:nvSpPr>
        <p:spPr>
          <a:xfrm>
            <a:off x="292260" y="13536"/>
            <a:ext cx="8614634" cy="535392"/>
          </a:xfrm>
          <a:prstGeom prst="rect">
            <a:avLst/>
          </a:prstGeom>
        </p:spPr>
        <p:txBody>
          <a:bodyPr anchor="ctr"/>
          <a:lstStyle>
            <a:lvl1pPr>
              <a:defRPr sz="2154">
                <a:solidFill>
                  <a:srgbClr val="204792"/>
                </a:solidFill>
              </a:defRPr>
            </a:lvl1pPr>
          </a:lstStyle>
          <a:p>
            <a:r>
              <a:rPr lang="en-US"/>
              <a:t>Click to edit slide title</a:t>
            </a:r>
          </a:p>
        </p:txBody>
      </p:sp>
      <p:sp>
        <p:nvSpPr>
          <p:cNvPr id="6" name="Text Placeholder 4">
            <a:extLst>
              <a:ext uri="{FF2B5EF4-FFF2-40B4-BE49-F238E27FC236}">
                <a16:creationId xmlns:a16="http://schemas.microsoft.com/office/drawing/2014/main" id="{8F8364D9-8153-1540-94E7-1CA45C44894C}"/>
              </a:ext>
            </a:extLst>
          </p:cNvPr>
          <p:cNvSpPr>
            <a:spLocks noGrp="1"/>
          </p:cNvSpPr>
          <p:nvPr>
            <p:ph type="body" sz="quarter" idx="13" hasCustomPrompt="1"/>
          </p:nvPr>
        </p:nvSpPr>
        <p:spPr>
          <a:xfrm>
            <a:off x="292260" y="453678"/>
            <a:ext cx="8614634" cy="535392"/>
          </a:xfrm>
        </p:spPr>
        <p:txBody>
          <a:bodyPr>
            <a:normAutofit/>
          </a:bodyPr>
          <a:lstStyle>
            <a:lvl1pPr marL="0" indent="0">
              <a:buFontTx/>
              <a:buNone/>
              <a:defRPr sz="1692" b="0">
                <a:solidFill>
                  <a:srgbClr val="88AF4B"/>
                </a:solidFill>
              </a:defRPr>
            </a:lvl1pPr>
          </a:lstStyle>
          <a:p>
            <a:pPr lvl="0"/>
            <a:r>
              <a:rPr lang="en-US"/>
              <a:t>Click to edit heading</a:t>
            </a:r>
          </a:p>
        </p:txBody>
      </p:sp>
    </p:spTree>
    <p:extLst>
      <p:ext uri="{BB962C8B-B14F-4D97-AF65-F5344CB8AC3E}">
        <p14:creationId xmlns:p14="http://schemas.microsoft.com/office/powerpoint/2010/main" val="2450925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ubtitle, 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925DB02-CCC6-A545-9FFA-77F1939FF5C9}"/>
              </a:ext>
            </a:extLst>
          </p:cNvPr>
          <p:cNvSpPr>
            <a:spLocks noGrp="1"/>
          </p:cNvSpPr>
          <p:nvPr>
            <p:ph type="title" hasCustomPrompt="1"/>
          </p:nvPr>
        </p:nvSpPr>
        <p:spPr>
          <a:xfrm>
            <a:off x="292260" y="13536"/>
            <a:ext cx="8614634" cy="535392"/>
          </a:xfrm>
          <a:prstGeom prst="rect">
            <a:avLst/>
          </a:prstGeom>
        </p:spPr>
        <p:txBody>
          <a:bodyPr anchor="ctr"/>
          <a:lstStyle>
            <a:lvl1pPr>
              <a:defRPr sz="2154">
                <a:solidFill>
                  <a:srgbClr val="204792"/>
                </a:solidFill>
              </a:defRPr>
            </a:lvl1pPr>
          </a:lstStyle>
          <a:p>
            <a:r>
              <a:rPr lang="en-US"/>
              <a:t>Click to edit slide title</a:t>
            </a:r>
          </a:p>
        </p:txBody>
      </p:sp>
      <p:sp>
        <p:nvSpPr>
          <p:cNvPr id="9" name="Text Placeholder 4">
            <a:extLst>
              <a:ext uri="{FF2B5EF4-FFF2-40B4-BE49-F238E27FC236}">
                <a16:creationId xmlns:a16="http://schemas.microsoft.com/office/drawing/2014/main" id="{73A07F53-2E7E-E847-95BE-D66281A2E097}"/>
              </a:ext>
            </a:extLst>
          </p:cNvPr>
          <p:cNvSpPr>
            <a:spLocks noGrp="1"/>
          </p:cNvSpPr>
          <p:nvPr>
            <p:ph type="body" sz="quarter" idx="13" hasCustomPrompt="1"/>
          </p:nvPr>
        </p:nvSpPr>
        <p:spPr>
          <a:xfrm>
            <a:off x="292260" y="453678"/>
            <a:ext cx="8614634" cy="535392"/>
          </a:xfrm>
        </p:spPr>
        <p:txBody>
          <a:bodyPr>
            <a:normAutofit/>
          </a:bodyPr>
          <a:lstStyle>
            <a:lvl1pPr marL="0" indent="0">
              <a:buFontTx/>
              <a:buNone/>
              <a:defRPr sz="1692">
                <a:solidFill>
                  <a:srgbClr val="88AF4B"/>
                </a:solidFill>
              </a:defRPr>
            </a:lvl1pPr>
          </a:lstStyle>
          <a:p>
            <a:pPr lvl="0"/>
            <a:r>
              <a:rPr lang="en-US"/>
              <a:t>Click to edit heading</a:t>
            </a:r>
          </a:p>
        </p:txBody>
      </p:sp>
    </p:spTree>
    <p:extLst>
      <p:ext uri="{BB962C8B-B14F-4D97-AF65-F5344CB8AC3E}">
        <p14:creationId xmlns:p14="http://schemas.microsoft.com/office/powerpoint/2010/main" val="428523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_Road_to_CalSAW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231" y="5392305"/>
            <a:ext cx="2390967" cy="361627"/>
          </a:xfrm>
        </p:spPr>
        <p:txBody>
          <a:bodyPr anchor="t">
            <a:normAutofit/>
          </a:bodyPr>
          <a:lstStyle>
            <a:lvl1pPr algn="l">
              <a:defRPr sz="1400" b="0" cap="none" baseline="0">
                <a:solidFill>
                  <a:srgbClr val="204792"/>
                </a:solidFill>
              </a:defRPr>
            </a:lvl1pPr>
          </a:lstStyle>
          <a:p>
            <a:r>
              <a:rPr lang="en-US"/>
              <a:t>Click [Month DD, YYYY]</a:t>
            </a:r>
          </a:p>
        </p:txBody>
      </p:sp>
      <p:cxnSp>
        <p:nvCxnSpPr>
          <p:cNvPr id="11" name="Straight Connector 10"/>
          <p:cNvCxnSpPr>
            <a:cxnSpLocks/>
          </p:cNvCxnSpPr>
          <p:nvPr userDrawn="1"/>
        </p:nvCxnSpPr>
        <p:spPr>
          <a:xfrm>
            <a:off x="1937167" y="2967062"/>
            <a:ext cx="0" cy="1997693"/>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1938717" y="292490"/>
            <a:ext cx="1550" cy="1593324"/>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7"/>
          <p:cNvSpPr>
            <a:spLocks noGrp="1"/>
          </p:cNvSpPr>
          <p:nvPr>
            <p:ph type="body" sz="quarter" idx="12" hasCustomPrompt="1"/>
          </p:nvPr>
        </p:nvSpPr>
        <p:spPr>
          <a:xfrm>
            <a:off x="2108614" y="2184714"/>
            <a:ext cx="6608763" cy="460375"/>
          </a:xfrm>
        </p:spPr>
        <p:txBody>
          <a:bodyPr anchor="ctr">
            <a:normAutofit/>
          </a:bodyPr>
          <a:lstStyle>
            <a:lvl1pPr marL="0" indent="0">
              <a:buNone/>
              <a:defRPr sz="2000">
                <a:solidFill>
                  <a:srgbClr val="204792"/>
                </a:solidFill>
              </a:defRPr>
            </a:lvl1pPr>
          </a:lstStyle>
          <a:p>
            <a:pPr lvl="0"/>
            <a:r>
              <a:rPr lang="en-US"/>
              <a:t>Click to edit meeting title</a:t>
            </a:r>
          </a:p>
        </p:txBody>
      </p:sp>
      <p:sp>
        <p:nvSpPr>
          <p:cNvPr id="15" name="TextBox 14"/>
          <p:cNvSpPr txBox="1"/>
          <p:nvPr userDrawn="1"/>
        </p:nvSpPr>
        <p:spPr>
          <a:xfrm>
            <a:off x="322271" y="2193044"/>
            <a:ext cx="2031325" cy="461665"/>
          </a:xfrm>
          <a:prstGeom prst="rect">
            <a:avLst/>
          </a:prstGeom>
          <a:noFill/>
        </p:spPr>
        <p:txBody>
          <a:bodyPr wrap="none" rtlCol="0">
            <a:spAutoFit/>
          </a:bodyPr>
          <a:lstStyle/>
          <a:p>
            <a:r>
              <a:rPr lang="en-US" sz="2400">
                <a:solidFill>
                  <a:srgbClr val="204792"/>
                </a:solidFill>
                <a:latin typeface="Century Gothic"/>
                <a:cs typeface="Century Gothic"/>
              </a:rPr>
              <a:t>Cal</a:t>
            </a:r>
            <a:r>
              <a:rPr lang="en-US" sz="2400" b="1">
                <a:solidFill>
                  <a:srgbClr val="204792"/>
                </a:solidFill>
                <a:latin typeface="Century Gothic"/>
                <a:cs typeface="Century Gothic"/>
              </a:rPr>
              <a:t>SAWS</a:t>
            </a:r>
            <a:r>
              <a:rPr lang="en-US" sz="2400">
                <a:solidFill>
                  <a:srgbClr val="204792"/>
                </a:solidFill>
                <a:latin typeface="Century Gothic"/>
                <a:cs typeface="Century Gothic"/>
              </a:rPr>
              <a:t> | 	</a:t>
            </a:r>
          </a:p>
        </p:txBody>
      </p:sp>
      <p:sp>
        <p:nvSpPr>
          <p:cNvPr id="4" name="Rectangle 3"/>
          <p:cNvSpPr/>
          <p:nvPr userDrawn="1"/>
        </p:nvSpPr>
        <p:spPr>
          <a:xfrm>
            <a:off x="0" y="6469283"/>
            <a:ext cx="9155430" cy="4603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D67A3BD-0C5D-4148-BB96-CF8E84489BC6}"/>
              </a:ext>
            </a:extLst>
          </p:cNvPr>
          <p:cNvCxnSpPr>
            <a:cxnSpLocks/>
          </p:cNvCxnSpPr>
          <p:nvPr userDrawn="1"/>
        </p:nvCxnSpPr>
        <p:spPr>
          <a:xfrm>
            <a:off x="2891790" y="5977890"/>
            <a:ext cx="6064408"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243F861C-B326-784E-8FD3-1546D96770EE}"/>
              </a:ext>
            </a:extLst>
          </p:cNvPr>
          <p:cNvPicPr>
            <a:picLocks noChangeAspect="1"/>
          </p:cNvPicPr>
          <p:nvPr userDrawn="1"/>
        </p:nvPicPr>
        <p:blipFill rotWithShape="1">
          <a:blip r:embed="rId2"/>
          <a:srcRect l="2049" t="2026" r="17084" b="6666"/>
          <a:stretch/>
        </p:blipFill>
        <p:spPr>
          <a:xfrm>
            <a:off x="-1" y="4994909"/>
            <a:ext cx="3886197" cy="1922251"/>
          </a:xfrm>
          <a:prstGeom prst="rect">
            <a:avLst/>
          </a:prstGeom>
        </p:spPr>
      </p:pic>
      <p:pic>
        <p:nvPicPr>
          <p:cNvPr id="16" name="Picture 15">
            <a:extLst>
              <a:ext uri="{FF2B5EF4-FFF2-40B4-BE49-F238E27FC236}">
                <a16:creationId xmlns:a16="http://schemas.microsoft.com/office/drawing/2014/main" id="{2592FE97-E430-6149-BBD4-185C9BB9BFD2}"/>
              </a:ext>
            </a:extLst>
          </p:cNvPr>
          <p:cNvPicPr>
            <a:picLocks noChangeAspect="1"/>
          </p:cNvPicPr>
          <p:nvPr userDrawn="1"/>
        </p:nvPicPr>
        <p:blipFill>
          <a:blip r:embed="rId3"/>
          <a:stretch>
            <a:fillRect/>
          </a:stretch>
        </p:blipFill>
        <p:spPr>
          <a:xfrm>
            <a:off x="1505026" y="5392305"/>
            <a:ext cx="950873" cy="1109352"/>
          </a:xfrm>
          <a:prstGeom prst="rect">
            <a:avLst/>
          </a:prstGeom>
        </p:spPr>
      </p:pic>
      <p:sp>
        <p:nvSpPr>
          <p:cNvPr id="17" name="TextBox 16">
            <a:extLst>
              <a:ext uri="{FF2B5EF4-FFF2-40B4-BE49-F238E27FC236}">
                <a16:creationId xmlns:a16="http://schemas.microsoft.com/office/drawing/2014/main" id="{BAB10C37-EBA0-944F-8E4B-D0DC55EFCD44}"/>
              </a:ext>
            </a:extLst>
          </p:cNvPr>
          <p:cNvSpPr txBox="1"/>
          <p:nvPr userDrawn="1"/>
        </p:nvSpPr>
        <p:spPr>
          <a:xfrm>
            <a:off x="430098" y="6316715"/>
            <a:ext cx="1810111" cy="276999"/>
          </a:xfrm>
          <a:prstGeom prst="rect">
            <a:avLst/>
          </a:prstGeom>
          <a:noFill/>
        </p:spPr>
        <p:txBody>
          <a:bodyPr wrap="none" rtlCol="0">
            <a:spAutoFit/>
          </a:bodyPr>
          <a:lstStyle/>
          <a:p>
            <a:r>
              <a:rPr lang="en-US" sz="1200" b="1">
                <a:solidFill>
                  <a:srgbClr val="88AF4B"/>
                </a:solidFill>
              </a:rPr>
              <a:t>The Road to CalSAWS</a:t>
            </a:r>
          </a:p>
        </p:txBody>
      </p:sp>
    </p:spTree>
    <p:extLst>
      <p:ext uri="{BB962C8B-B14F-4D97-AF65-F5344CB8AC3E}">
        <p14:creationId xmlns:p14="http://schemas.microsoft.com/office/powerpoint/2010/main" val="1120650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260" y="13536"/>
            <a:ext cx="8614635" cy="535392"/>
          </a:xfrm>
        </p:spPr>
        <p:txBody>
          <a:bodyPr anchor="ctr"/>
          <a:lstStyle/>
          <a:p>
            <a:r>
              <a:rPr lang="en-US"/>
              <a:t>Click to edit slide title</a:t>
            </a:r>
          </a:p>
        </p:txBody>
      </p:sp>
      <p:sp>
        <p:nvSpPr>
          <p:cNvPr id="3" name="Content Placeholder 2"/>
          <p:cNvSpPr>
            <a:spLocks noGrp="1"/>
          </p:cNvSpPr>
          <p:nvPr>
            <p:ph idx="1"/>
          </p:nvPr>
        </p:nvSpPr>
        <p:spPr>
          <a:xfrm>
            <a:off x="292259" y="1065366"/>
            <a:ext cx="8614635" cy="52194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3BB5D7-1FA2-7445-9FD4-1BD56E8AD94A}"/>
              </a:ext>
            </a:extLst>
          </p:cNvPr>
          <p:cNvSpPr>
            <a:spLocks noGrp="1"/>
          </p:cNvSpPr>
          <p:nvPr>
            <p:ph type="body" sz="quarter" idx="10" hasCustomPrompt="1"/>
          </p:nvPr>
        </p:nvSpPr>
        <p:spPr>
          <a:xfrm>
            <a:off x="292101" y="549275"/>
            <a:ext cx="8615363" cy="515938"/>
          </a:xfrm>
        </p:spPr>
        <p:txBody>
          <a:bodyPr/>
          <a:lstStyle>
            <a:lvl1pPr marL="0" indent="0">
              <a:buFontTx/>
              <a:buNone/>
              <a:defRPr b="0">
                <a:solidFill>
                  <a:srgbClr val="88AF4B"/>
                </a:solidFill>
              </a:defRPr>
            </a:lvl1pPr>
            <a:lvl2pPr marL="342886" indent="0">
              <a:buFontTx/>
              <a:buNone/>
              <a:defRPr/>
            </a:lvl2pPr>
            <a:lvl3pPr marL="685773" indent="0">
              <a:buFontTx/>
              <a:buNone/>
              <a:defRPr/>
            </a:lvl3pPr>
            <a:lvl4pPr marL="1028659" indent="0">
              <a:buFontTx/>
              <a:buNone/>
              <a:defRPr/>
            </a:lvl4pPr>
            <a:lvl5pPr marL="1371545" indent="0">
              <a:buFontTx/>
              <a:buNone/>
              <a:defRPr/>
            </a:lvl5pPr>
          </a:lstStyle>
          <a:p>
            <a:pPr lvl="0"/>
            <a:r>
              <a:rPr lang="en-US"/>
              <a:t>Click to edit heading</a:t>
            </a:r>
          </a:p>
        </p:txBody>
      </p:sp>
    </p:spTree>
    <p:extLst>
      <p:ext uri="{BB962C8B-B14F-4D97-AF65-F5344CB8AC3E}">
        <p14:creationId xmlns:p14="http://schemas.microsoft.com/office/powerpoint/2010/main" val="3274738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259" y="1065367"/>
            <a:ext cx="8614635" cy="52194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EC35859-7E96-A240-8DF4-108604CAF696}"/>
              </a:ext>
            </a:extLst>
          </p:cNvPr>
          <p:cNvSpPr>
            <a:spLocks noGrp="1"/>
          </p:cNvSpPr>
          <p:nvPr>
            <p:ph type="title" hasCustomPrompt="1"/>
          </p:nvPr>
        </p:nvSpPr>
        <p:spPr>
          <a:xfrm>
            <a:off x="292260" y="13536"/>
            <a:ext cx="8614634" cy="535392"/>
          </a:xfrm>
          <a:prstGeom prst="rect">
            <a:avLst/>
          </a:prstGeom>
        </p:spPr>
        <p:txBody>
          <a:bodyPr anchor="ctr"/>
          <a:lstStyle>
            <a:lvl1pPr>
              <a:defRPr sz="2154">
                <a:solidFill>
                  <a:srgbClr val="204792"/>
                </a:solidFill>
              </a:defRPr>
            </a:lvl1pPr>
          </a:lstStyle>
          <a:p>
            <a:r>
              <a:rPr lang="en-US"/>
              <a:t>Click to edit slide title</a:t>
            </a:r>
          </a:p>
        </p:txBody>
      </p:sp>
      <p:sp>
        <p:nvSpPr>
          <p:cNvPr id="6" name="Text Placeholder 4">
            <a:extLst>
              <a:ext uri="{FF2B5EF4-FFF2-40B4-BE49-F238E27FC236}">
                <a16:creationId xmlns:a16="http://schemas.microsoft.com/office/drawing/2014/main" id="{8F8364D9-8153-1540-94E7-1CA45C44894C}"/>
              </a:ext>
            </a:extLst>
          </p:cNvPr>
          <p:cNvSpPr>
            <a:spLocks noGrp="1"/>
          </p:cNvSpPr>
          <p:nvPr>
            <p:ph type="body" sz="quarter" idx="13" hasCustomPrompt="1"/>
          </p:nvPr>
        </p:nvSpPr>
        <p:spPr>
          <a:xfrm>
            <a:off x="292260" y="453678"/>
            <a:ext cx="8614634" cy="535392"/>
          </a:xfrm>
        </p:spPr>
        <p:txBody>
          <a:bodyPr>
            <a:normAutofit/>
          </a:bodyPr>
          <a:lstStyle>
            <a:lvl1pPr marL="0" indent="0">
              <a:buFontTx/>
              <a:buNone/>
              <a:defRPr sz="1692" b="0">
                <a:solidFill>
                  <a:srgbClr val="88AF4B"/>
                </a:solidFill>
              </a:defRPr>
            </a:lvl1pPr>
          </a:lstStyle>
          <a:p>
            <a:pPr lvl="0"/>
            <a:r>
              <a:rPr lang="en-US"/>
              <a:t>Click to edit heading</a:t>
            </a:r>
          </a:p>
        </p:txBody>
      </p:sp>
    </p:spTree>
    <p:extLst>
      <p:ext uri="{BB962C8B-B14F-4D97-AF65-F5344CB8AC3E}">
        <p14:creationId xmlns:p14="http://schemas.microsoft.com/office/powerpoint/2010/main" val="2754206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Black">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1879392" y="727200"/>
            <a:ext cx="5400000" cy="5400000"/>
          </a:xfrm>
          <a:prstGeom prst="rect">
            <a:avLst/>
          </a:prstGeom>
        </p:spPr>
        <p:txBody>
          <a:bodyPr/>
          <a:lstStyle>
            <a:lvl1pPr>
              <a:defRPr>
                <a:solidFill>
                  <a:schemeClr val="bg1"/>
                </a:solidFill>
              </a:defRPr>
            </a:lvl1pPr>
          </a:lstStyle>
          <a:p>
            <a:r>
              <a:rPr lang="en-US" noProof="0"/>
              <a:t>Click icon to add picture</a:t>
            </a:r>
          </a:p>
        </p:txBody>
      </p:sp>
      <p:sp>
        <p:nvSpPr>
          <p:cNvPr id="3" name="Subtitle 2"/>
          <p:cNvSpPr>
            <a:spLocks noGrp="1"/>
          </p:cNvSpPr>
          <p:nvPr>
            <p:ph type="subTitle" idx="1" hasCustomPrompt="1"/>
          </p:nvPr>
        </p:nvSpPr>
        <p:spPr bwMode="gray">
          <a:xfrm>
            <a:off x="377992" y="5864231"/>
            <a:ext cx="4194008" cy="505645"/>
          </a:xfrm>
          <a:prstGeom prst="rect">
            <a:avLst/>
          </a:prstGeom>
        </p:spPr>
        <p:txBody>
          <a:bodyPr lIns="0" tIns="0" rIns="0" bIns="0" anchor="b" anchorCtr="0">
            <a:noAutofit/>
          </a:bodyPr>
          <a:lstStyle>
            <a:lvl1pPr marL="0" indent="0" algn="l">
              <a:lnSpc>
                <a:spcPct val="100000"/>
              </a:lnSpc>
              <a:spcAft>
                <a:spcPts val="0"/>
              </a:spcAft>
              <a:buNone/>
              <a:defRPr sz="1350" b="1">
                <a:solidFill>
                  <a:schemeClr val="bg1"/>
                </a:solidFill>
              </a:defRPr>
            </a:lvl1pPr>
            <a:lvl2pPr marL="0" marR="0" indent="0" algn="l" defTabSz="685800" rtl="0" eaLnBrk="1" fontAlgn="auto" latinLnBrk="0" hangingPunct="1">
              <a:lnSpc>
                <a:spcPct val="100000"/>
              </a:lnSpc>
              <a:spcBef>
                <a:spcPts val="0"/>
              </a:spcBef>
              <a:spcAft>
                <a:spcPts val="0"/>
              </a:spcAft>
              <a:buClrTx/>
              <a:buSzPct val="100000"/>
              <a:buFont typeface="Arial"/>
              <a:buNone/>
              <a:tabLst/>
              <a:defRPr sz="1200" b="0">
                <a:solidFill>
                  <a:schemeClr val="bg1"/>
                </a:solidFill>
              </a:defRPr>
            </a:lvl2pPr>
            <a:lvl3pPr marL="0" indent="0" algn="l">
              <a:spcAft>
                <a:spcPts val="0"/>
              </a:spcAft>
              <a:buNone/>
              <a:defRPr sz="1200">
                <a:solidFill>
                  <a:schemeClr val="bg1"/>
                </a:solidFill>
              </a:defRPr>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title style</a:t>
            </a:r>
          </a:p>
          <a:p>
            <a:pPr marL="0" marR="0" lvl="1" indent="0" algn="l" defTabSz="685800" rtl="0" eaLnBrk="1" fontAlgn="auto" latinLnBrk="0" hangingPunct="1">
              <a:lnSpc>
                <a:spcPct val="100000"/>
              </a:lnSpc>
              <a:spcBef>
                <a:spcPts val="0"/>
              </a:spcBef>
              <a:spcAft>
                <a:spcPts val="0"/>
              </a:spcAft>
              <a:buClrTx/>
              <a:buSzPct val="100000"/>
              <a:buFont typeface="Arial"/>
              <a:buNone/>
              <a:tabLst/>
              <a:defRPr/>
            </a:pPr>
            <a:r>
              <a:rPr lang="en-US" noProof="0"/>
              <a:t>Click to edit Master subtitle style</a:t>
            </a:r>
          </a:p>
        </p:txBody>
      </p:sp>
      <p:sp>
        <p:nvSpPr>
          <p:cNvPr id="5" name="Text Placeholder 4"/>
          <p:cNvSpPr>
            <a:spLocks noGrp="1"/>
          </p:cNvSpPr>
          <p:nvPr>
            <p:ph type="body" sz="quarter" idx="10"/>
          </p:nvPr>
        </p:nvSpPr>
        <p:spPr>
          <a:xfrm>
            <a:off x="376239" y="6381750"/>
            <a:ext cx="4195762" cy="298450"/>
          </a:xfrm>
          <a:prstGeom prst="rect">
            <a:avLst/>
          </a:prstGeom>
        </p:spPr>
        <p:txBody>
          <a:bodyPr/>
          <a:lstStyle>
            <a:lvl1pPr>
              <a:spcAft>
                <a:spcPts val="0"/>
              </a:spcAft>
              <a:defRPr sz="7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1" name="Group 20"/>
          <p:cNvGrpSpPr/>
          <p:nvPr userDrawn="1"/>
        </p:nvGrpSpPr>
        <p:grpSpPr>
          <a:xfrm>
            <a:off x="377991" y="378000"/>
            <a:ext cx="1620000" cy="307976"/>
            <a:chOff x="398463" y="404813"/>
            <a:chExt cx="1627187" cy="307976"/>
          </a:xfrm>
          <a:solidFill>
            <a:schemeClr val="bg1"/>
          </a:solidFill>
        </p:grpSpPr>
        <p:sp>
          <p:nvSpPr>
            <p:cNvPr id="1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2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grpSp>
    </p:spTree>
    <p:extLst>
      <p:ext uri="{BB962C8B-B14F-4D97-AF65-F5344CB8AC3E}">
        <p14:creationId xmlns:p14="http://schemas.microsoft.com/office/powerpoint/2010/main" val="26139555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Circle White">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502000" y="1368000"/>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3150"/>
              </a:lnSpc>
              <a:defRPr sz="27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376238" y="5864231"/>
            <a:ext cx="4195761" cy="505645"/>
          </a:xfrm>
          <a:prstGeom prst="rect">
            <a:avLst/>
          </a:prstGeom>
        </p:spPr>
        <p:txBody>
          <a:bodyPr lIns="0" tIns="0" rIns="0" bIns="0" anchor="b" anchorCtr="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5" name="Text Placeholder 4"/>
          <p:cNvSpPr>
            <a:spLocks noGrp="1"/>
          </p:cNvSpPr>
          <p:nvPr>
            <p:ph type="body" sz="quarter" idx="10"/>
          </p:nvPr>
        </p:nvSpPr>
        <p:spPr>
          <a:xfrm>
            <a:off x="376239" y="6381750"/>
            <a:ext cx="4195762" cy="298450"/>
          </a:xfrm>
          <a:prstGeom prst="rect">
            <a:avLst/>
          </a:prstGeom>
        </p:spPr>
        <p:txBody>
          <a:bodyPr/>
          <a:lstStyle>
            <a:lvl1pPr>
              <a:spcAft>
                <a:spcPts val="0"/>
              </a:spcAft>
              <a:defRPr sz="7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1114296804"/>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 Deloitte gree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71"/>
            <a:ext cx="7905750" cy="1592403"/>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2888">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5" name="CaseCode"/>
          <p:cNvSpPr txBox="1"/>
          <p:nvPr userDrawn="1"/>
        </p:nvSpPr>
        <p:spPr>
          <a:xfrm>
            <a:off x="4751388" y="6477001"/>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a:solidFill>
                  <a:schemeClr val="bg1"/>
                </a:solidFill>
              </a:rPr>
              <a:t>Presentation title</a:t>
            </a:r>
            <a:br>
              <a:rPr lang="en-US" sz="488" noProof="0">
                <a:solidFill>
                  <a:schemeClr val="bg1"/>
                </a:solidFill>
              </a:rPr>
            </a:br>
            <a:r>
              <a:rPr lang="en-US" sz="488" noProof="0">
                <a:solidFill>
                  <a:schemeClr val="bg1"/>
                </a:solidFill>
              </a:rPr>
              <a:t>[To edit, click View &gt; Slide Master &gt; Slide master1]</a:t>
            </a:r>
          </a:p>
        </p:txBody>
      </p:sp>
      <p:sp>
        <p:nvSpPr>
          <p:cNvPr id="8" name="TextBox 7"/>
          <p:cNvSpPr txBox="1"/>
          <p:nvPr userDrawn="1"/>
        </p:nvSpPr>
        <p:spPr>
          <a:xfrm>
            <a:off x="8536783" y="6477002"/>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488" noProof="0" smtClean="0">
                <a:solidFill>
                  <a:schemeClr val="bg1"/>
                </a:solidFill>
              </a:rPr>
              <a:pPr marL="0" indent="0" algn="r">
                <a:spcBef>
                  <a:spcPts val="450"/>
                </a:spcBef>
                <a:buSzPct val="100000"/>
                <a:buFont typeface="Arial"/>
                <a:buNone/>
              </a:pPr>
              <a:t>‹#›</a:t>
            </a:fld>
            <a:endParaRPr lang="en-US" sz="488" noProof="0">
              <a:solidFill>
                <a:schemeClr val="bg1"/>
              </a:solidFill>
            </a:endParaRPr>
          </a:p>
        </p:txBody>
      </p:sp>
    </p:spTree>
    <p:extLst>
      <p:ext uri="{BB962C8B-B14F-4D97-AF65-F5344CB8AC3E}">
        <p14:creationId xmlns:p14="http://schemas.microsoft.com/office/powerpoint/2010/main" val="410783625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 Deloitte dark gree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71"/>
            <a:ext cx="7905750" cy="1592403"/>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376239" y="3429000"/>
            <a:ext cx="7908050" cy="1566532"/>
          </a:xfrm>
        </p:spPr>
        <p:txBody>
          <a:bodyPr lIns="0" tIns="0" rIns="0" bIns="0">
            <a:noAutofit/>
          </a:bodyPr>
          <a:lstStyle>
            <a:lvl1pPr marL="0" indent="0">
              <a:lnSpc>
                <a:spcPct val="95000"/>
              </a:lnSpc>
              <a:spcAft>
                <a:spcPts val="0"/>
              </a:spcAft>
              <a:buNone/>
              <a:defRPr sz="2888">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3" name="CaseCode"/>
          <p:cNvSpPr txBox="1"/>
          <p:nvPr userDrawn="1"/>
        </p:nvSpPr>
        <p:spPr>
          <a:xfrm>
            <a:off x="4751388" y="6477002"/>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a:solidFill>
                  <a:schemeClr val="bg1"/>
                </a:solidFill>
              </a:rPr>
              <a:t>Presentation title</a:t>
            </a:r>
            <a:br>
              <a:rPr lang="en-US" sz="488" noProof="0">
                <a:solidFill>
                  <a:schemeClr val="bg1"/>
                </a:solidFill>
              </a:rPr>
            </a:br>
            <a:r>
              <a:rPr lang="en-US" sz="488" noProof="0">
                <a:solidFill>
                  <a:schemeClr val="bg1"/>
                </a:solidFill>
              </a:rPr>
              <a:t>[To edit, click View &gt; Slide Master &gt; Slide master1]</a:t>
            </a:r>
          </a:p>
        </p:txBody>
      </p:sp>
      <p:sp>
        <p:nvSpPr>
          <p:cNvPr id="15" name="TextBox 14"/>
          <p:cNvSpPr txBox="1"/>
          <p:nvPr userDrawn="1"/>
        </p:nvSpPr>
        <p:spPr>
          <a:xfrm>
            <a:off x="8536783" y="6477002"/>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488" noProof="0" smtClean="0">
                <a:solidFill>
                  <a:schemeClr val="bg1"/>
                </a:solidFill>
              </a:rPr>
              <a:pPr marL="0" indent="0" algn="r">
                <a:spcBef>
                  <a:spcPts val="450"/>
                </a:spcBef>
                <a:buSzPct val="100000"/>
                <a:buFont typeface="Arial"/>
                <a:buNone/>
              </a:pPr>
              <a:t>‹#›</a:t>
            </a:fld>
            <a:endParaRPr lang="en-US" sz="488" noProof="0">
              <a:solidFill>
                <a:schemeClr val="bg1"/>
              </a:solidFill>
            </a:endParaRPr>
          </a:p>
        </p:txBody>
      </p:sp>
    </p:spTree>
    <p:extLst>
      <p:ext uri="{BB962C8B-B14F-4D97-AF65-F5344CB8AC3E}">
        <p14:creationId xmlns:p14="http://schemas.microsoft.com/office/powerpoint/2010/main" val="321783341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 Deloitte blu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71"/>
            <a:ext cx="7905750" cy="1592403"/>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2888">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0" name="CaseCode"/>
          <p:cNvSpPr txBox="1"/>
          <p:nvPr userDrawn="1"/>
        </p:nvSpPr>
        <p:spPr>
          <a:xfrm>
            <a:off x="4751388" y="6477002"/>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a:solidFill>
                  <a:schemeClr val="bg1"/>
                </a:solidFill>
              </a:rPr>
              <a:t>Presentation title</a:t>
            </a:r>
            <a:br>
              <a:rPr lang="en-US" sz="488" noProof="0">
                <a:solidFill>
                  <a:schemeClr val="bg1"/>
                </a:solidFill>
              </a:rPr>
            </a:br>
            <a:r>
              <a:rPr lang="en-US" sz="488" noProof="0">
                <a:solidFill>
                  <a:schemeClr val="bg1"/>
                </a:solidFill>
              </a:rPr>
              <a:t>[To edit, click View &gt; Slide Master &gt; Slide master1]</a:t>
            </a:r>
          </a:p>
        </p:txBody>
      </p:sp>
      <p:sp>
        <p:nvSpPr>
          <p:cNvPr id="12" name="TextBox 11"/>
          <p:cNvSpPr txBox="1"/>
          <p:nvPr userDrawn="1"/>
        </p:nvSpPr>
        <p:spPr>
          <a:xfrm>
            <a:off x="8536783" y="6477002"/>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488" noProof="0" smtClean="0">
                <a:solidFill>
                  <a:schemeClr val="bg1"/>
                </a:solidFill>
              </a:rPr>
              <a:pPr marL="0" indent="0" algn="r">
                <a:spcBef>
                  <a:spcPts val="450"/>
                </a:spcBef>
                <a:buSzPct val="100000"/>
                <a:buFont typeface="Arial"/>
                <a:buNone/>
              </a:pPr>
              <a:t>‹#›</a:t>
            </a:fld>
            <a:endParaRPr lang="en-US" sz="488" noProof="0">
              <a:solidFill>
                <a:schemeClr val="bg1"/>
              </a:solidFill>
            </a:endParaRPr>
          </a:p>
        </p:txBody>
      </p:sp>
    </p:spTree>
    <p:extLst>
      <p:ext uri="{BB962C8B-B14F-4D97-AF65-F5344CB8AC3E}">
        <p14:creationId xmlns:p14="http://schemas.microsoft.com/office/powerpoint/2010/main" val="183868625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 Deloitte dark blu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71"/>
            <a:ext cx="7905750" cy="1592403"/>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2888">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2" name="TextBox 11"/>
          <p:cNvSpPr txBox="1"/>
          <p:nvPr userDrawn="1"/>
        </p:nvSpPr>
        <p:spPr>
          <a:xfrm>
            <a:off x="8536783" y="6477002"/>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488" noProof="0" smtClean="0">
                <a:solidFill>
                  <a:schemeClr val="bg1"/>
                </a:solidFill>
              </a:rPr>
              <a:pPr marL="0" indent="0" algn="r">
                <a:spcBef>
                  <a:spcPts val="450"/>
                </a:spcBef>
                <a:buSzPct val="100000"/>
                <a:buFont typeface="Arial"/>
                <a:buNone/>
              </a:pPr>
              <a:t>‹#›</a:t>
            </a:fld>
            <a:endParaRPr lang="en-US" sz="488" noProof="0">
              <a:solidFill>
                <a:schemeClr val="bg1"/>
              </a:solidFill>
            </a:endParaRPr>
          </a:p>
        </p:txBody>
      </p:sp>
    </p:spTree>
    <p:extLst>
      <p:ext uri="{BB962C8B-B14F-4D97-AF65-F5344CB8AC3E}">
        <p14:creationId xmlns:p14="http://schemas.microsoft.com/office/powerpoint/2010/main" val="61397588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 Deloitte black">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71"/>
            <a:ext cx="7905750" cy="1592403"/>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2888">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0" name="CaseCode"/>
          <p:cNvSpPr txBox="1"/>
          <p:nvPr userDrawn="1"/>
        </p:nvSpPr>
        <p:spPr>
          <a:xfrm>
            <a:off x="4751388" y="6477002"/>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a:solidFill>
                  <a:schemeClr val="bg1"/>
                </a:solidFill>
              </a:rPr>
              <a:t>Presentation title</a:t>
            </a:r>
            <a:br>
              <a:rPr lang="en-US" sz="488" noProof="0">
                <a:solidFill>
                  <a:schemeClr val="bg1"/>
                </a:solidFill>
              </a:rPr>
            </a:br>
            <a:r>
              <a:rPr lang="en-US" sz="488" noProof="0">
                <a:solidFill>
                  <a:schemeClr val="bg1"/>
                </a:solidFill>
              </a:rPr>
              <a:t>[To edit, click View &gt; Slide Master &gt; Slide master1]</a:t>
            </a:r>
          </a:p>
        </p:txBody>
      </p:sp>
      <p:sp>
        <p:nvSpPr>
          <p:cNvPr id="12" name="TextBox 11"/>
          <p:cNvSpPr txBox="1"/>
          <p:nvPr userDrawn="1"/>
        </p:nvSpPr>
        <p:spPr>
          <a:xfrm>
            <a:off x="8536783" y="6477002"/>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488" noProof="0" smtClean="0">
                <a:solidFill>
                  <a:schemeClr val="bg1"/>
                </a:solidFill>
              </a:rPr>
              <a:pPr marL="0" indent="0" algn="r">
                <a:spcBef>
                  <a:spcPts val="450"/>
                </a:spcBef>
                <a:buSzPct val="100000"/>
                <a:buFont typeface="Arial"/>
                <a:buNone/>
              </a:pPr>
              <a:t>‹#›</a:t>
            </a:fld>
            <a:endParaRPr lang="en-US" sz="488" noProof="0">
              <a:solidFill>
                <a:schemeClr val="bg1"/>
              </a:solidFill>
            </a:endParaRPr>
          </a:p>
        </p:txBody>
      </p:sp>
    </p:spTree>
    <p:extLst>
      <p:ext uri="{BB962C8B-B14F-4D97-AF65-F5344CB8AC3E}">
        <p14:creationId xmlns:p14="http://schemas.microsoft.com/office/powerpoint/2010/main" val="124327221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 Deloitte whit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71"/>
            <a:ext cx="7905750" cy="1592403"/>
          </a:xfrm>
        </p:spPr>
        <p:txBody>
          <a:bodyPr anchor="b"/>
          <a:lstStyle>
            <a:lvl1pPr>
              <a:lnSpc>
                <a:spcPct val="95000"/>
              </a:lnSpc>
              <a:defRPr sz="2888"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26801570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_Power_of_58">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231" y="5392305"/>
            <a:ext cx="2390967" cy="361627"/>
          </a:xfrm>
        </p:spPr>
        <p:txBody>
          <a:bodyPr anchor="t">
            <a:normAutofit/>
          </a:bodyPr>
          <a:lstStyle>
            <a:lvl1pPr algn="l">
              <a:defRPr sz="1400" b="0" cap="none" baseline="0">
                <a:solidFill>
                  <a:srgbClr val="204792"/>
                </a:solidFill>
              </a:defRPr>
            </a:lvl1pPr>
          </a:lstStyle>
          <a:p>
            <a:r>
              <a:rPr lang="en-US"/>
              <a:t>Click [Month DD, YYYY]</a:t>
            </a:r>
          </a:p>
        </p:txBody>
      </p:sp>
      <p:cxnSp>
        <p:nvCxnSpPr>
          <p:cNvPr id="11" name="Straight Connector 10"/>
          <p:cNvCxnSpPr>
            <a:cxnSpLocks/>
          </p:cNvCxnSpPr>
          <p:nvPr userDrawn="1"/>
        </p:nvCxnSpPr>
        <p:spPr>
          <a:xfrm>
            <a:off x="1937167" y="2967062"/>
            <a:ext cx="0" cy="2279308"/>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1938717" y="292490"/>
            <a:ext cx="1550" cy="1593324"/>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7"/>
          <p:cNvSpPr>
            <a:spLocks noGrp="1"/>
          </p:cNvSpPr>
          <p:nvPr>
            <p:ph type="body" sz="quarter" idx="12" hasCustomPrompt="1"/>
          </p:nvPr>
        </p:nvSpPr>
        <p:spPr>
          <a:xfrm>
            <a:off x="2108614" y="2184714"/>
            <a:ext cx="6608763" cy="460375"/>
          </a:xfrm>
        </p:spPr>
        <p:txBody>
          <a:bodyPr anchor="ctr">
            <a:normAutofit/>
          </a:bodyPr>
          <a:lstStyle>
            <a:lvl1pPr marL="0" indent="0">
              <a:buNone/>
              <a:defRPr sz="2000">
                <a:solidFill>
                  <a:srgbClr val="204792"/>
                </a:solidFill>
              </a:defRPr>
            </a:lvl1pPr>
          </a:lstStyle>
          <a:p>
            <a:pPr lvl="0"/>
            <a:r>
              <a:rPr lang="en-US"/>
              <a:t>Click to edit meeting title</a:t>
            </a:r>
          </a:p>
        </p:txBody>
      </p:sp>
      <p:sp>
        <p:nvSpPr>
          <p:cNvPr id="15" name="TextBox 14"/>
          <p:cNvSpPr txBox="1"/>
          <p:nvPr userDrawn="1"/>
        </p:nvSpPr>
        <p:spPr>
          <a:xfrm>
            <a:off x="322271" y="2193044"/>
            <a:ext cx="2031325" cy="461665"/>
          </a:xfrm>
          <a:prstGeom prst="rect">
            <a:avLst/>
          </a:prstGeom>
          <a:noFill/>
        </p:spPr>
        <p:txBody>
          <a:bodyPr wrap="none" rtlCol="0">
            <a:spAutoFit/>
          </a:bodyPr>
          <a:lstStyle/>
          <a:p>
            <a:r>
              <a:rPr lang="en-US" sz="2400">
                <a:solidFill>
                  <a:srgbClr val="204792"/>
                </a:solidFill>
                <a:latin typeface="Century Gothic"/>
                <a:cs typeface="Century Gothic"/>
              </a:rPr>
              <a:t>Cal</a:t>
            </a:r>
            <a:r>
              <a:rPr lang="en-US" sz="2400" b="1">
                <a:solidFill>
                  <a:srgbClr val="204792"/>
                </a:solidFill>
                <a:latin typeface="Century Gothic"/>
                <a:cs typeface="Century Gothic"/>
              </a:rPr>
              <a:t>SAWS</a:t>
            </a:r>
            <a:r>
              <a:rPr lang="en-US" sz="2400">
                <a:solidFill>
                  <a:srgbClr val="204792"/>
                </a:solidFill>
                <a:latin typeface="Century Gothic"/>
                <a:cs typeface="Century Gothic"/>
              </a:rPr>
              <a:t> | 	</a:t>
            </a:r>
          </a:p>
        </p:txBody>
      </p:sp>
      <p:sp>
        <p:nvSpPr>
          <p:cNvPr id="4" name="Rectangle 3"/>
          <p:cNvSpPr/>
          <p:nvPr userDrawn="1"/>
        </p:nvSpPr>
        <p:spPr>
          <a:xfrm>
            <a:off x="0" y="6469283"/>
            <a:ext cx="9155430" cy="4603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D67A3BD-0C5D-4148-BB96-CF8E84489BC6}"/>
              </a:ext>
            </a:extLst>
          </p:cNvPr>
          <p:cNvCxnSpPr>
            <a:cxnSpLocks/>
          </p:cNvCxnSpPr>
          <p:nvPr userDrawn="1"/>
        </p:nvCxnSpPr>
        <p:spPr>
          <a:xfrm>
            <a:off x="2891790" y="5977890"/>
            <a:ext cx="6064408"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C1A451A1-70C6-984D-A86C-5BA97ED85A73}"/>
              </a:ext>
            </a:extLst>
          </p:cNvPr>
          <p:cNvPicPr>
            <a:picLocks noChangeAspect="1"/>
          </p:cNvPicPr>
          <p:nvPr userDrawn="1"/>
        </p:nvPicPr>
        <p:blipFill>
          <a:blip r:embed="rId2"/>
          <a:stretch>
            <a:fillRect/>
          </a:stretch>
        </p:blipFill>
        <p:spPr>
          <a:xfrm>
            <a:off x="1128920" y="5456147"/>
            <a:ext cx="1593313" cy="891671"/>
          </a:xfrm>
          <a:prstGeom prst="rect">
            <a:avLst/>
          </a:prstGeom>
        </p:spPr>
      </p:pic>
    </p:spTree>
    <p:extLst>
      <p:ext uri="{BB962C8B-B14F-4D97-AF65-F5344CB8AC3E}">
        <p14:creationId xmlns:p14="http://schemas.microsoft.com/office/powerpoint/2010/main" val="3674454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 statement dark green">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9" y="1628776"/>
            <a:ext cx="6864277" cy="4752975"/>
          </a:xfrm>
          <a:prstGeom prst="rect">
            <a:avLst/>
          </a:prstGeom>
        </p:spPr>
        <p:txBody>
          <a:bodyPr>
            <a:noAutofit/>
          </a:bodyPr>
          <a:lstStyle>
            <a:lvl1pPr>
              <a:spcBef>
                <a:spcPts val="2700"/>
              </a:spcBef>
              <a:defRPr sz="2100">
                <a:solidFill>
                  <a:schemeClr val="bg1"/>
                </a:solidFill>
              </a:defRPr>
            </a:lvl1pPr>
            <a:lvl2pPr marL="342900" indent="-342900">
              <a:defRPr sz="2250">
                <a:solidFill>
                  <a:schemeClr val="bg2"/>
                </a:solidFill>
              </a:defRPr>
            </a:lvl2pPr>
            <a:lvl3pPr>
              <a:defRPr sz="2250">
                <a:solidFill>
                  <a:schemeClr val="bg2"/>
                </a:solidFill>
              </a:defRPr>
            </a:lvl3pPr>
            <a:lvl4pPr>
              <a:defRPr sz="2250">
                <a:solidFill>
                  <a:schemeClr val="bg2"/>
                </a:solidFill>
              </a:defRPr>
            </a:lvl4pPr>
            <a:lvl5pPr>
              <a:defRPr sz="2250">
                <a:solidFill>
                  <a:schemeClr val="bg2"/>
                </a:solidFill>
              </a:defRPr>
            </a:lvl5pPr>
          </a:lstStyle>
          <a:p>
            <a:pPr lvl="0"/>
            <a:r>
              <a:rPr lang="en-US" noProof="0"/>
              <a:t>Edit Master text styles</a:t>
            </a:r>
          </a:p>
        </p:txBody>
      </p:sp>
      <p:sp>
        <p:nvSpPr>
          <p:cNvPr id="10" name="CaseCode"/>
          <p:cNvSpPr txBox="1"/>
          <p:nvPr userDrawn="1"/>
        </p:nvSpPr>
        <p:spPr>
          <a:xfrm>
            <a:off x="4751388" y="6477002"/>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a:solidFill>
                  <a:schemeClr val="bg1"/>
                </a:solidFill>
              </a:rPr>
              <a:t>Presentation title</a:t>
            </a:r>
            <a:br>
              <a:rPr lang="en-US" sz="488" noProof="0">
                <a:solidFill>
                  <a:schemeClr val="bg1"/>
                </a:solidFill>
              </a:rPr>
            </a:br>
            <a:r>
              <a:rPr lang="en-US" sz="488" noProof="0">
                <a:solidFill>
                  <a:schemeClr val="bg1"/>
                </a:solidFill>
              </a:rPr>
              <a:t>[To edit, click View &gt; Slide Master &gt; Slide master1]</a:t>
            </a:r>
          </a:p>
        </p:txBody>
      </p:sp>
      <p:sp>
        <p:nvSpPr>
          <p:cNvPr id="11" name="Copyright"/>
          <p:cNvSpPr txBox="1"/>
          <p:nvPr userDrawn="1"/>
        </p:nvSpPr>
        <p:spPr>
          <a:xfrm>
            <a:off x="376236" y="6477001"/>
            <a:ext cx="4016376" cy="75085"/>
          </a:xfrm>
          <a:prstGeom prst="rect">
            <a:avLst/>
          </a:prstGeom>
          <a:noFill/>
        </p:spPr>
        <p:txBody>
          <a:bodyPr wrap="square" lIns="0" tIns="0" rIns="0" bIns="0" rtlCol="0">
            <a:spAutoFit/>
          </a:bodyPr>
          <a:lstStyle/>
          <a:p>
            <a:pPr marL="0" indent="0">
              <a:spcBef>
                <a:spcPts val="450"/>
              </a:spcBef>
              <a:buSzPct val="100000"/>
              <a:buFont typeface="Arial"/>
              <a:buNone/>
            </a:pPr>
            <a:r>
              <a:rPr lang="en-US" sz="488" noProof="0">
                <a:solidFill>
                  <a:schemeClr val="bg1"/>
                </a:solidFill>
              </a:rPr>
              <a:t>Copyright © 2017 Deloitte Development LLC. All rights reserved.</a:t>
            </a:r>
          </a:p>
        </p:txBody>
      </p:sp>
      <p:sp>
        <p:nvSpPr>
          <p:cNvPr id="12" name="TextBox 11"/>
          <p:cNvSpPr txBox="1"/>
          <p:nvPr userDrawn="1"/>
        </p:nvSpPr>
        <p:spPr>
          <a:xfrm>
            <a:off x="8536783" y="6477002"/>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488" noProof="0" smtClean="0">
                <a:solidFill>
                  <a:schemeClr val="bg1"/>
                </a:solidFill>
              </a:rPr>
              <a:pPr marL="0" indent="0" algn="r">
                <a:spcBef>
                  <a:spcPts val="450"/>
                </a:spcBef>
                <a:buSzPct val="100000"/>
                <a:buFont typeface="Arial"/>
                <a:buNone/>
              </a:pPr>
              <a:t>‹#›</a:t>
            </a:fld>
            <a:endParaRPr lang="en-US" sz="488" noProof="0">
              <a:solidFill>
                <a:schemeClr val="bg1"/>
              </a:solidFill>
            </a:endParaRPr>
          </a:p>
        </p:txBody>
      </p:sp>
    </p:spTree>
    <p:extLst>
      <p:ext uri="{BB962C8B-B14F-4D97-AF65-F5344CB8AC3E}">
        <p14:creationId xmlns:p14="http://schemas.microsoft.com/office/powerpoint/2010/main" val="286092305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statement dark blu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9" y="1627200"/>
            <a:ext cx="6958012" cy="4759584"/>
          </a:xfrm>
          <a:prstGeom prst="rect">
            <a:avLst/>
          </a:prstGeom>
        </p:spPr>
        <p:txBody>
          <a:bodyPr>
            <a:noAutofit/>
          </a:bodyPr>
          <a:lstStyle>
            <a:lvl1pPr>
              <a:spcBef>
                <a:spcPts val="2700"/>
              </a:spcBef>
              <a:defRPr sz="2100">
                <a:solidFill>
                  <a:schemeClr val="bg1"/>
                </a:solidFill>
              </a:defRPr>
            </a:lvl1pPr>
            <a:lvl2pPr marL="342900" indent="-342900">
              <a:defRPr sz="2250">
                <a:solidFill>
                  <a:schemeClr val="bg2"/>
                </a:solidFill>
              </a:defRPr>
            </a:lvl2pPr>
            <a:lvl3pPr>
              <a:defRPr sz="2250">
                <a:solidFill>
                  <a:schemeClr val="bg2"/>
                </a:solidFill>
              </a:defRPr>
            </a:lvl3pPr>
            <a:lvl4pPr>
              <a:defRPr sz="2250">
                <a:solidFill>
                  <a:schemeClr val="bg2"/>
                </a:solidFill>
              </a:defRPr>
            </a:lvl4pPr>
            <a:lvl5pPr>
              <a:defRPr sz="2250">
                <a:solidFill>
                  <a:schemeClr val="bg2"/>
                </a:solidFill>
              </a:defRPr>
            </a:lvl5pPr>
          </a:lstStyle>
          <a:p>
            <a:pPr lvl="0"/>
            <a:r>
              <a:rPr lang="en-US" noProof="0"/>
              <a:t>Edit Master text styles</a:t>
            </a:r>
          </a:p>
        </p:txBody>
      </p:sp>
      <p:sp>
        <p:nvSpPr>
          <p:cNvPr id="10" name="CaseCode"/>
          <p:cNvSpPr txBox="1"/>
          <p:nvPr userDrawn="1"/>
        </p:nvSpPr>
        <p:spPr>
          <a:xfrm>
            <a:off x="4751388" y="6477002"/>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a:solidFill>
                  <a:schemeClr val="bg1"/>
                </a:solidFill>
              </a:rPr>
              <a:t>Presentation title</a:t>
            </a:r>
            <a:br>
              <a:rPr lang="en-US" sz="488" noProof="0">
                <a:solidFill>
                  <a:schemeClr val="bg1"/>
                </a:solidFill>
              </a:rPr>
            </a:br>
            <a:r>
              <a:rPr lang="en-US" sz="488" noProof="0">
                <a:solidFill>
                  <a:schemeClr val="bg1"/>
                </a:solidFill>
              </a:rPr>
              <a:t>[To edit, click View &gt; Slide Master &gt; Slide master1]</a:t>
            </a:r>
          </a:p>
        </p:txBody>
      </p:sp>
      <p:sp>
        <p:nvSpPr>
          <p:cNvPr id="12" name="TextBox 11"/>
          <p:cNvSpPr txBox="1"/>
          <p:nvPr userDrawn="1"/>
        </p:nvSpPr>
        <p:spPr>
          <a:xfrm>
            <a:off x="8536783" y="6477002"/>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488" noProof="0" smtClean="0">
                <a:solidFill>
                  <a:schemeClr val="bg1"/>
                </a:solidFill>
              </a:rPr>
              <a:pPr marL="0" indent="0" algn="r">
                <a:spcBef>
                  <a:spcPts val="450"/>
                </a:spcBef>
                <a:buSzPct val="100000"/>
                <a:buFont typeface="Arial"/>
                <a:buNone/>
              </a:pPr>
              <a:t>‹#›</a:t>
            </a:fld>
            <a:endParaRPr lang="en-US" sz="488" noProof="0">
              <a:solidFill>
                <a:schemeClr val="bg1"/>
              </a:solidFill>
            </a:endParaRPr>
          </a:p>
        </p:txBody>
      </p:sp>
    </p:spTree>
    <p:extLst>
      <p:ext uri="{BB962C8B-B14F-4D97-AF65-F5344CB8AC3E}">
        <p14:creationId xmlns:p14="http://schemas.microsoft.com/office/powerpoint/2010/main" val="380911126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y statement teal">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9" y="1628776"/>
            <a:ext cx="6958012" cy="4752975"/>
          </a:xfrm>
          <a:prstGeom prst="rect">
            <a:avLst/>
          </a:prstGeom>
        </p:spPr>
        <p:txBody>
          <a:bodyPr>
            <a:noAutofit/>
          </a:bodyPr>
          <a:lstStyle>
            <a:lvl1pPr>
              <a:spcBef>
                <a:spcPts val="2700"/>
              </a:spcBef>
              <a:defRPr sz="2100">
                <a:solidFill>
                  <a:schemeClr val="bg1"/>
                </a:solidFill>
              </a:defRPr>
            </a:lvl1pPr>
            <a:lvl2pPr marL="342900" indent="-342900">
              <a:defRPr sz="2250">
                <a:solidFill>
                  <a:schemeClr val="bg2"/>
                </a:solidFill>
              </a:defRPr>
            </a:lvl2pPr>
            <a:lvl3pPr>
              <a:defRPr sz="2250">
                <a:solidFill>
                  <a:schemeClr val="bg2"/>
                </a:solidFill>
              </a:defRPr>
            </a:lvl3pPr>
            <a:lvl4pPr>
              <a:defRPr sz="2250">
                <a:solidFill>
                  <a:schemeClr val="bg2"/>
                </a:solidFill>
              </a:defRPr>
            </a:lvl4pPr>
            <a:lvl5pPr>
              <a:defRPr sz="2250">
                <a:solidFill>
                  <a:schemeClr val="bg2"/>
                </a:solidFill>
              </a:defRPr>
            </a:lvl5pPr>
          </a:lstStyle>
          <a:p>
            <a:pPr lvl="0"/>
            <a:r>
              <a:rPr lang="en-US" noProof="0"/>
              <a:t>Edit Master text styles</a:t>
            </a:r>
          </a:p>
        </p:txBody>
      </p:sp>
      <p:sp>
        <p:nvSpPr>
          <p:cNvPr id="10" name="CaseCode"/>
          <p:cNvSpPr txBox="1"/>
          <p:nvPr userDrawn="1"/>
        </p:nvSpPr>
        <p:spPr>
          <a:xfrm>
            <a:off x="4751388" y="6477002"/>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a:solidFill>
                  <a:schemeClr val="bg1"/>
                </a:solidFill>
              </a:rPr>
              <a:t>Presentation title</a:t>
            </a:r>
            <a:br>
              <a:rPr lang="en-US" sz="488" noProof="0">
                <a:solidFill>
                  <a:schemeClr val="bg1"/>
                </a:solidFill>
              </a:rPr>
            </a:br>
            <a:r>
              <a:rPr lang="en-US" sz="488" noProof="0">
                <a:solidFill>
                  <a:schemeClr val="bg1"/>
                </a:solidFill>
              </a:rPr>
              <a:t>[To edit, click View &gt; Slide Master &gt; Slide master1]</a:t>
            </a:r>
          </a:p>
        </p:txBody>
      </p:sp>
      <p:sp>
        <p:nvSpPr>
          <p:cNvPr id="12" name="TextBox 11"/>
          <p:cNvSpPr txBox="1"/>
          <p:nvPr userDrawn="1"/>
        </p:nvSpPr>
        <p:spPr>
          <a:xfrm>
            <a:off x="8536783" y="6477002"/>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488" noProof="0" smtClean="0">
                <a:solidFill>
                  <a:schemeClr val="bg1"/>
                </a:solidFill>
              </a:rPr>
              <a:pPr marL="0" indent="0" algn="r">
                <a:spcBef>
                  <a:spcPts val="450"/>
                </a:spcBef>
                <a:buSzPct val="100000"/>
                <a:buFont typeface="Arial"/>
                <a:buNone/>
              </a:pPr>
              <a:t>‹#›</a:t>
            </a:fld>
            <a:endParaRPr lang="en-US" sz="488" noProof="0">
              <a:solidFill>
                <a:schemeClr val="bg1"/>
              </a:solidFill>
            </a:endParaRPr>
          </a:p>
        </p:txBody>
      </p:sp>
    </p:spTree>
    <p:extLst>
      <p:ext uri="{BB962C8B-B14F-4D97-AF65-F5344CB8AC3E}">
        <p14:creationId xmlns:p14="http://schemas.microsoft.com/office/powerpoint/2010/main" val="86084659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ey statement black">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9" y="1628776"/>
            <a:ext cx="6958012" cy="4752975"/>
          </a:xfrm>
          <a:prstGeom prst="rect">
            <a:avLst/>
          </a:prstGeom>
        </p:spPr>
        <p:txBody>
          <a:bodyPr>
            <a:noAutofit/>
          </a:bodyPr>
          <a:lstStyle>
            <a:lvl1pPr>
              <a:spcBef>
                <a:spcPts val="2700"/>
              </a:spcBef>
              <a:defRPr sz="2100">
                <a:solidFill>
                  <a:schemeClr val="bg1"/>
                </a:solidFill>
              </a:defRPr>
            </a:lvl1pPr>
            <a:lvl2pPr marL="342900" indent="-342900">
              <a:defRPr sz="2250">
                <a:solidFill>
                  <a:schemeClr val="bg2"/>
                </a:solidFill>
              </a:defRPr>
            </a:lvl2pPr>
            <a:lvl3pPr>
              <a:defRPr sz="2250">
                <a:solidFill>
                  <a:schemeClr val="bg2"/>
                </a:solidFill>
              </a:defRPr>
            </a:lvl3pPr>
            <a:lvl4pPr>
              <a:defRPr sz="2250">
                <a:solidFill>
                  <a:schemeClr val="bg2"/>
                </a:solidFill>
              </a:defRPr>
            </a:lvl4pPr>
            <a:lvl5pPr>
              <a:defRPr sz="2250">
                <a:solidFill>
                  <a:schemeClr val="bg2"/>
                </a:solidFill>
              </a:defRPr>
            </a:lvl5pPr>
          </a:lstStyle>
          <a:p>
            <a:pPr lvl="0"/>
            <a:r>
              <a:rPr lang="en-US" noProof="0"/>
              <a:t>Edit Master text styles</a:t>
            </a:r>
          </a:p>
        </p:txBody>
      </p:sp>
      <p:sp>
        <p:nvSpPr>
          <p:cNvPr id="10" name="CaseCode"/>
          <p:cNvSpPr txBox="1"/>
          <p:nvPr userDrawn="1"/>
        </p:nvSpPr>
        <p:spPr>
          <a:xfrm>
            <a:off x="4751388" y="6477002"/>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a:solidFill>
                  <a:schemeClr val="bg1"/>
                </a:solidFill>
              </a:rPr>
              <a:t>Presentation title</a:t>
            </a:r>
            <a:br>
              <a:rPr lang="en-US" sz="488" noProof="0">
                <a:solidFill>
                  <a:schemeClr val="bg1"/>
                </a:solidFill>
              </a:rPr>
            </a:br>
            <a:r>
              <a:rPr lang="en-US" sz="488" noProof="0">
                <a:solidFill>
                  <a:schemeClr val="bg1"/>
                </a:solidFill>
              </a:rPr>
              <a:t>[To edit, click View &gt; Slide Master &gt; Slide master1]</a:t>
            </a:r>
          </a:p>
        </p:txBody>
      </p:sp>
      <p:sp>
        <p:nvSpPr>
          <p:cNvPr id="11" name="Copyright"/>
          <p:cNvSpPr txBox="1"/>
          <p:nvPr userDrawn="1"/>
        </p:nvSpPr>
        <p:spPr>
          <a:xfrm>
            <a:off x="376236" y="6477001"/>
            <a:ext cx="4016376" cy="75085"/>
          </a:xfrm>
          <a:prstGeom prst="rect">
            <a:avLst/>
          </a:prstGeom>
          <a:noFill/>
        </p:spPr>
        <p:txBody>
          <a:bodyPr wrap="square" lIns="0" tIns="0" rIns="0" bIns="0" rtlCol="0">
            <a:spAutoFit/>
          </a:bodyPr>
          <a:lstStyle/>
          <a:p>
            <a:pPr marL="0" indent="0">
              <a:spcBef>
                <a:spcPts val="450"/>
              </a:spcBef>
              <a:buSzPct val="100000"/>
              <a:buFont typeface="Arial"/>
              <a:buNone/>
            </a:pPr>
            <a:r>
              <a:rPr lang="en-US" sz="488" noProof="0">
                <a:solidFill>
                  <a:schemeClr val="bg1"/>
                </a:solidFill>
              </a:rPr>
              <a:t>Copyright © 2017 Deloitte Development LLC. All rights reserved.</a:t>
            </a:r>
          </a:p>
        </p:txBody>
      </p:sp>
      <p:sp>
        <p:nvSpPr>
          <p:cNvPr id="12" name="TextBox 11"/>
          <p:cNvSpPr txBox="1"/>
          <p:nvPr userDrawn="1"/>
        </p:nvSpPr>
        <p:spPr>
          <a:xfrm>
            <a:off x="8536783" y="6477002"/>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488" noProof="0" smtClean="0">
                <a:solidFill>
                  <a:schemeClr val="bg1"/>
                </a:solidFill>
              </a:rPr>
              <a:pPr marL="0" indent="0" algn="r">
                <a:spcBef>
                  <a:spcPts val="450"/>
                </a:spcBef>
                <a:buSzPct val="100000"/>
                <a:buFont typeface="Arial"/>
                <a:buNone/>
              </a:pPr>
              <a:t>‹#›</a:t>
            </a:fld>
            <a:endParaRPr lang="en-US" sz="488" noProof="0">
              <a:solidFill>
                <a:schemeClr val="bg1"/>
              </a:solidFill>
            </a:endParaRPr>
          </a:p>
        </p:txBody>
      </p:sp>
    </p:spTree>
    <p:extLst>
      <p:ext uri="{BB962C8B-B14F-4D97-AF65-F5344CB8AC3E}">
        <p14:creationId xmlns:p14="http://schemas.microsoft.com/office/powerpoint/2010/main" val="419409487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ey statement whi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9" y="1628776"/>
            <a:ext cx="6958012" cy="4752975"/>
          </a:xfrm>
          <a:prstGeom prst="rect">
            <a:avLst/>
          </a:prstGeom>
        </p:spPr>
        <p:txBody>
          <a:bodyPr>
            <a:noAutofit/>
          </a:bodyPr>
          <a:lstStyle>
            <a:lvl1pPr>
              <a:spcBef>
                <a:spcPts val="2700"/>
              </a:spcBef>
              <a:defRPr sz="2100">
                <a:solidFill>
                  <a:schemeClr val="tx1"/>
                </a:solidFill>
              </a:defRPr>
            </a:lvl1pPr>
            <a:lvl2pPr marL="342900" indent="-342900">
              <a:defRPr sz="2250">
                <a:solidFill>
                  <a:schemeClr val="bg2"/>
                </a:solidFill>
              </a:defRPr>
            </a:lvl2pPr>
            <a:lvl3pPr>
              <a:defRPr sz="2250">
                <a:solidFill>
                  <a:schemeClr val="bg2"/>
                </a:solidFill>
              </a:defRPr>
            </a:lvl3pPr>
            <a:lvl4pPr>
              <a:defRPr sz="2250">
                <a:solidFill>
                  <a:schemeClr val="bg2"/>
                </a:solidFill>
              </a:defRPr>
            </a:lvl4pPr>
            <a:lvl5pPr>
              <a:defRPr sz="225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25198026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76239" y="1665289"/>
            <a:ext cx="6958012" cy="4716463"/>
          </a:xfrm>
          <a:prstGeom prst="rect">
            <a:avLst/>
          </a:prstGeom>
        </p:spPr>
        <p:txBody>
          <a:bodyPr/>
          <a:lstStyle>
            <a:lvl1pPr marL="0" indent="0" algn="l">
              <a:buFontTx/>
              <a:buNone/>
              <a:tabLst>
                <a:tab pos="5047060" algn="r"/>
              </a:tabLst>
              <a:defRPr/>
            </a:lvl1pPr>
            <a:lvl2pPr marL="95250" indent="-95250">
              <a:tabLst>
                <a:tab pos="5047060" algn="r"/>
              </a:tabLst>
              <a:defRPr/>
            </a:lvl2pPr>
            <a:lvl3pPr marL="209550" indent="-95250">
              <a:tabLst>
                <a:tab pos="5047060" algn="r"/>
              </a:tabLst>
              <a:defRPr/>
            </a:lvl3pPr>
            <a:lvl4pPr marL="323850" indent="-95250">
              <a:tabLst>
                <a:tab pos="5047060" algn="r"/>
              </a:tabLst>
              <a:defRPr/>
            </a:lvl4pPr>
            <a:lvl5pPr marL="438150" indent="-95250">
              <a:tabLst>
                <a:tab pos="3771900" algn="r"/>
              </a:tabLst>
              <a:defRPr baseline="0"/>
            </a:lvl5pPr>
            <a:lvl6pPr>
              <a:tabLst>
                <a:tab pos="5047060" algn="r"/>
              </a:tabLst>
              <a:defRPr/>
            </a:lvl6pPr>
            <a:lvl7pPr>
              <a:tabLst>
                <a:tab pos="5047060" algn="r"/>
              </a:tabLst>
              <a:defRPr/>
            </a:lvl7pPr>
            <a:lvl8pPr>
              <a:tabLst>
                <a:tab pos="5047060" algn="r"/>
              </a:tabLst>
              <a:defRPr/>
            </a:lvl8pPr>
            <a:lvl9pPr>
              <a:tabLst>
                <a:tab pos="5047060"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hasCustomPrompt="1"/>
          </p:nvPr>
        </p:nvSpPr>
        <p:spPr>
          <a:xfrm>
            <a:off x="376239" y="317501"/>
            <a:ext cx="8385174" cy="698501"/>
          </a:xfrm>
          <a:prstGeom prst="rect">
            <a:avLst/>
          </a:prstGeom>
        </p:spPr>
        <p:txBody>
          <a:bodyPr vert="horz" lIns="0" tIns="0" rIns="0" bIns="0" rtlCol="0" anchor="t" anchorCtr="0">
            <a:noAutofit/>
          </a:bodyPr>
          <a:lstStyle>
            <a:lvl1pPr>
              <a:defRPr/>
            </a:lvl1pPr>
          </a:lstStyle>
          <a:p>
            <a:r>
              <a:rPr lang="en-US"/>
              <a:t>Click to add title</a:t>
            </a:r>
          </a:p>
        </p:txBody>
      </p:sp>
    </p:spTree>
    <p:extLst>
      <p:ext uri="{BB962C8B-B14F-4D97-AF65-F5344CB8AC3E}">
        <p14:creationId xmlns:p14="http://schemas.microsoft.com/office/powerpoint/2010/main" val="157633448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317501"/>
            <a:ext cx="8391525" cy="698500"/>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5" name="Picture Placeholder 9"/>
          <p:cNvSpPr>
            <a:spLocks noGrp="1"/>
          </p:cNvSpPr>
          <p:nvPr>
            <p:ph type="pic" sz="quarter" idx="15"/>
          </p:nvPr>
        </p:nvSpPr>
        <p:spPr>
          <a:xfrm>
            <a:off x="4087763" y="1701801"/>
            <a:ext cx="4680000" cy="4679950"/>
          </a:xfrm>
        </p:spPr>
        <p:txBody>
          <a:bodyPr/>
          <a:lstStyle/>
          <a:p>
            <a:r>
              <a:rPr lang="en-US" noProof="0"/>
              <a:t>Click icon to add picture</a:t>
            </a:r>
          </a:p>
        </p:txBody>
      </p:sp>
      <p:sp>
        <p:nvSpPr>
          <p:cNvPr id="6" name="Content Placeholder 3"/>
          <p:cNvSpPr>
            <a:spLocks noGrp="1"/>
          </p:cNvSpPr>
          <p:nvPr>
            <p:ph sz="quarter" idx="10"/>
          </p:nvPr>
        </p:nvSpPr>
        <p:spPr>
          <a:xfrm>
            <a:off x="376239" y="1665289"/>
            <a:ext cx="3342322" cy="4716463"/>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1842808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8500"/>
          </a:xfrm>
        </p:spPr>
        <p:txBody>
          <a:bodyPr/>
          <a:lstStyle/>
          <a:p>
            <a:r>
              <a:rPr lang="en-US" noProof="0"/>
              <a:t>Click to edit Master title style</a:t>
            </a:r>
          </a:p>
        </p:txBody>
      </p:sp>
      <p:sp>
        <p:nvSpPr>
          <p:cNvPr id="14" name="Text Placeholder 18"/>
          <p:cNvSpPr>
            <a:spLocks noGrp="1"/>
          </p:cNvSpPr>
          <p:nvPr>
            <p:ph idx="1"/>
          </p:nvPr>
        </p:nvSpPr>
        <p:spPr>
          <a:xfrm>
            <a:off x="376238" y="1665289"/>
            <a:ext cx="8374062" cy="471646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7204162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76239" y="651600"/>
            <a:ext cx="8371762"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376239" y="278170"/>
            <a:ext cx="8371762" cy="334101"/>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376238" y="1665290"/>
            <a:ext cx="8374062" cy="471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891926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76239" y="651600"/>
            <a:ext cx="8371762"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376239" y="317501"/>
            <a:ext cx="8371762" cy="334101"/>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376238" y="1700213"/>
            <a:ext cx="8374062" cy="4678986"/>
          </a:xfrm>
          <a:prstGeom prst="rect">
            <a:avLst/>
          </a:prstGeom>
        </p:spPr>
        <p:txBody>
          <a:bodyPr vert="horz" lIns="0" tIns="0" rIns="0" bIns="0" rtlCol="0">
            <a:no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626408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11" name="Straight Connector 10"/>
          <p:cNvCxnSpPr/>
          <p:nvPr userDrawn="1"/>
        </p:nvCxnSpPr>
        <p:spPr>
          <a:xfrm>
            <a:off x="1937167" y="292490"/>
            <a:ext cx="0" cy="4672265"/>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1433694" y="5407362"/>
            <a:ext cx="1013146" cy="1013146"/>
          </a:xfrm>
          <a:prstGeom prst="ellipse">
            <a:avLst/>
          </a:prstGeom>
          <a:solidFill>
            <a:srgbClr val="88AF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17"/>
          <p:cNvSpPr>
            <a:spLocks noGrp="1"/>
          </p:cNvSpPr>
          <p:nvPr>
            <p:ph type="body" sz="quarter" idx="12" hasCustomPrompt="1"/>
          </p:nvPr>
        </p:nvSpPr>
        <p:spPr>
          <a:xfrm>
            <a:off x="3122127" y="3067712"/>
            <a:ext cx="5775747" cy="1832253"/>
          </a:xfrm>
        </p:spPr>
        <p:txBody>
          <a:bodyPr anchor="ctr">
            <a:normAutofit/>
          </a:bodyPr>
          <a:lstStyle>
            <a:lvl1pPr marL="0" indent="0">
              <a:buNone/>
              <a:defRPr sz="2800" b="0">
                <a:solidFill>
                  <a:srgbClr val="204792"/>
                </a:solidFill>
              </a:defRPr>
            </a:lvl1pPr>
          </a:lstStyle>
          <a:p>
            <a:pPr lvl="0"/>
            <a:r>
              <a:rPr lang="en-US"/>
              <a:t>Click to edit section title</a:t>
            </a:r>
          </a:p>
        </p:txBody>
      </p:sp>
      <p:sp>
        <p:nvSpPr>
          <p:cNvPr id="21" name="Rectangle 20"/>
          <p:cNvSpPr/>
          <p:nvPr userDrawn="1"/>
        </p:nvSpPr>
        <p:spPr>
          <a:xfrm>
            <a:off x="-11430" y="6469284"/>
            <a:ext cx="9155430" cy="4245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F2DC139-1DB5-324A-B7C5-C91601E1DB3C}"/>
              </a:ext>
            </a:extLst>
          </p:cNvPr>
          <p:cNvCxnSpPr>
            <a:cxnSpLocks/>
          </p:cNvCxnSpPr>
          <p:nvPr userDrawn="1"/>
        </p:nvCxnSpPr>
        <p:spPr>
          <a:xfrm>
            <a:off x="2891790" y="5977890"/>
            <a:ext cx="6064408"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8034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
        <p:nvSpPr>
          <p:cNvPr id="16" name="Title Placeholder 1"/>
          <p:cNvSpPr>
            <a:spLocks noGrp="1"/>
          </p:cNvSpPr>
          <p:nvPr>
            <p:ph type="title" hasCustomPrompt="1"/>
          </p:nvPr>
        </p:nvSpPr>
        <p:spPr>
          <a:xfrm>
            <a:off x="376238" y="317501"/>
            <a:ext cx="8391525" cy="334101"/>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17" name="Chart Placeholder 3"/>
          <p:cNvSpPr>
            <a:spLocks noGrp="1"/>
          </p:cNvSpPr>
          <p:nvPr>
            <p:ph type="chart" sz="quarter" idx="15"/>
          </p:nvPr>
        </p:nvSpPr>
        <p:spPr>
          <a:xfrm>
            <a:off x="376240" y="2052001"/>
            <a:ext cx="8391524" cy="4069013"/>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376240" y="1665289"/>
            <a:ext cx="8391524" cy="392112"/>
          </a:xfrm>
        </p:spPr>
        <p:txBody>
          <a:bodyPr/>
          <a:lstStyle/>
          <a:p>
            <a:pPr lvl="0"/>
            <a:r>
              <a:rPr lang="en-US" noProof="0"/>
              <a:t>Edit Master text styles</a:t>
            </a:r>
          </a:p>
        </p:txBody>
      </p:sp>
    </p:spTree>
    <p:extLst>
      <p:ext uri="{BB962C8B-B14F-4D97-AF65-F5344CB8AC3E}">
        <p14:creationId xmlns:p14="http://schemas.microsoft.com/office/powerpoint/2010/main" val="222315394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
        <p:nvSpPr>
          <p:cNvPr id="16" name="Title Placeholder 1"/>
          <p:cNvSpPr>
            <a:spLocks noGrp="1"/>
          </p:cNvSpPr>
          <p:nvPr>
            <p:ph type="title" hasCustomPrompt="1"/>
          </p:nvPr>
        </p:nvSpPr>
        <p:spPr>
          <a:xfrm>
            <a:off x="376238" y="317501"/>
            <a:ext cx="8391525" cy="334101"/>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17" name="Chart Placeholder 3"/>
          <p:cNvSpPr>
            <a:spLocks noGrp="1"/>
          </p:cNvSpPr>
          <p:nvPr>
            <p:ph type="chart" sz="quarter" idx="15"/>
          </p:nvPr>
        </p:nvSpPr>
        <p:spPr>
          <a:xfrm>
            <a:off x="378000" y="2051999"/>
            <a:ext cx="2662162" cy="406901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376238" y="1665289"/>
            <a:ext cx="2671763"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3227388" y="2051999"/>
            <a:ext cx="2671212" cy="4069014"/>
          </a:xfrm>
          <a:prstGeom prst="rect">
            <a:avLst/>
          </a:prstGeom>
        </p:spPr>
        <p:txBody>
          <a:bodyPr/>
          <a:lstStyle/>
          <a:p>
            <a:r>
              <a:rPr lang="en-US" noProof="0"/>
              <a:t>Click icon to add chart</a:t>
            </a:r>
          </a:p>
        </p:txBody>
      </p:sp>
      <p:sp>
        <p:nvSpPr>
          <p:cNvPr id="8" name="Text Placeholder 8"/>
          <p:cNvSpPr>
            <a:spLocks noGrp="1"/>
          </p:cNvSpPr>
          <p:nvPr>
            <p:ph type="body" sz="quarter" idx="20"/>
          </p:nvPr>
        </p:nvSpPr>
        <p:spPr>
          <a:xfrm>
            <a:off x="3227389" y="1665289"/>
            <a:ext cx="2671211"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6094798" y="2051999"/>
            <a:ext cx="2672965" cy="4069014"/>
          </a:xfrm>
          <a:prstGeom prst="rect">
            <a:avLst/>
          </a:prstGeom>
        </p:spPr>
        <p:txBody>
          <a:bodyPr/>
          <a:lstStyle/>
          <a:p>
            <a:r>
              <a:rPr lang="en-US" noProof="0"/>
              <a:t>Click icon to add chart</a:t>
            </a:r>
          </a:p>
        </p:txBody>
      </p:sp>
      <p:sp>
        <p:nvSpPr>
          <p:cNvPr id="10" name="Text Placeholder 8"/>
          <p:cNvSpPr>
            <a:spLocks noGrp="1"/>
          </p:cNvSpPr>
          <p:nvPr>
            <p:ph type="body" sz="quarter" idx="22"/>
          </p:nvPr>
        </p:nvSpPr>
        <p:spPr>
          <a:xfrm>
            <a:off x="6094798" y="1659145"/>
            <a:ext cx="2672966" cy="398256"/>
          </a:xfrm>
        </p:spPr>
        <p:txBody>
          <a:bodyPr/>
          <a:lstStyle/>
          <a:p>
            <a:pPr lvl="0"/>
            <a:r>
              <a:rPr lang="en-US" noProof="0"/>
              <a:t>Edit Master text styles</a:t>
            </a:r>
          </a:p>
        </p:txBody>
      </p:sp>
    </p:spTree>
    <p:extLst>
      <p:ext uri="{BB962C8B-B14F-4D97-AF65-F5344CB8AC3E}">
        <p14:creationId xmlns:p14="http://schemas.microsoft.com/office/powerpoint/2010/main" val="60319911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376239" y="317501"/>
            <a:ext cx="8402002" cy="334101"/>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9" name="Text Placeholder 8"/>
          <p:cNvSpPr>
            <a:spLocks noGrp="1"/>
          </p:cNvSpPr>
          <p:nvPr>
            <p:ph type="body" sz="quarter" idx="13" hasCustomPrompt="1"/>
          </p:nvPr>
        </p:nvSpPr>
        <p:spPr>
          <a:xfrm>
            <a:off x="376239" y="651600"/>
            <a:ext cx="8402002"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
        <p:nvSpPr>
          <p:cNvPr id="13" name="Content Placeholder 3"/>
          <p:cNvSpPr>
            <a:spLocks noGrp="1"/>
          </p:cNvSpPr>
          <p:nvPr>
            <p:ph sz="quarter" idx="10"/>
          </p:nvPr>
        </p:nvSpPr>
        <p:spPr>
          <a:xfrm>
            <a:off x="376239" y="1665290"/>
            <a:ext cx="3979184" cy="4716461"/>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p:cNvSpPr>
            <a:spLocks noGrp="1"/>
          </p:cNvSpPr>
          <p:nvPr>
            <p:ph sz="quarter" idx="20"/>
          </p:nvPr>
        </p:nvSpPr>
        <p:spPr>
          <a:xfrm>
            <a:off x="4786155" y="1665290"/>
            <a:ext cx="3992086" cy="4716461"/>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1508034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
        <p:nvSpPr>
          <p:cNvPr id="8" name="Title Placeholder 1"/>
          <p:cNvSpPr>
            <a:spLocks noGrp="1"/>
          </p:cNvSpPr>
          <p:nvPr>
            <p:ph type="title" hasCustomPrompt="1"/>
          </p:nvPr>
        </p:nvSpPr>
        <p:spPr>
          <a:xfrm>
            <a:off x="376238" y="317500"/>
            <a:ext cx="8391525" cy="334100"/>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11" name="Content Placeholder 3"/>
          <p:cNvSpPr>
            <a:spLocks noGrp="1"/>
          </p:cNvSpPr>
          <p:nvPr>
            <p:ph sz="quarter" idx="10"/>
          </p:nvPr>
        </p:nvSpPr>
        <p:spPr>
          <a:xfrm>
            <a:off x="376238" y="1665290"/>
            <a:ext cx="3979185" cy="4716461"/>
          </a:xfrm>
          <a:prstGeom prst="rect">
            <a:avLst/>
          </a:prstGeom>
        </p:spPr>
        <p:txBody>
          <a:bodyPr>
            <a:noAutofit/>
          </a:bodyPr>
          <a:lstStyle>
            <a:lvl1pPr>
              <a:tabLst>
                <a:tab pos="3771900" algn="r"/>
              </a:tabLst>
              <a:defRPr sz="1200"/>
            </a:lvl1pPr>
            <a:lvl2pPr>
              <a:tabLst>
                <a:tab pos="3771900" algn="r"/>
              </a:tabLst>
              <a:defRPr sz="1200"/>
            </a:lvl2pPr>
            <a:lvl3pPr>
              <a:tabLst>
                <a:tab pos="3771900" algn="r"/>
              </a:tabLst>
              <a:defRPr sz="1200"/>
            </a:lvl3pPr>
            <a:lvl4pPr>
              <a:tabLst>
                <a:tab pos="3771900" algn="r"/>
              </a:tabLst>
              <a:defRPr sz="1200"/>
            </a:lvl4pPr>
            <a:lvl5pPr>
              <a:tabLst>
                <a:tab pos="3771900" algn="r"/>
              </a:tabLst>
              <a:defRPr baseline="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p:cNvSpPr>
            <a:spLocks noGrp="1"/>
          </p:cNvSpPr>
          <p:nvPr>
            <p:ph sz="quarter" idx="20"/>
          </p:nvPr>
        </p:nvSpPr>
        <p:spPr>
          <a:xfrm>
            <a:off x="4788000" y="1665290"/>
            <a:ext cx="3979763" cy="4716461"/>
          </a:xfrm>
          <a:prstGeom prst="rect">
            <a:avLst/>
          </a:prstGeom>
        </p:spPr>
        <p:txBody>
          <a:bodyPr>
            <a:noAutofit/>
          </a:bodyPr>
          <a:lstStyle>
            <a:lvl1pPr>
              <a:tabLst>
                <a:tab pos="3771900" algn="r"/>
              </a:tabLst>
              <a:defRPr sz="1200"/>
            </a:lvl1pPr>
            <a:lvl2pPr>
              <a:tabLst>
                <a:tab pos="3771900" algn="r"/>
              </a:tabLst>
              <a:defRPr sz="1200"/>
            </a:lvl2pPr>
            <a:lvl3pPr>
              <a:tabLst>
                <a:tab pos="3771900" algn="r"/>
              </a:tabLst>
              <a:defRPr sz="1200"/>
            </a:lvl3pPr>
            <a:lvl4pPr>
              <a:tabLst>
                <a:tab pos="3771900" algn="r"/>
              </a:tabLst>
              <a:defRPr sz="1200"/>
            </a:lvl4pPr>
            <a:lvl5pPr>
              <a:tabLst>
                <a:tab pos="3771900" algn="r"/>
              </a:tabLst>
              <a:defRPr baseline="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7055634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57348" name="think-cell Slide" r:id="rId4" imgW="592" imgH="591" progId="TCLayout.ActiveDocument.1">
                  <p:embed/>
                </p:oleObj>
              </mc:Choice>
              <mc:Fallback>
                <p:oleObj name="think-cell Slide" r:id="rId4" imgW="592" imgH="591" progId="TCLayout.ActiveDocument.1">
                  <p:embed/>
                  <p:pic>
                    <p:nvPicPr>
                      <p:cNvPr id="2" name="Object 1"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10" name="Content Placeholder 3"/>
          <p:cNvSpPr>
            <a:spLocks noGrp="1"/>
          </p:cNvSpPr>
          <p:nvPr>
            <p:ph sz="quarter" idx="10"/>
          </p:nvPr>
        </p:nvSpPr>
        <p:spPr>
          <a:xfrm>
            <a:off x="376239" y="1665290"/>
            <a:ext cx="4016374" cy="4455725"/>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hart Placeholder 2"/>
          <p:cNvSpPr>
            <a:spLocks noGrp="1"/>
          </p:cNvSpPr>
          <p:nvPr>
            <p:ph type="chart" sz="quarter" idx="21"/>
          </p:nvPr>
        </p:nvSpPr>
        <p:spPr>
          <a:xfrm>
            <a:off x="4755916" y="2125013"/>
            <a:ext cx="4011847" cy="3996000"/>
          </a:xfrm>
        </p:spPr>
        <p:txBody>
          <a:bodyPr/>
          <a:lstStyle/>
          <a:p>
            <a:r>
              <a:rPr lang="en-US" noProof="0"/>
              <a:t>Click icon to add chart</a:t>
            </a:r>
          </a:p>
        </p:txBody>
      </p:sp>
      <p:sp>
        <p:nvSpPr>
          <p:cNvPr id="6" name="Text Placeholder 5"/>
          <p:cNvSpPr>
            <a:spLocks noGrp="1"/>
          </p:cNvSpPr>
          <p:nvPr>
            <p:ph type="body" sz="quarter" idx="22"/>
          </p:nvPr>
        </p:nvSpPr>
        <p:spPr>
          <a:xfrm>
            <a:off x="4755917" y="1665288"/>
            <a:ext cx="4011846" cy="420687"/>
          </a:xfrm>
        </p:spPr>
        <p:txBody>
          <a:bodyPr/>
          <a:lstStyle/>
          <a:p>
            <a:pPr lvl="0"/>
            <a:r>
              <a:rPr lang="en-US" noProof="0"/>
              <a:t>Edit Master text styles</a:t>
            </a:r>
          </a:p>
        </p:txBody>
      </p:sp>
      <p:sp>
        <p:nvSpPr>
          <p:cNvPr id="11"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
        <p:nvSpPr>
          <p:cNvPr id="13" name="Title Placeholder 1"/>
          <p:cNvSpPr>
            <a:spLocks noGrp="1"/>
          </p:cNvSpPr>
          <p:nvPr>
            <p:ph type="title" hasCustomPrompt="1"/>
          </p:nvPr>
        </p:nvSpPr>
        <p:spPr>
          <a:xfrm>
            <a:off x="376238" y="317501"/>
            <a:ext cx="8391525" cy="334101"/>
          </a:xfrm>
          <a:prstGeom prst="rect">
            <a:avLst/>
          </a:prstGeom>
        </p:spPr>
        <p:txBody>
          <a:bodyPr vert="horz" lIns="0" tIns="0" rIns="0" bIns="0" rtlCol="0" anchor="t" anchorCtr="0">
            <a:noAutofit/>
          </a:bodyPr>
          <a:lstStyle>
            <a:lvl1pPr>
              <a:defRPr/>
            </a:lvl1pPr>
          </a:lstStyle>
          <a:p>
            <a:r>
              <a:rPr lang="en-US" noProof="0"/>
              <a:t>Click to add title</a:t>
            </a:r>
          </a:p>
        </p:txBody>
      </p:sp>
    </p:spTree>
    <p:extLst>
      <p:ext uri="{BB962C8B-B14F-4D97-AF65-F5344CB8AC3E}">
        <p14:creationId xmlns:p14="http://schemas.microsoft.com/office/powerpoint/2010/main" val="136026743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4668824" y="2125013"/>
            <a:ext cx="4206240" cy="3996000"/>
          </a:xfrm>
        </p:spPr>
        <p:txBody>
          <a:bodyPr/>
          <a:lstStyle/>
          <a:p>
            <a:r>
              <a:rPr lang="en-US" noProof="0"/>
              <a:t>Click icon to add chart</a:t>
            </a:r>
          </a:p>
        </p:txBody>
      </p:sp>
      <p:sp>
        <p:nvSpPr>
          <p:cNvPr id="6" name="Text Placeholder 5"/>
          <p:cNvSpPr>
            <a:spLocks noGrp="1"/>
          </p:cNvSpPr>
          <p:nvPr>
            <p:ph type="body" sz="quarter" idx="22"/>
          </p:nvPr>
        </p:nvSpPr>
        <p:spPr>
          <a:xfrm>
            <a:off x="4755917" y="1665288"/>
            <a:ext cx="4011847" cy="420687"/>
          </a:xfrm>
        </p:spPr>
        <p:txBody>
          <a:bodyPr/>
          <a:lstStyle/>
          <a:p>
            <a:pPr lvl="0"/>
            <a:r>
              <a:rPr lang="en-US" noProof="0"/>
              <a:t>Edit Master text styles</a:t>
            </a:r>
          </a:p>
        </p:txBody>
      </p:sp>
      <p:sp>
        <p:nvSpPr>
          <p:cNvPr id="11"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
        <p:nvSpPr>
          <p:cNvPr id="13" name="Title Placeholder 1"/>
          <p:cNvSpPr>
            <a:spLocks noGrp="1"/>
          </p:cNvSpPr>
          <p:nvPr>
            <p:ph type="title" hasCustomPrompt="1"/>
          </p:nvPr>
        </p:nvSpPr>
        <p:spPr>
          <a:xfrm>
            <a:off x="376238" y="317501"/>
            <a:ext cx="8391525" cy="334101"/>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9" name="Chart Placeholder 2"/>
          <p:cNvSpPr>
            <a:spLocks noGrp="1"/>
          </p:cNvSpPr>
          <p:nvPr>
            <p:ph type="chart" sz="quarter" idx="24"/>
          </p:nvPr>
        </p:nvSpPr>
        <p:spPr>
          <a:xfrm>
            <a:off x="265735" y="2125013"/>
            <a:ext cx="4206240" cy="3996000"/>
          </a:xfrm>
        </p:spPr>
        <p:txBody>
          <a:bodyPr/>
          <a:lstStyle/>
          <a:p>
            <a:r>
              <a:rPr lang="en-US" noProof="0"/>
              <a:t>Click icon to add chart</a:t>
            </a:r>
          </a:p>
        </p:txBody>
      </p:sp>
      <p:sp>
        <p:nvSpPr>
          <p:cNvPr id="12" name="Text Placeholder 5"/>
          <p:cNvSpPr>
            <a:spLocks noGrp="1"/>
          </p:cNvSpPr>
          <p:nvPr>
            <p:ph type="body" sz="quarter" idx="25"/>
          </p:nvPr>
        </p:nvSpPr>
        <p:spPr>
          <a:xfrm>
            <a:off x="376237" y="1665288"/>
            <a:ext cx="4004298" cy="420687"/>
          </a:xfrm>
        </p:spPr>
        <p:txBody>
          <a:bodyPr/>
          <a:lstStyle/>
          <a:p>
            <a:pPr lvl="0"/>
            <a:r>
              <a:rPr lang="en-US" noProof="0"/>
              <a:t>Edit Master text styles</a:t>
            </a:r>
          </a:p>
        </p:txBody>
      </p:sp>
    </p:spTree>
    <p:extLst>
      <p:ext uri="{BB962C8B-B14F-4D97-AF65-F5344CB8AC3E}">
        <p14:creationId xmlns:p14="http://schemas.microsoft.com/office/powerpoint/2010/main" val="217622384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40" y="317501"/>
            <a:ext cx="8391524" cy="334101"/>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6" name="Content Placeholder 3"/>
          <p:cNvSpPr>
            <a:spLocks noGrp="1"/>
          </p:cNvSpPr>
          <p:nvPr>
            <p:ph sz="quarter" idx="10"/>
          </p:nvPr>
        </p:nvSpPr>
        <p:spPr>
          <a:xfrm>
            <a:off x="376238" y="1665289"/>
            <a:ext cx="3323893" cy="4716463"/>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p:cNvSpPr>
            <a:spLocks noGrp="1"/>
          </p:cNvSpPr>
          <p:nvPr>
            <p:ph sz="quarter" idx="16"/>
          </p:nvPr>
        </p:nvSpPr>
        <p:spPr>
          <a:xfrm>
            <a:off x="4087762" y="1700215"/>
            <a:ext cx="4680000" cy="4681537"/>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Tree>
    <p:extLst>
      <p:ext uri="{BB962C8B-B14F-4D97-AF65-F5344CB8AC3E}">
        <p14:creationId xmlns:p14="http://schemas.microsoft.com/office/powerpoint/2010/main" val="8432457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317500"/>
            <a:ext cx="8391525" cy="334100"/>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6" name="Content Placeholder 3"/>
          <p:cNvSpPr>
            <a:spLocks noGrp="1"/>
          </p:cNvSpPr>
          <p:nvPr>
            <p:ph sz="quarter" idx="10"/>
          </p:nvPr>
        </p:nvSpPr>
        <p:spPr>
          <a:xfrm>
            <a:off x="5683412" y="1658680"/>
            <a:ext cx="3084351" cy="4723072"/>
          </a:xfrm>
          <a:prstGeom prst="rect">
            <a:avLst/>
          </a:prstGeom>
        </p:spPr>
        <p:txBody>
          <a:bodyPr>
            <a:noAutofit/>
          </a:bodyPr>
          <a:lstStyle>
            <a:lvl1pPr>
              <a:tabLst>
                <a:tab pos="3771900" algn="r"/>
              </a:tabLst>
              <a:defRPr sz="1800">
                <a:solidFill>
                  <a:schemeClr val="accent3"/>
                </a:solidFill>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US" noProof="0"/>
              <a:t>Edit Master text styles</a:t>
            </a:r>
          </a:p>
        </p:txBody>
      </p:sp>
      <p:sp>
        <p:nvSpPr>
          <p:cNvPr id="8" name="Content Placeholder 3"/>
          <p:cNvSpPr>
            <a:spLocks noGrp="1"/>
          </p:cNvSpPr>
          <p:nvPr>
            <p:ph sz="quarter" idx="16"/>
          </p:nvPr>
        </p:nvSpPr>
        <p:spPr>
          <a:xfrm>
            <a:off x="376238" y="1665288"/>
            <a:ext cx="4879761" cy="4716462"/>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3" hasCustomPrompt="1"/>
          </p:nvPr>
        </p:nvSpPr>
        <p:spPr>
          <a:xfrm>
            <a:off x="376240" y="651600"/>
            <a:ext cx="8391524"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Tree>
    <p:extLst>
      <p:ext uri="{BB962C8B-B14F-4D97-AF65-F5344CB8AC3E}">
        <p14:creationId xmlns:p14="http://schemas.microsoft.com/office/powerpoint/2010/main" val="194245208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334100"/>
          </a:xfrm>
        </p:spPr>
        <p:txBody>
          <a:bodyPr/>
          <a:lstStyle/>
          <a:p>
            <a:r>
              <a:rPr lang="en-US" noProof="0"/>
              <a:t>Click to edit Master title style</a:t>
            </a:r>
          </a:p>
        </p:txBody>
      </p:sp>
      <p:sp>
        <p:nvSpPr>
          <p:cNvPr id="4" name="Picture Placeholder 6"/>
          <p:cNvSpPr>
            <a:spLocks noGrp="1"/>
          </p:cNvSpPr>
          <p:nvPr>
            <p:ph type="pic" sz="quarter" idx="13"/>
          </p:nvPr>
        </p:nvSpPr>
        <p:spPr>
          <a:xfrm>
            <a:off x="376237" y="1700213"/>
            <a:ext cx="2029968" cy="1260000"/>
          </a:xfrm>
        </p:spPr>
        <p:txBody>
          <a:bodyPr lIns="0" tIns="0" rIns="0" bIns="0">
            <a:noAutofit/>
          </a:bodyPr>
          <a:lstStyle/>
          <a:p>
            <a:r>
              <a:rPr lang="en-US" noProof="0"/>
              <a:t>Click icon to add picture</a:t>
            </a:r>
          </a:p>
        </p:txBody>
      </p:sp>
      <p:sp>
        <p:nvSpPr>
          <p:cNvPr id="5" name="Picture Placeholder 6"/>
          <p:cNvSpPr>
            <a:spLocks noGrp="1"/>
          </p:cNvSpPr>
          <p:nvPr>
            <p:ph type="pic" sz="quarter" idx="14"/>
          </p:nvPr>
        </p:nvSpPr>
        <p:spPr>
          <a:xfrm>
            <a:off x="2495412" y="1700213"/>
            <a:ext cx="2029968" cy="1260000"/>
          </a:xfrm>
        </p:spPr>
        <p:txBody>
          <a:bodyPr lIns="0" tIns="0" rIns="0" bIns="0">
            <a:noAutofit/>
          </a:bodyPr>
          <a:lstStyle/>
          <a:p>
            <a:r>
              <a:rPr lang="en-US" noProof="0"/>
              <a:t>Click icon to add picture</a:t>
            </a:r>
          </a:p>
        </p:txBody>
      </p:sp>
      <p:sp>
        <p:nvSpPr>
          <p:cNvPr id="6" name="Picture Placeholder 6"/>
          <p:cNvSpPr>
            <a:spLocks noGrp="1"/>
          </p:cNvSpPr>
          <p:nvPr>
            <p:ph type="pic" sz="quarter" idx="15"/>
          </p:nvPr>
        </p:nvSpPr>
        <p:spPr>
          <a:xfrm>
            <a:off x="4614587" y="1700213"/>
            <a:ext cx="2029968" cy="1260000"/>
          </a:xfrm>
        </p:spPr>
        <p:txBody>
          <a:bodyPr lIns="0" tIns="0" rIns="0" bIns="0">
            <a:noAutofit/>
          </a:bodyPr>
          <a:lstStyle/>
          <a:p>
            <a:r>
              <a:rPr lang="en-US" noProof="0"/>
              <a:t>Click icon to add picture</a:t>
            </a:r>
          </a:p>
        </p:txBody>
      </p:sp>
      <p:sp>
        <p:nvSpPr>
          <p:cNvPr id="7" name="Picture Placeholder 6"/>
          <p:cNvSpPr>
            <a:spLocks noGrp="1"/>
          </p:cNvSpPr>
          <p:nvPr>
            <p:ph type="pic" sz="quarter" idx="16"/>
          </p:nvPr>
        </p:nvSpPr>
        <p:spPr>
          <a:xfrm>
            <a:off x="6733763" y="1700213"/>
            <a:ext cx="2029968" cy="1260000"/>
          </a:xfrm>
        </p:spPr>
        <p:txBody>
          <a:bodyPr lIns="0" tIns="0" rIns="0" bIns="0">
            <a:noAutofit/>
          </a:bodyPr>
          <a:lstStyle/>
          <a:p>
            <a:r>
              <a:rPr lang="en-US" noProof="0"/>
              <a:t>Click icon to add picture</a:t>
            </a:r>
          </a:p>
        </p:txBody>
      </p:sp>
      <p:sp>
        <p:nvSpPr>
          <p:cNvPr id="9" name="Text Placeholder 8"/>
          <p:cNvSpPr>
            <a:spLocks noGrp="1"/>
          </p:cNvSpPr>
          <p:nvPr>
            <p:ph type="body" sz="quarter" idx="17"/>
          </p:nvPr>
        </p:nvSpPr>
        <p:spPr>
          <a:xfrm>
            <a:off x="376237" y="3108509"/>
            <a:ext cx="2029968" cy="3264408"/>
          </a:xfrm>
        </p:spPr>
        <p:txBody>
          <a:bodyPr/>
          <a:lstStyle>
            <a:lvl1pPr marL="0" indent="0" algn="l" rtl="0" eaLnBrk="1" latinLnBrk="0" hangingPunct="1">
              <a:spcBef>
                <a:spcPts val="0"/>
              </a:spcBef>
              <a:spcAft>
                <a:spcPts val="750"/>
              </a:spcAft>
              <a:buSzPct val="100000"/>
              <a:buFontTx/>
              <a:buNone/>
              <a:tabLst>
                <a:tab pos="3771900" algn="r"/>
              </a:tabLst>
              <a:defRPr lang="en-US" sz="900" b="0" kern="1200" noProof="0" dirty="0" smtClean="0">
                <a:solidFill>
                  <a:schemeClr val="tx1"/>
                </a:solidFill>
                <a:latin typeface="+mn-lt"/>
                <a:ea typeface="+mn-ea"/>
                <a:cs typeface="+mn-cs"/>
              </a:defRPr>
            </a:lvl1pPr>
            <a:lvl2pPr marL="95250" indent="-95250" algn="l" rtl="0" eaLnBrk="1" latinLnBrk="0" hangingPunct="1">
              <a:spcBef>
                <a:spcPts val="0"/>
              </a:spcBef>
              <a:spcAft>
                <a:spcPts val="750"/>
              </a:spcAft>
              <a:buClrTx/>
              <a:buSzPct val="100000"/>
              <a:buFont typeface="Arial" panose="020B0604020202020204" pitchFamily="34" charset="0"/>
              <a:buChar char="•"/>
              <a:tabLst>
                <a:tab pos="3771900" algn="r"/>
              </a:tabLst>
              <a:defRPr lang="en-US" sz="900" b="0" kern="1200" noProof="0" dirty="0" smtClean="0">
                <a:solidFill>
                  <a:schemeClr val="tx1"/>
                </a:solidFill>
                <a:latin typeface="+mn-lt"/>
                <a:ea typeface="+mn-ea"/>
                <a:cs typeface="+mn-cs"/>
              </a:defRPr>
            </a:lvl2pPr>
            <a:lvl3pPr marL="209550" indent="-95250" algn="l" rtl="0" eaLnBrk="1" latinLnBrk="0" hangingPunct="1">
              <a:spcBef>
                <a:spcPts val="0"/>
              </a:spcBef>
              <a:spcAft>
                <a:spcPts val="750"/>
              </a:spcAft>
              <a:buClrTx/>
              <a:buSzPct val="100000"/>
              <a:buFont typeface="Arial" panose="020B0604020202020204" pitchFamily="34" charset="0"/>
              <a:buChar char="−"/>
              <a:tabLst>
                <a:tab pos="3771900" algn="r"/>
              </a:tabLst>
              <a:defRPr lang="en-US" sz="900" b="0" kern="1200" noProof="0" dirty="0" smtClean="0">
                <a:solidFill>
                  <a:schemeClr val="tx1"/>
                </a:solidFill>
                <a:latin typeface="+mn-lt"/>
                <a:ea typeface="+mn-ea"/>
                <a:cs typeface="+mn-cs"/>
              </a:defRPr>
            </a:lvl3pPr>
            <a:lvl4pPr marL="323850" indent="-95250" algn="l" rtl="0" eaLnBrk="1" latinLnBrk="0" hangingPunct="1">
              <a:spcBef>
                <a:spcPts val="0"/>
              </a:spcBef>
              <a:spcAft>
                <a:spcPts val="750"/>
              </a:spcAft>
              <a:buClrTx/>
              <a:buSzPct val="100000"/>
              <a:buFont typeface="Arial" panose="020B0604020202020204" pitchFamily="34" charset="0"/>
              <a:buChar char="◦"/>
              <a:tabLst>
                <a:tab pos="3771900" algn="r"/>
              </a:tabLst>
              <a:defRPr lang="en-US" sz="900" b="0" kern="1200" noProof="0" dirty="0" smtClean="0">
                <a:solidFill>
                  <a:schemeClr val="tx1"/>
                </a:solidFill>
                <a:latin typeface="+mn-lt"/>
                <a:ea typeface="+mn-ea"/>
                <a:cs typeface="+mn-cs"/>
              </a:defRPr>
            </a:lvl4pPr>
            <a:lvl5pPr marL="438150" indent="-95250" algn="l" rtl="0" eaLnBrk="1" latinLnBrk="0" hangingPunct="1">
              <a:spcBef>
                <a:spcPts val="0"/>
              </a:spcBef>
              <a:spcAft>
                <a:spcPts val="750"/>
              </a:spcAft>
              <a:buClrTx/>
              <a:buSzPct val="100000"/>
              <a:buFont typeface="Arial" panose="020B0604020202020204" pitchFamily="34" charset="0"/>
              <a:buChar char="−"/>
              <a:tabLst>
                <a:tab pos="3771900" algn="r"/>
              </a:tabLst>
              <a:defRPr lang="en-US" sz="900" b="0" kern="1200" noProof="0" dirty="0">
                <a:solidFill>
                  <a:schemeClr val="tx1"/>
                </a:solidFill>
                <a:latin typeface="+mn-lt"/>
                <a:ea typeface="+mn-ea"/>
                <a:cs typeface="+mn-cs"/>
              </a:defRPr>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8"/>
          </p:nvPr>
        </p:nvSpPr>
        <p:spPr>
          <a:xfrm>
            <a:off x="4621995" y="3108509"/>
            <a:ext cx="2029968" cy="3264408"/>
          </a:xfrm>
        </p:spPr>
        <p:txBody>
          <a:bodyPr vert="horz" lIns="0" tIns="0" rIns="0" bIns="0" rtlCol="0">
            <a:noAutofit/>
          </a:bodyPr>
          <a:lstStyle>
            <a:lvl1pPr>
              <a:defRPr lang="en-US" noProof="0" smtClean="0"/>
            </a:lvl1pPr>
            <a:lvl2pPr>
              <a:defRPr lang="en-US" noProof="0" smtClean="0"/>
            </a:lvl2pPr>
            <a:lvl3pPr>
              <a:defRPr lang="en-US" b="0" noProof="0" smtClean="0"/>
            </a:lvl3pPr>
            <a:lvl4pPr>
              <a:defRPr lang="en-US" b="0" noProof="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11" name="Text Placeholder 8"/>
          <p:cNvSpPr>
            <a:spLocks noGrp="1"/>
          </p:cNvSpPr>
          <p:nvPr>
            <p:ph type="body" sz="quarter" idx="19"/>
          </p:nvPr>
        </p:nvSpPr>
        <p:spPr>
          <a:xfrm>
            <a:off x="2499116" y="3108509"/>
            <a:ext cx="2029968" cy="3264408"/>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12" name="Text Placeholder 8"/>
          <p:cNvSpPr>
            <a:spLocks noGrp="1"/>
          </p:cNvSpPr>
          <p:nvPr>
            <p:ph type="body" sz="quarter" idx="20"/>
          </p:nvPr>
        </p:nvSpPr>
        <p:spPr>
          <a:xfrm>
            <a:off x="6744875" y="3108509"/>
            <a:ext cx="2029968" cy="3264408"/>
          </a:xfrm>
        </p:spPr>
        <p:txBody>
          <a:bodyPr vert="horz" lIns="0" tIns="0" rIns="0" bIns="0" rtlCol="0">
            <a:noAutofit/>
          </a:bodyPr>
          <a:lstStyle>
            <a:lvl1pPr>
              <a:defRPr lang="en-US" noProof="0" smtClean="0"/>
            </a:lvl1pPr>
            <a:lvl2pPr>
              <a:defRPr lang="en-US" noProof="0" smtClean="0"/>
            </a:lvl2pPr>
            <a:lvl3pPr>
              <a:defRPr lang="en-US" b="0" noProof="0" smtClean="0"/>
            </a:lvl3pPr>
            <a:lvl4pPr>
              <a:defRPr lang="en-US" b="0" noProof="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13" name="Text Placeholder 8"/>
          <p:cNvSpPr>
            <a:spLocks noGrp="1"/>
          </p:cNvSpPr>
          <p:nvPr>
            <p:ph type="body" sz="quarter" idx="21" hasCustomPrompt="1"/>
          </p:nvPr>
        </p:nvSpPr>
        <p:spPr>
          <a:xfrm>
            <a:off x="376238" y="651600"/>
            <a:ext cx="8391526" cy="757255"/>
          </a:xfrm>
          <a:prstGeom prst="rect">
            <a:avLst/>
          </a:prstGeom>
        </p:spPr>
        <p:txBody>
          <a:bodyPr lIns="0" tIns="0" rIns="0" bIns="0">
            <a:noAutofit/>
          </a:bodyPr>
          <a:lstStyle>
            <a:lvl1pPr marL="0" indent="0">
              <a:buNone/>
              <a:defRPr sz="12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90817263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334100"/>
          </a:xfrm>
        </p:spPr>
        <p:txBody>
          <a:bodyPr/>
          <a:lstStyle/>
          <a:p>
            <a:r>
              <a:rPr lang="en-US" noProof="0"/>
              <a:t>Click to edit Master title style</a:t>
            </a:r>
          </a:p>
        </p:txBody>
      </p:sp>
      <p:sp>
        <p:nvSpPr>
          <p:cNvPr id="4" name="Rectangle 3"/>
          <p:cNvSpPr/>
          <p:nvPr userDrawn="1"/>
        </p:nvSpPr>
        <p:spPr>
          <a:xfrm>
            <a:off x="378000" y="1707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25" noProof="0">
              <a:solidFill>
                <a:schemeClr val="bg1"/>
              </a:solidFill>
            </a:endParaRPr>
          </a:p>
        </p:txBody>
      </p:sp>
      <p:sp>
        <p:nvSpPr>
          <p:cNvPr id="5" name="Rectangle 4"/>
          <p:cNvSpPr/>
          <p:nvPr userDrawn="1"/>
        </p:nvSpPr>
        <p:spPr>
          <a:xfrm>
            <a:off x="4668064" y="1700213"/>
            <a:ext cx="4106300"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25" noProof="0">
              <a:solidFill>
                <a:schemeClr val="bg1"/>
              </a:solidFill>
            </a:endParaRPr>
          </a:p>
        </p:txBody>
      </p:sp>
      <p:sp>
        <p:nvSpPr>
          <p:cNvPr id="6" name="Rectangle 5"/>
          <p:cNvSpPr/>
          <p:nvPr userDrawn="1"/>
        </p:nvSpPr>
        <p:spPr>
          <a:xfrm>
            <a:off x="378000" y="4065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25" noProof="0">
              <a:solidFill>
                <a:schemeClr val="bg1"/>
              </a:solidFill>
            </a:endParaRPr>
          </a:p>
        </p:txBody>
      </p:sp>
      <p:sp>
        <p:nvSpPr>
          <p:cNvPr id="7" name="Rectangle 6"/>
          <p:cNvSpPr/>
          <p:nvPr userDrawn="1"/>
        </p:nvSpPr>
        <p:spPr>
          <a:xfrm>
            <a:off x="4668064" y="4065173"/>
            <a:ext cx="41063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25" noProof="0">
              <a:solidFill>
                <a:schemeClr val="bg1"/>
              </a:solidFill>
            </a:endParaRPr>
          </a:p>
        </p:txBody>
      </p:sp>
      <p:sp>
        <p:nvSpPr>
          <p:cNvPr id="8" name="Picture Placeholder 11"/>
          <p:cNvSpPr>
            <a:spLocks noGrp="1"/>
          </p:cNvSpPr>
          <p:nvPr>
            <p:ph type="pic" sz="quarter" idx="25"/>
          </p:nvPr>
        </p:nvSpPr>
        <p:spPr>
          <a:xfrm>
            <a:off x="378000" y="1880213"/>
            <a:ext cx="1476000" cy="1476000"/>
          </a:xfrm>
        </p:spPr>
        <p:txBody>
          <a:bodyPr/>
          <a:lstStyle>
            <a:lvl1pPr algn="ctr">
              <a:defRPr/>
            </a:lvl1pPr>
          </a:lstStyle>
          <a:p>
            <a:r>
              <a:rPr lang="en-US" noProof="0"/>
              <a:t>Click icon to add picture</a:t>
            </a:r>
          </a:p>
        </p:txBody>
      </p:sp>
      <p:sp>
        <p:nvSpPr>
          <p:cNvPr id="9" name="Picture Placeholder 11"/>
          <p:cNvSpPr>
            <a:spLocks noGrp="1"/>
          </p:cNvSpPr>
          <p:nvPr>
            <p:ph type="pic" sz="quarter" idx="27"/>
          </p:nvPr>
        </p:nvSpPr>
        <p:spPr>
          <a:xfrm>
            <a:off x="4668064" y="1880213"/>
            <a:ext cx="1476000" cy="1476000"/>
          </a:xfrm>
        </p:spPr>
        <p:txBody>
          <a:bodyPr/>
          <a:lstStyle>
            <a:lvl1pPr algn="ctr">
              <a:defRPr/>
            </a:lvl1pPr>
          </a:lstStyle>
          <a:p>
            <a:r>
              <a:rPr lang="en-US" noProof="0"/>
              <a:t>Click icon to add picture</a:t>
            </a:r>
          </a:p>
        </p:txBody>
      </p:sp>
      <p:sp>
        <p:nvSpPr>
          <p:cNvPr id="10" name="Picture Placeholder 11"/>
          <p:cNvSpPr>
            <a:spLocks noGrp="1"/>
          </p:cNvSpPr>
          <p:nvPr>
            <p:ph type="pic" sz="quarter" idx="29"/>
          </p:nvPr>
        </p:nvSpPr>
        <p:spPr>
          <a:xfrm>
            <a:off x="378000" y="4256213"/>
            <a:ext cx="1476000" cy="1476000"/>
          </a:xfrm>
        </p:spPr>
        <p:txBody>
          <a:bodyPr/>
          <a:lstStyle>
            <a:lvl1pPr algn="ctr">
              <a:defRPr/>
            </a:lvl1pPr>
          </a:lstStyle>
          <a:p>
            <a:r>
              <a:rPr lang="en-US" noProof="0"/>
              <a:t>Click icon to add picture</a:t>
            </a:r>
          </a:p>
        </p:txBody>
      </p:sp>
      <p:sp>
        <p:nvSpPr>
          <p:cNvPr id="11" name="Picture Placeholder 11"/>
          <p:cNvSpPr>
            <a:spLocks noGrp="1"/>
          </p:cNvSpPr>
          <p:nvPr>
            <p:ph type="pic" sz="quarter" idx="31"/>
          </p:nvPr>
        </p:nvSpPr>
        <p:spPr>
          <a:xfrm>
            <a:off x="4668064" y="4256213"/>
            <a:ext cx="1476000" cy="1476000"/>
          </a:xfrm>
        </p:spPr>
        <p:txBody>
          <a:bodyPr/>
          <a:lstStyle>
            <a:lvl1pPr algn="ctr">
              <a:defRPr/>
            </a:lvl1pPr>
          </a:lstStyle>
          <a:p>
            <a:r>
              <a:rPr lang="en-US" noProof="0"/>
              <a:t>Click icon to add picture</a:t>
            </a:r>
          </a:p>
        </p:txBody>
      </p:sp>
      <p:sp>
        <p:nvSpPr>
          <p:cNvPr id="13" name="Text Placeholder 12"/>
          <p:cNvSpPr>
            <a:spLocks noGrp="1"/>
          </p:cNvSpPr>
          <p:nvPr>
            <p:ph type="body" sz="quarter" idx="32"/>
          </p:nvPr>
        </p:nvSpPr>
        <p:spPr>
          <a:xfrm>
            <a:off x="2012612" y="1880213"/>
            <a:ext cx="2466000" cy="1944000"/>
          </a:xfrm>
        </p:spPr>
        <p:txBody>
          <a:bodyPr vert="horz" lIns="0" tIns="0" rIns="0" bIns="0" rtlCol="0">
            <a:noAutofit/>
          </a:bodyPr>
          <a:lstStyle>
            <a:lvl1pPr marL="0" indent="0" algn="l">
              <a:spcAft>
                <a:spcPts val="0"/>
              </a:spcAft>
              <a:buFontTx/>
              <a:buNone/>
              <a:defRPr lang="en-US" noProof="0" dirty="0" smtClean="0"/>
            </a:lvl1pPr>
            <a:lvl2pPr marL="95250" indent="-95250" algn="l">
              <a:spcAft>
                <a:spcPts val="0"/>
              </a:spcAft>
              <a:buClrTx/>
              <a:buSzPct val="100000"/>
              <a:buFont typeface="Arial" panose="020B0604020202020204" pitchFamily="34" charset="0"/>
              <a:buChar char="•"/>
              <a:defRPr lang="en-US" noProof="0" dirty="0" smtClean="0"/>
            </a:lvl2pPr>
          </a:lstStyle>
          <a:p>
            <a:pPr lvl="0">
              <a:buFontTx/>
              <a:tabLst>
                <a:tab pos="3771900" algn="r"/>
              </a:tabLst>
            </a:pPr>
            <a:r>
              <a:rPr lang="en-US" noProof="0"/>
              <a:t>Edit Master text styles</a:t>
            </a:r>
          </a:p>
          <a:p>
            <a:pPr lvl="1">
              <a:buFontTx/>
              <a:tabLst>
                <a:tab pos="3771900" algn="r"/>
              </a:tabLst>
            </a:pPr>
            <a:r>
              <a:rPr lang="en-US" noProof="0"/>
              <a:t>Second level</a:t>
            </a:r>
          </a:p>
        </p:txBody>
      </p:sp>
      <p:sp>
        <p:nvSpPr>
          <p:cNvPr id="14" name="Text Placeholder 12"/>
          <p:cNvSpPr>
            <a:spLocks noGrp="1"/>
          </p:cNvSpPr>
          <p:nvPr>
            <p:ph type="body" sz="quarter" idx="33"/>
          </p:nvPr>
        </p:nvSpPr>
        <p:spPr>
          <a:xfrm>
            <a:off x="6297420" y="1880213"/>
            <a:ext cx="2468880" cy="1944000"/>
          </a:xfrm>
        </p:spPr>
        <p:txBody>
          <a:bodyPr vert="horz" lIns="0" tIns="0" rIns="0" bIns="0" rtlCol="0">
            <a:noAutofit/>
          </a:bodyPr>
          <a:lstStyle>
            <a:lvl1pPr algn="l" defTabSz="685800" rtl="0" eaLnBrk="1" latinLnBrk="0" hangingPunct="1">
              <a:spcBef>
                <a:spcPts val="0"/>
              </a:spcBef>
              <a:spcAft>
                <a:spcPts val="0"/>
              </a:spcAft>
              <a:buSzPct val="100000"/>
              <a:tabLst>
                <a:tab pos="3771900" algn="r"/>
              </a:tabLst>
              <a:defRPr lang="en-US" sz="900" b="0" kern="1200" noProof="0" dirty="0" smtClean="0">
                <a:solidFill>
                  <a:schemeClr val="tx1"/>
                </a:solidFill>
                <a:latin typeface="+mn-lt"/>
                <a:ea typeface="+mn-ea"/>
                <a:cs typeface="+mn-cs"/>
              </a:defRPr>
            </a:lvl1pPr>
            <a:lvl2pPr algn="l" defTabSz="685800" rtl="0" eaLnBrk="1" latinLnBrk="0" hangingPunct="1">
              <a:spcBef>
                <a:spcPts val="0"/>
              </a:spcBef>
              <a:spcAft>
                <a:spcPts val="0"/>
              </a:spcAft>
              <a:buSzPct val="100000"/>
              <a:tabLst>
                <a:tab pos="3771900" algn="r"/>
              </a:tabLst>
              <a:defRPr lang="en-US" sz="900" b="0" kern="1200" noProof="0" dirty="0" smtClean="0">
                <a:solidFill>
                  <a:schemeClr val="tx1"/>
                </a:solidFill>
                <a:latin typeface="+mn-lt"/>
                <a:ea typeface="+mn-ea"/>
                <a:cs typeface="+mn-cs"/>
              </a:defRPr>
            </a:lvl2pPr>
          </a:lstStyle>
          <a:p>
            <a:pPr lvl="0">
              <a:buFontTx/>
              <a:tabLst>
                <a:tab pos="3771900" algn="r"/>
              </a:tabLst>
            </a:pPr>
            <a:r>
              <a:rPr lang="en-US" noProof="0"/>
              <a:t>Edit Master text styles</a:t>
            </a:r>
          </a:p>
          <a:p>
            <a:pPr lvl="1">
              <a:buFontTx/>
              <a:tabLst>
                <a:tab pos="3771900" algn="r"/>
              </a:tabLst>
            </a:pPr>
            <a:r>
              <a:rPr lang="en-US" noProof="0"/>
              <a:t>Second level</a:t>
            </a:r>
          </a:p>
        </p:txBody>
      </p:sp>
      <p:sp>
        <p:nvSpPr>
          <p:cNvPr id="15" name="Text Placeholder 12"/>
          <p:cNvSpPr>
            <a:spLocks noGrp="1"/>
          </p:cNvSpPr>
          <p:nvPr>
            <p:ph type="body" sz="quarter" idx="34"/>
          </p:nvPr>
        </p:nvSpPr>
        <p:spPr>
          <a:xfrm>
            <a:off x="2012612" y="4256213"/>
            <a:ext cx="2466000" cy="1944000"/>
          </a:xfrm>
        </p:spPr>
        <p:txBody>
          <a:bodyPr vert="horz" lIns="0" tIns="0" rIns="0" bIns="0" rtlCol="0">
            <a:noAutofit/>
          </a:bodyPr>
          <a:lstStyle>
            <a:lvl1pPr algn="l" defTabSz="685800" rtl="0" eaLnBrk="1" latinLnBrk="0" hangingPunct="1">
              <a:spcBef>
                <a:spcPts val="0"/>
              </a:spcBef>
              <a:spcAft>
                <a:spcPts val="0"/>
              </a:spcAft>
              <a:buSzPct val="100000"/>
              <a:tabLst>
                <a:tab pos="3771900" algn="r"/>
              </a:tabLst>
              <a:defRPr lang="en-US" sz="900" b="0" kern="1200" noProof="0" dirty="0" smtClean="0">
                <a:solidFill>
                  <a:schemeClr val="tx1"/>
                </a:solidFill>
                <a:latin typeface="+mn-lt"/>
                <a:ea typeface="+mn-ea"/>
                <a:cs typeface="+mn-cs"/>
              </a:defRPr>
            </a:lvl1pPr>
            <a:lvl2pPr algn="l" defTabSz="685800" rtl="0" eaLnBrk="1" latinLnBrk="0" hangingPunct="1">
              <a:spcBef>
                <a:spcPts val="0"/>
              </a:spcBef>
              <a:spcAft>
                <a:spcPts val="0"/>
              </a:spcAft>
              <a:buSzPct val="100000"/>
              <a:tabLst>
                <a:tab pos="3771900" algn="r"/>
              </a:tabLst>
              <a:defRPr lang="en-US" sz="900" b="0" kern="1200" noProof="0" dirty="0" smtClean="0">
                <a:solidFill>
                  <a:schemeClr val="tx1"/>
                </a:solidFill>
                <a:latin typeface="+mn-lt"/>
                <a:ea typeface="+mn-ea"/>
                <a:cs typeface="+mn-cs"/>
              </a:defRPr>
            </a:lvl2pPr>
          </a:lstStyle>
          <a:p>
            <a:pPr lvl="0">
              <a:buFontTx/>
              <a:tabLst>
                <a:tab pos="3771900" algn="r"/>
              </a:tabLst>
            </a:pPr>
            <a:r>
              <a:rPr lang="en-US" noProof="0"/>
              <a:t>Edit Master text styles</a:t>
            </a:r>
          </a:p>
          <a:p>
            <a:pPr lvl="1">
              <a:buFontTx/>
              <a:tabLst>
                <a:tab pos="3771900" algn="r"/>
              </a:tabLst>
            </a:pPr>
            <a:r>
              <a:rPr lang="en-US" noProof="0"/>
              <a:t>Second level</a:t>
            </a:r>
          </a:p>
        </p:txBody>
      </p:sp>
      <p:sp>
        <p:nvSpPr>
          <p:cNvPr id="16" name="Text Placeholder 12"/>
          <p:cNvSpPr>
            <a:spLocks noGrp="1"/>
          </p:cNvSpPr>
          <p:nvPr>
            <p:ph type="body" sz="quarter" idx="35"/>
          </p:nvPr>
        </p:nvSpPr>
        <p:spPr>
          <a:xfrm>
            <a:off x="6297420" y="4256213"/>
            <a:ext cx="2468880" cy="1944000"/>
          </a:xfrm>
        </p:spPr>
        <p:txBody>
          <a:bodyPr vert="horz" lIns="0" tIns="0" rIns="0" bIns="0" rtlCol="0">
            <a:noAutofit/>
          </a:bodyPr>
          <a:lstStyle>
            <a:lvl1pPr algn="l" defTabSz="685800" rtl="0" eaLnBrk="1" latinLnBrk="0" hangingPunct="1">
              <a:spcBef>
                <a:spcPts val="0"/>
              </a:spcBef>
              <a:spcAft>
                <a:spcPts val="0"/>
              </a:spcAft>
              <a:buSzPct val="100000"/>
              <a:tabLst>
                <a:tab pos="3771900" algn="r"/>
              </a:tabLst>
              <a:defRPr lang="en-US" sz="900" b="0" kern="1200" noProof="0" dirty="0" smtClean="0">
                <a:solidFill>
                  <a:schemeClr val="tx1"/>
                </a:solidFill>
                <a:latin typeface="+mn-lt"/>
                <a:ea typeface="+mn-ea"/>
                <a:cs typeface="+mn-cs"/>
              </a:defRPr>
            </a:lvl1pPr>
            <a:lvl2pPr algn="l" defTabSz="685800" rtl="0" eaLnBrk="1" latinLnBrk="0" hangingPunct="1">
              <a:spcBef>
                <a:spcPts val="0"/>
              </a:spcBef>
              <a:spcAft>
                <a:spcPts val="0"/>
              </a:spcAft>
              <a:buSzPct val="100000"/>
              <a:tabLst>
                <a:tab pos="3771900" algn="r"/>
              </a:tabLst>
              <a:defRPr lang="en-US" sz="900" b="0" kern="1200" noProof="0" dirty="0" smtClean="0">
                <a:solidFill>
                  <a:schemeClr val="tx1"/>
                </a:solidFill>
                <a:latin typeface="+mn-lt"/>
                <a:ea typeface="+mn-ea"/>
                <a:cs typeface="+mn-cs"/>
              </a:defRPr>
            </a:lvl2pPr>
          </a:lstStyle>
          <a:p>
            <a:pPr lvl="0">
              <a:buFontTx/>
              <a:tabLst>
                <a:tab pos="3771900" algn="r"/>
              </a:tabLst>
            </a:pPr>
            <a:r>
              <a:rPr lang="en-US" noProof="0"/>
              <a:t>Edit Master text styles</a:t>
            </a:r>
          </a:p>
          <a:p>
            <a:pPr lvl="1">
              <a:buFontTx/>
              <a:tabLst>
                <a:tab pos="3771900" algn="r"/>
              </a:tabLst>
            </a:pPr>
            <a:r>
              <a:rPr lang="en-US" noProof="0"/>
              <a:t>Second level</a:t>
            </a:r>
          </a:p>
        </p:txBody>
      </p:sp>
      <p:sp>
        <p:nvSpPr>
          <p:cNvPr id="17" name="Text Placeholder 8"/>
          <p:cNvSpPr>
            <a:spLocks noGrp="1"/>
          </p:cNvSpPr>
          <p:nvPr>
            <p:ph type="body" sz="quarter" idx="13" hasCustomPrompt="1"/>
          </p:nvPr>
        </p:nvSpPr>
        <p:spPr>
          <a:xfrm>
            <a:off x="376239" y="651600"/>
            <a:ext cx="8371762"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Tree>
    <p:extLst>
      <p:ext uri="{BB962C8B-B14F-4D97-AF65-F5344CB8AC3E}">
        <p14:creationId xmlns:p14="http://schemas.microsoft.com/office/powerpoint/2010/main" val="32300839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_Special_Logo_Milestone">
    <p:spTree>
      <p:nvGrpSpPr>
        <p:cNvPr id="1" name=""/>
        <p:cNvGrpSpPr/>
        <p:nvPr/>
      </p:nvGrpSpPr>
      <p:grpSpPr>
        <a:xfrm>
          <a:off x="0" y="0"/>
          <a:ext cx="0" cy="0"/>
          <a:chOff x="0" y="0"/>
          <a:chExt cx="0" cy="0"/>
        </a:xfrm>
      </p:grpSpPr>
      <p:cxnSp>
        <p:nvCxnSpPr>
          <p:cNvPr id="11" name="Straight Connector 10"/>
          <p:cNvCxnSpPr/>
          <p:nvPr userDrawn="1"/>
        </p:nvCxnSpPr>
        <p:spPr>
          <a:xfrm>
            <a:off x="1937167" y="292490"/>
            <a:ext cx="0" cy="4672265"/>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2" hasCustomPrompt="1"/>
          </p:nvPr>
        </p:nvSpPr>
        <p:spPr>
          <a:xfrm>
            <a:off x="3122127" y="3067712"/>
            <a:ext cx="5775747" cy="1832253"/>
          </a:xfrm>
        </p:spPr>
        <p:txBody>
          <a:bodyPr anchor="ctr">
            <a:normAutofit/>
          </a:bodyPr>
          <a:lstStyle>
            <a:lvl1pPr marL="0" indent="0">
              <a:buNone/>
              <a:defRPr sz="2800" b="0">
                <a:solidFill>
                  <a:srgbClr val="204792"/>
                </a:solidFill>
              </a:defRPr>
            </a:lvl1pPr>
          </a:lstStyle>
          <a:p>
            <a:pPr lvl="0"/>
            <a:r>
              <a:rPr lang="en-US"/>
              <a:t>Click to edit section title</a:t>
            </a:r>
          </a:p>
        </p:txBody>
      </p:sp>
      <p:sp>
        <p:nvSpPr>
          <p:cNvPr id="21" name="Rectangle 20"/>
          <p:cNvSpPr/>
          <p:nvPr userDrawn="1"/>
        </p:nvSpPr>
        <p:spPr>
          <a:xfrm>
            <a:off x="0" y="6469284"/>
            <a:ext cx="9144000" cy="4245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F2DC139-1DB5-324A-B7C5-C91601E1DB3C}"/>
              </a:ext>
            </a:extLst>
          </p:cNvPr>
          <p:cNvCxnSpPr>
            <a:cxnSpLocks/>
          </p:cNvCxnSpPr>
          <p:nvPr userDrawn="1"/>
        </p:nvCxnSpPr>
        <p:spPr>
          <a:xfrm>
            <a:off x="2891790" y="5977890"/>
            <a:ext cx="6064408"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6A36406E-3875-514D-ABAD-3F0ADAE07CBF}"/>
              </a:ext>
            </a:extLst>
          </p:cNvPr>
          <p:cNvPicPr>
            <a:picLocks noChangeAspect="1"/>
          </p:cNvPicPr>
          <p:nvPr userDrawn="1"/>
        </p:nvPicPr>
        <p:blipFill rotWithShape="1">
          <a:blip r:embed="rId2"/>
          <a:srcRect b="8065"/>
          <a:stretch/>
        </p:blipFill>
        <p:spPr>
          <a:xfrm>
            <a:off x="1419806" y="5422487"/>
            <a:ext cx="1068651" cy="1146205"/>
          </a:xfrm>
          <a:prstGeom prst="rect">
            <a:avLst/>
          </a:prstGeom>
        </p:spPr>
      </p:pic>
      <p:sp>
        <p:nvSpPr>
          <p:cNvPr id="10" name="TextBox 9">
            <a:extLst>
              <a:ext uri="{FF2B5EF4-FFF2-40B4-BE49-F238E27FC236}">
                <a16:creationId xmlns:a16="http://schemas.microsoft.com/office/drawing/2014/main" id="{1B320D0D-B8F8-F241-901F-F0299D9450A2}"/>
              </a:ext>
            </a:extLst>
          </p:cNvPr>
          <p:cNvSpPr txBox="1"/>
          <p:nvPr userDrawn="1"/>
        </p:nvSpPr>
        <p:spPr>
          <a:xfrm>
            <a:off x="5807428" y="5995589"/>
            <a:ext cx="3246402" cy="307777"/>
          </a:xfrm>
          <a:prstGeom prst="rect">
            <a:avLst/>
          </a:prstGeom>
          <a:noFill/>
        </p:spPr>
        <p:txBody>
          <a:bodyPr wrap="none" rtlCol="0">
            <a:spAutoFit/>
          </a:bodyPr>
          <a:lstStyle/>
          <a:p>
            <a:r>
              <a:rPr lang="en-US" sz="1400">
                <a:solidFill>
                  <a:srgbClr val="88AF4B"/>
                </a:solidFill>
              </a:rPr>
              <a:t>One Goal. One Team. One System.</a:t>
            </a:r>
          </a:p>
        </p:txBody>
      </p:sp>
    </p:spTree>
    <p:extLst>
      <p:ext uri="{BB962C8B-B14F-4D97-AF65-F5344CB8AC3E}">
        <p14:creationId xmlns:p14="http://schemas.microsoft.com/office/powerpoint/2010/main" val="11926322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3"/>
            <a:ext cx="8391525" cy="334099"/>
          </a:xfrm>
        </p:spPr>
        <p:txBody>
          <a:bodyPr/>
          <a:lstStyle/>
          <a:p>
            <a:r>
              <a:rPr lang="en-US" noProof="0"/>
              <a:t>Click to edit Master title style</a:t>
            </a:r>
          </a:p>
        </p:txBody>
      </p:sp>
      <p:sp>
        <p:nvSpPr>
          <p:cNvPr id="4" name="Picture Placeholder 7"/>
          <p:cNvSpPr>
            <a:spLocks noGrp="1"/>
          </p:cNvSpPr>
          <p:nvPr>
            <p:ph type="pic" sz="quarter" idx="13"/>
          </p:nvPr>
        </p:nvSpPr>
        <p:spPr>
          <a:xfrm>
            <a:off x="376238" y="1700215"/>
            <a:ext cx="2743200" cy="1971675"/>
          </a:xfrm>
        </p:spPr>
        <p:txBody>
          <a:bodyPr/>
          <a:lstStyle/>
          <a:p>
            <a:r>
              <a:rPr lang="en-US" noProof="0"/>
              <a:t>Click icon to add picture</a:t>
            </a:r>
          </a:p>
        </p:txBody>
      </p:sp>
      <p:sp>
        <p:nvSpPr>
          <p:cNvPr id="5" name="Picture Placeholder 7"/>
          <p:cNvSpPr>
            <a:spLocks noGrp="1"/>
          </p:cNvSpPr>
          <p:nvPr>
            <p:ph type="pic" sz="quarter" idx="14"/>
          </p:nvPr>
        </p:nvSpPr>
        <p:spPr>
          <a:xfrm>
            <a:off x="6030199" y="1700215"/>
            <a:ext cx="2743200" cy="1971675"/>
          </a:xfrm>
        </p:spPr>
        <p:txBody>
          <a:bodyPr/>
          <a:lstStyle/>
          <a:p>
            <a:r>
              <a:rPr lang="en-US" noProof="0"/>
              <a:t>Click icon to add picture</a:t>
            </a:r>
          </a:p>
        </p:txBody>
      </p:sp>
      <p:sp>
        <p:nvSpPr>
          <p:cNvPr id="6" name="Picture Placeholder 7"/>
          <p:cNvSpPr>
            <a:spLocks noGrp="1"/>
          </p:cNvSpPr>
          <p:nvPr>
            <p:ph type="pic" sz="quarter" idx="15"/>
          </p:nvPr>
        </p:nvSpPr>
        <p:spPr>
          <a:xfrm>
            <a:off x="3203218" y="1700215"/>
            <a:ext cx="2743200" cy="1971675"/>
          </a:xfrm>
        </p:spPr>
        <p:txBody>
          <a:bodyPr/>
          <a:lstStyle/>
          <a:p>
            <a:r>
              <a:rPr lang="en-US" noProof="0"/>
              <a:t>Click icon to add picture</a:t>
            </a:r>
          </a:p>
        </p:txBody>
      </p:sp>
      <p:sp>
        <p:nvSpPr>
          <p:cNvPr id="9" name="Text Placeholder 18"/>
          <p:cNvSpPr>
            <a:spLocks noGrp="1"/>
          </p:cNvSpPr>
          <p:nvPr>
            <p:ph idx="1" hasCustomPrompt="1"/>
          </p:nvPr>
        </p:nvSpPr>
        <p:spPr>
          <a:xfrm>
            <a:off x="376238" y="3832225"/>
            <a:ext cx="2743200" cy="2095200"/>
          </a:xfrm>
          <a:prstGeom prst="rect">
            <a:avLst/>
          </a:prstGeom>
        </p:spPr>
        <p:txBody>
          <a:bodyPr vert="horz" lIns="0" tIns="0" rIns="0" bIns="0" rtlCol="0">
            <a:noAutofit/>
          </a:bodyPr>
          <a:lstStyle>
            <a:lvl1pPr marL="0" indent="0" algn="l">
              <a:buFontTx/>
              <a:buNone/>
              <a:defRPr/>
            </a:lvl1pPr>
            <a:lvl2pPr marL="95250" indent="-95250" algn="l">
              <a:buClrTx/>
              <a:buSzPct val="100000"/>
              <a:buFont typeface="Arial" panose="020B0604020202020204" pitchFamily="34" charset="0"/>
              <a:buChar char="•"/>
              <a:defRPr/>
            </a:lvl2pPr>
            <a:lvl3pPr marL="209550" indent="-95250" algn="l">
              <a:buClrTx/>
              <a:buSzPct val="100000"/>
              <a:buFont typeface="Arial" panose="020B0604020202020204" pitchFamily="34" charset="0"/>
              <a:buChar char="−"/>
              <a:defRPr/>
            </a:lvl3pPr>
            <a:lvl4pPr marL="323850" indent="-95250" algn="l">
              <a:buClrTx/>
              <a:buSzPct val="100000"/>
              <a:buFont typeface="Arial" panose="020B0604020202020204" pitchFamily="34" charset="0"/>
              <a:buChar char="◦"/>
              <a:defRPr/>
            </a:lvl4pPr>
            <a:lvl5pPr marL="438150" indent="-9525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8"/>
          <p:cNvSpPr>
            <a:spLocks noGrp="1"/>
          </p:cNvSpPr>
          <p:nvPr>
            <p:ph idx="16" hasCustomPrompt="1"/>
          </p:nvPr>
        </p:nvSpPr>
        <p:spPr>
          <a:xfrm>
            <a:off x="3203219" y="3832225"/>
            <a:ext cx="2743200" cy="20952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8"/>
          <p:cNvSpPr>
            <a:spLocks noGrp="1"/>
          </p:cNvSpPr>
          <p:nvPr>
            <p:ph idx="17" hasCustomPrompt="1"/>
          </p:nvPr>
        </p:nvSpPr>
        <p:spPr>
          <a:xfrm>
            <a:off x="6030199" y="3832225"/>
            <a:ext cx="2743200" cy="20952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8" hasCustomPrompt="1"/>
          </p:nvPr>
        </p:nvSpPr>
        <p:spPr>
          <a:xfrm>
            <a:off x="376239" y="651600"/>
            <a:ext cx="8371762"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Tree>
    <p:extLst>
      <p:ext uri="{BB962C8B-B14F-4D97-AF65-F5344CB8AC3E}">
        <p14:creationId xmlns:p14="http://schemas.microsoft.com/office/powerpoint/2010/main" val="428190124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
        <p:nvSpPr>
          <p:cNvPr id="11" name="Title Placeholder 1"/>
          <p:cNvSpPr>
            <a:spLocks noGrp="1"/>
          </p:cNvSpPr>
          <p:nvPr>
            <p:ph type="title" hasCustomPrompt="1"/>
          </p:nvPr>
        </p:nvSpPr>
        <p:spPr>
          <a:xfrm>
            <a:off x="376238" y="317501"/>
            <a:ext cx="8391525" cy="334101"/>
          </a:xfrm>
          <a:prstGeom prst="rect">
            <a:avLst/>
          </a:prstGeom>
        </p:spPr>
        <p:txBody>
          <a:bodyPr vert="horz" lIns="0" tIns="0" rIns="0" bIns="0" rtlCol="0" anchor="t" anchorCtr="0">
            <a:noAutofit/>
          </a:bodyPr>
          <a:lstStyle>
            <a:lvl1pPr>
              <a:defRPr/>
            </a:lvl1pPr>
          </a:lstStyle>
          <a:p>
            <a:r>
              <a:rPr lang="en-US" noProof="0"/>
              <a:t>Click to add title</a:t>
            </a:r>
          </a:p>
        </p:txBody>
      </p:sp>
    </p:spTree>
    <p:extLst>
      <p:ext uri="{BB962C8B-B14F-4D97-AF65-F5344CB8AC3E}">
        <p14:creationId xmlns:p14="http://schemas.microsoft.com/office/powerpoint/2010/main" val="66194743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378000" y="1857892"/>
            <a:ext cx="4096512" cy="1695450"/>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9" name="Text Placeholder 8"/>
          <p:cNvSpPr>
            <a:spLocks noGrp="1"/>
          </p:cNvSpPr>
          <p:nvPr>
            <p:ph type="body" sz="quarter" idx="21"/>
          </p:nvPr>
        </p:nvSpPr>
        <p:spPr>
          <a:xfrm>
            <a:off x="4684645" y="1857892"/>
            <a:ext cx="4096512" cy="1695450"/>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2" name="Title 1"/>
          <p:cNvSpPr>
            <a:spLocks noGrp="1"/>
          </p:cNvSpPr>
          <p:nvPr>
            <p:ph type="title"/>
          </p:nvPr>
        </p:nvSpPr>
        <p:spPr>
          <a:xfrm>
            <a:off x="376238" y="317503"/>
            <a:ext cx="8391525" cy="334099"/>
          </a:xfrm>
        </p:spPr>
        <p:txBody>
          <a:bodyPr/>
          <a:lstStyle/>
          <a:p>
            <a:r>
              <a:rPr lang="en-US" noProof="0"/>
              <a:t>Click to edit Master title style</a:t>
            </a:r>
          </a:p>
        </p:txBody>
      </p:sp>
      <p:sp>
        <p:nvSpPr>
          <p:cNvPr id="4" name="Rectangle 3"/>
          <p:cNvSpPr/>
          <p:nvPr userDrawn="1"/>
        </p:nvSpPr>
        <p:spPr>
          <a:xfrm>
            <a:off x="378000" y="1705378"/>
            <a:ext cx="41001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US" sz="825" noProof="0">
              <a:solidFill>
                <a:schemeClr val="bg1"/>
              </a:solidFill>
            </a:endParaRPr>
          </a:p>
        </p:txBody>
      </p:sp>
      <p:sp>
        <p:nvSpPr>
          <p:cNvPr id="5" name="Rectangle 4"/>
          <p:cNvSpPr/>
          <p:nvPr userDrawn="1"/>
        </p:nvSpPr>
        <p:spPr>
          <a:xfrm>
            <a:off x="4684647" y="1705378"/>
            <a:ext cx="40897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US" sz="825" noProof="0">
              <a:solidFill>
                <a:schemeClr val="bg1"/>
              </a:solidFill>
            </a:endParaRPr>
          </a:p>
        </p:txBody>
      </p:sp>
      <p:sp>
        <p:nvSpPr>
          <p:cNvPr id="6" name="Picture Placeholder 29"/>
          <p:cNvSpPr>
            <a:spLocks noGrp="1"/>
          </p:cNvSpPr>
          <p:nvPr>
            <p:ph type="pic" sz="quarter" idx="19" hasCustomPrompt="1"/>
          </p:nvPr>
        </p:nvSpPr>
        <p:spPr>
          <a:xfrm>
            <a:off x="3577119" y="1863918"/>
            <a:ext cx="907655" cy="549275"/>
          </a:xfrm>
        </p:spPr>
        <p:txBody>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noProof="0">
                <a:solidFill>
                  <a:schemeClr val="bg1"/>
                </a:solidFill>
              </a:rPr>
              <a:t>Co-brand</a:t>
            </a:r>
            <a:br>
              <a:rPr lang="en-US" sz="900" noProof="0">
                <a:solidFill>
                  <a:schemeClr val="bg1"/>
                </a:solidFill>
              </a:rPr>
            </a:br>
            <a:r>
              <a:rPr lang="en-US" sz="900" noProof="0">
                <a:solidFill>
                  <a:schemeClr val="bg1"/>
                </a:solidFill>
              </a:rPr>
              <a:t>Logo</a:t>
            </a:r>
          </a:p>
          <a:p>
            <a:endParaRPr lang="en-US" noProof="0"/>
          </a:p>
        </p:txBody>
      </p:sp>
      <p:sp>
        <p:nvSpPr>
          <p:cNvPr id="7" name="Picture Placeholder 29"/>
          <p:cNvSpPr>
            <a:spLocks noGrp="1"/>
          </p:cNvSpPr>
          <p:nvPr>
            <p:ph type="pic" sz="quarter" idx="20" hasCustomPrompt="1"/>
          </p:nvPr>
        </p:nvSpPr>
        <p:spPr>
          <a:xfrm>
            <a:off x="7818463" y="1857894"/>
            <a:ext cx="933121" cy="549275"/>
          </a:xfrm>
        </p:spPr>
        <p:txBody>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noProof="0">
                <a:solidFill>
                  <a:schemeClr val="bg1"/>
                </a:solidFill>
              </a:rPr>
              <a:t>Co-brand</a:t>
            </a:r>
            <a:br>
              <a:rPr lang="en-US" sz="900" noProof="0">
                <a:solidFill>
                  <a:schemeClr val="bg1"/>
                </a:solidFill>
              </a:rPr>
            </a:br>
            <a:r>
              <a:rPr lang="en-US" sz="900" noProof="0">
                <a:solidFill>
                  <a:schemeClr val="bg1"/>
                </a:solidFill>
              </a:rPr>
              <a:t>Logo</a:t>
            </a:r>
          </a:p>
          <a:p>
            <a:endParaRPr lang="en-US" noProof="0"/>
          </a:p>
        </p:txBody>
      </p:sp>
      <p:sp>
        <p:nvSpPr>
          <p:cNvPr id="16"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Tree>
    <p:extLst>
      <p:ext uri="{BB962C8B-B14F-4D97-AF65-F5344CB8AC3E}">
        <p14:creationId xmlns:p14="http://schemas.microsoft.com/office/powerpoint/2010/main" val="36852360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381960" y="1857892"/>
            <a:ext cx="4096512" cy="1695450"/>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9" name="Text Placeholder 8"/>
          <p:cNvSpPr>
            <a:spLocks noGrp="1"/>
          </p:cNvSpPr>
          <p:nvPr>
            <p:ph type="body" sz="quarter" idx="21"/>
          </p:nvPr>
        </p:nvSpPr>
        <p:spPr>
          <a:xfrm>
            <a:off x="4684646" y="1857892"/>
            <a:ext cx="4096512" cy="1695450"/>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2" name="Title 1"/>
          <p:cNvSpPr>
            <a:spLocks noGrp="1"/>
          </p:cNvSpPr>
          <p:nvPr>
            <p:ph type="title"/>
          </p:nvPr>
        </p:nvSpPr>
        <p:spPr>
          <a:xfrm>
            <a:off x="376238" y="317503"/>
            <a:ext cx="8391525" cy="334099"/>
          </a:xfrm>
        </p:spPr>
        <p:txBody>
          <a:bodyPr/>
          <a:lstStyle/>
          <a:p>
            <a:r>
              <a:rPr lang="en-US" noProof="0"/>
              <a:t>Click to edit Master title style</a:t>
            </a:r>
          </a:p>
        </p:txBody>
      </p:sp>
      <p:sp>
        <p:nvSpPr>
          <p:cNvPr id="4" name="Rectangle 3"/>
          <p:cNvSpPr/>
          <p:nvPr userDrawn="1"/>
        </p:nvSpPr>
        <p:spPr>
          <a:xfrm>
            <a:off x="381960" y="1705378"/>
            <a:ext cx="4096512"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US" sz="825" noProof="0">
              <a:solidFill>
                <a:schemeClr val="bg1"/>
              </a:solidFill>
            </a:endParaRPr>
          </a:p>
        </p:txBody>
      </p:sp>
      <p:sp>
        <p:nvSpPr>
          <p:cNvPr id="5" name="Rectangle 4"/>
          <p:cNvSpPr/>
          <p:nvPr userDrawn="1"/>
        </p:nvSpPr>
        <p:spPr>
          <a:xfrm>
            <a:off x="4684646" y="1705378"/>
            <a:ext cx="4096512"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US" sz="825" noProof="0">
              <a:solidFill>
                <a:schemeClr val="bg1"/>
              </a:solidFill>
            </a:endParaRPr>
          </a:p>
        </p:txBody>
      </p:sp>
      <p:sp>
        <p:nvSpPr>
          <p:cNvPr id="7" name="Picture Placeholder 29"/>
          <p:cNvSpPr>
            <a:spLocks noGrp="1"/>
          </p:cNvSpPr>
          <p:nvPr>
            <p:ph type="pic" sz="quarter" idx="20" hasCustomPrompt="1"/>
          </p:nvPr>
        </p:nvSpPr>
        <p:spPr>
          <a:xfrm>
            <a:off x="7848038" y="1857894"/>
            <a:ext cx="933121" cy="549275"/>
          </a:xfrm>
        </p:spPr>
        <p:txBody>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noProof="0">
                <a:solidFill>
                  <a:schemeClr val="bg1"/>
                </a:solidFill>
              </a:rPr>
              <a:t>Co-brand</a:t>
            </a:r>
            <a:br>
              <a:rPr lang="en-US" sz="900" noProof="0">
                <a:solidFill>
                  <a:schemeClr val="bg1"/>
                </a:solidFill>
              </a:rPr>
            </a:br>
            <a:r>
              <a:rPr lang="en-US" sz="900" noProof="0">
                <a:solidFill>
                  <a:schemeClr val="bg1"/>
                </a:solidFill>
              </a:rPr>
              <a:t>Logo</a:t>
            </a:r>
          </a:p>
          <a:p>
            <a:endParaRPr lang="en-US" noProof="0"/>
          </a:p>
        </p:txBody>
      </p:sp>
      <p:sp>
        <p:nvSpPr>
          <p:cNvPr id="10" name="Text Placeholder 8"/>
          <p:cNvSpPr>
            <a:spLocks noGrp="1"/>
          </p:cNvSpPr>
          <p:nvPr>
            <p:ph type="body" sz="quarter" idx="22"/>
          </p:nvPr>
        </p:nvSpPr>
        <p:spPr>
          <a:xfrm>
            <a:off x="381960" y="4249682"/>
            <a:ext cx="4096512" cy="1695450"/>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11" name="Text Placeholder 8"/>
          <p:cNvSpPr>
            <a:spLocks noGrp="1"/>
          </p:cNvSpPr>
          <p:nvPr>
            <p:ph type="body" sz="quarter" idx="23"/>
          </p:nvPr>
        </p:nvSpPr>
        <p:spPr>
          <a:xfrm>
            <a:off x="4684646" y="4249682"/>
            <a:ext cx="4096512" cy="1695450"/>
          </a:xfrm>
        </p:spPr>
        <p:txBody>
          <a:bodyPr vert="horz" lIns="0" tIns="0" rIns="0" bIns="0" rtlCol="0">
            <a:noAutofit/>
          </a:bodyPr>
          <a:lstStyle>
            <a:lvl1pPr>
              <a:defRPr lang="en-US" noProof="0" smtClean="0"/>
            </a:lvl1pPr>
            <a:lvl2pPr>
              <a:defRPr lang="en-US" noProof="0" smtClean="0"/>
            </a:lvl2pPr>
            <a:lvl3pPr>
              <a:defRPr lang="en-US" b="0" noProof="0" smtClean="0"/>
            </a:lvl3pPr>
            <a:lvl4pPr>
              <a:defRPr lang="en-US" b="0" noProof="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12" name="Rectangle 11"/>
          <p:cNvSpPr/>
          <p:nvPr userDrawn="1"/>
        </p:nvSpPr>
        <p:spPr>
          <a:xfrm>
            <a:off x="381960" y="4103518"/>
            <a:ext cx="409651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US" sz="825" noProof="0">
              <a:solidFill>
                <a:schemeClr val="bg1"/>
              </a:solidFill>
            </a:endParaRPr>
          </a:p>
        </p:txBody>
      </p:sp>
      <p:sp>
        <p:nvSpPr>
          <p:cNvPr id="13" name="Rectangle 12"/>
          <p:cNvSpPr/>
          <p:nvPr userDrawn="1"/>
        </p:nvSpPr>
        <p:spPr>
          <a:xfrm>
            <a:off x="4684646" y="4103518"/>
            <a:ext cx="409651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US" sz="825" noProof="0">
              <a:solidFill>
                <a:schemeClr val="bg1"/>
              </a:solidFill>
            </a:endParaRPr>
          </a:p>
        </p:txBody>
      </p:sp>
      <p:sp>
        <p:nvSpPr>
          <p:cNvPr id="14" name="Picture Placeholder 29"/>
          <p:cNvSpPr>
            <a:spLocks noGrp="1"/>
          </p:cNvSpPr>
          <p:nvPr>
            <p:ph type="pic" sz="quarter" idx="24" hasCustomPrompt="1"/>
          </p:nvPr>
        </p:nvSpPr>
        <p:spPr>
          <a:xfrm>
            <a:off x="3548936" y="4255708"/>
            <a:ext cx="929536" cy="549275"/>
          </a:xfrm>
        </p:spPr>
        <p:txBody>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noProof="0">
                <a:solidFill>
                  <a:schemeClr val="bg1"/>
                </a:solidFill>
              </a:rPr>
              <a:t>Co-brand</a:t>
            </a:r>
            <a:br>
              <a:rPr lang="en-US" sz="900" noProof="0">
                <a:solidFill>
                  <a:schemeClr val="bg1"/>
                </a:solidFill>
              </a:rPr>
            </a:br>
            <a:r>
              <a:rPr lang="en-US" sz="900" noProof="0">
                <a:solidFill>
                  <a:schemeClr val="bg1"/>
                </a:solidFill>
              </a:rPr>
              <a:t>Logo</a:t>
            </a:r>
          </a:p>
          <a:p>
            <a:endParaRPr lang="en-US" noProof="0"/>
          </a:p>
        </p:txBody>
      </p:sp>
      <p:sp>
        <p:nvSpPr>
          <p:cNvPr id="15" name="Picture Placeholder 29"/>
          <p:cNvSpPr>
            <a:spLocks noGrp="1"/>
          </p:cNvSpPr>
          <p:nvPr>
            <p:ph type="pic" sz="quarter" idx="25" hasCustomPrompt="1"/>
          </p:nvPr>
        </p:nvSpPr>
        <p:spPr>
          <a:xfrm>
            <a:off x="7848038" y="4249684"/>
            <a:ext cx="933120" cy="549275"/>
          </a:xfrm>
        </p:spPr>
        <p:txBody>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noProof="0">
                <a:solidFill>
                  <a:schemeClr val="bg1"/>
                </a:solidFill>
              </a:rPr>
              <a:t>Co-brand</a:t>
            </a:r>
            <a:br>
              <a:rPr lang="en-US" sz="900" noProof="0">
                <a:solidFill>
                  <a:schemeClr val="bg1"/>
                </a:solidFill>
              </a:rPr>
            </a:br>
            <a:r>
              <a:rPr lang="en-US" sz="900" noProof="0">
                <a:solidFill>
                  <a:schemeClr val="bg1"/>
                </a:solidFill>
              </a:rPr>
              <a:t>Logo</a:t>
            </a:r>
          </a:p>
          <a:p>
            <a:endParaRPr lang="en-US" noProof="0"/>
          </a:p>
        </p:txBody>
      </p:sp>
      <p:sp>
        <p:nvSpPr>
          <p:cNvPr id="16" name="Text Placeholder 8"/>
          <p:cNvSpPr>
            <a:spLocks noGrp="1"/>
          </p:cNvSpPr>
          <p:nvPr>
            <p:ph type="body" sz="quarter" idx="13" hasCustomPrompt="1"/>
          </p:nvPr>
        </p:nvSpPr>
        <p:spPr>
          <a:xfrm>
            <a:off x="376239" y="651600"/>
            <a:ext cx="8398126" cy="757255"/>
          </a:xfrm>
          <a:prstGeom prst="rect">
            <a:avLst/>
          </a:prstGeom>
        </p:spPr>
        <p:txBody>
          <a:bodyPr lIns="0" tIns="0" rIns="0" bIns="0">
            <a:noAutofit/>
          </a:bodyPr>
          <a:lstStyle>
            <a:lvl1pPr marL="0" indent="0">
              <a:buNone/>
              <a:defRPr sz="1200" b="0">
                <a:solidFill>
                  <a:srgbClr val="575757"/>
                </a:solidFill>
              </a:defRPr>
            </a:lvl1pPr>
          </a:lstStyle>
          <a:p>
            <a:pPr lvl="0"/>
            <a:r>
              <a:rPr lang="en-US" noProof="0"/>
              <a:t>Click to add subtitle</a:t>
            </a:r>
          </a:p>
        </p:txBody>
      </p:sp>
      <p:sp>
        <p:nvSpPr>
          <p:cNvPr id="17" name="Picture Placeholder 29"/>
          <p:cNvSpPr>
            <a:spLocks noGrp="1"/>
          </p:cNvSpPr>
          <p:nvPr>
            <p:ph type="pic" sz="quarter" idx="19" hasCustomPrompt="1"/>
          </p:nvPr>
        </p:nvSpPr>
        <p:spPr>
          <a:xfrm>
            <a:off x="3570818" y="1863918"/>
            <a:ext cx="907655" cy="549275"/>
          </a:xfrm>
        </p:spPr>
        <p:txBody>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noProof="0">
                <a:solidFill>
                  <a:schemeClr val="bg1"/>
                </a:solidFill>
              </a:rPr>
              <a:t>Co-brand</a:t>
            </a:r>
            <a:br>
              <a:rPr lang="en-US" sz="900" noProof="0">
                <a:solidFill>
                  <a:schemeClr val="bg1"/>
                </a:solidFill>
              </a:rPr>
            </a:br>
            <a:r>
              <a:rPr lang="en-US" sz="900" noProof="0">
                <a:solidFill>
                  <a:schemeClr val="bg1"/>
                </a:solidFill>
              </a:rPr>
              <a:t>Logo</a:t>
            </a:r>
          </a:p>
          <a:p>
            <a:endParaRPr lang="en-US" noProof="0"/>
          </a:p>
        </p:txBody>
      </p:sp>
    </p:spTree>
    <p:extLst>
      <p:ext uri="{BB962C8B-B14F-4D97-AF65-F5344CB8AC3E}">
        <p14:creationId xmlns:p14="http://schemas.microsoft.com/office/powerpoint/2010/main" val="21074709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3"/>
            <a:ext cx="8391525" cy="334099"/>
          </a:xfrm>
        </p:spPr>
        <p:txBody>
          <a:bodyPr/>
          <a:lstStyle/>
          <a:p>
            <a:r>
              <a:rPr lang="en-US" noProof="0"/>
              <a:t>Click to edit Master title style</a:t>
            </a:r>
          </a:p>
        </p:txBody>
      </p:sp>
      <p:sp>
        <p:nvSpPr>
          <p:cNvPr id="4" name="Rectangle 3"/>
          <p:cNvSpPr/>
          <p:nvPr userDrawn="1"/>
        </p:nvSpPr>
        <p:spPr>
          <a:xfrm>
            <a:off x="3245467" y="1705968"/>
            <a:ext cx="2660904"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25" noProof="0">
              <a:solidFill>
                <a:schemeClr val="bg1"/>
              </a:solidFill>
            </a:endParaRPr>
          </a:p>
        </p:txBody>
      </p:sp>
      <p:sp>
        <p:nvSpPr>
          <p:cNvPr id="5" name="Rectangle 4"/>
          <p:cNvSpPr/>
          <p:nvPr userDrawn="1"/>
        </p:nvSpPr>
        <p:spPr>
          <a:xfrm>
            <a:off x="378000" y="1700215"/>
            <a:ext cx="2660904"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25" noProof="0">
              <a:solidFill>
                <a:schemeClr val="bg1"/>
              </a:solidFill>
            </a:endParaRPr>
          </a:p>
        </p:txBody>
      </p:sp>
      <p:sp>
        <p:nvSpPr>
          <p:cNvPr id="6" name="Rectangle 5"/>
          <p:cNvSpPr/>
          <p:nvPr userDrawn="1"/>
        </p:nvSpPr>
        <p:spPr>
          <a:xfrm>
            <a:off x="6112933" y="1705968"/>
            <a:ext cx="2660904"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25" noProof="0">
              <a:solidFill>
                <a:schemeClr val="bg1"/>
              </a:solidFill>
            </a:endParaRPr>
          </a:p>
        </p:txBody>
      </p:sp>
      <p:sp>
        <p:nvSpPr>
          <p:cNvPr id="7" name="Text Placeholder 8"/>
          <p:cNvSpPr>
            <a:spLocks noGrp="1"/>
          </p:cNvSpPr>
          <p:nvPr>
            <p:ph type="body" sz="quarter" idx="17"/>
          </p:nvPr>
        </p:nvSpPr>
        <p:spPr>
          <a:xfrm>
            <a:off x="3245467" y="1851441"/>
            <a:ext cx="2660904" cy="3845754"/>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8" name="Text Placeholder 8"/>
          <p:cNvSpPr>
            <a:spLocks noGrp="1"/>
          </p:cNvSpPr>
          <p:nvPr>
            <p:ph type="body" sz="quarter" idx="18"/>
          </p:nvPr>
        </p:nvSpPr>
        <p:spPr>
          <a:xfrm>
            <a:off x="378000" y="1851441"/>
            <a:ext cx="2660904" cy="3845754"/>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9" name="Text Placeholder 8"/>
          <p:cNvSpPr>
            <a:spLocks noGrp="1"/>
          </p:cNvSpPr>
          <p:nvPr>
            <p:ph type="body" sz="quarter" idx="19"/>
          </p:nvPr>
        </p:nvSpPr>
        <p:spPr>
          <a:xfrm>
            <a:off x="6112933" y="1851441"/>
            <a:ext cx="2660904" cy="3845754"/>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10" name="Text Placeholder 8"/>
          <p:cNvSpPr>
            <a:spLocks noGrp="1"/>
          </p:cNvSpPr>
          <p:nvPr>
            <p:ph type="body" sz="quarter" idx="13" hasCustomPrompt="1"/>
          </p:nvPr>
        </p:nvSpPr>
        <p:spPr>
          <a:xfrm>
            <a:off x="376239" y="651600"/>
            <a:ext cx="8371762"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Tree>
    <p:extLst>
      <p:ext uri="{BB962C8B-B14F-4D97-AF65-F5344CB8AC3E}">
        <p14:creationId xmlns:p14="http://schemas.microsoft.com/office/powerpoint/2010/main" val="421741203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3"/>
            <a:ext cx="8391525" cy="334099"/>
          </a:xfrm>
        </p:spPr>
        <p:txBody>
          <a:bodyPr/>
          <a:lstStyle/>
          <a:p>
            <a:r>
              <a:rPr lang="en-US" noProof="0"/>
              <a:t>Click to edit Master title style</a:t>
            </a:r>
          </a:p>
        </p:txBody>
      </p:sp>
      <p:sp>
        <p:nvSpPr>
          <p:cNvPr id="4" name="Text Placeholder 8"/>
          <p:cNvSpPr>
            <a:spLocks noGrp="1"/>
          </p:cNvSpPr>
          <p:nvPr>
            <p:ph type="body" sz="quarter" idx="17"/>
          </p:nvPr>
        </p:nvSpPr>
        <p:spPr>
          <a:xfrm>
            <a:off x="378000" y="2556000"/>
            <a:ext cx="1944000" cy="3394800"/>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5" name="Text Placeholder 8"/>
          <p:cNvSpPr>
            <a:spLocks noGrp="1"/>
          </p:cNvSpPr>
          <p:nvPr>
            <p:ph type="body" sz="quarter" idx="18"/>
          </p:nvPr>
        </p:nvSpPr>
        <p:spPr>
          <a:xfrm>
            <a:off x="6822627" y="2556000"/>
            <a:ext cx="1944000" cy="3394800"/>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6" name="Text Placeholder 8"/>
          <p:cNvSpPr>
            <a:spLocks noGrp="1"/>
          </p:cNvSpPr>
          <p:nvPr>
            <p:ph type="body" sz="quarter" idx="19"/>
          </p:nvPr>
        </p:nvSpPr>
        <p:spPr>
          <a:xfrm>
            <a:off x="2526209" y="2556000"/>
            <a:ext cx="1944000" cy="3394800"/>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7" name="Text Placeholder 8"/>
          <p:cNvSpPr>
            <a:spLocks noGrp="1"/>
          </p:cNvSpPr>
          <p:nvPr>
            <p:ph type="body" sz="quarter" idx="20"/>
          </p:nvPr>
        </p:nvSpPr>
        <p:spPr>
          <a:xfrm>
            <a:off x="4674418" y="2556000"/>
            <a:ext cx="1944000" cy="3394800"/>
          </a:xfrm>
        </p:spPr>
        <p:txBody>
          <a:bodyPr vert="horz" lIns="0" tIns="0" rIns="0" bIns="0" rtlCol="0">
            <a:noAutofit/>
          </a:bodyPr>
          <a:lstStyle>
            <a:lvl1pPr>
              <a:defRPr lang="en-US" noProof="0" dirty="0" smtClean="0"/>
            </a:lvl1pPr>
            <a:lvl2pPr>
              <a:defRPr lang="en-US" noProof="0" dirty="0" smtClean="0"/>
            </a:lvl2pPr>
            <a:lvl3pPr>
              <a:defRPr lang="en-US" b="0" noProof="0" dirty="0" smtClean="0"/>
            </a:lvl3pPr>
            <a:lvl4pPr>
              <a:defRPr lang="en-US" b="0" noProof="0" dirty="0" smtClean="0"/>
            </a:lvl4pPr>
            <a:lvl5pPr>
              <a:defRPr lang="en-US" b="0" noProof="0" dirty="0"/>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8"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Tree>
    <p:extLst>
      <p:ext uri="{BB962C8B-B14F-4D97-AF65-F5344CB8AC3E}">
        <p14:creationId xmlns:p14="http://schemas.microsoft.com/office/powerpoint/2010/main" val="212775826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column icon green">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6" cy="370193"/>
          </a:xfrm>
        </p:spPr>
        <p:txBody>
          <a:bodyPr/>
          <a:lstStyle>
            <a:lvl1pPr>
              <a:defRPr>
                <a:solidFill>
                  <a:schemeClr val="bg1"/>
                </a:solidFill>
              </a:defRPr>
            </a:lvl1pPr>
          </a:lstStyle>
          <a:p>
            <a:r>
              <a:rPr lang="en-US" noProof="0"/>
              <a:t>Click to edit Master title style</a:t>
            </a:r>
          </a:p>
        </p:txBody>
      </p:sp>
      <p:sp>
        <p:nvSpPr>
          <p:cNvPr id="4" name="Text Placeholder 8"/>
          <p:cNvSpPr>
            <a:spLocks noGrp="1"/>
          </p:cNvSpPr>
          <p:nvPr>
            <p:ph type="body" sz="quarter" idx="17"/>
          </p:nvPr>
        </p:nvSpPr>
        <p:spPr>
          <a:xfrm>
            <a:off x="378000" y="2556000"/>
            <a:ext cx="1944000" cy="3394800"/>
          </a:xfrm>
        </p:spPr>
        <p:txBody>
          <a:bodyPr vert="horz" lIns="0" tIns="0" rIns="0" bIns="0" rtlCol="0">
            <a:noAutofit/>
          </a:bodyPr>
          <a:lstStyle>
            <a:lvl1pPr>
              <a:defRPr lang="en-US" noProof="0" smtClean="0">
                <a:solidFill>
                  <a:schemeClr val="bg1"/>
                </a:solidFill>
              </a:defRPr>
            </a:lvl1pPr>
            <a:lvl2pPr>
              <a:defRPr lang="en-US" noProof="0" smtClean="0">
                <a:solidFill>
                  <a:schemeClr val="bg1"/>
                </a:solidFill>
              </a:defRPr>
            </a:lvl2pPr>
            <a:lvl3pPr>
              <a:defRPr lang="en-US" b="0" noProof="0" smtClean="0">
                <a:solidFill>
                  <a:schemeClr val="bg1"/>
                </a:solidFill>
              </a:defRPr>
            </a:lvl3pPr>
            <a:lvl4pPr>
              <a:defRPr lang="en-US" b="0" noProof="0" smtClean="0">
                <a:solidFill>
                  <a:schemeClr val="bg1"/>
                </a:solidFill>
              </a:defRPr>
            </a:lvl4pPr>
            <a:lvl5pPr>
              <a:defRPr lang="en-US" b="0" noProof="0" dirty="0">
                <a:solidFill>
                  <a:schemeClr val="bg1"/>
                </a:solidFill>
              </a:defRPr>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5" name="Text Placeholder 8"/>
          <p:cNvSpPr>
            <a:spLocks noGrp="1"/>
          </p:cNvSpPr>
          <p:nvPr>
            <p:ph type="body" sz="quarter" idx="18"/>
          </p:nvPr>
        </p:nvSpPr>
        <p:spPr>
          <a:xfrm>
            <a:off x="6825564" y="2556000"/>
            <a:ext cx="1944000" cy="3394800"/>
          </a:xfrm>
        </p:spPr>
        <p:txBody>
          <a:bodyPr vert="horz" lIns="0" tIns="0" rIns="0" bIns="0" rtlCol="0">
            <a:noAutofit/>
          </a:bodyPr>
          <a:lstStyle>
            <a:lvl1pPr>
              <a:defRPr lang="en-US" noProof="0" smtClean="0">
                <a:solidFill>
                  <a:schemeClr val="bg1"/>
                </a:solidFill>
              </a:defRPr>
            </a:lvl1pPr>
            <a:lvl2pPr>
              <a:defRPr lang="en-US" noProof="0" smtClean="0">
                <a:solidFill>
                  <a:schemeClr val="bg1"/>
                </a:solidFill>
              </a:defRPr>
            </a:lvl2pPr>
            <a:lvl3pPr>
              <a:defRPr lang="en-US" b="0" noProof="0" smtClean="0">
                <a:solidFill>
                  <a:schemeClr val="bg1"/>
                </a:solidFill>
              </a:defRPr>
            </a:lvl3pPr>
            <a:lvl4pPr>
              <a:defRPr lang="en-US" b="0" noProof="0" smtClean="0">
                <a:solidFill>
                  <a:schemeClr val="bg1"/>
                </a:solidFill>
              </a:defRPr>
            </a:lvl4pPr>
            <a:lvl5pPr>
              <a:defRPr lang="en-US" b="0" noProof="0" dirty="0">
                <a:solidFill>
                  <a:schemeClr val="bg1"/>
                </a:solidFill>
              </a:defRPr>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6" name="Text Placeholder 8"/>
          <p:cNvSpPr>
            <a:spLocks noGrp="1"/>
          </p:cNvSpPr>
          <p:nvPr>
            <p:ph type="body" sz="quarter" idx="19"/>
          </p:nvPr>
        </p:nvSpPr>
        <p:spPr>
          <a:xfrm>
            <a:off x="2527188" y="2556000"/>
            <a:ext cx="1944000" cy="3394800"/>
          </a:xfrm>
        </p:spPr>
        <p:txBody>
          <a:bodyPr vert="horz" lIns="0" tIns="0" rIns="0" bIns="0" rtlCol="0">
            <a:noAutofit/>
          </a:bodyPr>
          <a:lstStyle>
            <a:lvl1pPr>
              <a:defRPr lang="en-US" noProof="0" smtClean="0">
                <a:solidFill>
                  <a:schemeClr val="bg1"/>
                </a:solidFill>
              </a:defRPr>
            </a:lvl1pPr>
            <a:lvl2pPr>
              <a:defRPr lang="en-US" noProof="0" smtClean="0">
                <a:solidFill>
                  <a:schemeClr val="bg1"/>
                </a:solidFill>
              </a:defRPr>
            </a:lvl2pPr>
            <a:lvl3pPr>
              <a:defRPr lang="en-US" b="0" noProof="0" smtClean="0">
                <a:solidFill>
                  <a:schemeClr val="bg1"/>
                </a:solidFill>
              </a:defRPr>
            </a:lvl3pPr>
            <a:lvl4pPr>
              <a:defRPr lang="en-US" b="0" noProof="0" smtClean="0">
                <a:solidFill>
                  <a:schemeClr val="bg1"/>
                </a:solidFill>
              </a:defRPr>
            </a:lvl4pPr>
            <a:lvl5pPr>
              <a:defRPr lang="en-US" b="0" noProof="0" dirty="0">
                <a:solidFill>
                  <a:schemeClr val="bg1"/>
                </a:solidFill>
              </a:defRPr>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7" name="Text Placeholder 8"/>
          <p:cNvSpPr>
            <a:spLocks noGrp="1"/>
          </p:cNvSpPr>
          <p:nvPr>
            <p:ph type="body" sz="quarter" idx="20"/>
          </p:nvPr>
        </p:nvSpPr>
        <p:spPr>
          <a:xfrm>
            <a:off x="4676376" y="2556000"/>
            <a:ext cx="1944000" cy="3394800"/>
          </a:xfrm>
        </p:spPr>
        <p:txBody>
          <a:bodyPr vert="horz" lIns="0" tIns="0" rIns="0" bIns="0" rtlCol="0">
            <a:noAutofit/>
          </a:bodyPr>
          <a:lstStyle>
            <a:lvl1pPr>
              <a:defRPr lang="en-US" noProof="0" smtClean="0">
                <a:solidFill>
                  <a:schemeClr val="bg1"/>
                </a:solidFill>
              </a:defRPr>
            </a:lvl1pPr>
            <a:lvl2pPr>
              <a:defRPr lang="en-US" noProof="0" smtClean="0">
                <a:solidFill>
                  <a:schemeClr val="bg1"/>
                </a:solidFill>
              </a:defRPr>
            </a:lvl2pPr>
            <a:lvl3pPr>
              <a:defRPr lang="en-US" b="0" noProof="0" smtClean="0">
                <a:solidFill>
                  <a:schemeClr val="bg1"/>
                </a:solidFill>
              </a:defRPr>
            </a:lvl3pPr>
            <a:lvl4pPr>
              <a:defRPr lang="en-US" b="0" noProof="0" smtClean="0">
                <a:solidFill>
                  <a:schemeClr val="bg1"/>
                </a:solidFill>
              </a:defRPr>
            </a:lvl4pPr>
            <a:lvl5pPr>
              <a:defRPr lang="en-US" b="0" noProof="0" dirty="0">
                <a:solidFill>
                  <a:schemeClr val="bg1"/>
                </a:solidFill>
              </a:defRPr>
            </a:lvl5pPr>
          </a:lstStyle>
          <a:p>
            <a:pPr lvl="0">
              <a:buFontTx/>
              <a:tabLst>
                <a:tab pos="3771900" algn="r"/>
              </a:tabLst>
            </a:pPr>
            <a:r>
              <a:rPr lang="en-US" noProof="0"/>
              <a:t>Edit Master text styles</a:t>
            </a:r>
          </a:p>
          <a:p>
            <a:pPr lvl="1">
              <a:buFontTx/>
              <a:tabLst>
                <a:tab pos="3771900" algn="r"/>
              </a:tabLst>
            </a:pPr>
            <a:r>
              <a:rPr lang="en-US" noProof="0"/>
              <a:t>Second level</a:t>
            </a:r>
          </a:p>
          <a:p>
            <a:pPr lvl="2">
              <a:buFontTx/>
              <a:tabLst>
                <a:tab pos="3771900" algn="r"/>
              </a:tabLst>
            </a:pPr>
            <a:r>
              <a:rPr lang="en-US" noProof="0"/>
              <a:t>Third level</a:t>
            </a:r>
          </a:p>
          <a:p>
            <a:pPr lvl="3">
              <a:buFontTx/>
              <a:tabLst>
                <a:tab pos="3771900" algn="r"/>
              </a:tabLst>
            </a:pPr>
            <a:r>
              <a:rPr lang="en-US" noProof="0"/>
              <a:t>Fourth level</a:t>
            </a:r>
          </a:p>
          <a:p>
            <a:pPr lvl="4">
              <a:buFontTx/>
              <a:tabLst>
                <a:tab pos="3771900" algn="r"/>
              </a:tabLst>
            </a:pPr>
            <a:r>
              <a:rPr lang="en-US" noProof="0"/>
              <a:t>Fifth level</a:t>
            </a:r>
          </a:p>
        </p:txBody>
      </p:sp>
      <p:sp>
        <p:nvSpPr>
          <p:cNvPr id="8" name="Text Placeholder 8"/>
          <p:cNvSpPr>
            <a:spLocks noGrp="1"/>
          </p:cNvSpPr>
          <p:nvPr>
            <p:ph type="body" sz="quarter" idx="13" hasCustomPrompt="1"/>
          </p:nvPr>
        </p:nvSpPr>
        <p:spPr>
          <a:xfrm>
            <a:off x="376238" y="687696"/>
            <a:ext cx="8391526" cy="757255"/>
          </a:xfrm>
          <a:prstGeom prst="rect">
            <a:avLst/>
          </a:prstGeom>
        </p:spPr>
        <p:txBody>
          <a:bodyPr lIns="0" tIns="0" rIns="0" bIns="0">
            <a:noAutofit/>
          </a:bodyPr>
          <a:lstStyle>
            <a:lvl1pPr marL="0" indent="0">
              <a:buNone/>
              <a:defRPr sz="1200" b="0">
                <a:solidFill>
                  <a:schemeClr val="bg1"/>
                </a:solidFill>
              </a:defRPr>
            </a:lvl1pPr>
          </a:lstStyle>
          <a:p>
            <a:pPr lvl="0"/>
            <a:r>
              <a:rPr lang="en-US" noProof="0"/>
              <a:t>Click to add subtitle</a:t>
            </a:r>
          </a:p>
        </p:txBody>
      </p:sp>
      <p:sp>
        <p:nvSpPr>
          <p:cNvPr id="13" name="CaseCode"/>
          <p:cNvSpPr txBox="1"/>
          <p:nvPr userDrawn="1"/>
        </p:nvSpPr>
        <p:spPr>
          <a:xfrm>
            <a:off x="4751388" y="6477002"/>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a:solidFill>
                  <a:schemeClr val="bg1"/>
                </a:solidFill>
              </a:rPr>
              <a:t>Presentation title</a:t>
            </a:r>
            <a:br>
              <a:rPr lang="en-US" sz="488" noProof="0">
                <a:solidFill>
                  <a:schemeClr val="bg1"/>
                </a:solidFill>
              </a:rPr>
            </a:br>
            <a:r>
              <a:rPr lang="en-US" sz="488" noProof="0">
                <a:solidFill>
                  <a:schemeClr val="bg1"/>
                </a:solidFill>
              </a:rPr>
              <a:t>[To edit, click View &gt; Slide Master &gt; Slide master1]</a:t>
            </a:r>
          </a:p>
        </p:txBody>
      </p:sp>
      <p:sp>
        <p:nvSpPr>
          <p:cNvPr id="14" name="Copyright"/>
          <p:cNvSpPr txBox="1"/>
          <p:nvPr userDrawn="1"/>
        </p:nvSpPr>
        <p:spPr>
          <a:xfrm>
            <a:off x="376236" y="6477001"/>
            <a:ext cx="4016376" cy="75085"/>
          </a:xfrm>
          <a:prstGeom prst="rect">
            <a:avLst/>
          </a:prstGeom>
          <a:noFill/>
        </p:spPr>
        <p:txBody>
          <a:bodyPr wrap="square" lIns="0" tIns="0" rIns="0" bIns="0" rtlCol="0">
            <a:spAutoFit/>
          </a:bodyPr>
          <a:lstStyle/>
          <a:p>
            <a:pPr marL="0" indent="0">
              <a:spcBef>
                <a:spcPts val="450"/>
              </a:spcBef>
              <a:buSzPct val="100000"/>
              <a:buFont typeface="Arial"/>
              <a:buNone/>
            </a:pPr>
            <a:r>
              <a:rPr lang="en-US" sz="488" noProof="0">
                <a:solidFill>
                  <a:schemeClr val="bg1"/>
                </a:solidFill>
              </a:rPr>
              <a:t>Copyright © 2017 Deloitte Development LLC. All rights reserved.</a:t>
            </a:r>
          </a:p>
        </p:txBody>
      </p:sp>
      <p:sp>
        <p:nvSpPr>
          <p:cNvPr id="15" name="TextBox 14"/>
          <p:cNvSpPr txBox="1"/>
          <p:nvPr userDrawn="1"/>
        </p:nvSpPr>
        <p:spPr>
          <a:xfrm>
            <a:off x="8536783" y="6477002"/>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488" noProof="0" smtClean="0">
                <a:solidFill>
                  <a:schemeClr val="bg1"/>
                </a:solidFill>
              </a:rPr>
              <a:pPr marL="0" indent="0" algn="r">
                <a:spcBef>
                  <a:spcPts val="450"/>
                </a:spcBef>
                <a:buSzPct val="100000"/>
                <a:buFont typeface="Arial"/>
                <a:buNone/>
              </a:pPr>
              <a:t>‹#›</a:t>
            </a:fld>
            <a:endParaRPr lang="en-US" sz="488" noProof="0">
              <a:solidFill>
                <a:schemeClr val="bg1"/>
              </a:solidFill>
            </a:endParaRPr>
          </a:p>
        </p:txBody>
      </p:sp>
    </p:spTree>
    <p:extLst>
      <p:ext uri="{BB962C8B-B14F-4D97-AF65-F5344CB8AC3E}">
        <p14:creationId xmlns:p14="http://schemas.microsoft.com/office/powerpoint/2010/main" val="75369970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1200" b="0">
                <a:solidFill>
                  <a:schemeClr val="tx2"/>
                </a:solidFill>
              </a:defRPr>
            </a:lvl1pPr>
          </a:lstStyle>
          <a:p>
            <a:pPr lvl="0"/>
            <a:r>
              <a:rPr lang="en-US" noProof="0"/>
              <a:t>Click to add subtitle</a:t>
            </a:r>
          </a:p>
        </p:txBody>
      </p:sp>
      <p:sp>
        <p:nvSpPr>
          <p:cNvPr id="9" name="Title Placeholder 1"/>
          <p:cNvSpPr>
            <a:spLocks noGrp="1"/>
          </p:cNvSpPr>
          <p:nvPr>
            <p:ph type="title" hasCustomPrompt="1"/>
          </p:nvPr>
        </p:nvSpPr>
        <p:spPr>
          <a:xfrm>
            <a:off x="376238" y="317501"/>
            <a:ext cx="8391525" cy="334101"/>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10" name="Text Placeholder 18"/>
          <p:cNvSpPr>
            <a:spLocks noGrp="1"/>
          </p:cNvSpPr>
          <p:nvPr>
            <p:ph idx="1"/>
          </p:nvPr>
        </p:nvSpPr>
        <p:spPr>
          <a:xfrm>
            <a:off x="376238" y="1665289"/>
            <a:ext cx="4195763" cy="471646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5345274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83583919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59853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_Special_Logo_Milestone">
    <p:spTree>
      <p:nvGrpSpPr>
        <p:cNvPr id="1" name=""/>
        <p:cNvGrpSpPr/>
        <p:nvPr/>
      </p:nvGrpSpPr>
      <p:grpSpPr>
        <a:xfrm>
          <a:off x="0" y="0"/>
          <a:ext cx="0" cy="0"/>
          <a:chOff x="0" y="0"/>
          <a:chExt cx="0" cy="0"/>
        </a:xfrm>
      </p:grpSpPr>
      <p:cxnSp>
        <p:nvCxnSpPr>
          <p:cNvPr id="11" name="Straight Connector 10"/>
          <p:cNvCxnSpPr/>
          <p:nvPr userDrawn="1"/>
        </p:nvCxnSpPr>
        <p:spPr>
          <a:xfrm>
            <a:off x="1937167" y="292490"/>
            <a:ext cx="0" cy="4672265"/>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2" hasCustomPrompt="1"/>
          </p:nvPr>
        </p:nvSpPr>
        <p:spPr>
          <a:xfrm>
            <a:off x="3122127" y="3067712"/>
            <a:ext cx="5775747" cy="1832253"/>
          </a:xfrm>
        </p:spPr>
        <p:txBody>
          <a:bodyPr anchor="ctr">
            <a:normAutofit/>
          </a:bodyPr>
          <a:lstStyle>
            <a:lvl1pPr marL="0" indent="0">
              <a:buNone/>
              <a:defRPr sz="2800" b="0">
                <a:solidFill>
                  <a:srgbClr val="204792"/>
                </a:solidFill>
              </a:defRPr>
            </a:lvl1pPr>
          </a:lstStyle>
          <a:p>
            <a:pPr lvl="0"/>
            <a:r>
              <a:rPr lang="en-US"/>
              <a:t>Click to edit section title</a:t>
            </a:r>
          </a:p>
        </p:txBody>
      </p:sp>
      <p:sp>
        <p:nvSpPr>
          <p:cNvPr id="21" name="Rectangle 20"/>
          <p:cNvSpPr/>
          <p:nvPr userDrawn="1"/>
        </p:nvSpPr>
        <p:spPr>
          <a:xfrm>
            <a:off x="0" y="6469284"/>
            <a:ext cx="9144000" cy="4245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F2DC139-1DB5-324A-B7C5-C91601E1DB3C}"/>
              </a:ext>
            </a:extLst>
          </p:cNvPr>
          <p:cNvCxnSpPr>
            <a:cxnSpLocks/>
          </p:cNvCxnSpPr>
          <p:nvPr userDrawn="1"/>
        </p:nvCxnSpPr>
        <p:spPr>
          <a:xfrm>
            <a:off x="2891790" y="5977890"/>
            <a:ext cx="6064408"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6304238-25FB-F948-BD0B-AC143142D349}"/>
              </a:ext>
            </a:extLst>
          </p:cNvPr>
          <p:cNvPicPr>
            <a:picLocks noChangeAspect="1"/>
          </p:cNvPicPr>
          <p:nvPr userDrawn="1"/>
        </p:nvPicPr>
        <p:blipFill rotWithShape="1">
          <a:blip r:embed="rId2"/>
          <a:srcRect l="2049" t="2026" r="17084" b="6666"/>
          <a:stretch/>
        </p:blipFill>
        <p:spPr>
          <a:xfrm>
            <a:off x="-1" y="4994909"/>
            <a:ext cx="3886197" cy="1922251"/>
          </a:xfrm>
          <a:prstGeom prst="rect">
            <a:avLst/>
          </a:prstGeom>
        </p:spPr>
      </p:pic>
      <p:pic>
        <p:nvPicPr>
          <p:cNvPr id="12" name="Picture 11">
            <a:extLst>
              <a:ext uri="{FF2B5EF4-FFF2-40B4-BE49-F238E27FC236}">
                <a16:creationId xmlns:a16="http://schemas.microsoft.com/office/drawing/2014/main" id="{021077D2-CF9D-3E46-8319-B6A35AF6692A}"/>
              </a:ext>
            </a:extLst>
          </p:cNvPr>
          <p:cNvPicPr>
            <a:picLocks noChangeAspect="1"/>
          </p:cNvPicPr>
          <p:nvPr userDrawn="1"/>
        </p:nvPicPr>
        <p:blipFill>
          <a:blip r:embed="rId3"/>
          <a:stretch>
            <a:fillRect/>
          </a:stretch>
        </p:blipFill>
        <p:spPr>
          <a:xfrm>
            <a:off x="1505026" y="5392305"/>
            <a:ext cx="950873" cy="1109352"/>
          </a:xfrm>
          <a:prstGeom prst="rect">
            <a:avLst/>
          </a:prstGeom>
        </p:spPr>
      </p:pic>
      <p:sp>
        <p:nvSpPr>
          <p:cNvPr id="13" name="TextBox 12">
            <a:extLst>
              <a:ext uri="{FF2B5EF4-FFF2-40B4-BE49-F238E27FC236}">
                <a16:creationId xmlns:a16="http://schemas.microsoft.com/office/drawing/2014/main" id="{C1A83AE5-3442-8545-BD2C-35F3AD878E40}"/>
              </a:ext>
            </a:extLst>
          </p:cNvPr>
          <p:cNvSpPr txBox="1"/>
          <p:nvPr userDrawn="1"/>
        </p:nvSpPr>
        <p:spPr>
          <a:xfrm>
            <a:off x="430098" y="6316715"/>
            <a:ext cx="1810111" cy="276999"/>
          </a:xfrm>
          <a:prstGeom prst="rect">
            <a:avLst/>
          </a:prstGeom>
          <a:noFill/>
        </p:spPr>
        <p:txBody>
          <a:bodyPr wrap="none" rtlCol="0">
            <a:spAutoFit/>
          </a:bodyPr>
          <a:lstStyle/>
          <a:p>
            <a:r>
              <a:rPr lang="en-US" sz="1200" b="1">
                <a:solidFill>
                  <a:srgbClr val="88AF4B"/>
                </a:solidFill>
              </a:rPr>
              <a:t>The Road to CalSAWS</a:t>
            </a:r>
          </a:p>
        </p:txBody>
      </p:sp>
    </p:spTree>
    <p:extLst>
      <p:ext uri="{BB962C8B-B14F-4D97-AF65-F5344CB8AC3E}">
        <p14:creationId xmlns:p14="http://schemas.microsoft.com/office/powerpoint/2010/main" val="18802355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376239" y="4211955"/>
            <a:ext cx="6396702" cy="2169796"/>
          </a:xfrm>
        </p:spPr>
        <p:txBody>
          <a:bodyPr anchor="b" anchorCtr="0"/>
          <a:lstStyle>
            <a:lvl1pPr>
              <a:lnSpc>
                <a:spcPct val="100000"/>
              </a:lnSpc>
              <a:spcAft>
                <a:spcPts val="450"/>
              </a:spcAft>
              <a:defRPr sz="675"/>
            </a:lvl1pPr>
          </a:lstStyle>
          <a:p>
            <a:pPr lvl="0"/>
            <a:r>
              <a:rPr lang="en-US" noProof="0"/>
              <a:t>Edit Master text styles</a:t>
            </a:r>
          </a:p>
        </p:txBody>
      </p:sp>
      <p:sp>
        <p:nvSpPr>
          <p:cNvPr id="3" name="Picture Placeholder 2"/>
          <p:cNvSpPr>
            <a:spLocks noGrp="1"/>
          </p:cNvSpPr>
          <p:nvPr>
            <p:ph type="pic" sz="quarter" idx="14" hasCustomPrompt="1"/>
          </p:nvPr>
        </p:nvSpPr>
        <p:spPr>
          <a:xfrm>
            <a:off x="7028136" y="4211955"/>
            <a:ext cx="1739627" cy="1725448"/>
          </a:xfrm>
        </p:spPr>
        <p:txBody>
          <a:bodyPr anchor="ctr" anchorCtr="0"/>
          <a:lstStyle>
            <a:lvl1pPr algn="ctr">
              <a:defRPr sz="675"/>
            </a:lvl1pPr>
          </a:lstStyle>
          <a:p>
            <a:r>
              <a:rPr lang="en-US" sz="675" noProof="0"/>
              <a:t>Insert sponsorship mark here</a:t>
            </a:r>
            <a:endParaRPr lang="en-US" noProof="0"/>
          </a:p>
        </p:txBody>
      </p:sp>
      <p:sp>
        <p:nvSpPr>
          <p:cNvPr id="8" name="Text Placeholder 7"/>
          <p:cNvSpPr>
            <a:spLocks noGrp="1"/>
          </p:cNvSpPr>
          <p:nvPr>
            <p:ph type="body" sz="quarter" idx="15"/>
          </p:nvPr>
        </p:nvSpPr>
        <p:spPr>
          <a:xfrm>
            <a:off x="7028138" y="6018028"/>
            <a:ext cx="1739626" cy="363722"/>
          </a:xfrm>
        </p:spPr>
        <p:txBody>
          <a:bodyPr anchor="b" anchorCtr="0"/>
          <a:lstStyle>
            <a:lvl1pPr>
              <a:lnSpc>
                <a:spcPct val="100000"/>
              </a:lnSpc>
              <a:defRPr sz="713"/>
            </a:lvl1pPr>
          </a:lstStyle>
          <a:p>
            <a:pPr lvl="0"/>
            <a:r>
              <a:rPr lang="en-US" noProof="0"/>
              <a:t>Edit Master text styles</a:t>
            </a:r>
          </a:p>
        </p:txBody>
      </p:sp>
      <p:grpSp>
        <p:nvGrpSpPr>
          <p:cNvPr id="9" name="Group 8"/>
          <p:cNvGrpSpPr/>
          <p:nvPr userDrawn="1"/>
        </p:nvGrpSpPr>
        <p:grpSpPr>
          <a:xfrm>
            <a:off x="377991" y="378000"/>
            <a:ext cx="1620000" cy="307976"/>
            <a:chOff x="398463" y="404813"/>
            <a:chExt cx="1627187" cy="307976"/>
          </a:xfrm>
          <a:solidFill>
            <a:schemeClr val="tx1"/>
          </a:solidFill>
        </p:grpSpPr>
        <p:sp>
          <p:nvSpPr>
            <p:cNvPr id="1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sp>
          <p:nvSpPr>
            <p:cNvPr id="1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a:solidFill>
                  <a:schemeClr val="bg1"/>
                </a:solidFill>
              </a:endParaRPr>
            </a:p>
          </p:txBody>
        </p:sp>
      </p:grpSp>
    </p:spTree>
    <p:extLst>
      <p:ext uri="{BB962C8B-B14F-4D97-AF65-F5344CB8AC3E}">
        <p14:creationId xmlns:p14="http://schemas.microsoft.com/office/powerpoint/2010/main" val="271102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232" y="5392307"/>
            <a:ext cx="2390967" cy="361627"/>
          </a:xfrm>
        </p:spPr>
        <p:txBody>
          <a:bodyPr anchor="t">
            <a:normAutofit/>
          </a:bodyPr>
          <a:lstStyle>
            <a:lvl1pPr algn="l">
              <a:defRPr sz="1050" b="0" cap="none" baseline="0">
                <a:solidFill>
                  <a:srgbClr val="204792"/>
                </a:solidFill>
              </a:defRPr>
            </a:lvl1pPr>
          </a:lstStyle>
          <a:p>
            <a:r>
              <a:rPr lang="en-US"/>
              <a:t>February, 2, 2021</a:t>
            </a:r>
          </a:p>
        </p:txBody>
      </p:sp>
      <p:cxnSp>
        <p:nvCxnSpPr>
          <p:cNvPr id="11" name="Straight Connector 10"/>
          <p:cNvCxnSpPr>
            <a:cxnSpLocks/>
          </p:cNvCxnSpPr>
          <p:nvPr userDrawn="1"/>
        </p:nvCxnSpPr>
        <p:spPr>
          <a:xfrm>
            <a:off x="1937167" y="2967064"/>
            <a:ext cx="0" cy="1997693"/>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1938718" y="292490"/>
            <a:ext cx="1550" cy="1593324"/>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1433694" y="5407362"/>
            <a:ext cx="1013146" cy="1013146"/>
          </a:xfrm>
          <a:prstGeom prst="ellipse">
            <a:avLst/>
          </a:prstGeom>
          <a:solidFill>
            <a:srgbClr val="88AF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ext Placeholder 17"/>
          <p:cNvSpPr>
            <a:spLocks noGrp="1"/>
          </p:cNvSpPr>
          <p:nvPr>
            <p:ph type="body" sz="quarter" idx="12"/>
          </p:nvPr>
        </p:nvSpPr>
        <p:spPr>
          <a:xfrm>
            <a:off x="2108615" y="2184716"/>
            <a:ext cx="6608763" cy="460375"/>
          </a:xfrm>
        </p:spPr>
        <p:txBody>
          <a:bodyPr anchor="ctr">
            <a:normAutofit/>
          </a:bodyPr>
          <a:lstStyle>
            <a:lvl1pPr marL="0" indent="0">
              <a:buNone/>
              <a:defRPr sz="1500">
                <a:solidFill>
                  <a:srgbClr val="204792"/>
                </a:solidFill>
              </a:defRPr>
            </a:lvl1pPr>
          </a:lstStyle>
          <a:p>
            <a:pPr lvl="0"/>
            <a:endParaRPr lang="en-US"/>
          </a:p>
        </p:txBody>
      </p:sp>
      <p:sp>
        <p:nvSpPr>
          <p:cNvPr id="15" name="TextBox 14"/>
          <p:cNvSpPr txBox="1"/>
          <p:nvPr userDrawn="1"/>
        </p:nvSpPr>
        <p:spPr>
          <a:xfrm>
            <a:off x="333561" y="2170467"/>
            <a:ext cx="1569660" cy="369332"/>
          </a:xfrm>
          <a:prstGeom prst="rect">
            <a:avLst/>
          </a:prstGeom>
          <a:noFill/>
        </p:spPr>
        <p:txBody>
          <a:bodyPr wrap="none" rtlCol="0">
            <a:spAutoFit/>
          </a:bodyPr>
          <a:lstStyle/>
          <a:p>
            <a:r>
              <a:rPr lang="en-US" sz="1800">
                <a:solidFill>
                  <a:srgbClr val="204792"/>
                </a:solidFill>
                <a:latin typeface="Century Gothic"/>
                <a:cs typeface="Century Gothic"/>
              </a:rPr>
              <a:t>Cal</a:t>
            </a:r>
            <a:r>
              <a:rPr lang="en-US" sz="1800" b="1">
                <a:solidFill>
                  <a:srgbClr val="204792"/>
                </a:solidFill>
                <a:latin typeface="Century Gothic"/>
                <a:cs typeface="Century Gothic"/>
              </a:rPr>
              <a:t>SAWS</a:t>
            </a:r>
            <a:r>
              <a:rPr lang="en-US" sz="1800">
                <a:solidFill>
                  <a:srgbClr val="204792"/>
                </a:solidFill>
                <a:latin typeface="Century Gothic"/>
                <a:cs typeface="Century Gothic"/>
              </a:rPr>
              <a:t> | 	</a:t>
            </a:r>
          </a:p>
        </p:txBody>
      </p:sp>
      <p:sp>
        <p:nvSpPr>
          <p:cNvPr id="4" name="Rectangle 3"/>
          <p:cNvSpPr/>
          <p:nvPr userDrawn="1"/>
        </p:nvSpPr>
        <p:spPr>
          <a:xfrm>
            <a:off x="0" y="6469285"/>
            <a:ext cx="9155430" cy="4603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7D67A3BD-0C5D-4148-BB96-CF8E84489BC6}"/>
              </a:ext>
            </a:extLst>
          </p:cNvPr>
          <p:cNvCxnSpPr>
            <a:cxnSpLocks/>
          </p:cNvCxnSpPr>
          <p:nvPr userDrawn="1"/>
        </p:nvCxnSpPr>
        <p:spPr>
          <a:xfrm>
            <a:off x="2891790" y="5977890"/>
            <a:ext cx="6064408"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1637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_Power_of_58">
    <p:spTree>
      <p:nvGrpSpPr>
        <p:cNvPr id="1" name=""/>
        <p:cNvGrpSpPr/>
        <p:nvPr/>
      </p:nvGrpSpPr>
      <p:grpSpPr>
        <a:xfrm>
          <a:off x="0" y="0"/>
          <a:ext cx="0" cy="0"/>
          <a:chOff x="0" y="0"/>
          <a:chExt cx="0" cy="0"/>
        </a:xfrm>
      </p:grpSpPr>
      <p:cxnSp>
        <p:nvCxnSpPr>
          <p:cNvPr id="11" name="Straight Connector 10"/>
          <p:cNvCxnSpPr>
            <a:cxnSpLocks/>
          </p:cNvCxnSpPr>
          <p:nvPr userDrawn="1"/>
        </p:nvCxnSpPr>
        <p:spPr>
          <a:xfrm>
            <a:off x="1937167" y="292490"/>
            <a:ext cx="0" cy="490816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2" hasCustomPrompt="1"/>
          </p:nvPr>
        </p:nvSpPr>
        <p:spPr>
          <a:xfrm>
            <a:off x="3122127" y="3067712"/>
            <a:ext cx="5775747" cy="1832253"/>
          </a:xfrm>
        </p:spPr>
        <p:txBody>
          <a:bodyPr anchor="ctr">
            <a:normAutofit/>
          </a:bodyPr>
          <a:lstStyle>
            <a:lvl1pPr marL="0" indent="0">
              <a:buNone/>
              <a:defRPr sz="2800" b="0">
                <a:solidFill>
                  <a:srgbClr val="204792"/>
                </a:solidFill>
              </a:defRPr>
            </a:lvl1pPr>
          </a:lstStyle>
          <a:p>
            <a:pPr lvl="0"/>
            <a:r>
              <a:rPr lang="en-US"/>
              <a:t>Click to edit section title</a:t>
            </a:r>
          </a:p>
        </p:txBody>
      </p:sp>
      <p:sp>
        <p:nvSpPr>
          <p:cNvPr id="21" name="Rectangle 20"/>
          <p:cNvSpPr/>
          <p:nvPr userDrawn="1"/>
        </p:nvSpPr>
        <p:spPr>
          <a:xfrm>
            <a:off x="-11430" y="6469284"/>
            <a:ext cx="9155430" cy="4245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F2DC139-1DB5-324A-B7C5-C91601E1DB3C}"/>
              </a:ext>
            </a:extLst>
          </p:cNvPr>
          <p:cNvCxnSpPr>
            <a:cxnSpLocks/>
          </p:cNvCxnSpPr>
          <p:nvPr userDrawn="1"/>
        </p:nvCxnSpPr>
        <p:spPr>
          <a:xfrm>
            <a:off x="2891790" y="5977890"/>
            <a:ext cx="6064408"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72BD46D8-DAB6-7047-8AF5-A668194A8794}"/>
              </a:ext>
            </a:extLst>
          </p:cNvPr>
          <p:cNvPicPr>
            <a:picLocks noChangeAspect="1"/>
          </p:cNvPicPr>
          <p:nvPr userDrawn="1"/>
        </p:nvPicPr>
        <p:blipFill>
          <a:blip r:embed="rId2"/>
          <a:stretch>
            <a:fillRect/>
          </a:stretch>
        </p:blipFill>
        <p:spPr>
          <a:xfrm>
            <a:off x="1128920" y="5456147"/>
            <a:ext cx="1593313" cy="891671"/>
          </a:xfrm>
          <a:prstGeom prst="rect">
            <a:avLst/>
          </a:prstGeom>
        </p:spPr>
      </p:pic>
    </p:spTree>
    <p:extLst>
      <p:ext uri="{BB962C8B-B14F-4D97-AF65-F5344CB8AC3E}">
        <p14:creationId xmlns:p14="http://schemas.microsoft.com/office/powerpoint/2010/main" val="267141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7252"/>
            <a:ext cx="8229600" cy="5344539"/>
          </a:xfrm>
        </p:spPr>
        <p:txBody>
          <a:bodyPr/>
          <a:lstStyle>
            <a:lvl1pPr marL="741363" indent="-741363">
              <a:buClr>
                <a:srgbClr val="88AF4B"/>
              </a:buClr>
              <a:buFont typeface="+mj-ea"/>
              <a:buAutoNum type="circleNumDbPlain"/>
              <a:defRPr/>
            </a:lvl1pPr>
            <a:lvl2pPr marL="1431925" indent="-576263">
              <a:buClr>
                <a:srgbClr val="88AF4B"/>
              </a:buClr>
              <a:buFont typeface="+mj-lt"/>
              <a:buAutoNum type="alphaUcPeriod"/>
              <a:defRPr/>
            </a:lvl2pPr>
            <a:lvl3pPr marL="1995488" indent="-504825">
              <a:buClr>
                <a:srgbClr val="88AF4B"/>
              </a:buClr>
              <a:buFont typeface="+mj-lt"/>
              <a:buAutoNum type="romanUcPeriod"/>
              <a:defRPr/>
            </a:lvl3pPr>
            <a:lvl4pPr marL="2568575" indent="-508000" defTabSz="396875">
              <a:buClr>
                <a:srgbClr val="88AF4B"/>
              </a:buClr>
              <a:buFont typeface="+mj-lt"/>
              <a:buAutoNum type="alphaLcParenR"/>
              <a:defRPr/>
            </a:lvl4pPr>
            <a:lvl5pPr marL="3079750" indent="-514350">
              <a:buClr>
                <a:srgbClr val="88AF4B"/>
              </a:buClr>
              <a:buFont typeface="+mj-lt"/>
              <a:buAutoNum type="romanL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457200" y="220284"/>
            <a:ext cx="1635509" cy="523220"/>
          </a:xfrm>
          <a:prstGeom prst="rect">
            <a:avLst/>
          </a:prstGeom>
          <a:noFill/>
        </p:spPr>
        <p:txBody>
          <a:bodyPr wrap="none" rtlCol="0">
            <a:spAutoFit/>
          </a:bodyPr>
          <a:lstStyle/>
          <a:p>
            <a:r>
              <a:rPr lang="en-US" sz="2800">
                <a:solidFill>
                  <a:srgbClr val="204792"/>
                </a:solidFill>
                <a:latin typeface="Century Gothic"/>
                <a:cs typeface="Century Gothic"/>
              </a:rPr>
              <a:t>Agenda</a:t>
            </a:r>
          </a:p>
        </p:txBody>
      </p:sp>
      <p:cxnSp>
        <p:nvCxnSpPr>
          <p:cNvPr id="8" name="Straight Connector 7"/>
          <p:cNvCxnSpPr>
            <a:cxnSpLocks/>
          </p:cNvCxnSpPr>
          <p:nvPr userDrawn="1"/>
        </p:nvCxnSpPr>
        <p:spPr>
          <a:xfrm>
            <a:off x="1077946" y="898406"/>
            <a:ext cx="0" cy="5353385"/>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5569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vmlDrawing" Target="../drawings/vmlDrawing1.v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image" Target="../media/image12.emf"/><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oleObject" Target="../embeddings/oleObject1.bin"/><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tags" Target="../tags/tag1.xml"/><Relationship Id="rId8" Type="http://schemas.openxmlformats.org/officeDocument/2006/relationships/slideLayout" Target="../slideLayouts/slideLayout39.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20" Type="http://schemas.openxmlformats.org/officeDocument/2006/relationships/slideLayout" Target="../slideLayouts/slideLayout51.xml"/><Relationship Id="rId4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2260" y="63021"/>
            <a:ext cx="8565152" cy="429139"/>
          </a:xfrm>
          <a:prstGeom prst="rect">
            <a:avLst/>
          </a:prstGeom>
          <a:ln>
            <a:noFill/>
          </a:ln>
        </p:spPr>
        <p:txBody>
          <a:bodyPr vert="horz" lIns="91440" tIns="45720" rIns="91440" bIns="45720" rtlCol="0" anchor="t">
            <a:noAutofit/>
          </a:bodyPr>
          <a:lstStyle/>
          <a:p>
            <a:r>
              <a:rPr lang="en-US"/>
              <a:t>Click to edit slide title</a:t>
            </a:r>
          </a:p>
        </p:txBody>
      </p:sp>
      <p:sp>
        <p:nvSpPr>
          <p:cNvPr id="3" name="Text Placeholder 2"/>
          <p:cNvSpPr>
            <a:spLocks noGrp="1"/>
          </p:cNvSpPr>
          <p:nvPr>
            <p:ph type="body" idx="1"/>
          </p:nvPr>
        </p:nvSpPr>
        <p:spPr>
          <a:xfrm>
            <a:off x="292260" y="610333"/>
            <a:ext cx="8565152" cy="5641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0" y="6480849"/>
            <a:ext cx="9144000" cy="407939"/>
          </a:xfrm>
          <a:prstGeom prst="rect">
            <a:avLst/>
          </a:prstGeom>
          <a:solidFill>
            <a:srgbClr val="1A3292"/>
          </a:solidFill>
          <a:ln>
            <a:solidFill>
              <a:srgbClr val="2047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4284663" algn="l"/>
                <a:tab pos="8632825" algn="r"/>
              </a:tabLst>
            </a:pPr>
            <a:r>
              <a:rPr lang="en-US" sz="900">
                <a:latin typeface="Century Gothic"/>
                <a:cs typeface="Century Gothic"/>
              </a:rPr>
              <a:t>Cal</a:t>
            </a:r>
            <a:r>
              <a:rPr lang="en-US" sz="900" b="1">
                <a:latin typeface="Century Gothic"/>
                <a:cs typeface="Century Gothic"/>
              </a:rPr>
              <a:t>SAWS</a:t>
            </a:r>
            <a:r>
              <a:rPr lang="en-US" sz="900">
                <a:latin typeface="Century Gothic"/>
                <a:cs typeface="Century Gothic"/>
              </a:rPr>
              <a:t> | </a:t>
            </a:r>
            <a:r>
              <a:rPr lang="en-US" sz="900" b="1">
                <a:latin typeface="Century Gothic"/>
                <a:cs typeface="Century Gothic"/>
              </a:rPr>
              <a:t>Wave-1 County Prep Kickoff	</a:t>
            </a:r>
            <a:r>
              <a:rPr lang="en-US" sz="900">
                <a:latin typeface="Century Gothic"/>
                <a:cs typeface="Century Gothic"/>
              </a:rPr>
              <a:t>	</a:t>
            </a:r>
            <a:fld id="{9177F060-00DB-0849-8EF9-977425B2C345}" type="slidenum">
              <a:rPr lang="en-US" sz="900" smtClean="0">
                <a:latin typeface="Century Gothic"/>
                <a:cs typeface="Century Gothic"/>
              </a:rPr>
              <a:pPr>
                <a:tabLst>
                  <a:tab pos="4284663" algn="l"/>
                  <a:tab pos="8632825" algn="r"/>
                </a:tabLst>
              </a:pPr>
              <a:t>‹#›</a:t>
            </a:fld>
            <a:endParaRPr lang="en-US" sz="900">
              <a:latin typeface="Century Gothic"/>
              <a:cs typeface="Century Gothic"/>
            </a:endParaRPr>
          </a:p>
        </p:txBody>
      </p:sp>
    </p:spTree>
    <p:extLst>
      <p:ext uri="{BB962C8B-B14F-4D97-AF65-F5344CB8AC3E}">
        <p14:creationId xmlns:p14="http://schemas.microsoft.com/office/powerpoint/2010/main" val="898396557"/>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9" r:id="rId3"/>
    <p:sldLayoutId id="2147483677" r:id="rId4"/>
    <p:sldLayoutId id="2147483651" r:id="rId5"/>
    <p:sldLayoutId id="2147483676" r:id="rId6"/>
    <p:sldLayoutId id="2147483680" r:id="rId7"/>
    <p:sldLayoutId id="2147483678" r:id="rId8"/>
    <p:sldLayoutId id="2147483663" r:id="rId9"/>
    <p:sldLayoutId id="2147483650" r:id="rId10"/>
    <p:sldLayoutId id="2147483661" r:id="rId11"/>
    <p:sldLayoutId id="2147483664" r:id="rId12"/>
    <p:sldLayoutId id="2147483652" r:id="rId13"/>
    <p:sldLayoutId id="2147483660" r:id="rId14"/>
    <p:sldLayoutId id="2147483655" r:id="rId15"/>
    <p:sldLayoutId id="2147483656" r:id="rId16"/>
    <p:sldLayoutId id="2147483657" r:id="rId17"/>
    <p:sldLayoutId id="2147483665" r:id="rId18"/>
    <p:sldLayoutId id="2147483666" r:id="rId19"/>
    <p:sldLayoutId id="2147483667" r:id="rId20"/>
    <p:sldLayoutId id="2147483668" r:id="rId21"/>
    <p:sldLayoutId id="2147483670" r:id="rId22"/>
    <p:sldLayoutId id="2147483671" r:id="rId23"/>
    <p:sldLayoutId id="2147483672" r:id="rId24"/>
    <p:sldLayoutId id="2147483673" r:id="rId25"/>
    <p:sldLayoutId id="2147483674" r:id="rId26"/>
    <p:sldLayoutId id="2147483722" r:id="rId27"/>
    <p:sldLayoutId id="2147483724" r:id="rId28"/>
    <p:sldLayoutId id="2147483725" r:id="rId29"/>
    <p:sldLayoutId id="2147483726" r:id="rId30"/>
    <p:sldLayoutId id="2147483727" r:id="rId31"/>
  </p:sldLayoutIdLst>
  <p:txStyles>
    <p:titleStyle>
      <a:lvl1pPr algn="l" defTabSz="457200" rtl="0" eaLnBrk="1" latinLnBrk="0" hangingPunct="1">
        <a:spcBef>
          <a:spcPct val="0"/>
        </a:spcBef>
        <a:buNone/>
        <a:defRPr sz="2800" b="0" kern="1200" baseline="0">
          <a:solidFill>
            <a:srgbClr val="1A3292"/>
          </a:solidFill>
          <a:latin typeface="Century Gothic"/>
          <a:ea typeface="+mj-ea"/>
          <a:cs typeface="Century Gothic"/>
        </a:defRPr>
      </a:lvl1pPr>
    </p:titleStyle>
    <p:bodyStyle>
      <a:lvl1pPr marL="342900" indent="-342900" algn="l" defTabSz="457200" rtl="0" eaLnBrk="1" latinLnBrk="0" hangingPunct="1">
        <a:spcBef>
          <a:spcPct val="20000"/>
        </a:spcBef>
        <a:buClr>
          <a:srgbClr val="204792"/>
        </a:buClr>
        <a:buFont typeface="Wingdings" charset="2"/>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Clr>
          <a:srgbClr val="204792"/>
        </a:buClr>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Clr>
          <a:srgbClr val="204792"/>
        </a:buClr>
        <a:buSzPct val="75000"/>
        <a:buFont typeface="Wingdings" charset="2"/>
        <a:buChar char=""/>
        <a:defRPr sz="1800" kern="1200">
          <a:solidFill>
            <a:schemeClr val="tx1"/>
          </a:solidFill>
          <a:latin typeface="Century Gothic"/>
          <a:ea typeface="+mn-ea"/>
          <a:cs typeface="Century Gothic"/>
        </a:defRPr>
      </a:lvl3pPr>
      <a:lvl4pPr marL="1600200" indent="-228600" algn="l" defTabSz="457200" rtl="0" eaLnBrk="1" latinLnBrk="0" hangingPunct="1">
        <a:spcBef>
          <a:spcPct val="20000"/>
        </a:spcBef>
        <a:buClr>
          <a:srgbClr val="204792"/>
        </a:buClr>
        <a:buSzPct val="70000"/>
        <a:buFont typeface="Wingdings" charset="2"/>
        <a:buChar char="q"/>
        <a:defRPr sz="1600" kern="1200">
          <a:solidFill>
            <a:schemeClr val="tx1"/>
          </a:solidFill>
          <a:latin typeface="Century Gothic"/>
          <a:ea typeface="+mn-ea"/>
          <a:cs typeface="Century Gothic"/>
        </a:defRPr>
      </a:lvl4pPr>
      <a:lvl5pPr marL="2057400" indent="-228600" algn="l" defTabSz="457200" rtl="0" eaLnBrk="1" latinLnBrk="0" hangingPunct="1">
        <a:spcBef>
          <a:spcPct val="20000"/>
        </a:spcBef>
        <a:buClr>
          <a:srgbClr val="204792"/>
        </a:buClr>
        <a:buFont typeface="Arial"/>
        <a:buChar char="»"/>
        <a:defRPr sz="14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3"/>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33796" name="think-cell Slide" r:id="rId44" imgW="270" imgH="270" progId="TCLayout.ActiveDocument.1">
                  <p:embed/>
                </p:oleObj>
              </mc:Choice>
              <mc:Fallback>
                <p:oleObj name="think-cell Slide" r:id="rId44" imgW="270" imgH="270" progId="TCLayout.ActiveDocument.1">
                  <p:embed/>
                  <p:pic>
                    <p:nvPicPr>
                      <p:cNvPr id="4" name="Object 3" hidden="1"/>
                      <p:cNvPicPr/>
                      <p:nvPr/>
                    </p:nvPicPr>
                    <p:blipFill>
                      <a:blip r:embed="rId45"/>
                      <a:stretch>
                        <a:fillRect/>
                      </a:stretch>
                    </p:blipFill>
                    <p:spPr>
                      <a:xfrm>
                        <a:off x="1589" y="1590"/>
                        <a:ext cx="1587" cy="1587"/>
                      </a:xfrm>
                      <a:prstGeom prst="rect">
                        <a:avLst/>
                      </a:prstGeom>
                    </p:spPr>
                  </p:pic>
                </p:oleObj>
              </mc:Fallback>
            </mc:AlternateContent>
          </a:graphicData>
        </a:graphic>
      </p:graphicFrame>
      <p:sp>
        <p:nvSpPr>
          <p:cNvPr id="2" name="Title Placeholder 1"/>
          <p:cNvSpPr>
            <a:spLocks noGrp="1"/>
          </p:cNvSpPr>
          <p:nvPr>
            <p:ph type="title"/>
          </p:nvPr>
        </p:nvSpPr>
        <p:spPr bwMode="gray">
          <a:xfrm>
            <a:off x="376238" y="317501"/>
            <a:ext cx="8391525" cy="692150"/>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376238" y="1665289"/>
            <a:ext cx="8391525" cy="4716462"/>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6239899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Lst>
  <p:transition>
    <p:fade/>
  </p:transition>
  <p:hf hdr="0" dt="0"/>
  <p:txStyles>
    <p:titleStyle>
      <a:lvl1pPr algn="l" defTabSz="685800" rtl="0" eaLnBrk="1" latinLnBrk="0" hangingPunct="1">
        <a:spcBef>
          <a:spcPct val="0"/>
        </a:spcBef>
        <a:buNone/>
        <a:defRPr sz="1500" kern="1200">
          <a:solidFill>
            <a:schemeClr val="tx1"/>
          </a:solidFill>
          <a:latin typeface="+mj-lt"/>
          <a:ea typeface="+mj-ea"/>
          <a:cs typeface="+mj-cs"/>
        </a:defRPr>
      </a:lvl1pPr>
    </p:titleStyle>
    <p:bodyStyle>
      <a:lvl1pPr marL="0" indent="0" algn="l" defTabSz="685800" rtl="0" eaLnBrk="1" latinLnBrk="0" hangingPunct="1">
        <a:spcBef>
          <a:spcPts val="0"/>
        </a:spcBef>
        <a:spcAft>
          <a:spcPts val="750"/>
        </a:spcAft>
        <a:buSzPct val="100000"/>
        <a:buFontTx/>
        <a:buNone/>
        <a:defRPr sz="900" b="0" kern="1200">
          <a:solidFill>
            <a:schemeClr val="tx1"/>
          </a:solidFill>
          <a:latin typeface="+mn-lt"/>
          <a:ea typeface="+mn-ea"/>
          <a:cs typeface="+mn-cs"/>
        </a:defRPr>
      </a:lvl1pPr>
      <a:lvl2pPr marL="95250" indent="-95250" algn="l" defTabSz="685800" rtl="0" eaLnBrk="1" latinLnBrk="0" hangingPunct="1">
        <a:spcBef>
          <a:spcPts val="0"/>
        </a:spcBef>
        <a:spcAft>
          <a:spcPts val="750"/>
        </a:spcAft>
        <a:buClrTx/>
        <a:buSzPct val="100000"/>
        <a:buFont typeface="Arial" panose="020B0604020202020204" pitchFamily="34" charset="0"/>
        <a:buChar char="•"/>
        <a:defRPr lang="en-US" sz="900" b="0" kern="1200" dirty="0" smtClean="0">
          <a:solidFill>
            <a:schemeClr val="tx1"/>
          </a:solidFill>
          <a:latin typeface="+mn-lt"/>
          <a:ea typeface="+mn-ea"/>
          <a:cs typeface="+mn-cs"/>
        </a:defRPr>
      </a:lvl2pPr>
      <a:lvl3pPr marL="209550" indent="-95250" algn="l" defTabSz="685800" rtl="0" eaLnBrk="1" latinLnBrk="0" hangingPunct="1">
        <a:spcBef>
          <a:spcPts val="0"/>
        </a:spcBef>
        <a:spcAft>
          <a:spcPts val="750"/>
        </a:spcAft>
        <a:buClrTx/>
        <a:buSzPct val="100000"/>
        <a:buFont typeface="Arial" panose="020B0604020202020204" pitchFamily="34" charset="0"/>
        <a:buChar char="−"/>
        <a:defRPr lang="en-US" sz="900" kern="1200" dirty="0" smtClean="0">
          <a:solidFill>
            <a:schemeClr val="tx1"/>
          </a:solidFill>
          <a:latin typeface="+mn-lt"/>
          <a:ea typeface="+mn-ea"/>
          <a:cs typeface="+mn-cs"/>
        </a:defRPr>
      </a:lvl3pPr>
      <a:lvl4pPr marL="323850" indent="-95250" algn="l" defTabSz="685800" rtl="0" eaLnBrk="1" latinLnBrk="0" hangingPunct="1">
        <a:spcBef>
          <a:spcPts val="0"/>
        </a:spcBef>
        <a:spcAft>
          <a:spcPts val="750"/>
        </a:spcAft>
        <a:buClrTx/>
        <a:buSzPct val="100000"/>
        <a:buFont typeface="Arial" panose="020B0604020202020204" pitchFamily="34" charset="0"/>
        <a:buChar char="◦"/>
        <a:defRPr lang="en-US" sz="900" kern="1200" baseline="0" dirty="0" smtClean="0">
          <a:solidFill>
            <a:schemeClr val="tx1"/>
          </a:solidFill>
          <a:latin typeface="+mn-lt"/>
          <a:ea typeface="+mn-ea"/>
          <a:cs typeface="+mn-cs"/>
        </a:defRPr>
      </a:lvl4pPr>
      <a:lvl5pPr marL="438150" indent="-95250" algn="l" defTabSz="598885" rtl="0" eaLnBrk="1" latinLnBrk="0" hangingPunct="1">
        <a:spcBef>
          <a:spcPts val="0"/>
        </a:spcBef>
        <a:spcAft>
          <a:spcPts val="750"/>
        </a:spcAft>
        <a:buClrTx/>
        <a:buSzPct val="100000"/>
        <a:buFont typeface="Arial" panose="020B0604020202020204" pitchFamily="34" charset="0"/>
        <a:buChar char="−"/>
        <a:tabLst/>
        <a:defRPr lang="en-US" sz="900" kern="1200" baseline="0" dirty="0" smtClean="0">
          <a:solidFill>
            <a:schemeClr val="tx1"/>
          </a:solidFill>
          <a:latin typeface="+mn-lt"/>
          <a:ea typeface="+mn-ea"/>
          <a:cs typeface="+mn-cs"/>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orient="horz" pos="2160">
          <p15:clr>
            <a:srgbClr val="F26B43"/>
          </p15:clr>
        </p15:guide>
        <p15:guide id="3" orient="horz" pos="4020">
          <p15:clr>
            <a:srgbClr val="F26B43"/>
          </p15:clr>
        </p15:guide>
        <p15:guide id="4" pos="316">
          <p15:clr>
            <a:srgbClr val="F26B43"/>
          </p15:clr>
        </p15:guide>
        <p15:guide id="5" pos="7364">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4961">
          <p15:clr>
            <a:srgbClr val="F26B43"/>
          </p15:clr>
        </p15:guide>
        <p15:guide id="11" orient="horz" pos="236">
          <p15:clr>
            <a:srgbClr val="F26B43"/>
          </p15:clr>
        </p15:guide>
        <p15:guide id="12" pos="1363">
          <p15:clr>
            <a:srgbClr val="F26B43"/>
          </p15:clr>
        </p15:guide>
        <p15:guide id="13" pos="1516">
          <p15:clr>
            <a:srgbClr val="F26B43"/>
          </p15:clr>
        </p15:guide>
        <p15:guide id="14" pos="2560">
          <p15:clr>
            <a:srgbClr val="F26B43"/>
          </p15:clr>
        </p15:guide>
        <p15:guide id="15" pos="2711">
          <p15:clr>
            <a:srgbClr val="F26B43"/>
          </p15:clr>
        </p15:guide>
        <p15:guide id="16" pos="6160">
          <p15:clr>
            <a:srgbClr val="F26B43"/>
          </p15:clr>
        </p15:guide>
        <p15:guide id="17" pos="3764">
          <p15:clr>
            <a:srgbClr val="F26B43"/>
          </p15:clr>
        </p15:guide>
        <p15:guide id="18" pos="3916">
          <p15:clr>
            <a:srgbClr val="F26B43"/>
          </p15:clr>
        </p15:guide>
        <p15:guide id="19" pos="3840">
          <p15:clr>
            <a:srgbClr val="F26B43"/>
          </p15:clr>
        </p15:guide>
        <p15:guide id="20" pos="6312">
          <p15:clr>
            <a:srgbClr val="F26B43"/>
          </p15:clr>
        </p15:guide>
        <p15:guide id="21" orient="horz" pos="1049">
          <p15:clr>
            <a:srgbClr val="F26B43"/>
          </p15:clr>
        </p15:guide>
        <p15:guide id="22" orient="horz" pos="6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a:t>August 18, 2022</a:t>
            </a:r>
          </a:p>
        </p:txBody>
      </p:sp>
      <p:sp>
        <p:nvSpPr>
          <p:cNvPr id="3" name="Text Placeholder 2"/>
          <p:cNvSpPr>
            <a:spLocks noGrp="1"/>
          </p:cNvSpPr>
          <p:nvPr>
            <p:ph type="body" sz="quarter" idx="12"/>
          </p:nvPr>
        </p:nvSpPr>
        <p:spPr/>
        <p:txBody>
          <a:bodyPr/>
          <a:lstStyle/>
          <a:p>
            <a:r>
              <a:rPr lang="en-US"/>
              <a:t>CalWIN Wave-1 County Preparation Phase Kickoff</a:t>
            </a:r>
          </a:p>
        </p:txBody>
      </p:sp>
    </p:spTree>
    <p:extLst>
      <p:ext uri="{BB962C8B-B14F-4D97-AF65-F5344CB8AC3E}">
        <p14:creationId xmlns:p14="http://schemas.microsoft.com/office/powerpoint/2010/main" val="1357049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D914-4411-4C86-9522-833592489FD8}"/>
              </a:ext>
            </a:extLst>
          </p:cNvPr>
          <p:cNvSpPr>
            <a:spLocks noGrp="1"/>
          </p:cNvSpPr>
          <p:nvPr>
            <p:ph type="title"/>
          </p:nvPr>
        </p:nvSpPr>
        <p:spPr/>
        <p:txBody>
          <a:bodyPr/>
          <a:lstStyle/>
          <a:p>
            <a:r>
              <a:rPr lang="en-US"/>
              <a:t>County Prep Phase Packet</a:t>
            </a:r>
          </a:p>
        </p:txBody>
      </p:sp>
      <p:sp>
        <p:nvSpPr>
          <p:cNvPr id="3" name="Content Placeholder 2">
            <a:extLst>
              <a:ext uri="{FF2B5EF4-FFF2-40B4-BE49-F238E27FC236}">
                <a16:creationId xmlns:a16="http://schemas.microsoft.com/office/drawing/2014/main" id="{6D9B1B32-0459-475C-86A2-0265BC102E63}"/>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a:t>Each activity in the County Prep Phase packet includes the following components:</a:t>
            </a:r>
          </a:p>
          <a:p>
            <a:pPr marL="0" indent="0">
              <a:buNone/>
            </a:pPr>
            <a:endParaRPr lang="en-US"/>
          </a:p>
          <a:p>
            <a:r>
              <a:rPr lang="en-US" b="1"/>
              <a:t>Type, Priority, Necessity &amp; Level of Effort bar</a:t>
            </a:r>
          </a:p>
          <a:p>
            <a:pPr marL="457200" lvl="1" indent="0">
              <a:buNone/>
            </a:pPr>
            <a:r>
              <a:rPr lang="en-US"/>
              <a:t>Provides an at-a-glance view of the importance and level of effort for each activity.</a:t>
            </a:r>
          </a:p>
          <a:p>
            <a:r>
              <a:rPr lang="en-US" b="1"/>
              <a:t>Overview</a:t>
            </a:r>
          </a:p>
          <a:p>
            <a:pPr marL="457200" lvl="1" indent="0">
              <a:buNone/>
            </a:pPr>
            <a:r>
              <a:rPr lang="en-US"/>
              <a:t>Describes the background information and the action to be taken</a:t>
            </a:r>
          </a:p>
          <a:p>
            <a:r>
              <a:rPr lang="en-US" b="1"/>
              <a:t>Page Location</a:t>
            </a:r>
          </a:p>
          <a:p>
            <a:pPr marL="457200" lvl="1" indent="0">
              <a:buNone/>
            </a:pPr>
            <a:r>
              <a:rPr lang="en-US"/>
              <a:t>Guides the user to the appropriate page location in CalSAWS</a:t>
            </a:r>
          </a:p>
          <a:p>
            <a:r>
              <a:rPr lang="en-US" b="1"/>
              <a:t>Impact Analysis</a:t>
            </a:r>
          </a:p>
          <a:p>
            <a:pPr marL="457200" lvl="1" indent="0">
              <a:buNone/>
            </a:pPr>
            <a:r>
              <a:rPr lang="en-US"/>
              <a:t>Explains how completing the activity or failure to do so impacts the usability of county specific configurations and functionality.</a:t>
            </a:r>
          </a:p>
          <a:p>
            <a:r>
              <a:rPr lang="en-US" b="1"/>
              <a:t>Instructions</a:t>
            </a:r>
          </a:p>
          <a:p>
            <a:pPr marL="457200" lvl="1" indent="0">
              <a:buNone/>
            </a:pPr>
            <a:r>
              <a:rPr lang="en-US"/>
              <a:t>Details how to complete the activity.</a:t>
            </a:r>
          </a:p>
        </p:txBody>
      </p:sp>
      <p:sp>
        <p:nvSpPr>
          <p:cNvPr id="4" name="Text Placeholder 3">
            <a:extLst>
              <a:ext uri="{FF2B5EF4-FFF2-40B4-BE49-F238E27FC236}">
                <a16:creationId xmlns:a16="http://schemas.microsoft.com/office/drawing/2014/main" id="{FED8E2A2-C55B-46A9-8B7D-7EB3A344AC8B}"/>
              </a:ext>
            </a:extLst>
          </p:cNvPr>
          <p:cNvSpPr>
            <a:spLocks noGrp="1"/>
          </p:cNvSpPr>
          <p:nvPr>
            <p:ph type="body" sz="quarter" idx="10"/>
          </p:nvPr>
        </p:nvSpPr>
        <p:spPr/>
        <p:txBody>
          <a:bodyPr/>
          <a:lstStyle/>
          <a:p>
            <a:r>
              <a:rPr lang="en-US"/>
              <a:t>Activity Components</a:t>
            </a:r>
          </a:p>
        </p:txBody>
      </p:sp>
    </p:spTree>
    <p:extLst>
      <p:ext uri="{BB962C8B-B14F-4D97-AF65-F5344CB8AC3E}">
        <p14:creationId xmlns:p14="http://schemas.microsoft.com/office/powerpoint/2010/main" val="411148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43AB9-4843-4A99-8F67-F9B7BAC06574}"/>
              </a:ext>
            </a:extLst>
          </p:cNvPr>
          <p:cNvSpPr>
            <a:spLocks noGrp="1"/>
          </p:cNvSpPr>
          <p:nvPr>
            <p:ph type="title"/>
          </p:nvPr>
        </p:nvSpPr>
        <p:spPr/>
        <p:txBody>
          <a:bodyPr/>
          <a:lstStyle/>
          <a:p>
            <a:r>
              <a:rPr lang="en-US"/>
              <a:t>County Prep Phase Packet</a:t>
            </a:r>
          </a:p>
        </p:txBody>
      </p:sp>
      <p:sp>
        <p:nvSpPr>
          <p:cNvPr id="4" name="Text Placeholder 3">
            <a:extLst>
              <a:ext uri="{FF2B5EF4-FFF2-40B4-BE49-F238E27FC236}">
                <a16:creationId xmlns:a16="http://schemas.microsoft.com/office/drawing/2014/main" id="{3B382054-FF63-415A-8E4D-4436C2E2A5A4}"/>
              </a:ext>
            </a:extLst>
          </p:cNvPr>
          <p:cNvSpPr>
            <a:spLocks noGrp="1"/>
          </p:cNvSpPr>
          <p:nvPr>
            <p:ph type="body" sz="quarter" idx="10"/>
          </p:nvPr>
        </p:nvSpPr>
        <p:spPr/>
        <p:txBody>
          <a:bodyPr/>
          <a:lstStyle/>
          <a:p>
            <a:r>
              <a:rPr lang="en-US"/>
              <a:t>Navigation &amp; Examples of Activities</a:t>
            </a:r>
          </a:p>
        </p:txBody>
      </p:sp>
      <p:cxnSp>
        <p:nvCxnSpPr>
          <p:cNvPr id="11" name="Straight Arrow Connector 10">
            <a:extLst>
              <a:ext uri="{FF2B5EF4-FFF2-40B4-BE49-F238E27FC236}">
                <a16:creationId xmlns:a16="http://schemas.microsoft.com/office/drawing/2014/main" id="{6762C4B3-D770-4BCE-ADA0-5FDDFFFB2CF8}"/>
              </a:ext>
            </a:extLst>
          </p:cNvPr>
          <p:cNvCxnSpPr>
            <a:cxnSpLocks/>
          </p:cNvCxnSpPr>
          <p:nvPr/>
        </p:nvCxnSpPr>
        <p:spPr>
          <a:xfrm>
            <a:off x="2301202" y="2606040"/>
            <a:ext cx="7086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B1203DFE-26B3-45E2-8764-8FFC169C056F}"/>
              </a:ext>
            </a:extLst>
          </p:cNvPr>
          <p:cNvSpPr/>
          <p:nvPr/>
        </p:nvSpPr>
        <p:spPr>
          <a:xfrm>
            <a:off x="1097838" y="2255519"/>
            <a:ext cx="1333144" cy="974565"/>
          </a:xfrm>
          <a:prstGeom prst="roundRect">
            <a:avLst/>
          </a:prstGeom>
          <a:solidFill>
            <a:schemeClr val="bg1">
              <a:lumMod val="95000"/>
            </a:schemeClr>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tx1"/>
                </a:solidFill>
              </a:rPr>
              <a:t>References to other activities in the document that are related or use the same page</a:t>
            </a:r>
          </a:p>
        </p:txBody>
      </p:sp>
      <p:cxnSp>
        <p:nvCxnSpPr>
          <p:cNvPr id="16" name="Straight Arrow Connector 15">
            <a:extLst>
              <a:ext uri="{FF2B5EF4-FFF2-40B4-BE49-F238E27FC236}">
                <a16:creationId xmlns:a16="http://schemas.microsoft.com/office/drawing/2014/main" id="{55EA5BEF-ABF2-42FF-A8B0-C591CCB9A41B}"/>
              </a:ext>
            </a:extLst>
          </p:cNvPr>
          <p:cNvCxnSpPr>
            <a:cxnSpLocks/>
          </p:cNvCxnSpPr>
          <p:nvPr/>
        </p:nvCxnSpPr>
        <p:spPr>
          <a:xfrm>
            <a:off x="2209762" y="1538447"/>
            <a:ext cx="80013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Rounded Corners 16">
            <a:extLst>
              <a:ext uri="{FF2B5EF4-FFF2-40B4-BE49-F238E27FC236}">
                <a16:creationId xmlns:a16="http://schemas.microsoft.com/office/drawing/2014/main" id="{BD5CB025-1C4E-495C-95AF-6C79CDB88EAF}"/>
              </a:ext>
            </a:extLst>
          </p:cNvPr>
          <p:cNvSpPr/>
          <p:nvPr/>
        </p:nvSpPr>
        <p:spPr>
          <a:xfrm>
            <a:off x="1074938" y="1241267"/>
            <a:ext cx="1356043" cy="601980"/>
          </a:xfrm>
          <a:prstGeom prst="roundRect">
            <a:avLst/>
          </a:prstGeom>
          <a:solidFill>
            <a:schemeClr val="bg1">
              <a:lumMod val="95000"/>
            </a:schemeClr>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solidFill>
                  <a:schemeClr val="tx1"/>
                </a:solidFill>
              </a:rPr>
              <a:t>Quick overview of activity specs</a:t>
            </a:r>
          </a:p>
        </p:txBody>
      </p:sp>
      <p:cxnSp>
        <p:nvCxnSpPr>
          <p:cNvPr id="19" name="Straight Arrow Connector 18">
            <a:extLst>
              <a:ext uri="{FF2B5EF4-FFF2-40B4-BE49-F238E27FC236}">
                <a16:creationId xmlns:a16="http://schemas.microsoft.com/office/drawing/2014/main" id="{747910CE-E74D-4989-8159-EC9BE59144C7}"/>
              </a:ext>
            </a:extLst>
          </p:cNvPr>
          <p:cNvCxnSpPr>
            <a:cxnSpLocks/>
          </p:cNvCxnSpPr>
          <p:nvPr/>
        </p:nvCxnSpPr>
        <p:spPr>
          <a:xfrm>
            <a:off x="2351050" y="3928902"/>
            <a:ext cx="6588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Rectangle: Rounded Corners 19">
            <a:extLst>
              <a:ext uri="{FF2B5EF4-FFF2-40B4-BE49-F238E27FC236}">
                <a16:creationId xmlns:a16="http://schemas.microsoft.com/office/drawing/2014/main" id="{08E504D9-F16E-402C-985C-8681E8151AFE}"/>
              </a:ext>
            </a:extLst>
          </p:cNvPr>
          <p:cNvSpPr/>
          <p:nvPr/>
        </p:nvSpPr>
        <p:spPr>
          <a:xfrm>
            <a:off x="1097836" y="3627912"/>
            <a:ext cx="1356043" cy="601980"/>
          </a:xfrm>
          <a:prstGeom prst="roundRect">
            <a:avLst/>
          </a:prstGeom>
          <a:solidFill>
            <a:schemeClr val="bg1">
              <a:lumMod val="95000"/>
            </a:schemeClr>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solidFill>
                  <a:schemeClr val="tx1"/>
                </a:solidFill>
              </a:rPr>
              <a:t>Where to find the relevant page</a:t>
            </a:r>
          </a:p>
        </p:txBody>
      </p:sp>
      <p:cxnSp>
        <p:nvCxnSpPr>
          <p:cNvPr id="22" name="Straight Arrow Connector 21">
            <a:extLst>
              <a:ext uri="{FF2B5EF4-FFF2-40B4-BE49-F238E27FC236}">
                <a16:creationId xmlns:a16="http://schemas.microsoft.com/office/drawing/2014/main" id="{7D85970E-DAA8-43F3-8587-F742F368869F}"/>
              </a:ext>
            </a:extLst>
          </p:cNvPr>
          <p:cNvCxnSpPr>
            <a:cxnSpLocks/>
          </p:cNvCxnSpPr>
          <p:nvPr/>
        </p:nvCxnSpPr>
        <p:spPr>
          <a:xfrm flipV="1">
            <a:off x="2179319" y="5148103"/>
            <a:ext cx="830581" cy="84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Rectangle: Rounded Corners 22">
            <a:extLst>
              <a:ext uri="{FF2B5EF4-FFF2-40B4-BE49-F238E27FC236}">
                <a16:creationId xmlns:a16="http://schemas.microsoft.com/office/drawing/2014/main" id="{94EF8794-C145-4FAF-BC3C-C6397874FBAE}"/>
              </a:ext>
            </a:extLst>
          </p:cNvPr>
          <p:cNvSpPr/>
          <p:nvPr/>
        </p:nvSpPr>
        <p:spPr>
          <a:xfrm>
            <a:off x="1097836" y="4847113"/>
            <a:ext cx="1356043" cy="601980"/>
          </a:xfrm>
          <a:prstGeom prst="roundRect">
            <a:avLst/>
          </a:prstGeom>
          <a:solidFill>
            <a:schemeClr val="bg1">
              <a:lumMod val="95000"/>
            </a:schemeClr>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solidFill>
                  <a:schemeClr val="tx1"/>
                </a:solidFill>
              </a:rPr>
              <a:t>How to complete the activity</a:t>
            </a:r>
          </a:p>
        </p:txBody>
      </p:sp>
      <p:pic>
        <p:nvPicPr>
          <p:cNvPr id="8" name="Picture 7">
            <a:extLst>
              <a:ext uri="{FF2B5EF4-FFF2-40B4-BE49-F238E27FC236}">
                <a16:creationId xmlns:a16="http://schemas.microsoft.com/office/drawing/2014/main" id="{83233F72-DFD7-475A-AB94-9F968D6F14AC}"/>
              </a:ext>
            </a:extLst>
          </p:cNvPr>
          <p:cNvPicPr>
            <a:picLocks noChangeAspect="1"/>
          </p:cNvPicPr>
          <p:nvPr/>
        </p:nvPicPr>
        <p:blipFill>
          <a:blip r:embed="rId2"/>
          <a:stretch>
            <a:fillRect/>
          </a:stretch>
        </p:blipFill>
        <p:spPr>
          <a:xfrm>
            <a:off x="3083791" y="1008063"/>
            <a:ext cx="5254777" cy="5469096"/>
          </a:xfrm>
          <a:prstGeom prst="rect">
            <a:avLst/>
          </a:prstGeom>
        </p:spPr>
      </p:pic>
    </p:spTree>
    <p:extLst>
      <p:ext uri="{BB962C8B-B14F-4D97-AF65-F5344CB8AC3E}">
        <p14:creationId xmlns:p14="http://schemas.microsoft.com/office/powerpoint/2010/main" val="400565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93CFD-F20A-4B23-B0E8-959F4A4F5AD7}"/>
              </a:ext>
            </a:extLst>
          </p:cNvPr>
          <p:cNvSpPr>
            <a:spLocks noGrp="1"/>
          </p:cNvSpPr>
          <p:nvPr>
            <p:ph type="title"/>
          </p:nvPr>
        </p:nvSpPr>
        <p:spPr/>
        <p:txBody>
          <a:bodyPr/>
          <a:lstStyle/>
          <a:p>
            <a:r>
              <a:rPr lang="en-US"/>
              <a:t>County Prep Phase Packet</a:t>
            </a:r>
          </a:p>
        </p:txBody>
      </p:sp>
      <p:sp>
        <p:nvSpPr>
          <p:cNvPr id="4" name="Text Placeholder 3">
            <a:extLst>
              <a:ext uri="{FF2B5EF4-FFF2-40B4-BE49-F238E27FC236}">
                <a16:creationId xmlns:a16="http://schemas.microsoft.com/office/drawing/2014/main" id="{DB3BA8FD-0F0E-42E0-8191-20E191021CE7}"/>
              </a:ext>
            </a:extLst>
          </p:cNvPr>
          <p:cNvSpPr>
            <a:spLocks noGrp="1"/>
          </p:cNvSpPr>
          <p:nvPr>
            <p:ph type="body" sz="quarter" idx="10"/>
          </p:nvPr>
        </p:nvSpPr>
        <p:spPr/>
        <p:txBody>
          <a:bodyPr/>
          <a:lstStyle/>
          <a:p>
            <a:r>
              <a:rPr lang="en-US"/>
              <a:t>Navigation &amp; Examples of Activities</a:t>
            </a:r>
          </a:p>
        </p:txBody>
      </p:sp>
      <p:pic>
        <p:nvPicPr>
          <p:cNvPr id="10" name="Picture 9">
            <a:extLst>
              <a:ext uri="{FF2B5EF4-FFF2-40B4-BE49-F238E27FC236}">
                <a16:creationId xmlns:a16="http://schemas.microsoft.com/office/drawing/2014/main" id="{FE49D39F-BF56-4CD2-8527-45F759E074C8}"/>
              </a:ext>
            </a:extLst>
          </p:cNvPr>
          <p:cNvPicPr>
            <a:picLocks noChangeAspect="1"/>
          </p:cNvPicPr>
          <p:nvPr/>
        </p:nvPicPr>
        <p:blipFill>
          <a:blip r:embed="rId2"/>
          <a:stretch>
            <a:fillRect/>
          </a:stretch>
        </p:blipFill>
        <p:spPr>
          <a:xfrm>
            <a:off x="2724323" y="949007"/>
            <a:ext cx="5993130" cy="5416868"/>
          </a:xfrm>
          <a:prstGeom prst="rect">
            <a:avLst/>
          </a:prstGeom>
        </p:spPr>
      </p:pic>
      <p:sp>
        <p:nvSpPr>
          <p:cNvPr id="11" name="Rectangle: Rounded Corners 10">
            <a:extLst>
              <a:ext uri="{FF2B5EF4-FFF2-40B4-BE49-F238E27FC236}">
                <a16:creationId xmlns:a16="http://schemas.microsoft.com/office/drawing/2014/main" id="{7E204844-C903-419D-8D2B-1B3680DE6AD0}"/>
              </a:ext>
            </a:extLst>
          </p:cNvPr>
          <p:cNvSpPr/>
          <p:nvPr/>
        </p:nvSpPr>
        <p:spPr>
          <a:xfrm>
            <a:off x="2537460" y="5504873"/>
            <a:ext cx="5627486" cy="861002"/>
          </a:xfrm>
          <a:prstGeom prst="roundRect">
            <a:avLst/>
          </a:prstGeom>
          <a:noFill/>
          <a:ln w="349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709B61C-1DD4-48B6-BE01-8B327F58BD4C}"/>
              </a:ext>
            </a:extLst>
          </p:cNvPr>
          <p:cNvSpPr txBox="1"/>
          <p:nvPr/>
        </p:nvSpPr>
        <p:spPr>
          <a:xfrm>
            <a:off x="427355" y="1796747"/>
            <a:ext cx="2110105" cy="3046988"/>
          </a:xfrm>
          <a:prstGeom prst="rect">
            <a:avLst/>
          </a:prstGeom>
          <a:noFill/>
        </p:spPr>
        <p:txBody>
          <a:bodyPr wrap="square" rtlCol="0">
            <a:spAutoFit/>
          </a:bodyPr>
          <a:lstStyle/>
          <a:p>
            <a:r>
              <a:rPr lang="en-US" sz="1600"/>
              <a:t>Some activities link to an auxiliary document for instruction. These are included in the County Prep Materials and are housed in the same Web Portal Location as the County Prep Packet.</a:t>
            </a:r>
          </a:p>
        </p:txBody>
      </p:sp>
      <p:sp>
        <p:nvSpPr>
          <p:cNvPr id="16" name="Rectangle: Rounded Corners 15">
            <a:extLst>
              <a:ext uri="{FF2B5EF4-FFF2-40B4-BE49-F238E27FC236}">
                <a16:creationId xmlns:a16="http://schemas.microsoft.com/office/drawing/2014/main" id="{BBAD48F2-9CFD-4886-8DE2-7B32D50397FA}"/>
              </a:ext>
            </a:extLst>
          </p:cNvPr>
          <p:cNvSpPr/>
          <p:nvPr/>
        </p:nvSpPr>
        <p:spPr>
          <a:xfrm>
            <a:off x="190500" y="1577340"/>
            <a:ext cx="2407919" cy="3434685"/>
          </a:xfrm>
          <a:prstGeom prst="roundRect">
            <a:avLst/>
          </a:prstGeom>
          <a:noFill/>
          <a:ln w="349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46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328C-7BDB-4BA2-A103-232A7D4DC728}"/>
              </a:ext>
            </a:extLst>
          </p:cNvPr>
          <p:cNvSpPr>
            <a:spLocks noGrp="1"/>
          </p:cNvSpPr>
          <p:nvPr>
            <p:ph type="title"/>
          </p:nvPr>
        </p:nvSpPr>
        <p:spPr/>
        <p:txBody>
          <a:bodyPr/>
          <a:lstStyle/>
          <a:p>
            <a:r>
              <a:rPr lang="en-US"/>
              <a:t>County Prep Phase Packet</a:t>
            </a:r>
          </a:p>
        </p:txBody>
      </p:sp>
      <p:sp>
        <p:nvSpPr>
          <p:cNvPr id="3" name="Content Placeholder 2">
            <a:extLst>
              <a:ext uri="{FF2B5EF4-FFF2-40B4-BE49-F238E27FC236}">
                <a16:creationId xmlns:a16="http://schemas.microsoft.com/office/drawing/2014/main" id="{5B59BCA5-7ED6-48CF-A776-40446A925901}"/>
              </a:ext>
            </a:extLst>
          </p:cNvPr>
          <p:cNvSpPr>
            <a:spLocks noGrp="1"/>
          </p:cNvSpPr>
          <p:nvPr>
            <p:ph idx="1"/>
          </p:nvPr>
        </p:nvSpPr>
        <p:spPr>
          <a:xfrm>
            <a:off x="264682" y="1342453"/>
            <a:ext cx="8614635" cy="5219419"/>
          </a:xfrm>
        </p:spPr>
        <p:txBody>
          <a:bodyPr vert="horz" lIns="91440" tIns="45720" rIns="91440" bIns="45720" rtlCol="0" anchor="t">
            <a:normAutofit/>
          </a:bodyPr>
          <a:lstStyle/>
          <a:p>
            <a:r>
              <a:rPr lang="en-US" sz="2000"/>
              <a:t>The </a:t>
            </a:r>
            <a:r>
              <a:rPr lang="en-US" sz="2000" err="1"/>
              <a:t>CalSAWS</a:t>
            </a:r>
            <a:r>
              <a:rPr lang="en-US" sz="2000"/>
              <a:t> Project recognizes the importance of users having the appropriate access within the </a:t>
            </a:r>
            <a:r>
              <a:rPr lang="en-US" sz="2000" err="1"/>
              <a:t>CalSAWS</a:t>
            </a:r>
            <a:r>
              <a:rPr lang="en-US" sz="2000"/>
              <a:t> system, so an additional focused guide is being created to assist counties with configuring their county specific access rules, hereafter referred to as Application Security.</a:t>
            </a:r>
          </a:p>
          <a:p>
            <a:endParaRPr lang="en-US" sz="2000"/>
          </a:p>
          <a:p>
            <a:r>
              <a:rPr lang="en-US" sz="2000"/>
              <a:t>Counties are required to complete the Application Security configuration during the County Prep Phase along with the rest of the County Prep activities.</a:t>
            </a:r>
          </a:p>
          <a:p>
            <a:endParaRPr lang="en-US" sz="2000"/>
          </a:p>
          <a:p>
            <a:r>
              <a:rPr lang="en-US" sz="2000"/>
              <a:t>A separate kickoff event will be held to present the additional materials prior to the start of the County Prep Phase. The date will be announced in coming weeks so that Counties have time to prepare. </a:t>
            </a:r>
          </a:p>
        </p:txBody>
      </p:sp>
      <p:sp>
        <p:nvSpPr>
          <p:cNvPr id="4" name="Text Placeholder 3">
            <a:extLst>
              <a:ext uri="{FF2B5EF4-FFF2-40B4-BE49-F238E27FC236}">
                <a16:creationId xmlns:a16="http://schemas.microsoft.com/office/drawing/2014/main" id="{FB4E8E94-8E58-4270-A37C-A2A5339C46B2}"/>
              </a:ext>
            </a:extLst>
          </p:cNvPr>
          <p:cNvSpPr>
            <a:spLocks noGrp="1"/>
          </p:cNvSpPr>
          <p:nvPr>
            <p:ph type="body" sz="quarter" idx="10"/>
          </p:nvPr>
        </p:nvSpPr>
        <p:spPr/>
        <p:txBody>
          <a:bodyPr/>
          <a:lstStyle/>
          <a:p>
            <a:r>
              <a:rPr lang="en-US"/>
              <a:t>A Note on Security</a:t>
            </a:r>
          </a:p>
        </p:txBody>
      </p:sp>
    </p:spTree>
    <p:extLst>
      <p:ext uri="{BB962C8B-B14F-4D97-AF65-F5344CB8AC3E}">
        <p14:creationId xmlns:p14="http://schemas.microsoft.com/office/powerpoint/2010/main" val="393766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3B62CF-5396-46FD-A8CD-B2BCD8A96E54}"/>
              </a:ext>
            </a:extLst>
          </p:cNvPr>
          <p:cNvSpPr>
            <a:spLocks noGrp="1"/>
          </p:cNvSpPr>
          <p:nvPr>
            <p:ph type="body" sz="quarter" idx="12"/>
          </p:nvPr>
        </p:nvSpPr>
        <p:spPr/>
        <p:txBody>
          <a:bodyPr/>
          <a:lstStyle/>
          <a:p>
            <a:r>
              <a:rPr lang="en-US"/>
              <a:t>County Prep Support Structure  &amp; Schedule</a:t>
            </a:r>
          </a:p>
        </p:txBody>
      </p:sp>
    </p:spTree>
    <p:extLst>
      <p:ext uri="{BB962C8B-B14F-4D97-AF65-F5344CB8AC3E}">
        <p14:creationId xmlns:p14="http://schemas.microsoft.com/office/powerpoint/2010/main" val="457493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972043-E5AF-5544-AA09-164EE279BD5F}"/>
              </a:ext>
            </a:extLst>
          </p:cNvPr>
          <p:cNvSpPr>
            <a:spLocks noGrp="1"/>
          </p:cNvSpPr>
          <p:nvPr>
            <p:ph type="title"/>
          </p:nvPr>
        </p:nvSpPr>
        <p:spPr/>
        <p:txBody>
          <a:bodyPr/>
          <a:lstStyle/>
          <a:p>
            <a:r>
              <a:rPr lang="en-US" sz="2800"/>
              <a:t>County Prep Support Structure</a:t>
            </a:r>
          </a:p>
        </p:txBody>
      </p:sp>
      <p:sp>
        <p:nvSpPr>
          <p:cNvPr id="7" name="Text Placeholder 6">
            <a:extLst>
              <a:ext uri="{FF2B5EF4-FFF2-40B4-BE49-F238E27FC236}">
                <a16:creationId xmlns:a16="http://schemas.microsoft.com/office/drawing/2014/main" id="{12E61593-ED9D-454C-94EB-A2700D5241B7}"/>
              </a:ext>
            </a:extLst>
          </p:cNvPr>
          <p:cNvSpPr>
            <a:spLocks noGrp="1"/>
          </p:cNvSpPr>
          <p:nvPr>
            <p:ph type="body" sz="quarter" idx="13"/>
          </p:nvPr>
        </p:nvSpPr>
        <p:spPr/>
        <p:txBody>
          <a:bodyPr>
            <a:normAutofit/>
          </a:bodyPr>
          <a:lstStyle/>
          <a:p>
            <a:r>
              <a:rPr lang="en-US" sz="2400"/>
              <a:t>Support Structure for County Prep Phase</a:t>
            </a:r>
          </a:p>
        </p:txBody>
      </p:sp>
      <p:grpSp>
        <p:nvGrpSpPr>
          <p:cNvPr id="8" name="Group 7">
            <a:extLst>
              <a:ext uri="{FF2B5EF4-FFF2-40B4-BE49-F238E27FC236}">
                <a16:creationId xmlns:a16="http://schemas.microsoft.com/office/drawing/2014/main" id="{72B7F266-8A2D-4E8D-B06F-A117C008DD21}"/>
              </a:ext>
            </a:extLst>
          </p:cNvPr>
          <p:cNvGrpSpPr/>
          <p:nvPr/>
        </p:nvGrpSpPr>
        <p:grpSpPr>
          <a:xfrm>
            <a:off x="2147525" y="2026692"/>
            <a:ext cx="474541" cy="3269186"/>
            <a:chOff x="2791782" y="2527520"/>
            <a:chExt cx="616903" cy="4058823"/>
          </a:xfrm>
        </p:grpSpPr>
        <p:sp>
          <p:nvSpPr>
            <p:cNvPr id="9" name="Rectangle 8">
              <a:extLst>
                <a:ext uri="{FF2B5EF4-FFF2-40B4-BE49-F238E27FC236}">
                  <a16:creationId xmlns:a16="http://schemas.microsoft.com/office/drawing/2014/main" id="{855B570B-9C04-4F99-8776-FCE37C221E0F}"/>
                </a:ext>
              </a:extLst>
            </p:cNvPr>
            <p:cNvSpPr>
              <a:spLocks noChangeArrowheads="1"/>
            </p:cNvSpPr>
            <p:nvPr/>
          </p:nvSpPr>
          <p:spPr bwMode="auto">
            <a:xfrm flipH="1">
              <a:off x="2791782" y="2553736"/>
              <a:ext cx="45719" cy="4019499"/>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sp>
          <p:nvSpPr>
            <p:cNvPr id="10" name="Rectangle 9">
              <a:extLst>
                <a:ext uri="{FF2B5EF4-FFF2-40B4-BE49-F238E27FC236}">
                  <a16:creationId xmlns:a16="http://schemas.microsoft.com/office/drawing/2014/main" id="{4ACF7096-C0B1-43E8-8F56-BFEE2C4D4FF4}"/>
                </a:ext>
              </a:extLst>
            </p:cNvPr>
            <p:cNvSpPr>
              <a:spLocks noChangeArrowheads="1"/>
            </p:cNvSpPr>
            <p:nvPr/>
          </p:nvSpPr>
          <p:spPr bwMode="auto">
            <a:xfrm>
              <a:off x="2798866" y="6547019"/>
              <a:ext cx="529844" cy="2621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sp>
          <p:nvSpPr>
            <p:cNvPr id="11" name="Rectangle 10">
              <a:extLst>
                <a:ext uri="{FF2B5EF4-FFF2-40B4-BE49-F238E27FC236}">
                  <a16:creationId xmlns:a16="http://schemas.microsoft.com/office/drawing/2014/main" id="{EF401367-FF67-487D-A131-BCC968AA4843}"/>
                </a:ext>
              </a:extLst>
            </p:cNvPr>
            <p:cNvSpPr>
              <a:spLocks noChangeArrowheads="1"/>
            </p:cNvSpPr>
            <p:nvPr/>
          </p:nvSpPr>
          <p:spPr bwMode="auto">
            <a:xfrm>
              <a:off x="2824689" y="4638615"/>
              <a:ext cx="503627" cy="2621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sp>
          <p:nvSpPr>
            <p:cNvPr id="12" name="Rectangle 11">
              <a:extLst>
                <a:ext uri="{FF2B5EF4-FFF2-40B4-BE49-F238E27FC236}">
                  <a16:creationId xmlns:a16="http://schemas.microsoft.com/office/drawing/2014/main" id="{CBA945BE-C91B-4DFB-9FA9-A004260BD728}"/>
                </a:ext>
              </a:extLst>
            </p:cNvPr>
            <p:cNvSpPr>
              <a:spLocks noChangeArrowheads="1"/>
            </p:cNvSpPr>
            <p:nvPr/>
          </p:nvSpPr>
          <p:spPr bwMode="auto">
            <a:xfrm>
              <a:off x="2856818" y="3596866"/>
              <a:ext cx="510526" cy="2621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sp>
          <p:nvSpPr>
            <p:cNvPr id="13" name="Rectangle 12">
              <a:extLst>
                <a:ext uri="{FF2B5EF4-FFF2-40B4-BE49-F238E27FC236}">
                  <a16:creationId xmlns:a16="http://schemas.microsoft.com/office/drawing/2014/main" id="{20A80326-EC8C-4DC1-AE5A-D347791D10DA}"/>
                </a:ext>
              </a:extLst>
            </p:cNvPr>
            <p:cNvSpPr>
              <a:spLocks noChangeArrowheads="1"/>
            </p:cNvSpPr>
            <p:nvPr/>
          </p:nvSpPr>
          <p:spPr bwMode="auto">
            <a:xfrm>
              <a:off x="2837501" y="2553737"/>
              <a:ext cx="529844" cy="24836"/>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sp>
          <p:nvSpPr>
            <p:cNvPr id="14" name="Oval 13">
              <a:extLst>
                <a:ext uri="{FF2B5EF4-FFF2-40B4-BE49-F238E27FC236}">
                  <a16:creationId xmlns:a16="http://schemas.microsoft.com/office/drawing/2014/main" id="{4345D44F-BC04-47B1-9162-F3C2D8C37F6D}"/>
                </a:ext>
              </a:extLst>
            </p:cNvPr>
            <p:cNvSpPr>
              <a:spLocks noChangeArrowheads="1"/>
            </p:cNvSpPr>
            <p:nvPr/>
          </p:nvSpPr>
          <p:spPr bwMode="auto">
            <a:xfrm>
              <a:off x="3331416" y="6507694"/>
              <a:ext cx="77269" cy="78649"/>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sp>
          <p:nvSpPr>
            <p:cNvPr id="15" name="Oval 14">
              <a:extLst>
                <a:ext uri="{FF2B5EF4-FFF2-40B4-BE49-F238E27FC236}">
                  <a16:creationId xmlns:a16="http://schemas.microsoft.com/office/drawing/2014/main" id="{05B1DD4D-0AFE-488E-85F6-1885ABD92F48}"/>
                </a:ext>
              </a:extLst>
            </p:cNvPr>
            <p:cNvSpPr>
              <a:spLocks noChangeArrowheads="1"/>
            </p:cNvSpPr>
            <p:nvPr/>
          </p:nvSpPr>
          <p:spPr bwMode="auto">
            <a:xfrm>
              <a:off x="3328710" y="4612400"/>
              <a:ext cx="77269" cy="78649"/>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sp>
          <p:nvSpPr>
            <p:cNvPr id="16" name="Oval 15">
              <a:extLst>
                <a:ext uri="{FF2B5EF4-FFF2-40B4-BE49-F238E27FC236}">
                  <a16:creationId xmlns:a16="http://schemas.microsoft.com/office/drawing/2014/main" id="{F779E639-488E-4749-AD4D-99B239AB9243}"/>
                </a:ext>
              </a:extLst>
            </p:cNvPr>
            <p:cNvSpPr>
              <a:spLocks noChangeArrowheads="1"/>
            </p:cNvSpPr>
            <p:nvPr/>
          </p:nvSpPr>
          <p:spPr bwMode="auto">
            <a:xfrm>
              <a:off x="3328710" y="3570650"/>
              <a:ext cx="77269" cy="78649"/>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sp>
          <p:nvSpPr>
            <p:cNvPr id="17" name="Oval 16">
              <a:extLst>
                <a:ext uri="{FF2B5EF4-FFF2-40B4-BE49-F238E27FC236}">
                  <a16:creationId xmlns:a16="http://schemas.microsoft.com/office/drawing/2014/main" id="{E5F4BFE4-984E-4414-9A02-52F2ACF6468B}"/>
                </a:ext>
              </a:extLst>
            </p:cNvPr>
            <p:cNvSpPr>
              <a:spLocks noChangeArrowheads="1"/>
            </p:cNvSpPr>
            <p:nvPr/>
          </p:nvSpPr>
          <p:spPr bwMode="auto">
            <a:xfrm>
              <a:off x="3328710" y="2527520"/>
              <a:ext cx="77269" cy="77269"/>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grpSp>
      <p:sp>
        <p:nvSpPr>
          <p:cNvPr id="18" name="Rounded Rectangle 23">
            <a:extLst>
              <a:ext uri="{FF2B5EF4-FFF2-40B4-BE49-F238E27FC236}">
                <a16:creationId xmlns:a16="http://schemas.microsoft.com/office/drawing/2014/main" id="{534AF199-7D9B-490C-A6A5-8F4C6ED02453}"/>
              </a:ext>
            </a:extLst>
          </p:cNvPr>
          <p:cNvSpPr/>
          <p:nvPr/>
        </p:nvSpPr>
        <p:spPr>
          <a:xfrm rot="16200000">
            <a:off x="3951104" y="1289298"/>
            <a:ext cx="600713" cy="310000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19" name="Oval 18">
            <a:extLst>
              <a:ext uri="{FF2B5EF4-FFF2-40B4-BE49-F238E27FC236}">
                <a16:creationId xmlns:a16="http://schemas.microsoft.com/office/drawing/2014/main" id="{F73ED98A-BD81-45F5-B8CF-F7DABD47E784}"/>
              </a:ext>
            </a:extLst>
          </p:cNvPr>
          <p:cNvSpPr/>
          <p:nvPr/>
        </p:nvSpPr>
        <p:spPr>
          <a:xfrm>
            <a:off x="2760510" y="2591202"/>
            <a:ext cx="474151" cy="474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20" name="Rounded Rectangle 27">
            <a:extLst>
              <a:ext uri="{FF2B5EF4-FFF2-40B4-BE49-F238E27FC236}">
                <a16:creationId xmlns:a16="http://schemas.microsoft.com/office/drawing/2014/main" id="{44033309-CDC4-421F-A06B-C6D688B89F8B}"/>
              </a:ext>
            </a:extLst>
          </p:cNvPr>
          <p:cNvSpPr/>
          <p:nvPr/>
        </p:nvSpPr>
        <p:spPr>
          <a:xfrm rot="16200000">
            <a:off x="3951104" y="2084316"/>
            <a:ext cx="600713" cy="310000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21" name="Oval 20">
            <a:extLst>
              <a:ext uri="{FF2B5EF4-FFF2-40B4-BE49-F238E27FC236}">
                <a16:creationId xmlns:a16="http://schemas.microsoft.com/office/drawing/2014/main" id="{944EFABA-9537-47F6-83D7-3FEB685E9D36}"/>
              </a:ext>
            </a:extLst>
          </p:cNvPr>
          <p:cNvSpPr/>
          <p:nvPr/>
        </p:nvSpPr>
        <p:spPr>
          <a:xfrm>
            <a:off x="2760510" y="3386220"/>
            <a:ext cx="474151" cy="474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22" name="Rounded Rectangle 30">
            <a:extLst>
              <a:ext uri="{FF2B5EF4-FFF2-40B4-BE49-F238E27FC236}">
                <a16:creationId xmlns:a16="http://schemas.microsoft.com/office/drawing/2014/main" id="{D584A785-E534-4819-B5E6-84C4E83C6C42}"/>
              </a:ext>
            </a:extLst>
          </p:cNvPr>
          <p:cNvSpPr/>
          <p:nvPr/>
        </p:nvSpPr>
        <p:spPr>
          <a:xfrm rot="16200000">
            <a:off x="3951104" y="2879334"/>
            <a:ext cx="600713" cy="310000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23" name="Oval 22">
            <a:extLst>
              <a:ext uri="{FF2B5EF4-FFF2-40B4-BE49-F238E27FC236}">
                <a16:creationId xmlns:a16="http://schemas.microsoft.com/office/drawing/2014/main" id="{AFDEA775-4D50-4D11-B444-7EBC624B0288}"/>
              </a:ext>
            </a:extLst>
          </p:cNvPr>
          <p:cNvSpPr/>
          <p:nvPr/>
        </p:nvSpPr>
        <p:spPr>
          <a:xfrm>
            <a:off x="2760510" y="4181238"/>
            <a:ext cx="474151" cy="474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24" name="Rounded Rectangle 33">
            <a:extLst>
              <a:ext uri="{FF2B5EF4-FFF2-40B4-BE49-F238E27FC236}">
                <a16:creationId xmlns:a16="http://schemas.microsoft.com/office/drawing/2014/main" id="{1288AAE3-1B63-4D51-9946-505AB1F761D8}"/>
              </a:ext>
            </a:extLst>
          </p:cNvPr>
          <p:cNvSpPr/>
          <p:nvPr/>
        </p:nvSpPr>
        <p:spPr>
          <a:xfrm rot="16200000">
            <a:off x="3951104" y="3674353"/>
            <a:ext cx="600713" cy="310000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25" name="Oval 24">
            <a:extLst>
              <a:ext uri="{FF2B5EF4-FFF2-40B4-BE49-F238E27FC236}">
                <a16:creationId xmlns:a16="http://schemas.microsoft.com/office/drawing/2014/main" id="{0A44FDD7-EA3E-40AA-ABF2-18B53C6E1A8C}"/>
              </a:ext>
            </a:extLst>
          </p:cNvPr>
          <p:cNvSpPr/>
          <p:nvPr/>
        </p:nvSpPr>
        <p:spPr>
          <a:xfrm>
            <a:off x="2760510" y="4976256"/>
            <a:ext cx="474151" cy="474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grpSp>
        <p:nvGrpSpPr>
          <p:cNvPr id="26" name="Group 25">
            <a:extLst>
              <a:ext uri="{FF2B5EF4-FFF2-40B4-BE49-F238E27FC236}">
                <a16:creationId xmlns:a16="http://schemas.microsoft.com/office/drawing/2014/main" id="{90CB38B9-1F8A-4F1A-A1A2-9F7A554ED08D}"/>
              </a:ext>
            </a:extLst>
          </p:cNvPr>
          <p:cNvGrpSpPr/>
          <p:nvPr/>
        </p:nvGrpSpPr>
        <p:grpSpPr>
          <a:xfrm>
            <a:off x="335716" y="2924955"/>
            <a:ext cx="1566957" cy="1566955"/>
            <a:chOff x="1981581" y="2272099"/>
            <a:chExt cx="2343676" cy="2343674"/>
          </a:xfrm>
        </p:grpSpPr>
        <p:sp>
          <p:nvSpPr>
            <p:cNvPr id="27" name="Oval 26">
              <a:extLst>
                <a:ext uri="{FF2B5EF4-FFF2-40B4-BE49-F238E27FC236}">
                  <a16:creationId xmlns:a16="http://schemas.microsoft.com/office/drawing/2014/main" id="{DB89BF11-C7D9-4846-BCE5-487A9D78D41F}"/>
                </a:ext>
              </a:extLst>
            </p:cNvPr>
            <p:cNvSpPr/>
            <p:nvPr/>
          </p:nvSpPr>
          <p:spPr>
            <a:xfrm>
              <a:off x="1981581" y="2272099"/>
              <a:ext cx="2343676" cy="2343674"/>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28" name="Oval 27">
              <a:extLst>
                <a:ext uri="{FF2B5EF4-FFF2-40B4-BE49-F238E27FC236}">
                  <a16:creationId xmlns:a16="http://schemas.microsoft.com/office/drawing/2014/main" id="{2CEB974A-1934-4D5D-9E32-E4D5DD2EC472}"/>
                </a:ext>
              </a:extLst>
            </p:cNvPr>
            <p:cNvSpPr/>
            <p:nvPr/>
          </p:nvSpPr>
          <p:spPr>
            <a:xfrm>
              <a:off x="2148986" y="2439505"/>
              <a:ext cx="2008866" cy="20088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grpSp>
      <p:sp>
        <p:nvSpPr>
          <p:cNvPr id="29" name="Inhaltsplatzhalter 4">
            <a:extLst>
              <a:ext uri="{FF2B5EF4-FFF2-40B4-BE49-F238E27FC236}">
                <a16:creationId xmlns:a16="http://schemas.microsoft.com/office/drawing/2014/main" id="{BC7FBE8E-CAD4-44A1-8173-F90FBDDC35F7}"/>
              </a:ext>
            </a:extLst>
          </p:cNvPr>
          <p:cNvSpPr txBox="1">
            <a:spLocks/>
          </p:cNvSpPr>
          <p:nvPr/>
        </p:nvSpPr>
        <p:spPr>
          <a:xfrm>
            <a:off x="5964640" y="1722620"/>
            <a:ext cx="3049424" cy="1894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1231" b="1">
                <a:solidFill>
                  <a:schemeClr val="accent6"/>
                </a:solidFill>
                <a:latin typeface="+mj-lt"/>
              </a:rPr>
              <a:t>Daily Debrief </a:t>
            </a:r>
            <a:endParaRPr lang="en-US" sz="846">
              <a:solidFill>
                <a:schemeClr val="accent6"/>
              </a:solidFill>
              <a:latin typeface="+mn-lt"/>
            </a:endParaRPr>
          </a:p>
        </p:txBody>
      </p:sp>
      <p:sp>
        <p:nvSpPr>
          <p:cNvPr id="30" name="Inhaltsplatzhalter 4">
            <a:extLst>
              <a:ext uri="{FF2B5EF4-FFF2-40B4-BE49-F238E27FC236}">
                <a16:creationId xmlns:a16="http://schemas.microsoft.com/office/drawing/2014/main" id="{4C2DD070-D2AC-4C02-80E8-97DC09ED86B4}"/>
              </a:ext>
            </a:extLst>
          </p:cNvPr>
          <p:cNvSpPr txBox="1">
            <a:spLocks/>
          </p:cNvSpPr>
          <p:nvPr/>
        </p:nvSpPr>
        <p:spPr>
          <a:xfrm>
            <a:off x="5944196" y="2562463"/>
            <a:ext cx="3049424" cy="1894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1231" b="1">
                <a:solidFill>
                  <a:schemeClr val="accent1"/>
                </a:solidFill>
                <a:latin typeface="+mj-lt"/>
              </a:rPr>
              <a:t>County Prep Office Hours</a:t>
            </a:r>
          </a:p>
        </p:txBody>
      </p:sp>
      <p:sp>
        <p:nvSpPr>
          <p:cNvPr id="31" name="Inhaltsplatzhalter 4">
            <a:extLst>
              <a:ext uri="{FF2B5EF4-FFF2-40B4-BE49-F238E27FC236}">
                <a16:creationId xmlns:a16="http://schemas.microsoft.com/office/drawing/2014/main" id="{1EBB2111-ACE2-4604-9CD1-59C4795A1AD0}"/>
              </a:ext>
            </a:extLst>
          </p:cNvPr>
          <p:cNvSpPr txBox="1">
            <a:spLocks/>
          </p:cNvSpPr>
          <p:nvPr/>
        </p:nvSpPr>
        <p:spPr>
          <a:xfrm>
            <a:off x="5957388" y="4177939"/>
            <a:ext cx="3027160" cy="1894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1231" b="1">
                <a:solidFill>
                  <a:srgbClr val="88AF4B"/>
                </a:solidFill>
                <a:latin typeface="+mj-lt"/>
              </a:rPr>
              <a:t>County POC Support </a:t>
            </a:r>
          </a:p>
        </p:txBody>
      </p:sp>
      <p:sp>
        <p:nvSpPr>
          <p:cNvPr id="32" name="Inhaltsplatzhalter 4">
            <a:extLst>
              <a:ext uri="{FF2B5EF4-FFF2-40B4-BE49-F238E27FC236}">
                <a16:creationId xmlns:a16="http://schemas.microsoft.com/office/drawing/2014/main" id="{357E1AD7-E391-4795-B9D8-26E641F90E9D}"/>
              </a:ext>
            </a:extLst>
          </p:cNvPr>
          <p:cNvSpPr txBox="1">
            <a:spLocks/>
          </p:cNvSpPr>
          <p:nvPr/>
        </p:nvSpPr>
        <p:spPr>
          <a:xfrm>
            <a:off x="5938278" y="4976256"/>
            <a:ext cx="3049424" cy="1894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1231" b="1">
                <a:solidFill>
                  <a:schemeClr val="accent4"/>
                </a:solidFill>
                <a:latin typeface="+mj-lt"/>
              </a:rPr>
              <a:t>Self-Support Resources</a:t>
            </a:r>
          </a:p>
        </p:txBody>
      </p:sp>
      <p:sp>
        <p:nvSpPr>
          <p:cNvPr id="45" name="Inhaltsplatzhalter 4">
            <a:extLst>
              <a:ext uri="{FF2B5EF4-FFF2-40B4-BE49-F238E27FC236}">
                <a16:creationId xmlns:a16="http://schemas.microsoft.com/office/drawing/2014/main" id="{B237B5F8-6700-4776-A02E-31965A3DB088}"/>
              </a:ext>
            </a:extLst>
          </p:cNvPr>
          <p:cNvSpPr txBox="1">
            <a:spLocks/>
          </p:cNvSpPr>
          <p:nvPr/>
        </p:nvSpPr>
        <p:spPr>
          <a:xfrm>
            <a:off x="534827" y="3416470"/>
            <a:ext cx="1186263" cy="5682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23"/>
              </a:spcAft>
              <a:buNone/>
            </a:pPr>
            <a:r>
              <a:rPr lang="en-US" sz="1231" b="1">
                <a:solidFill>
                  <a:schemeClr val="tx1">
                    <a:lumMod val="75000"/>
                    <a:lumOff val="25000"/>
                  </a:schemeClr>
                </a:solidFill>
                <a:latin typeface="+mj-lt"/>
              </a:rPr>
              <a:t>COUNTY PREP SUPPORT STRUCTURE</a:t>
            </a:r>
            <a:endParaRPr lang="en-US" sz="846">
              <a:solidFill>
                <a:schemeClr val="tx1">
                  <a:lumMod val="75000"/>
                  <a:lumOff val="25000"/>
                </a:schemeClr>
              </a:solidFill>
              <a:latin typeface="+mn-lt"/>
            </a:endParaRPr>
          </a:p>
        </p:txBody>
      </p:sp>
      <p:grpSp>
        <p:nvGrpSpPr>
          <p:cNvPr id="47" name="Group 46">
            <a:extLst>
              <a:ext uri="{FF2B5EF4-FFF2-40B4-BE49-F238E27FC236}">
                <a16:creationId xmlns:a16="http://schemas.microsoft.com/office/drawing/2014/main" id="{BF64ED83-E6C6-4E1C-8926-5FF0D4DB09B2}"/>
              </a:ext>
            </a:extLst>
          </p:cNvPr>
          <p:cNvGrpSpPr/>
          <p:nvPr/>
        </p:nvGrpSpPr>
        <p:grpSpPr>
          <a:xfrm>
            <a:off x="3304093" y="2642732"/>
            <a:ext cx="2292172" cy="363152"/>
            <a:chOff x="4277051" y="2324336"/>
            <a:chExt cx="2979823" cy="472097"/>
          </a:xfrm>
        </p:grpSpPr>
        <p:sp>
          <p:nvSpPr>
            <p:cNvPr id="48" name="Inhaltsplatzhalter 4">
              <a:extLst>
                <a:ext uri="{FF2B5EF4-FFF2-40B4-BE49-F238E27FC236}">
                  <a16:creationId xmlns:a16="http://schemas.microsoft.com/office/drawing/2014/main" id="{83F774EA-B8F6-40A9-87A3-3FCD9556F315}"/>
                </a:ext>
              </a:extLst>
            </p:cNvPr>
            <p:cNvSpPr txBox="1">
              <a:spLocks/>
            </p:cNvSpPr>
            <p:nvPr/>
          </p:nvSpPr>
          <p:spPr>
            <a:xfrm>
              <a:off x="4277051" y="2455456"/>
              <a:ext cx="1209349" cy="24623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1231" b="1">
                  <a:latin typeface="+mj-lt"/>
                </a:rPr>
                <a:t>04</a:t>
              </a:r>
              <a:endParaRPr lang="en-US" sz="923">
                <a:latin typeface="+mn-lt"/>
              </a:endParaRPr>
            </a:p>
          </p:txBody>
        </p:sp>
        <p:sp>
          <p:nvSpPr>
            <p:cNvPr id="49" name="Rectangle 48">
              <a:extLst>
                <a:ext uri="{FF2B5EF4-FFF2-40B4-BE49-F238E27FC236}">
                  <a16:creationId xmlns:a16="http://schemas.microsoft.com/office/drawing/2014/main" id="{83779995-FBB4-4705-A77A-30FBCD6FCA19}"/>
                </a:ext>
              </a:extLst>
            </p:cNvPr>
            <p:cNvSpPr/>
            <p:nvPr/>
          </p:nvSpPr>
          <p:spPr>
            <a:xfrm>
              <a:off x="4600089" y="2324336"/>
              <a:ext cx="45719" cy="472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50" name="Inhaltsplatzhalter 4">
              <a:extLst>
                <a:ext uri="{FF2B5EF4-FFF2-40B4-BE49-F238E27FC236}">
                  <a16:creationId xmlns:a16="http://schemas.microsoft.com/office/drawing/2014/main" id="{8F04915C-1EE7-42D1-837F-8EE40377A45F}"/>
                </a:ext>
              </a:extLst>
            </p:cNvPr>
            <p:cNvSpPr txBox="1">
              <a:spLocks/>
            </p:cNvSpPr>
            <p:nvPr/>
          </p:nvSpPr>
          <p:spPr>
            <a:xfrm>
              <a:off x="4725836" y="2498550"/>
              <a:ext cx="2531038" cy="16004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800" b="1">
                  <a:latin typeface="+mn-lt"/>
                </a:rPr>
                <a:t>Daily office hours</a:t>
              </a:r>
              <a:endParaRPr lang="en-US" sz="846" b="1">
                <a:latin typeface="+mn-lt"/>
              </a:endParaRPr>
            </a:p>
          </p:txBody>
        </p:sp>
      </p:grpSp>
      <p:grpSp>
        <p:nvGrpSpPr>
          <p:cNvPr id="51" name="Group 50">
            <a:extLst>
              <a:ext uri="{FF2B5EF4-FFF2-40B4-BE49-F238E27FC236}">
                <a16:creationId xmlns:a16="http://schemas.microsoft.com/office/drawing/2014/main" id="{7244AE10-46BC-46FD-AEAA-EE136F2A1D85}"/>
              </a:ext>
            </a:extLst>
          </p:cNvPr>
          <p:cNvGrpSpPr/>
          <p:nvPr/>
        </p:nvGrpSpPr>
        <p:grpSpPr>
          <a:xfrm>
            <a:off x="3304093" y="3441027"/>
            <a:ext cx="2292172" cy="363152"/>
            <a:chOff x="4277051" y="2343826"/>
            <a:chExt cx="2979824" cy="472097"/>
          </a:xfrm>
        </p:grpSpPr>
        <p:sp>
          <p:nvSpPr>
            <p:cNvPr id="52" name="Inhaltsplatzhalter 4">
              <a:extLst>
                <a:ext uri="{FF2B5EF4-FFF2-40B4-BE49-F238E27FC236}">
                  <a16:creationId xmlns:a16="http://schemas.microsoft.com/office/drawing/2014/main" id="{0D483134-0EE4-4D31-BCB6-8369E0CF9F1A}"/>
                </a:ext>
              </a:extLst>
            </p:cNvPr>
            <p:cNvSpPr txBox="1">
              <a:spLocks/>
            </p:cNvSpPr>
            <p:nvPr/>
          </p:nvSpPr>
          <p:spPr>
            <a:xfrm>
              <a:off x="4277051" y="2455457"/>
              <a:ext cx="613432" cy="24623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1231" b="1">
                  <a:latin typeface="+mj-lt"/>
                </a:rPr>
                <a:t>03</a:t>
              </a:r>
              <a:endParaRPr lang="en-US" sz="923">
                <a:latin typeface="+mn-lt"/>
              </a:endParaRPr>
            </a:p>
          </p:txBody>
        </p:sp>
        <p:sp>
          <p:nvSpPr>
            <p:cNvPr id="53" name="Rectangle 52">
              <a:extLst>
                <a:ext uri="{FF2B5EF4-FFF2-40B4-BE49-F238E27FC236}">
                  <a16:creationId xmlns:a16="http://schemas.microsoft.com/office/drawing/2014/main" id="{5C072DF6-1AB7-4609-A1B9-9B4616669A03}"/>
                </a:ext>
              </a:extLst>
            </p:cNvPr>
            <p:cNvSpPr/>
            <p:nvPr/>
          </p:nvSpPr>
          <p:spPr>
            <a:xfrm>
              <a:off x="4593540" y="2343826"/>
              <a:ext cx="45719" cy="472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54" name="Inhaltsplatzhalter 4">
              <a:extLst>
                <a:ext uri="{FF2B5EF4-FFF2-40B4-BE49-F238E27FC236}">
                  <a16:creationId xmlns:a16="http://schemas.microsoft.com/office/drawing/2014/main" id="{40D0DD59-2375-4D2B-B2B3-588991F66ABA}"/>
                </a:ext>
              </a:extLst>
            </p:cNvPr>
            <p:cNvSpPr txBox="1">
              <a:spLocks/>
            </p:cNvSpPr>
            <p:nvPr/>
          </p:nvSpPr>
          <p:spPr>
            <a:xfrm>
              <a:off x="4771555" y="2493964"/>
              <a:ext cx="2485320" cy="16921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846" b="1">
                  <a:latin typeface="+mn-lt"/>
                </a:rPr>
                <a:t>County Help Desk Support</a:t>
              </a:r>
            </a:p>
          </p:txBody>
        </p:sp>
      </p:grpSp>
      <p:grpSp>
        <p:nvGrpSpPr>
          <p:cNvPr id="55" name="Group 54">
            <a:extLst>
              <a:ext uri="{FF2B5EF4-FFF2-40B4-BE49-F238E27FC236}">
                <a16:creationId xmlns:a16="http://schemas.microsoft.com/office/drawing/2014/main" id="{0262EE50-A640-48FE-8147-51CA9E7581BC}"/>
              </a:ext>
            </a:extLst>
          </p:cNvPr>
          <p:cNvGrpSpPr/>
          <p:nvPr/>
        </p:nvGrpSpPr>
        <p:grpSpPr>
          <a:xfrm>
            <a:off x="3304093" y="4223068"/>
            <a:ext cx="2292172" cy="401622"/>
            <a:chOff x="4277051" y="2324755"/>
            <a:chExt cx="2979823" cy="522108"/>
          </a:xfrm>
        </p:grpSpPr>
        <p:sp>
          <p:nvSpPr>
            <p:cNvPr id="56" name="Inhaltsplatzhalter 4">
              <a:extLst>
                <a:ext uri="{FF2B5EF4-FFF2-40B4-BE49-F238E27FC236}">
                  <a16:creationId xmlns:a16="http://schemas.microsoft.com/office/drawing/2014/main" id="{BEABB7BB-C195-4EB1-B918-2FF81C526745}"/>
                </a:ext>
              </a:extLst>
            </p:cNvPr>
            <p:cNvSpPr txBox="1">
              <a:spLocks/>
            </p:cNvSpPr>
            <p:nvPr/>
          </p:nvSpPr>
          <p:spPr>
            <a:xfrm>
              <a:off x="4277051" y="2455457"/>
              <a:ext cx="1209349" cy="24623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1231" b="1">
                  <a:latin typeface="+mj-lt"/>
                </a:rPr>
                <a:t>02</a:t>
              </a:r>
              <a:endParaRPr lang="en-US" sz="923">
                <a:latin typeface="+mn-lt"/>
              </a:endParaRPr>
            </a:p>
          </p:txBody>
        </p:sp>
        <p:sp>
          <p:nvSpPr>
            <p:cNvPr id="57" name="Rectangle 56">
              <a:extLst>
                <a:ext uri="{FF2B5EF4-FFF2-40B4-BE49-F238E27FC236}">
                  <a16:creationId xmlns:a16="http://schemas.microsoft.com/office/drawing/2014/main" id="{F1FC596C-F5C0-44F3-827B-1B87F6C3B42C}"/>
                </a:ext>
              </a:extLst>
            </p:cNvPr>
            <p:cNvSpPr/>
            <p:nvPr/>
          </p:nvSpPr>
          <p:spPr>
            <a:xfrm>
              <a:off x="4604280" y="2374766"/>
              <a:ext cx="45719" cy="472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58" name="Inhaltsplatzhalter 4">
              <a:extLst>
                <a:ext uri="{FF2B5EF4-FFF2-40B4-BE49-F238E27FC236}">
                  <a16:creationId xmlns:a16="http://schemas.microsoft.com/office/drawing/2014/main" id="{3DF8756A-64B9-455C-8A3D-D77DD45DC559}"/>
                </a:ext>
              </a:extLst>
            </p:cNvPr>
            <p:cNvSpPr txBox="1">
              <a:spLocks/>
            </p:cNvSpPr>
            <p:nvPr/>
          </p:nvSpPr>
          <p:spPr>
            <a:xfrm>
              <a:off x="4725836" y="2324755"/>
              <a:ext cx="2531038" cy="50763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846" b="1">
                  <a:latin typeface="+mj-lt"/>
                </a:rPr>
                <a:t>PPOCs, IPOCs, TPOCs, Security Administrators, BPR Leads (Configuration)</a:t>
              </a:r>
              <a:endParaRPr lang="en-US" sz="846" b="1">
                <a:latin typeface="+mn-lt"/>
              </a:endParaRPr>
            </a:p>
          </p:txBody>
        </p:sp>
      </p:grpSp>
      <p:grpSp>
        <p:nvGrpSpPr>
          <p:cNvPr id="59" name="Group 58">
            <a:extLst>
              <a:ext uri="{FF2B5EF4-FFF2-40B4-BE49-F238E27FC236}">
                <a16:creationId xmlns:a16="http://schemas.microsoft.com/office/drawing/2014/main" id="{E0B198F5-E903-45D0-86B5-32A028FA5C4B}"/>
              </a:ext>
            </a:extLst>
          </p:cNvPr>
          <p:cNvGrpSpPr/>
          <p:nvPr/>
        </p:nvGrpSpPr>
        <p:grpSpPr>
          <a:xfrm>
            <a:off x="3304093" y="5053802"/>
            <a:ext cx="2292172" cy="363152"/>
            <a:chOff x="4277051" y="2343826"/>
            <a:chExt cx="2979824" cy="472097"/>
          </a:xfrm>
        </p:grpSpPr>
        <p:sp>
          <p:nvSpPr>
            <p:cNvPr id="60" name="Inhaltsplatzhalter 4">
              <a:extLst>
                <a:ext uri="{FF2B5EF4-FFF2-40B4-BE49-F238E27FC236}">
                  <a16:creationId xmlns:a16="http://schemas.microsoft.com/office/drawing/2014/main" id="{62C090CD-6F86-4FD8-B0BF-F2CBFB5EB5B7}"/>
                </a:ext>
              </a:extLst>
            </p:cNvPr>
            <p:cNvSpPr txBox="1">
              <a:spLocks/>
            </p:cNvSpPr>
            <p:nvPr/>
          </p:nvSpPr>
          <p:spPr>
            <a:xfrm>
              <a:off x="4277051" y="2455457"/>
              <a:ext cx="1209350" cy="24623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1231" b="1">
                  <a:latin typeface="+mj-lt"/>
                </a:rPr>
                <a:t>01</a:t>
              </a:r>
              <a:endParaRPr lang="en-US" sz="923">
                <a:latin typeface="+mn-lt"/>
              </a:endParaRPr>
            </a:p>
          </p:txBody>
        </p:sp>
        <p:sp>
          <p:nvSpPr>
            <p:cNvPr id="61" name="Rectangle 60">
              <a:extLst>
                <a:ext uri="{FF2B5EF4-FFF2-40B4-BE49-F238E27FC236}">
                  <a16:creationId xmlns:a16="http://schemas.microsoft.com/office/drawing/2014/main" id="{6610FA08-D059-46AA-8458-96E2164C7DD3}"/>
                </a:ext>
              </a:extLst>
            </p:cNvPr>
            <p:cNvSpPr/>
            <p:nvPr/>
          </p:nvSpPr>
          <p:spPr>
            <a:xfrm>
              <a:off x="4604280" y="2343826"/>
              <a:ext cx="45719" cy="472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62" name="Inhaltsplatzhalter 4">
              <a:extLst>
                <a:ext uri="{FF2B5EF4-FFF2-40B4-BE49-F238E27FC236}">
                  <a16:creationId xmlns:a16="http://schemas.microsoft.com/office/drawing/2014/main" id="{CA281AB9-72C0-4835-B5EB-064E9F5C1BD4}"/>
                </a:ext>
              </a:extLst>
            </p:cNvPr>
            <p:cNvSpPr txBox="1">
              <a:spLocks/>
            </p:cNvSpPr>
            <p:nvPr/>
          </p:nvSpPr>
          <p:spPr>
            <a:xfrm>
              <a:off x="4809079" y="2498547"/>
              <a:ext cx="2447796" cy="16004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800" b="1">
                  <a:latin typeface="+mn-lt"/>
                </a:rPr>
                <a:t>Self-Support Resources</a:t>
              </a:r>
            </a:p>
          </p:txBody>
        </p:sp>
      </p:grpSp>
      <p:sp>
        <p:nvSpPr>
          <p:cNvPr id="64" name="Freeform 133">
            <a:extLst>
              <a:ext uri="{FF2B5EF4-FFF2-40B4-BE49-F238E27FC236}">
                <a16:creationId xmlns:a16="http://schemas.microsoft.com/office/drawing/2014/main" id="{CFB6EEAA-74F7-487F-A836-CDE88294114C}"/>
              </a:ext>
            </a:extLst>
          </p:cNvPr>
          <p:cNvSpPr>
            <a:spLocks/>
          </p:cNvSpPr>
          <p:nvPr/>
        </p:nvSpPr>
        <p:spPr bwMode="auto">
          <a:xfrm>
            <a:off x="2875156" y="3494200"/>
            <a:ext cx="239497" cy="240859"/>
          </a:xfrm>
          <a:custGeom>
            <a:avLst/>
            <a:gdLst/>
            <a:ahLst/>
            <a:cxnLst>
              <a:cxn ang="0">
                <a:pos x="112" y="89"/>
              </a:cxn>
              <a:cxn ang="0">
                <a:pos x="86" y="75"/>
              </a:cxn>
              <a:cxn ang="0">
                <a:pos x="72" y="69"/>
              </a:cxn>
              <a:cxn ang="0">
                <a:pos x="72" y="58"/>
              </a:cxn>
              <a:cxn ang="0">
                <a:pos x="77" y="45"/>
              </a:cxn>
              <a:cxn ang="0">
                <a:pos x="83" y="38"/>
              </a:cxn>
              <a:cxn ang="0">
                <a:pos x="79" y="30"/>
              </a:cxn>
              <a:cxn ang="0">
                <a:pos x="80" y="18"/>
              </a:cxn>
              <a:cxn ang="0">
                <a:pos x="58" y="0"/>
              </a:cxn>
              <a:cxn ang="0">
                <a:pos x="35" y="18"/>
              </a:cxn>
              <a:cxn ang="0">
                <a:pos x="36" y="30"/>
              </a:cxn>
              <a:cxn ang="0">
                <a:pos x="33" y="38"/>
              </a:cxn>
              <a:cxn ang="0">
                <a:pos x="38" y="45"/>
              </a:cxn>
              <a:cxn ang="0">
                <a:pos x="44" y="58"/>
              </a:cxn>
              <a:cxn ang="0">
                <a:pos x="44" y="69"/>
              </a:cxn>
              <a:cxn ang="0">
                <a:pos x="30" y="75"/>
              </a:cxn>
              <a:cxn ang="0">
                <a:pos x="4" y="89"/>
              </a:cxn>
              <a:cxn ang="0">
                <a:pos x="1" y="116"/>
              </a:cxn>
              <a:cxn ang="0">
                <a:pos x="114" y="116"/>
              </a:cxn>
              <a:cxn ang="0">
                <a:pos x="112" y="89"/>
              </a:cxn>
            </a:cxnLst>
            <a:rect l="0" t="0" r="r" b="b"/>
            <a:pathLst>
              <a:path w="115" h="116">
                <a:moveTo>
                  <a:pt x="112" y="89"/>
                </a:moveTo>
                <a:cubicBezTo>
                  <a:pt x="109" y="83"/>
                  <a:pt x="97" y="80"/>
                  <a:pt x="86" y="75"/>
                </a:cubicBezTo>
                <a:cubicBezTo>
                  <a:pt x="75" y="71"/>
                  <a:pt x="72" y="69"/>
                  <a:pt x="72" y="69"/>
                </a:cubicBezTo>
                <a:cubicBezTo>
                  <a:pt x="72" y="58"/>
                  <a:pt x="72" y="58"/>
                  <a:pt x="72" y="58"/>
                </a:cubicBezTo>
                <a:cubicBezTo>
                  <a:pt x="72" y="58"/>
                  <a:pt x="76" y="55"/>
                  <a:pt x="77" y="45"/>
                </a:cubicBezTo>
                <a:cubicBezTo>
                  <a:pt x="80" y="45"/>
                  <a:pt x="83" y="41"/>
                  <a:pt x="83" y="38"/>
                </a:cubicBezTo>
                <a:cubicBezTo>
                  <a:pt x="83" y="36"/>
                  <a:pt x="83" y="29"/>
                  <a:pt x="79" y="30"/>
                </a:cubicBezTo>
                <a:cubicBezTo>
                  <a:pt x="80" y="25"/>
                  <a:pt x="81" y="20"/>
                  <a:pt x="80" y="18"/>
                </a:cubicBezTo>
                <a:cubicBezTo>
                  <a:pt x="80" y="9"/>
                  <a:pt x="71" y="0"/>
                  <a:pt x="58" y="0"/>
                </a:cubicBezTo>
                <a:cubicBezTo>
                  <a:pt x="45" y="0"/>
                  <a:pt x="36" y="9"/>
                  <a:pt x="35" y="18"/>
                </a:cubicBezTo>
                <a:cubicBezTo>
                  <a:pt x="35" y="20"/>
                  <a:pt x="35" y="25"/>
                  <a:pt x="36" y="30"/>
                </a:cubicBezTo>
                <a:cubicBezTo>
                  <a:pt x="33" y="29"/>
                  <a:pt x="32" y="36"/>
                  <a:pt x="33" y="38"/>
                </a:cubicBezTo>
                <a:cubicBezTo>
                  <a:pt x="33" y="41"/>
                  <a:pt x="35" y="45"/>
                  <a:pt x="38" y="45"/>
                </a:cubicBezTo>
                <a:cubicBezTo>
                  <a:pt x="39" y="55"/>
                  <a:pt x="44" y="58"/>
                  <a:pt x="44" y="58"/>
                </a:cubicBezTo>
                <a:cubicBezTo>
                  <a:pt x="44" y="69"/>
                  <a:pt x="44" y="69"/>
                  <a:pt x="44" y="69"/>
                </a:cubicBezTo>
                <a:cubicBezTo>
                  <a:pt x="44" y="69"/>
                  <a:pt x="41" y="71"/>
                  <a:pt x="30" y="75"/>
                </a:cubicBezTo>
                <a:cubicBezTo>
                  <a:pt x="18" y="80"/>
                  <a:pt x="7" y="83"/>
                  <a:pt x="4" y="89"/>
                </a:cubicBezTo>
                <a:cubicBezTo>
                  <a:pt x="0" y="93"/>
                  <a:pt x="1" y="116"/>
                  <a:pt x="1" y="116"/>
                </a:cubicBezTo>
                <a:cubicBezTo>
                  <a:pt x="114" y="116"/>
                  <a:pt x="114" y="116"/>
                  <a:pt x="114" y="116"/>
                </a:cubicBezTo>
                <a:cubicBezTo>
                  <a:pt x="114" y="116"/>
                  <a:pt x="115" y="93"/>
                  <a:pt x="112" y="89"/>
                </a:cubicBezTo>
                <a:close/>
              </a:path>
            </a:pathLst>
          </a:custGeom>
          <a:solidFill>
            <a:schemeClr val="accent2"/>
          </a:solidFill>
          <a:ln w="9525">
            <a:noFill/>
            <a:round/>
            <a:headEnd/>
            <a:tailEnd/>
          </a:ln>
        </p:spPr>
        <p:txBody>
          <a:bodyPr vert="horz" wrap="square" lIns="70338" tIns="35169" rIns="70338" bIns="35169" numCol="1" anchor="t" anchorCtr="0" compatLnSpc="1">
            <a:prstTxWarp prst="textNoShape">
              <a:avLst/>
            </a:prstTxWarp>
          </a:bodyPr>
          <a:lstStyle/>
          <a:p>
            <a:endParaRPr lang="en-US" sz="1385"/>
          </a:p>
        </p:txBody>
      </p:sp>
      <p:grpSp>
        <p:nvGrpSpPr>
          <p:cNvPr id="65" name="Group 64">
            <a:extLst>
              <a:ext uri="{FF2B5EF4-FFF2-40B4-BE49-F238E27FC236}">
                <a16:creationId xmlns:a16="http://schemas.microsoft.com/office/drawing/2014/main" id="{592BA6A3-F0D5-4B4E-B8E6-C869E0C73ED4}"/>
              </a:ext>
            </a:extLst>
          </p:cNvPr>
          <p:cNvGrpSpPr/>
          <p:nvPr/>
        </p:nvGrpSpPr>
        <p:grpSpPr>
          <a:xfrm>
            <a:off x="2848358" y="4288100"/>
            <a:ext cx="308820" cy="268007"/>
            <a:chOff x="8783638" y="1235076"/>
            <a:chExt cx="360363" cy="312738"/>
          </a:xfrm>
          <a:solidFill>
            <a:srgbClr val="88AF4B"/>
          </a:solidFill>
        </p:grpSpPr>
        <p:sp>
          <p:nvSpPr>
            <p:cNvPr id="66" name="Freeform 51">
              <a:extLst>
                <a:ext uri="{FF2B5EF4-FFF2-40B4-BE49-F238E27FC236}">
                  <a16:creationId xmlns:a16="http://schemas.microsoft.com/office/drawing/2014/main" id="{FAE5AAF1-1A7D-4DD6-9D3F-F85A9927928D}"/>
                </a:ext>
              </a:extLst>
            </p:cNvPr>
            <p:cNvSpPr>
              <a:spLocks noEditPoints="1"/>
            </p:cNvSpPr>
            <p:nvPr/>
          </p:nvSpPr>
          <p:spPr bwMode="auto">
            <a:xfrm>
              <a:off x="8842375" y="1290638"/>
              <a:ext cx="128588" cy="84138"/>
            </a:xfrm>
            <a:custGeom>
              <a:avLst/>
              <a:gdLst/>
              <a:ahLst/>
              <a:cxnLst>
                <a:cxn ang="0">
                  <a:pos x="42" y="0"/>
                </a:cxn>
                <a:cxn ang="0">
                  <a:pos x="0" y="27"/>
                </a:cxn>
                <a:cxn ang="0">
                  <a:pos x="1" y="29"/>
                </a:cxn>
                <a:cxn ang="0">
                  <a:pos x="3" y="27"/>
                </a:cxn>
                <a:cxn ang="0">
                  <a:pos x="42" y="4"/>
                </a:cxn>
                <a:cxn ang="0">
                  <a:pos x="44" y="2"/>
                </a:cxn>
                <a:cxn ang="0">
                  <a:pos x="42" y="0"/>
                </a:cxn>
                <a:cxn ang="0">
                  <a:pos x="42" y="0"/>
                </a:cxn>
                <a:cxn ang="0">
                  <a:pos x="42" y="0"/>
                </a:cxn>
              </a:cxnLst>
              <a:rect l="0" t="0" r="r" b="b"/>
              <a:pathLst>
                <a:path w="44" h="29">
                  <a:moveTo>
                    <a:pt x="42" y="0"/>
                  </a:moveTo>
                  <a:cubicBezTo>
                    <a:pt x="19" y="0"/>
                    <a:pt x="0" y="12"/>
                    <a:pt x="0" y="27"/>
                  </a:cubicBezTo>
                  <a:cubicBezTo>
                    <a:pt x="0" y="28"/>
                    <a:pt x="0" y="29"/>
                    <a:pt x="1" y="29"/>
                  </a:cubicBezTo>
                  <a:cubicBezTo>
                    <a:pt x="3" y="29"/>
                    <a:pt x="3" y="28"/>
                    <a:pt x="3" y="27"/>
                  </a:cubicBezTo>
                  <a:cubicBezTo>
                    <a:pt x="3" y="15"/>
                    <a:pt x="21" y="4"/>
                    <a:pt x="42" y="4"/>
                  </a:cubicBezTo>
                  <a:cubicBezTo>
                    <a:pt x="43" y="4"/>
                    <a:pt x="44" y="3"/>
                    <a:pt x="44" y="2"/>
                  </a:cubicBezTo>
                  <a:cubicBezTo>
                    <a:pt x="44" y="1"/>
                    <a:pt x="43" y="0"/>
                    <a:pt x="42" y="0"/>
                  </a:cubicBezTo>
                  <a:close/>
                  <a:moveTo>
                    <a:pt x="42" y="0"/>
                  </a:moveTo>
                  <a:cubicBezTo>
                    <a:pt x="42" y="0"/>
                    <a:pt x="42" y="0"/>
                    <a:pt x="42" y="0"/>
                  </a:cubicBezTo>
                </a:path>
              </a:pathLst>
            </a:custGeom>
            <a:grpFill/>
            <a:ln w="9525">
              <a:noFill/>
              <a:round/>
              <a:headEnd/>
              <a:tailEnd/>
            </a:ln>
          </p:spPr>
          <p:txBody>
            <a:bodyPr vert="horz" wrap="square" lIns="70338" tIns="35169" rIns="70338" bIns="35169" numCol="1" anchor="t" anchorCtr="0" compatLnSpc="1">
              <a:prstTxWarp prst="textNoShape">
                <a:avLst/>
              </a:prstTxWarp>
            </a:bodyPr>
            <a:lstStyle/>
            <a:p>
              <a:endParaRPr lang="en-US" sz="1385"/>
            </a:p>
          </p:txBody>
        </p:sp>
        <p:sp>
          <p:nvSpPr>
            <p:cNvPr id="67" name="Freeform 52">
              <a:extLst>
                <a:ext uri="{FF2B5EF4-FFF2-40B4-BE49-F238E27FC236}">
                  <a16:creationId xmlns:a16="http://schemas.microsoft.com/office/drawing/2014/main" id="{5F94D5C9-C633-4FCA-9AE6-09C8D729AA5F}"/>
                </a:ext>
              </a:extLst>
            </p:cNvPr>
            <p:cNvSpPr>
              <a:spLocks noEditPoints="1"/>
            </p:cNvSpPr>
            <p:nvPr/>
          </p:nvSpPr>
          <p:spPr bwMode="auto">
            <a:xfrm>
              <a:off x="8783638" y="1235076"/>
              <a:ext cx="360363" cy="312738"/>
            </a:xfrm>
            <a:custGeom>
              <a:avLst/>
              <a:gdLst/>
              <a:ahLst/>
              <a:cxnLst>
                <a:cxn ang="0">
                  <a:pos x="62" y="0"/>
                </a:cxn>
                <a:cxn ang="0">
                  <a:pos x="0" y="46"/>
                </a:cxn>
                <a:cxn ang="0">
                  <a:pos x="27" y="84"/>
                </a:cxn>
                <a:cxn ang="0">
                  <a:pos x="27" y="84"/>
                </a:cxn>
                <a:cxn ang="0">
                  <a:pos x="20" y="102"/>
                </a:cxn>
                <a:cxn ang="0">
                  <a:pos x="20" y="104"/>
                </a:cxn>
                <a:cxn ang="0">
                  <a:pos x="23" y="107"/>
                </a:cxn>
                <a:cxn ang="0">
                  <a:pos x="24" y="107"/>
                </a:cxn>
                <a:cxn ang="0">
                  <a:pos x="50" y="91"/>
                </a:cxn>
                <a:cxn ang="0">
                  <a:pos x="62" y="92"/>
                </a:cxn>
                <a:cxn ang="0">
                  <a:pos x="123" y="46"/>
                </a:cxn>
                <a:cxn ang="0">
                  <a:pos x="62" y="0"/>
                </a:cxn>
                <a:cxn ang="0">
                  <a:pos x="62" y="84"/>
                </a:cxn>
                <a:cxn ang="0">
                  <a:pos x="51" y="83"/>
                </a:cxn>
                <a:cxn ang="0">
                  <a:pos x="50" y="83"/>
                </a:cxn>
                <a:cxn ang="0">
                  <a:pos x="44" y="86"/>
                </a:cxn>
                <a:cxn ang="0">
                  <a:pos x="32" y="96"/>
                </a:cxn>
                <a:cxn ang="0">
                  <a:pos x="35" y="85"/>
                </a:cxn>
                <a:cxn ang="0">
                  <a:pos x="35" y="84"/>
                </a:cxn>
                <a:cxn ang="0">
                  <a:pos x="31" y="77"/>
                </a:cxn>
                <a:cxn ang="0">
                  <a:pos x="8" y="46"/>
                </a:cxn>
                <a:cxn ang="0">
                  <a:pos x="62" y="7"/>
                </a:cxn>
                <a:cxn ang="0">
                  <a:pos x="115" y="46"/>
                </a:cxn>
                <a:cxn ang="0">
                  <a:pos x="62" y="84"/>
                </a:cxn>
                <a:cxn ang="0">
                  <a:pos x="62" y="84"/>
                </a:cxn>
                <a:cxn ang="0">
                  <a:pos x="62" y="84"/>
                </a:cxn>
              </a:cxnLst>
              <a:rect l="0" t="0" r="r" b="b"/>
              <a:pathLst>
                <a:path w="123" h="107">
                  <a:moveTo>
                    <a:pt x="62" y="0"/>
                  </a:moveTo>
                  <a:cubicBezTo>
                    <a:pt x="28" y="0"/>
                    <a:pt x="0" y="20"/>
                    <a:pt x="0" y="46"/>
                  </a:cubicBezTo>
                  <a:cubicBezTo>
                    <a:pt x="0" y="62"/>
                    <a:pt x="11" y="76"/>
                    <a:pt x="27" y="84"/>
                  </a:cubicBezTo>
                  <a:cubicBezTo>
                    <a:pt x="27" y="84"/>
                    <a:pt x="27" y="84"/>
                    <a:pt x="27" y="84"/>
                  </a:cubicBezTo>
                  <a:cubicBezTo>
                    <a:pt x="27" y="91"/>
                    <a:pt x="22" y="98"/>
                    <a:pt x="20" y="102"/>
                  </a:cubicBezTo>
                  <a:cubicBezTo>
                    <a:pt x="20" y="103"/>
                    <a:pt x="20" y="103"/>
                    <a:pt x="20" y="104"/>
                  </a:cubicBezTo>
                  <a:cubicBezTo>
                    <a:pt x="20" y="106"/>
                    <a:pt x="21" y="107"/>
                    <a:pt x="23" y="107"/>
                  </a:cubicBezTo>
                  <a:cubicBezTo>
                    <a:pt x="23" y="107"/>
                    <a:pt x="24" y="107"/>
                    <a:pt x="24" y="107"/>
                  </a:cubicBezTo>
                  <a:cubicBezTo>
                    <a:pt x="36" y="105"/>
                    <a:pt x="47" y="94"/>
                    <a:pt x="50" y="91"/>
                  </a:cubicBezTo>
                  <a:cubicBezTo>
                    <a:pt x="54" y="92"/>
                    <a:pt x="58" y="92"/>
                    <a:pt x="62" y="92"/>
                  </a:cubicBezTo>
                  <a:cubicBezTo>
                    <a:pt x="96" y="92"/>
                    <a:pt x="123" y="71"/>
                    <a:pt x="123" y="46"/>
                  </a:cubicBezTo>
                  <a:cubicBezTo>
                    <a:pt x="123" y="20"/>
                    <a:pt x="96" y="0"/>
                    <a:pt x="62" y="0"/>
                  </a:cubicBezTo>
                  <a:close/>
                  <a:moveTo>
                    <a:pt x="62" y="84"/>
                  </a:moveTo>
                  <a:cubicBezTo>
                    <a:pt x="58" y="84"/>
                    <a:pt x="55" y="84"/>
                    <a:pt x="51" y="83"/>
                  </a:cubicBezTo>
                  <a:cubicBezTo>
                    <a:pt x="51" y="83"/>
                    <a:pt x="50" y="83"/>
                    <a:pt x="50" y="83"/>
                  </a:cubicBezTo>
                  <a:cubicBezTo>
                    <a:pt x="48" y="83"/>
                    <a:pt x="45" y="84"/>
                    <a:pt x="44" y="86"/>
                  </a:cubicBezTo>
                  <a:cubicBezTo>
                    <a:pt x="42" y="88"/>
                    <a:pt x="38" y="93"/>
                    <a:pt x="32" y="96"/>
                  </a:cubicBezTo>
                  <a:cubicBezTo>
                    <a:pt x="34" y="92"/>
                    <a:pt x="35" y="89"/>
                    <a:pt x="35" y="85"/>
                  </a:cubicBezTo>
                  <a:cubicBezTo>
                    <a:pt x="35" y="84"/>
                    <a:pt x="35" y="84"/>
                    <a:pt x="35" y="84"/>
                  </a:cubicBezTo>
                  <a:cubicBezTo>
                    <a:pt x="35" y="81"/>
                    <a:pt x="33" y="78"/>
                    <a:pt x="31" y="77"/>
                  </a:cubicBezTo>
                  <a:cubicBezTo>
                    <a:pt x="17" y="70"/>
                    <a:pt x="8" y="58"/>
                    <a:pt x="8" y="46"/>
                  </a:cubicBezTo>
                  <a:cubicBezTo>
                    <a:pt x="8" y="25"/>
                    <a:pt x="32" y="7"/>
                    <a:pt x="62" y="7"/>
                  </a:cubicBezTo>
                  <a:cubicBezTo>
                    <a:pt x="91" y="7"/>
                    <a:pt x="115" y="25"/>
                    <a:pt x="115" y="46"/>
                  </a:cubicBezTo>
                  <a:cubicBezTo>
                    <a:pt x="115" y="67"/>
                    <a:pt x="91" y="84"/>
                    <a:pt x="62" y="84"/>
                  </a:cubicBezTo>
                  <a:close/>
                  <a:moveTo>
                    <a:pt x="62" y="84"/>
                  </a:moveTo>
                  <a:cubicBezTo>
                    <a:pt x="62" y="84"/>
                    <a:pt x="62" y="84"/>
                    <a:pt x="62" y="84"/>
                  </a:cubicBezTo>
                </a:path>
              </a:pathLst>
            </a:custGeom>
            <a:grpFill/>
            <a:ln w="9525">
              <a:noFill/>
              <a:round/>
              <a:headEnd/>
              <a:tailEnd/>
            </a:ln>
          </p:spPr>
          <p:txBody>
            <a:bodyPr vert="horz" wrap="square" lIns="70338" tIns="35169" rIns="70338" bIns="35169" numCol="1" anchor="t" anchorCtr="0" compatLnSpc="1">
              <a:prstTxWarp prst="textNoShape">
                <a:avLst/>
              </a:prstTxWarp>
            </a:bodyPr>
            <a:lstStyle/>
            <a:p>
              <a:endParaRPr lang="en-US" sz="1385"/>
            </a:p>
          </p:txBody>
        </p:sp>
      </p:grpSp>
      <p:grpSp>
        <p:nvGrpSpPr>
          <p:cNvPr id="69" name="Group 68">
            <a:extLst>
              <a:ext uri="{FF2B5EF4-FFF2-40B4-BE49-F238E27FC236}">
                <a16:creationId xmlns:a16="http://schemas.microsoft.com/office/drawing/2014/main" id="{2909C4A4-CF31-4338-95C7-E2F1894826F1}"/>
              </a:ext>
            </a:extLst>
          </p:cNvPr>
          <p:cNvGrpSpPr/>
          <p:nvPr/>
        </p:nvGrpSpPr>
        <p:grpSpPr>
          <a:xfrm>
            <a:off x="2866380" y="2711909"/>
            <a:ext cx="244231" cy="252778"/>
            <a:chOff x="10063163" y="1916113"/>
            <a:chExt cx="476250" cy="555625"/>
          </a:xfrm>
          <a:solidFill>
            <a:schemeClr val="accent1"/>
          </a:solidFill>
        </p:grpSpPr>
        <p:sp>
          <p:nvSpPr>
            <p:cNvPr id="70" name="Freeform 14">
              <a:extLst>
                <a:ext uri="{FF2B5EF4-FFF2-40B4-BE49-F238E27FC236}">
                  <a16:creationId xmlns:a16="http://schemas.microsoft.com/office/drawing/2014/main" id="{4B66163C-9185-4503-9336-75FE1A38EDDB}"/>
                </a:ext>
              </a:extLst>
            </p:cNvPr>
            <p:cNvSpPr>
              <a:spLocks noEditPoints="1"/>
            </p:cNvSpPr>
            <p:nvPr/>
          </p:nvSpPr>
          <p:spPr bwMode="auto">
            <a:xfrm>
              <a:off x="10063163" y="1916113"/>
              <a:ext cx="476250" cy="555625"/>
            </a:xfrm>
            <a:custGeom>
              <a:avLst/>
              <a:gdLst>
                <a:gd name="T0" fmla="*/ 670 w 2997"/>
                <a:gd name="T1" fmla="*/ 3206 h 3500"/>
                <a:gd name="T2" fmla="*/ 2327 w 2997"/>
                <a:gd name="T3" fmla="*/ 3186 h 3500"/>
                <a:gd name="T4" fmla="*/ 1060 w 2997"/>
                <a:gd name="T5" fmla="*/ 2694 h 3500"/>
                <a:gd name="T6" fmla="*/ 1546 w 2997"/>
                <a:gd name="T7" fmla="*/ 2186 h 3500"/>
                <a:gd name="T8" fmla="*/ 1389 w 2997"/>
                <a:gd name="T9" fmla="*/ 2326 h 3500"/>
                <a:gd name="T10" fmla="*/ 1733 w 2997"/>
                <a:gd name="T11" fmla="*/ 2532 h 3500"/>
                <a:gd name="T12" fmla="*/ 1597 w 2997"/>
                <a:gd name="T13" fmla="*/ 2237 h 3500"/>
                <a:gd name="T14" fmla="*/ 2477 w 2997"/>
                <a:gd name="T15" fmla="*/ 903 h 3500"/>
                <a:gd name="T16" fmla="*/ 2578 w 2997"/>
                <a:gd name="T17" fmla="*/ 1066 h 3500"/>
                <a:gd name="T18" fmla="*/ 2798 w 2997"/>
                <a:gd name="T19" fmla="*/ 665 h 3500"/>
                <a:gd name="T20" fmla="*/ 2813 w 2997"/>
                <a:gd name="T21" fmla="*/ 442 h 3500"/>
                <a:gd name="T22" fmla="*/ 253 w 2997"/>
                <a:gd name="T23" fmla="*/ 410 h 3500"/>
                <a:gd name="T24" fmla="*/ 165 w 2997"/>
                <a:gd name="T25" fmla="*/ 476 h 3500"/>
                <a:gd name="T26" fmla="*/ 254 w 2997"/>
                <a:gd name="T27" fmla="*/ 808 h 3500"/>
                <a:gd name="T28" fmla="*/ 525 w 2997"/>
                <a:gd name="T29" fmla="*/ 1176 h 3500"/>
                <a:gd name="T30" fmla="*/ 500 w 2997"/>
                <a:gd name="T31" fmla="*/ 676 h 3500"/>
                <a:gd name="T32" fmla="*/ 663 w 2997"/>
                <a:gd name="T33" fmla="*/ 164 h 3500"/>
                <a:gd name="T34" fmla="*/ 680 w 2997"/>
                <a:gd name="T35" fmla="*/ 879 h 3500"/>
                <a:gd name="T36" fmla="*/ 835 w 2997"/>
                <a:gd name="T37" fmla="*/ 1451 h 3500"/>
                <a:gd name="T38" fmla="*/ 1108 w 2997"/>
                <a:gd name="T39" fmla="*/ 1855 h 3500"/>
                <a:gd name="T40" fmla="*/ 1440 w 2997"/>
                <a:gd name="T41" fmla="*/ 2023 h 3500"/>
                <a:gd name="T42" fmla="*/ 1784 w 2997"/>
                <a:gd name="T43" fmla="*/ 1938 h 3500"/>
                <a:gd name="T44" fmla="*/ 2079 w 2997"/>
                <a:gd name="T45" fmla="*/ 1612 h 3500"/>
                <a:gd name="T46" fmla="*/ 2282 w 2997"/>
                <a:gd name="T47" fmla="*/ 1082 h 3500"/>
                <a:gd name="T48" fmla="*/ 2337 w 2997"/>
                <a:gd name="T49" fmla="*/ 172 h 3500"/>
                <a:gd name="T50" fmla="*/ 669 w 2997"/>
                <a:gd name="T51" fmla="*/ 0 h 3500"/>
                <a:gd name="T52" fmla="*/ 2459 w 2997"/>
                <a:gd name="T53" fmla="*/ 62 h 3500"/>
                <a:gd name="T54" fmla="*/ 2743 w 2997"/>
                <a:gd name="T55" fmla="*/ 248 h 3500"/>
                <a:gd name="T56" fmla="*/ 2937 w 2997"/>
                <a:gd name="T57" fmla="*/ 337 h 3500"/>
                <a:gd name="T58" fmla="*/ 2994 w 2997"/>
                <a:gd name="T59" fmla="*/ 540 h 3500"/>
                <a:gd name="T60" fmla="*/ 2815 w 2997"/>
                <a:gd name="T61" fmla="*/ 1014 h 3500"/>
                <a:gd name="T62" fmla="*/ 2473 w 2997"/>
                <a:gd name="T63" fmla="*/ 1384 h 3500"/>
                <a:gd name="T64" fmla="*/ 2175 w 2997"/>
                <a:gd name="T65" fmla="*/ 1765 h 3500"/>
                <a:gd name="T66" fmla="*/ 1872 w 2997"/>
                <a:gd name="T67" fmla="*/ 2073 h 3500"/>
                <a:gd name="T68" fmla="*/ 1781 w 2997"/>
                <a:gd name="T69" fmla="*/ 2310 h 3500"/>
                <a:gd name="T70" fmla="*/ 1956 w 2997"/>
                <a:gd name="T71" fmla="*/ 2502 h 3500"/>
                <a:gd name="T72" fmla="*/ 2094 w 2997"/>
                <a:gd name="T73" fmla="*/ 2571 h 3500"/>
                <a:gd name="T74" fmla="*/ 2333 w 2997"/>
                <a:gd name="T75" fmla="*/ 2996 h 3500"/>
                <a:gd name="T76" fmla="*/ 2487 w 2997"/>
                <a:gd name="T77" fmla="*/ 3150 h 3500"/>
                <a:gd name="T78" fmla="*/ 2475 w 2997"/>
                <a:gd name="T79" fmla="*/ 3477 h 3500"/>
                <a:gd name="T80" fmla="*/ 546 w 2997"/>
                <a:gd name="T81" fmla="*/ 3489 h 3500"/>
                <a:gd name="T82" fmla="*/ 509 w 2997"/>
                <a:gd name="T83" fmla="*/ 3188 h 3500"/>
                <a:gd name="T84" fmla="*/ 637 w 2997"/>
                <a:gd name="T85" fmla="*/ 3011 h 3500"/>
                <a:gd name="T86" fmla="*/ 902 w 2997"/>
                <a:gd name="T87" fmla="*/ 2590 h 3500"/>
                <a:gd name="T88" fmla="*/ 1006 w 2997"/>
                <a:gd name="T89" fmla="*/ 2521 h 3500"/>
                <a:gd name="T90" fmla="*/ 1204 w 2997"/>
                <a:gd name="T91" fmla="*/ 2351 h 3500"/>
                <a:gd name="T92" fmla="*/ 1189 w 2997"/>
                <a:gd name="T93" fmla="*/ 2111 h 3500"/>
                <a:gd name="T94" fmla="*/ 870 w 2997"/>
                <a:gd name="T95" fmla="*/ 1831 h 3500"/>
                <a:gd name="T96" fmla="*/ 595 w 2997"/>
                <a:gd name="T97" fmla="*/ 1432 h 3500"/>
                <a:gd name="T98" fmla="*/ 228 w 2997"/>
                <a:gd name="T99" fmla="*/ 1084 h 3500"/>
                <a:gd name="T100" fmla="*/ 20 w 2997"/>
                <a:gd name="T101" fmla="*/ 624 h 3500"/>
                <a:gd name="T102" fmla="*/ 38 w 2997"/>
                <a:gd name="T103" fmla="*/ 367 h 3500"/>
                <a:gd name="T104" fmla="*/ 216 w 2997"/>
                <a:gd name="T105" fmla="*/ 251 h 3500"/>
                <a:gd name="T106" fmla="*/ 522 w 2997"/>
                <a:gd name="T107" fmla="*/ 85 h 3500"/>
                <a:gd name="T108" fmla="*/ 669 w 2997"/>
                <a:gd name="T109" fmla="*/ 0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97" h="3500">
                  <a:moveTo>
                    <a:pt x="749" y="3146"/>
                  </a:moveTo>
                  <a:lnTo>
                    <a:pt x="727" y="3149"/>
                  </a:lnTo>
                  <a:lnTo>
                    <a:pt x="707" y="3157"/>
                  </a:lnTo>
                  <a:lnTo>
                    <a:pt x="691" y="3170"/>
                  </a:lnTo>
                  <a:lnTo>
                    <a:pt x="679" y="3186"/>
                  </a:lnTo>
                  <a:lnTo>
                    <a:pt x="670" y="3206"/>
                  </a:lnTo>
                  <a:lnTo>
                    <a:pt x="668" y="3227"/>
                  </a:lnTo>
                  <a:lnTo>
                    <a:pt x="668" y="3338"/>
                  </a:lnTo>
                  <a:lnTo>
                    <a:pt x="2337" y="3338"/>
                  </a:lnTo>
                  <a:lnTo>
                    <a:pt x="2337" y="3227"/>
                  </a:lnTo>
                  <a:lnTo>
                    <a:pt x="2334" y="3206"/>
                  </a:lnTo>
                  <a:lnTo>
                    <a:pt x="2327" y="3186"/>
                  </a:lnTo>
                  <a:lnTo>
                    <a:pt x="2314" y="3170"/>
                  </a:lnTo>
                  <a:lnTo>
                    <a:pt x="2297" y="3157"/>
                  </a:lnTo>
                  <a:lnTo>
                    <a:pt x="2278" y="3149"/>
                  </a:lnTo>
                  <a:lnTo>
                    <a:pt x="2257" y="3146"/>
                  </a:lnTo>
                  <a:lnTo>
                    <a:pt x="749" y="3146"/>
                  </a:lnTo>
                  <a:close/>
                  <a:moveTo>
                    <a:pt x="1060" y="2694"/>
                  </a:moveTo>
                  <a:lnTo>
                    <a:pt x="1060" y="2985"/>
                  </a:lnTo>
                  <a:lnTo>
                    <a:pt x="1944" y="2985"/>
                  </a:lnTo>
                  <a:lnTo>
                    <a:pt x="1944" y="2694"/>
                  </a:lnTo>
                  <a:lnTo>
                    <a:pt x="1060" y="2694"/>
                  </a:lnTo>
                  <a:close/>
                  <a:moveTo>
                    <a:pt x="1593" y="2181"/>
                  </a:moveTo>
                  <a:lnTo>
                    <a:pt x="1546" y="2186"/>
                  </a:lnTo>
                  <a:lnTo>
                    <a:pt x="1498" y="2188"/>
                  </a:lnTo>
                  <a:lnTo>
                    <a:pt x="1455" y="2187"/>
                  </a:lnTo>
                  <a:lnTo>
                    <a:pt x="1411" y="2182"/>
                  </a:lnTo>
                  <a:lnTo>
                    <a:pt x="1408" y="2230"/>
                  </a:lnTo>
                  <a:lnTo>
                    <a:pt x="1401" y="2279"/>
                  </a:lnTo>
                  <a:lnTo>
                    <a:pt x="1389" y="2326"/>
                  </a:lnTo>
                  <a:lnTo>
                    <a:pt x="1373" y="2373"/>
                  </a:lnTo>
                  <a:lnTo>
                    <a:pt x="1353" y="2417"/>
                  </a:lnTo>
                  <a:lnTo>
                    <a:pt x="1328" y="2460"/>
                  </a:lnTo>
                  <a:lnTo>
                    <a:pt x="1302" y="2497"/>
                  </a:lnTo>
                  <a:lnTo>
                    <a:pt x="1274" y="2532"/>
                  </a:lnTo>
                  <a:lnTo>
                    <a:pt x="1733" y="2532"/>
                  </a:lnTo>
                  <a:lnTo>
                    <a:pt x="1698" y="2489"/>
                  </a:lnTo>
                  <a:lnTo>
                    <a:pt x="1667" y="2444"/>
                  </a:lnTo>
                  <a:lnTo>
                    <a:pt x="1643" y="2395"/>
                  </a:lnTo>
                  <a:lnTo>
                    <a:pt x="1621" y="2344"/>
                  </a:lnTo>
                  <a:lnTo>
                    <a:pt x="1607" y="2291"/>
                  </a:lnTo>
                  <a:lnTo>
                    <a:pt x="1597" y="2237"/>
                  </a:lnTo>
                  <a:lnTo>
                    <a:pt x="1593" y="2181"/>
                  </a:lnTo>
                  <a:close/>
                  <a:moveTo>
                    <a:pt x="2499" y="410"/>
                  </a:moveTo>
                  <a:lnTo>
                    <a:pt x="2499" y="559"/>
                  </a:lnTo>
                  <a:lnTo>
                    <a:pt x="2496" y="676"/>
                  </a:lnTo>
                  <a:lnTo>
                    <a:pt x="2490" y="790"/>
                  </a:lnTo>
                  <a:lnTo>
                    <a:pt x="2477" y="903"/>
                  </a:lnTo>
                  <a:lnTo>
                    <a:pt x="2460" y="1013"/>
                  </a:lnTo>
                  <a:lnTo>
                    <a:pt x="2439" y="1121"/>
                  </a:lnTo>
                  <a:lnTo>
                    <a:pt x="2412" y="1226"/>
                  </a:lnTo>
                  <a:lnTo>
                    <a:pt x="2472" y="1176"/>
                  </a:lnTo>
                  <a:lnTo>
                    <a:pt x="2527" y="1123"/>
                  </a:lnTo>
                  <a:lnTo>
                    <a:pt x="2578" y="1066"/>
                  </a:lnTo>
                  <a:lnTo>
                    <a:pt x="2626" y="1005"/>
                  </a:lnTo>
                  <a:lnTo>
                    <a:pt x="2669" y="943"/>
                  </a:lnTo>
                  <a:lnTo>
                    <a:pt x="2708" y="877"/>
                  </a:lnTo>
                  <a:lnTo>
                    <a:pt x="2743" y="808"/>
                  </a:lnTo>
                  <a:lnTo>
                    <a:pt x="2773" y="737"/>
                  </a:lnTo>
                  <a:lnTo>
                    <a:pt x="2798" y="665"/>
                  </a:lnTo>
                  <a:lnTo>
                    <a:pt x="2819" y="590"/>
                  </a:lnTo>
                  <a:lnTo>
                    <a:pt x="2833" y="514"/>
                  </a:lnTo>
                  <a:lnTo>
                    <a:pt x="2835" y="494"/>
                  </a:lnTo>
                  <a:lnTo>
                    <a:pt x="2831" y="476"/>
                  </a:lnTo>
                  <a:lnTo>
                    <a:pt x="2825" y="458"/>
                  </a:lnTo>
                  <a:lnTo>
                    <a:pt x="2813" y="442"/>
                  </a:lnTo>
                  <a:lnTo>
                    <a:pt x="2800" y="428"/>
                  </a:lnTo>
                  <a:lnTo>
                    <a:pt x="2783" y="419"/>
                  </a:lnTo>
                  <a:lnTo>
                    <a:pt x="2763" y="413"/>
                  </a:lnTo>
                  <a:lnTo>
                    <a:pt x="2743" y="410"/>
                  </a:lnTo>
                  <a:lnTo>
                    <a:pt x="2499" y="410"/>
                  </a:lnTo>
                  <a:close/>
                  <a:moveTo>
                    <a:pt x="253" y="410"/>
                  </a:moveTo>
                  <a:lnTo>
                    <a:pt x="233" y="413"/>
                  </a:lnTo>
                  <a:lnTo>
                    <a:pt x="215" y="419"/>
                  </a:lnTo>
                  <a:lnTo>
                    <a:pt x="198" y="428"/>
                  </a:lnTo>
                  <a:lnTo>
                    <a:pt x="183" y="442"/>
                  </a:lnTo>
                  <a:lnTo>
                    <a:pt x="173" y="458"/>
                  </a:lnTo>
                  <a:lnTo>
                    <a:pt x="165" y="476"/>
                  </a:lnTo>
                  <a:lnTo>
                    <a:pt x="162" y="494"/>
                  </a:lnTo>
                  <a:lnTo>
                    <a:pt x="163" y="514"/>
                  </a:lnTo>
                  <a:lnTo>
                    <a:pt x="178" y="590"/>
                  </a:lnTo>
                  <a:lnTo>
                    <a:pt x="198" y="665"/>
                  </a:lnTo>
                  <a:lnTo>
                    <a:pt x="224" y="737"/>
                  </a:lnTo>
                  <a:lnTo>
                    <a:pt x="254" y="808"/>
                  </a:lnTo>
                  <a:lnTo>
                    <a:pt x="288" y="877"/>
                  </a:lnTo>
                  <a:lnTo>
                    <a:pt x="328" y="943"/>
                  </a:lnTo>
                  <a:lnTo>
                    <a:pt x="371" y="1005"/>
                  </a:lnTo>
                  <a:lnTo>
                    <a:pt x="419" y="1066"/>
                  </a:lnTo>
                  <a:lnTo>
                    <a:pt x="470" y="1123"/>
                  </a:lnTo>
                  <a:lnTo>
                    <a:pt x="525" y="1176"/>
                  </a:lnTo>
                  <a:lnTo>
                    <a:pt x="584" y="1226"/>
                  </a:lnTo>
                  <a:lnTo>
                    <a:pt x="558" y="1121"/>
                  </a:lnTo>
                  <a:lnTo>
                    <a:pt x="537" y="1013"/>
                  </a:lnTo>
                  <a:lnTo>
                    <a:pt x="520" y="903"/>
                  </a:lnTo>
                  <a:lnTo>
                    <a:pt x="508" y="790"/>
                  </a:lnTo>
                  <a:lnTo>
                    <a:pt x="500" y="676"/>
                  </a:lnTo>
                  <a:lnTo>
                    <a:pt x="498" y="559"/>
                  </a:lnTo>
                  <a:lnTo>
                    <a:pt x="498" y="410"/>
                  </a:lnTo>
                  <a:lnTo>
                    <a:pt x="253" y="410"/>
                  </a:lnTo>
                  <a:close/>
                  <a:moveTo>
                    <a:pt x="669" y="162"/>
                  </a:moveTo>
                  <a:lnTo>
                    <a:pt x="666" y="162"/>
                  </a:lnTo>
                  <a:lnTo>
                    <a:pt x="663" y="164"/>
                  </a:lnTo>
                  <a:lnTo>
                    <a:pt x="661" y="168"/>
                  </a:lnTo>
                  <a:lnTo>
                    <a:pt x="660" y="172"/>
                  </a:lnTo>
                  <a:lnTo>
                    <a:pt x="660" y="559"/>
                  </a:lnTo>
                  <a:lnTo>
                    <a:pt x="662" y="667"/>
                  </a:lnTo>
                  <a:lnTo>
                    <a:pt x="669" y="774"/>
                  </a:lnTo>
                  <a:lnTo>
                    <a:pt x="680" y="879"/>
                  </a:lnTo>
                  <a:lnTo>
                    <a:pt x="696" y="981"/>
                  </a:lnTo>
                  <a:lnTo>
                    <a:pt x="715" y="1082"/>
                  </a:lnTo>
                  <a:lnTo>
                    <a:pt x="739" y="1178"/>
                  </a:lnTo>
                  <a:lnTo>
                    <a:pt x="767" y="1273"/>
                  </a:lnTo>
                  <a:lnTo>
                    <a:pt x="798" y="1364"/>
                  </a:lnTo>
                  <a:lnTo>
                    <a:pt x="835" y="1451"/>
                  </a:lnTo>
                  <a:lnTo>
                    <a:pt x="875" y="1534"/>
                  </a:lnTo>
                  <a:lnTo>
                    <a:pt x="918" y="1612"/>
                  </a:lnTo>
                  <a:lnTo>
                    <a:pt x="962" y="1682"/>
                  </a:lnTo>
                  <a:lnTo>
                    <a:pt x="1008" y="1746"/>
                  </a:lnTo>
                  <a:lnTo>
                    <a:pt x="1057" y="1803"/>
                  </a:lnTo>
                  <a:lnTo>
                    <a:pt x="1108" y="1855"/>
                  </a:lnTo>
                  <a:lnTo>
                    <a:pt x="1160" y="1900"/>
                  </a:lnTo>
                  <a:lnTo>
                    <a:pt x="1214" y="1938"/>
                  </a:lnTo>
                  <a:lnTo>
                    <a:pt x="1268" y="1970"/>
                  </a:lnTo>
                  <a:lnTo>
                    <a:pt x="1324" y="1994"/>
                  </a:lnTo>
                  <a:lnTo>
                    <a:pt x="1382" y="2012"/>
                  </a:lnTo>
                  <a:lnTo>
                    <a:pt x="1440" y="2023"/>
                  </a:lnTo>
                  <a:lnTo>
                    <a:pt x="1498" y="2026"/>
                  </a:lnTo>
                  <a:lnTo>
                    <a:pt x="1557" y="2023"/>
                  </a:lnTo>
                  <a:lnTo>
                    <a:pt x="1615" y="2012"/>
                  </a:lnTo>
                  <a:lnTo>
                    <a:pt x="1672" y="1994"/>
                  </a:lnTo>
                  <a:lnTo>
                    <a:pt x="1728" y="1970"/>
                  </a:lnTo>
                  <a:lnTo>
                    <a:pt x="1784" y="1938"/>
                  </a:lnTo>
                  <a:lnTo>
                    <a:pt x="1837" y="1900"/>
                  </a:lnTo>
                  <a:lnTo>
                    <a:pt x="1890" y="1855"/>
                  </a:lnTo>
                  <a:lnTo>
                    <a:pt x="1939" y="1803"/>
                  </a:lnTo>
                  <a:lnTo>
                    <a:pt x="1988" y="1746"/>
                  </a:lnTo>
                  <a:lnTo>
                    <a:pt x="2035" y="1682"/>
                  </a:lnTo>
                  <a:lnTo>
                    <a:pt x="2079" y="1612"/>
                  </a:lnTo>
                  <a:lnTo>
                    <a:pt x="2123" y="1534"/>
                  </a:lnTo>
                  <a:lnTo>
                    <a:pt x="2162" y="1451"/>
                  </a:lnTo>
                  <a:lnTo>
                    <a:pt x="2198" y="1364"/>
                  </a:lnTo>
                  <a:lnTo>
                    <a:pt x="2230" y="1273"/>
                  </a:lnTo>
                  <a:lnTo>
                    <a:pt x="2259" y="1178"/>
                  </a:lnTo>
                  <a:lnTo>
                    <a:pt x="2282" y="1082"/>
                  </a:lnTo>
                  <a:lnTo>
                    <a:pt x="2302" y="981"/>
                  </a:lnTo>
                  <a:lnTo>
                    <a:pt x="2317" y="879"/>
                  </a:lnTo>
                  <a:lnTo>
                    <a:pt x="2329" y="774"/>
                  </a:lnTo>
                  <a:lnTo>
                    <a:pt x="2335" y="667"/>
                  </a:lnTo>
                  <a:lnTo>
                    <a:pt x="2337" y="559"/>
                  </a:lnTo>
                  <a:lnTo>
                    <a:pt x="2337" y="172"/>
                  </a:lnTo>
                  <a:lnTo>
                    <a:pt x="2336" y="168"/>
                  </a:lnTo>
                  <a:lnTo>
                    <a:pt x="2334" y="164"/>
                  </a:lnTo>
                  <a:lnTo>
                    <a:pt x="2331" y="162"/>
                  </a:lnTo>
                  <a:lnTo>
                    <a:pt x="2328" y="162"/>
                  </a:lnTo>
                  <a:lnTo>
                    <a:pt x="669" y="162"/>
                  </a:lnTo>
                  <a:close/>
                  <a:moveTo>
                    <a:pt x="669" y="0"/>
                  </a:moveTo>
                  <a:lnTo>
                    <a:pt x="2328" y="0"/>
                  </a:lnTo>
                  <a:lnTo>
                    <a:pt x="2358" y="3"/>
                  </a:lnTo>
                  <a:lnTo>
                    <a:pt x="2387" y="11"/>
                  </a:lnTo>
                  <a:lnTo>
                    <a:pt x="2415" y="23"/>
                  </a:lnTo>
                  <a:lnTo>
                    <a:pt x="2438" y="40"/>
                  </a:lnTo>
                  <a:lnTo>
                    <a:pt x="2459" y="62"/>
                  </a:lnTo>
                  <a:lnTo>
                    <a:pt x="2476" y="85"/>
                  </a:lnTo>
                  <a:lnTo>
                    <a:pt x="2489" y="111"/>
                  </a:lnTo>
                  <a:lnTo>
                    <a:pt x="2496" y="141"/>
                  </a:lnTo>
                  <a:lnTo>
                    <a:pt x="2499" y="172"/>
                  </a:lnTo>
                  <a:lnTo>
                    <a:pt x="2499" y="248"/>
                  </a:lnTo>
                  <a:lnTo>
                    <a:pt x="2743" y="248"/>
                  </a:lnTo>
                  <a:lnTo>
                    <a:pt x="2780" y="251"/>
                  </a:lnTo>
                  <a:lnTo>
                    <a:pt x="2816" y="259"/>
                  </a:lnTo>
                  <a:lnTo>
                    <a:pt x="2850" y="272"/>
                  </a:lnTo>
                  <a:lnTo>
                    <a:pt x="2882" y="290"/>
                  </a:lnTo>
                  <a:lnTo>
                    <a:pt x="2911" y="311"/>
                  </a:lnTo>
                  <a:lnTo>
                    <a:pt x="2937" y="337"/>
                  </a:lnTo>
                  <a:lnTo>
                    <a:pt x="2959" y="367"/>
                  </a:lnTo>
                  <a:lnTo>
                    <a:pt x="2976" y="399"/>
                  </a:lnTo>
                  <a:lnTo>
                    <a:pt x="2987" y="433"/>
                  </a:lnTo>
                  <a:lnTo>
                    <a:pt x="2995" y="468"/>
                  </a:lnTo>
                  <a:lnTo>
                    <a:pt x="2997" y="504"/>
                  </a:lnTo>
                  <a:lnTo>
                    <a:pt x="2994" y="540"/>
                  </a:lnTo>
                  <a:lnTo>
                    <a:pt x="2977" y="624"/>
                  </a:lnTo>
                  <a:lnTo>
                    <a:pt x="2955" y="706"/>
                  </a:lnTo>
                  <a:lnTo>
                    <a:pt x="2928" y="787"/>
                  </a:lnTo>
                  <a:lnTo>
                    <a:pt x="2895" y="864"/>
                  </a:lnTo>
                  <a:lnTo>
                    <a:pt x="2858" y="941"/>
                  </a:lnTo>
                  <a:lnTo>
                    <a:pt x="2815" y="1014"/>
                  </a:lnTo>
                  <a:lnTo>
                    <a:pt x="2769" y="1084"/>
                  </a:lnTo>
                  <a:lnTo>
                    <a:pt x="2718" y="1152"/>
                  </a:lnTo>
                  <a:lnTo>
                    <a:pt x="2663" y="1215"/>
                  </a:lnTo>
                  <a:lnTo>
                    <a:pt x="2603" y="1276"/>
                  </a:lnTo>
                  <a:lnTo>
                    <a:pt x="2540" y="1332"/>
                  </a:lnTo>
                  <a:lnTo>
                    <a:pt x="2473" y="1384"/>
                  </a:lnTo>
                  <a:lnTo>
                    <a:pt x="2402" y="1432"/>
                  </a:lnTo>
                  <a:lnTo>
                    <a:pt x="2328" y="1475"/>
                  </a:lnTo>
                  <a:lnTo>
                    <a:pt x="2295" y="1552"/>
                  </a:lnTo>
                  <a:lnTo>
                    <a:pt x="2258" y="1625"/>
                  </a:lnTo>
                  <a:lnTo>
                    <a:pt x="2218" y="1695"/>
                  </a:lnTo>
                  <a:lnTo>
                    <a:pt x="2175" y="1765"/>
                  </a:lnTo>
                  <a:lnTo>
                    <a:pt x="2129" y="1828"/>
                  </a:lnTo>
                  <a:lnTo>
                    <a:pt x="2081" y="1888"/>
                  </a:lnTo>
                  <a:lnTo>
                    <a:pt x="2031" y="1942"/>
                  </a:lnTo>
                  <a:lnTo>
                    <a:pt x="1980" y="1992"/>
                  </a:lnTo>
                  <a:lnTo>
                    <a:pt x="1926" y="2035"/>
                  </a:lnTo>
                  <a:lnTo>
                    <a:pt x="1872" y="2073"/>
                  </a:lnTo>
                  <a:lnTo>
                    <a:pt x="1814" y="2106"/>
                  </a:lnTo>
                  <a:lnTo>
                    <a:pt x="1757" y="2134"/>
                  </a:lnTo>
                  <a:lnTo>
                    <a:pt x="1755" y="2180"/>
                  </a:lnTo>
                  <a:lnTo>
                    <a:pt x="1759" y="2225"/>
                  </a:lnTo>
                  <a:lnTo>
                    <a:pt x="1768" y="2269"/>
                  </a:lnTo>
                  <a:lnTo>
                    <a:pt x="1781" y="2310"/>
                  </a:lnTo>
                  <a:lnTo>
                    <a:pt x="1801" y="2350"/>
                  </a:lnTo>
                  <a:lnTo>
                    <a:pt x="1824" y="2387"/>
                  </a:lnTo>
                  <a:lnTo>
                    <a:pt x="1851" y="2421"/>
                  </a:lnTo>
                  <a:lnTo>
                    <a:pt x="1882" y="2452"/>
                  </a:lnTo>
                  <a:lnTo>
                    <a:pt x="1917" y="2480"/>
                  </a:lnTo>
                  <a:lnTo>
                    <a:pt x="1956" y="2502"/>
                  </a:lnTo>
                  <a:lnTo>
                    <a:pt x="1998" y="2520"/>
                  </a:lnTo>
                  <a:lnTo>
                    <a:pt x="2042" y="2534"/>
                  </a:lnTo>
                  <a:lnTo>
                    <a:pt x="2043" y="2534"/>
                  </a:lnTo>
                  <a:lnTo>
                    <a:pt x="2064" y="2541"/>
                  </a:lnTo>
                  <a:lnTo>
                    <a:pt x="2081" y="2554"/>
                  </a:lnTo>
                  <a:lnTo>
                    <a:pt x="2094" y="2571"/>
                  </a:lnTo>
                  <a:lnTo>
                    <a:pt x="2103" y="2590"/>
                  </a:lnTo>
                  <a:lnTo>
                    <a:pt x="2106" y="2612"/>
                  </a:lnTo>
                  <a:lnTo>
                    <a:pt x="2106" y="2985"/>
                  </a:lnTo>
                  <a:lnTo>
                    <a:pt x="2257" y="2985"/>
                  </a:lnTo>
                  <a:lnTo>
                    <a:pt x="2296" y="2988"/>
                  </a:lnTo>
                  <a:lnTo>
                    <a:pt x="2333" y="2996"/>
                  </a:lnTo>
                  <a:lnTo>
                    <a:pt x="2368" y="3011"/>
                  </a:lnTo>
                  <a:lnTo>
                    <a:pt x="2400" y="3031"/>
                  </a:lnTo>
                  <a:lnTo>
                    <a:pt x="2428" y="3056"/>
                  </a:lnTo>
                  <a:lnTo>
                    <a:pt x="2453" y="3084"/>
                  </a:lnTo>
                  <a:lnTo>
                    <a:pt x="2472" y="3116"/>
                  </a:lnTo>
                  <a:lnTo>
                    <a:pt x="2487" y="3150"/>
                  </a:lnTo>
                  <a:lnTo>
                    <a:pt x="2496" y="3188"/>
                  </a:lnTo>
                  <a:lnTo>
                    <a:pt x="2499" y="3227"/>
                  </a:lnTo>
                  <a:lnTo>
                    <a:pt x="2499" y="3419"/>
                  </a:lnTo>
                  <a:lnTo>
                    <a:pt x="2496" y="3441"/>
                  </a:lnTo>
                  <a:lnTo>
                    <a:pt x="2488" y="3460"/>
                  </a:lnTo>
                  <a:lnTo>
                    <a:pt x="2475" y="3477"/>
                  </a:lnTo>
                  <a:lnTo>
                    <a:pt x="2459" y="3489"/>
                  </a:lnTo>
                  <a:lnTo>
                    <a:pt x="2440" y="3497"/>
                  </a:lnTo>
                  <a:lnTo>
                    <a:pt x="2418" y="3500"/>
                  </a:lnTo>
                  <a:lnTo>
                    <a:pt x="586" y="3500"/>
                  </a:lnTo>
                  <a:lnTo>
                    <a:pt x="565" y="3497"/>
                  </a:lnTo>
                  <a:lnTo>
                    <a:pt x="546" y="3489"/>
                  </a:lnTo>
                  <a:lnTo>
                    <a:pt x="529" y="3477"/>
                  </a:lnTo>
                  <a:lnTo>
                    <a:pt x="516" y="3460"/>
                  </a:lnTo>
                  <a:lnTo>
                    <a:pt x="509" y="3441"/>
                  </a:lnTo>
                  <a:lnTo>
                    <a:pt x="506" y="3419"/>
                  </a:lnTo>
                  <a:lnTo>
                    <a:pt x="506" y="3227"/>
                  </a:lnTo>
                  <a:lnTo>
                    <a:pt x="509" y="3188"/>
                  </a:lnTo>
                  <a:lnTo>
                    <a:pt x="518" y="3150"/>
                  </a:lnTo>
                  <a:lnTo>
                    <a:pt x="532" y="3116"/>
                  </a:lnTo>
                  <a:lnTo>
                    <a:pt x="552" y="3084"/>
                  </a:lnTo>
                  <a:lnTo>
                    <a:pt x="577" y="3056"/>
                  </a:lnTo>
                  <a:lnTo>
                    <a:pt x="605" y="3031"/>
                  </a:lnTo>
                  <a:lnTo>
                    <a:pt x="637" y="3011"/>
                  </a:lnTo>
                  <a:lnTo>
                    <a:pt x="672" y="2996"/>
                  </a:lnTo>
                  <a:lnTo>
                    <a:pt x="709" y="2988"/>
                  </a:lnTo>
                  <a:lnTo>
                    <a:pt x="749" y="2985"/>
                  </a:lnTo>
                  <a:lnTo>
                    <a:pt x="899" y="2985"/>
                  </a:lnTo>
                  <a:lnTo>
                    <a:pt x="899" y="2612"/>
                  </a:lnTo>
                  <a:lnTo>
                    <a:pt x="902" y="2590"/>
                  </a:lnTo>
                  <a:lnTo>
                    <a:pt x="911" y="2571"/>
                  </a:lnTo>
                  <a:lnTo>
                    <a:pt x="924" y="2554"/>
                  </a:lnTo>
                  <a:lnTo>
                    <a:pt x="941" y="2541"/>
                  </a:lnTo>
                  <a:lnTo>
                    <a:pt x="961" y="2534"/>
                  </a:lnTo>
                  <a:lnTo>
                    <a:pt x="962" y="2534"/>
                  </a:lnTo>
                  <a:lnTo>
                    <a:pt x="1006" y="2521"/>
                  </a:lnTo>
                  <a:lnTo>
                    <a:pt x="1048" y="2503"/>
                  </a:lnTo>
                  <a:lnTo>
                    <a:pt x="1086" y="2480"/>
                  </a:lnTo>
                  <a:lnTo>
                    <a:pt x="1121" y="2453"/>
                  </a:lnTo>
                  <a:lnTo>
                    <a:pt x="1153" y="2422"/>
                  </a:lnTo>
                  <a:lnTo>
                    <a:pt x="1180" y="2388"/>
                  </a:lnTo>
                  <a:lnTo>
                    <a:pt x="1204" y="2351"/>
                  </a:lnTo>
                  <a:lnTo>
                    <a:pt x="1223" y="2312"/>
                  </a:lnTo>
                  <a:lnTo>
                    <a:pt x="1236" y="2271"/>
                  </a:lnTo>
                  <a:lnTo>
                    <a:pt x="1245" y="2227"/>
                  </a:lnTo>
                  <a:lnTo>
                    <a:pt x="1249" y="2183"/>
                  </a:lnTo>
                  <a:lnTo>
                    <a:pt x="1248" y="2138"/>
                  </a:lnTo>
                  <a:lnTo>
                    <a:pt x="1189" y="2111"/>
                  </a:lnTo>
                  <a:lnTo>
                    <a:pt x="1131" y="2078"/>
                  </a:lnTo>
                  <a:lnTo>
                    <a:pt x="1076" y="2040"/>
                  </a:lnTo>
                  <a:lnTo>
                    <a:pt x="1021" y="1995"/>
                  </a:lnTo>
                  <a:lnTo>
                    <a:pt x="969" y="1945"/>
                  </a:lnTo>
                  <a:lnTo>
                    <a:pt x="918" y="1891"/>
                  </a:lnTo>
                  <a:lnTo>
                    <a:pt x="870" y="1831"/>
                  </a:lnTo>
                  <a:lnTo>
                    <a:pt x="823" y="1766"/>
                  </a:lnTo>
                  <a:lnTo>
                    <a:pt x="778" y="1695"/>
                  </a:lnTo>
                  <a:lnTo>
                    <a:pt x="739" y="1625"/>
                  </a:lnTo>
                  <a:lnTo>
                    <a:pt x="703" y="1552"/>
                  </a:lnTo>
                  <a:lnTo>
                    <a:pt x="669" y="1475"/>
                  </a:lnTo>
                  <a:lnTo>
                    <a:pt x="595" y="1432"/>
                  </a:lnTo>
                  <a:lnTo>
                    <a:pt x="525" y="1384"/>
                  </a:lnTo>
                  <a:lnTo>
                    <a:pt x="457" y="1332"/>
                  </a:lnTo>
                  <a:lnTo>
                    <a:pt x="394" y="1276"/>
                  </a:lnTo>
                  <a:lnTo>
                    <a:pt x="335" y="1215"/>
                  </a:lnTo>
                  <a:lnTo>
                    <a:pt x="279" y="1152"/>
                  </a:lnTo>
                  <a:lnTo>
                    <a:pt x="228" y="1084"/>
                  </a:lnTo>
                  <a:lnTo>
                    <a:pt x="181" y="1014"/>
                  </a:lnTo>
                  <a:lnTo>
                    <a:pt x="139" y="941"/>
                  </a:lnTo>
                  <a:lnTo>
                    <a:pt x="102" y="864"/>
                  </a:lnTo>
                  <a:lnTo>
                    <a:pt x="69" y="787"/>
                  </a:lnTo>
                  <a:lnTo>
                    <a:pt x="42" y="706"/>
                  </a:lnTo>
                  <a:lnTo>
                    <a:pt x="20" y="624"/>
                  </a:lnTo>
                  <a:lnTo>
                    <a:pt x="3" y="540"/>
                  </a:lnTo>
                  <a:lnTo>
                    <a:pt x="0" y="504"/>
                  </a:lnTo>
                  <a:lnTo>
                    <a:pt x="2" y="468"/>
                  </a:lnTo>
                  <a:lnTo>
                    <a:pt x="9" y="433"/>
                  </a:lnTo>
                  <a:lnTo>
                    <a:pt x="21" y="399"/>
                  </a:lnTo>
                  <a:lnTo>
                    <a:pt x="38" y="367"/>
                  </a:lnTo>
                  <a:lnTo>
                    <a:pt x="60" y="337"/>
                  </a:lnTo>
                  <a:lnTo>
                    <a:pt x="86" y="311"/>
                  </a:lnTo>
                  <a:lnTo>
                    <a:pt x="116" y="290"/>
                  </a:lnTo>
                  <a:lnTo>
                    <a:pt x="147" y="272"/>
                  </a:lnTo>
                  <a:lnTo>
                    <a:pt x="181" y="259"/>
                  </a:lnTo>
                  <a:lnTo>
                    <a:pt x="216" y="251"/>
                  </a:lnTo>
                  <a:lnTo>
                    <a:pt x="253" y="248"/>
                  </a:lnTo>
                  <a:lnTo>
                    <a:pt x="498" y="248"/>
                  </a:lnTo>
                  <a:lnTo>
                    <a:pt x="498" y="172"/>
                  </a:lnTo>
                  <a:lnTo>
                    <a:pt x="500" y="141"/>
                  </a:lnTo>
                  <a:lnTo>
                    <a:pt x="509" y="111"/>
                  </a:lnTo>
                  <a:lnTo>
                    <a:pt x="522" y="85"/>
                  </a:lnTo>
                  <a:lnTo>
                    <a:pt x="539" y="62"/>
                  </a:lnTo>
                  <a:lnTo>
                    <a:pt x="559" y="40"/>
                  </a:lnTo>
                  <a:lnTo>
                    <a:pt x="583" y="23"/>
                  </a:lnTo>
                  <a:lnTo>
                    <a:pt x="610" y="11"/>
                  </a:lnTo>
                  <a:lnTo>
                    <a:pt x="638" y="3"/>
                  </a:lnTo>
                  <a:lnTo>
                    <a:pt x="669" y="0"/>
                  </a:lnTo>
                  <a:close/>
                </a:path>
              </a:pathLst>
            </a:custGeom>
            <a:grpFill/>
            <a:ln w="0">
              <a:noFill/>
              <a:prstDash val="solid"/>
              <a:round/>
              <a:headEnd/>
              <a:tailEnd/>
            </a:ln>
          </p:spPr>
          <p:txBody>
            <a:bodyPr vert="horz" wrap="square" lIns="70338" tIns="35169" rIns="70338" bIns="35169" numCol="1" anchor="t" anchorCtr="0" compatLnSpc="1">
              <a:prstTxWarp prst="textNoShape">
                <a:avLst/>
              </a:prstTxWarp>
            </a:bodyPr>
            <a:lstStyle/>
            <a:p>
              <a:endParaRPr lang="en-US" sz="1385"/>
            </a:p>
          </p:txBody>
        </p:sp>
        <p:sp>
          <p:nvSpPr>
            <p:cNvPr id="71" name="Freeform 15">
              <a:extLst>
                <a:ext uri="{FF2B5EF4-FFF2-40B4-BE49-F238E27FC236}">
                  <a16:creationId xmlns:a16="http://schemas.microsoft.com/office/drawing/2014/main" id="{192672CD-2C9E-4607-9FE8-5EB587F9D6AF}"/>
                </a:ext>
              </a:extLst>
            </p:cNvPr>
            <p:cNvSpPr>
              <a:spLocks noEditPoints="1"/>
            </p:cNvSpPr>
            <p:nvPr/>
          </p:nvSpPr>
          <p:spPr bwMode="auto">
            <a:xfrm>
              <a:off x="10221913" y="1990726"/>
              <a:ext cx="157163" cy="152400"/>
            </a:xfrm>
            <a:custGeom>
              <a:avLst/>
              <a:gdLst>
                <a:gd name="T0" fmla="*/ 440 w 991"/>
                <a:gd name="T1" fmla="*/ 377 h 951"/>
                <a:gd name="T2" fmla="*/ 415 w 991"/>
                <a:gd name="T3" fmla="*/ 406 h 951"/>
                <a:gd name="T4" fmla="*/ 379 w 991"/>
                <a:gd name="T5" fmla="*/ 421 h 951"/>
                <a:gd name="T6" fmla="*/ 345 w 991"/>
                <a:gd name="T7" fmla="*/ 527 h 951"/>
                <a:gd name="T8" fmla="*/ 365 w 991"/>
                <a:gd name="T9" fmla="*/ 560 h 951"/>
                <a:gd name="T10" fmla="*/ 368 w 991"/>
                <a:gd name="T11" fmla="*/ 598 h 951"/>
                <a:gd name="T12" fmla="*/ 458 w 991"/>
                <a:gd name="T13" fmla="*/ 664 h 951"/>
                <a:gd name="T14" fmla="*/ 495 w 991"/>
                <a:gd name="T15" fmla="*/ 654 h 951"/>
                <a:gd name="T16" fmla="*/ 534 w 991"/>
                <a:gd name="T17" fmla="*/ 664 h 951"/>
                <a:gd name="T18" fmla="*/ 623 w 991"/>
                <a:gd name="T19" fmla="*/ 598 h 951"/>
                <a:gd name="T20" fmla="*/ 626 w 991"/>
                <a:gd name="T21" fmla="*/ 560 h 951"/>
                <a:gd name="T22" fmla="*/ 646 w 991"/>
                <a:gd name="T23" fmla="*/ 527 h 951"/>
                <a:gd name="T24" fmla="*/ 612 w 991"/>
                <a:gd name="T25" fmla="*/ 421 h 951"/>
                <a:gd name="T26" fmla="*/ 576 w 991"/>
                <a:gd name="T27" fmla="*/ 406 h 951"/>
                <a:gd name="T28" fmla="*/ 552 w 991"/>
                <a:gd name="T29" fmla="*/ 377 h 951"/>
                <a:gd name="T30" fmla="*/ 495 w 991"/>
                <a:gd name="T31" fmla="*/ 0 h 951"/>
                <a:gd name="T32" fmla="*/ 530 w 991"/>
                <a:gd name="T33" fmla="*/ 9 h 951"/>
                <a:gd name="T34" fmla="*/ 558 w 991"/>
                <a:gd name="T35" fmla="*/ 30 h 951"/>
                <a:gd name="T36" fmla="*/ 678 w 991"/>
                <a:gd name="T37" fmla="*/ 267 h 951"/>
                <a:gd name="T38" fmla="*/ 940 w 991"/>
                <a:gd name="T39" fmla="*/ 308 h 951"/>
                <a:gd name="T40" fmla="*/ 969 w 991"/>
                <a:gd name="T41" fmla="*/ 327 h 951"/>
                <a:gd name="T42" fmla="*/ 987 w 991"/>
                <a:gd name="T43" fmla="*/ 358 h 951"/>
                <a:gd name="T44" fmla="*/ 991 w 991"/>
                <a:gd name="T45" fmla="*/ 394 h 951"/>
                <a:gd name="T46" fmla="*/ 978 w 991"/>
                <a:gd name="T47" fmla="*/ 426 h 951"/>
                <a:gd name="T48" fmla="*/ 790 w 991"/>
                <a:gd name="T49" fmla="*/ 613 h 951"/>
                <a:gd name="T50" fmla="*/ 833 w 991"/>
                <a:gd name="T51" fmla="*/ 875 h 951"/>
                <a:gd name="T52" fmla="*/ 823 w 991"/>
                <a:gd name="T53" fmla="*/ 909 h 951"/>
                <a:gd name="T54" fmla="*/ 800 w 991"/>
                <a:gd name="T55" fmla="*/ 936 h 951"/>
                <a:gd name="T56" fmla="*/ 769 w 991"/>
                <a:gd name="T57" fmla="*/ 949 h 951"/>
                <a:gd name="T58" fmla="*/ 733 w 991"/>
                <a:gd name="T59" fmla="*/ 949 h 951"/>
                <a:gd name="T60" fmla="*/ 495 w 991"/>
                <a:gd name="T61" fmla="*/ 827 h 951"/>
                <a:gd name="T62" fmla="*/ 260 w 991"/>
                <a:gd name="T63" fmla="*/ 948 h 951"/>
                <a:gd name="T64" fmla="*/ 225 w 991"/>
                <a:gd name="T65" fmla="*/ 950 h 951"/>
                <a:gd name="T66" fmla="*/ 192 w 991"/>
                <a:gd name="T67" fmla="*/ 936 h 951"/>
                <a:gd name="T68" fmla="*/ 168 w 991"/>
                <a:gd name="T69" fmla="*/ 909 h 951"/>
                <a:gd name="T70" fmla="*/ 158 w 991"/>
                <a:gd name="T71" fmla="*/ 875 h 951"/>
                <a:gd name="T72" fmla="*/ 202 w 991"/>
                <a:gd name="T73" fmla="*/ 613 h 951"/>
                <a:gd name="T74" fmla="*/ 13 w 991"/>
                <a:gd name="T75" fmla="*/ 426 h 951"/>
                <a:gd name="T76" fmla="*/ 0 w 991"/>
                <a:gd name="T77" fmla="*/ 394 h 951"/>
                <a:gd name="T78" fmla="*/ 3 w 991"/>
                <a:gd name="T79" fmla="*/ 358 h 951"/>
                <a:gd name="T80" fmla="*/ 22 w 991"/>
                <a:gd name="T81" fmla="*/ 327 h 951"/>
                <a:gd name="T82" fmla="*/ 52 w 991"/>
                <a:gd name="T83" fmla="*/ 308 h 951"/>
                <a:gd name="T84" fmla="*/ 314 w 991"/>
                <a:gd name="T85" fmla="*/ 267 h 951"/>
                <a:gd name="T86" fmla="*/ 433 w 991"/>
                <a:gd name="T87" fmla="*/ 30 h 951"/>
                <a:gd name="T88" fmla="*/ 460 w 991"/>
                <a:gd name="T89" fmla="*/ 9 h 951"/>
                <a:gd name="T90" fmla="*/ 495 w 991"/>
                <a:gd name="T91" fmla="*/ 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1" h="951">
                  <a:moveTo>
                    <a:pt x="495" y="264"/>
                  </a:moveTo>
                  <a:lnTo>
                    <a:pt x="440" y="377"/>
                  </a:lnTo>
                  <a:lnTo>
                    <a:pt x="430" y="394"/>
                  </a:lnTo>
                  <a:lnTo>
                    <a:pt x="415" y="406"/>
                  </a:lnTo>
                  <a:lnTo>
                    <a:pt x="398" y="416"/>
                  </a:lnTo>
                  <a:lnTo>
                    <a:pt x="379" y="421"/>
                  </a:lnTo>
                  <a:lnTo>
                    <a:pt x="255" y="439"/>
                  </a:lnTo>
                  <a:lnTo>
                    <a:pt x="345" y="527"/>
                  </a:lnTo>
                  <a:lnTo>
                    <a:pt x="357" y="542"/>
                  </a:lnTo>
                  <a:lnTo>
                    <a:pt x="365" y="560"/>
                  </a:lnTo>
                  <a:lnTo>
                    <a:pt x="369" y="579"/>
                  </a:lnTo>
                  <a:lnTo>
                    <a:pt x="368" y="598"/>
                  </a:lnTo>
                  <a:lnTo>
                    <a:pt x="347" y="722"/>
                  </a:lnTo>
                  <a:lnTo>
                    <a:pt x="458" y="664"/>
                  </a:lnTo>
                  <a:lnTo>
                    <a:pt x="476" y="657"/>
                  </a:lnTo>
                  <a:lnTo>
                    <a:pt x="495" y="654"/>
                  </a:lnTo>
                  <a:lnTo>
                    <a:pt x="514" y="657"/>
                  </a:lnTo>
                  <a:lnTo>
                    <a:pt x="534" y="664"/>
                  </a:lnTo>
                  <a:lnTo>
                    <a:pt x="644" y="722"/>
                  </a:lnTo>
                  <a:lnTo>
                    <a:pt x="623" y="598"/>
                  </a:lnTo>
                  <a:lnTo>
                    <a:pt x="623" y="579"/>
                  </a:lnTo>
                  <a:lnTo>
                    <a:pt x="626" y="560"/>
                  </a:lnTo>
                  <a:lnTo>
                    <a:pt x="634" y="542"/>
                  </a:lnTo>
                  <a:lnTo>
                    <a:pt x="646" y="527"/>
                  </a:lnTo>
                  <a:lnTo>
                    <a:pt x="736" y="439"/>
                  </a:lnTo>
                  <a:lnTo>
                    <a:pt x="612" y="421"/>
                  </a:lnTo>
                  <a:lnTo>
                    <a:pt x="593" y="416"/>
                  </a:lnTo>
                  <a:lnTo>
                    <a:pt x="576" y="406"/>
                  </a:lnTo>
                  <a:lnTo>
                    <a:pt x="562" y="394"/>
                  </a:lnTo>
                  <a:lnTo>
                    <a:pt x="552" y="377"/>
                  </a:lnTo>
                  <a:lnTo>
                    <a:pt x="495" y="264"/>
                  </a:lnTo>
                  <a:close/>
                  <a:moveTo>
                    <a:pt x="495" y="0"/>
                  </a:moveTo>
                  <a:lnTo>
                    <a:pt x="513" y="2"/>
                  </a:lnTo>
                  <a:lnTo>
                    <a:pt x="530" y="9"/>
                  </a:lnTo>
                  <a:lnTo>
                    <a:pt x="545" y="18"/>
                  </a:lnTo>
                  <a:lnTo>
                    <a:pt x="558" y="30"/>
                  </a:lnTo>
                  <a:lnTo>
                    <a:pt x="569" y="46"/>
                  </a:lnTo>
                  <a:lnTo>
                    <a:pt x="678" y="267"/>
                  </a:lnTo>
                  <a:lnTo>
                    <a:pt x="922" y="302"/>
                  </a:lnTo>
                  <a:lnTo>
                    <a:pt x="940" y="308"/>
                  </a:lnTo>
                  <a:lnTo>
                    <a:pt x="956" y="315"/>
                  </a:lnTo>
                  <a:lnTo>
                    <a:pt x="969" y="327"/>
                  </a:lnTo>
                  <a:lnTo>
                    <a:pt x="980" y="342"/>
                  </a:lnTo>
                  <a:lnTo>
                    <a:pt x="987" y="358"/>
                  </a:lnTo>
                  <a:lnTo>
                    <a:pt x="991" y="376"/>
                  </a:lnTo>
                  <a:lnTo>
                    <a:pt x="991" y="394"/>
                  </a:lnTo>
                  <a:lnTo>
                    <a:pt x="986" y="411"/>
                  </a:lnTo>
                  <a:lnTo>
                    <a:pt x="978" y="426"/>
                  </a:lnTo>
                  <a:lnTo>
                    <a:pt x="967" y="440"/>
                  </a:lnTo>
                  <a:lnTo>
                    <a:pt x="790" y="613"/>
                  </a:lnTo>
                  <a:lnTo>
                    <a:pt x="832" y="857"/>
                  </a:lnTo>
                  <a:lnTo>
                    <a:pt x="833" y="875"/>
                  </a:lnTo>
                  <a:lnTo>
                    <a:pt x="829" y="892"/>
                  </a:lnTo>
                  <a:lnTo>
                    <a:pt x="823" y="909"/>
                  </a:lnTo>
                  <a:lnTo>
                    <a:pt x="812" y="924"/>
                  </a:lnTo>
                  <a:lnTo>
                    <a:pt x="800" y="936"/>
                  </a:lnTo>
                  <a:lnTo>
                    <a:pt x="785" y="944"/>
                  </a:lnTo>
                  <a:lnTo>
                    <a:pt x="769" y="949"/>
                  </a:lnTo>
                  <a:lnTo>
                    <a:pt x="752" y="951"/>
                  </a:lnTo>
                  <a:lnTo>
                    <a:pt x="733" y="949"/>
                  </a:lnTo>
                  <a:lnTo>
                    <a:pt x="714" y="942"/>
                  </a:lnTo>
                  <a:lnTo>
                    <a:pt x="495" y="827"/>
                  </a:lnTo>
                  <a:lnTo>
                    <a:pt x="277" y="942"/>
                  </a:lnTo>
                  <a:lnTo>
                    <a:pt x="260" y="948"/>
                  </a:lnTo>
                  <a:lnTo>
                    <a:pt x="242" y="951"/>
                  </a:lnTo>
                  <a:lnTo>
                    <a:pt x="225" y="950"/>
                  </a:lnTo>
                  <a:lnTo>
                    <a:pt x="208" y="945"/>
                  </a:lnTo>
                  <a:lnTo>
                    <a:pt x="192" y="936"/>
                  </a:lnTo>
                  <a:lnTo>
                    <a:pt x="178" y="924"/>
                  </a:lnTo>
                  <a:lnTo>
                    <a:pt x="168" y="909"/>
                  </a:lnTo>
                  <a:lnTo>
                    <a:pt x="161" y="892"/>
                  </a:lnTo>
                  <a:lnTo>
                    <a:pt x="158" y="875"/>
                  </a:lnTo>
                  <a:lnTo>
                    <a:pt x="159" y="857"/>
                  </a:lnTo>
                  <a:lnTo>
                    <a:pt x="202" y="613"/>
                  </a:lnTo>
                  <a:lnTo>
                    <a:pt x="25" y="440"/>
                  </a:lnTo>
                  <a:lnTo>
                    <a:pt x="13" y="426"/>
                  </a:lnTo>
                  <a:lnTo>
                    <a:pt x="4" y="411"/>
                  </a:lnTo>
                  <a:lnTo>
                    <a:pt x="0" y="394"/>
                  </a:lnTo>
                  <a:lnTo>
                    <a:pt x="0" y="376"/>
                  </a:lnTo>
                  <a:lnTo>
                    <a:pt x="3" y="358"/>
                  </a:lnTo>
                  <a:lnTo>
                    <a:pt x="12" y="342"/>
                  </a:lnTo>
                  <a:lnTo>
                    <a:pt x="22" y="327"/>
                  </a:lnTo>
                  <a:lnTo>
                    <a:pt x="36" y="315"/>
                  </a:lnTo>
                  <a:lnTo>
                    <a:pt x="52" y="308"/>
                  </a:lnTo>
                  <a:lnTo>
                    <a:pt x="69" y="302"/>
                  </a:lnTo>
                  <a:lnTo>
                    <a:pt x="314" y="267"/>
                  </a:lnTo>
                  <a:lnTo>
                    <a:pt x="423" y="46"/>
                  </a:lnTo>
                  <a:lnTo>
                    <a:pt x="433" y="30"/>
                  </a:lnTo>
                  <a:lnTo>
                    <a:pt x="446" y="18"/>
                  </a:lnTo>
                  <a:lnTo>
                    <a:pt x="460" y="9"/>
                  </a:lnTo>
                  <a:lnTo>
                    <a:pt x="477" y="2"/>
                  </a:lnTo>
                  <a:lnTo>
                    <a:pt x="495" y="0"/>
                  </a:lnTo>
                  <a:close/>
                </a:path>
              </a:pathLst>
            </a:custGeom>
            <a:grpFill/>
            <a:ln w="0">
              <a:noFill/>
              <a:prstDash val="solid"/>
              <a:round/>
              <a:headEnd/>
              <a:tailEnd/>
            </a:ln>
          </p:spPr>
          <p:txBody>
            <a:bodyPr vert="horz" wrap="square" lIns="70338" tIns="35169" rIns="70338" bIns="35169" numCol="1" anchor="t" anchorCtr="0" compatLnSpc="1">
              <a:prstTxWarp prst="textNoShape">
                <a:avLst/>
              </a:prstTxWarp>
            </a:bodyPr>
            <a:lstStyle/>
            <a:p>
              <a:endParaRPr lang="en-US" sz="1385"/>
            </a:p>
          </p:txBody>
        </p:sp>
      </p:grpSp>
      <p:sp>
        <p:nvSpPr>
          <p:cNvPr id="72" name="Freeform 164">
            <a:extLst>
              <a:ext uri="{FF2B5EF4-FFF2-40B4-BE49-F238E27FC236}">
                <a16:creationId xmlns:a16="http://schemas.microsoft.com/office/drawing/2014/main" id="{678A0A19-B9D9-4AD2-B292-841818CF201C}"/>
              </a:ext>
            </a:extLst>
          </p:cNvPr>
          <p:cNvSpPr>
            <a:spLocks noEditPoints="1"/>
          </p:cNvSpPr>
          <p:nvPr/>
        </p:nvSpPr>
        <p:spPr bwMode="auto">
          <a:xfrm>
            <a:off x="2856087" y="5093056"/>
            <a:ext cx="300062" cy="267178"/>
          </a:xfrm>
          <a:custGeom>
            <a:avLst/>
            <a:gdLst>
              <a:gd name="T0" fmla="*/ 171 w 3653"/>
              <a:gd name="T1" fmla="*/ 2242 h 3248"/>
              <a:gd name="T2" fmla="*/ 171 w 3653"/>
              <a:gd name="T3" fmla="*/ 2273 h 3248"/>
              <a:gd name="T4" fmla="*/ 1756 w 3653"/>
              <a:gd name="T5" fmla="*/ 3070 h 3248"/>
              <a:gd name="T6" fmla="*/ 1897 w 3653"/>
              <a:gd name="T7" fmla="*/ 3070 h 3248"/>
              <a:gd name="T8" fmla="*/ 3481 w 3653"/>
              <a:gd name="T9" fmla="*/ 2273 h 3248"/>
              <a:gd name="T10" fmla="*/ 3481 w 3653"/>
              <a:gd name="T11" fmla="*/ 2242 h 3248"/>
              <a:gd name="T12" fmla="*/ 2005 w 3653"/>
              <a:gd name="T13" fmla="*/ 2572 h 3248"/>
              <a:gd name="T14" fmla="*/ 1827 w 3653"/>
              <a:gd name="T15" fmla="*/ 2614 h 3248"/>
              <a:gd name="T16" fmla="*/ 1647 w 3653"/>
              <a:gd name="T17" fmla="*/ 2572 h 3248"/>
              <a:gd name="T18" fmla="*/ 1962 w 3653"/>
              <a:gd name="T19" fmla="*/ 1956 h 3248"/>
              <a:gd name="T20" fmla="*/ 1780 w 3653"/>
              <a:gd name="T21" fmla="*/ 1977 h 3248"/>
              <a:gd name="T22" fmla="*/ 571 w 3653"/>
              <a:gd name="T23" fmla="*/ 1401 h 3248"/>
              <a:gd name="T24" fmla="*/ 169 w 3653"/>
              <a:gd name="T25" fmla="*/ 1617 h 3248"/>
              <a:gd name="T26" fmla="*/ 177 w 3653"/>
              <a:gd name="T27" fmla="*/ 1648 h 3248"/>
              <a:gd name="T28" fmla="*/ 1791 w 3653"/>
              <a:gd name="T29" fmla="*/ 2444 h 3248"/>
              <a:gd name="T30" fmla="*/ 1931 w 3653"/>
              <a:gd name="T31" fmla="*/ 2421 h 3248"/>
              <a:gd name="T32" fmla="*/ 3485 w 3653"/>
              <a:gd name="T33" fmla="*/ 1631 h 3248"/>
              <a:gd name="T34" fmla="*/ 3476 w 3653"/>
              <a:gd name="T35" fmla="*/ 1600 h 3248"/>
              <a:gd name="T36" fmla="*/ 1791 w 3653"/>
              <a:gd name="T37" fmla="*/ 171 h 3248"/>
              <a:gd name="T38" fmla="*/ 177 w 3653"/>
              <a:gd name="T39" fmla="*/ 966 h 3248"/>
              <a:gd name="T40" fmla="*/ 169 w 3653"/>
              <a:gd name="T41" fmla="*/ 997 h 3248"/>
              <a:gd name="T42" fmla="*/ 1722 w 3653"/>
              <a:gd name="T43" fmla="*/ 1788 h 3248"/>
              <a:gd name="T44" fmla="*/ 1862 w 3653"/>
              <a:gd name="T45" fmla="*/ 1810 h 3248"/>
              <a:gd name="T46" fmla="*/ 3476 w 3653"/>
              <a:gd name="T47" fmla="*/ 1014 h 3248"/>
              <a:gd name="T48" fmla="*/ 3485 w 3653"/>
              <a:gd name="T49" fmla="*/ 983 h 3248"/>
              <a:gd name="T50" fmla="*/ 1930 w 3653"/>
              <a:gd name="T51" fmla="*/ 192 h 3248"/>
              <a:gd name="T52" fmla="*/ 1827 w 3653"/>
              <a:gd name="T53" fmla="*/ 0 h 3248"/>
              <a:gd name="T54" fmla="*/ 2005 w 3653"/>
              <a:gd name="T55" fmla="*/ 42 h 3248"/>
              <a:gd name="T56" fmla="*/ 3613 w 3653"/>
              <a:gd name="T57" fmla="*/ 870 h 3248"/>
              <a:gd name="T58" fmla="*/ 3653 w 3653"/>
              <a:gd name="T59" fmla="*/ 990 h 3248"/>
              <a:gd name="T60" fmla="*/ 3615 w 3653"/>
              <a:gd name="T61" fmla="*/ 1109 h 3248"/>
              <a:gd name="T62" fmla="*/ 3541 w 3653"/>
              <a:gd name="T63" fmla="*/ 1171 h 3248"/>
              <a:gd name="T64" fmla="*/ 3593 w 3653"/>
              <a:gd name="T65" fmla="*/ 1481 h 3248"/>
              <a:gd name="T66" fmla="*/ 3650 w 3653"/>
              <a:gd name="T67" fmla="*/ 1591 h 3248"/>
              <a:gd name="T68" fmla="*/ 3630 w 3653"/>
              <a:gd name="T69" fmla="*/ 1717 h 3248"/>
              <a:gd name="T70" fmla="*/ 3541 w 3653"/>
              <a:gd name="T71" fmla="*/ 1805 h 3248"/>
              <a:gd name="T72" fmla="*/ 3593 w 3653"/>
              <a:gd name="T73" fmla="*/ 2114 h 3248"/>
              <a:gd name="T74" fmla="*/ 3650 w 3653"/>
              <a:gd name="T75" fmla="*/ 2225 h 3248"/>
              <a:gd name="T76" fmla="*/ 3630 w 3653"/>
              <a:gd name="T77" fmla="*/ 2350 h 3248"/>
              <a:gd name="T78" fmla="*/ 3541 w 3653"/>
              <a:gd name="T79" fmla="*/ 2439 h 3248"/>
              <a:gd name="T80" fmla="*/ 1872 w 3653"/>
              <a:gd name="T81" fmla="*/ 3245 h 3248"/>
              <a:gd name="T82" fmla="*/ 1690 w 3653"/>
              <a:gd name="T83" fmla="*/ 3224 h 3248"/>
              <a:gd name="T84" fmla="*/ 60 w 3653"/>
              <a:gd name="T85" fmla="*/ 2401 h 3248"/>
              <a:gd name="T86" fmla="*/ 2 w 3653"/>
              <a:gd name="T87" fmla="*/ 2290 h 3248"/>
              <a:gd name="T88" fmla="*/ 22 w 3653"/>
              <a:gd name="T89" fmla="*/ 2164 h 3248"/>
              <a:gd name="T90" fmla="*/ 112 w 3653"/>
              <a:gd name="T91" fmla="*/ 2077 h 3248"/>
              <a:gd name="T92" fmla="*/ 60 w 3653"/>
              <a:gd name="T93" fmla="*/ 1768 h 3248"/>
              <a:gd name="T94" fmla="*/ 2 w 3653"/>
              <a:gd name="T95" fmla="*/ 1657 h 3248"/>
              <a:gd name="T96" fmla="*/ 22 w 3653"/>
              <a:gd name="T97" fmla="*/ 1532 h 3248"/>
              <a:gd name="T98" fmla="*/ 112 w 3653"/>
              <a:gd name="T99" fmla="*/ 1443 h 3248"/>
              <a:gd name="T100" fmla="*/ 60 w 3653"/>
              <a:gd name="T101" fmla="*/ 1134 h 3248"/>
              <a:gd name="T102" fmla="*/ 2 w 3653"/>
              <a:gd name="T103" fmla="*/ 1023 h 3248"/>
              <a:gd name="T104" fmla="*/ 22 w 3653"/>
              <a:gd name="T105" fmla="*/ 898 h 3248"/>
              <a:gd name="T106" fmla="*/ 112 w 3653"/>
              <a:gd name="T107" fmla="*/ 809 h 3248"/>
              <a:gd name="T108" fmla="*/ 1780 w 3653"/>
              <a:gd name="T109" fmla="*/ 2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3" h="3248">
                <a:moveTo>
                  <a:pt x="571" y="2035"/>
                </a:moveTo>
                <a:lnTo>
                  <a:pt x="187" y="2226"/>
                </a:lnTo>
                <a:lnTo>
                  <a:pt x="177" y="2234"/>
                </a:lnTo>
                <a:lnTo>
                  <a:pt x="171" y="2242"/>
                </a:lnTo>
                <a:lnTo>
                  <a:pt x="169" y="2251"/>
                </a:lnTo>
                <a:lnTo>
                  <a:pt x="167" y="2257"/>
                </a:lnTo>
                <a:lnTo>
                  <a:pt x="169" y="2265"/>
                </a:lnTo>
                <a:lnTo>
                  <a:pt x="171" y="2273"/>
                </a:lnTo>
                <a:lnTo>
                  <a:pt x="177" y="2282"/>
                </a:lnTo>
                <a:lnTo>
                  <a:pt x="187" y="2288"/>
                </a:lnTo>
                <a:lnTo>
                  <a:pt x="1722" y="3055"/>
                </a:lnTo>
                <a:lnTo>
                  <a:pt x="1756" y="3070"/>
                </a:lnTo>
                <a:lnTo>
                  <a:pt x="1791" y="3077"/>
                </a:lnTo>
                <a:lnTo>
                  <a:pt x="1827" y="3080"/>
                </a:lnTo>
                <a:lnTo>
                  <a:pt x="1862" y="3077"/>
                </a:lnTo>
                <a:lnTo>
                  <a:pt x="1897" y="3070"/>
                </a:lnTo>
                <a:lnTo>
                  <a:pt x="1931" y="3055"/>
                </a:lnTo>
                <a:lnTo>
                  <a:pt x="3466" y="2288"/>
                </a:lnTo>
                <a:lnTo>
                  <a:pt x="3476" y="2282"/>
                </a:lnTo>
                <a:lnTo>
                  <a:pt x="3481" y="2273"/>
                </a:lnTo>
                <a:lnTo>
                  <a:pt x="3485" y="2265"/>
                </a:lnTo>
                <a:lnTo>
                  <a:pt x="3485" y="2257"/>
                </a:lnTo>
                <a:lnTo>
                  <a:pt x="3485" y="2251"/>
                </a:lnTo>
                <a:lnTo>
                  <a:pt x="3481" y="2242"/>
                </a:lnTo>
                <a:lnTo>
                  <a:pt x="3476" y="2234"/>
                </a:lnTo>
                <a:lnTo>
                  <a:pt x="3466" y="2226"/>
                </a:lnTo>
                <a:lnTo>
                  <a:pt x="3081" y="2035"/>
                </a:lnTo>
                <a:lnTo>
                  <a:pt x="2005" y="2572"/>
                </a:lnTo>
                <a:lnTo>
                  <a:pt x="1962" y="2590"/>
                </a:lnTo>
                <a:lnTo>
                  <a:pt x="1918" y="2603"/>
                </a:lnTo>
                <a:lnTo>
                  <a:pt x="1872" y="2611"/>
                </a:lnTo>
                <a:lnTo>
                  <a:pt x="1827" y="2614"/>
                </a:lnTo>
                <a:lnTo>
                  <a:pt x="1780" y="2611"/>
                </a:lnTo>
                <a:lnTo>
                  <a:pt x="1735" y="2603"/>
                </a:lnTo>
                <a:lnTo>
                  <a:pt x="1690" y="2590"/>
                </a:lnTo>
                <a:lnTo>
                  <a:pt x="1647" y="2572"/>
                </a:lnTo>
                <a:lnTo>
                  <a:pt x="571" y="2035"/>
                </a:lnTo>
                <a:close/>
                <a:moveTo>
                  <a:pt x="3081" y="1401"/>
                </a:moveTo>
                <a:lnTo>
                  <a:pt x="2005" y="1938"/>
                </a:lnTo>
                <a:lnTo>
                  <a:pt x="1962" y="1956"/>
                </a:lnTo>
                <a:lnTo>
                  <a:pt x="1918" y="1969"/>
                </a:lnTo>
                <a:lnTo>
                  <a:pt x="1872" y="1977"/>
                </a:lnTo>
                <a:lnTo>
                  <a:pt x="1827" y="1980"/>
                </a:lnTo>
                <a:lnTo>
                  <a:pt x="1780" y="1977"/>
                </a:lnTo>
                <a:lnTo>
                  <a:pt x="1735" y="1969"/>
                </a:lnTo>
                <a:lnTo>
                  <a:pt x="1690" y="1956"/>
                </a:lnTo>
                <a:lnTo>
                  <a:pt x="1647" y="1938"/>
                </a:lnTo>
                <a:lnTo>
                  <a:pt x="571" y="1401"/>
                </a:lnTo>
                <a:lnTo>
                  <a:pt x="187" y="1593"/>
                </a:lnTo>
                <a:lnTo>
                  <a:pt x="177" y="1600"/>
                </a:lnTo>
                <a:lnTo>
                  <a:pt x="171" y="1608"/>
                </a:lnTo>
                <a:lnTo>
                  <a:pt x="169" y="1617"/>
                </a:lnTo>
                <a:lnTo>
                  <a:pt x="167" y="1624"/>
                </a:lnTo>
                <a:lnTo>
                  <a:pt x="169" y="1631"/>
                </a:lnTo>
                <a:lnTo>
                  <a:pt x="171" y="1639"/>
                </a:lnTo>
                <a:lnTo>
                  <a:pt x="177" y="1648"/>
                </a:lnTo>
                <a:lnTo>
                  <a:pt x="187" y="1655"/>
                </a:lnTo>
                <a:lnTo>
                  <a:pt x="1722" y="2421"/>
                </a:lnTo>
                <a:lnTo>
                  <a:pt x="1756" y="2436"/>
                </a:lnTo>
                <a:lnTo>
                  <a:pt x="1791" y="2444"/>
                </a:lnTo>
                <a:lnTo>
                  <a:pt x="1827" y="2446"/>
                </a:lnTo>
                <a:lnTo>
                  <a:pt x="1862" y="2444"/>
                </a:lnTo>
                <a:lnTo>
                  <a:pt x="1897" y="2436"/>
                </a:lnTo>
                <a:lnTo>
                  <a:pt x="1931" y="2421"/>
                </a:lnTo>
                <a:lnTo>
                  <a:pt x="3466" y="1655"/>
                </a:lnTo>
                <a:lnTo>
                  <a:pt x="3476" y="1648"/>
                </a:lnTo>
                <a:lnTo>
                  <a:pt x="3481" y="1639"/>
                </a:lnTo>
                <a:lnTo>
                  <a:pt x="3485" y="1631"/>
                </a:lnTo>
                <a:lnTo>
                  <a:pt x="3485" y="1624"/>
                </a:lnTo>
                <a:lnTo>
                  <a:pt x="3485" y="1617"/>
                </a:lnTo>
                <a:lnTo>
                  <a:pt x="3481" y="1608"/>
                </a:lnTo>
                <a:lnTo>
                  <a:pt x="3476" y="1600"/>
                </a:lnTo>
                <a:lnTo>
                  <a:pt x="3466" y="1593"/>
                </a:lnTo>
                <a:lnTo>
                  <a:pt x="3081" y="1401"/>
                </a:lnTo>
                <a:close/>
                <a:moveTo>
                  <a:pt x="1827" y="168"/>
                </a:moveTo>
                <a:lnTo>
                  <a:pt x="1791" y="171"/>
                </a:lnTo>
                <a:lnTo>
                  <a:pt x="1756" y="179"/>
                </a:lnTo>
                <a:lnTo>
                  <a:pt x="1722" y="192"/>
                </a:lnTo>
                <a:lnTo>
                  <a:pt x="187" y="959"/>
                </a:lnTo>
                <a:lnTo>
                  <a:pt x="177" y="966"/>
                </a:lnTo>
                <a:lnTo>
                  <a:pt x="171" y="974"/>
                </a:lnTo>
                <a:lnTo>
                  <a:pt x="169" y="983"/>
                </a:lnTo>
                <a:lnTo>
                  <a:pt x="167" y="990"/>
                </a:lnTo>
                <a:lnTo>
                  <a:pt x="169" y="997"/>
                </a:lnTo>
                <a:lnTo>
                  <a:pt x="171" y="1005"/>
                </a:lnTo>
                <a:lnTo>
                  <a:pt x="177" y="1014"/>
                </a:lnTo>
                <a:lnTo>
                  <a:pt x="187" y="1021"/>
                </a:lnTo>
                <a:lnTo>
                  <a:pt x="1722" y="1788"/>
                </a:lnTo>
                <a:lnTo>
                  <a:pt x="1756" y="1802"/>
                </a:lnTo>
                <a:lnTo>
                  <a:pt x="1791" y="1810"/>
                </a:lnTo>
                <a:lnTo>
                  <a:pt x="1827" y="1812"/>
                </a:lnTo>
                <a:lnTo>
                  <a:pt x="1862" y="1810"/>
                </a:lnTo>
                <a:lnTo>
                  <a:pt x="1897" y="1802"/>
                </a:lnTo>
                <a:lnTo>
                  <a:pt x="1931" y="1788"/>
                </a:lnTo>
                <a:lnTo>
                  <a:pt x="3466" y="1021"/>
                </a:lnTo>
                <a:lnTo>
                  <a:pt x="3476" y="1014"/>
                </a:lnTo>
                <a:lnTo>
                  <a:pt x="3481" y="1005"/>
                </a:lnTo>
                <a:lnTo>
                  <a:pt x="3485" y="997"/>
                </a:lnTo>
                <a:lnTo>
                  <a:pt x="3485" y="990"/>
                </a:lnTo>
                <a:lnTo>
                  <a:pt x="3485" y="983"/>
                </a:lnTo>
                <a:lnTo>
                  <a:pt x="3481" y="974"/>
                </a:lnTo>
                <a:lnTo>
                  <a:pt x="3476" y="966"/>
                </a:lnTo>
                <a:lnTo>
                  <a:pt x="3466" y="959"/>
                </a:lnTo>
                <a:lnTo>
                  <a:pt x="1930" y="192"/>
                </a:lnTo>
                <a:lnTo>
                  <a:pt x="1897" y="179"/>
                </a:lnTo>
                <a:lnTo>
                  <a:pt x="1862" y="171"/>
                </a:lnTo>
                <a:lnTo>
                  <a:pt x="1827" y="168"/>
                </a:lnTo>
                <a:close/>
                <a:moveTo>
                  <a:pt x="1827" y="0"/>
                </a:moveTo>
                <a:lnTo>
                  <a:pt x="1872" y="2"/>
                </a:lnTo>
                <a:lnTo>
                  <a:pt x="1918" y="10"/>
                </a:lnTo>
                <a:lnTo>
                  <a:pt x="1962" y="23"/>
                </a:lnTo>
                <a:lnTo>
                  <a:pt x="2005" y="42"/>
                </a:lnTo>
                <a:lnTo>
                  <a:pt x="3541" y="809"/>
                </a:lnTo>
                <a:lnTo>
                  <a:pt x="3569" y="826"/>
                </a:lnTo>
                <a:lnTo>
                  <a:pt x="3593" y="847"/>
                </a:lnTo>
                <a:lnTo>
                  <a:pt x="3613" y="870"/>
                </a:lnTo>
                <a:lnTo>
                  <a:pt x="3630" y="898"/>
                </a:lnTo>
                <a:lnTo>
                  <a:pt x="3642" y="927"/>
                </a:lnTo>
                <a:lnTo>
                  <a:pt x="3650" y="958"/>
                </a:lnTo>
                <a:lnTo>
                  <a:pt x="3653" y="990"/>
                </a:lnTo>
                <a:lnTo>
                  <a:pt x="3650" y="1023"/>
                </a:lnTo>
                <a:lnTo>
                  <a:pt x="3642" y="1054"/>
                </a:lnTo>
                <a:lnTo>
                  <a:pt x="3630" y="1083"/>
                </a:lnTo>
                <a:lnTo>
                  <a:pt x="3615" y="1109"/>
                </a:lnTo>
                <a:lnTo>
                  <a:pt x="3593" y="1134"/>
                </a:lnTo>
                <a:lnTo>
                  <a:pt x="3569" y="1154"/>
                </a:lnTo>
                <a:lnTo>
                  <a:pt x="3541" y="1171"/>
                </a:lnTo>
                <a:lnTo>
                  <a:pt x="3541" y="1171"/>
                </a:lnTo>
                <a:lnTo>
                  <a:pt x="3268" y="1307"/>
                </a:lnTo>
                <a:lnTo>
                  <a:pt x="3541" y="1443"/>
                </a:lnTo>
                <a:lnTo>
                  <a:pt x="3569" y="1460"/>
                </a:lnTo>
                <a:lnTo>
                  <a:pt x="3593" y="1481"/>
                </a:lnTo>
                <a:lnTo>
                  <a:pt x="3613" y="1504"/>
                </a:lnTo>
                <a:lnTo>
                  <a:pt x="3630" y="1532"/>
                </a:lnTo>
                <a:lnTo>
                  <a:pt x="3642" y="1560"/>
                </a:lnTo>
                <a:lnTo>
                  <a:pt x="3650" y="1591"/>
                </a:lnTo>
                <a:lnTo>
                  <a:pt x="3653" y="1624"/>
                </a:lnTo>
                <a:lnTo>
                  <a:pt x="3650" y="1657"/>
                </a:lnTo>
                <a:lnTo>
                  <a:pt x="3642" y="1688"/>
                </a:lnTo>
                <a:lnTo>
                  <a:pt x="3630" y="1717"/>
                </a:lnTo>
                <a:lnTo>
                  <a:pt x="3613" y="1743"/>
                </a:lnTo>
                <a:lnTo>
                  <a:pt x="3593" y="1768"/>
                </a:lnTo>
                <a:lnTo>
                  <a:pt x="3569" y="1788"/>
                </a:lnTo>
                <a:lnTo>
                  <a:pt x="3541" y="1805"/>
                </a:lnTo>
                <a:lnTo>
                  <a:pt x="3268" y="1940"/>
                </a:lnTo>
                <a:lnTo>
                  <a:pt x="3541" y="2077"/>
                </a:lnTo>
                <a:lnTo>
                  <a:pt x="3569" y="2093"/>
                </a:lnTo>
                <a:lnTo>
                  <a:pt x="3593" y="2114"/>
                </a:lnTo>
                <a:lnTo>
                  <a:pt x="3613" y="2138"/>
                </a:lnTo>
                <a:lnTo>
                  <a:pt x="3630" y="2164"/>
                </a:lnTo>
                <a:lnTo>
                  <a:pt x="3642" y="2194"/>
                </a:lnTo>
                <a:lnTo>
                  <a:pt x="3650" y="2225"/>
                </a:lnTo>
                <a:lnTo>
                  <a:pt x="3653" y="2257"/>
                </a:lnTo>
                <a:lnTo>
                  <a:pt x="3650" y="2290"/>
                </a:lnTo>
                <a:lnTo>
                  <a:pt x="3642" y="2322"/>
                </a:lnTo>
                <a:lnTo>
                  <a:pt x="3630" y="2350"/>
                </a:lnTo>
                <a:lnTo>
                  <a:pt x="3615" y="2377"/>
                </a:lnTo>
                <a:lnTo>
                  <a:pt x="3593" y="2401"/>
                </a:lnTo>
                <a:lnTo>
                  <a:pt x="3569" y="2421"/>
                </a:lnTo>
                <a:lnTo>
                  <a:pt x="3541" y="2439"/>
                </a:lnTo>
                <a:lnTo>
                  <a:pt x="2005" y="3206"/>
                </a:lnTo>
                <a:lnTo>
                  <a:pt x="1962" y="3224"/>
                </a:lnTo>
                <a:lnTo>
                  <a:pt x="1918" y="3237"/>
                </a:lnTo>
                <a:lnTo>
                  <a:pt x="1872" y="3245"/>
                </a:lnTo>
                <a:lnTo>
                  <a:pt x="1827" y="3248"/>
                </a:lnTo>
                <a:lnTo>
                  <a:pt x="1780" y="3245"/>
                </a:lnTo>
                <a:lnTo>
                  <a:pt x="1735" y="3237"/>
                </a:lnTo>
                <a:lnTo>
                  <a:pt x="1690" y="3224"/>
                </a:lnTo>
                <a:lnTo>
                  <a:pt x="1647" y="3206"/>
                </a:lnTo>
                <a:lnTo>
                  <a:pt x="112" y="2439"/>
                </a:lnTo>
                <a:lnTo>
                  <a:pt x="84" y="2421"/>
                </a:lnTo>
                <a:lnTo>
                  <a:pt x="60" y="2401"/>
                </a:lnTo>
                <a:lnTo>
                  <a:pt x="39" y="2377"/>
                </a:lnTo>
                <a:lnTo>
                  <a:pt x="22" y="2350"/>
                </a:lnTo>
                <a:lnTo>
                  <a:pt x="10" y="2322"/>
                </a:lnTo>
                <a:lnTo>
                  <a:pt x="2" y="2290"/>
                </a:lnTo>
                <a:lnTo>
                  <a:pt x="0" y="2257"/>
                </a:lnTo>
                <a:lnTo>
                  <a:pt x="2" y="2225"/>
                </a:lnTo>
                <a:lnTo>
                  <a:pt x="10" y="2194"/>
                </a:lnTo>
                <a:lnTo>
                  <a:pt x="22" y="2164"/>
                </a:lnTo>
                <a:lnTo>
                  <a:pt x="39" y="2138"/>
                </a:lnTo>
                <a:lnTo>
                  <a:pt x="60" y="2114"/>
                </a:lnTo>
                <a:lnTo>
                  <a:pt x="84" y="2093"/>
                </a:lnTo>
                <a:lnTo>
                  <a:pt x="112" y="2077"/>
                </a:lnTo>
                <a:lnTo>
                  <a:pt x="384" y="1940"/>
                </a:lnTo>
                <a:lnTo>
                  <a:pt x="112" y="1805"/>
                </a:lnTo>
                <a:lnTo>
                  <a:pt x="84" y="1788"/>
                </a:lnTo>
                <a:lnTo>
                  <a:pt x="60" y="1768"/>
                </a:lnTo>
                <a:lnTo>
                  <a:pt x="39" y="1743"/>
                </a:lnTo>
                <a:lnTo>
                  <a:pt x="22" y="1717"/>
                </a:lnTo>
                <a:lnTo>
                  <a:pt x="10" y="1688"/>
                </a:lnTo>
                <a:lnTo>
                  <a:pt x="2" y="1657"/>
                </a:lnTo>
                <a:lnTo>
                  <a:pt x="0" y="1624"/>
                </a:lnTo>
                <a:lnTo>
                  <a:pt x="2" y="1591"/>
                </a:lnTo>
                <a:lnTo>
                  <a:pt x="10" y="1560"/>
                </a:lnTo>
                <a:lnTo>
                  <a:pt x="22" y="1532"/>
                </a:lnTo>
                <a:lnTo>
                  <a:pt x="39" y="1504"/>
                </a:lnTo>
                <a:lnTo>
                  <a:pt x="60" y="1481"/>
                </a:lnTo>
                <a:lnTo>
                  <a:pt x="84" y="1460"/>
                </a:lnTo>
                <a:lnTo>
                  <a:pt x="112" y="1443"/>
                </a:lnTo>
                <a:lnTo>
                  <a:pt x="384" y="1307"/>
                </a:lnTo>
                <a:lnTo>
                  <a:pt x="112" y="1171"/>
                </a:lnTo>
                <a:lnTo>
                  <a:pt x="84" y="1154"/>
                </a:lnTo>
                <a:lnTo>
                  <a:pt x="60" y="1134"/>
                </a:lnTo>
                <a:lnTo>
                  <a:pt x="39" y="1109"/>
                </a:lnTo>
                <a:lnTo>
                  <a:pt x="22" y="1083"/>
                </a:lnTo>
                <a:lnTo>
                  <a:pt x="10" y="1054"/>
                </a:lnTo>
                <a:lnTo>
                  <a:pt x="2" y="1023"/>
                </a:lnTo>
                <a:lnTo>
                  <a:pt x="0" y="990"/>
                </a:lnTo>
                <a:lnTo>
                  <a:pt x="2" y="958"/>
                </a:lnTo>
                <a:lnTo>
                  <a:pt x="10" y="927"/>
                </a:lnTo>
                <a:lnTo>
                  <a:pt x="22" y="898"/>
                </a:lnTo>
                <a:lnTo>
                  <a:pt x="39" y="870"/>
                </a:lnTo>
                <a:lnTo>
                  <a:pt x="60" y="847"/>
                </a:lnTo>
                <a:lnTo>
                  <a:pt x="84" y="826"/>
                </a:lnTo>
                <a:lnTo>
                  <a:pt x="112" y="809"/>
                </a:lnTo>
                <a:lnTo>
                  <a:pt x="1647" y="42"/>
                </a:lnTo>
                <a:lnTo>
                  <a:pt x="1690" y="23"/>
                </a:lnTo>
                <a:lnTo>
                  <a:pt x="1735" y="10"/>
                </a:lnTo>
                <a:lnTo>
                  <a:pt x="1780" y="2"/>
                </a:lnTo>
                <a:lnTo>
                  <a:pt x="1827" y="0"/>
                </a:lnTo>
                <a:close/>
              </a:path>
            </a:pathLst>
          </a:custGeom>
          <a:solidFill>
            <a:schemeClr val="accent4"/>
          </a:solidFill>
          <a:ln w="0">
            <a:noFill/>
            <a:prstDash val="solid"/>
            <a:round/>
            <a:headEnd/>
            <a:tailEnd/>
          </a:ln>
        </p:spPr>
        <p:txBody>
          <a:bodyPr vert="horz" wrap="square" lIns="70338" tIns="35169" rIns="70338" bIns="35169" numCol="1" anchor="t" anchorCtr="0" compatLnSpc="1">
            <a:prstTxWarp prst="textNoShape">
              <a:avLst/>
            </a:prstTxWarp>
          </a:bodyPr>
          <a:lstStyle/>
          <a:p>
            <a:endParaRPr lang="en-US" sz="1385"/>
          </a:p>
        </p:txBody>
      </p:sp>
      <p:sp>
        <p:nvSpPr>
          <p:cNvPr id="68" name="TextBox 67">
            <a:extLst>
              <a:ext uri="{FF2B5EF4-FFF2-40B4-BE49-F238E27FC236}">
                <a16:creationId xmlns:a16="http://schemas.microsoft.com/office/drawing/2014/main" id="{EA793698-CDBA-46D6-A587-A68B5AEBF3C3}"/>
              </a:ext>
            </a:extLst>
          </p:cNvPr>
          <p:cNvSpPr txBox="1"/>
          <p:nvPr/>
        </p:nvSpPr>
        <p:spPr>
          <a:xfrm>
            <a:off x="5913036" y="2697876"/>
            <a:ext cx="2840296" cy="461665"/>
          </a:xfrm>
          <a:prstGeom prst="rect">
            <a:avLst/>
          </a:prstGeom>
          <a:noFill/>
        </p:spPr>
        <p:txBody>
          <a:bodyPr wrap="square" lIns="91440" tIns="45720" rIns="91440" bIns="45720" anchor="t">
            <a:spAutoFit/>
          </a:bodyPr>
          <a:lstStyle/>
          <a:p>
            <a:pPr>
              <a:spcAft>
                <a:spcPts val="923"/>
              </a:spcAft>
            </a:pPr>
            <a:r>
              <a:rPr lang="en-US" sz="800" i="1">
                <a:solidFill>
                  <a:schemeClr val="bg1">
                    <a:lumMod val="50000"/>
                  </a:schemeClr>
                </a:solidFill>
                <a:latin typeface="+mj-lt"/>
              </a:rPr>
              <a:t>County office hours 8:00am – 12:00pm for the first 2 weeks, 9:00am – 10:30am thereafter. Project SMEs, Implementation Team(facilitator) </a:t>
            </a:r>
            <a:endParaRPr lang="en-US" sz="308" i="1">
              <a:solidFill>
                <a:schemeClr val="bg1">
                  <a:lumMod val="50000"/>
                </a:schemeClr>
              </a:solidFill>
            </a:endParaRPr>
          </a:p>
        </p:txBody>
      </p:sp>
      <p:sp>
        <p:nvSpPr>
          <p:cNvPr id="73" name="TextBox 72">
            <a:extLst>
              <a:ext uri="{FF2B5EF4-FFF2-40B4-BE49-F238E27FC236}">
                <a16:creationId xmlns:a16="http://schemas.microsoft.com/office/drawing/2014/main" id="{88824377-B347-43E7-927A-B24970C9E41B}"/>
              </a:ext>
            </a:extLst>
          </p:cNvPr>
          <p:cNvSpPr txBox="1"/>
          <p:nvPr/>
        </p:nvSpPr>
        <p:spPr>
          <a:xfrm>
            <a:off x="5913036" y="1870691"/>
            <a:ext cx="2840296" cy="707886"/>
          </a:xfrm>
          <a:prstGeom prst="rect">
            <a:avLst/>
          </a:prstGeom>
          <a:noFill/>
        </p:spPr>
        <p:txBody>
          <a:bodyPr wrap="square" lIns="91440" tIns="45720" rIns="91440" bIns="45720" anchor="t">
            <a:spAutoFit/>
          </a:bodyPr>
          <a:lstStyle/>
          <a:p>
            <a:pPr>
              <a:spcAft>
                <a:spcPts val="923"/>
              </a:spcAft>
            </a:pPr>
            <a:r>
              <a:rPr lang="en-US" sz="800" i="1">
                <a:solidFill>
                  <a:schemeClr val="bg1">
                    <a:lumMod val="50000"/>
                  </a:schemeClr>
                </a:solidFill>
                <a:latin typeface="+mj-lt"/>
              </a:rPr>
              <a:t>Daily call 4:00 – 5:00 pm; reporting issues or progress towards resolution. County POCs, Project Security SMEs, Help Desk, Other County designated staff as appropriate, Implementation, TOSS/QA, Regional Managers, Implementation Team (facilitator)</a:t>
            </a:r>
            <a:endParaRPr lang="en-US" sz="800" i="1">
              <a:solidFill>
                <a:schemeClr val="bg1">
                  <a:lumMod val="50000"/>
                </a:schemeClr>
              </a:solidFill>
            </a:endParaRPr>
          </a:p>
        </p:txBody>
      </p:sp>
      <p:sp>
        <p:nvSpPr>
          <p:cNvPr id="63" name="Rectangle 62">
            <a:extLst>
              <a:ext uri="{FF2B5EF4-FFF2-40B4-BE49-F238E27FC236}">
                <a16:creationId xmlns:a16="http://schemas.microsoft.com/office/drawing/2014/main" id="{A56AA9CA-2E9F-4203-9234-C3ADC64C2CF5}"/>
              </a:ext>
            </a:extLst>
          </p:cNvPr>
          <p:cNvSpPr>
            <a:spLocks noChangeArrowheads="1"/>
          </p:cNvSpPr>
          <p:nvPr/>
        </p:nvSpPr>
        <p:spPr bwMode="auto">
          <a:xfrm>
            <a:off x="2168877" y="4586095"/>
            <a:ext cx="407572" cy="2016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sp>
        <p:nvSpPr>
          <p:cNvPr id="74" name="Oval 73">
            <a:extLst>
              <a:ext uri="{FF2B5EF4-FFF2-40B4-BE49-F238E27FC236}">
                <a16:creationId xmlns:a16="http://schemas.microsoft.com/office/drawing/2014/main" id="{82498ED4-3E16-42D7-BC7C-54D9E405250C}"/>
              </a:ext>
            </a:extLst>
          </p:cNvPr>
          <p:cNvSpPr>
            <a:spLocks noChangeArrowheads="1"/>
          </p:cNvSpPr>
          <p:nvPr/>
        </p:nvSpPr>
        <p:spPr bwMode="auto">
          <a:xfrm>
            <a:off x="2563073" y="4571304"/>
            <a:ext cx="59438" cy="60499"/>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0338" tIns="35169" rIns="70338" bIns="35169" numCol="1" anchor="t" anchorCtr="0" compatLnSpc="1">
            <a:prstTxWarp prst="textNoShape">
              <a:avLst/>
            </a:prstTxWarp>
          </a:bodyPr>
          <a:lstStyle/>
          <a:p>
            <a:endParaRPr lang="en-US" sz="1385"/>
          </a:p>
        </p:txBody>
      </p:sp>
      <p:sp>
        <p:nvSpPr>
          <p:cNvPr id="75" name="Rounded Rectangle 23">
            <a:extLst>
              <a:ext uri="{FF2B5EF4-FFF2-40B4-BE49-F238E27FC236}">
                <a16:creationId xmlns:a16="http://schemas.microsoft.com/office/drawing/2014/main" id="{478D3E08-F38A-4B8F-9F98-2DFC1562882A}"/>
              </a:ext>
            </a:extLst>
          </p:cNvPr>
          <p:cNvSpPr/>
          <p:nvPr/>
        </p:nvSpPr>
        <p:spPr>
          <a:xfrm rot="16200000">
            <a:off x="3934006" y="510761"/>
            <a:ext cx="600713" cy="3100004"/>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76" name="Inhaltsplatzhalter 4">
            <a:extLst>
              <a:ext uri="{FF2B5EF4-FFF2-40B4-BE49-F238E27FC236}">
                <a16:creationId xmlns:a16="http://schemas.microsoft.com/office/drawing/2014/main" id="{EF85242A-56D3-46D6-806C-64301519458C}"/>
              </a:ext>
            </a:extLst>
          </p:cNvPr>
          <p:cNvSpPr txBox="1">
            <a:spLocks/>
          </p:cNvSpPr>
          <p:nvPr/>
        </p:nvSpPr>
        <p:spPr>
          <a:xfrm>
            <a:off x="5964639" y="3412322"/>
            <a:ext cx="3049424" cy="1894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1231" b="1">
                <a:solidFill>
                  <a:srgbClr val="C00000"/>
                </a:solidFill>
                <a:latin typeface="+mj-lt"/>
              </a:rPr>
              <a:t>Help Desk Support</a:t>
            </a:r>
          </a:p>
        </p:txBody>
      </p:sp>
      <p:sp>
        <p:nvSpPr>
          <p:cNvPr id="77" name="Inhaltsplatzhalter 4">
            <a:extLst>
              <a:ext uri="{FF2B5EF4-FFF2-40B4-BE49-F238E27FC236}">
                <a16:creationId xmlns:a16="http://schemas.microsoft.com/office/drawing/2014/main" id="{DD6861AF-8DFA-487C-AF10-C912381ECC2F}"/>
              </a:ext>
            </a:extLst>
          </p:cNvPr>
          <p:cNvSpPr txBox="1">
            <a:spLocks/>
          </p:cNvSpPr>
          <p:nvPr/>
        </p:nvSpPr>
        <p:spPr>
          <a:xfrm>
            <a:off x="3310830" y="1948334"/>
            <a:ext cx="930269" cy="1894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1231" b="1">
                <a:latin typeface="+mj-lt"/>
              </a:rPr>
              <a:t>05</a:t>
            </a:r>
            <a:endParaRPr lang="en-US" sz="923">
              <a:latin typeface="+mn-lt"/>
            </a:endParaRPr>
          </a:p>
        </p:txBody>
      </p:sp>
      <p:sp>
        <p:nvSpPr>
          <p:cNvPr id="78" name="Rectangle 77">
            <a:extLst>
              <a:ext uri="{FF2B5EF4-FFF2-40B4-BE49-F238E27FC236}">
                <a16:creationId xmlns:a16="http://schemas.microsoft.com/office/drawing/2014/main" id="{ED5180FA-8502-4EDC-A49D-94B679740AE0}"/>
              </a:ext>
            </a:extLst>
          </p:cNvPr>
          <p:cNvSpPr/>
          <p:nvPr/>
        </p:nvSpPr>
        <p:spPr>
          <a:xfrm>
            <a:off x="3559321" y="1847472"/>
            <a:ext cx="35168" cy="36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79" name="Inhaltsplatzhalter 4">
            <a:extLst>
              <a:ext uri="{FF2B5EF4-FFF2-40B4-BE49-F238E27FC236}">
                <a16:creationId xmlns:a16="http://schemas.microsoft.com/office/drawing/2014/main" id="{A563E86B-E7D9-464A-86E3-431EAA46E5A6}"/>
              </a:ext>
            </a:extLst>
          </p:cNvPr>
          <p:cNvSpPr txBox="1">
            <a:spLocks/>
          </p:cNvSpPr>
          <p:nvPr/>
        </p:nvSpPr>
        <p:spPr>
          <a:xfrm>
            <a:off x="3649313" y="1973743"/>
            <a:ext cx="1946953" cy="12311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23"/>
              </a:spcAft>
              <a:buNone/>
            </a:pPr>
            <a:r>
              <a:rPr lang="en-US" sz="800" b="1">
                <a:latin typeface="+mn-lt"/>
              </a:rPr>
              <a:t>Daily Debrief Call</a:t>
            </a:r>
            <a:endParaRPr lang="en-US" sz="846" b="1">
              <a:latin typeface="+mn-lt"/>
            </a:endParaRPr>
          </a:p>
        </p:txBody>
      </p:sp>
      <p:sp>
        <p:nvSpPr>
          <p:cNvPr id="80" name="Oval 79">
            <a:extLst>
              <a:ext uri="{FF2B5EF4-FFF2-40B4-BE49-F238E27FC236}">
                <a16:creationId xmlns:a16="http://schemas.microsoft.com/office/drawing/2014/main" id="{EB6900CD-90A7-4640-84E3-1871D1C20958}"/>
              </a:ext>
            </a:extLst>
          </p:cNvPr>
          <p:cNvSpPr/>
          <p:nvPr/>
        </p:nvSpPr>
        <p:spPr>
          <a:xfrm>
            <a:off x="2746541" y="1810744"/>
            <a:ext cx="474151" cy="474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p>
        </p:txBody>
      </p:sp>
      <p:sp>
        <p:nvSpPr>
          <p:cNvPr id="81" name="TextBox 80">
            <a:extLst>
              <a:ext uri="{FF2B5EF4-FFF2-40B4-BE49-F238E27FC236}">
                <a16:creationId xmlns:a16="http://schemas.microsoft.com/office/drawing/2014/main" id="{255BBDBF-A1E2-41F0-A24B-CE629B5FBC20}"/>
              </a:ext>
            </a:extLst>
          </p:cNvPr>
          <p:cNvSpPr txBox="1"/>
          <p:nvPr/>
        </p:nvSpPr>
        <p:spPr>
          <a:xfrm>
            <a:off x="5882937" y="3568071"/>
            <a:ext cx="2840296" cy="222497"/>
          </a:xfrm>
          <a:prstGeom prst="rect">
            <a:avLst/>
          </a:prstGeom>
          <a:noFill/>
        </p:spPr>
        <p:txBody>
          <a:bodyPr wrap="square">
            <a:spAutoFit/>
          </a:bodyPr>
          <a:lstStyle/>
          <a:p>
            <a:pPr>
              <a:spcAft>
                <a:spcPts val="923"/>
              </a:spcAft>
            </a:pPr>
            <a:r>
              <a:rPr lang="en-US" sz="846" i="1">
                <a:solidFill>
                  <a:schemeClr val="bg1">
                    <a:lumMod val="50000"/>
                  </a:schemeClr>
                </a:solidFill>
                <a:latin typeface="+mj-lt"/>
              </a:rPr>
              <a:t>Validation of </a:t>
            </a:r>
            <a:r>
              <a:rPr lang="en-US" sz="846" i="1" err="1">
                <a:solidFill>
                  <a:schemeClr val="bg1">
                    <a:lumMod val="50000"/>
                  </a:schemeClr>
                </a:solidFill>
                <a:latin typeface="+mj-lt"/>
              </a:rPr>
              <a:t>CalSAWS</a:t>
            </a:r>
            <a:r>
              <a:rPr lang="en-US" sz="846" i="1">
                <a:solidFill>
                  <a:schemeClr val="bg1">
                    <a:lumMod val="50000"/>
                  </a:schemeClr>
                </a:solidFill>
                <a:latin typeface="+mj-lt"/>
              </a:rPr>
              <a:t> credentials </a:t>
            </a:r>
            <a:endParaRPr lang="en-US" sz="308" i="1">
              <a:solidFill>
                <a:schemeClr val="bg1">
                  <a:lumMod val="50000"/>
                </a:schemeClr>
              </a:solidFill>
            </a:endParaRPr>
          </a:p>
        </p:txBody>
      </p:sp>
      <p:sp>
        <p:nvSpPr>
          <p:cNvPr id="82" name="TextBox 81">
            <a:extLst>
              <a:ext uri="{FF2B5EF4-FFF2-40B4-BE49-F238E27FC236}">
                <a16:creationId xmlns:a16="http://schemas.microsoft.com/office/drawing/2014/main" id="{EB33EFA4-851A-428A-BA13-E3855A6DE76D}"/>
              </a:ext>
            </a:extLst>
          </p:cNvPr>
          <p:cNvSpPr txBox="1"/>
          <p:nvPr/>
        </p:nvSpPr>
        <p:spPr>
          <a:xfrm>
            <a:off x="5882937" y="4336688"/>
            <a:ext cx="2840296" cy="352661"/>
          </a:xfrm>
          <a:prstGeom prst="rect">
            <a:avLst/>
          </a:prstGeom>
          <a:noFill/>
        </p:spPr>
        <p:txBody>
          <a:bodyPr wrap="square">
            <a:spAutoFit/>
          </a:bodyPr>
          <a:lstStyle/>
          <a:p>
            <a:pPr>
              <a:spcAft>
                <a:spcPts val="923"/>
              </a:spcAft>
            </a:pPr>
            <a:r>
              <a:rPr lang="en-US" sz="846" i="1">
                <a:solidFill>
                  <a:schemeClr val="bg1">
                    <a:lumMod val="50000"/>
                  </a:schemeClr>
                </a:solidFill>
                <a:latin typeface="+mj-lt"/>
              </a:rPr>
              <a:t>May assist with users logging in. These will otherwise be the staff completing the activities</a:t>
            </a:r>
            <a:endParaRPr lang="en-US" sz="308" i="1">
              <a:solidFill>
                <a:schemeClr val="bg1">
                  <a:lumMod val="50000"/>
                </a:schemeClr>
              </a:solidFill>
            </a:endParaRPr>
          </a:p>
        </p:txBody>
      </p:sp>
      <p:sp>
        <p:nvSpPr>
          <p:cNvPr id="83" name="TextBox 82">
            <a:extLst>
              <a:ext uri="{FF2B5EF4-FFF2-40B4-BE49-F238E27FC236}">
                <a16:creationId xmlns:a16="http://schemas.microsoft.com/office/drawing/2014/main" id="{A93A7EC6-43BE-4AFD-83E8-AF9A56166855}"/>
              </a:ext>
            </a:extLst>
          </p:cNvPr>
          <p:cNvSpPr txBox="1"/>
          <p:nvPr/>
        </p:nvSpPr>
        <p:spPr>
          <a:xfrm>
            <a:off x="5860515" y="5162021"/>
            <a:ext cx="2840296" cy="352661"/>
          </a:xfrm>
          <a:prstGeom prst="rect">
            <a:avLst/>
          </a:prstGeom>
          <a:noFill/>
        </p:spPr>
        <p:txBody>
          <a:bodyPr wrap="square">
            <a:spAutoFit/>
          </a:bodyPr>
          <a:lstStyle/>
          <a:p>
            <a:pPr>
              <a:spcAft>
                <a:spcPts val="923"/>
              </a:spcAft>
            </a:pPr>
            <a:r>
              <a:rPr lang="en-US" sz="846" i="1">
                <a:solidFill>
                  <a:schemeClr val="bg1">
                    <a:lumMod val="50000"/>
                  </a:schemeClr>
                </a:solidFill>
                <a:latin typeface="+mj-lt"/>
              </a:rPr>
              <a:t>County Prep Packet, Configuration Guides, Job Aids</a:t>
            </a:r>
            <a:endParaRPr lang="en-US" sz="308" i="1">
              <a:solidFill>
                <a:schemeClr val="bg1">
                  <a:lumMod val="50000"/>
                </a:schemeClr>
              </a:solidFill>
            </a:endParaRPr>
          </a:p>
        </p:txBody>
      </p:sp>
    </p:spTree>
    <p:extLst>
      <p:ext uri="{BB962C8B-B14F-4D97-AF65-F5344CB8AC3E}">
        <p14:creationId xmlns:p14="http://schemas.microsoft.com/office/powerpoint/2010/main" val="272451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childTnLst>
                          </p:cTn>
                        </p:par>
                        <p:par>
                          <p:cTn id="16" fill="hold">
                            <p:stCondLst>
                              <p:cond delay="1000"/>
                            </p:stCondLst>
                            <p:childTnLst>
                              <p:par>
                                <p:cTn id="17" presetID="2" presetClass="entr" presetSubtype="2" accel="16000" decel="8400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2" accel="16000" decel="8400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par>
                                <p:cTn id="36" presetID="2" presetClass="entr" presetSubtype="2" accel="16000" decel="8400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1+#ppt_w/2"/>
                                          </p:val>
                                        </p:tav>
                                        <p:tav tm="100000">
                                          <p:val>
                                            <p:strVal val="#ppt_x"/>
                                          </p:val>
                                        </p:tav>
                                      </p:tavLst>
                                    </p:anim>
                                    <p:anim calcmode="lin" valueType="num">
                                      <p:cBhvr additive="base">
                                        <p:cTn id="39" dur="500" fill="hold"/>
                                        <p:tgtEl>
                                          <p:spTgt spid="29"/>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 presetClass="entr" presetSubtype="2" accel="16000" decel="8400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53" presetClass="entr" presetSubtype="16"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childTnLst>
                          </p:cTn>
                        </p:par>
                        <p:par>
                          <p:cTn id="51" fill="hold">
                            <p:stCondLst>
                              <p:cond delay="4000"/>
                            </p:stCondLst>
                            <p:childTnLst>
                              <p:par>
                                <p:cTn id="52" presetID="22" presetClass="entr" presetSubtype="8" fill="hold" nodeType="after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left)">
                                      <p:cBhvr>
                                        <p:cTn id="54" dur="500"/>
                                        <p:tgtEl>
                                          <p:spTgt spid="51"/>
                                        </p:tgtEl>
                                      </p:cBhvr>
                                    </p:animEffect>
                                  </p:childTnLst>
                                </p:cTn>
                              </p:par>
                              <p:par>
                                <p:cTn id="55" presetID="2" presetClass="entr" presetSubtype="2" accel="16000" decel="8400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childTnLst>
                          </p:cTn>
                        </p:par>
                        <p:par>
                          <p:cTn id="59" fill="hold">
                            <p:stCondLst>
                              <p:cond delay="4500"/>
                            </p:stCondLst>
                            <p:childTnLst>
                              <p:par>
                                <p:cTn id="60" presetID="2" presetClass="entr" presetSubtype="2" accel="16000" decel="8400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1+#ppt_w/2"/>
                                          </p:val>
                                        </p:tav>
                                        <p:tav tm="100000">
                                          <p:val>
                                            <p:strVal val="#ppt_x"/>
                                          </p:val>
                                        </p:tav>
                                      </p:tavLst>
                                    </p:anim>
                                    <p:anim calcmode="lin" valueType="num">
                                      <p:cBhvr additive="base">
                                        <p:cTn id="63" dur="500" fill="hold"/>
                                        <p:tgtEl>
                                          <p:spTgt spid="22"/>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par>
                          <p:cTn id="70" fill="hold">
                            <p:stCondLst>
                              <p:cond delay="5500"/>
                            </p:stCondLst>
                            <p:childTnLst>
                              <p:par>
                                <p:cTn id="71" presetID="22" presetClass="entr" presetSubtype="8" fill="hold"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wipe(left)">
                                      <p:cBhvr>
                                        <p:cTn id="73" dur="500"/>
                                        <p:tgtEl>
                                          <p:spTgt spid="55"/>
                                        </p:tgtEl>
                                      </p:cBhvr>
                                    </p:animEffect>
                                  </p:childTnLst>
                                </p:cTn>
                              </p:par>
                              <p:par>
                                <p:cTn id="74" presetID="2" presetClass="entr" presetSubtype="2" accel="16000" decel="8400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1+#ppt_w/2"/>
                                          </p:val>
                                        </p:tav>
                                        <p:tav tm="100000">
                                          <p:val>
                                            <p:strVal val="#ppt_x"/>
                                          </p:val>
                                        </p:tav>
                                      </p:tavLst>
                                    </p:anim>
                                    <p:anim calcmode="lin" valueType="num">
                                      <p:cBhvr additive="base">
                                        <p:cTn id="77" dur="500" fill="hold"/>
                                        <p:tgtEl>
                                          <p:spTgt spid="31"/>
                                        </p:tgtEl>
                                        <p:attrNameLst>
                                          <p:attrName>ppt_y</p:attrName>
                                        </p:attrNameLst>
                                      </p:cBhvr>
                                      <p:tavLst>
                                        <p:tav tm="0">
                                          <p:val>
                                            <p:strVal val="#ppt_y"/>
                                          </p:val>
                                        </p:tav>
                                        <p:tav tm="100000">
                                          <p:val>
                                            <p:strVal val="#ppt_y"/>
                                          </p:val>
                                        </p:tav>
                                      </p:tavLst>
                                    </p:anim>
                                  </p:childTnLst>
                                </p:cTn>
                              </p:par>
                            </p:childTnLst>
                          </p:cTn>
                        </p:par>
                        <p:par>
                          <p:cTn id="78" fill="hold">
                            <p:stCondLst>
                              <p:cond delay="6000"/>
                            </p:stCondLst>
                            <p:childTnLst>
                              <p:par>
                                <p:cTn id="79" presetID="2" presetClass="entr" presetSubtype="2" accel="16000" decel="8400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1+#ppt_w/2"/>
                                          </p:val>
                                        </p:tav>
                                        <p:tav tm="100000">
                                          <p:val>
                                            <p:strVal val="#ppt_x"/>
                                          </p:val>
                                        </p:tav>
                                      </p:tavLst>
                                    </p:anim>
                                    <p:anim calcmode="lin" valueType="num">
                                      <p:cBhvr additive="base">
                                        <p:cTn id="82" dur="500" fill="hold"/>
                                        <p:tgtEl>
                                          <p:spTgt spid="24"/>
                                        </p:tgtEl>
                                        <p:attrNameLst>
                                          <p:attrName>ppt_y</p:attrName>
                                        </p:attrNameLst>
                                      </p:cBhvr>
                                      <p:tavLst>
                                        <p:tav tm="0">
                                          <p:val>
                                            <p:strVal val="#ppt_y"/>
                                          </p:val>
                                        </p:tav>
                                        <p:tav tm="100000">
                                          <p:val>
                                            <p:strVal val="#ppt_y"/>
                                          </p:val>
                                        </p:tav>
                                      </p:tavLst>
                                    </p:anim>
                                  </p:childTnLst>
                                </p:cTn>
                              </p:par>
                            </p:childTnLst>
                          </p:cTn>
                        </p:par>
                        <p:par>
                          <p:cTn id="83" fill="hold">
                            <p:stCondLst>
                              <p:cond delay="6500"/>
                            </p:stCondLst>
                            <p:childTnLst>
                              <p:par>
                                <p:cTn id="84" presetID="53" presetClass="entr" presetSubtype="16" fill="hold" grpId="0"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7000"/>
                            </p:stCondLst>
                            <p:childTnLst>
                              <p:par>
                                <p:cTn id="90" presetID="22" presetClass="entr" presetSubtype="8" fill="hold" nodeType="after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wipe(left)">
                                      <p:cBhvr>
                                        <p:cTn id="92" dur="500"/>
                                        <p:tgtEl>
                                          <p:spTgt spid="59"/>
                                        </p:tgtEl>
                                      </p:cBhvr>
                                    </p:animEffect>
                                  </p:childTnLst>
                                </p:cTn>
                              </p:par>
                              <p:par>
                                <p:cTn id="93" presetID="2" presetClass="entr" presetSubtype="2" accel="16000" decel="8400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additive="base">
                                        <p:cTn id="95" dur="500" fill="hold"/>
                                        <p:tgtEl>
                                          <p:spTgt spid="32"/>
                                        </p:tgtEl>
                                        <p:attrNameLst>
                                          <p:attrName>ppt_x</p:attrName>
                                        </p:attrNameLst>
                                      </p:cBhvr>
                                      <p:tavLst>
                                        <p:tav tm="0">
                                          <p:val>
                                            <p:strVal val="1+#ppt_w/2"/>
                                          </p:val>
                                        </p:tav>
                                        <p:tav tm="100000">
                                          <p:val>
                                            <p:strVal val="#ppt_x"/>
                                          </p:val>
                                        </p:tav>
                                      </p:tavLst>
                                    </p:anim>
                                    <p:anim calcmode="lin" valueType="num">
                                      <p:cBhvr additive="base">
                                        <p:cTn id="96" dur="500" fill="hold"/>
                                        <p:tgtEl>
                                          <p:spTgt spid="32"/>
                                        </p:tgtEl>
                                        <p:attrNameLst>
                                          <p:attrName>ppt_y</p:attrName>
                                        </p:attrNameLst>
                                      </p:cBhvr>
                                      <p:tavLst>
                                        <p:tav tm="0">
                                          <p:val>
                                            <p:strVal val="#ppt_y"/>
                                          </p:val>
                                        </p:tav>
                                        <p:tav tm="100000">
                                          <p:val>
                                            <p:strVal val="#ppt_y"/>
                                          </p:val>
                                        </p:tav>
                                      </p:tavLst>
                                    </p:anim>
                                  </p:childTnLst>
                                </p:cTn>
                              </p:par>
                              <p:par>
                                <p:cTn id="97" presetID="53" presetClass="entr" presetSubtype="16" fill="hold" grpId="0" nodeType="withEffect">
                                  <p:stCondLst>
                                    <p:cond delay="0"/>
                                  </p:stCondLst>
                                  <p:childTnLst>
                                    <p:set>
                                      <p:cBhvr>
                                        <p:cTn id="98" dur="1" fill="hold">
                                          <p:stCondLst>
                                            <p:cond delay="0"/>
                                          </p:stCondLst>
                                        </p:cTn>
                                        <p:tgtEl>
                                          <p:spTgt spid="64"/>
                                        </p:tgtEl>
                                        <p:attrNameLst>
                                          <p:attrName>style.visibility</p:attrName>
                                        </p:attrNameLst>
                                      </p:cBhvr>
                                      <p:to>
                                        <p:strVal val="visible"/>
                                      </p:to>
                                    </p:set>
                                    <p:anim calcmode="lin" valueType="num">
                                      <p:cBhvr>
                                        <p:cTn id="99" dur="500" fill="hold"/>
                                        <p:tgtEl>
                                          <p:spTgt spid="64"/>
                                        </p:tgtEl>
                                        <p:attrNameLst>
                                          <p:attrName>ppt_w</p:attrName>
                                        </p:attrNameLst>
                                      </p:cBhvr>
                                      <p:tavLst>
                                        <p:tav tm="0">
                                          <p:val>
                                            <p:fltVal val="0"/>
                                          </p:val>
                                        </p:tav>
                                        <p:tav tm="100000">
                                          <p:val>
                                            <p:strVal val="#ppt_w"/>
                                          </p:val>
                                        </p:tav>
                                      </p:tavLst>
                                    </p:anim>
                                    <p:anim calcmode="lin" valueType="num">
                                      <p:cBhvr>
                                        <p:cTn id="100" dur="500" fill="hold"/>
                                        <p:tgtEl>
                                          <p:spTgt spid="64"/>
                                        </p:tgtEl>
                                        <p:attrNameLst>
                                          <p:attrName>ppt_h</p:attrName>
                                        </p:attrNameLst>
                                      </p:cBhvr>
                                      <p:tavLst>
                                        <p:tav tm="0">
                                          <p:val>
                                            <p:fltVal val="0"/>
                                          </p:val>
                                        </p:tav>
                                        <p:tav tm="100000">
                                          <p:val>
                                            <p:strVal val="#ppt_h"/>
                                          </p:val>
                                        </p:tav>
                                      </p:tavLst>
                                    </p:anim>
                                    <p:animEffect transition="in" filter="fade">
                                      <p:cBhvr>
                                        <p:cTn id="101" dur="500"/>
                                        <p:tgtEl>
                                          <p:spTgt spid="64"/>
                                        </p:tgtEl>
                                      </p:cBhvr>
                                    </p:animEffect>
                                  </p:childTnLst>
                                </p:cTn>
                              </p:par>
                            </p:childTnLst>
                          </p:cTn>
                        </p:par>
                        <p:par>
                          <p:cTn id="102" fill="hold">
                            <p:stCondLst>
                              <p:cond delay="7500"/>
                            </p:stCondLst>
                            <p:childTnLst>
                              <p:par>
                                <p:cTn id="103" presetID="53" presetClass="entr" presetSubtype="16" fill="hold" nodeType="afterEffect">
                                  <p:stCondLst>
                                    <p:cond delay="0"/>
                                  </p:stCondLst>
                                  <p:childTnLst>
                                    <p:set>
                                      <p:cBhvr>
                                        <p:cTn id="104" dur="1" fill="hold">
                                          <p:stCondLst>
                                            <p:cond delay="0"/>
                                          </p:stCondLst>
                                        </p:cTn>
                                        <p:tgtEl>
                                          <p:spTgt spid="65"/>
                                        </p:tgtEl>
                                        <p:attrNameLst>
                                          <p:attrName>style.visibility</p:attrName>
                                        </p:attrNameLst>
                                      </p:cBhvr>
                                      <p:to>
                                        <p:strVal val="visible"/>
                                      </p:to>
                                    </p:set>
                                    <p:anim calcmode="lin" valueType="num">
                                      <p:cBhvr>
                                        <p:cTn id="105" dur="500" fill="hold"/>
                                        <p:tgtEl>
                                          <p:spTgt spid="65"/>
                                        </p:tgtEl>
                                        <p:attrNameLst>
                                          <p:attrName>ppt_w</p:attrName>
                                        </p:attrNameLst>
                                      </p:cBhvr>
                                      <p:tavLst>
                                        <p:tav tm="0">
                                          <p:val>
                                            <p:fltVal val="0"/>
                                          </p:val>
                                        </p:tav>
                                        <p:tav tm="100000">
                                          <p:val>
                                            <p:strVal val="#ppt_w"/>
                                          </p:val>
                                        </p:tav>
                                      </p:tavLst>
                                    </p:anim>
                                    <p:anim calcmode="lin" valueType="num">
                                      <p:cBhvr>
                                        <p:cTn id="106" dur="500" fill="hold"/>
                                        <p:tgtEl>
                                          <p:spTgt spid="65"/>
                                        </p:tgtEl>
                                        <p:attrNameLst>
                                          <p:attrName>ppt_h</p:attrName>
                                        </p:attrNameLst>
                                      </p:cBhvr>
                                      <p:tavLst>
                                        <p:tav tm="0">
                                          <p:val>
                                            <p:fltVal val="0"/>
                                          </p:val>
                                        </p:tav>
                                        <p:tav tm="100000">
                                          <p:val>
                                            <p:strVal val="#ppt_h"/>
                                          </p:val>
                                        </p:tav>
                                      </p:tavLst>
                                    </p:anim>
                                    <p:animEffect transition="in" filter="fade">
                                      <p:cBhvr>
                                        <p:cTn id="107" dur="500"/>
                                        <p:tgtEl>
                                          <p:spTgt spid="65"/>
                                        </p:tgtEl>
                                      </p:cBhvr>
                                    </p:animEffect>
                                  </p:childTnLst>
                                </p:cTn>
                              </p:par>
                            </p:childTnLst>
                          </p:cTn>
                        </p:par>
                        <p:par>
                          <p:cTn id="108" fill="hold">
                            <p:stCondLst>
                              <p:cond delay="8000"/>
                            </p:stCondLst>
                            <p:childTnLst>
                              <p:par>
                                <p:cTn id="109" presetID="53" presetClass="entr" presetSubtype="16" fill="hold" nodeType="afterEffect">
                                  <p:stCondLst>
                                    <p:cond delay="0"/>
                                  </p:stCondLst>
                                  <p:childTnLst>
                                    <p:set>
                                      <p:cBhvr>
                                        <p:cTn id="110" dur="1" fill="hold">
                                          <p:stCondLst>
                                            <p:cond delay="0"/>
                                          </p:stCondLst>
                                        </p:cTn>
                                        <p:tgtEl>
                                          <p:spTgt spid="69"/>
                                        </p:tgtEl>
                                        <p:attrNameLst>
                                          <p:attrName>style.visibility</p:attrName>
                                        </p:attrNameLst>
                                      </p:cBhvr>
                                      <p:to>
                                        <p:strVal val="visible"/>
                                      </p:to>
                                    </p:set>
                                    <p:anim calcmode="lin" valueType="num">
                                      <p:cBhvr>
                                        <p:cTn id="111" dur="500" fill="hold"/>
                                        <p:tgtEl>
                                          <p:spTgt spid="69"/>
                                        </p:tgtEl>
                                        <p:attrNameLst>
                                          <p:attrName>ppt_w</p:attrName>
                                        </p:attrNameLst>
                                      </p:cBhvr>
                                      <p:tavLst>
                                        <p:tav tm="0">
                                          <p:val>
                                            <p:fltVal val="0"/>
                                          </p:val>
                                        </p:tav>
                                        <p:tav tm="100000">
                                          <p:val>
                                            <p:strVal val="#ppt_w"/>
                                          </p:val>
                                        </p:tav>
                                      </p:tavLst>
                                    </p:anim>
                                    <p:anim calcmode="lin" valueType="num">
                                      <p:cBhvr>
                                        <p:cTn id="112" dur="500" fill="hold"/>
                                        <p:tgtEl>
                                          <p:spTgt spid="69"/>
                                        </p:tgtEl>
                                        <p:attrNameLst>
                                          <p:attrName>ppt_h</p:attrName>
                                        </p:attrNameLst>
                                      </p:cBhvr>
                                      <p:tavLst>
                                        <p:tav tm="0">
                                          <p:val>
                                            <p:fltVal val="0"/>
                                          </p:val>
                                        </p:tav>
                                        <p:tav tm="100000">
                                          <p:val>
                                            <p:strVal val="#ppt_h"/>
                                          </p:val>
                                        </p:tav>
                                      </p:tavLst>
                                    </p:anim>
                                    <p:animEffect transition="in" filter="fade">
                                      <p:cBhvr>
                                        <p:cTn id="113" dur="500"/>
                                        <p:tgtEl>
                                          <p:spTgt spid="69"/>
                                        </p:tgtEl>
                                      </p:cBhvr>
                                    </p:animEffect>
                                  </p:childTnLst>
                                </p:cTn>
                              </p:par>
                            </p:childTnLst>
                          </p:cTn>
                        </p:par>
                        <p:par>
                          <p:cTn id="114" fill="hold">
                            <p:stCondLst>
                              <p:cond delay="8500"/>
                            </p:stCondLst>
                            <p:childTnLst>
                              <p:par>
                                <p:cTn id="115" presetID="53" presetClass="entr" presetSubtype="16" fill="hold" grpId="0" nodeType="afterEffect">
                                  <p:stCondLst>
                                    <p:cond delay="0"/>
                                  </p:stCondLst>
                                  <p:childTnLst>
                                    <p:set>
                                      <p:cBhvr>
                                        <p:cTn id="116" dur="1" fill="hold">
                                          <p:stCondLst>
                                            <p:cond delay="0"/>
                                          </p:stCondLst>
                                        </p:cTn>
                                        <p:tgtEl>
                                          <p:spTgt spid="72"/>
                                        </p:tgtEl>
                                        <p:attrNameLst>
                                          <p:attrName>style.visibility</p:attrName>
                                        </p:attrNameLst>
                                      </p:cBhvr>
                                      <p:to>
                                        <p:strVal val="visible"/>
                                      </p:to>
                                    </p:set>
                                    <p:anim calcmode="lin" valueType="num">
                                      <p:cBhvr>
                                        <p:cTn id="117" dur="500" fill="hold"/>
                                        <p:tgtEl>
                                          <p:spTgt spid="72"/>
                                        </p:tgtEl>
                                        <p:attrNameLst>
                                          <p:attrName>ppt_w</p:attrName>
                                        </p:attrNameLst>
                                      </p:cBhvr>
                                      <p:tavLst>
                                        <p:tav tm="0">
                                          <p:val>
                                            <p:fltVal val="0"/>
                                          </p:val>
                                        </p:tav>
                                        <p:tav tm="100000">
                                          <p:val>
                                            <p:strVal val="#ppt_w"/>
                                          </p:val>
                                        </p:tav>
                                      </p:tavLst>
                                    </p:anim>
                                    <p:anim calcmode="lin" valueType="num">
                                      <p:cBhvr>
                                        <p:cTn id="118" dur="500" fill="hold"/>
                                        <p:tgtEl>
                                          <p:spTgt spid="72"/>
                                        </p:tgtEl>
                                        <p:attrNameLst>
                                          <p:attrName>ppt_h</p:attrName>
                                        </p:attrNameLst>
                                      </p:cBhvr>
                                      <p:tavLst>
                                        <p:tav tm="0">
                                          <p:val>
                                            <p:fltVal val="0"/>
                                          </p:val>
                                        </p:tav>
                                        <p:tav tm="100000">
                                          <p:val>
                                            <p:strVal val="#ppt_h"/>
                                          </p:val>
                                        </p:tav>
                                      </p:tavLst>
                                    </p:anim>
                                    <p:animEffect transition="in" filter="fade">
                                      <p:cBhvr>
                                        <p:cTn id="119" dur="500"/>
                                        <p:tgtEl>
                                          <p:spTgt spid="72"/>
                                        </p:tgtEl>
                                      </p:cBhvr>
                                    </p:animEffect>
                                  </p:childTnLst>
                                </p:cTn>
                              </p:par>
                            </p:childTnLst>
                          </p:cTn>
                        </p:par>
                        <p:par>
                          <p:cTn id="120" fill="hold">
                            <p:stCondLst>
                              <p:cond delay="9000"/>
                            </p:stCondLst>
                            <p:childTnLst>
                              <p:par>
                                <p:cTn id="121" presetID="2" presetClass="entr" presetSubtype="2" accel="16000" decel="84000" fill="hold" grpId="0" nodeType="afterEffect">
                                  <p:stCondLst>
                                    <p:cond delay="0"/>
                                  </p:stCondLst>
                                  <p:childTnLst>
                                    <p:set>
                                      <p:cBhvr>
                                        <p:cTn id="122" dur="1" fill="hold">
                                          <p:stCondLst>
                                            <p:cond delay="0"/>
                                          </p:stCondLst>
                                        </p:cTn>
                                        <p:tgtEl>
                                          <p:spTgt spid="75"/>
                                        </p:tgtEl>
                                        <p:attrNameLst>
                                          <p:attrName>style.visibility</p:attrName>
                                        </p:attrNameLst>
                                      </p:cBhvr>
                                      <p:to>
                                        <p:strVal val="visible"/>
                                      </p:to>
                                    </p:set>
                                    <p:anim calcmode="lin" valueType="num">
                                      <p:cBhvr additive="base">
                                        <p:cTn id="123" dur="500" fill="hold"/>
                                        <p:tgtEl>
                                          <p:spTgt spid="75"/>
                                        </p:tgtEl>
                                        <p:attrNameLst>
                                          <p:attrName>ppt_x</p:attrName>
                                        </p:attrNameLst>
                                      </p:cBhvr>
                                      <p:tavLst>
                                        <p:tav tm="0">
                                          <p:val>
                                            <p:strVal val="1+#ppt_w/2"/>
                                          </p:val>
                                        </p:tav>
                                        <p:tav tm="100000">
                                          <p:val>
                                            <p:strVal val="#ppt_x"/>
                                          </p:val>
                                        </p:tav>
                                      </p:tavLst>
                                    </p:anim>
                                    <p:anim calcmode="lin" valueType="num">
                                      <p:cBhvr additive="base">
                                        <p:cTn id="124" dur="500" fill="hold"/>
                                        <p:tgtEl>
                                          <p:spTgt spid="75"/>
                                        </p:tgtEl>
                                        <p:attrNameLst>
                                          <p:attrName>ppt_y</p:attrName>
                                        </p:attrNameLst>
                                      </p:cBhvr>
                                      <p:tavLst>
                                        <p:tav tm="0">
                                          <p:val>
                                            <p:strVal val="#ppt_y"/>
                                          </p:val>
                                        </p:tav>
                                        <p:tav tm="100000">
                                          <p:val>
                                            <p:strVal val="#ppt_y"/>
                                          </p:val>
                                        </p:tav>
                                      </p:tavLst>
                                    </p:anim>
                                  </p:childTnLst>
                                </p:cTn>
                              </p:par>
                              <p:par>
                                <p:cTn id="125" presetID="2" presetClass="entr" presetSubtype="2" accel="16000" decel="84000" fill="hold" grpId="0" nodeType="withEffect">
                                  <p:stCondLst>
                                    <p:cond delay="0"/>
                                  </p:stCondLst>
                                  <p:childTnLst>
                                    <p:set>
                                      <p:cBhvr>
                                        <p:cTn id="126" dur="1" fill="hold">
                                          <p:stCondLst>
                                            <p:cond delay="0"/>
                                          </p:stCondLst>
                                        </p:cTn>
                                        <p:tgtEl>
                                          <p:spTgt spid="76"/>
                                        </p:tgtEl>
                                        <p:attrNameLst>
                                          <p:attrName>style.visibility</p:attrName>
                                        </p:attrNameLst>
                                      </p:cBhvr>
                                      <p:to>
                                        <p:strVal val="visible"/>
                                      </p:to>
                                    </p:set>
                                    <p:anim calcmode="lin" valueType="num">
                                      <p:cBhvr additive="base">
                                        <p:cTn id="127" dur="500" fill="hold"/>
                                        <p:tgtEl>
                                          <p:spTgt spid="76"/>
                                        </p:tgtEl>
                                        <p:attrNameLst>
                                          <p:attrName>ppt_x</p:attrName>
                                        </p:attrNameLst>
                                      </p:cBhvr>
                                      <p:tavLst>
                                        <p:tav tm="0">
                                          <p:val>
                                            <p:strVal val="1+#ppt_w/2"/>
                                          </p:val>
                                        </p:tav>
                                        <p:tav tm="100000">
                                          <p:val>
                                            <p:strVal val="#ppt_x"/>
                                          </p:val>
                                        </p:tav>
                                      </p:tavLst>
                                    </p:anim>
                                    <p:anim calcmode="lin" valueType="num">
                                      <p:cBhvr additive="base">
                                        <p:cTn id="128" dur="500" fill="hold"/>
                                        <p:tgtEl>
                                          <p:spTgt spid="76"/>
                                        </p:tgtEl>
                                        <p:attrNameLst>
                                          <p:attrName>ppt_y</p:attrName>
                                        </p:attrNameLst>
                                      </p:cBhvr>
                                      <p:tavLst>
                                        <p:tav tm="0">
                                          <p:val>
                                            <p:strVal val="#ppt_y"/>
                                          </p:val>
                                        </p:tav>
                                        <p:tav tm="100000">
                                          <p:val>
                                            <p:strVal val="#ppt_y"/>
                                          </p:val>
                                        </p:tav>
                                      </p:tavLst>
                                    </p:anim>
                                  </p:childTnLst>
                                </p:cTn>
                              </p:par>
                            </p:childTnLst>
                          </p:cTn>
                        </p:par>
                        <p:par>
                          <p:cTn id="129" fill="hold">
                            <p:stCondLst>
                              <p:cond delay="9500"/>
                            </p:stCondLst>
                            <p:childTnLst>
                              <p:par>
                                <p:cTn id="130" presetID="53" presetClass="entr" presetSubtype="16" fill="hold" grpId="0" nodeType="afterEffect">
                                  <p:stCondLst>
                                    <p:cond delay="0"/>
                                  </p:stCondLst>
                                  <p:childTnLst>
                                    <p:set>
                                      <p:cBhvr>
                                        <p:cTn id="131" dur="1" fill="hold">
                                          <p:stCondLst>
                                            <p:cond delay="0"/>
                                          </p:stCondLst>
                                        </p:cTn>
                                        <p:tgtEl>
                                          <p:spTgt spid="80"/>
                                        </p:tgtEl>
                                        <p:attrNameLst>
                                          <p:attrName>style.visibility</p:attrName>
                                        </p:attrNameLst>
                                      </p:cBhvr>
                                      <p:to>
                                        <p:strVal val="visible"/>
                                      </p:to>
                                    </p:set>
                                    <p:anim calcmode="lin" valueType="num">
                                      <p:cBhvr>
                                        <p:cTn id="132" dur="500" fill="hold"/>
                                        <p:tgtEl>
                                          <p:spTgt spid="80"/>
                                        </p:tgtEl>
                                        <p:attrNameLst>
                                          <p:attrName>ppt_w</p:attrName>
                                        </p:attrNameLst>
                                      </p:cBhvr>
                                      <p:tavLst>
                                        <p:tav tm="0">
                                          <p:val>
                                            <p:fltVal val="0"/>
                                          </p:val>
                                        </p:tav>
                                        <p:tav tm="100000">
                                          <p:val>
                                            <p:strVal val="#ppt_w"/>
                                          </p:val>
                                        </p:tav>
                                      </p:tavLst>
                                    </p:anim>
                                    <p:anim calcmode="lin" valueType="num">
                                      <p:cBhvr>
                                        <p:cTn id="133" dur="500" fill="hold"/>
                                        <p:tgtEl>
                                          <p:spTgt spid="80"/>
                                        </p:tgtEl>
                                        <p:attrNameLst>
                                          <p:attrName>ppt_h</p:attrName>
                                        </p:attrNameLst>
                                      </p:cBhvr>
                                      <p:tavLst>
                                        <p:tav tm="0">
                                          <p:val>
                                            <p:fltVal val="0"/>
                                          </p:val>
                                        </p:tav>
                                        <p:tav tm="100000">
                                          <p:val>
                                            <p:strVal val="#ppt_h"/>
                                          </p:val>
                                        </p:tav>
                                      </p:tavLst>
                                    </p:anim>
                                    <p:animEffect transition="in" filter="fade">
                                      <p:cBhvr>
                                        <p:cTn id="13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9" grpId="0"/>
      <p:bldP spid="30" grpId="0"/>
      <p:bldP spid="31" grpId="0"/>
      <p:bldP spid="32" grpId="0"/>
      <p:bldP spid="45" grpId="0"/>
      <p:bldP spid="64" grpId="0" animBg="1"/>
      <p:bldP spid="72" grpId="0" animBg="1"/>
      <p:bldP spid="75" grpId="0" animBg="1"/>
      <p:bldP spid="76" grpId="0"/>
      <p:bldP spid="8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16220-2A2B-9241-C3FC-FEBEA2A84850}"/>
              </a:ext>
            </a:extLst>
          </p:cNvPr>
          <p:cNvSpPr>
            <a:spLocks noGrp="1"/>
          </p:cNvSpPr>
          <p:nvPr>
            <p:ph type="title"/>
          </p:nvPr>
        </p:nvSpPr>
        <p:spPr/>
        <p:txBody>
          <a:bodyPr/>
          <a:lstStyle/>
          <a:p>
            <a:r>
              <a:rPr lang="en-US" sz="2800"/>
              <a:t>County Prep Support</a:t>
            </a:r>
          </a:p>
        </p:txBody>
      </p:sp>
      <p:sp>
        <p:nvSpPr>
          <p:cNvPr id="3" name="Text Placeholder 2">
            <a:extLst>
              <a:ext uri="{FF2B5EF4-FFF2-40B4-BE49-F238E27FC236}">
                <a16:creationId xmlns:a16="http://schemas.microsoft.com/office/drawing/2014/main" id="{D6798427-1293-BF34-492D-A394BAEBFFF1}"/>
              </a:ext>
            </a:extLst>
          </p:cNvPr>
          <p:cNvSpPr>
            <a:spLocks noGrp="1"/>
          </p:cNvSpPr>
          <p:nvPr>
            <p:ph type="body" sz="quarter" idx="13"/>
          </p:nvPr>
        </p:nvSpPr>
        <p:spPr/>
        <p:txBody>
          <a:bodyPr vert="horz" lIns="91440" tIns="45720" rIns="91440" bIns="45720" rtlCol="0" anchor="t">
            <a:normAutofit/>
          </a:bodyPr>
          <a:lstStyle/>
          <a:p>
            <a:r>
              <a:rPr lang="en-US" sz="2400"/>
              <a:t>Daily Office Hours and Daily Debriefs</a:t>
            </a:r>
          </a:p>
        </p:txBody>
      </p:sp>
      <p:sp>
        <p:nvSpPr>
          <p:cNvPr id="4" name="TextBox 3">
            <a:extLst>
              <a:ext uri="{FF2B5EF4-FFF2-40B4-BE49-F238E27FC236}">
                <a16:creationId xmlns:a16="http://schemas.microsoft.com/office/drawing/2014/main" id="{2A8FDFAD-5095-4C77-8E12-04EF3B0AACF8}"/>
              </a:ext>
            </a:extLst>
          </p:cNvPr>
          <p:cNvSpPr txBox="1"/>
          <p:nvPr/>
        </p:nvSpPr>
        <p:spPr>
          <a:xfrm>
            <a:off x="644893" y="1289785"/>
            <a:ext cx="3927107" cy="2862322"/>
          </a:xfrm>
          <a:prstGeom prst="rect">
            <a:avLst/>
          </a:prstGeom>
          <a:noFill/>
        </p:spPr>
        <p:txBody>
          <a:bodyPr wrap="square" lIns="91440" tIns="45720" rIns="91440" bIns="45720" rtlCol="0" anchor="t">
            <a:spAutoFit/>
          </a:bodyPr>
          <a:lstStyle/>
          <a:p>
            <a:r>
              <a:rPr lang="en-US" b="1">
                <a:solidFill>
                  <a:srgbClr val="1A3292"/>
                </a:solidFill>
              </a:rPr>
              <a:t>Daily Office Hours (Teams Call)</a:t>
            </a:r>
          </a:p>
          <a:p>
            <a:r>
              <a:rPr lang="en-US" b="1">
                <a:solidFill>
                  <a:srgbClr val="1A3292"/>
                </a:solidFill>
              </a:rPr>
              <a:t>8:00am – 12:00pm 9/19 - 9/30</a:t>
            </a:r>
          </a:p>
          <a:p>
            <a:r>
              <a:rPr lang="en-US" b="1">
                <a:solidFill>
                  <a:srgbClr val="1A3292"/>
                </a:solidFill>
                <a:latin typeface="Century Gothic"/>
              </a:rPr>
              <a:t>9:00am – 10:30am 10/3 - 10/27</a:t>
            </a:r>
          </a:p>
          <a:p>
            <a:r>
              <a:rPr lang="en-US">
                <a:solidFill>
                  <a:srgbClr val="000000"/>
                </a:solidFill>
                <a:latin typeface="Century Gothic"/>
              </a:rPr>
              <a:t>For</a:t>
            </a:r>
            <a:r>
              <a:rPr lang="en-US" b="0" i="0">
                <a:solidFill>
                  <a:srgbClr val="000000"/>
                </a:solidFill>
                <a:effectLst/>
                <a:latin typeface="Century Gothic"/>
              </a:rPr>
              <a:t> questions or issues with completing the County Prep Phase Activities, </a:t>
            </a:r>
            <a:r>
              <a:rPr lang="en-US">
                <a:solidFill>
                  <a:srgbClr val="000000"/>
                </a:solidFill>
                <a:latin typeface="Century Gothic"/>
              </a:rPr>
              <a:t>County Points of Contact can</a:t>
            </a:r>
            <a:r>
              <a:rPr lang="en-US" b="0" i="0">
                <a:solidFill>
                  <a:srgbClr val="000000"/>
                </a:solidFill>
                <a:effectLst/>
                <a:latin typeface="Century Gothic"/>
              </a:rPr>
              <a:t> call the Project for additional support. Questions will be documented for follow up and trend analysis.</a:t>
            </a:r>
            <a:r>
              <a:rPr lang="en-US">
                <a:solidFill>
                  <a:srgbClr val="000000"/>
                </a:solidFill>
                <a:latin typeface="Century Gothic"/>
              </a:rPr>
              <a:t> </a:t>
            </a:r>
            <a:endParaRPr lang="en-US" b="0" i="0">
              <a:solidFill>
                <a:srgbClr val="000000"/>
              </a:solidFill>
              <a:effectLst/>
              <a:latin typeface="Century Gothic"/>
            </a:endParaRPr>
          </a:p>
        </p:txBody>
      </p:sp>
      <p:sp>
        <p:nvSpPr>
          <p:cNvPr id="5" name="TextBox 4">
            <a:extLst>
              <a:ext uri="{FF2B5EF4-FFF2-40B4-BE49-F238E27FC236}">
                <a16:creationId xmlns:a16="http://schemas.microsoft.com/office/drawing/2014/main" id="{B354309C-48A1-408E-A647-1A32EC032CB3}"/>
              </a:ext>
            </a:extLst>
          </p:cNvPr>
          <p:cNvSpPr txBox="1"/>
          <p:nvPr/>
        </p:nvSpPr>
        <p:spPr>
          <a:xfrm>
            <a:off x="4714775" y="3429000"/>
            <a:ext cx="3927107" cy="2585323"/>
          </a:xfrm>
          <a:prstGeom prst="rect">
            <a:avLst/>
          </a:prstGeom>
          <a:noFill/>
        </p:spPr>
        <p:txBody>
          <a:bodyPr wrap="square" lIns="91440" tIns="45720" rIns="91440" bIns="45720" rtlCol="0" anchor="t">
            <a:spAutoFit/>
          </a:bodyPr>
          <a:lstStyle/>
          <a:p>
            <a:r>
              <a:rPr lang="en-US" b="1">
                <a:solidFill>
                  <a:srgbClr val="1A3292"/>
                </a:solidFill>
              </a:rPr>
              <a:t>Daily Debrief (Teams Call)</a:t>
            </a:r>
          </a:p>
          <a:p>
            <a:r>
              <a:rPr lang="en-US" b="1">
                <a:solidFill>
                  <a:srgbClr val="1A3292"/>
                </a:solidFill>
              </a:rPr>
              <a:t>4:00pm – 5:00pm</a:t>
            </a:r>
          </a:p>
          <a:p>
            <a:r>
              <a:rPr lang="en-US" b="0" i="0">
                <a:solidFill>
                  <a:srgbClr val="000000"/>
                </a:solidFill>
                <a:effectLst/>
                <a:latin typeface="Century Gothic"/>
              </a:rPr>
              <a:t>The Project will provide updates on challenges identified during office hours and resolutions, when applicable</a:t>
            </a:r>
            <a:r>
              <a:rPr lang="en-US">
                <a:solidFill>
                  <a:srgbClr val="000000"/>
                </a:solidFill>
                <a:latin typeface="Century Gothic"/>
              </a:rPr>
              <a:t> to County Points of Contact.</a:t>
            </a:r>
            <a:r>
              <a:rPr lang="en-US" b="0" i="0">
                <a:solidFill>
                  <a:srgbClr val="000000"/>
                </a:solidFill>
                <a:effectLst/>
                <a:latin typeface="Century Gothic"/>
              </a:rPr>
              <a:t> The Project will report out on completion progress made on a weekly basis.</a:t>
            </a:r>
          </a:p>
        </p:txBody>
      </p:sp>
      <p:pic>
        <p:nvPicPr>
          <p:cNvPr id="7" name="Picture 6" descr="Team of four people using computer in call center">
            <a:extLst>
              <a:ext uri="{FF2B5EF4-FFF2-40B4-BE49-F238E27FC236}">
                <a16:creationId xmlns:a16="http://schemas.microsoft.com/office/drawing/2014/main" id="{77BAFAB3-061B-4061-A06D-DC62878A9B50}"/>
              </a:ext>
            </a:extLst>
          </p:cNvPr>
          <p:cNvPicPr>
            <a:picLocks noChangeAspect="1"/>
          </p:cNvPicPr>
          <p:nvPr/>
        </p:nvPicPr>
        <p:blipFill>
          <a:blip r:embed="rId2"/>
          <a:stretch>
            <a:fillRect/>
          </a:stretch>
        </p:blipFill>
        <p:spPr>
          <a:xfrm>
            <a:off x="644893" y="4074407"/>
            <a:ext cx="3614547" cy="2031325"/>
          </a:xfrm>
          <a:prstGeom prst="rect">
            <a:avLst/>
          </a:prstGeom>
        </p:spPr>
      </p:pic>
      <p:pic>
        <p:nvPicPr>
          <p:cNvPr id="9" name="Picture 8" descr="Sea of hands in the middle">
            <a:extLst>
              <a:ext uri="{FF2B5EF4-FFF2-40B4-BE49-F238E27FC236}">
                <a16:creationId xmlns:a16="http://schemas.microsoft.com/office/drawing/2014/main" id="{A9D32177-4815-451C-A061-D944C09D6FA8}"/>
              </a:ext>
            </a:extLst>
          </p:cNvPr>
          <p:cNvPicPr>
            <a:picLocks noChangeAspect="1"/>
          </p:cNvPicPr>
          <p:nvPr/>
        </p:nvPicPr>
        <p:blipFill>
          <a:blip r:embed="rId3"/>
          <a:stretch>
            <a:fillRect/>
          </a:stretch>
        </p:blipFill>
        <p:spPr>
          <a:xfrm>
            <a:off x="4782152" y="1080873"/>
            <a:ext cx="3361176" cy="2240237"/>
          </a:xfrm>
          <a:prstGeom prst="rect">
            <a:avLst/>
          </a:prstGeom>
        </p:spPr>
      </p:pic>
    </p:spTree>
    <p:extLst>
      <p:ext uri="{BB962C8B-B14F-4D97-AF65-F5344CB8AC3E}">
        <p14:creationId xmlns:p14="http://schemas.microsoft.com/office/powerpoint/2010/main" val="2053606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972043-E5AF-5544-AA09-164EE279BD5F}"/>
              </a:ext>
            </a:extLst>
          </p:cNvPr>
          <p:cNvSpPr>
            <a:spLocks noGrp="1"/>
          </p:cNvSpPr>
          <p:nvPr>
            <p:ph type="title"/>
          </p:nvPr>
        </p:nvSpPr>
        <p:spPr/>
        <p:txBody>
          <a:bodyPr/>
          <a:lstStyle/>
          <a:p>
            <a:r>
              <a:rPr lang="en-US" sz="2800"/>
              <a:t>County Prep Support</a:t>
            </a:r>
          </a:p>
        </p:txBody>
      </p:sp>
      <p:graphicFrame>
        <p:nvGraphicFramePr>
          <p:cNvPr id="4" name="Table 3">
            <a:extLst>
              <a:ext uri="{FF2B5EF4-FFF2-40B4-BE49-F238E27FC236}">
                <a16:creationId xmlns:a16="http://schemas.microsoft.com/office/drawing/2014/main" id="{069182E6-50A9-453F-8D51-4C614473E679}"/>
              </a:ext>
            </a:extLst>
          </p:cNvPr>
          <p:cNvGraphicFramePr>
            <a:graphicFrameLocks noGrp="1"/>
          </p:cNvGraphicFramePr>
          <p:nvPr>
            <p:extLst>
              <p:ext uri="{D42A27DB-BD31-4B8C-83A1-F6EECF244321}">
                <p14:modId xmlns:p14="http://schemas.microsoft.com/office/powerpoint/2010/main" val="2009535622"/>
              </p:ext>
            </p:extLst>
          </p:nvPr>
        </p:nvGraphicFramePr>
        <p:xfrm>
          <a:off x="310495" y="1740877"/>
          <a:ext cx="8562409" cy="3268393"/>
        </p:xfrm>
        <a:graphic>
          <a:graphicData uri="http://schemas.openxmlformats.org/drawingml/2006/table">
            <a:tbl>
              <a:tblPr firstRow="1" bandRow="1">
                <a:tableStyleId>{3B4B98B0-60AC-42C2-AFA5-B58CD77FA1E5}</a:tableStyleId>
              </a:tblPr>
              <a:tblGrid>
                <a:gridCol w="1664573">
                  <a:extLst>
                    <a:ext uri="{9D8B030D-6E8A-4147-A177-3AD203B41FA5}">
                      <a16:colId xmlns:a16="http://schemas.microsoft.com/office/drawing/2014/main" val="2798271253"/>
                    </a:ext>
                  </a:extLst>
                </a:gridCol>
                <a:gridCol w="986249">
                  <a:extLst>
                    <a:ext uri="{9D8B030D-6E8A-4147-A177-3AD203B41FA5}">
                      <a16:colId xmlns:a16="http://schemas.microsoft.com/office/drawing/2014/main" val="3866673594"/>
                    </a:ext>
                  </a:extLst>
                </a:gridCol>
                <a:gridCol w="3069981">
                  <a:extLst>
                    <a:ext uri="{9D8B030D-6E8A-4147-A177-3AD203B41FA5}">
                      <a16:colId xmlns:a16="http://schemas.microsoft.com/office/drawing/2014/main" val="589822623"/>
                    </a:ext>
                  </a:extLst>
                </a:gridCol>
                <a:gridCol w="1543078">
                  <a:extLst>
                    <a:ext uri="{9D8B030D-6E8A-4147-A177-3AD203B41FA5}">
                      <a16:colId xmlns:a16="http://schemas.microsoft.com/office/drawing/2014/main" val="921716815"/>
                    </a:ext>
                  </a:extLst>
                </a:gridCol>
                <a:gridCol w="1298528">
                  <a:extLst>
                    <a:ext uri="{9D8B030D-6E8A-4147-A177-3AD203B41FA5}">
                      <a16:colId xmlns:a16="http://schemas.microsoft.com/office/drawing/2014/main" val="290846649"/>
                    </a:ext>
                  </a:extLst>
                </a:gridCol>
              </a:tblGrid>
              <a:tr h="445477">
                <a:tc>
                  <a:txBody>
                    <a:bodyPr/>
                    <a:lstStyle/>
                    <a:p>
                      <a:r>
                        <a:rPr lang="en-US" sz="1200"/>
                        <a:t>Teams Call</a:t>
                      </a:r>
                    </a:p>
                  </a:txBody>
                  <a:tcPr marL="70338" marR="70338" marT="35169" marB="35169"/>
                </a:tc>
                <a:tc>
                  <a:txBody>
                    <a:bodyPr/>
                    <a:lstStyle/>
                    <a:p>
                      <a:r>
                        <a:rPr lang="en-US" sz="1200"/>
                        <a:t>Time</a:t>
                      </a:r>
                    </a:p>
                  </a:txBody>
                  <a:tcPr marL="70338" marR="70338" marT="35169" marB="35169"/>
                </a:tc>
                <a:tc>
                  <a:txBody>
                    <a:bodyPr/>
                    <a:lstStyle/>
                    <a:p>
                      <a:r>
                        <a:rPr lang="en-US" sz="1200"/>
                        <a:t>Purpose</a:t>
                      </a:r>
                    </a:p>
                  </a:txBody>
                  <a:tcPr marL="70338" marR="70338" marT="35169" marB="35169"/>
                </a:tc>
                <a:tc>
                  <a:txBody>
                    <a:bodyPr/>
                    <a:lstStyle/>
                    <a:p>
                      <a:r>
                        <a:rPr lang="en-US" sz="1200"/>
                        <a:t>County Audience</a:t>
                      </a:r>
                    </a:p>
                  </a:txBody>
                  <a:tcPr marL="70338" marR="70338" marT="35169" marB="35169"/>
                </a:tc>
                <a:tc>
                  <a:txBody>
                    <a:bodyPr/>
                    <a:lstStyle/>
                    <a:p>
                      <a:r>
                        <a:rPr lang="en-US" sz="1200"/>
                        <a:t>Project Attendees</a:t>
                      </a:r>
                    </a:p>
                  </a:txBody>
                  <a:tcPr marL="70338" marR="70338" marT="35169" marB="35169"/>
                </a:tc>
                <a:extLst>
                  <a:ext uri="{0D108BD9-81ED-4DB2-BD59-A6C34878D82A}">
                    <a16:rowId xmlns:a16="http://schemas.microsoft.com/office/drawing/2014/main" val="2043207801"/>
                  </a:ext>
                </a:extLst>
              </a:tr>
              <a:tr h="1219200">
                <a:tc>
                  <a:txBody>
                    <a:bodyPr/>
                    <a:lstStyle/>
                    <a:p>
                      <a:r>
                        <a:rPr lang="en-US" sz="1100"/>
                        <a:t>Daily Office Hours</a:t>
                      </a:r>
                    </a:p>
                  </a:txBody>
                  <a:tcPr marL="70338" marR="70338" marT="35169" marB="35169"/>
                </a:tc>
                <a:tc>
                  <a:txBody>
                    <a:bodyPr/>
                    <a:lstStyle/>
                    <a:p>
                      <a:r>
                        <a:rPr lang="en-US" sz="1100"/>
                        <a:t>Mornings -  </a:t>
                      </a:r>
                      <a:r>
                        <a:rPr lang="en-US" sz="1100" b="1" u="sng"/>
                        <a:t>9/19 - 9/30</a:t>
                      </a:r>
                    </a:p>
                    <a:p>
                      <a:pPr lvl="0">
                        <a:buNone/>
                      </a:pPr>
                      <a:r>
                        <a:rPr lang="en-US" sz="1100"/>
                        <a:t>8:00am – 12:00pm</a:t>
                      </a:r>
                    </a:p>
                    <a:p>
                      <a:pPr lvl="0">
                        <a:buNone/>
                      </a:pPr>
                      <a:r>
                        <a:rPr lang="en-US" sz="1100" b="1" u="sng"/>
                        <a:t>10/3 - 10/27</a:t>
                      </a:r>
                    </a:p>
                    <a:p>
                      <a:pPr lvl="0">
                        <a:buNone/>
                      </a:pPr>
                      <a:r>
                        <a:rPr lang="en-US" sz="1100"/>
                        <a:t>9:00am – 10:30 am</a:t>
                      </a:r>
                    </a:p>
                  </a:txBody>
                  <a:tcPr marL="70338" marR="70338" marT="35169" marB="35169"/>
                </a:tc>
                <a:tc>
                  <a:txBody>
                    <a:bodyPr/>
                    <a:lstStyle/>
                    <a:p>
                      <a:r>
                        <a:rPr lang="en-US" sz="1100"/>
                        <a:t>If there are questions/issues with completing the County Prep Phase Activities, Counties can call the Project for additional support</a:t>
                      </a:r>
                    </a:p>
                  </a:txBody>
                  <a:tcPr marL="70338" marR="70338" marT="35169" marB="35169"/>
                </a:tc>
                <a:tc>
                  <a:txBody>
                    <a:bodyPr/>
                    <a:lstStyle/>
                    <a:p>
                      <a:r>
                        <a:rPr lang="en-US" sz="1100"/>
                        <a:t>Security Administrators, PPOCs, IPOCs, TPOCs</a:t>
                      </a:r>
                    </a:p>
                  </a:txBody>
                  <a:tcPr marL="70338" marR="70338" marT="35169" marB="35169"/>
                </a:tc>
                <a:tc>
                  <a:txBody>
                    <a:bodyPr/>
                    <a:lstStyle/>
                    <a:p>
                      <a:r>
                        <a:rPr lang="en-US" sz="1100"/>
                        <a:t>Project Leads  &amp; Subject Matter Experts, Implementation Managers</a:t>
                      </a:r>
                    </a:p>
                  </a:txBody>
                  <a:tcPr marL="70338" marR="70338" marT="35169" marB="35169"/>
                </a:tc>
                <a:extLst>
                  <a:ext uri="{0D108BD9-81ED-4DB2-BD59-A6C34878D82A}">
                    <a16:rowId xmlns:a16="http://schemas.microsoft.com/office/drawing/2014/main" val="4151853332"/>
                  </a:ext>
                </a:extLst>
              </a:tr>
              <a:tr h="1383323">
                <a:tc>
                  <a:txBody>
                    <a:bodyPr/>
                    <a:lstStyle/>
                    <a:p>
                      <a:r>
                        <a:rPr lang="en-US" sz="1100"/>
                        <a:t>Daily Debrief Call</a:t>
                      </a:r>
                    </a:p>
                  </a:txBody>
                  <a:tcPr marL="70338" marR="70338" marT="35169" marB="35169"/>
                </a:tc>
                <a:tc>
                  <a:txBody>
                    <a:bodyPr/>
                    <a:lstStyle/>
                    <a:p>
                      <a:r>
                        <a:rPr kumimoji="0" lang="en-US" sz="1100" b="0" i="0" u="none" strike="noStrike" kern="1200" cap="none" spc="0" normalizeH="0" baseline="0" noProof="0">
                          <a:ln>
                            <a:noFill/>
                          </a:ln>
                          <a:effectLst/>
                          <a:uLnTx/>
                          <a:uFillTx/>
                          <a:latin typeface="Century Gothic" panose="020F0302020204030204"/>
                          <a:ea typeface="+mn-ea"/>
                          <a:cs typeface="+mn-cs"/>
                        </a:rPr>
                        <a:t>Daily: 4:00 – 5:00 pm</a:t>
                      </a:r>
                      <a:r>
                        <a:rPr lang="en-US" sz="1100" b="0" i="0" u="none" strike="noStrike" kern="1200" cap="none" spc="0" normalizeH="0" baseline="0" noProof="0">
                          <a:ln>
                            <a:noFill/>
                          </a:ln>
                          <a:effectLst/>
                          <a:uLnTx/>
                          <a:uFillTx/>
                          <a:latin typeface="Century Gothic" panose="020F0302020204030204"/>
                          <a:ea typeface="+mn-ea"/>
                          <a:cs typeface="+mn-cs"/>
                        </a:rPr>
                        <a:t> </a:t>
                      </a:r>
                      <a:endParaRPr lang="en-US" sz="1100"/>
                    </a:p>
                  </a:txBody>
                  <a:tcPr marL="70338" marR="70338" marT="35169" marB="35169"/>
                </a:tc>
                <a:tc>
                  <a:txBody>
                    <a:bodyPr/>
                    <a:lstStyle/>
                    <a:p>
                      <a:r>
                        <a:rPr lang="en-US" sz="1100"/>
                        <a:t>The Project will provide updates on high-impact challenges (coming out of the office hours) and resolutions, when applicable. The Project will report out on progress made on a weekly basis (utilizing County Prep metrics and reporting). County stakeholders will share County experiences and escalate additional findings  </a:t>
                      </a:r>
                    </a:p>
                  </a:txBody>
                  <a:tcPr marL="70338" marR="70338" marT="35169" marB="35169"/>
                </a:tc>
                <a:tc>
                  <a:txBody>
                    <a:bodyPr/>
                    <a:lstStyle/>
                    <a:p>
                      <a:pPr marL="0" algn="l" defTabSz="457182" rtl="0" eaLnBrk="1" latinLnBrk="0" hangingPunct="1"/>
                      <a:r>
                        <a:rPr lang="en-US" sz="1100" kern="1200">
                          <a:solidFill>
                            <a:schemeClr val="tx1"/>
                          </a:solidFill>
                          <a:latin typeface="+mn-lt"/>
                          <a:ea typeface="+mn-ea"/>
                          <a:cs typeface="+mn-cs"/>
                        </a:rPr>
                        <a:t>County Stakeholders (IPOCs, TPOCs, PPOCs, others identified by the Counties)</a:t>
                      </a:r>
                    </a:p>
                  </a:txBody>
                  <a:tcPr marL="70338" marR="70338" marT="35169" marB="35169"/>
                </a:tc>
                <a:tc>
                  <a:txBody>
                    <a:bodyPr/>
                    <a:lstStyle/>
                    <a:p>
                      <a:r>
                        <a:rPr lang="en-US" sz="1100"/>
                        <a:t>Project Leadership, Project Leads, Implementation Managers, Regional Managers.</a:t>
                      </a:r>
                    </a:p>
                  </a:txBody>
                  <a:tcPr marL="70338" marR="70338" marT="35169" marB="35169"/>
                </a:tc>
                <a:extLst>
                  <a:ext uri="{0D108BD9-81ED-4DB2-BD59-A6C34878D82A}">
                    <a16:rowId xmlns:a16="http://schemas.microsoft.com/office/drawing/2014/main" val="901676874"/>
                  </a:ext>
                </a:extLst>
              </a:tr>
            </a:tbl>
          </a:graphicData>
        </a:graphic>
      </p:graphicFrame>
      <p:sp>
        <p:nvSpPr>
          <p:cNvPr id="3" name="Text Placeholder 2">
            <a:extLst>
              <a:ext uri="{FF2B5EF4-FFF2-40B4-BE49-F238E27FC236}">
                <a16:creationId xmlns:a16="http://schemas.microsoft.com/office/drawing/2014/main" id="{2396CB3F-CB2D-433B-90D6-0FD2DB6D7A0F}"/>
              </a:ext>
            </a:extLst>
          </p:cNvPr>
          <p:cNvSpPr>
            <a:spLocks noGrp="1"/>
          </p:cNvSpPr>
          <p:nvPr>
            <p:ph type="body" sz="quarter" idx="13"/>
          </p:nvPr>
        </p:nvSpPr>
        <p:spPr/>
        <p:txBody>
          <a:bodyPr/>
          <a:lstStyle/>
          <a:p>
            <a:r>
              <a:rPr lang="en-US" sz="2400"/>
              <a:t>Daily Office Hours and Daily Debriefs</a:t>
            </a:r>
          </a:p>
          <a:p>
            <a:endParaRPr lang="en-US" b="1"/>
          </a:p>
        </p:txBody>
      </p:sp>
    </p:spTree>
    <p:extLst>
      <p:ext uri="{BB962C8B-B14F-4D97-AF65-F5344CB8AC3E}">
        <p14:creationId xmlns:p14="http://schemas.microsoft.com/office/powerpoint/2010/main" val="3664224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972043-E5AF-5544-AA09-164EE279BD5F}"/>
              </a:ext>
            </a:extLst>
          </p:cNvPr>
          <p:cNvSpPr>
            <a:spLocks noGrp="1"/>
          </p:cNvSpPr>
          <p:nvPr>
            <p:ph type="title"/>
          </p:nvPr>
        </p:nvSpPr>
        <p:spPr/>
        <p:txBody>
          <a:bodyPr/>
          <a:lstStyle/>
          <a:p>
            <a:r>
              <a:rPr lang="en-US" sz="2800"/>
              <a:t>County Prep Support </a:t>
            </a:r>
          </a:p>
        </p:txBody>
      </p:sp>
      <p:sp>
        <p:nvSpPr>
          <p:cNvPr id="11" name="Text Placeholder 10">
            <a:extLst>
              <a:ext uri="{FF2B5EF4-FFF2-40B4-BE49-F238E27FC236}">
                <a16:creationId xmlns:a16="http://schemas.microsoft.com/office/drawing/2014/main" id="{BA4ADB4E-6290-4BC0-8B98-68399547103E}"/>
              </a:ext>
            </a:extLst>
          </p:cNvPr>
          <p:cNvSpPr>
            <a:spLocks noGrp="1"/>
          </p:cNvSpPr>
          <p:nvPr>
            <p:ph type="body" sz="quarter" idx="13"/>
          </p:nvPr>
        </p:nvSpPr>
        <p:spPr/>
        <p:txBody>
          <a:bodyPr>
            <a:normAutofit/>
          </a:bodyPr>
          <a:lstStyle/>
          <a:p>
            <a:r>
              <a:rPr lang="en-US" sz="2400"/>
              <a:t>Supporting the Wave 1 Counties</a:t>
            </a:r>
          </a:p>
        </p:txBody>
      </p:sp>
      <p:graphicFrame>
        <p:nvGraphicFramePr>
          <p:cNvPr id="6" name="Table 5">
            <a:extLst>
              <a:ext uri="{FF2B5EF4-FFF2-40B4-BE49-F238E27FC236}">
                <a16:creationId xmlns:a16="http://schemas.microsoft.com/office/drawing/2014/main" id="{6D1107A7-8D49-470B-A456-327435F71A4B}"/>
              </a:ext>
            </a:extLst>
          </p:cNvPr>
          <p:cNvGraphicFramePr>
            <a:graphicFrameLocks noGrp="1"/>
          </p:cNvGraphicFramePr>
          <p:nvPr>
            <p:extLst>
              <p:ext uri="{D42A27DB-BD31-4B8C-83A1-F6EECF244321}">
                <p14:modId xmlns:p14="http://schemas.microsoft.com/office/powerpoint/2010/main" val="2964601852"/>
              </p:ext>
            </p:extLst>
          </p:nvPr>
        </p:nvGraphicFramePr>
        <p:xfrm>
          <a:off x="688731" y="1890702"/>
          <a:ext cx="1978270" cy="1707216"/>
        </p:xfrm>
        <a:graphic>
          <a:graphicData uri="http://schemas.openxmlformats.org/drawingml/2006/table">
            <a:tbl>
              <a:tblPr/>
              <a:tblGrid>
                <a:gridCol w="282610">
                  <a:extLst>
                    <a:ext uri="{9D8B030D-6E8A-4147-A177-3AD203B41FA5}">
                      <a16:colId xmlns:a16="http://schemas.microsoft.com/office/drawing/2014/main" val="623270909"/>
                    </a:ext>
                  </a:extLst>
                </a:gridCol>
                <a:gridCol w="282610">
                  <a:extLst>
                    <a:ext uri="{9D8B030D-6E8A-4147-A177-3AD203B41FA5}">
                      <a16:colId xmlns:a16="http://schemas.microsoft.com/office/drawing/2014/main" val="2558956927"/>
                    </a:ext>
                  </a:extLst>
                </a:gridCol>
                <a:gridCol w="282610">
                  <a:extLst>
                    <a:ext uri="{9D8B030D-6E8A-4147-A177-3AD203B41FA5}">
                      <a16:colId xmlns:a16="http://schemas.microsoft.com/office/drawing/2014/main" val="2608676624"/>
                    </a:ext>
                  </a:extLst>
                </a:gridCol>
                <a:gridCol w="282610">
                  <a:extLst>
                    <a:ext uri="{9D8B030D-6E8A-4147-A177-3AD203B41FA5}">
                      <a16:colId xmlns:a16="http://schemas.microsoft.com/office/drawing/2014/main" val="196084988"/>
                    </a:ext>
                  </a:extLst>
                </a:gridCol>
                <a:gridCol w="282610">
                  <a:extLst>
                    <a:ext uri="{9D8B030D-6E8A-4147-A177-3AD203B41FA5}">
                      <a16:colId xmlns:a16="http://schemas.microsoft.com/office/drawing/2014/main" val="1767636648"/>
                    </a:ext>
                  </a:extLst>
                </a:gridCol>
                <a:gridCol w="282610">
                  <a:extLst>
                    <a:ext uri="{9D8B030D-6E8A-4147-A177-3AD203B41FA5}">
                      <a16:colId xmlns:a16="http://schemas.microsoft.com/office/drawing/2014/main" val="72522865"/>
                    </a:ext>
                  </a:extLst>
                </a:gridCol>
                <a:gridCol w="282610">
                  <a:extLst>
                    <a:ext uri="{9D8B030D-6E8A-4147-A177-3AD203B41FA5}">
                      <a16:colId xmlns:a16="http://schemas.microsoft.com/office/drawing/2014/main" val="1156169573"/>
                    </a:ext>
                  </a:extLst>
                </a:gridCol>
              </a:tblGrid>
              <a:tr h="213402">
                <a:tc gridSpan="7">
                  <a:txBody>
                    <a:bodyPr/>
                    <a:lstStyle/>
                    <a:p>
                      <a:pPr algn="ctr" fontAlgn="ctr"/>
                      <a:r>
                        <a:rPr lang="en-US" sz="800" b="1" i="0" u="none" strike="noStrike">
                          <a:solidFill>
                            <a:schemeClr val="bg1"/>
                          </a:solidFill>
                          <a:effectLst/>
                          <a:latin typeface="+mj-lt"/>
                        </a:rPr>
                        <a:t>August</a:t>
                      </a:r>
                    </a:p>
                  </a:txBody>
                  <a:tcPr marL="7327" marR="7327" marT="73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5778688"/>
                  </a:ext>
                </a:extLst>
              </a:tr>
              <a:tr h="213402">
                <a:tc>
                  <a:txBody>
                    <a:bodyPr/>
                    <a:lstStyle/>
                    <a:p>
                      <a:pPr algn="ctr" fontAlgn="b"/>
                      <a:r>
                        <a:rPr lang="en-US" sz="800" b="0" i="0" u="none" strike="noStrike" err="1">
                          <a:effectLst/>
                          <a:latin typeface="+mj-lt"/>
                        </a:rPr>
                        <a:t>Su</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Mo</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Tu</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We</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Th</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Fr</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Sa</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6558417"/>
                  </a:ext>
                </a:extLst>
              </a:tr>
              <a:tr h="213402">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a:effectLst/>
                          <a:latin typeface="+mj-lt"/>
                        </a:rPr>
                        <a:t>2</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a:effectLst/>
                          <a:latin typeface="+mj-lt"/>
                        </a:rPr>
                        <a:t>3</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a:effectLst/>
                          <a:latin typeface="+mj-lt"/>
                        </a:rPr>
                        <a:t>4</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a:effectLst/>
                          <a:latin typeface="+mj-lt"/>
                        </a:rPr>
                        <a:t>5</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US" sz="800" b="0" i="0" u="none" strike="noStrike">
                          <a:effectLst/>
                          <a:latin typeface="+mj-lt"/>
                        </a:rPr>
                        <a:t>6</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498282"/>
                  </a:ext>
                </a:extLst>
              </a:tr>
              <a:tr h="213402">
                <a:tc>
                  <a:txBody>
                    <a:bodyPr/>
                    <a:lstStyle/>
                    <a:p>
                      <a:pPr algn="r" fontAlgn="b"/>
                      <a:r>
                        <a:rPr lang="en-US" sz="800" b="0" i="0" u="none" strike="noStrike">
                          <a:effectLst/>
                          <a:latin typeface="+mj-lt"/>
                        </a:rPr>
                        <a:t>7</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8</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9</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10</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12</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13</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579715"/>
                  </a:ext>
                </a:extLst>
              </a:tr>
              <a:tr h="213402">
                <a:tc>
                  <a:txBody>
                    <a:bodyPr/>
                    <a:lstStyle/>
                    <a:p>
                      <a:pPr algn="r" fontAlgn="b"/>
                      <a:r>
                        <a:rPr lang="en-US" sz="800" b="0" i="0" u="none" strike="noStrike">
                          <a:effectLst/>
                          <a:latin typeface="+mj-lt"/>
                        </a:rPr>
                        <a:t>14</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15</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800" b="0" i="0" u="none" strike="noStrike">
                          <a:effectLst/>
                          <a:latin typeface="+mj-lt"/>
                        </a:rPr>
                        <a:t>16</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800" b="0" i="0" u="none" strike="noStrike">
                          <a:effectLst/>
                          <a:latin typeface="+mj-lt"/>
                        </a:rPr>
                        <a:t>17</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800" b="0" i="0" u="none" strike="noStrike">
                          <a:effectLst/>
                          <a:latin typeface="+mj-lt"/>
                        </a:rPr>
                        <a:t>18</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r" fontAlgn="b"/>
                      <a:r>
                        <a:rPr lang="en-US" sz="800" b="0" i="0" u="none" strike="noStrike">
                          <a:effectLst/>
                          <a:latin typeface="+mj-lt"/>
                        </a:rPr>
                        <a:t>19</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800" b="0" i="0" u="none" strike="noStrike">
                          <a:effectLst/>
                          <a:latin typeface="+mj-lt"/>
                        </a:rPr>
                        <a:t>20</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907988"/>
                  </a:ext>
                </a:extLst>
              </a:tr>
              <a:tr h="213402">
                <a:tc>
                  <a:txBody>
                    <a:bodyPr/>
                    <a:lstStyle/>
                    <a:p>
                      <a:pPr algn="r" fontAlgn="b"/>
                      <a:r>
                        <a:rPr lang="en-US" sz="800" b="0" i="0" u="none" strike="noStrike">
                          <a:effectLst/>
                          <a:latin typeface="+mj-lt"/>
                        </a:rPr>
                        <a:t>21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22</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23</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24</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25</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26</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27</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1167920"/>
                  </a:ext>
                </a:extLst>
              </a:tr>
              <a:tr h="213402">
                <a:tc>
                  <a:txBody>
                    <a:bodyPr/>
                    <a:lstStyle/>
                    <a:p>
                      <a:pPr algn="r" fontAlgn="b"/>
                      <a:r>
                        <a:rPr lang="en-US" sz="800" b="0" i="0" u="none" strike="noStrike">
                          <a:effectLst/>
                          <a:latin typeface="+mj-lt"/>
                        </a:rPr>
                        <a:t>28</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29</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30</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31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138987"/>
                  </a:ext>
                </a:extLst>
              </a:tr>
              <a:tr h="213402">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493204"/>
                  </a:ext>
                </a:extLst>
              </a:tr>
            </a:tbl>
          </a:graphicData>
        </a:graphic>
      </p:graphicFrame>
      <p:graphicFrame>
        <p:nvGraphicFramePr>
          <p:cNvPr id="7" name="Table 6">
            <a:extLst>
              <a:ext uri="{FF2B5EF4-FFF2-40B4-BE49-F238E27FC236}">
                <a16:creationId xmlns:a16="http://schemas.microsoft.com/office/drawing/2014/main" id="{B4CA3ACC-3AC4-4CA4-AAE8-546AB0CE5444}"/>
              </a:ext>
            </a:extLst>
          </p:cNvPr>
          <p:cNvGraphicFramePr>
            <a:graphicFrameLocks noGrp="1"/>
          </p:cNvGraphicFramePr>
          <p:nvPr>
            <p:extLst>
              <p:ext uri="{D42A27DB-BD31-4B8C-83A1-F6EECF244321}">
                <p14:modId xmlns:p14="http://schemas.microsoft.com/office/powerpoint/2010/main" val="3695802778"/>
              </p:ext>
            </p:extLst>
          </p:nvPr>
        </p:nvGraphicFramePr>
        <p:xfrm>
          <a:off x="3425336" y="1890702"/>
          <a:ext cx="1978270" cy="1707216"/>
        </p:xfrm>
        <a:graphic>
          <a:graphicData uri="http://schemas.openxmlformats.org/drawingml/2006/table">
            <a:tbl>
              <a:tblPr/>
              <a:tblGrid>
                <a:gridCol w="282610">
                  <a:extLst>
                    <a:ext uri="{9D8B030D-6E8A-4147-A177-3AD203B41FA5}">
                      <a16:colId xmlns:a16="http://schemas.microsoft.com/office/drawing/2014/main" val="1119608871"/>
                    </a:ext>
                  </a:extLst>
                </a:gridCol>
                <a:gridCol w="282610">
                  <a:extLst>
                    <a:ext uri="{9D8B030D-6E8A-4147-A177-3AD203B41FA5}">
                      <a16:colId xmlns:a16="http://schemas.microsoft.com/office/drawing/2014/main" val="1246831454"/>
                    </a:ext>
                  </a:extLst>
                </a:gridCol>
                <a:gridCol w="282610">
                  <a:extLst>
                    <a:ext uri="{9D8B030D-6E8A-4147-A177-3AD203B41FA5}">
                      <a16:colId xmlns:a16="http://schemas.microsoft.com/office/drawing/2014/main" val="2951661005"/>
                    </a:ext>
                  </a:extLst>
                </a:gridCol>
                <a:gridCol w="282610">
                  <a:extLst>
                    <a:ext uri="{9D8B030D-6E8A-4147-A177-3AD203B41FA5}">
                      <a16:colId xmlns:a16="http://schemas.microsoft.com/office/drawing/2014/main" val="1992006983"/>
                    </a:ext>
                  </a:extLst>
                </a:gridCol>
                <a:gridCol w="282610">
                  <a:extLst>
                    <a:ext uri="{9D8B030D-6E8A-4147-A177-3AD203B41FA5}">
                      <a16:colId xmlns:a16="http://schemas.microsoft.com/office/drawing/2014/main" val="1312166701"/>
                    </a:ext>
                  </a:extLst>
                </a:gridCol>
                <a:gridCol w="282610">
                  <a:extLst>
                    <a:ext uri="{9D8B030D-6E8A-4147-A177-3AD203B41FA5}">
                      <a16:colId xmlns:a16="http://schemas.microsoft.com/office/drawing/2014/main" val="2618894511"/>
                    </a:ext>
                  </a:extLst>
                </a:gridCol>
                <a:gridCol w="282610">
                  <a:extLst>
                    <a:ext uri="{9D8B030D-6E8A-4147-A177-3AD203B41FA5}">
                      <a16:colId xmlns:a16="http://schemas.microsoft.com/office/drawing/2014/main" val="3874246933"/>
                    </a:ext>
                  </a:extLst>
                </a:gridCol>
              </a:tblGrid>
              <a:tr h="213402">
                <a:tc gridSpan="7">
                  <a:txBody>
                    <a:bodyPr/>
                    <a:lstStyle/>
                    <a:p>
                      <a:pPr algn="ctr" fontAlgn="ctr"/>
                      <a:r>
                        <a:rPr lang="en-US" sz="800" b="1" i="0" u="none" strike="noStrike">
                          <a:solidFill>
                            <a:schemeClr val="bg1"/>
                          </a:solidFill>
                          <a:effectLst/>
                          <a:latin typeface="+mj-lt"/>
                        </a:rPr>
                        <a:t>September</a:t>
                      </a:r>
                    </a:p>
                  </a:txBody>
                  <a:tcPr marL="7327" marR="7327" marT="73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4771626"/>
                  </a:ext>
                </a:extLst>
              </a:tr>
              <a:tr h="213402">
                <a:tc>
                  <a:txBody>
                    <a:bodyPr/>
                    <a:lstStyle/>
                    <a:p>
                      <a:pPr algn="ctr" fontAlgn="b"/>
                      <a:r>
                        <a:rPr lang="en-US" sz="800" b="0" i="0" u="none" strike="noStrike" err="1">
                          <a:effectLst/>
                          <a:latin typeface="+mj-lt"/>
                        </a:rPr>
                        <a:t>Su</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Mo</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Tu</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We</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Th</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Fr</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Sa</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93304"/>
                  </a:ext>
                </a:extLst>
              </a:tr>
              <a:tr h="213402">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2</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3</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5021056"/>
                  </a:ext>
                </a:extLst>
              </a:tr>
              <a:tr h="213402">
                <a:tc>
                  <a:txBody>
                    <a:bodyPr/>
                    <a:lstStyle/>
                    <a:p>
                      <a:pPr algn="r" fontAlgn="b"/>
                      <a:r>
                        <a:rPr lang="en-US" sz="800" b="0" i="0" u="none" strike="noStrike">
                          <a:effectLst/>
                          <a:latin typeface="+mj-lt"/>
                        </a:rPr>
                        <a:t>4</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5</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6</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800" b="0" i="0" u="none" strike="noStrike">
                          <a:effectLst/>
                          <a:latin typeface="+mj-lt"/>
                        </a:rPr>
                        <a:t>7</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8</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9</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10</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173529"/>
                  </a:ext>
                </a:extLst>
              </a:tr>
              <a:tr h="213402">
                <a:tc>
                  <a:txBody>
                    <a:bodyPr/>
                    <a:lstStyle/>
                    <a:p>
                      <a:pPr algn="r" fontAlgn="b"/>
                      <a:r>
                        <a:rPr lang="en-US" sz="800" b="0" i="0" u="none" strike="noStrike">
                          <a:effectLst/>
                          <a:latin typeface="+mj-lt"/>
                        </a:rPr>
                        <a:t>11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12</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13</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14</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15</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16</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r" fontAlgn="b"/>
                      <a:r>
                        <a:rPr lang="en-US" sz="800" b="0" i="0" u="none" strike="noStrike">
                          <a:effectLst/>
                          <a:latin typeface="+mj-lt"/>
                        </a:rPr>
                        <a:t>17</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654778681"/>
                  </a:ext>
                </a:extLst>
              </a:tr>
              <a:tr h="213402">
                <a:tc>
                  <a:txBody>
                    <a:bodyPr/>
                    <a:lstStyle/>
                    <a:p>
                      <a:pPr algn="r" fontAlgn="b"/>
                      <a:r>
                        <a:rPr lang="en-US" sz="800" b="0" i="0" u="none" strike="noStrike">
                          <a:effectLst/>
                          <a:latin typeface="+mj-lt"/>
                        </a:rPr>
                        <a:t>18</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r" fontAlgn="b"/>
                      <a:r>
                        <a:rPr lang="en-US" sz="800" b="0" i="0" u="none" strike="noStrike">
                          <a:effectLst/>
                          <a:latin typeface="+mj-lt"/>
                        </a:rPr>
                        <a:t>19</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20</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22</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23</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24</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5236311"/>
                  </a:ext>
                </a:extLst>
              </a:tr>
              <a:tr h="213402">
                <a:tc>
                  <a:txBody>
                    <a:bodyPr/>
                    <a:lstStyle/>
                    <a:p>
                      <a:pPr algn="r" fontAlgn="b"/>
                      <a:r>
                        <a:rPr lang="en-US" sz="800" b="0" i="0" u="none" strike="noStrike">
                          <a:effectLst/>
                          <a:latin typeface="+mj-lt"/>
                        </a:rPr>
                        <a:t>25</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26</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27</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28</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29</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30</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068032"/>
                  </a:ext>
                </a:extLst>
              </a:tr>
              <a:tr h="213402">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6701263"/>
                  </a:ext>
                </a:extLst>
              </a:tr>
            </a:tbl>
          </a:graphicData>
        </a:graphic>
      </p:graphicFrame>
      <p:graphicFrame>
        <p:nvGraphicFramePr>
          <p:cNvPr id="8" name="Table 7">
            <a:extLst>
              <a:ext uri="{FF2B5EF4-FFF2-40B4-BE49-F238E27FC236}">
                <a16:creationId xmlns:a16="http://schemas.microsoft.com/office/drawing/2014/main" id="{39FEBA6E-E0B3-436E-953D-B0FC7D493E2C}"/>
              </a:ext>
            </a:extLst>
          </p:cNvPr>
          <p:cNvGraphicFramePr>
            <a:graphicFrameLocks noGrp="1"/>
          </p:cNvGraphicFramePr>
          <p:nvPr>
            <p:extLst>
              <p:ext uri="{D42A27DB-BD31-4B8C-83A1-F6EECF244321}">
                <p14:modId xmlns:p14="http://schemas.microsoft.com/office/powerpoint/2010/main" val="1048009978"/>
              </p:ext>
            </p:extLst>
          </p:nvPr>
        </p:nvGraphicFramePr>
        <p:xfrm>
          <a:off x="6161941" y="1890702"/>
          <a:ext cx="1978268" cy="1981161"/>
        </p:xfrm>
        <a:graphic>
          <a:graphicData uri="http://schemas.openxmlformats.org/drawingml/2006/table">
            <a:tbl>
              <a:tblPr/>
              <a:tblGrid>
                <a:gridCol w="282610">
                  <a:extLst>
                    <a:ext uri="{9D8B030D-6E8A-4147-A177-3AD203B41FA5}">
                      <a16:colId xmlns:a16="http://schemas.microsoft.com/office/drawing/2014/main" val="3797922065"/>
                    </a:ext>
                  </a:extLst>
                </a:gridCol>
                <a:gridCol w="282610">
                  <a:extLst>
                    <a:ext uri="{9D8B030D-6E8A-4147-A177-3AD203B41FA5}">
                      <a16:colId xmlns:a16="http://schemas.microsoft.com/office/drawing/2014/main" val="2828042232"/>
                    </a:ext>
                  </a:extLst>
                </a:gridCol>
                <a:gridCol w="282610">
                  <a:extLst>
                    <a:ext uri="{9D8B030D-6E8A-4147-A177-3AD203B41FA5}">
                      <a16:colId xmlns:a16="http://schemas.microsoft.com/office/drawing/2014/main" val="3119444140"/>
                    </a:ext>
                  </a:extLst>
                </a:gridCol>
                <a:gridCol w="282610">
                  <a:extLst>
                    <a:ext uri="{9D8B030D-6E8A-4147-A177-3AD203B41FA5}">
                      <a16:colId xmlns:a16="http://schemas.microsoft.com/office/drawing/2014/main" val="3370509799"/>
                    </a:ext>
                  </a:extLst>
                </a:gridCol>
                <a:gridCol w="307329">
                  <a:extLst>
                    <a:ext uri="{9D8B030D-6E8A-4147-A177-3AD203B41FA5}">
                      <a16:colId xmlns:a16="http://schemas.microsoft.com/office/drawing/2014/main" val="2509465514"/>
                    </a:ext>
                  </a:extLst>
                </a:gridCol>
                <a:gridCol w="257889">
                  <a:extLst>
                    <a:ext uri="{9D8B030D-6E8A-4147-A177-3AD203B41FA5}">
                      <a16:colId xmlns:a16="http://schemas.microsoft.com/office/drawing/2014/main" val="2319991686"/>
                    </a:ext>
                  </a:extLst>
                </a:gridCol>
                <a:gridCol w="282610">
                  <a:extLst>
                    <a:ext uri="{9D8B030D-6E8A-4147-A177-3AD203B41FA5}">
                      <a16:colId xmlns:a16="http://schemas.microsoft.com/office/drawing/2014/main" val="2794557382"/>
                    </a:ext>
                  </a:extLst>
                </a:gridCol>
              </a:tblGrid>
              <a:tr h="209229">
                <a:tc gridSpan="7">
                  <a:txBody>
                    <a:bodyPr/>
                    <a:lstStyle/>
                    <a:p>
                      <a:pPr algn="ctr" fontAlgn="ctr"/>
                      <a:r>
                        <a:rPr lang="en-US" sz="800" b="1" i="0" u="none" strike="noStrike">
                          <a:solidFill>
                            <a:schemeClr val="bg1"/>
                          </a:solidFill>
                          <a:effectLst/>
                          <a:latin typeface="+mj-lt"/>
                        </a:rPr>
                        <a:t>October</a:t>
                      </a:r>
                    </a:p>
                  </a:txBody>
                  <a:tcPr marL="7327" marR="7327" marT="73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2182800"/>
                  </a:ext>
                </a:extLst>
              </a:tr>
              <a:tr h="307329">
                <a:tc>
                  <a:txBody>
                    <a:bodyPr/>
                    <a:lstStyle/>
                    <a:p>
                      <a:pPr algn="ctr" fontAlgn="b"/>
                      <a:r>
                        <a:rPr lang="en-US" sz="800" b="0" i="0" u="none" strike="noStrike">
                          <a:effectLst/>
                          <a:latin typeface="+mj-lt"/>
                        </a:rPr>
                        <a:t>Su</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Mo</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Tu</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We</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Th</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Fr</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800" b="0" i="0" u="none" strike="noStrike">
                          <a:effectLst/>
                          <a:latin typeface="+mj-lt"/>
                        </a:rPr>
                        <a:t>Sa</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8033719"/>
                  </a:ext>
                </a:extLst>
              </a:tr>
              <a:tr h="209229">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3579053"/>
                  </a:ext>
                </a:extLst>
              </a:tr>
              <a:tr h="209229">
                <a:tc>
                  <a:txBody>
                    <a:bodyPr/>
                    <a:lstStyle/>
                    <a:p>
                      <a:pPr algn="r" fontAlgn="b"/>
                      <a:r>
                        <a:rPr lang="en-US" sz="800" b="0" i="0" u="none" strike="noStrike">
                          <a:effectLst/>
                          <a:latin typeface="+mj-lt"/>
                        </a:rPr>
                        <a:t>2</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3</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4</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5</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6</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7</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8</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054338"/>
                  </a:ext>
                </a:extLst>
              </a:tr>
              <a:tr h="209229">
                <a:tc>
                  <a:txBody>
                    <a:bodyPr/>
                    <a:lstStyle/>
                    <a:p>
                      <a:pPr algn="r" fontAlgn="b"/>
                      <a:r>
                        <a:rPr lang="en-US" sz="800" b="0" i="0" u="none" strike="noStrike">
                          <a:effectLst/>
                          <a:latin typeface="+mj-lt"/>
                        </a:rPr>
                        <a:t>9</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10</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11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12</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13</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14</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15</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448937"/>
                  </a:ext>
                </a:extLst>
              </a:tr>
              <a:tr h="209229">
                <a:tc>
                  <a:txBody>
                    <a:bodyPr/>
                    <a:lstStyle/>
                    <a:p>
                      <a:pPr algn="r" fontAlgn="b"/>
                      <a:r>
                        <a:rPr lang="en-US" sz="800" b="0" i="0" u="none" strike="noStrike">
                          <a:effectLst/>
                          <a:latin typeface="+mj-lt"/>
                        </a:rPr>
                        <a:t>16</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17</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18</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19</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20</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22</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754914"/>
                  </a:ext>
                </a:extLst>
              </a:tr>
              <a:tr h="209229">
                <a:tc>
                  <a:txBody>
                    <a:bodyPr/>
                    <a:lstStyle/>
                    <a:p>
                      <a:pPr algn="r" fontAlgn="b"/>
                      <a:r>
                        <a:rPr lang="en-US" sz="800" b="0" i="0" u="none" strike="noStrike">
                          <a:effectLst/>
                          <a:latin typeface="+mj-lt"/>
                        </a:rPr>
                        <a:t>23</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mj-lt"/>
                        </a:rPr>
                        <a:t>24</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25</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26</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27</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r>
                        <a:rPr lang="en-US" sz="800" b="0" i="0" u="none" strike="noStrike">
                          <a:effectLst/>
                          <a:latin typeface="+mj-lt"/>
                        </a:rPr>
                        <a:t>28</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b"/>
                      <a:r>
                        <a:rPr lang="en-US" sz="800" b="0" i="0" u="none" strike="noStrike">
                          <a:effectLst/>
                          <a:latin typeface="+mj-lt"/>
                        </a:rPr>
                        <a:t>29</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47589323"/>
                  </a:ext>
                </a:extLst>
              </a:tr>
              <a:tr h="209229">
                <a:tc>
                  <a:txBody>
                    <a:bodyPr/>
                    <a:lstStyle/>
                    <a:p>
                      <a:pPr algn="r" fontAlgn="b"/>
                      <a:r>
                        <a:rPr lang="en-US" sz="800" b="0" i="0" u="none" strike="noStrike">
                          <a:effectLst/>
                          <a:latin typeface="+mj-lt"/>
                        </a:rPr>
                        <a:t>30</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fontAlgn="b"/>
                      <a:r>
                        <a:rPr lang="en-US" sz="800" b="0" i="0" u="none" strike="noStrike">
                          <a:effectLst/>
                          <a:latin typeface="+mj-lt"/>
                        </a:rPr>
                        <a:t>31</a:t>
                      </a: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800" b="0" i="0" u="none" strike="noStrike">
                        <a:effectLst/>
                        <a:latin typeface="+mj-lt"/>
                      </a:endParaRPr>
                    </a:p>
                  </a:txBody>
                  <a:tcPr marL="7327" marR="7327" marT="73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1379365"/>
                  </a:ext>
                </a:extLst>
              </a:tr>
              <a:tr h="209229">
                <a:tc>
                  <a:txBody>
                    <a:bodyPr/>
                    <a:lstStyle/>
                    <a:p>
                      <a:pPr algn="l" fontAlgn="b"/>
                      <a:endParaRPr lang="en-US" sz="800" b="0" i="0" u="none" strike="noStrike">
                        <a:effectLst/>
                        <a:latin typeface="+mj-lt"/>
                      </a:endParaRPr>
                    </a:p>
                  </a:txBody>
                  <a:tcPr marL="7327" marR="7327" marT="73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effectLst/>
                        <a:latin typeface="+mj-lt"/>
                      </a:endParaRPr>
                    </a:p>
                  </a:txBody>
                  <a:tcPr marL="7327" marR="7327" marT="73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effectLst/>
                        <a:latin typeface="+mj-lt"/>
                      </a:endParaRPr>
                    </a:p>
                  </a:txBody>
                  <a:tcPr marL="7327" marR="7327" marT="73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effectLst/>
                        <a:latin typeface="+mj-lt"/>
                      </a:endParaRPr>
                    </a:p>
                  </a:txBody>
                  <a:tcPr marL="7327" marR="7327" marT="73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effectLst/>
                        <a:latin typeface="+mj-lt"/>
                      </a:endParaRPr>
                    </a:p>
                  </a:txBody>
                  <a:tcPr marL="7327" marR="7327" marT="73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effectLst/>
                        <a:latin typeface="+mj-lt"/>
                      </a:endParaRPr>
                    </a:p>
                  </a:txBody>
                  <a:tcPr marL="7327" marR="7327" marT="73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effectLst/>
                        <a:latin typeface="+mj-lt"/>
                      </a:endParaRPr>
                    </a:p>
                  </a:txBody>
                  <a:tcPr marL="7327" marR="7327" marT="7327"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97925303"/>
                  </a:ext>
                </a:extLst>
              </a:tr>
            </a:tbl>
          </a:graphicData>
        </a:graphic>
      </p:graphicFrame>
      <p:sp>
        <p:nvSpPr>
          <p:cNvPr id="12" name="Rectangle 11">
            <a:extLst>
              <a:ext uri="{FF2B5EF4-FFF2-40B4-BE49-F238E27FC236}">
                <a16:creationId xmlns:a16="http://schemas.microsoft.com/office/drawing/2014/main" id="{5717B2E1-75F0-40A7-B98B-C3BC99DB2733}"/>
              </a:ext>
            </a:extLst>
          </p:cNvPr>
          <p:cNvSpPr/>
          <p:nvPr/>
        </p:nvSpPr>
        <p:spPr>
          <a:xfrm>
            <a:off x="758191" y="3790597"/>
            <a:ext cx="329712" cy="175445"/>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85">
              <a:latin typeface="+mj-lt"/>
            </a:endParaRPr>
          </a:p>
        </p:txBody>
      </p:sp>
      <p:sp>
        <p:nvSpPr>
          <p:cNvPr id="13" name="TextBox 12">
            <a:extLst>
              <a:ext uri="{FF2B5EF4-FFF2-40B4-BE49-F238E27FC236}">
                <a16:creationId xmlns:a16="http://schemas.microsoft.com/office/drawing/2014/main" id="{DFAE58F6-816B-4130-9CA6-21EDBC038BBD}"/>
              </a:ext>
            </a:extLst>
          </p:cNvPr>
          <p:cNvSpPr txBox="1"/>
          <p:nvPr/>
        </p:nvSpPr>
        <p:spPr>
          <a:xfrm>
            <a:off x="1166055" y="3755228"/>
            <a:ext cx="1636017" cy="376385"/>
          </a:xfrm>
          <a:prstGeom prst="rect">
            <a:avLst/>
          </a:prstGeom>
          <a:noFill/>
        </p:spPr>
        <p:txBody>
          <a:bodyPr wrap="square" rtlCol="0">
            <a:spAutoFit/>
          </a:bodyPr>
          <a:lstStyle/>
          <a:p>
            <a:r>
              <a:rPr lang="en-US" sz="923">
                <a:latin typeface="+mj-lt"/>
              </a:rPr>
              <a:t>County Prep Phase Packet Distribution</a:t>
            </a:r>
          </a:p>
        </p:txBody>
      </p:sp>
      <p:sp>
        <p:nvSpPr>
          <p:cNvPr id="14" name="Rectangle 13">
            <a:extLst>
              <a:ext uri="{FF2B5EF4-FFF2-40B4-BE49-F238E27FC236}">
                <a16:creationId xmlns:a16="http://schemas.microsoft.com/office/drawing/2014/main" id="{6DB9B102-74B0-44B6-8003-37442F12EA77}"/>
              </a:ext>
            </a:extLst>
          </p:cNvPr>
          <p:cNvSpPr/>
          <p:nvPr/>
        </p:nvSpPr>
        <p:spPr>
          <a:xfrm>
            <a:off x="758191" y="4151594"/>
            <a:ext cx="329712" cy="175445"/>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85">
              <a:latin typeface="+mj-lt"/>
            </a:endParaRPr>
          </a:p>
        </p:txBody>
      </p:sp>
      <p:sp>
        <p:nvSpPr>
          <p:cNvPr id="15" name="TextBox 14">
            <a:extLst>
              <a:ext uri="{FF2B5EF4-FFF2-40B4-BE49-F238E27FC236}">
                <a16:creationId xmlns:a16="http://schemas.microsoft.com/office/drawing/2014/main" id="{43560A10-CCE8-45DC-BD28-2524FAD7A4D1}"/>
              </a:ext>
            </a:extLst>
          </p:cNvPr>
          <p:cNvSpPr txBox="1"/>
          <p:nvPr/>
        </p:nvSpPr>
        <p:spPr>
          <a:xfrm>
            <a:off x="1166055" y="4151594"/>
            <a:ext cx="1249725" cy="209524"/>
          </a:xfrm>
          <a:prstGeom prst="rect">
            <a:avLst/>
          </a:prstGeom>
          <a:noFill/>
        </p:spPr>
        <p:txBody>
          <a:bodyPr wrap="none" lIns="70338" tIns="35169" rIns="70338" bIns="35169" rtlCol="0" anchor="t">
            <a:spAutoFit/>
          </a:bodyPr>
          <a:lstStyle/>
          <a:p>
            <a:r>
              <a:rPr lang="en-US" sz="900">
                <a:latin typeface="+mj-lt"/>
              </a:rPr>
              <a:t>County Prep Kickoff</a:t>
            </a:r>
          </a:p>
        </p:txBody>
      </p:sp>
      <p:sp>
        <p:nvSpPr>
          <p:cNvPr id="16" name="Rectangle 15">
            <a:extLst>
              <a:ext uri="{FF2B5EF4-FFF2-40B4-BE49-F238E27FC236}">
                <a16:creationId xmlns:a16="http://schemas.microsoft.com/office/drawing/2014/main" id="{A387FFB4-72B1-4137-9B75-36AA34D626A8}"/>
              </a:ext>
            </a:extLst>
          </p:cNvPr>
          <p:cNvSpPr/>
          <p:nvPr/>
        </p:nvSpPr>
        <p:spPr>
          <a:xfrm>
            <a:off x="3397502" y="4193438"/>
            <a:ext cx="329712" cy="175445"/>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85">
              <a:latin typeface="+mj-lt"/>
            </a:endParaRPr>
          </a:p>
        </p:txBody>
      </p:sp>
      <p:sp>
        <p:nvSpPr>
          <p:cNvPr id="17" name="TextBox 16">
            <a:extLst>
              <a:ext uri="{FF2B5EF4-FFF2-40B4-BE49-F238E27FC236}">
                <a16:creationId xmlns:a16="http://schemas.microsoft.com/office/drawing/2014/main" id="{AED750AC-4757-4AD6-8CEB-E44198C8EA62}"/>
              </a:ext>
            </a:extLst>
          </p:cNvPr>
          <p:cNvSpPr txBox="1"/>
          <p:nvPr/>
        </p:nvSpPr>
        <p:spPr>
          <a:xfrm>
            <a:off x="3805366" y="4149476"/>
            <a:ext cx="2452607" cy="905549"/>
          </a:xfrm>
          <a:prstGeom prst="rect">
            <a:avLst/>
          </a:prstGeom>
          <a:noFill/>
        </p:spPr>
        <p:txBody>
          <a:bodyPr wrap="square" lIns="70338" tIns="35169" rIns="70338" bIns="35169" rtlCol="0" anchor="t">
            <a:spAutoFit/>
          </a:bodyPr>
          <a:lstStyle/>
          <a:p>
            <a:r>
              <a:rPr lang="en-US" sz="900">
                <a:latin typeface="+mj-lt"/>
              </a:rPr>
              <a:t>County Prep Support: </a:t>
            </a:r>
          </a:p>
          <a:p>
            <a:pPr marL="131445" indent="-131445">
              <a:buFont typeface="Arial" panose="020B0604020202020204" pitchFamily="34" charset="0"/>
              <a:buChar char="•"/>
            </a:pPr>
            <a:r>
              <a:rPr lang="en-US" sz="900">
                <a:latin typeface="+mj-lt"/>
              </a:rPr>
              <a:t>Daily Office Hours</a:t>
            </a:r>
            <a:endParaRPr lang="en-US">
              <a:latin typeface="+mj-lt"/>
            </a:endParaRPr>
          </a:p>
          <a:p>
            <a:r>
              <a:rPr lang="en-US" sz="900">
                <a:latin typeface="+mj-lt"/>
              </a:rPr>
              <a:t>   </a:t>
            </a:r>
            <a:r>
              <a:rPr lang="en-US" sz="900" b="1">
                <a:latin typeface="+mj-lt"/>
              </a:rPr>
              <a:t>  9/19/22 - 9/30/22</a:t>
            </a:r>
            <a:r>
              <a:rPr lang="en-US" sz="900">
                <a:latin typeface="+mj-lt"/>
              </a:rPr>
              <a:t> 8:00 am – 12:00 pm</a:t>
            </a:r>
            <a:endParaRPr lang="en-US">
              <a:latin typeface="+mj-lt"/>
            </a:endParaRPr>
          </a:p>
          <a:p>
            <a:r>
              <a:rPr lang="en-US" sz="900">
                <a:latin typeface="+mj-lt"/>
              </a:rPr>
              <a:t>    </a:t>
            </a:r>
            <a:r>
              <a:rPr lang="en-US" sz="900" b="1">
                <a:latin typeface="+mj-lt"/>
              </a:rPr>
              <a:t>10/3/22 - 10/27/22 </a:t>
            </a:r>
            <a:r>
              <a:rPr lang="en-US" sz="900">
                <a:latin typeface="+mj-lt"/>
              </a:rPr>
              <a:t>9:00am – 10:30am</a:t>
            </a:r>
            <a:endParaRPr lang="en-US">
              <a:latin typeface="+mj-lt"/>
            </a:endParaRPr>
          </a:p>
          <a:p>
            <a:pPr marL="131445" indent="-131445">
              <a:buFont typeface="Arial" panose="020B0604020202020204" pitchFamily="34" charset="0"/>
              <a:buChar char="•"/>
            </a:pPr>
            <a:r>
              <a:rPr lang="en-US" sz="900">
                <a:latin typeface="+mj-lt"/>
              </a:rPr>
              <a:t>Daily Debrief 4:00 – 5:00 pm</a:t>
            </a:r>
            <a:endParaRPr lang="en-US" sz="900"/>
          </a:p>
          <a:p>
            <a:endParaRPr lang="en-US" sz="923">
              <a:latin typeface="+mj-lt"/>
            </a:endParaRPr>
          </a:p>
        </p:txBody>
      </p:sp>
      <p:sp>
        <p:nvSpPr>
          <p:cNvPr id="18" name="Star: 5 Points 17">
            <a:extLst>
              <a:ext uri="{FF2B5EF4-FFF2-40B4-BE49-F238E27FC236}">
                <a16:creationId xmlns:a16="http://schemas.microsoft.com/office/drawing/2014/main" id="{3C8020FE-09A9-4E8D-8407-A975074EFC23}"/>
              </a:ext>
            </a:extLst>
          </p:cNvPr>
          <p:cNvSpPr/>
          <p:nvPr/>
        </p:nvSpPr>
        <p:spPr>
          <a:xfrm>
            <a:off x="6429664" y="3425450"/>
            <a:ext cx="197828" cy="17090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85"/>
          </a:p>
        </p:txBody>
      </p:sp>
      <p:sp>
        <p:nvSpPr>
          <p:cNvPr id="19" name="Star: 5 Points 18">
            <a:extLst>
              <a:ext uri="{FF2B5EF4-FFF2-40B4-BE49-F238E27FC236}">
                <a16:creationId xmlns:a16="http://schemas.microsoft.com/office/drawing/2014/main" id="{EFF9313B-FAE5-426E-9A80-A2575A1ED99E}"/>
              </a:ext>
            </a:extLst>
          </p:cNvPr>
          <p:cNvSpPr/>
          <p:nvPr/>
        </p:nvSpPr>
        <p:spPr>
          <a:xfrm>
            <a:off x="6231836" y="4184395"/>
            <a:ext cx="197828" cy="17090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85"/>
          </a:p>
        </p:txBody>
      </p:sp>
      <p:sp>
        <p:nvSpPr>
          <p:cNvPr id="20" name="TextBox 19">
            <a:extLst>
              <a:ext uri="{FF2B5EF4-FFF2-40B4-BE49-F238E27FC236}">
                <a16:creationId xmlns:a16="http://schemas.microsoft.com/office/drawing/2014/main" id="{43CABFCD-EE89-44F3-8B6A-47E9E0201B59}"/>
              </a:ext>
            </a:extLst>
          </p:cNvPr>
          <p:cNvSpPr txBox="1"/>
          <p:nvPr/>
        </p:nvSpPr>
        <p:spPr>
          <a:xfrm>
            <a:off x="6429664" y="4149476"/>
            <a:ext cx="1797615" cy="355077"/>
          </a:xfrm>
          <a:prstGeom prst="rect">
            <a:avLst/>
          </a:prstGeom>
          <a:noFill/>
        </p:spPr>
        <p:txBody>
          <a:bodyPr wrap="square" lIns="70338" tIns="35169" rIns="70338" bIns="35169" rtlCol="0" anchor="t">
            <a:spAutoFit/>
          </a:bodyPr>
          <a:lstStyle/>
          <a:p>
            <a:r>
              <a:rPr lang="en-US" sz="923">
                <a:latin typeface="+mj-lt"/>
              </a:rPr>
              <a:t>CalSAWS Go-Live Wave 1 </a:t>
            </a:r>
          </a:p>
          <a:p>
            <a:endParaRPr lang="en-US" sz="923">
              <a:latin typeface="+mj-lt"/>
            </a:endParaRPr>
          </a:p>
        </p:txBody>
      </p:sp>
      <p:sp>
        <p:nvSpPr>
          <p:cNvPr id="21" name="Rectangle 20">
            <a:extLst>
              <a:ext uri="{FF2B5EF4-FFF2-40B4-BE49-F238E27FC236}">
                <a16:creationId xmlns:a16="http://schemas.microsoft.com/office/drawing/2014/main" id="{CA31A368-5802-4449-BBD0-A38A9F089466}"/>
              </a:ext>
            </a:extLst>
          </p:cNvPr>
          <p:cNvSpPr/>
          <p:nvPr/>
        </p:nvSpPr>
        <p:spPr>
          <a:xfrm>
            <a:off x="3397502" y="3777074"/>
            <a:ext cx="329712" cy="175445"/>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85">
              <a:latin typeface="+mj-lt"/>
            </a:endParaRPr>
          </a:p>
        </p:txBody>
      </p:sp>
      <p:sp>
        <p:nvSpPr>
          <p:cNvPr id="22" name="TextBox 21">
            <a:extLst>
              <a:ext uri="{FF2B5EF4-FFF2-40B4-BE49-F238E27FC236}">
                <a16:creationId xmlns:a16="http://schemas.microsoft.com/office/drawing/2014/main" id="{A3989BDD-3F50-45B2-9310-D821E9CD2C20}"/>
              </a:ext>
            </a:extLst>
          </p:cNvPr>
          <p:cNvSpPr txBox="1"/>
          <p:nvPr/>
        </p:nvSpPr>
        <p:spPr>
          <a:xfrm>
            <a:off x="3805366" y="3752965"/>
            <a:ext cx="1978270" cy="234360"/>
          </a:xfrm>
          <a:prstGeom prst="rect">
            <a:avLst/>
          </a:prstGeom>
          <a:noFill/>
        </p:spPr>
        <p:txBody>
          <a:bodyPr wrap="square" rtlCol="0">
            <a:spAutoFit/>
          </a:bodyPr>
          <a:lstStyle/>
          <a:p>
            <a:r>
              <a:rPr lang="en-US" sz="923">
                <a:latin typeface="+mj-lt"/>
              </a:rPr>
              <a:t>County Prep Phase Cutover 1A </a:t>
            </a:r>
          </a:p>
        </p:txBody>
      </p:sp>
      <p:sp>
        <p:nvSpPr>
          <p:cNvPr id="23" name="Rectangle 22">
            <a:extLst>
              <a:ext uri="{FF2B5EF4-FFF2-40B4-BE49-F238E27FC236}">
                <a16:creationId xmlns:a16="http://schemas.microsoft.com/office/drawing/2014/main" id="{242CDA16-88FD-4386-AD31-27B0054188FA}"/>
              </a:ext>
            </a:extLst>
          </p:cNvPr>
          <p:cNvSpPr/>
          <p:nvPr/>
        </p:nvSpPr>
        <p:spPr>
          <a:xfrm>
            <a:off x="6180330" y="3814705"/>
            <a:ext cx="329712" cy="175445"/>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85">
              <a:latin typeface="+mj-lt"/>
            </a:endParaRPr>
          </a:p>
        </p:txBody>
      </p:sp>
      <p:sp>
        <p:nvSpPr>
          <p:cNvPr id="24" name="TextBox 23">
            <a:extLst>
              <a:ext uri="{FF2B5EF4-FFF2-40B4-BE49-F238E27FC236}">
                <a16:creationId xmlns:a16="http://schemas.microsoft.com/office/drawing/2014/main" id="{5C4D4CD9-F1A3-4895-BB89-072F67F10607}"/>
              </a:ext>
            </a:extLst>
          </p:cNvPr>
          <p:cNvSpPr txBox="1"/>
          <p:nvPr/>
        </p:nvSpPr>
        <p:spPr>
          <a:xfrm>
            <a:off x="6588194" y="3790596"/>
            <a:ext cx="1797615" cy="213051"/>
          </a:xfrm>
          <a:prstGeom prst="rect">
            <a:avLst/>
          </a:prstGeom>
          <a:noFill/>
        </p:spPr>
        <p:txBody>
          <a:bodyPr wrap="square" lIns="70338" tIns="35169" rIns="70338" bIns="35169" rtlCol="0" anchor="t">
            <a:spAutoFit/>
          </a:bodyPr>
          <a:lstStyle/>
          <a:p>
            <a:r>
              <a:rPr lang="en-US" sz="923">
                <a:latin typeface="+mj-lt"/>
              </a:rPr>
              <a:t>Go-Live Event</a:t>
            </a:r>
          </a:p>
        </p:txBody>
      </p:sp>
      <p:sp>
        <p:nvSpPr>
          <p:cNvPr id="4" name="Rectangle 3">
            <a:extLst>
              <a:ext uri="{FF2B5EF4-FFF2-40B4-BE49-F238E27FC236}">
                <a16:creationId xmlns:a16="http://schemas.microsoft.com/office/drawing/2014/main" id="{A866E9FE-1BD4-01A2-5488-109056FCE6AD}"/>
              </a:ext>
            </a:extLst>
          </p:cNvPr>
          <p:cNvSpPr/>
          <p:nvPr/>
        </p:nvSpPr>
        <p:spPr>
          <a:xfrm>
            <a:off x="766784" y="4503947"/>
            <a:ext cx="329712" cy="175445"/>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85">
              <a:latin typeface="+mj-lt"/>
            </a:endParaRPr>
          </a:p>
        </p:txBody>
      </p:sp>
      <p:sp>
        <p:nvSpPr>
          <p:cNvPr id="9" name="TextBox 8">
            <a:extLst>
              <a:ext uri="{FF2B5EF4-FFF2-40B4-BE49-F238E27FC236}">
                <a16:creationId xmlns:a16="http://schemas.microsoft.com/office/drawing/2014/main" id="{116E6F25-2B23-BE68-2308-2C77DA1B7295}"/>
              </a:ext>
            </a:extLst>
          </p:cNvPr>
          <p:cNvSpPr txBox="1"/>
          <p:nvPr/>
        </p:nvSpPr>
        <p:spPr>
          <a:xfrm>
            <a:off x="1166055" y="4503947"/>
            <a:ext cx="1667699" cy="348024"/>
          </a:xfrm>
          <a:prstGeom prst="rect">
            <a:avLst/>
          </a:prstGeom>
          <a:noFill/>
        </p:spPr>
        <p:txBody>
          <a:bodyPr wrap="square" lIns="70338" tIns="35169" rIns="70338" bIns="35169" rtlCol="0" anchor="t">
            <a:spAutoFit/>
          </a:bodyPr>
          <a:lstStyle/>
          <a:p>
            <a:r>
              <a:rPr lang="en-US" sz="900">
                <a:latin typeface="+mj-lt"/>
              </a:rPr>
              <a:t>County Prep Application Security Kickoff</a:t>
            </a:r>
          </a:p>
        </p:txBody>
      </p:sp>
    </p:spTree>
    <p:extLst>
      <p:ext uri="{BB962C8B-B14F-4D97-AF65-F5344CB8AC3E}">
        <p14:creationId xmlns:p14="http://schemas.microsoft.com/office/powerpoint/2010/main" val="3695223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1F5D08E-1766-40C1-B18D-B41F6B1417DE}"/>
              </a:ext>
            </a:extLst>
          </p:cNvPr>
          <p:cNvSpPr txBox="1"/>
          <p:nvPr/>
        </p:nvSpPr>
        <p:spPr>
          <a:xfrm>
            <a:off x="2787396" y="2386804"/>
            <a:ext cx="1188929" cy="707886"/>
          </a:xfrm>
          <a:prstGeom prst="rect">
            <a:avLst/>
          </a:prstGeom>
          <a:noFill/>
        </p:spPr>
        <p:txBody>
          <a:bodyPr wrap="square" rtlCol="0">
            <a:spAutoFit/>
          </a:bodyPr>
          <a:lstStyle/>
          <a:p>
            <a:pPr algn="ctr" defTabSz="685773">
              <a:defRPr/>
            </a:pPr>
            <a:r>
              <a:rPr lang="en-US" sz="1000">
                <a:solidFill>
                  <a:prstClr val="black"/>
                </a:solidFill>
                <a:latin typeface="Century Gothic" panose="020F0302020204030204"/>
              </a:rPr>
              <a:t>Focused Subject Matter &amp; General Sessions</a:t>
            </a:r>
          </a:p>
        </p:txBody>
      </p:sp>
      <p:sp>
        <p:nvSpPr>
          <p:cNvPr id="24" name="Oval 23" descr="School girl">
            <a:extLst>
              <a:ext uri="{FF2B5EF4-FFF2-40B4-BE49-F238E27FC236}">
                <a16:creationId xmlns:a16="http://schemas.microsoft.com/office/drawing/2014/main" id="{2DA253EC-60E6-49A8-9287-187B3A6852AC}"/>
              </a:ext>
            </a:extLst>
          </p:cNvPr>
          <p:cNvSpPr/>
          <p:nvPr/>
        </p:nvSpPr>
        <p:spPr>
          <a:xfrm>
            <a:off x="3993732" y="3973890"/>
            <a:ext cx="559017" cy="604912"/>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36" name="Oval 35" descr="Confused person">
            <a:extLst>
              <a:ext uri="{FF2B5EF4-FFF2-40B4-BE49-F238E27FC236}">
                <a16:creationId xmlns:a16="http://schemas.microsoft.com/office/drawing/2014/main" id="{60C27948-833A-4EFC-94CD-FD8B3895D762}"/>
              </a:ext>
            </a:extLst>
          </p:cNvPr>
          <p:cNvSpPr/>
          <p:nvPr/>
        </p:nvSpPr>
        <p:spPr>
          <a:xfrm>
            <a:off x="5749319" y="3934212"/>
            <a:ext cx="585696" cy="488018"/>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54" name="Oval 53" descr="Speaker Phone">
            <a:extLst>
              <a:ext uri="{FF2B5EF4-FFF2-40B4-BE49-F238E27FC236}">
                <a16:creationId xmlns:a16="http://schemas.microsoft.com/office/drawing/2014/main" id="{1B1DB449-31BA-4877-B132-FAC0333CA337}"/>
              </a:ext>
            </a:extLst>
          </p:cNvPr>
          <p:cNvSpPr/>
          <p:nvPr/>
        </p:nvSpPr>
        <p:spPr>
          <a:xfrm>
            <a:off x="2811464" y="1341652"/>
            <a:ext cx="870679" cy="869590"/>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55" name="Oval 54" descr="Office worker">
            <a:extLst>
              <a:ext uri="{FF2B5EF4-FFF2-40B4-BE49-F238E27FC236}">
                <a16:creationId xmlns:a16="http://schemas.microsoft.com/office/drawing/2014/main" id="{133DC5C8-6623-4D88-A097-34EF37F4158F}"/>
              </a:ext>
            </a:extLst>
          </p:cNvPr>
          <p:cNvSpPr/>
          <p:nvPr/>
        </p:nvSpPr>
        <p:spPr>
          <a:xfrm>
            <a:off x="5670282" y="1730973"/>
            <a:ext cx="690753" cy="689920"/>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64" name="TextBox 63">
            <a:extLst>
              <a:ext uri="{FF2B5EF4-FFF2-40B4-BE49-F238E27FC236}">
                <a16:creationId xmlns:a16="http://schemas.microsoft.com/office/drawing/2014/main" id="{43FB9BA6-D19B-4E4F-B866-674BCBF688F8}"/>
              </a:ext>
            </a:extLst>
          </p:cNvPr>
          <p:cNvSpPr txBox="1"/>
          <p:nvPr/>
        </p:nvSpPr>
        <p:spPr>
          <a:xfrm>
            <a:off x="5547046" y="2342799"/>
            <a:ext cx="969257" cy="400110"/>
          </a:xfrm>
          <a:prstGeom prst="rect">
            <a:avLst/>
          </a:prstGeom>
          <a:noFill/>
        </p:spPr>
        <p:txBody>
          <a:bodyPr wrap="square">
            <a:spAutoFit/>
          </a:bodyPr>
          <a:lstStyle/>
          <a:p>
            <a:pPr lvl="0"/>
            <a:r>
              <a:rPr lang="en-US" sz="1000" b="1"/>
              <a:t>County Help Desk* Ticket</a:t>
            </a:r>
          </a:p>
        </p:txBody>
      </p:sp>
      <p:sp>
        <p:nvSpPr>
          <p:cNvPr id="65" name="TextBox 64">
            <a:extLst>
              <a:ext uri="{FF2B5EF4-FFF2-40B4-BE49-F238E27FC236}">
                <a16:creationId xmlns:a16="http://schemas.microsoft.com/office/drawing/2014/main" id="{F536A11F-EE84-4EA4-85F9-DB404CD4AA4E}"/>
              </a:ext>
            </a:extLst>
          </p:cNvPr>
          <p:cNvSpPr txBox="1"/>
          <p:nvPr/>
        </p:nvSpPr>
        <p:spPr>
          <a:xfrm>
            <a:off x="2665090" y="2139347"/>
            <a:ext cx="1433543" cy="253916"/>
          </a:xfrm>
          <a:prstGeom prst="rect">
            <a:avLst/>
          </a:prstGeom>
          <a:noFill/>
        </p:spPr>
        <p:txBody>
          <a:bodyPr wrap="square">
            <a:spAutoFit/>
          </a:bodyPr>
          <a:lstStyle/>
          <a:p>
            <a:pPr lvl="0" algn="ctr"/>
            <a:r>
              <a:rPr lang="en-US" sz="1050" b="1"/>
              <a:t>Daily Office Hours</a:t>
            </a:r>
          </a:p>
        </p:txBody>
      </p:sp>
      <p:sp>
        <p:nvSpPr>
          <p:cNvPr id="112" name="TextBox 111">
            <a:extLst>
              <a:ext uri="{FF2B5EF4-FFF2-40B4-BE49-F238E27FC236}">
                <a16:creationId xmlns:a16="http://schemas.microsoft.com/office/drawing/2014/main" id="{41338140-7289-4C1D-A652-C2D1240B8EB5}"/>
              </a:ext>
            </a:extLst>
          </p:cNvPr>
          <p:cNvSpPr txBox="1"/>
          <p:nvPr/>
        </p:nvSpPr>
        <p:spPr>
          <a:xfrm>
            <a:off x="5658561" y="4368736"/>
            <a:ext cx="767211" cy="415498"/>
          </a:xfrm>
          <a:prstGeom prst="rect">
            <a:avLst/>
          </a:prstGeom>
          <a:noFill/>
        </p:spPr>
        <p:txBody>
          <a:bodyPr wrap="square" rtlCol="0">
            <a:spAutoFit/>
          </a:bodyPr>
          <a:lstStyle/>
          <a:p>
            <a:pPr algn="ctr"/>
            <a:r>
              <a:rPr lang="en-US" sz="1050" b="1"/>
              <a:t>CalSAWS End User</a:t>
            </a:r>
            <a:endParaRPr lang="en-US" sz="900" b="1"/>
          </a:p>
        </p:txBody>
      </p:sp>
      <p:cxnSp>
        <p:nvCxnSpPr>
          <p:cNvPr id="161" name="Connector: Elbow 160">
            <a:extLst>
              <a:ext uri="{FF2B5EF4-FFF2-40B4-BE49-F238E27FC236}">
                <a16:creationId xmlns:a16="http://schemas.microsoft.com/office/drawing/2014/main" id="{ED6EB4C2-B863-4316-B42C-6260F7BEE25D}"/>
              </a:ext>
            </a:extLst>
          </p:cNvPr>
          <p:cNvCxnSpPr>
            <a:cxnSpLocks/>
            <a:stCxn id="72" idx="2"/>
            <a:endCxn id="306" idx="0"/>
          </p:cNvCxnSpPr>
          <p:nvPr/>
        </p:nvCxnSpPr>
        <p:spPr>
          <a:xfrm flipH="1">
            <a:off x="6022125" y="3273862"/>
            <a:ext cx="3991" cy="55049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45" name="Flowchart: Alternate Process 244">
            <a:extLst>
              <a:ext uri="{FF2B5EF4-FFF2-40B4-BE49-F238E27FC236}">
                <a16:creationId xmlns:a16="http://schemas.microsoft.com/office/drawing/2014/main" id="{E54A9227-6C14-4830-8429-34FD6656CE92}"/>
              </a:ext>
            </a:extLst>
          </p:cNvPr>
          <p:cNvSpPr/>
          <p:nvPr/>
        </p:nvSpPr>
        <p:spPr>
          <a:xfrm>
            <a:off x="2590410" y="1205149"/>
            <a:ext cx="1582904" cy="2130552"/>
          </a:xfrm>
          <a:prstGeom prst="flowChartAlternateProcess">
            <a:avLst/>
          </a:prstGeom>
          <a:ln>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306" name="Flowchart: Alternate Process 305">
            <a:extLst>
              <a:ext uri="{FF2B5EF4-FFF2-40B4-BE49-F238E27FC236}">
                <a16:creationId xmlns:a16="http://schemas.microsoft.com/office/drawing/2014/main" id="{F0BF5CC2-D156-43ED-A502-1D15C2DB8B69}"/>
              </a:ext>
            </a:extLst>
          </p:cNvPr>
          <p:cNvSpPr/>
          <p:nvPr/>
        </p:nvSpPr>
        <p:spPr>
          <a:xfrm>
            <a:off x="5447335" y="3824354"/>
            <a:ext cx="1149579" cy="1244867"/>
          </a:xfrm>
          <a:prstGeom prst="flowChartAlternateProcess">
            <a:avLst/>
          </a:prstGeom>
          <a:ln>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373" name="Flowchart: Alternate Process 372">
            <a:extLst>
              <a:ext uri="{FF2B5EF4-FFF2-40B4-BE49-F238E27FC236}">
                <a16:creationId xmlns:a16="http://schemas.microsoft.com/office/drawing/2014/main" id="{F552F467-9800-42DC-956E-A2CA5FD69AC8}"/>
              </a:ext>
            </a:extLst>
          </p:cNvPr>
          <p:cNvSpPr/>
          <p:nvPr/>
        </p:nvSpPr>
        <p:spPr>
          <a:xfrm>
            <a:off x="2211466" y="3815418"/>
            <a:ext cx="2946665" cy="1262741"/>
          </a:xfrm>
          <a:prstGeom prst="flowChartAlternateProcess">
            <a:avLst/>
          </a:prstGeom>
          <a:ln>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p>
        </p:txBody>
      </p:sp>
      <p:sp>
        <p:nvSpPr>
          <p:cNvPr id="375" name="TextBox 374">
            <a:extLst>
              <a:ext uri="{FF2B5EF4-FFF2-40B4-BE49-F238E27FC236}">
                <a16:creationId xmlns:a16="http://schemas.microsoft.com/office/drawing/2014/main" id="{C1F71910-65CF-4CDE-AD1D-78F280DFB2E6}"/>
              </a:ext>
            </a:extLst>
          </p:cNvPr>
          <p:cNvSpPr txBox="1"/>
          <p:nvPr/>
        </p:nvSpPr>
        <p:spPr>
          <a:xfrm>
            <a:off x="3704528" y="4546265"/>
            <a:ext cx="1110120" cy="415498"/>
          </a:xfrm>
          <a:prstGeom prst="rect">
            <a:avLst/>
          </a:prstGeom>
          <a:noFill/>
        </p:spPr>
        <p:txBody>
          <a:bodyPr wrap="square" rtlCol="0">
            <a:spAutoFit/>
          </a:bodyPr>
          <a:lstStyle/>
          <a:p>
            <a:pPr algn="ctr" defTabSz="685773">
              <a:defRPr/>
            </a:pPr>
            <a:r>
              <a:rPr lang="en-US" sz="1050" b="1">
                <a:solidFill>
                  <a:prstClr val="black"/>
                </a:solidFill>
                <a:latin typeface="Century Gothic" panose="020F0302020204030204"/>
              </a:rPr>
              <a:t>Security Administrator</a:t>
            </a:r>
          </a:p>
        </p:txBody>
      </p:sp>
      <p:sp>
        <p:nvSpPr>
          <p:cNvPr id="384" name="Oval 383" descr="Group of women">
            <a:extLst>
              <a:ext uri="{FF2B5EF4-FFF2-40B4-BE49-F238E27FC236}">
                <a16:creationId xmlns:a16="http://schemas.microsoft.com/office/drawing/2014/main" id="{5FF862B6-91BF-4F26-80B5-2C3A3990147C}"/>
              </a:ext>
            </a:extLst>
          </p:cNvPr>
          <p:cNvSpPr/>
          <p:nvPr/>
        </p:nvSpPr>
        <p:spPr>
          <a:xfrm>
            <a:off x="2757134" y="3975891"/>
            <a:ext cx="531776" cy="604911"/>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385" name="TextBox 384">
            <a:extLst>
              <a:ext uri="{FF2B5EF4-FFF2-40B4-BE49-F238E27FC236}">
                <a16:creationId xmlns:a16="http://schemas.microsoft.com/office/drawing/2014/main" id="{FB51855F-F97F-42A3-9C51-77E4564782D4}"/>
              </a:ext>
            </a:extLst>
          </p:cNvPr>
          <p:cNvSpPr txBox="1"/>
          <p:nvPr/>
        </p:nvSpPr>
        <p:spPr>
          <a:xfrm>
            <a:off x="2536147" y="4532545"/>
            <a:ext cx="1110120" cy="415498"/>
          </a:xfrm>
          <a:prstGeom prst="rect">
            <a:avLst/>
          </a:prstGeom>
          <a:noFill/>
        </p:spPr>
        <p:txBody>
          <a:bodyPr wrap="square">
            <a:spAutoFit/>
          </a:bodyPr>
          <a:lstStyle/>
          <a:p>
            <a:pPr algn="ctr" defTabSz="500042">
              <a:spcBef>
                <a:spcPct val="0"/>
              </a:spcBef>
              <a:defRPr/>
            </a:pPr>
            <a:r>
              <a:rPr lang="en-US" sz="1050" b="1">
                <a:solidFill>
                  <a:prstClr val="black">
                    <a:hueOff val="0"/>
                    <a:satOff val="0"/>
                    <a:lumOff val="0"/>
                    <a:alphaOff val="0"/>
                  </a:prstClr>
                </a:solidFill>
                <a:latin typeface="Century Gothic" panose="020F0302020204030204"/>
              </a:rPr>
              <a:t>IPOCs/TPOCs/PPOCs</a:t>
            </a:r>
          </a:p>
        </p:txBody>
      </p:sp>
      <p:cxnSp>
        <p:nvCxnSpPr>
          <p:cNvPr id="389" name="Connector: Elbow 388">
            <a:extLst>
              <a:ext uri="{FF2B5EF4-FFF2-40B4-BE49-F238E27FC236}">
                <a16:creationId xmlns:a16="http://schemas.microsoft.com/office/drawing/2014/main" id="{5037012E-0E3C-4A96-9252-CD95E4267D14}"/>
              </a:ext>
            </a:extLst>
          </p:cNvPr>
          <p:cNvCxnSpPr>
            <a:cxnSpLocks/>
            <a:endCxn id="245" idx="2"/>
          </p:cNvCxnSpPr>
          <p:nvPr/>
        </p:nvCxnSpPr>
        <p:spPr>
          <a:xfrm flipV="1">
            <a:off x="3381860" y="3335701"/>
            <a:ext cx="2" cy="488653"/>
          </a:xfrm>
          <a:prstGeom prst="straightConnector1">
            <a:avLst/>
          </a:prstGeom>
          <a:ln>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56" name="Title 4">
            <a:extLst>
              <a:ext uri="{FF2B5EF4-FFF2-40B4-BE49-F238E27FC236}">
                <a16:creationId xmlns:a16="http://schemas.microsoft.com/office/drawing/2014/main" id="{E04D411D-45EB-4F79-B245-6333CE3F9AA8}"/>
              </a:ext>
            </a:extLst>
          </p:cNvPr>
          <p:cNvSpPr txBox="1">
            <a:spLocks/>
          </p:cNvSpPr>
          <p:nvPr/>
        </p:nvSpPr>
        <p:spPr>
          <a:xfrm>
            <a:off x="292260" y="13536"/>
            <a:ext cx="8614634" cy="535392"/>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800" b="0" kern="1200" baseline="0">
                <a:solidFill>
                  <a:srgbClr val="1A3292"/>
                </a:solidFill>
                <a:latin typeface="Century Gothic"/>
                <a:ea typeface="+mj-ea"/>
                <a:cs typeface="Century Gothic"/>
              </a:defRPr>
            </a:lvl1pPr>
          </a:lstStyle>
          <a:p>
            <a:r>
              <a:rPr lang="en-US"/>
              <a:t>County Prep Support </a:t>
            </a:r>
          </a:p>
        </p:txBody>
      </p:sp>
      <p:sp>
        <p:nvSpPr>
          <p:cNvPr id="72" name="Flowchart: Alternate Process 71">
            <a:extLst>
              <a:ext uri="{FF2B5EF4-FFF2-40B4-BE49-F238E27FC236}">
                <a16:creationId xmlns:a16="http://schemas.microsoft.com/office/drawing/2014/main" id="{B55F2EF4-54E5-4BB4-99E4-BC8136159E96}"/>
              </a:ext>
            </a:extLst>
          </p:cNvPr>
          <p:cNvSpPr/>
          <p:nvPr/>
        </p:nvSpPr>
        <p:spPr>
          <a:xfrm>
            <a:off x="5327421" y="1622550"/>
            <a:ext cx="1397389" cy="1651312"/>
          </a:xfrm>
          <a:prstGeom prst="flowChartAlternateProcess">
            <a:avLst/>
          </a:prstGeom>
          <a:ln>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84" name="TextBox 83">
            <a:extLst>
              <a:ext uri="{FF2B5EF4-FFF2-40B4-BE49-F238E27FC236}">
                <a16:creationId xmlns:a16="http://schemas.microsoft.com/office/drawing/2014/main" id="{20CC5A36-0CEA-4D0F-9956-B70CD85141D7}"/>
              </a:ext>
            </a:extLst>
          </p:cNvPr>
          <p:cNvSpPr txBox="1"/>
          <p:nvPr/>
        </p:nvSpPr>
        <p:spPr>
          <a:xfrm>
            <a:off x="5453862" y="5129391"/>
            <a:ext cx="1522139" cy="577081"/>
          </a:xfrm>
          <a:prstGeom prst="rect">
            <a:avLst/>
          </a:prstGeom>
          <a:noFill/>
        </p:spPr>
        <p:txBody>
          <a:bodyPr wrap="square">
            <a:spAutoFit/>
          </a:bodyPr>
          <a:lstStyle/>
          <a:p>
            <a:r>
              <a:rPr lang="en-US" sz="1050" b="0" i="0" u="none" strike="noStrike">
                <a:solidFill>
                  <a:srgbClr val="000000"/>
                </a:solidFill>
                <a:effectLst/>
                <a:latin typeface="Century Gothic" panose="020B0502020202020204" pitchFamily="34" charset="0"/>
              </a:rPr>
              <a:t>*Help Desk Tickets to be logged based on County Process</a:t>
            </a:r>
            <a:r>
              <a:rPr lang="en-US" sz="1050" b="0" i="0">
                <a:solidFill>
                  <a:srgbClr val="000000"/>
                </a:solidFill>
                <a:effectLst/>
                <a:latin typeface="Century Gothic" panose="020B0502020202020204" pitchFamily="34" charset="0"/>
              </a:rPr>
              <a:t>​</a:t>
            </a:r>
            <a:endParaRPr lang="en-US" sz="1050"/>
          </a:p>
        </p:txBody>
      </p:sp>
      <p:cxnSp>
        <p:nvCxnSpPr>
          <p:cNvPr id="85" name="Connector: Elbow 388">
            <a:extLst>
              <a:ext uri="{FF2B5EF4-FFF2-40B4-BE49-F238E27FC236}">
                <a16:creationId xmlns:a16="http://schemas.microsoft.com/office/drawing/2014/main" id="{EE0F812D-5093-4728-BD23-7316E39FC057}"/>
              </a:ext>
            </a:extLst>
          </p:cNvPr>
          <p:cNvCxnSpPr>
            <a:cxnSpLocks/>
          </p:cNvCxnSpPr>
          <p:nvPr/>
        </p:nvCxnSpPr>
        <p:spPr>
          <a:xfrm flipH="1">
            <a:off x="4173315" y="2296088"/>
            <a:ext cx="1154106" cy="0"/>
          </a:xfrm>
          <a:prstGeom prst="straightConnector1">
            <a:avLst/>
          </a:prstGeom>
          <a:ln>
            <a:prstDash val="solid"/>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6" name="Connector: Elbow 388">
            <a:extLst>
              <a:ext uri="{FF2B5EF4-FFF2-40B4-BE49-F238E27FC236}">
                <a16:creationId xmlns:a16="http://schemas.microsoft.com/office/drawing/2014/main" id="{3EFF7F4A-75A3-4B6C-A07F-AAB157477B0F}"/>
              </a:ext>
            </a:extLst>
          </p:cNvPr>
          <p:cNvCxnSpPr>
            <a:cxnSpLocks/>
            <a:stCxn id="373" idx="3"/>
            <a:endCxn id="306" idx="1"/>
          </p:cNvCxnSpPr>
          <p:nvPr/>
        </p:nvCxnSpPr>
        <p:spPr>
          <a:xfrm flipV="1">
            <a:off x="5158131" y="4446788"/>
            <a:ext cx="289204" cy="1"/>
          </a:xfrm>
          <a:prstGeom prst="straightConnector1">
            <a:avLst/>
          </a:prstGeom>
          <a:ln>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100" name="TextBox 99">
            <a:extLst>
              <a:ext uri="{FF2B5EF4-FFF2-40B4-BE49-F238E27FC236}">
                <a16:creationId xmlns:a16="http://schemas.microsoft.com/office/drawing/2014/main" id="{113FC19E-174F-4DA7-A361-78DE39456450}"/>
              </a:ext>
            </a:extLst>
          </p:cNvPr>
          <p:cNvSpPr txBox="1"/>
          <p:nvPr/>
        </p:nvSpPr>
        <p:spPr>
          <a:xfrm>
            <a:off x="5452508" y="2674847"/>
            <a:ext cx="1063795" cy="553998"/>
          </a:xfrm>
          <a:prstGeom prst="rect">
            <a:avLst/>
          </a:prstGeom>
          <a:noFill/>
        </p:spPr>
        <p:txBody>
          <a:bodyPr wrap="square">
            <a:spAutoFit/>
          </a:bodyPr>
          <a:lstStyle/>
          <a:p>
            <a:pPr algn="ctr" defTabSz="685773">
              <a:defRPr/>
            </a:pPr>
            <a:r>
              <a:rPr lang="en-US" sz="1000">
                <a:solidFill>
                  <a:prstClr val="black"/>
                </a:solidFill>
                <a:latin typeface="Century Gothic" panose="020F0302020204030204"/>
              </a:rPr>
              <a:t>For Login Issues &amp; defects</a:t>
            </a:r>
          </a:p>
        </p:txBody>
      </p:sp>
      <p:sp>
        <p:nvSpPr>
          <p:cNvPr id="129" name="TextBox 128">
            <a:extLst>
              <a:ext uri="{FF2B5EF4-FFF2-40B4-BE49-F238E27FC236}">
                <a16:creationId xmlns:a16="http://schemas.microsoft.com/office/drawing/2014/main" id="{4253FB2D-C238-4216-B6E6-D09AC60883C8}"/>
              </a:ext>
            </a:extLst>
          </p:cNvPr>
          <p:cNvSpPr txBox="1"/>
          <p:nvPr/>
        </p:nvSpPr>
        <p:spPr>
          <a:xfrm>
            <a:off x="2288406" y="3246740"/>
            <a:ext cx="4576812"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131" name="TextBox 130">
            <a:extLst>
              <a:ext uri="{FF2B5EF4-FFF2-40B4-BE49-F238E27FC236}">
                <a16:creationId xmlns:a16="http://schemas.microsoft.com/office/drawing/2014/main" id="{0213C218-571A-4C25-8ED5-0437A9B2B190}"/>
              </a:ext>
            </a:extLst>
          </p:cNvPr>
          <p:cNvSpPr txBox="1"/>
          <p:nvPr/>
        </p:nvSpPr>
        <p:spPr>
          <a:xfrm>
            <a:off x="577269" y="5538150"/>
            <a:ext cx="4576812" cy="861774"/>
          </a:xfrm>
          <a:prstGeom prst="rect">
            <a:avLst/>
          </a:prstGeom>
          <a:noFill/>
        </p:spPr>
        <p:txBody>
          <a:bodyPr wrap="square">
            <a:spAutoFit/>
          </a:bodyPr>
          <a:lstStyle/>
          <a:p>
            <a:pPr algn="l" rtl="0" fontAlgn="base"/>
            <a:r>
              <a:rPr lang="en-US" sz="1200" b="0" i="0">
                <a:solidFill>
                  <a:srgbClr val="000000"/>
                </a:solidFill>
                <a:effectLst/>
                <a:latin typeface="Times New Roman" panose="02020603050405020304" pitchFamily="18" charset="0"/>
              </a:rPr>
              <a:t> </a:t>
            </a:r>
            <a:r>
              <a:rPr lang="en-US" sz="1200" b="0" i="0" u="none" strike="noStrike">
                <a:solidFill>
                  <a:srgbClr val="000000"/>
                </a:solidFill>
                <a:effectLst/>
                <a:latin typeface="Century Gothic" panose="020B0502020202020204" pitchFamily="34" charset="0"/>
              </a:rPr>
              <a:t>IPOC – Implementation Point of Contact</a:t>
            </a:r>
            <a:r>
              <a:rPr lang="en-US" sz="1200" b="0" i="0">
                <a:solidFill>
                  <a:srgbClr val="000000"/>
                </a:solidFill>
                <a:effectLst/>
                <a:latin typeface="Century Gothic" panose="020B0502020202020204" pitchFamily="34" charset="0"/>
              </a:rPr>
              <a:t>​</a:t>
            </a:r>
            <a:endParaRPr lang="en-US" sz="1200" b="0" i="0">
              <a:solidFill>
                <a:srgbClr val="000000"/>
              </a:solidFill>
              <a:effectLst/>
              <a:latin typeface="Segoe UI" panose="020B0502040204020203" pitchFamily="34" charset="0"/>
            </a:endParaRPr>
          </a:p>
          <a:p>
            <a:pPr algn="l" rtl="0" fontAlgn="base"/>
            <a:r>
              <a:rPr lang="en-US" sz="1200" b="0" i="0" u="none" strike="noStrike">
                <a:solidFill>
                  <a:srgbClr val="000000"/>
                </a:solidFill>
                <a:effectLst/>
                <a:latin typeface="Century Gothic" panose="020B0502020202020204" pitchFamily="34" charset="0"/>
              </a:rPr>
              <a:t>TPOC – Technical Point of Contact</a:t>
            </a:r>
            <a:r>
              <a:rPr lang="en-US" sz="1200" b="0" i="0">
                <a:solidFill>
                  <a:srgbClr val="000000"/>
                </a:solidFill>
                <a:effectLst/>
                <a:latin typeface="Century Gothic" panose="020B0502020202020204" pitchFamily="34" charset="0"/>
              </a:rPr>
              <a:t>​</a:t>
            </a:r>
            <a:endParaRPr lang="en-US" sz="1200" b="0" i="0">
              <a:solidFill>
                <a:srgbClr val="000000"/>
              </a:solidFill>
              <a:effectLst/>
              <a:latin typeface="Segoe UI" panose="020B0502040204020203" pitchFamily="34" charset="0"/>
            </a:endParaRPr>
          </a:p>
          <a:p>
            <a:pPr algn="l" rtl="0" fontAlgn="base"/>
            <a:r>
              <a:rPr lang="en-US" sz="1200" b="0" i="0" u="none" strike="noStrike">
                <a:solidFill>
                  <a:srgbClr val="000000"/>
                </a:solidFill>
                <a:effectLst/>
                <a:latin typeface="Century Gothic" panose="020B0502020202020204" pitchFamily="34" charset="0"/>
              </a:rPr>
              <a:t>PPOC – Primary Point of Contact</a:t>
            </a:r>
            <a:endParaRPr lang="en-US" sz="1200" b="0" i="0">
              <a:solidFill>
                <a:srgbClr val="000000"/>
              </a:solidFill>
              <a:effectLst/>
              <a:latin typeface="Segoe UI" panose="020B0502040204020203" pitchFamily="34" charset="0"/>
            </a:endParaRPr>
          </a:p>
          <a:p>
            <a:endParaRPr lang="en-US" sz="1400"/>
          </a:p>
        </p:txBody>
      </p:sp>
      <p:sp>
        <p:nvSpPr>
          <p:cNvPr id="104" name="Rectangle: Rounded Corners 103">
            <a:extLst>
              <a:ext uri="{FF2B5EF4-FFF2-40B4-BE49-F238E27FC236}">
                <a16:creationId xmlns:a16="http://schemas.microsoft.com/office/drawing/2014/main" id="{743664CF-48A5-4088-8932-846E8CF0ED47}"/>
              </a:ext>
            </a:extLst>
          </p:cNvPr>
          <p:cNvSpPr/>
          <p:nvPr/>
        </p:nvSpPr>
        <p:spPr>
          <a:xfrm>
            <a:off x="292260" y="5396254"/>
            <a:ext cx="3684065" cy="905850"/>
          </a:xfrm>
          <a:prstGeom prst="roundRect">
            <a:avLst/>
          </a:prstGeom>
          <a:noFill/>
          <a:ln cmpd="sng">
            <a:solidFill>
              <a:schemeClr val="accent1">
                <a:shade val="95000"/>
                <a:satMod val="105000"/>
              </a:schemeClr>
            </a:solidFill>
            <a:prstDash val="lgDash"/>
            <a:extLst>
              <a:ext uri="{C807C97D-BFC1-408E-A445-0C87EB9F89A2}">
                <ask:lineSketchStyleProps xmlns:ask="http://schemas.microsoft.com/office/drawing/2018/sketchyshapes" sd="1219033472">
                  <a:custGeom>
                    <a:avLst/>
                    <a:gdLst>
                      <a:gd name="connsiteX0" fmla="*/ 0 w 5161602"/>
                      <a:gd name="connsiteY0" fmla="*/ 229410 h 1376432"/>
                      <a:gd name="connsiteX1" fmla="*/ 229410 w 5161602"/>
                      <a:gd name="connsiteY1" fmla="*/ 0 h 1376432"/>
                      <a:gd name="connsiteX2" fmla="*/ 995292 w 5161602"/>
                      <a:gd name="connsiteY2" fmla="*/ 0 h 1376432"/>
                      <a:gd name="connsiteX3" fmla="*/ 1620090 w 5161602"/>
                      <a:gd name="connsiteY3" fmla="*/ 0 h 1376432"/>
                      <a:gd name="connsiteX4" fmla="*/ 2197860 w 5161602"/>
                      <a:gd name="connsiteY4" fmla="*/ 0 h 1376432"/>
                      <a:gd name="connsiteX5" fmla="*/ 2916714 w 5161602"/>
                      <a:gd name="connsiteY5" fmla="*/ 0 h 1376432"/>
                      <a:gd name="connsiteX6" fmla="*/ 3541512 w 5161602"/>
                      <a:gd name="connsiteY6" fmla="*/ 0 h 1376432"/>
                      <a:gd name="connsiteX7" fmla="*/ 4307394 w 5161602"/>
                      <a:gd name="connsiteY7" fmla="*/ 0 h 1376432"/>
                      <a:gd name="connsiteX8" fmla="*/ 4932192 w 5161602"/>
                      <a:gd name="connsiteY8" fmla="*/ 0 h 1376432"/>
                      <a:gd name="connsiteX9" fmla="*/ 5161602 w 5161602"/>
                      <a:gd name="connsiteY9" fmla="*/ 229410 h 1376432"/>
                      <a:gd name="connsiteX10" fmla="*/ 5161602 w 5161602"/>
                      <a:gd name="connsiteY10" fmla="*/ 669864 h 1376432"/>
                      <a:gd name="connsiteX11" fmla="*/ 5161602 w 5161602"/>
                      <a:gd name="connsiteY11" fmla="*/ 1147022 h 1376432"/>
                      <a:gd name="connsiteX12" fmla="*/ 4932192 w 5161602"/>
                      <a:gd name="connsiteY12" fmla="*/ 1376432 h 1376432"/>
                      <a:gd name="connsiteX13" fmla="*/ 4260366 w 5161602"/>
                      <a:gd name="connsiteY13" fmla="*/ 1376432 h 1376432"/>
                      <a:gd name="connsiteX14" fmla="*/ 3682596 w 5161602"/>
                      <a:gd name="connsiteY14" fmla="*/ 1376432 h 1376432"/>
                      <a:gd name="connsiteX15" fmla="*/ 3010770 w 5161602"/>
                      <a:gd name="connsiteY15" fmla="*/ 1376432 h 1376432"/>
                      <a:gd name="connsiteX16" fmla="*/ 2244888 w 5161602"/>
                      <a:gd name="connsiteY16" fmla="*/ 1376432 h 1376432"/>
                      <a:gd name="connsiteX17" fmla="*/ 1573062 w 5161602"/>
                      <a:gd name="connsiteY17" fmla="*/ 1376432 h 1376432"/>
                      <a:gd name="connsiteX18" fmla="*/ 1042319 w 5161602"/>
                      <a:gd name="connsiteY18" fmla="*/ 1376432 h 1376432"/>
                      <a:gd name="connsiteX19" fmla="*/ 229410 w 5161602"/>
                      <a:gd name="connsiteY19" fmla="*/ 1376432 h 1376432"/>
                      <a:gd name="connsiteX20" fmla="*/ 0 w 5161602"/>
                      <a:gd name="connsiteY20" fmla="*/ 1147022 h 1376432"/>
                      <a:gd name="connsiteX21" fmla="*/ 0 w 5161602"/>
                      <a:gd name="connsiteY21" fmla="*/ 697392 h 1376432"/>
                      <a:gd name="connsiteX22" fmla="*/ 0 w 5161602"/>
                      <a:gd name="connsiteY22" fmla="*/ 229410 h 137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61602" h="1376432" extrusionOk="0">
                        <a:moveTo>
                          <a:pt x="0" y="229410"/>
                        </a:moveTo>
                        <a:cubicBezTo>
                          <a:pt x="-13060" y="94654"/>
                          <a:pt x="78341" y="9146"/>
                          <a:pt x="229410" y="0"/>
                        </a:cubicBezTo>
                        <a:cubicBezTo>
                          <a:pt x="539656" y="-25394"/>
                          <a:pt x="831857" y="2960"/>
                          <a:pt x="995292" y="0"/>
                        </a:cubicBezTo>
                        <a:cubicBezTo>
                          <a:pt x="1158727" y="-2960"/>
                          <a:pt x="1347587" y="1368"/>
                          <a:pt x="1620090" y="0"/>
                        </a:cubicBezTo>
                        <a:cubicBezTo>
                          <a:pt x="1892593" y="-1368"/>
                          <a:pt x="2025536" y="26317"/>
                          <a:pt x="2197860" y="0"/>
                        </a:cubicBezTo>
                        <a:cubicBezTo>
                          <a:pt x="2370184" y="-26317"/>
                          <a:pt x="2562949" y="-27253"/>
                          <a:pt x="2916714" y="0"/>
                        </a:cubicBezTo>
                        <a:cubicBezTo>
                          <a:pt x="3270479" y="27253"/>
                          <a:pt x="3340137" y="27647"/>
                          <a:pt x="3541512" y="0"/>
                        </a:cubicBezTo>
                        <a:cubicBezTo>
                          <a:pt x="3742887" y="-27647"/>
                          <a:pt x="3950769" y="7276"/>
                          <a:pt x="4307394" y="0"/>
                        </a:cubicBezTo>
                        <a:cubicBezTo>
                          <a:pt x="4664019" y="-7276"/>
                          <a:pt x="4784825" y="-22747"/>
                          <a:pt x="4932192" y="0"/>
                        </a:cubicBezTo>
                        <a:cubicBezTo>
                          <a:pt x="5045574" y="22031"/>
                          <a:pt x="5143199" y="81365"/>
                          <a:pt x="5161602" y="229410"/>
                        </a:cubicBezTo>
                        <a:cubicBezTo>
                          <a:pt x="5147141" y="435949"/>
                          <a:pt x="5167895" y="527327"/>
                          <a:pt x="5161602" y="669864"/>
                        </a:cubicBezTo>
                        <a:cubicBezTo>
                          <a:pt x="5155309" y="812401"/>
                          <a:pt x="5156014" y="1014146"/>
                          <a:pt x="5161602" y="1147022"/>
                        </a:cubicBezTo>
                        <a:cubicBezTo>
                          <a:pt x="5178251" y="1257270"/>
                          <a:pt x="5080601" y="1362434"/>
                          <a:pt x="4932192" y="1376432"/>
                        </a:cubicBezTo>
                        <a:cubicBezTo>
                          <a:pt x="4712559" y="1348202"/>
                          <a:pt x="4555167" y="1344558"/>
                          <a:pt x="4260366" y="1376432"/>
                        </a:cubicBezTo>
                        <a:cubicBezTo>
                          <a:pt x="3965565" y="1408306"/>
                          <a:pt x="3904040" y="1398590"/>
                          <a:pt x="3682596" y="1376432"/>
                        </a:cubicBezTo>
                        <a:cubicBezTo>
                          <a:pt x="3461152" y="1354275"/>
                          <a:pt x="3216565" y="1400821"/>
                          <a:pt x="3010770" y="1376432"/>
                        </a:cubicBezTo>
                        <a:cubicBezTo>
                          <a:pt x="2804975" y="1352043"/>
                          <a:pt x="2409549" y="1409472"/>
                          <a:pt x="2244888" y="1376432"/>
                        </a:cubicBezTo>
                        <a:cubicBezTo>
                          <a:pt x="2080227" y="1343392"/>
                          <a:pt x="1759620" y="1344521"/>
                          <a:pt x="1573062" y="1376432"/>
                        </a:cubicBezTo>
                        <a:cubicBezTo>
                          <a:pt x="1386504" y="1408343"/>
                          <a:pt x="1242189" y="1392500"/>
                          <a:pt x="1042319" y="1376432"/>
                        </a:cubicBezTo>
                        <a:cubicBezTo>
                          <a:pt x="842449" y="1360364"/>
                          <a:pt x="607504" y="1374115"/>
                          <a:pt x="229410" y="1376432"/>
                        </a:cubicBezTo>
                        <a:cubicBezTo>
                          <a:pt x="110341" y="1371905"/>
                          <a:pt x="-15028" y="1297580"/>
                          <a:pt x="0" y="1147022"/>
                        </a:cubicBezTo>
                        <a:cubicBezTo>
                          <a:pt x="-22345" y="995799"/>
                          <a:pt x="-12619" y="839048"/>
                          <a:pt x="0" y="697392"/>
                        </a:cubicBezTo>
                        <a:cubicBezTo>
                          <a:pt x="12619" y="555736"/>
                          <a:pt x="-20478" y="452800"/>
                          <a:pt x="0" y="22941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84258DB7-55F3-429A-9F57-366640158D5C}"/>
              </a:ext>
            </a:extLst>
          </p:cNvPr>
          <p:cNvSpPr txBox="1"/>
          <p:nvPr/>
        </p:nvSpPr>
        <p:spPr>
          <a:xfrm>
            <a:off x="2288406" y="3246740"/>
            <a:ext cx="4576812"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137" name="TextBox 136">
            <a:extLst>
              <a:ext uri="{FF2B5EF4-FFF2-40B4-BE49-F238E27FC236}">
                <a16:creationId xmlns:a16="http://schemas.microsoft.com/office/drawing/2014/main" id="{BD5D42EE-349D-4DDE-B5A9-E3DF1B61ADC2}"/>
              </a:ext>
            </a:extLst>
          </p:cNvPr>
          <p:cNvSpPr txBox="1"/>
          <p:nvPr/>
        </p:nvSpPr>
        <p:spPr>
          <a:xfrm>
            <a:off x="2288406" y="3246740"/>
            <a:ext cx="4576812"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138" name="TextBox 137">
            <a:extLst>
              <a:ext uri="{FF2B5EF4-FFF2-40B4-BE49-F238E27FC236}">
                <a16:creationId xmlns:a16="http://schemas.microsoft.com/office/drawing/2014/main" id="{BA09522D-4F3F-4319-84F9-38DC6E4F3F5C}"/>
              </a:ext>
            </a:extLst>
          </p:cNvPr>
          <p:cNvSpPr txBox="1"/>
          <p:nvPr/>
        </p:nvSpPr>
        <p:spPr>
          <a:xfrm>
            <a:off x="2288406" y="3246740"/>
            <a:ext cx="4576812"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140" name="TextBox 139">
            <a:extLst>
              <a:ext uri="{FF2B5EF4-FFF2-40B4-BE49-F238E27FC236}">
                <a16:creationId xmlns:a16="http://schemas.microsoft.com/office/drawing/2014/main" id="{8FEF8E88-1BB1-456A-918A-3CF8711BFEF9}"/>
              </a:ext>
            </a:extLst>
          </p:cNvPr>
          <p:cNvSpPr txBox="1"/>
          <p:nvPr/>
        </p:nvSpPr>
        <p:spPr>
          <a:xfrm>
            <a:off x="2288406" y="3246740"/>
            <a:ext cx="4576812"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110" name="Arrow: Right 109">
            <a:extLst>
              <a:ext uri="{FF2B5EF4-FFF2-40B4-BE49-F238E27FC236}">
                <a16:creationId xmlns:a16="http://schemas.microsoft.com/office/drawing/2014/main" id="{261F5D40-3759-44F3-9D70-4990DEDC8C2D}"/>
              </a:ext>
            </a:extLst>
          </p:cNvPr>
          <p:cNvSpPr/>
          <p:nvPr/>
        </p:nvSpPr>
        <p:spPr>
          <a:xfrm rot="16200000">
            <a:off x="-1073370" y="2902911"/>
            <a:ext cx="3775021" cy="557599"/>
          </a:xfrm>
          <a:prstGeom prst="rightArrow">
            <a:avLst/>
          </a:prstGeom>
          <a:solidFill>
            <a:srgbClr val="1A329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Escalation Flow</a:t>
            </a:r>
          </a:p>
        </p:txBody>
      </p:sp>
      <p:sp>
        <p:nvSpPr>
          <p:cNvPr id="32" name="TextBox 31">
            <a:extLst>
              <a:ext uri="{FF2B5EF4-FFF2-40B4-BE49-F238E27FC236}">
                <a16:creationId xmlns:a16="http://schemas.microsoft.com/office/drawing/2014/main" id="{8E066D5F-ABCF-4F90-B61C-CA8E2F738391}"/>
              </a:ext>
            </a:extLst>
          </p:cNvPr>
          <p:cNvSpPr txBox="1"/>
          <p:nvPr/>
        </p:nvSpPr>
        <p:spPr>
          <a:xfrm>
            <a:off x="5483760" y="4697997"/>
            <a:ext cx="1063795" cy="400110"/>
          </a:xfrm>
          <a:prstGeom prst="rect">
            <a:avLst/>
          </a:prstGeom>
          <a:noFill/>
        </p:spPr>
        <p:txBody>
          <a:bodyPr wrap="square">
            <a:spAutoFit/>
          </a:bodyPr>
          <a:lstStyle/>
          <a:p>
            <a:pPr algn="ctr" defTabSz="685773">
              <a:defRPr/>
            </a:pPr>
            <a:r>
              <a:rPr lang="en-US" sz="1000">
                <a:solidFill>
                  <a:prstClr val="black"/>
                </a:solidFill>
                <a:latin typeface="Century Gothic" panose="020F0302020204030204"/>
              </a:rPr>
              <a:t>Login activity Only</a:t>
            </a:r>
            <a:endParaRPr lang="en-US" sz="1100">
              <a:solidFill>
                <a:prstClr val="black"/>
              </a:solidFill>
              <a:latin typeface="Century Gothic" panose="020F0302020204030204"/>
            </a:endParaRPr>
          </a:p>
        </p:txBody>
      </p:sp>
    </p:spTree>
    <p:extLst>
      <p:ext uri="{BB962C8B-B14F-4D97-AF65-F5344CB8AC3E}">
        <p14:creationId xmlns:p14="http://schemas.microsoft.com/office/powerpoint/2010/main" val="100542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5B5E6D-957E-407A-B4EF-838A67D89F1A}"/>
              </a:ext>
            </a:extLst>
          </p:cNvPr>
          <p:cNvSpPr>
            <a:spLocks noGrp="1"/>
          </p:cNvSpPr>
          <p:nvPr>
            <p:ph idx="1"/>
          </p:nvPr>
        </p:nvSpPr>
        <p:spPr/>
        <p:txBody>
          <a:bodyPr vert="horz" lIns="91440" tIns="45720" rIns="91440" bIns="45720" rtlCol="0" anchor="t">
            <a:normAutofit/>
          </a:bodyPr>
          <a:lstStyle/>
          <a:p>
            <a:pPr marL="741045" indent="-741045"/>
            <a:r>
              <a:rPr lang="en-US"/>
              <a:t>County Prep Phase Overview</a:t>
            </a:r>
          </a:p>
          <a:p>
            <a:pPr marL="741045" indent="-741045"/>
            <a:r>
              <a:rPr lang="en-US"/>
              <a:t>County Prep Packet </a:t>
            </a:r>
          </a:p>
          <a:p>
            <a:pPr marL="741045" indent="-741045"/>
            <a:r>
              <a:rPr lang="en-US"/>
              <a:t>County Prep Support Structure &amp; Schedule</a:t>
            </a:r>
          </a:p>
          <a:p>
            <a:pPr marL="741045" indent="-741045"/>
            <a:r>
              <a:rPr lang="en-US"/>
              <a:t>County Prep Metrics and Tracking </a:t>
            </a:r>
          </a:p>
          <a:p>
            <a:pPr marL="0" indent="0">
              <a:buNone/>
            </a:pPr>
            <a:endParaRPr lang="en-US"/>
          </a:p>
        </p:txBody>
      </p:sp>
    </p:spTree>
    <p:extLst>
      <p:ext uri="{BB962C8B-B14F-4D97-AF65-F5344CB8AC3E}">
        <p14:creationId xmlns:p14="http://schemas.microsoft.com/office/powerpoint/2010/main" val="2743220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2C92108E-7B54-4CB5-97FA-EB780D67BB99}"/>
              </a:ext>
            </a:extLst>
          </p:cNvPr>
          <p:cNvCxnSpPr/>
          <p:nvPr/>
        </p:nvCxnSpPr>
        <p:spPr>
          <a:xfrm>
            <a:off x="3343599" y="2514600"/>
            <a:ext cx="2321169" cy="0"/>
          </a:xfrm>
          <a:prstGeom prst="line">
            <a:avLst/>
          </a:prstGeom>
          <a:ln/>
        </p:spPr>
        <p:style>
          <a:lnRef idx="2">
            <a:schemeClr val="accent5"/>
          </a:lnRef>
          <a:fillRef idx="0">
            <a:schemeClr val="accent5"/>
          </a:fillRef>
          <a:effectRef idx="1">
            <a:schemeClr val="accent5"/>
          </a:effectRef>
          <a:fontRef idx="minor">
            <a:schemeClr val="tx1"/>
          </a:fontRef>
        </p:style>
      </p:cxnSp>
      <p:cxnSp>
        <p:nvCxnSpPr>
          <p:cNvPr id="15" name="Straight Connector 14">
            <a:extLst>
              <a:ext uri="{FF2B5EF4-FFF2-40B4-BE49-F238E27FC236}">
                <a16:creationId xmlns:a16="http://schemas.microsoft.com/office/drawing/2014/main" id="{18E49F52-FED5-4646-94FA-E096FEB2E50A}"/>
              </a:ext>
            </a:extLst>
          </p:cNvPr>
          <p:cNvCxnSpPr/>
          <p:nvPr/>
        </p:nvCxnSpPr>
        <p:spPr>
          <a:xfrm>
            <a:off x="360485" y="2514600"/>
            <a:ext cx="2321169"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0AA4BE8B-8CE8-4D17-B294-D86BD93EE5F4}"/>
              </a:ext>
            </a:extLst>
          </p:cNvPr>
          <p:cNvSpPr>
            <a:spLocks noGrp="1"/>
          </p:cNvSpPr>
          <p:nvPr>
            <p:ph type="title"/>
          </p:nvPr>
        </p:nvSpPr>
        <p:spPr/>
        <p:txBody>
          <a:bodyPr/>
          <a:lstStyle/>
          <a:p>
            <a:r>
              <a:rPr lang="en-US" sz="2800"/>
              <a:t>Help Desk and Office Hours </a:t>
            </a:r>
          </a:p>
        </p:txBody>
      </p:sp>
      <p:sp>
        <p:nvSpPr>
          <p:cNvPr id="3" name="Text Placeholder 2">
            <a:extLst>
              <a:ext uri="{FF2B5EF4-FFF2-40B4-BE49-F238E27FC236}">
                <a16:creationId xmlns:a16="http://schemas.microsoft.com/office/drawing/2014/main" id="{2D013E6A-1B4A-471B-81C2-E805FB2EBC19}"/>
              </a:ext>
            </a:extLst>
          </p:cNvPr>
          <p:cNvSpPr>
            <a:spLocks noGrp="1"/>
          </p:cNvSpPr>
          <p:nvPr>
            <p:ph type="body" sz="quarter" idx="13"/>
          </p:nvPr>
        </p:nvSpPr>
        <p:spPr/>
        <p:txBody>
          <a:bodyPr>
            <a:normAutofit/>
          </a:bodyPr>
          <a:lstStyle/>
          <a:p>
            <a:r>
              <a:rPr lang="en-US" sz="2400"/>
              <a:t>When to use what</a:t>
            </a:r>
          </a:p>
        </p:txBody>
      </p:sp>
      <p:sp>
        <p:nvSpPr>
          <p:cNvPr id="11" name="TextBox 10">
            <a:extLst>
              <a:ext uri="{FF2B5EF4-FFF2-40B4-BE49-F238E27FC236}">
                <a16:creationId xmlns:a16="http://schemas.microsoft.com/office/drawing/2014/main" id="{F43DA6BD-61A6-43CF-8E16-4DF45E31B128}"/>
              </a:ext>
            </a:extLst>
          </p:cNvPr>
          <p:cNvSpPr txBox="1"/>
          <p:nvPr/>
        </p:nvSpPr>
        <p:spPr>
          <a:xfrm>
            <a:off x="292260" y="1890702"/>
            <a:ext cx="1835478" cy="731739"/>
          </a:xfrm>
          <a:prstGeom prst="rect">
            <a:avLst/>
          </a:prstGeom>
          <a:noFill/>
        </p:spPr>
        <p:txBody>
          <a:bodyPr wrap="square" rtlCol="0">
            <a:spAutoFit/>
          </a:bodyPr>
          <a:lstStyle/>
          <a:p>
            <a:r>
              <a:rPr lang="en-US" sz="1385" b="1"/>
              <a:t>When to Submit a County Help Desk Ticket</a:t>
            </a:r>
          </a:p>
        </p:txBody>
      </p:sp>
      <p:sp>
        <p:nvSpPr>
          <p:cNvPr id="12" name="TextBox 11">
            <a:extLst>
              <a:ext uri="{FF2B5EF4-FFF2-40B4-BE49-F238E27FC236}">
                <a16:creationId xmlns:a16="http://schemas.microsoft.com/office/drawing/2014/main" id="{97FD8445-3EA4-4211-BA98-C20197E42BB1}"/>
              </a:ext>
            </a:extLst>
          </p:cNvPr>
          <p:cNvSpPr txBox="1"/>
          <p:nvPr/>
        </p:nvSpPr>
        <p:spPr>
          <a:xfrm>
            <a:off x="3302160" y="1890702"/>
            <a:ext cx="1835478" cy="731739"/>
          </a:xfrm>
          <a:prstGeom prst="rect">
            <a:avLst/>
          </a:prstGeom>
          <a:noFill/>
        </p:spPr>
        <p:txBody>
          <a:bodyPr wrap="square" rtlCol="0">
            <a:spAutoFit/>
          </a:bodyPr>
          <a:lstStyle/>
          <a:p>
            <a:r>
              <a:rPr lang="en-US" sz="1385" b="1"/>
              <a:t>When to Raise Questions through the Office Hours</a:t>
            </a:r>
          </a:p>
        </p:txBody>
      </p:sp>
      <p:sp>
        <p:nvSpPr>
          <p:cNvPr id="13" name="TextBox 12">
            <a:extLst>
              <a:ext uri="{FF2B5EF4-FFF2-40B4-BE49-F238E27FC236}">
                <a16:creationId xmlns:a16="http://schemas.microsoft.com/office/drawing/2014/main" id="{07A40FF6-F54E-45CF-953C-D32F03372389}"/>
              </a:ext>
            </a:extLst>
          </p:cNvPr>
          <p:cNvSpPr txBox="1"/>
          <p:nvPr/>
        </p:nvSpPr>
        <p:spPr>
          <a:xfrm>
            <a:off x="6541069" y="2094923"/>
            <a:ext cx="1835478" cy="518604"/>
          </a:xfrm>
          <a:prstGeom prst="rect">
            <a:avLst/>
          </a:prstGeom>
          <a:noFill/>
        </p:spPr>
        <p:txBody>
          <a:bodyPr wrap="square" rtlCol="0">
            <a:spAutoFit/>
          </a:bodyPr>
          <a:lstStyle/>
          <a:p>
            <a:r>
              <a:rPr lang="en-US" sz="1385" b="1"/>
              <a:t>Resources </a:t>
            </a:r>
            <a:br>
              <a:rPr lang="en-US" sz="1385" b="1"/>
            </a:br>
            <a:r>
              <a:rPr lang="en-US" sz="1385" b="1"/>
              <a:t>Provided</a:t>
            </a:r>
          </a:p>
        </p:txBody>
      </p:sp>
      <p:cxnSp>
        <p:nvCxnSpPr>
          <p:cNvPr id="17" name="Straight Connector 16">
            <a:extLst>
              <a:ext uri="{FF2B5EF4-FFF2-40B4-BE49-F238E27FC236}">
                <a16:creationId xmlns:a16="http://schemas.microsoft.com/office/drawing/2014/main" id="{09A1FB6E-F3D6-4AF8-B857-78FC6FF7FD64}"/>
              </a:ext>
            </a:extLst>
          </p:cNvPr>
          <p:cNvCxnSpPr/>
          <p:nvPr/>
        </p:nvCxnSpPr>
        <p:spPr>
          <a:xfrm>
            <a:off x="6549861" y="2514600"/>
            <a:ext cx="2321169" cy="0"/>
          </a:xfrm>
          <a:prstGeom prst="line">
            <a:avLst/>
          </a:prstGeom>
          <a:ln/>
        </p:spPr>
        <p:style>
          <a:lnRef idx="2">
            <a:schemeClr val="accent3"/>
          </a:lnRef>
          <a:fillRef idx="0">
            <a:schemeClr val="accent3"/>
          </a:fillRef>
          <a:effectRef idx="1">
            <a:schemeClr val="accent3"/>
          </a:effectRef>
          <a:fontRef idx="minor">
            <a:schemeClr val="tx1"/>
          </a:fontRef>
        </p:style>
      </p:cxnSp>
      <p:sp>
        <p:nvSpPr>
          <p:cNvPr id="18" name="TextBox 17">
            <a:extLst>
              <a:ext uri="{FF2B5EF4-FFF2-40B4-BE49-F238E27FC236}">
                <a16:creationId xmlns:a16="http://schemas.microsoft.com/office/drawing/2014/main" id="{302BE4DD-6B64-4C93-86CA-7292C4E59F03}"/>
              </a:ext>
            </a:extLst>
          </p:cNvPr>
          <p:cNvSpPr txBox="1"/>
          <p:nvPr/>
        </p:nvSpPr>
        <p:spPr>
          <a:xfrm>
            <a:off x="292260" y="2636125"/>
            <a:ext cx="2389394" cy="2010550"/>
          </a:xfrm>
          <a:prstGeom prst="rect">
            <a:avLst/>
          </a:prstGeom>
          <a:noFill/>
        </p:spPr>
        <p:txBody>
          <a:bodyPr wrap="square" rtlCol="0">
            <a:spAutoFit/>
          </a:bodyPr>
          <a:lstStyle/>
          <a:p>
            <a:pPr marL="219799" indent="-219799">
              <a:buClr>
                <a:schemeClr val="accent1"/>
              </a:buClr>
              <a:buFont typeface="Wingdings" panose="05000000000000000000" pitchFamily="2" charset="2"/>
              <a:buChar char="§"/>
            </a:pPr>
            <a:r>
              <a:rPr lang="en-US" sz="1385"/>
              <a:t>When encountering issues logging in </a:t>
            </a:r>
          </a:p>
          <a:p>
            <a:pPr marL="219799" indent="-219799">
              <a:buClr>
                <a:schemeClr val="accent1"/>
              </a:buClr>
              <a:buFont typeface="Wingdings" panose="05000000000000000000" pitchFamily="2" charset="2"/>
              <a:buChar char="§"/>
            </a:pPr>
            <a:r>
              <a:rPr lang="en-US" sz="1385"/>
              <a:t>When there are environment/ performance issues </a:t>
            </a:r>
          </a:p>
          <a:p>
            <a:pPr marL="219799" indent="-219799">
              <a:buClr>
                <a:schemeClr val="accent1"/>
              </a:buClr>
              <a:buFont typeface="Wingdings" panose="05000000000000000000" pitchFamily="2" charset="2"/>
              <a:buChar char="§"/>
            </a:pPr>
            <a:r>
              <a:rPr lang="en-US" sz="1385"/>
              <a:t>When seeing a functional defect, if applicable </a:t>
            </a:r>
          </a:p>
          <a:p>
            <a:endParaRPr lang="en-US" sz="1385"/>
          </a:p>
        </p:txBody>
      </p:sp>
      <p:sp>
        <p:nvSpPr>
          <p:cNvPr id="19" name="TextBox 18">
            <a:extLst>
              <a:ext uri="{FF2B5EF4-FFF2-40B4-BE49-F238E27FC236}">
                <a16:creationId xmlns:a16="http://schemas.microsoft.com/office/drawing/2014/main" id="{4DA8DB67-E832-4D10-A27E-CE8D469A2BB2}"/>
              </a:ext>
            </a:extLst>
          </p:cNvPr>
          <p:cNvSpPr txBox="1"/>
          <p:nvPr/>
        </p:nvSpPr>
        <p:spPr>
          <a:xfrm>
            <a:off x="3343599" y="2636125"/>
            <a:ext cx="2389394" cy="1371145"/>
          </a:xfrm>
          <a:prstGeom prst="rect">
            <a:avLst/>
          </a:prstGeom>
          <a:noFill/>
        </p:spPr>
        <p:txBody>
          <a:bodyPr wrap="square" rtlCol="0">
            <a:spAutoFit/>
          </a:bodyPr>
          <a:lstStyle/>
          <a:p>
            <a:pPr marL="219799" indent="-219799">
              <a:buClr>
                <a:schemeClr val="accent5"/>
              </a:buClr>
              <a:buFont typeface="Wingdings" panose="05000000000000000000" pitchFamily="2" charset="2"/>
              <a:buChar char="§"/>
            </a:pPr>
            <a:r>
              <a:rPr lang="en-US" sz="1385"/>
              <a:t>When there are questions completing the activities included in the County Prep Phase Packet </a:t>
            </a:r>
          </a:p>
          <a:p>
            <a:endParaRPr lang="en-US" sz="1385"/>
          </a:p>
        </p:txBody>
      </p:sp>
      <p:sp>
        <p:nvSpPr>
          <p:cNvPr id="21" name="TextBox 20">
            <a:extLst>
              <a:ext uri="{FF2B5EF4-FFF2-40B4-BE49-F238E27FC236}">
                <a16:creationId xmlns:a16="http://schemas.microsoft.com/office/drawing/2014/main" id="{61E4CB32-11C2-403A-82DC-F8C8A348ED1E}"/>
              </a:ext>
            </a:extLst>
          </p:cNvPr>
          <p:cNvSpPr txBox="1"/>
          <p:nvPr/>
        </p:nvSpPr>
        <p:spPr>
          <a:xfrm>
            <a:off x="6541068" y="2636125"/>
            <a:ext cx="2389394" cy="1371145"/>
          </a:xfrm>
          <a:prstGeom prst="rect">
            <a:avLst/>
          </a:prstGeom>
          <a:noFill/>
        </p:spPr>
        <p:txBody>
          <a:bodyPr wrap="square">
            <a:spAutoFit/>
          </a:bodyPr>
          <a:lstStyle/>
          <a:p>
            <a:pPr marL="219799" indent="-219799">
              <a:buClr>
                <a:schemeClr val="accent3"/>
              </a:buClr>
              <a:buFont typeface="Wingdings" panose="05000000000000000000" pitchFamily="2" charset="2"/>
              <a:buChar char="§"/>
            </a:pPr>
            <a:r>
              <a:rPr lang="en-US" sz="1385"/>
              <a:t>County Prep Phase Packet </a:t>
            </a:r>
          </a:p>
          <a:p>
            <a:pPr marL="219799" indent="-219799">
              <a:buClr>
                <a:schemeClr val="accent3"/>
              </a:buClr>
              <a:buFont typeface="Wingdings" panose="05000000000000000000" pitchFamily="2" charset="2"/>
              <a:buChar char="§"/>
            </a:pPr>
            <a:r>
              <a:rPr lang="en-US" sz="1385"/>
              <a:t>County Prep Phase Kick-Off </a:t>
            </a:r>
          </a:p>
          <a:p>
            <a:pPr marL="219799" indent="-219799">
              <a:buClr>
                <a:schemeClr val="accent3"/>
              </a:buClr>
              <a:buFont typeface="Wingdings" panose="05000000000000000000" pitchFamily="2" charset="2"/>
              <a:buChar char="§"/>
            </a:pPr>
            <a:r>
              <a:rPr lang="en-US" sz="1385"/>
              <a:t>Configuration Documentation </a:t>
            </a:r>
          </a:p>
        </p:txBody>
      </p:sp>
    </p:spTree>
    <p:extLst>
      <p:ext uri="{BB962C8B-B14F-4D97-AF65-F5344CB8AC3E}">
        <p14:creationId xmlns:p14="http://schemas.microsoft.com/office/powerpoint/2010/main" val="1369000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3B62CF-5396-46FD-A8CD-B2BCD8A96E54}"/>
              </a:ext>
            </a:extLst>
          </p:cNvPr>
          <p:cNvSpPr>
            <a:spLocks noGrp="1"/>
          </p:cNvSpPr>
          <p:nvPr>
            <p:ph type="body" sz="quarter" idx="12"/>
          </p:nvPr>
        </p:nvSpPr>
        <p:spPr/>
        <p:txBody>
          <a:bodyPr/>
          <a:lstStyle/>
          <a:p>
            <a:r>
              <a:rPr lang="en-US"/>
              <a:t>County Prep Metrics &amp; Tracking</a:t>
            </a:r>
          </a:p>
        </p:txBody>
      </p:sp>
    </p:spTree>
    <p:extLst>
      <p:ext uri="{BB962C8B-B14F-4D97-AF65-F5344CB8AC3E}">
        <p14:creationId xmlns:p14="http://schemas.microsoft.com/office/powerpoint/2010/main" val="3076370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03B43-34B4-4B47-B3D7-B1AE845B08BE}"/>
              </a:ext>
            </a:extLst>
          </p:cNvPr>
          <p:cNvSpPr>
            <a:spLocks noGrp="1"/>
          </p:cNvSpPr>
          <p:nvPr>
            <p:ph type="title"/>
          </p:nvPr>
        </p:nvSpPr>
        <p:spPr/>
        <p:txBody>
          <a:bodyPr/>
          <a:lstStyle/>
          <a:p>
            <a:r>
              <a:rPr lang="en-US" sz="2800"/>
              <a:t>County Prep Communications</a:t>
            </a:r>
          </a:p>
        </p:txBody>
      </p:sp>
      <p:sp>
        <p:nvSpPr>
          <p:cNvPr id="3" name="Text Placeholder 2">
            <a:extLst>
              <a:ext uri="{FF2B5EF4-FFF2-40B4-BE49-F238E27FC236}">
                <a16:creationId xmlns:a16="http://schemas.microsoft.com/office/drawing/2014/main" id="{31F371BC-71C3-4AE0-B1DA-BE97A0F07A5D}"/>
              </a:ext>
            </a:extLst>
          </p:cNvPr>
          <p:cNvSpPr>
            <a:spLocks noGrp="1"/>
          </p:cNvSpPr>
          <p:nvPr>
            <p:ph type="body" sz="quarter" idx="13"/>
          </p:nvPr>
        </p:nvSpPr>
        <p:spPr/>
        <p:txBody>
          <a:bodyPr>
            <a:normAutofit/>
          </a:bodyPr>
          <a:lstStyle/>
          <a:p>
            <a:r>
              <a:rPr lang="en-US" sz="2400"/>
              <a:t>Keeping Track of Challenges</a:t>
            </a:r>
          </a:p>
        </p:txBody>
      </p:sp>
      <p:sp>
        <p:nvSpPr>
          <p:cNvPr id="4" name="TextBox 3">
            <a:extLst>
              <a:ext uri="{FF2B5EF4-FFF2-40B4-BE49-F238E27FC236}">
                <a16:creationId xmlns:a16="http://schemas.microsoft.com/office/drawing/2014/main" id="{BD8A87B4-23E8-442D-A311-DD412A701152}"/>
              </a:ext>
            </a:extLst>
          </p:cNvPr>
          <p:cNvSpPr txBox="1"/>
          <p:nvPr/>
        </p:nvSpPr>
        <p:spPr>
          <a:xfrm>
            <a:off x="4851134" y="1881600"/>
            <a:ext cx="3782728" cy="3477875"/>
          </a:xfrm>
          <a:prstGeom prst="rect">
            <a:avLst/>
          </a:prstGeom>
          <a:noFill/>
        </p:spPr>
        <p:txBody>
          <a:bodyPr wrap="square" rtlCol="0">
            <a:spAutoFit/>
          </a:bodyPr>
          <a:lstStyle/>
          <a:p>
            <a:r>
              <a:rPr lang="en-US" sz="2000"/>
              <a:t>Questions raised at the Daily Office Hours will be tracked to analyze trends and to ensure follow up and resolution to outstanding inquiries. </a:t>
            </a:r>
          </a:p>
          <a:p>
            <a:endParaRPr lang="en-US" sz="2000"/>
          </a:p>
          <a:p>
            <a:r>
              <a:rPr lang="en-US" sz="2000"/>
              <a:t>Challenges and Issue Resolutions will be reported on the Daily Debrief calls from 4:00-5:00pm. </a:t>
            </a:r>
          </a:p>
        </p:txBody>
      </p:sp>
      <p:pic>
        <p:nvPicPr>
          <p:cNvPr id="6" name="Picture 5" descr="Hand holding piece of white puzzle on blue background">
            <a:extLst>
              <a:ext uri="{FF2B5EF4-FFF2-40B4-BE49-F238E27FC236}">
                <a16:creationId xmlns:a16="http://schemas.microsoft.com/office/drawing/2014/main" id="{BBF0D2AF-B3B2-44D4-980C-C2E9964A2695}"/>
              </a:ext>
            </a:extLst>
          </p:cNvPr>
          <p:cNvPicPr>
            <a:picLocks noChangeAspect="1"/>
          </p:cNvPicPr>
          <p:nvPr/>
        </p:nvPicPr>
        <p:blipFill rotWithShape="1">
          <a:blip r:embed="rId2"/>
          <a:srcRect l="4445" r="13914" b="1172"/>
          <a:stretch/>
        </p:blipFill>
        <p:spPr>
          <a:xfrm>
            <a:off x="654517" y="2004525"/>
            <a:ext cx="3782728" cy="3232024"/>
          </a:xfrm>
          <a:prstGeom prst="rect">
            <a:avLst/>
          </a:prstGeom>
        </p:spPr>
      </p:pic>
    </p:spTree>
    <p:extLst>
      <p:ext uri="{BB962C8B-B14F-4D97-AF65-F5344CB8AC3E}">
        <p14:creationId xmlns:p14="http://schemas.microsoft.com/office/powerpoint/2010/main" val="423637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DB8D-57FC-43E6-ACE1-8F4901069FC6}"/>
              </a:ext>
            </a:extLst>
          </p:cNvPr>
          <p:cNvSpPr>
            <a:spLocks noGrp="1"/>
          </p:cNvSpPr>
          <p:nvPr>
            <p:ph type="title"/>
          </p:nvPr>
        </p:nvSpPr>
        <p:spPr/>
        <p:txBody>
          <a:bodyPr/>
          <a:lstStyle/>
          <a:p>
            <a:r>
              <a:rPr lang="en-US"/>
              <a:t>County Prep Completion</a:t>
            </a:r>
          </a:p>
        </p:txBody>
      </p:sp>
      <p:sp>
        <p:nvSpPr>
          <p:cNvPr id="3" name="Content Placeholder 2">
            <a:extLst>
              <a:ext uri="{FF2B5EF4-FFF2-40B4-BE49-F238E27FC236}">
                <a16:creationId xmlns:a16="http://schemas.microsoft.com/office/drawing/2014/main" id="{44860D2D-A7AA-486E-8C85-223BF0551126}"/>
              </a:ext>
            </a:extLst>
          </p:cNvPr>
          <p:cNvSpPr>
            <a:spLocks noGrp="1"/>
          </p:cNvSpPr>
          <p:nvPr>
            <p:ph idx="1"/>
          </p:nvPr>
        </p:nvSpPr>
        <p:spPr>
          <a:xfrm>
            <a:off x="430427" y="1065364"/>
            <a:ext cx="3352301" cy="3844396"/>
          </a:xfrm>
        </p:spPr>
        <p:txBody>
          <a:bodyPr numCol="1">
            <a:normAutofit lnSpcReduction="10000"/>
          </a:bodyPr>
          <a:lstStyle/>
          <a:p>
            <a:pPr marL="0" indent="0">
              <a:buNone/>
            </a:pPr>
            <a:r>
              <a:rPr lang="en-US" sz="2000"/>
              <a:t>The CalSAWS Project will track the completion of each county’s County Prep Activities as part of Green Light and Readiness monitoring.</a:t>
            </a:r>
          </a:p>
          <a:p>
            <a:pPr marL="0" indent="0">
              <a:buNone/>
            </a:pPr>
            <a:endParaRPr lang="en-US" sz="2000"/>
          </a:p>
          <a:p>
            <a:pPr marL="0" indent="0">
              <a:buNone/>
            </a:pPr>
            <a:r>
              <a:rPr lang="en-US" sz="2000"/>
              <a:t>These Metrics will be reported weekly on the Debrief Call and will be included on the Readiness Dashboard and Packet.</a:t>
            </a:r>
          </a:p>
          <a:p>
            <a:endParaRPr lang="en-US"/>
          </a:p>
          <a:p>
            <a:endParaRPr lang="en-US"/>
          </a:p>
          <a:p>
            <a:endParaRPr lang="en-US"/>
          </a:p>
          <a:p>
            <a:endParaRPr lang="en-US"/>
          </a:p>
          <a:p>
            <a:endParaRPr lang="en-US"/>
          </a:p>
          <a:p>
            <a:endParaRPr lang="en-US"/>
          </a:p>
          <a:p>
            <a:endParaRPr lang="en-US"/>
          </a:p>
        </p:txBody>
      </p:sp>
      <p:sp>
        <p:nvSpPr>
          <p:cNvPr id="4" name="Text Placeholder 3">
            <a:extLst>
              <a:ext uri="{FF2B5EF4-FFF2-40B4-BE49-F238E27FC236}">
                <a16:creationId xmlns:a16="http://schemas.microsoft.com/office/drawing/2014/main" id="{FA6398CA-B62D-414C-94AD-CE57DF2EEA22}"/>
              </a:ext>
            </a:extLst>
          </p:cNvPr>
          <p:cNvSpPr>
            <a:spLocks noGrp="1"/>
          </p:cNvSpPr>
          <p:nvPr>
            <p:ph type="body" sz="quarter" idx="10"/>
          </p:nvPr>
        </p:nvSpPr>
        <p:spPr/>
        <p:txBody>
          <a:bodyPr/>
          <a:lstStyle/>
          <a:p>
            <a:r>
              <a:rPr lang="en-US"/>
              <a:t>Getting it Done</a:t>
            </a:r>
          </a:p>
        </p:txBody>
      </p:sp>
      <p:sp>
        <p:nvSpPr>
          <p:cNvPr id="7" name="TextBox 6">
            <a:extLst>
              <a:ext uri="{FF2B5EF4-FFF2-40B4-BE49-F238E27FC236}">
                <a16:creationId xmlns:a16="http://schemas.microsoft.com/office/drawing/2014/main" id="{740CC871-CDA1-4D39-8684-E6E7CBB02F48}"/>
              </a:ext>
            </a:extLst>
          </p:cNvPr>
          <p:cNvSpPr txBox="1"/>
          <p:nvPr/>
        </p:nvSpPr>
        <p:spPr>
          <a:xfrm>
            <a:off x="430427" y="5064421"/>
            <a:ext cx="8421313" cy="1292662"/>
          </a:xfrm>
          <a:prstGeom prst="rect">
            <a:avLst/>
          </a:prstGeom>
          <a:noFill/>
        </p:spPr>
        <p:txBody>
          <a:bodyPr wrap="square" rtlCol="0">
            <a:spAutoFit/>
          </a:bodyPr>
          <a:lstStyle/>
          <a:p>
            <a:r>
              <a:rPr lang="en-US" sz="2000"/>
              <a:t>As an optional tool to assist counties with tracking their own progress and to report back, we’ve included a simplified checklist of all the County Prep activities.</a:t>
            </a:r>
          </a:p>
          <a:p>
            <a:endParaRPr lang="en-US"/>
          </a:p>
        </p:txBody>
      </p:sp>
      <p:pic>
        <p:nvPicPr>
          <p:cNvPr id="8" name="Picture 7" descr="Angled shot of pen on a graph">
            <a:extLst>
              <a:ext uri="{FF2B5EF4-FFF2-40B4-BE49-F238E27FC236}">
                <a16:creationId xmlns:a16="http://schemas.microsoft.com/office/drawing/2014/main" id="{9556B45B-04C3-4DB2-AEA6-482D58CD924D}"/>
              </a:ext>
            </a:extLst>
          </p:cNvPr>
          <p:cNvPicPr>
            <a:picLocks noChangeAspect="1"/>
          </p:cNvPicPr>
          <p:nvPr/>
        </p:nvPicPr>
        <p:blipFill>
          <a:blip r:embed="rId2"/>
          <a:stretch>
            <a:fillRect/>
          </a:stretch>
        </p:blipFill>
        <p:spPr>
          <a:xfrm>
            <a:off x="3913893" y="1082054"/>
            <a:ext cx="4671842" cy="3114561"/>
          </a:xfrm>
          <a:prstGeom prst="rect">
            <a:avLst/>
          </a:prstGeom>
        </p:spPr>
      </p:pic>
    </p:spTree>
    <p:extLst>
      <p:ext uri="{BB962C8B-B14F-4D97-AF65-F5344CB8AC3E}">
        <p14:creationId xmlns:p14="http://schemas.microsoft.com/office/powerpoint/2010/main" val="576819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C68A-C130-48E6-A816-5A3CAD3B168F}"/>
              </a:ext>
            </a:extLst>
          </p:cNvPr>
          <p:cNvSpPr>
            <a:spLocks noGrp="1"/>
          </p:cNvSpPr>
          <p:nvPr>
            <p:ph type="title"/>
          </p:nvPr>
        </p:nvSpPr>
        <p:spPr/>
        <p:txBody>
          <a:bodyPr/>
          <a:lstStyle/>
          <a:p>
            <a:r>
              <a:rPr lang="en-US"/>
              <a:t>County Prep Completion</a:t>
            </a:r>
          </a:p>
        </p:txBody>
      </p:sp>
      <p:sp>
        <p:nvSpPr>
          <p:cNvPr id="4" name="Text Placeholder 3">
            <a:extLst>
              <a:ext uri="{FF2B5EF4-FFF2-40B4-BE49-F238E27FC236}">
                <a16:creationId xmlns:a16="http://schemas.microsoft.com/office/drawing/2014/main" id="{49EF9C52-0195-4AD7-B899-C2C665CE69AB}"/>
              </a:ext>
            </a:extLst>
          </p:cNvPr>
          <p:cNvSpPr>
            <a:spLocks noGrp="1"/>
          </p:cNvSpPr>
          <p:nvPr>
            <p:ph type="body" sz="quarter" idx="10"/>
          </p:nvPr>
        </p:nvSpPr>
        <p:spPr/>
        <p:txBody>
          <a:bodyPr/>
          <a:lstStyle/>
          <a:p>
            <a:r>
              <a:rPr lang="en-US"/>
              <a:t>Optional Checklist Tool Preview</a:t>
            </a:r>
          </a:p>
        </p:txBody>
      </p:sp>
      <p:pic>
        <p:nvPicPr>
          <p:cNvPr id="6" name="Picture 5">
            <a:extLst>
              <a:ext uri="{FF2B5EF4-FFF2-40B4-BE49-F238E27FC236}">
                <a16:creationId xmlns:a16="http://schemas.microsoft.com/office/drawing/2014/main" id="{C50B4F77-914C-43B2-98BB-511E2E731312}"/>
              </a:ext>
            </a:extLst>
          </p:cNvPr>
          <p:cNvPicPr>
            <a:picLocks noChangeAspect="1"/>
          </p:cNvPicPr>
          <p:nvPr/>
        </p:nvPicPr>
        <p:blipFill>
          <a:blip r:embed="rId2"/>
          <a:stretch>
            <a:fillRect/>
          </a:stretch>
        </p:blipFill>
        <p:spPr>
          <a:xfrm>
            <a:off x="471053" y="1027517"/>
            <a:ext cx="7823387" cy="5208307"/>
          </a:xfrm>
          <a:prstGeom prst="rect">
            <a:avLst/>
          </a:prstGeom>
        </p:spPr>
      </p:pic>
    </p:spTree>
    <p:extLst>
      <p:ext uri="{BB962C8B-B14F-4D97-AF65-F5344CB8AC3E}">
        <p14:creationId xmlns:p14="http://schemas.microsoft.com/office/powerpoint/2010/main" val="3867338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9942-DA55-44FF-A53E-30AA7CFEE4BC}"/>
              </a:ext>
            </a:extLst>
          </p:cNvPr>
          <p:cNvSpPr>
            <a:spLocks noGrp="1"/>
          </p:cNvSpPr>
          <p:nvPr>
            <p:ph type="title"/>
          </p:nvPr>
        </p:nvSpPr>
        <p:spPr/>
        <p:txBody>
          <a:bodyPr/>
          <a:lstStyle/>
          <a:p>
            <a:endParaRPr lang="en-US"/>
          </a:p>
        </p:txBody>
      </p:sp>
      <p:pic>
        <p:nvPicPr>
          <p:cNvPr id="6" name="Content Placeholder 5" descr="A picture containing text, nature, dune, shore&#10;&#10;Description automatically generated">
            <a:extLst>
              <a:ext uri="{FF2B5EF4-FFF2-40B4-BE49-F238E27FC236}">
                <a16:creationId xmlns:a16="http://schemas.microsoft.com/office/drawing/2014/main" id="{045A5FC0-1AF8-4211-9B15-1FA5C392A63D}"/>
              </a:ext>
            </a:extLst>
          </p:cNvPr>
          <p:cNvPicPr>
            <a:picLocks noGrp="1" noChangeAspect="1"/>
          </p:cNvPicPr>
          <p:nvPr>
            <p:ph idx="1"/>
          </p:nvPr>
        </p:nvPicPr>
        <p:blipFill rotWithShape="1">
          <a:blip r:embed="rId2"/>
          <a:srcRect r="13451"/>
          <a:stretch/>
        </p:blipFill>
        <p:spPr>
          <a:xfrm>
            <a:off x="1" y="13536"/>
            <a:ext cx="9144000" cy="6463151"/>
          </a:xfrm>
        </p:spPr>
      </p:pic>
      <p:sp>
        <p:nvSpPr>
          <p:cNvPr id="7" name="TextBox 6">
            <a:extLst>
              <a:ext uri="{FF2B5EF4-FFF2-40B4-BE49-F238E27FC236}">
                <a16:creationId xmlns:a16="http://schemas.microsoft.com/office/drawing/2014/main" id="{8D2A0FAF-F542-4EF2-AC62-A43842FE6FF7}"/>
              </a:ext>
            </a:extLst>
          </p:cNvPr>
          <p:cNvSpPr txBox="1"/>
          <p:nvPr/>
        </p:nvSpPr>
        <p:spPr>
          <a:xfrm>
            <a:off x="2839453" y="1126155"/>
            <a:ext cx="4716378" cy="923330"/>
          </a:xfrm>
          <a:prstGeom prst="rect">
            <a:avLst/>
          </a:prstGeom>
          <a:noFill/>
        </p:spPr>
        <p:txBody>
          <a:bodyPr wrap="square" rtlCol="0">
            <a:spAutoFit/>
          </a:bodyPr>
          <a:lstStyle/>
          <a:p>
            <a:r>
              <a:rPr lang="en-US" sz="5400" b="1">
                <a:solidFill>
                  <a:srgbClr val="1A3292"/>
                </a:solidFill>
              </a:rPr>
              <a:t>Questions?</a:t>
            </a:r>
          </a:p>
        </p:txBody>
      </p:sp>
    </p:spTree>
    <p:extLst>
      <p:ext uri="{BB962C8B-B14F-4D97-AF65-F5344CB8AC3E}">
        <p14:creationId xmlns:p14="http://schemas.microsoft.com/office/powerpoint/2010/main" val="2710951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F339-9E02-4629-AF37-FD1890D70A00}"/>
              </a:ext>
            </a:extLst>
          </p:cNvPr>
          <p:cNvSpPr>
            <a:spLocks noGrp="1"/>
          </p:cNvSpPr>
          <p:nvPr>
            <p:ph type="title"/>
          </p:nvPr>
        </p:nvSpPr>
        <p:spPr/>
        <p:txBody>
          <a:bodyPr/>
          <a:lstStyle/>
          <a:p>
            <a:r>
              <a:rPr lang="en-US"/>
              <a:t>County Prep Phase Timeline</a:t>
            </a:r>
          </a:p>
        </p:txBody>
      </p:sp>
      <p:sp>
        <p:nvSpPr>
          <p:cNvPr id="6" name="TextBox 5">
            <a:extLst>
              <a:ext uri="{FF2B5EF4-FFF2-40B4-BE49-F238E27FC236}">
                <a16:creationId xmlns:a16="http://schemas.microsoft.com/office/drawing/2014/main" id="{BE6FFBF0-B95B-4C10-A642-0D2FC7BC540D}"/>
              </a:ext>
            </a:extLst>
          </p:cNvPr>
          <p:cNvSpPr txBox="1"/>
          <p:nvPr/>
        </p:nvSpPr>
        <p:spPr>
          <a:xfrm>
            <a:off x="0" y="774484"/>
            <a:ext cx="9144000" cy="954107"/>
          </a:xfrm>
          <a:prstGeom prst="rect">
            <a:avLst/>
          </a:prstGeom>
          <a:solidFill>
            <a:srgbClr val="1A3292"/>
          </a:solidFill>
        </p:spPr>
        <p:txBody>
          <a:bodyPr wrap="square" lIns="91440" tIns="45720" rIns="91440" bIns="45720" anchor="t">
            <a:spAutoFit/>
          </a:bodyPr>
          <a:lstStyle/>
          <a:p>
            <a:pPr algn="ctr"/>
            <a:r>
              <a:rPr lang="en-US" sz="1400">
                <a:solidFill>
                  <a:schemeClr val="bg1"/>
                </a:solidFill>
              </a:rPr>
              <a:t>The </a:t>
            </a:r>
            <a:r>
              <a:rPr lang="en-US" sz="1400" b="1">
                <a:solidFill>
                  <a:schemeClr val="bg1"/>
                </a:solidFill>
              </a:rPr>
              <a:t>County Prep Phase </a:t>
            </a:r>
            <a:r>
              <a:rPr lang="en-US" sz="1400">
                <a:solidFill>
                  <a:schemeClr val="bg1"/>
                </a:solidFill>
              </a:rPr>
              <a:t>occurs 6 weeks prior to </a:t>
            </a:r>
            <a:r>
              <a:rPr lang="en-US" sz="1400" err="1">
                <a:solidFill>
                  <a:schemeClr val="bg1"/>
                </a:solidFill>
              </a:rPr>
              <a:t>CalSAWS</a:t>
            </a:r>
            <a:r>
              <a:rPr lang="en-US" sz="1400">
                <a:solidFill>
                  <a:schemeClr val="bg1"/>
                </a:solidFill>
              </a:rPr>
              <a:t> Go-Live for Wave 1 Counties, September 19-October 31. This phase allows for Counties to access the </a:t>
            </a:r>
            <a:r>
              <a:rPr lang="en-US" sz="1400" err="1">
                <a:solidFill>
                  <a:schemeClr val="bg1"/>
                </a:solidFill>
              </a:rPr>
              <a:t>CalSAWS</a:t>
            </a:r>
            <a:r>
              <a:rPr lang="en-US" sz="1400">
                <a:solidFill>
                  <a:schemeClr val="bg1"/>
                </a:solidFill>
              </a:rPr>
              <a:t> Production environment and complete the activities listed in the County Prep Phase Packet. Case data will NOT be included with 1A Cutover.</a:t>
            </a:r>
          </a:p>
        </p:txBody>
      </p:sp>
      <p:pic>
        <p:nvPicPr>
          <p:cNvPr id="5" name="Picture 4">
            <a:extLst>
              <a:ext uri="{FF2B5EF4-FFF2-40B4-BE49-F238E27FC236}">
                <a16:creationId xmlns:a16="http://schemas.microsoft.com/office/drawing/2014/main" id="{8D72184D-8B1E-4B1D-AECD-E282F6361B08}"/>
              </a:ext>
            </a:extLst>
          </p:cNvPr>
          <p:cNvPicPr>
            <a:picLocks noChangeAspect="1"/>
          </p:cNvPicPr>
          <p:nvPr/>
        </p:nvPicPr>
        <p:blipFill>
          <a:blip r:embed="rId2"/>
          <a:stretch>
            <a:fillRect/>
          </a:stretch>
        </p:blipFill>
        <p:spPr>
          <a:xfrm>
            <a:off x="159471" y="1811482"/>
            <a:ext cx="8677275" cy="4343400"/>
          </a:xfrm>
          <a:prstGeom prst="rect">
            <a:avLst/>
          </a:prstGeom>
        </p:spPr>
      </p:pic>
    </p:spTree>
    <p:extLst>
      <p:ext uri="{BB962C8B-B14F-4D97-AF65-F5344CB8AC3E}">
        <p14:creationId xmlns:p14="http://schemas.microsoft.com/office/powerpoint/2010/main" val="37790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C957-7D00-2EB9-0C3A-0DC2FE88A0D3}"/>
              </a:ext>
            </a:extLst>
          </p:cNvPr>
          <p:cNvSpPr>
            <a:spLocks noGrp="1"/>
          </p:cNvSpPr>
          <p:nvPr>
            <p:ph type="title"/>
          </p:nvPr>
        </p:nvSpPr>
        <p:spPr/>
        <p:txBody>
          <a:bodyPr/>
          <a:lstStyle/>
          <a:p>
            <a:r>
              <a:rPr lang="en-US"/>
              <a:t>County Prep Phase Packet</a:t>
            </a:r>
          </a:p>
        </p:txBody>
      </p:sp>
      <p:sp>
        <p:nvSpPr>
          <p:cNvPr id="3" name="Content Placeholder 2">
            <a:extLst>
              <a:ext uri="{FF2B5EF4-FFF2-40B4-BE49-F238E27FC236}">
                <a16:creationId xmlns:a16="http://schemas.microsoft.com/office/drawing/2014/main" id="{737946B2-EE69-DAB9-33BA-2DF357CB14F1}"/>
              </a:ext>
            </a:extLst>
          </p:cNvPr>
          <p:cNvSpPr>
            <a:spLocks noGrp="1"/>
          </p:cNvSpPr>
          <p:nvPr>
            <p:ph idx="1"/>
          </p:nvPr>
        </p:nvSpPr>
        <p:spPr/>
        <p:txBody>
          <a:bodyPr vert="horz" lIns="91440" tIns="45720" rIns="91440" bIns="45720" numCol="2" rtlCol="0" anchor="t">
            <a:normAutofit fontScale="92500" lnSpcReduction="10000"/>
          </a:bodyPr>
          <a:lstStyle/>
          <a:p>
            <a:pPr marL="0" indent="0" algn="l" rtl="0" fontAlgn="base">
              <a:buNone/>
            </a:pPr>
            <a:endParaRPr lang="en-US" sz="1800" b="0" i="0">
              <a:solidFill>
                <a:srgbClr val="000000"/>
              </a:solidFill>
              <a:effectLst/>
              <a:latin typeface="Century Gothic" panose="020B0502020202020204" pitchFamily="34" charset="0"/>
            </a:endParaRPr>
          </a:p>
          <a:p>
            <a:pPr marL="0" indent="0" fontAlgn="base">
              <a:buNone/>
            </a:pPr>
            <a:r>
              <a:rPr lang="en-US" sz="1800" b="0" i="0">
                <a:solidFill>
                  <a:srgbClr val="000000"/>
                </a:solidFill>
                <a:effectLst/>
              </a:rPr>
              <a:t>The County Prep </a:t>
            </a:r>
            <a:r>
              <a:rPr lang="en-US" sz="1800">
                <a:solidFill>
                  <a:srgbClr val="000000"/>
                </a:solidFill>
              </a:rPr>
              <a:t>Phase Packet was distributed to Wave 1 Counties on August 5th 2022 in </a:t>
            </a:r>
            <a:r>
              <a:rPr lang="en-US" sz="1800" b="1" i="0">
                <a:solidFill>
                  <a:srgbClr val="000000"/>
                </a:solidFill>
                <a:effectLst/>
              </a:rPr>
              <a:t>CIT 0216-22</a:t>
            </a:r>
            <a:r>
              <a:rPr lang="en-US" sz="1800" b="1">
                <a:solidFill>
                  <a:srgbClr val="000000"/>
                </a:solidFill>
              </a:rPr>
              <a:t>.</a:t>
            </a:r>
            <a:endParaRPr lang="en-US" sz="1800" b="0" i="0">
              <a:solidFill>
                <a:srgbClr val="000000"/>
              </a:solidFill>
              <a:effectLst/>
              <a:latin typeface="Century Gothic" panose="020B0502020202020204" pitchFamily="34" charset="0"/>
            </a:endParaRPr>
          </a:p>
          <a:p>
            <a:pPr marL="0" indent="0" algn="l" rtl="0" fontAlgn="base">
              <a:buNone/>
            </a:pPr>
            <a:endParaRPr lang="en-US" sz="1800" b="0" i="0">
              <a:solidFill>
                <a:srgbClr val="000000"/>
              </a:solidFill>
              <a:effectLst/>
              <a:latin typeface="Century Gothic" panose="020B0502020202020204" pitchFamily="34" charset="0"/>
            </a:endParaRPr>
          </a:p>
          <a:p>
            <a:pPr marL="0" indent="0" fontAlgn="base">
              <a:buNone/>
            </a:pPr>
            <a:r>
              <a:rPr lang="en-US" sz="1800" b="0" i="0">
                <a:solidFill>
                  <a:srgbClr val="000000"/>
                </a:solidFill>
                <a:effectLst/>
              </a:rPr>
              <a:t>The purpose of the County Prep Phase Packet is to prepare the </a:t>
            </a:r>
            <a:r>
              <a:rPr lang="en-US" sz="1800" b="0" i="0" err="1">
                <a:solidFill>
                  <a:srgbClr val="000000"/>
                </a:solidFill>
                <a:effectLst/>
              </a:rPr>
              <a:t>CalWIN</a:t>
            </a:r>
            <a:r>
              <a:rPr lang="en-US" sz="1800" b="0" i="0">
                <a:solidFill>
                  <a:srgbClr val="000000"/>
                </a:solidFill>
                <a:effectLst/>
              </a:rPr>
              <a:t> Counties for the activities to </a:t>
            </a:r>
            <a:r>
              <a:rPr lang="en-US" sz="1800">
                <a:solidFill>
                  <a:srgbClr val="000000"/>
                </a:solidFill>
              </a:rPr>
              <a:t>be completed </a:t>
            </a:r>
            <a:r>
              <a:rPr lang="en-US" sz="1800" b="0" i="0">
                <a:solidFill>
                  <a:srgbClr val="000000"/>
                </a:solidFill>
                <a:effectLst/>
              </a:rPr>
              <a:t>during the County Prep Phase (the 6 weeks leading up to go-live).  </a:t>
            </a:r>
            <a:endParaRPr lang="en-US" sz="1800">
              <a:solidFill>
                <a:srgbClr val="000000"/>
              </a:solidFill>
            </a:endParaRPr>
          </a:p>
          <a:p>
            <a:pPr marL="0" indent="0" algn="l" rtl="0" fontAlgn="base">
              <a:buNone/>
            </a:pPr>
            <a:endParaRPr lang="en-US">
              <a:solidFill>
                <a:srgbClr val="000000"/>
              </a:solidFill>
              <a:latin typeface="Century Gothic" panose="020B0502020202020204" pitchFamily="34" charset="0"/>
            </a:endParaRPr>
          </a:p>
          <a:p>
            <a:pPr marL="0" indent="0" fontAlgn="base">
              <a:buNone/>
            </a:pPr>
            <a:r>
              <a:rPr lang="en-US" sz="1800">
                <a:solidFill>
                  <a:srgbClr val="000000"/>
                </a:solidFill>
              </a:rPr>
              <a:t>The intent</a:t>
            </a:r>
            <a:r>
              <a:rPr lang="en-US" sz="1800" b="0" i="0">
                <a:solidFill>
                  <a:srgbClr val="000000"/>
                </a:solidFill>
                <a:effectLst/>
              </a:rPr>
              <a:t> is for </a:t>
            </a:r>
            <a:r>
              <a:rPr lang="en-US" sz="1800" b="0" i="0" err="1">
                <a:solidFill>
                  <a:srgbClr val="000000"/>
                </a:solidFill>
                <a:effectLst/>
              </a:rPr>
              <a:t>CalWIN</a:t>
            </a:r>
            <a:r>
              <a:rPr lang="en-US" sz="1800" b="0" i="0">
                <a:solidFill>
                  <a:srgbClr val="000000"/>
                </a:solidFill>
                <a:effectLst/>
              </a:rPr>
              <a:t> Counties to review and understand the instructions for </a:t>
            </a:r>
            <a:r>
              <a:rPr lang="en-US" sz="1800" b="1" i="0">
                <a:solidFill>
                  <a:srgbClr val="000000"/>
                </a:solidFill>
                <a:effectLst/>
              </a:rPr>
              <a:t>required and optional</a:t>
            </a:r>
            <a:r>
              <a:rPr lang="en-US" sz="1800" b="0" i="0">
                <a:solidFill>
                  <a:srgbClr val="000000"/>
                </a:solidFill>
                <a:effectLst/>
              </a:rPr>
              <a:t> </a:t>
            </a:r>
            <a:r>
              <a:rPr lang="en-US" sz="1800">
                <a:solidFill>
                  <a:srgbClr val="000000"/>
                </a:solidFill>
              </a:rPr>
              <a:t>activities that</a:t>
            </a:r>
            <a:r>
              <a:rPr lang="en-US" sz="1800" b="0" i="0">
                <a:solidFill>
                  <a:srgbClr val="000000"/>
                </a:solidFill>
                <a:effectLst/>
              </a:rPr>
              <a:t> need to be completed during County Prep Phase.</a:t>
            </a:r>
          </a:p>
          <a:p>
            <a:pPr marL="0" indent="0" fontAlgn="base">
              <a:buNone/>
            </a:pPr>
            <a:endParaRPr lang="en-US" sz="1800">
              <a:solidFill>
                <a:srgbClr val="000000"/>
              </a:solidFill>
              <a:latin typeface="Century Gothic" panose="020B0502020202020204" pitchFamily="34" charset="0"/>
            </a:endParaRPr>
          </a:p>
          <a:p>
            <a:pPr marL="0" indent="0" fontAlgn="base">
              <a:buNone/>
            </a:pPr>
            <a:endParaRPr lang="en-US" sz="1800" b="0" i="0">
              <a:solidFill>
                <a:srgbClr val="000000"/>
              </a:solidFill>
              <a:effectLst/>
              <a:latin typeface="Century Gothic" panose="020B0502020202020204" pitchFamily="34" charset="0"/>
            </a:endParaRPr>
          </a:p>
          <a:p>
            <a:pPr marL="0" indent="0" fontAlgn="base">
              <a:buNone/>
            </a:pPr>
            <a:r>
              <a:rPr lang="en-US" sz="1800">
                <a:solidFill>
                  <a:srgbClr val="000000"/>
                </a:solidFill>
              </a:rPr>
              <a:t>The 43 County</a:t>
            </a:r>
            <a:r>
              <a:rPr lang="en-US" sz="1800" b="0" i="0">
                <a:solidFill>
                  <a:srgbClr val="000000"/>
                </a:solidFill>
                <a:effectLst/>
              </a:rPr>
              <a:t> Prep Activities are listed by subcategory:</a:t>
            </a:r>
            <a:endParaRPr lang="en-US" sz="1800" b="0" i="0">
              <a:solidFill>
                <a:srgbClr val="000000"/>
              </a:solidFill>
              <a:effectLst/>
              <a:latin typeface="Century Gothic" panose="020B0502020202020204" pitchFamily="34" charset="0"/>
            </a:endParaRPr>
          </a:p>
          <a:p>
            <a:pPr marL="285750" indent="-285750" fontAlgn="base">
              <a:buFont typeface="Arial" panose="020B0604020202020204" pitchFamily="34" charset="0"/>
              <a:buChar char="•"/>
            </a:pPr>
            <a:r>
              <a:rPr lang="en-US" sz="1800" b="0" i="0">
                <a:solidFill>
                  <a:srgbClr val="000000"/>
                </a:solidFill>
                <a:effectLst/>
              </a:rPr>
              <a:t>Access</a:t>
            </a:r>
            <a:r>
              <a:rPr lang="en-US" sz="1800">
                <a:solidFill>
                  <a:srgbClr val="000000"/>
                </a:solidFill>
              </a:rPr>
              <a:t> (1)</a:t>
            </a:r>
          </a:p>
          <a:p>
            <a:pPr marL="285750" indent="-285750" fontAlgn="base">
              <a:buFont typeface="Arial" panose="020B0604020202020204" pitchFamily="34" charset="0"/>
              <a:buChar char="•"/>
            </a:pPr>
            <a:r>
              <a:rPr lang="en-US" sz="1800">
                <a:solidFill>
                  <a:srgbClr val="000000"/>
                </a:solidFill>
              </a:rPr>
              <a:t>Appointment Management (2)</a:t>
            </a:r>
          </a:p>
          <a:p>
            <a:pPr marL="285750" indent="-285750" fontAlgn="base">
              <a:buFont typeface="Arial" panose="020B0604020202020204" pitchFamily="34" charset="0"/>
              <a:buChar char="•"/>
            </a:pPr>
            <a:r>
              <a:rPr lang="en-US" sz="1800" b="0" i="0">
                <a:solidFill>
                  <a:srgbClr val="000000"/>
                </a:solidFill>
                <a:effectLst/>
              </a:rPr>
              <a:t>Automated Action (4)</a:t>
            </a:r>
          </a:p>
          <a:p>
            <a:pPr marL="285750" indent="-285750" fontAlgn="base">
              <a:buFont typeface="Arial" panose="020B0604020202020204" pitchFamily="34" charset="0"/>
              <a:buChar char="•"/>
            </a:pPr>
            <a:r>
              <a:rPr lang="en-US" sz="1800" b="0" i="0">
                <a:solidFill>
                  <a:srgbClr val="000000"/>
                </a:solidFill>
                <a:effectLst/>
              </a:rPr>
              <a:t>Readiness for </a:t>
            </a:r>
            <a:r>
              <a:rPr lang="en-US" sz="1800" b="0" i="0" err="1">
                <a:solidFill>
                  <a:srgbClr val="000000"/>
                </a:solidFill>
                <a:effectLst/>
              </a:rPr>
              <a:t>BenefitsCal</a:t>
            </a:r>
            <a:r>
              <a:rPr lang="en-US" sz="1800" b="0" i="0">
                <a:solidFill>
                  <a:srgbClr val="000000"/>
                </a:solidFill>
                <a:effectLst/>
              </a:rPr>
              <a:t> (6)</a:t>
            </a:r>
          </a:p>
          <a:p>
            <a:pPr marL="285750" indent="-285750" fontAlgn="base">
              <a:buFont typeface="Arial" panose="020B0604020202020204" pitchFamily="34" charset="0"/>
              <a:buChar char="•"/>
            </a:pPr>
            <a:r>
              <a:rPr lang="en-US" sz="1800">
                <a:solidFill>
                  <a:srgbClr val="000000"/>
                </a:solidFill>
              </a:rPr>
              <a:t>Caseload Management (1)</a:t>
            </a:r>
          </a:p>
          <a:p>
            <a:pPr marL="285750" indent="-285750" fontAlgn="base">
              <a:buFont typeface="Arial" panose="020B0604020202020204" pitchFamily="34" charset="0"/>
              <a:buChar char="•"/>
            </a:pPr>
            <a:r>
              <a:rPr lang="en-US" sz="1800" b="0" i="0">
                <a:solidFill>
                  <a:srgbClr val="000000"/>
                </a:solidFill>
                <a:effectLst/>
              </a:rPr>
              <a:t>System Configuration (</a:t>
            </a:r>
            <a:r>
              <a:rPr lang="en-US" sz="1800">
                <a:solidFill>
                  <a:srgbClr val="000000"/>
                </a:solidFill>
              </a:rPr>
              <a:t>7</a:t>
            </a:r>
            <a:r>
              <a:rPr lang="en-US" sz="1800" b="0" i="0">
                <a:solidFill>
                  <a:srgbClr val="000000"/>
                </a:solidFill>
                <a:effectLst/>
              </a:rPr>
              <a:t>)</a:t>
            </a:r>
          </a:p>
          <a:p>
            <a:pPr marL="285750" indent="-285750">
              <a:buFont typeface="Arial" panose="020B0604020202020204" pitchFamily="34" charset="0"/>
              <a:buChar char="•"/>
            </a:pPr>
            <a:r>
              <a:rPr lang="en-US" sz="1800">
                <a:solidFill>
                  <a:srgbClr val="000000"/>
                </a:solidFill>
              </a:rPr>
              <a:t>Correspondence (2)</a:t>
            </a:r>
          </a:p>
          <a:p>
            <a:pPr marL="285750" indent="-285750" fontAlgn="base">
              <a:buFont typeface="Arial" panose="020B0604020202020204" pitchFamily="34" charset="0"/>
              <a:buChar char="•"/>
            </a:pPr>
            <a:r>
              <a:rPr lang="en-US" sz="1800" b="0" i="0">
                <a:solidFill>
                  <a:srgbClr val="000000"/>
                </a:solidFill>
                <a:effectLst/>
              </a:rPr>
              <a:t>Fiscal (6)</a:t>
            </a:r>
          </a:p>
          <a:p>
            <a:pPr marL="285750" indent="-285750" fontAlgn="base">
              <a:buFont typeface="Arial" panose="020B0604020202020204" pitchFamily="34" charset="0"/>
              <a:buChar char="•"/>
            </a:pPr>
            <a:r>
              <a:rPr lang="en-US" sz="1800">
                <a:solidFill>
                  <a:srgbClr val="000000"/>
                </a:solidFill>
              </a:rPr>
              <a:t>GA/GR (3)</a:t>
            </a:r>
          </a:p>
          <a:p>
            <a:pPr marL="285750" indent="-285750" fontAlgn="base">
              <a:buFont typeface="Arial" panose="020B0604020202020204" pitchFamily="34" charset="0"/>
              <a:buChar char="•"/>
            </a:pPr>
            <a:r>
              <a:rPr lang="en-US" sz="1800" b="0" i="0">
                <a:solidFill>
                  <a:srgbClr val="000000"/>
                </a:solidFill>
                <a:effectLst/>
              </a:rPr>
              <a:t>IEVS (1)</a:t>
            </a:r>
          </a:p>
          <a:p>
            <a:pPr marL="285750" indent="-285750" fontAlgn="base">
              <a:buFont typeface="Arial" panose="020B0604020202020204" pitchFamily="34" charset="0"/>
              <a:buChar char="•"/>
            </a:pPr>
            <a:r>
              <a:rPr lang="en-US" sz="1800">
                <a:solidFill>
                  <a:srgbClr val="000000"/>
                </a:solidFill>
              </a:rPr>
              <a:t>Lobby Management (2)</a:t>
            </a:r>
          </a:p>
          <a:p>
            <a:pPr marL="285750" indent="-285750" fontAlgn="base">
              <a:buFont typeface="Arial" panose="020B0604020202020204" pitchFamily="34" charset="0"/>
              <a:buChar char="•"/>
            </a:pPr>
            <a:r>
              <a:rPr lang="en-US" sz="1800" b="0" i="0">
                <a:solidFill>
                  <a:srgbClr val="000000"/>
                </a:solidFill>
                <a:effectLst/>
              </a:rPr>
              <a:t>Medi-Cal (1)</a:t>
            </a:r>
          </a:p>
          <a:p>
            <a:pPr marL="285750" indent="-285750">
              <a:buFont typeface="Arial" panose="020B0604020202020204" pitchFamily="34" charset="0"/>
              <a:buChar char="•"/>
            </a:pPr>
            <a:r>
              <a:rPr lang="en-US" sz="1800">
                <a:solidFill>
                  <a:srgbClr val="000000"/>
                </a:solidFill>
              </a:rPr>
              <a:t>Security (1)</a:t>
            </a:r>
          </a:p>
          <a:p>
            <a:pPr marL="285750" indent="-285750" fontAlgn="base">
              <a:buFont typeface="Arial" panose="020B0604020202020204" pitchFamily="34" charset="0"/>
              <a:buChar char="•"/>
            </a:pPr>
            <a:r>
              <a:rPr lang="en-US" sz="1800">
                <a:solidFill>
                  <a:srgbClr val="000000"/>
                </a:solidFill>
              </a:rPr>
              <a:t>Task Management (6)</a:t>
            </a:r>
            <a:endParaRPr lang="en-US" sz="1800" b="0" i="0">
              <a:solidFill>
                <a:srgbClr val="000000"/>
              </a:solidFill>
              <a:effectLst/>
            </a:endParaRPr>
          </a:p>
          <a:p>
            <a:pPr marL="0" indent="0" algn="l" rtl="0" fontAlgn="base">
              <a:buNone/>
            </a:pPr>
            <a:endParaRPr lang="en-US" sz="1800" b="0" i="0">
              <a:solidFill>
                <a:srgbClr val="000000"/>
              </a:solidFill>
              <a:effectLst/>
              <a:latin typeface="Century Gothic" panose="020B0502020202020204" pitchFamily="34" charset="0"/>
            </a:endParaRPr>
          </a:p>
        </p:txBody>
      </p:sp>
      <p:sp>
        <p:nvSpPr>
          <p:cNvPr id="4" name="Text Placeholder 3">
            <a:extLst>
              <a:ext uri="{FF2B5EF4-FFF2-40B4-BE49-F238E27FC236}">
                <a16:creationId xmlns:a16="http://schemas.microsoft.com/office/drawing/2014/main" id="{C6D3A79A-5AC3-BAFA-2F24-6AD6D269BDEB}"/>
              </a:ext>
            </a:extLst>
          </p:cNvPr>
          <p:cNvSpPr>
            <a:spLocks noGrp="1"/>
          </p:cNvSpPr>
          <p:nvPr>
            <p:ph type="body" sz="quarter" idx="10"/>
          </p:nvPr>
        </p:nvSpPr>
        <p:spPr/>
        <p:txBody>
          <a:bodyPr/>
          <a:lstStyle/>
          <a:p>
            <a:r>
              <a:rPr lang="en-US"/>
              <a:t>Purpose &amp; Organization</a:t>
            </a:r>
          </a:p>
        </p:txBody>
      </p:sp>
    </p:spTree>
    <p:extLst>
      <p:ext uri="{BB962C8B-B14F-4D97-AF65-F5344CB8AC3E}">
        <p14:creationId xmlns:p14="http://schemas.microsoft.com/office/powerpoint/2010/main" val="2102979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8B4F-557D-4E8E-B208-84361EA5B786}"/>
              </a:ext>
            </a:extLst>
          </p:cNvPr>
          <p:cNvSpPr>
            <a:spLocks noGrp="1"/>
          </p:cNvSpPr>
          <p:nvPr>
            <p:ph type="title"/>
          </p:nvPr>
        </p:nvSpPr>
        <p:spPr/>
        <p:txBody>
          <a:bodyPr/>
          <a:lstStyle/>
          <a:p>
            <a:r>
              <a:rPr lang="en-US"/>
              <a:t>County Prep Overview</a:t>
            </a:r>
          </a:p>
        </p:txBody>
      </p:sp>
      <p:sp>
        <p:nvSpPr>
          <p:cNvPr id="3" name="Content Placeholder 2">
            <a:extLst>
              <a:ext uri="{FF2B5EF4-FFF2-40B4-BE49-F238E27FC236}">
                <a16:creationId xmlns:a16="http://schemas.microsoft.com/office/drawing/2014/main" id="{4F71E33B-B010-4E12-B022-4182E1D1B3DB}"/>
              </a:ext>
            </a:extLst>
          </p:cNvPr>
          <p:cNvSpPr>
            <a:spLocks noGrp="1"/>
          </p:cNvSpPr>
          <p:nvPr>
            <p:ph idx="1"/>
          </p:nvPr>
        </p:nvSpPr>
        <p:spPr>
          <a:xfrm>
            <a:off x="426286" y="1008063"/>
            <a:ext cx="8614635" cy="912628"/>
          </a:xfrm>
        </p:spPr>
        <p:txBody>
          <a:bodyPr numCol="1"/>
          <a:lstStyle/>
          <a:p>
            <a:pPr marL="0" indent="0">
              <a:buNone/>
            </a:pPr>
            <a:r>
              <a:rPr lang="en-US"/>
              <a:t>All County Prep activities are assigned a Level of Necessity, and a Priority. </a:t>
            </a:r>
          </a:p>
        </p:txBody>
      </p:sp>
      <p:sp>
        <p:nvSpPr>
          <p:cNvPr id="4" name="Text Placeholder 3">
            <a:extLst>
              <a:ext uri="{FF2B5EF4-FFF2-40B4-BE49-F238E27FC236}">
                <a16:creationId xmlns:a16="http://schemas.microsoft.com/office/drawing/2014/main" id="{CD9AD23E-F5A2-4BE0-A8B5-012643727AB6}"/>
              </a:ext>
            </a:extLst>
          </p:cNvPr>
          <p:cNvSpPr>
            <a:spLocks noGrp="1"/>
          </p:cNvSpPr>
          <p:nvPr>
            <p:ph type="body" sz="quarter" idx="10"/>
          </p:nvPr>
        </p:nvSpPr>
        <p:spPr/>
        <p:txBody>
          <a:bodyPr/>
          <a:lstStyle/>
          <a:p>
            <a:r>
              <a:rPr lang="en-US"/>
              <a:t>Activity Designations</a:t>
            </a:r>
          </a:p>
        </p:txBody>
      </p:sp>
      <p:sp>
        <p:nvSpPr>
          <p:cNvPr id="5" name="TextBox 4">
            <a:extLst>
              <a:ext uri="{FF2B5EF4-FFF2-40B4-BE49-F238E27FC236}">
                <a16:creationId xmlns:a16="http://schemas.microsoft.com/office/drawing/2014/main" id="{FE56AC92-8A35-4F05-B8D4-694007FF6AB7}"/>
              </a:ext>
            </a:extLst>
          </p:cNvPr>
          <p:cNvSpPr txBox="1"/>
          <p:nvPr/>
        </p:nvSpPr>
        <p:spPr>
          <a:xfrm>
            <a:off x="426286" y="1911899"/>
            <a:ext cx="3814929" cy="3908762"/>
          </a:xfrm>
          <a:prstGeom prst="rect">
            <a:avLst/>
          </a:prstGeom>
          <a:noFill/>
        </p:spPr>
        <p:txBody>
          <a:bodyPr wrap="square" lIns="91440" tIns="45720" rIns="91440" bIns="45720" rtlCol="0" anchor="t">
            <a:spAutoFit/>
          </a:bodyPr>
          <a:lstStyle/>
          <a:p>
            <a:r>
              <a:rPr lang="en-US" sz="2400" b="1">
                <a:solidFill>
                  <a:srgbClr val="88AF4B"/>
                </a:solidFill>
              </a:rPr>
              <a:t>Necessity</a:t>
            </a:r>
            <a:endParaRPr lang="en-US"/>
          </a:p>
          <a:p>
            <a:r>
              <a:rPr lang="en-US" sz="1600" b="1">
                <a:solidFill>
                  <a:srgbClr val="1A3292"/>
                </a:solidFill>
              </a:rPr>
              <a:t>Required</a:t>
            </a:r>
            <a:r>
              <a:rPr lang="en-US" sz="1600"/>
              <a:t> activities </a:t>
            </a:r>
            <a:r>
              <a:rPr lang="en-US" sz="1600" u="sng"/>
              <a:t>must</a:t>
            </a:r>
            <a:r>
              <a:rPr lang="en-US" sz="1600"/>
              <a:t> be completed before go-live in order for the </a:t>
            </a:r>
            <a:r>
              <a:rPr lang="en-US" sz="1600" err="1"/>
              <a:t>CalSAWS</a:t>
            </a:r>
            <a:r>
              <a:rPr lang="en-US" sz="1600"/>
              <a:t> application to align with County business practices.</a:t>
            </a:r>
          </a:p>
          <a:p>
            <a:endParaRPr lang="en-US" sz="1600"/>
          </a:p>
          <a:p>
            <a:r>
              <a:rPr lang="en-US" sz="1600" b="1">
                <a:solidFill>
                  <a:srgbClr val="1A3292"/>
                </a:solidFill>
              </a:rPr>
              <a:t>Required if Applicable </a:t>
            </a:r>
            <a:r>
              <a:rPr lang="en-US" sz="1600"/>
              <a:t>activities are specific to optional system functionality and must be completed by Counties who opt-in.</a:t>
            </a:r>
          </a:p>
          <a:p>
            <a:endParaRPr lang="en-US" sz="1600"/>
          </a:p>
          <a:p>
            <a:r>
              <a:rPr lang="en-US" sz="1600" b="1">
                <a:solidFill>
                  <a:srgbClr val="1A3292"/>
                </a:solidFill>
              </a:rPr>
              <a:t>Optional </a:t>
            </a:r>
            <a:r>
              <a:rPr lang="en-US" sz="1600">
                <a:ea typeface="+mn-lt"/>
                <a:cs typeface="+mn-lt"/>
              </a:rPr>
              <a:t>activities are</a:t>
            </a:r>
            <a:r>
              <a:rPr lang="en-US" sz="1600" b="1">
                <a:solidFill>
                  <a:srgbClr val="1A3292"/>
                </a:solidFill>
                <a:ea typeface="+mn-lt"/>
                <a:cs typeface="+mn-lt"/>
              </a:rPr>
              <a:t> </a:t>
            </a:r>
            <a:r>
              <a:rPr lang="en-US" sz="1600">
                <a:solidFill>
                  <a:srgbClr val="000000"/>
                </a:solidFill>
                <a:ea typeface="+mn-lt"/>
                <a:cs typeface="+mn-lt"/>
              </a:rPr>
              <a:t>additional</a:t>
            </a:r>
            <a:r>
              <a:rPr lang="en-US" sz="1600">
                <a:ea typeface="+mn-lt"/>
                <a:cs typeface="+mn-lt"/>
              </a:rPr>
              <a:t> configurations that counties can leverage but will not cause negative impacts if not completed by go live</a:t>
            </a:r>
            <a:r>
              <a:rPr lang="en-US" sz="1600"/>
              <a:t>.</a:t>
            </a:r>
          </a:p>
        </p:txBody>
      </p:sp>
      <p:sp>
        <p:nvSpPr>
          <p:cNvPr id="6" name="TextBox 5">
            <a:extLst>
              <a:ext uri="{FF2B5EF4-FFF2-40B4-BE49-F238E27FC236}">
                <a16:creationId xmlns:a16="http://schemas.microsoft.com/office/drawing/2014/main" id="{DA8DEE4F-8711-4C3D-926F-DD9674790756}"/>
              </a:ext>
            </a:extLst>
          </p:cNvPr>
          <p:cNvSpPr txBox="1"/>
          <p:nvPr/>
        </p:nvSpPr>
        <p:spPr>
          <a:xfrm>
            <a:off x="4867789" y="1920691"/>
            <a:ext cx="3822508" cy="3908762"/>
          </a:xfrm>
          <a:prstGeom prst="rect">
            <a:avLst/>
          </a:prstGeom>
          <a:noFill/>
        </p:spPr>
        <p:txBody>
          <a:bodyPr wrap="square" lIns="91440" tIns="45720" rIns="91440" bIns="45720" rtlCol="0" anchor="t">
            <a:spAutoFit/>
          </a:bodyPr>
          <a:lstStyle/>
          <a:p>
            <a:r>
              <a:rPr lang="en-US" sz="2400" b="1">
                <a:solidFill>
                  <a:srgbClr val="88AF4B"/>
                </a:solidFill>
              </a:rPr>
              <a:t>Priority</a:t>
            </a:r>
            <a:endParaRPr lang="en-US"/>
          </a:p>
          <a:p>
            <a:r>
              <a:rPr lang="en-US" sz="1600" b="1">
                <a:solidFill>
                  <a:srgbClr val="1A3292"/>
                </a:solidFill>
              </a:rPr>
              <a:t>High </a:t>
            </a:r>
            <a:r>
              <a:rPr lang="en-US" sz="1600"/>
              <a:t>priority</a:t>
            </a:r>
            <a:r>
              <a:rPr lang="en-US" sz="1600" b="1">
                <a:solidFill>
                  <a:srgbClr val="1A3292"/>
                </a:solidFill>
              </a:rPr>
              <a:t> </a:t>
            </a:r>
            <a:r>
              <a:rPr lang="en-US" sz="1600"/>
              <a:t>activities are important for each county's ability to conduct their work to County specifications as of go-live.</a:t>
            </a:r>
          </a:p>
          <a:p>
            <a:endParaRPr lang="en-US" sz="1600"/>
          </a:p>
          <a:p>
            <a:r>
              <a:rPr lang="en-US" sz="1600" b="1">
                <a:solidFill>
                  <a:srgbClr val="1A3292"/>
                </a:solidFill>
              </a:rPr>
              <a:t>Medium</a:t>
            </a:r>
            <a:r>
              <a:rPr lang="en-US" sz="1600"/>
              <a:t> priority activities should be completed during the County Prep Phase but will have less impact on system usability than High Priority items.</a:t>
            </a:r>
          </a:p>
          <a:p>
            <a:endParaRPr lang="en-US" sz="1600"/>
          </a:p>
          <a:p>
            <a:r>
              <a:rPr lang="en-US" sz="1600" b="1">
                <a:solidFill>
                  <a:srgbClr val="1A3292"/>
                </a:solidFill>
              </a:rPr>
              <a:t>Low</a:t>
            </a:r>
            <a:r>
              <a:rPr lang="en-US" sz="1600"/>
              <a:t> Priority activities will not impede system functionality after go-live if not completed.</a:t>
            </a:r>
          </a:p>
        </p:txBody>
      </p:sp>
    </p:spTree>
    <p:extLst>
      <p:ext uri="{BB962C8B-B14F-4D97-AF65-F5344CB8AC3E}">
        <p14:creationId xmlns:p14="http://schemas.microsoft.com/office/powerpoint/2010/main" val="1740763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7976-2D61-4A75-BE85-7139CA045748}"/>
              </a:ext>
            </a:extLst>
          </p:cNvPr>
          <p:cNvSpPr>
            <a:spLocks noGrp="1"/>
          </p:cNvSpPr>
          <p:nvPr>
            <p:ph type="title"/>
          </p:nvPr>
        </p:nvSpPr>
        <p:spPr/>
        <p:txBody>
          <a:bodyPr/>
          <a:lstStyle/>
          <a:p>
            <a:r>
              <a:rPr lang="en-US"/>
              <a:t>County Prep Phase Activities Overview </a:t>
            </a:r>
          </a:p>
        </p:txBody>
      </p:sp>
      <p:pic>
        <p:nvPicPr>
          <p:cNvPr id="3" name="Picture 3">
            <a:extLst>
              <a:ext uri="{FF2B5EF4-FFF2-40B4-BE49-F238E27FC236}">
                <a16:creationId xmlns:a16="http://schemas.microsoft.com/office/drawing/2014/main" id="{64351A5A-FC62-4C34-FFC3-F1EF5157A67C}"/>
              </a:ext>
            </a:extLst>
          </p:cNvPr>
          <p:cNvPicPr>
            <a:picLocks noChangeAspect="1"/>
          </p:cNvPicPr>
          <p:nvPr/>
        </p:nvPicPr>
        <p:blipFill>
          <a:blip r:embed="rId3"/>
          <a:stretch>
            <a:fillRect/>
          </a:stretch>
        </p:blipFill>
        <p:spPr>
          <a:xfrm>
            <a:off x="72303" y="1710444"/>
            <a:ext cx="9055151" cy="4440119"/>
          </a:xfrm>
          <a:prstGeom prst="rect">
            <a:avLst/>
          </a:prstGeom>
        </p:spPr>
      </p:pic>
      <p:sp>
        <p:nvSpPr>
          <p:cNvPr id="8" name="TextBox 7">
            <a:extLst>
              <a:ext uri="{FF2B5EF4-FFF2-40B4-BE49-F238E27FC236}">
                <a16:creationId xmlns:a16="http://schemas.microsoft.com/office/drawing/2014/main" id="{E7B0CE39-4D45-6C1E-5693-445FB6D793C5}"/>
              </a:ext>
            </a:extLst>
          </p:cNvPr>
          <p:cNvSpPr txBox="1"/>
          <p:nvPr/>
        </p:nvSpPr>
        <p:spPr>
          <a:xfrm>
            <a:off x="184925" y="1002681"/>
            <a:ext cx="8616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NOTE: As of 09/02/2022 two activities were added, and one was removed.</a:t>
            </a:r>
          </a:p>
        </p:txBody>
      </p:sp>
    </p:spTree>
    <p:extLst>
      <p:ext uri="{BB962C8B-B14F-4D97-AF65-F5344CB8AC3E}">
        <p14:creationId xmlns:p14="http://schemas.microsoft.com/office/powerpoint/2010/main" val="3847689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71D3-34AC-4936-9380-8A7592DB7168}"/>
              </a:ext>
            </a:extLst>
          </p:cNvPr>
          <p:cNvSpPr>
            <a:spLocks noGrp="1"/>
          </p:cNvSpPr>
          <p:nvPr>
            <p:ph type="title"/>
          </p:nvPr>
        </p:nvSpPr>
        <p:spPr/>
        <p:txBody>
          <a:bodyPr/>
          <a:lstStyle/>
          <a:p>
            <a:r>
              <a:rPr lang="en-US"/>
              <a:t>County Prep Related Efforts</a:t>
            </a:r>
          </a:p>
        </p:txBody>
      </p:sp>
      <p:sp>
        <p:nvSpPr>
          <p:cNvPr id="3" name="Content Placeholder 2">
            <a:extLst>
              <a:ext uri="{FF2B5EF4-FFF2-40B4-BE49-F238E27FC236}">
                <a16:creationId xmlns:a16="http://schemas.microsoft.com/office/drawing/2014/main" id="{C3FE3CE5-795C-49D9-BD0F-9DD19D307498}"/>
              </a:ext>
            </a:extLst>
          </p:cNvPr>
          <p:cNvSpPr>
            <a:spLocks noGrp="1"/>
          </p:cNvSpPr>
          <p:nvPr>
            <p:ph idx="1"/>
          </p:nvPr>
        </p:nvSpPr>
        <p:spPr>
          <a:xfrm>
            <a:off x="1645410" y="1665515"/>
            <a:ext cx="6565741" cy="3994140"/>
          </a:xfrm>
        </p:spPr>
        <p:txBody>
          <a:bodyPr vert="horz" lIns="91440" tIns="45720" rIns="91440" bIns="45720" rtlCol="0" anchor="t">
            <a:normAutofit/>
          </a:bodyPr>
          <a:lstStyle/>
          <a:p>
            <a:pPr marL="0" indent="0">
              <a:buNone/>
            </a:pPr>
            <a:r>
              <a:rPr lang="en-US" sz="1600"/>
              <a:t>33 of the 41 County Prep activities are covered by the Configuration and Process Simulation efforts. </a:t>
            </a:r>
          </a:p>
          <a:p>
            <a:pPr marL="0" indent="0">
              <a:buNone/>
            </a:pPr>
            <a:endParaRPr lang="en-US" sz="1600"/>
          </a:p>
          <a:p>
            <a:pPr marL="0" indent="0">
              <a:buNone/>
            </a:pPr>
            <a:endParaRPr lang="en-US" sz="1600"/>
          </a:p>
          <a:p>
            <a:pPr marL="0" indent="0">
              <a:buNone/>
            </a:pPr>
            <a:r>
              <a:rPr lang="en-US" sz="1600"/>
              <a:t>The worksheets and content of Configuration and Process Simulation will directly inform the activities you’ll be expected to complete during the County Prep Phase.</a:t>
            </a:r>
          </a:p>
          <a:p>
            <a:pPr marL="0" indent="0">
              <a:buNone/>
            </a:pPr>
            <a:endParaRPr lang="en-US" sz="1600"/>
          </a:p>
          <a:p>
            <a:pPr marL="0" indent="0">
              <a:buNone/>
            </a:pPr>
            <a:endParaRPr lang="en-US" sz="1600"/>
          </a:p>
          <a:p>
            <a:pPr marL="0" indent="0">
              <a:buNone/>
            </a:pPr>
            <a:r>
              <a:rPr lang="en-US" sz="1600"/>
              <a:t>The associated CalSAWS Configuration Guide and CalSAWS Additional Configuration Guide are included with County Prep Materials and linked in the County Prep Packet.</a:t>
            </a:r>
          </a:p>
          <a:p>
            <a:endParaRPr lang="en-US"/>
          </a:p>
        </p:txBody>
      </p:sp>
      <p:sp>
        <p:nvSpPr>
          <p:cNvPr id="4" name="Text Placeholder 3">
            <a:extLst>
              <a:ext uri="{FF2B5EF4-FFF2-40B4-BE49-F238E27FC236}">
                <a16:creationId xmlns:a16="http://schemas.microsoft.com/office/drawing/2014/main" id="{C648C92F-1975-4779-A0CF-EE1E391ECCCC}"/>
              </a:ext>
            </a:extLst>
          </p:cNvPr>
          <p:cNvSpPr>
            <a:spLocks noGrp="1"/>
          </p:cNvSpPr>
          <p:nvPr>
            <p:ph type="body" sz="quarter" idx="10"/>
          </p:nvPr>
        </p:nvSpPr>
        <p:spPr/>
        <p:txBody>
          <a:bodyPr/>
          <a:lstStyle/>
          <a:p>
            <a:r>
              <a:rPr lang="en-US"/>
              <a:t>Configuration and Process Simulation</a:t>
            </a:r>
          </a:p>
        </p:txBody>
      </p:sp>
      <p:pic>
        <p:nvPicPr>
          <p:cNvPr id="8" name="Picture 7">
            <a:extLst>
              <a:ext uri="{FF2B5EF4-FFF2-40B4-BE49-F238E27FC236}">
                <a16:creationId xmlns:a16="http://schemas.microsoft.com/office/drawing/2014/main" id="{899CE445-A891-48BC-B59A-022BA65FF7F8}"/>
              </a:ext>
            </a:extLst>
          </p:cNvPr>
          <p:cNvPicPr>
            <a:picLocks noChangeAspect="1"/>
          </p:cNvPicPr>
          <p:nvPr/>
        </p:nvPicPr>
        <p:blipFill>
          <a:blip r:embed="rId2"/>
          <a:stretch>
            <a:fillRect/>
          </a:stretch>
        </p:blipFill>
        <p:spPr>
          <a:xfrm>
            <a:off x="602107" y="1665515"/>
            <a:ext cx="872948" cy="535392"/>
          </a:xfrm>
          <a:prstGeom prst="rect">
            <a:avLst/>
          </a:prstGeom>
        </p:spPr>
      </p:pic>
      <p:pic>
        <p:nvPicPr>
          <p:cNvPr id="10" name="Graphic 9" descr="Download from cloud outline">
            <a:extLst>
              <a:ext uri="{FF2B5EF4-FFF2-40B4-BE49-F238E27FC236}">
                <a16:creationId xmlns:a16="http://schemas.microsoft.com/office/drawing/2014/main" id="{E9C2ABFA-D3F5-4AEF-992C-1B45409329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602" y="4103981"/>
            <a:ext cx="692849" cy="692849"/>
          </a:xfrm>
          <a:prstGeom prst="rect">
            <a:avLst/>
          </a:prstGeom>
        </p:spPr>
      </p:pic>
      <p:pic>
        <p:nvPicPr>
          <p:cNvPr id="12" name="Graphic 11" descr="Clipboard outline">
            <a:extLst>
              <a:ext uri="{FF2B5EF4-FFF2-40B4-BE49-F238E27FC236}">
                <a16:creationId xmlns:a16="http://schemas.microsoft.com/office/drawing/2014/main" id="{8D9D3A10-AFBC-490D-AF64-B955477CFF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156" y="2788584"/>
            <a:ext cx="692849" cy="692849"/>
          </a:xfrm>
          <a:prstGeom prst="rect">
            <a:avLst/>
          </a:prstGeom>
        </p:spPr>
      </p:pic>
    </p:spTree>
    <p:extLst>
      <p:ext uri="{BB962C8B-B14F-4D97-AF65-F5344CB8AC3E}">
        <p14:creationId xmlns:p14="http://schemas.microsoft.com/office/powerpoint/2010/main" val="3729222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FF6BA-C79C-4967-B2DD-6AB508B305D4}"/>
              </a:ext>
            </a:extLst>
          </p:cNvPr>
          <p:cNvSpPr>
            <a:spLocks noGrp="1"/>
          </p:cNvSpPr>
          <p:nvPr>
            <p:ph type="title"/>
          </p:nvPr>
        </p:nvSpPr>
        <p:spPr/>
        <p:txBody>
          <a:bodyPr/>
          <a:lstStyle/>
          <a:p>
            <a:r>
              <a:rPr lang="en-US"/>
              <a:t>County Prep Overview</a:t>
            </a:r>
          </a:p>
        </p:txBody>
      </p:sp>
      <p:sp>
        <p:nvSpPr>
          <p:cNvPr id="3" name="Content Placeholder 2">
            <a:extLst>
              <a:ext uri="{FF2B5EF4-FFF2-40B4-BE49-F238E27FC236}">
                <a16:creationId xmlns:a16="http://schemas.microsoft.com/office/drawing/2014/main" id="{2BE69B9D-D067-48F8-AA4B-D6EC9E11B7A0}"/>
              </a:ext>
            </a:extLst>
          </p:cNvPr>
          <p:cNvSpPr>
            <a:spLocks noGrp="1"/>
          </p:cNvSpPr>
          <p:nvPr>
            <p:ph idx="1"/>
          </p:nvPr>
        </p:nvSpPr>
        <p:spPr>
          <a:xfrm>
            <a:off x="292259" y="1267494"/>
            <a:ext cx="8614635" cy="4863799"/>
          </a:xfrm>
        </p:spPr>
        <p:txBody>
          <a:bodyPr vert="horz" lIns="91440" tIns="45720" rIns="91440" bIns="45720" rtlCol="0" anchor="t">
            <a:normAutofit fontScale="85000" lnSpcReduction="20000"/>
          </a:bodyPr>
          <a:lstStyle/>
          <a:p>
            <a:pPr marL="0" indent="0">
              <a:buNone/>
            </a:pPr>
            <a:r>
              <a:rPr lang="en-US" b="1"/>
              <a:t>ALL </a:t>
            </a:r>
            <a:r>
              <a:rPr lang="en-US" b="1" err="1"/>
              <a:t>CalSAWS</a:t>
            </a:r>
            <a:r>
              <a:rPr lang="en-US" b="1"/>
              <a:t> Users </a:t>
            </a:r>
            <a:r>
              <a:rPr lang="en-US"/>
              <a:t>are recommended to Login and confirm access to the </a:t>
            </a:r>
            <a:r>
              <a:rPr lang="en-US" err="1"/>
              <a:t>CalSAWS</a:t>
            </a:r>
            <a:r>
              <a:rPr lang="en-US"/>
              <a:t> Application within the </a:t>
            </a:r>
            <a:r>
              <a:rPr lang="en-US" u="sng"/>
              <a:t>first two weeks</a:t>
            </a:r>
            <a:r>
              <a:rPr lang="en-US"/>
              <a:t> of the County Prep Phase. Logging in early will help avoid access-related bottlenecks leading up to and after go-live.</a:t>
            </a:r>
          </a:p>
          <a:p>
            <a:endParaRPr lang="en-US"/>
          </a:p>
          <a:p>
            <a:pPr marL="0" indent="0">
              <a:buNone/>
            </a:pPr>
            <a:r>
              <a:rPr lang="en-US"/>
              <a:t>The County staff responsible for the completing the remaining County Prep Activities include:</a:t>
            </a:r>
          </a:p>
          <a:p>
            <a:pPr lvl="1"/>
            <a:r>
              <a:rPr lang="en-US"/>
              <a:t>Primary, Technical and Implementation Points of Contact (PPOCs, TPOCs and IPOCs)</a:t>
            </a:r>
          </a:p>
          <a:p>
            <a:pPr lvl="1"/>
            <a:r>
              <a:rPr lang="en-US"/>
              <a:t>County Administrators</a:t>
            </a:r>
          </a:p>
          <a:p>
            <a:pPr lvl="1"/>
            <a:r>
              <a:rPr lang="en-US"/>
              <a:t>Security Administrators</a:t>
            </a:r>
          </a:p>
          <a:p>
            <a:pPr lvl="1"/>
            <a:r>
              <a:rPr lang="en-US"/>
              <a:t>Other County Staff designated by Counties</a:t>
            </a:r>
          </a:p>
          <a:p>
            <a:endParaRPr lang="en-US"/>
          </a:p>
          <a:p>
            <a:pPr marL="0" indent="0">
              <a:buNone/>
            </a:pPr>
            <a:r>
              <a:rPr lang="en-US"/>
              <a:t>Best practice is for the County Points of Contact who have been working on Process Simulation to be responsible for completing, or guiding other County staff in completing, the Configuration related activities. </a:t>
            </a:r>
          </a:p>
          <a:p>
            <a:pPr marL="0" indent="0">
              <a:buNone/>
            </a:pPr>
            <a:endParaRPr lang="en-US"/>
          </a:p>
        </p:txBody>
      </p:sp>
      <p:sp>
        <p:nvSpPr>
          <p:cNvPr id="4" name="Text Placeholder 3">
            <a:extLst>
              <a:ext uri="{FF2B5EF4-FFF2-40B4-BE49-F238E27FC236}">
                <a16:creationId xmlns:a16="http://schemas.microsoft.com/office/drawing/2014/main" id="{1D4C61B2-D10C-4F4F-A406-1D1D0F36C6F9}"/>
              </a:ext>
            </a:extLst>
          </p:cNvPr>
          <p:cNvSpPr>
            <a:spLocks noGrp="1"/>
          </p:cNvSpPr>
          <p:nvPr>
            <p:ph type="body" sz="quarter" idx="10"/>
          </p:nvPr>
        </p:nvSpPr>
        <p:spPr/>
        <p:txBody>
          <a:bodyPr/>
          <a:lstStyle/>
          <a:p>
            <a:r>
              <a:rPr lang="en-US"/>
              <a:t>Who’s Responsible</a:t>
            </a:r>
          </a:p>
        </p:txBody>
      </p:sp>
    </p:spTree>
    <p:extLst>
      <p:ext uri="{BB962C8B-B14F-4D97-AF65-F5344CB8AC3E}">
        <p14:creationId xmlns:p14="http://schemas.microsoft.com/office/powerpoint/2010/main" val="1484404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3B62CF-5396-46FD-A8CD-B2BCD8A96E54}"/>
              </a:ext>
            </a:extLst>
          </p:cNvPr>
          <p:cNvSpPr>
            <a:spLocks noGrp="1"/>
          </p:cNvSpPr>
          <p:nvPr>
            <p:ph type="body" sz="quarter" idx="12"/>
          </p:nvPr>
        </p:nvSpPr>
        <p:spPr/>
        <p:txBody>
          <a:bodyPr/>
          <a:lstStyle/>
          <a:p>
            <a:r>
              <a:rPr lang="en-US"/>
              <a:t>County Prep Phase Packet Navigation &amp; Activities</a:t>
            </a:r>
          </a:p>
        </p:txBody>
      </p:sp>
    </p:spTree>
    <p:extLst>
      <p:ext uri="{BB962C8B-B14F-4D97-AF65-F5344CB8AC3E}">
        <p14:creationId xmlns:p14="http://schemas.microsoft.com/office/powerpoint/2010/main" val="16837917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lSAWS Presentation Template - Template" id="{6A9A770B-CFD8-6240-8318-C6A4D606EC23}" vid="{745484A2-78A2-DA4E-994D-1B2F200BEF0F}"/>
    </a:ext>
  </a:extLst>
</a:theme>
</file>

<file path=ppt/theme/theme2.xml><?xml version="1.0" encoding="utf-8"?>
<a:theme xmlns:a="http://schemas.openxmlformats.org/drawingml/2006/main" name="1_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4_3_Onscreen_US.potx" id="{97877E79-0918-4FF6-9082-81E96A60BC22}" vid="{5E0D3956-D4FC-4A60-89A0-B9E7DB5224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D15DBA7FB1FE4AA22C3408F0014C5D" ma:contentTypeVersion="11" ma:contentTypeDescription="Create a new document." ma:contentTypeScope="" ma:versionID="66ef83f4673b473fa08c7cde94bb232f">
  <xsd:schema xmlns:xsd="http://www.w3.org/2001/XMLSchema" xmlns:xs="http://www.w3.org/2001/XMLSchema" xmlns:p="http://schemas.microsoft.com/office/2006/metadata/properties" xmlns:ns2="01dc0b5c-355e-4aed-98e2-35568bdf9070" xmlns:ns3="f6b1d80a-5717-428b-b7f8-dfb6a276f7b9" targetNamespace="http://schemas.microsoft.com/office/2006/metadata/properties" ma:root="true" ma:fieldsID="bf1ef345e63a15030f109148a04e42d8" ns2:_="" ns3:_="">
    <xsd:import namespace="01dc0b5c-355e-4aed-98e2-35568bdf9070"/>
    <xsd:import namespace="f6b1d80a-5717-428b-b7f8-dfb6a276f7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dc0b5c-355e-4aed-98e2-35568bdf90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ef47989-784c-489a-9429-d0794a70773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b1d80a-5717-428b-b7f8-dfb6a276f7b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50213e5-3c04-4377-9874-9555cf2e41dd}" ma:internalName="TaxCatchAll" ma:showField="CatchAllData" ma:web="f6b1d80a-5717-428b-b7f8-dfb6a276f7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6b1d80a-5717-428b-b7f8-dfb6a276f7b9" xsi:nil="true"/>
    <lcf76f155ced4ddcb4097134ff3c332f xmlns="01dc0b5c-355e-4aed-98e2-35568bdf907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A0175C-ECFB-4B41-A31A-D23F3113A382}">
  <ds:schemaRefs>
    <ds:schemaRef ds:uri="01dc0b5c-355e-4aed-98e2-35568bdf9070"/>
    <ds:schemaRef ds:uri="f6b1d80a-5717-428b-b7f8-dfb6a276f7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60CC1E9-68FF-4B07-A654-0348A3BF1FA1}">
  <ds:schemaRefs>
    <ds:schemaRef ds:uri="http://schemas.microsoft.com/sharepoint/v3/contenttype/forms"/>
  </ds:schemaRefs>
</ds:datastoreItem>
</file>

<file path=customXml/itemProps3.xml><?xml version="1.0" encoding="utf-8"?>
<ds:datastoreItem xmlns:ds="http://schemas.openxmlformats.org/officeDocument/2006/customXml" ds:itemID="{2512F8DA-3C5B-44B5-850E-24F030B55DFB}">
  <ds:schemaRefs>
    <ds:schemaRef ds:uri="01dc0b5c-355e-4aed-98e2-35568bdf9070"/>
    <ds:schemaRef ds:uri="f6b1d80a-5717-428b-b7f8-dfb6a276f7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1934</Words>
  <Application>Microsoft Office PowerPoint</Application>
  <PresentationFormat>Letter Paper (8.5x11 in)</PresentationFormat>
  <Paragraphs>350</Paragraphs>
  <Slides>25</Slides>
  <Notes>4</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5" baseType="lpstr">
      <vt:lpstr>Arial</vt:lpstr>
      <vt:lpstr>Calibri</vt:lpstr>
      <vt:lpstr>Century Gothic</vt:lpstr>
      <vt:lpstr>Segoe UI</vt:lpstr>
      <vt:lpstr>Times New Roman</vt:lpstr>
      <vt:lpstr>Verdana</vt:lpstr>
      <vt:lpstr>Wingdings</vt:lpstr>
      <vt:lpstr>Office Theme</vt:lpstr>
      <vt:lpstr>1_Deloitte 16_9 onscreen</vt:lpstr>
      <vt:lpstr>think-cell Slide</vt:lpstr>
      <vt:lpstr>August 18, 2022</vt:lpstr>
      <vt:lpstr>PowerPoint Presentation</vt:lpstr>
      <vt:lpstr>County Prep Phase Timeline</vt:lpstr>
      <vt:lpstr>County Prep Phase Packet</vt:lpstr>
      <vt:lpstr>County Prep Overview</vt:lpstr>
      <vt:lpstr>County Prep Phase Activities Overview </vt:lpstr>
      <vt:lpstr>County Prep Related Efforts</vt:lpstr>
      <vt:lpstr>County Prep Overview</vt:lpstr>
      <vt:lpstr>PowerPoint Presentation</vt:lpstr>
      <vt:lpstr>County Prep Phase Packet</vt:lpstr>
      <vt:lpstr>County Prep Phase Packet</vt:lpstr>
      <vt:lpstr>County Prep Phase Packet</vt:lpstr>
      <vt:lpstr>County Prep Phase Packet</vt:lpstr>
      <vt:lpstr>PowerPoint Presentation</vt:lpstr>
      <vt:lpstr>County Prep Support Structure</vt:lpstr>
      <vt:lpstr>County Prep Support</vt:lpstr>
      <vt:lpstr>County Prep Support</vt:lpstr>
      <vt:lpstr>County Prep Support </vt:lpstr>
      <vt:lpstr>PowerPoint Presentation</vt:lpstr>
      <vt:lpstr>Help Desk and Office Hours </vt:lpstr>
      <vt:lpstr>PowerPoint Presentation</vt:lpstr>
      <vt:lpstr>County Prep Communications</vt:lpstr>
      <vt:lpstr>County Prep Completion</vt:lpstr>
      <vt:lpstr>County Prep Completion</vt:lpstr>
      <vt:lpstr>PowerPoint Presentation</vt:lpstr>
    </vt:vector>
  </TitlesOfParts>
  <Company>ClearBest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Battermann</dc:creator>
  <cp:lastModifiedBy>Jennifer Carpenter</cp:lastModifiedBy>
  <cp:revision>2</cp:revision>
  <cp:lastPrinted>2019-01-29T15:14:04Z</cp:lastPrinted>
  <dcterms:created xsi:type="dcterms:W3CDTF">2018-12-04T04:16:31Z</dcterms:created>
  <dcterms:modified xsi:type="dcterms:W3CDTF">2022-09-13T18:38:55Z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0x01010029D15DBA7FB1FE4AA22C3408F0014C5D</vt:lpwstr>
  </property>
  <property fmtid="{D5CDD505-2E9C-101B-9397-08002B2CF9AE}" pid="3" name="MSIP_Label_ea60d57e-af5b-4752-ac57-3e4f28ca11dc_Enabled">
    <vt:lpwstr>true</vt:lpwstr>
  </property>
  <property fmtid="{D5CDD505-2E9C-101B-9397-08002B2CF9AE}" pid="4" name="MSIP_Label_ea60d57e-af5b-4752-ac57-3e4f28ca11dc_SetDate">
    <vt:lpwstr>2022-07-27T04:20:54Z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fd6522fc-86f8-49b6-a863-73a72a570f22</vt:lpwstr>
  </property>
  <property fmtid="{D5CDD505-2E9C-101B-9397-08002B2CF9AE}" pid="9" name="MSIP_Label_ea60d57e-af5b-4752-ac57-3e4f28ca11dc_ContentBits">
    <vt:lpwstr>0</vt:lpwstr>
  </property>
  <property fmtid="{D5CDD505-2E9C-101B-9397-08002B2CF9AE}" pid="10" name="MediaServiceImageTags">
    <vt:lpwstr/>
  </property>
</Properties>
</file>