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7470421" r:id="rId5"/>
    <p:sldId id="214747041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870A74-2003-4E3E-8F79-4EAF6A2F6070}" v="2" dt="2023-11-15T22:30:00.854"/>
    <p1510:client id="{3C0E5AC0-2EB0-4DDC-9709-58F434CC5248}" v="8" dt="2023-11-15T22:54:16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3" d="100"/>
          <a:sy n="103" d="100"/>
        </p:scale>
        <p:origin x="52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hiannon Chin" userId="S::chinr@calaces.org::73325b9a-1871-4442-a67f-08cf4d27476b" providerId="AD" clId="Web-{3A870A74-2003-4E3E-8F79-4EAF6A2F6070}"/>
    <pc:docChg chg="addSld sldOrd">
      <pc:chgData name="Rhiannon Chin" userId="S::chinr@calaces.org::73325b9a-1871-4442-a67f-08cf4d27476b" providerId="AD" clId="Web-{3A870A74-2003-4E3E-8F79-4EAF6A2F6070}" dt="2023-11-15T22:30:00.854" v="1"/>
      <pc:docMkLst>
        <pc:docMk/>
      </pc:docMkLst>
      <pc:sldChg chg="new ord">
        <pc:chgData name="Rhiannon Chin" userId="S::chinr@calaces.org::73325b9a-1871-4442-a67f-08cf4d27476b" providerId="AD" clId="Web-{3A870A74-2003-4E3E-8F79-4EAF6A2F6070}" dt="2023-11-15T22:30:00.854" v="1"/>
        <pc:sldMkLst>
          <pc:docMk/>
          <pc:sldMk cId="63600753" sldId="2147470420"/>
        </pc:sldMkLst>
      </pc:sldChg>
    </pc:docChg>
  </pc:docChgLst>
  <pc:docChgLst>
    <pc:chgData name="Rhiannon Chin" userId="73325b9a-1871-4442-a67f-08cf4d27476b" providerId="ADAL" clId="{3C0E5AC0-2EB0-4DDC-9709-58F434CC5248}"/>
    <pc:docChg chg="custSel addSld delSld modSld modMainMaster">
      <pc:chgData name="Rhiannon Chin" userId="73325b9a-1871-4442-a67f-08cf4d27476b" providerId="ADAL" clId="{3C0E5AC0-2EB0-4DDC-9709-58F434CC5248}" dt="2023-11-15T22:54:16.386" v="806" actId="1035"/>
      <pc:docMkLst>
        <pc:docMk/>
      </pc:docMkLst>
      <pc:sldChg chg="modSp mod">
        <pc:chgData name="Rhiannon Chin" userId="73325b9a-1871-4442-a67f-08cf4d27476b" providerId="ADAL" clId="{3C0E5AC0-2EB0-4DDC-9709-58F434CC5248}" dt="2023-11-15T22:54:16.386" v="806" actId="1035"/>
        <pc:sldMkLst>
          <pc:docMk/>
          <pc:sldMk cId="1116663543" sldId="2147470419"/>
        </pc:sldMkLst>
        <pc:spChg chg="mod">
          <ac:chgData name="Rhiannon Chin" userId="73325b9a-1871-4442-a67f-08cf4d27476b" providerId="ADAL" clId="{3C0E5AC0-2EB0-4DDC-9709-58F434CC5248}" dt="2023-11-15T22:54:16.386" v="806" actId="1035"/>
          <ac:spMkLst>
            <pc:docMk/>
            <pc:sldMk cId="1116663543" sldId="2147470419"/>
            <ac:spMk id="5" creationId="{4667F00B-7498-B87C-F4BB-1A4FE99518E8}"/>
          </ac:spMkLst>
        </pc:spChg>
      </pc:sldChg>
      <pc:sldChg chg="del">
        <pc:chgData name="Rhiannon Chin" userId="73325b9a-1871-4442-a67f-08cf4d27476b" providerId="ADAL" clId="{3C0E5AC0-2EB0-4DDC-9709-58F434CC5248}" dt="2023-11-15T22:31:31.479" v="1" actId="47"/>
        <pc:sldMkLst>
          <pc:docMk/>
          <pc:sldMk cId="63600753" sldId="2147470420"/>
        </pc:sldMkLst>
      </pc:sldChg>
      <pc:sldChg chg="addSp delSp modSp add mod">
        <pc:chgData name="Rhiannon Chin" userId="73325b9a-1871-4442-a67f-08cf4d27476b" providerId="ADAL" clId="{3C0E5AC0-2EB0-4DDC-9709-58F434CC5248}" dt="2023-11-15T22:54:05.450" v="804" actId="20577"/>
        <pc:sldMkLst>
          <pc:docMk/>
          <pc:sldMk cId="3156427496" sldId="2147470421"/>
        </pc:sldMkLst>
        <pc:spChg chg="add mod">
          <ac:chgData name="Rhiannon Chin" userId="73325b9a-1871-4442-a67f-08cf4d27476b" providerId="ADAL" clId="{3C0E5AC0-2EB0-4DDC-9709-58F434CC5248}" dt="2023-11-15T22:54:05.450" v="804" actId="20577"/>
          <ac:spMkLst>
            <pc:docMk/>
            <pc:sldMk cId="3156427496" sldId="2147470421"/>
            <ac:spMk id="4" creationId="{EC87D925-47CF-3655-39F9-E4082E4E9803}"/>
          </ac:spMkLst>
        </pc:spChg>
        <pc:spChg chg="del mod">
          <ac:chgData name="Rhiannon Chin" userId="73325b9a-1871-4442-a67f-08cf4d27476b" providerId="ADAL" clId="{3C0E5AC0-2EB0-4DDC-9709-58F434CC5248}" dt="2023-11-15T22:32:31.838" v="5"/>
          <ac:spMkLst>
            <pc:docMk/>
            <pc:sldMk cId="3156427496" sldId="2147470421"/>
            <ac:spMk id="5" creationId="{4667F00B-7498-B87C-F4BB-1A4FE99518E8}"/>
          </ac:spMkLst>
        </pc:spChg>
        <pc:spChg chg="del mod">
          <ac:chgData name="Rhiannon Chin" userId="73325b9a-1871-4442-a67f-08cf4d27476b" providerId="ADAL" clId="{3C0E5AC0-2EB0-4DDC-9709-58F434CC5248}" dt="2023-11-15T22:32:56.248" v="7" actId="478"/>
          <ac:spMkLst>
            <pc:docMk/>
            <pc:sldMk cId="3156427496" sldId="2147470421"/>
            <ac:spMk id="176" creationId="{6F801D9A-178C-5D0B-606E-AEC636E1FDC5}"/>
          </ac:spMkLst>
        </pc:spChg>
      </pc:sldChg>
      <pc:sldMasterChg chg="addSp delSp modSp mod">
        <pc:chgData name="Rhiannon Chin" userId="73325b9a-1871-4442-a67f-08cf4d27476b" providerId="ADAL" clId="{3C0E5AC0-2EB0-4DDC-9709-58F434CC5248}" dt="2023-11-15T22:53:25.908" v="782" actId="20577"/>
        <pc:sldMasterMkLst>
          <pc:docMk/>
          <pc:sldMasterMk cId="1512732924" sldId="2147483660"/>
        </pc:sldMasterMkLst>
        <pc:spChg chg="del">
          <ac:chgData name="Rhiannon Chin" userId="73325b9a-1871-4442-a67f-08cf4d27476b" providerId="ADAL" clId="{3C0E5AC0-2EB0-4DDC-9709-58F434CC5248}" dt="2023-11-15T22:51:55.613" v="698" actId="478"/>
          <ac:spMkLst>
            <pc:docMk/>
            <pc:sldMasterMk cId="1512732924" sldId="2147483660"/>
            <ac:spMk id="2" creationId="{00000000-0000-0000-0000-000000000000}"/>
          </ac:spMkLst>
        </pc:spChg>
        <pc:spChg chg="del">
          <ac:chgData name="Rhiannon Chin" userId="73325b9a-1871-4442-a67f-08cf4d27476b" providerId="ADAL" clId="{3C0E5AC0-2EB0-4DDC-9709-58F434CC5248}" dt="2023-11-15T22:51:55.613" v="698" actId="478"/>
          <ac:spMkLst>
            <pc:docMk/>
            <pc:sldMasterMk cId="1512732924" sldId="2147483660"/>
            <ac:spMk id="3" creationId="{00000000-0000-0000-0000-000000000000}"/>
          </ac:spMkLst>
        </pc:spChg>
        <pc:spChg chg="del mod">
          <ac:chgData name="Rhiannon Chin" userId="73325b9a-1871-4442-a67f-08cf4d27476b" providerId="ADAL" clId="{3C0E5AC0-2EB0-4DDC-9709-58F434CC5248}" dt="2023-11-15T22:51:55.613" v="698" actId="478"/>
          <ac:spMkLst>
            <pc:docMk/>
            <pc:sldMasterMk cId="1512732924" sldId="2147483660"/>
            <ac:spMk id="4" creationId="{00000000-0000-0000-0000-000000000000}"/>
          </ac:spMkLst>
        </pc:spChg>
        <pc:spChg chg="del">
          <ac:chgData name="Rhiannon Chin" userId="73325b9a-1871-4442-a67f-08cf4d27476b" providerId="ADAL" clId="{3C0E5AC0-2EB0-4DDC-9709-58F434CC5248}" dt="2023-11-15T22:51:55.613" v="698" actId="478"/>
          <ac:spMkLst>
            <pc:docMk/>
            <pc:sldMasterMk cId="1512732924" sldId="2147483660"/>
            <ac:spMk id="5" creationId="{00000000-0000-0000-0000-000000000000}"/>
          </ac:spMkLst>
        </pc:spChg>
        <pc:spChg chg="del">
          <ac:chgData name="Rhiannon Chin" userId="73325b9a-1871-4442-a67f-08cf4d27476b" providerId="ADAL" clId="{3C0E5AC0-2EB0-4DDC-9709-58F434CC5248}" dt="2023-11-15T22:51:55.613" v="698" actId="478"/>
          <ac:spMkLst>
            <pc:docMk/>
            <pc:sldMasterMk cId="1512732924" sldId="2147483660"/>
            <ac:spMk id="6" creationId="{00000000-0000-0000-0000-000000000000}"/>
          </ac:spMkLst>
        </pc:spChg>
        <pc:spChg chg="add mod">
          <ac:chgData name="Rhiannon Chin" userId="73325b9a-1871-4442-a67f-08cf4d27476b" providerId="ADAL" clId="{3C0E5AC0-2EB0-4DDC-9709-58F434CC5248}" dt="2023-11-15T22:52:16.770" v="714" actId="1036"/>
          <ac:spMkLst>
            <pc:docMk/>
            <pc:sldMasterMk cId="1512732924" sldId="2147483660"/>
            <ac:spMk id="7" creationId="{0DCCABA9-1F1A-9C18-40EB-759568B5E62D}"/>
          </ac:spMkLst>
        </pc:spChg>
        <pc:spChg chg="add mod">
          <ac:chgData name="Rhiannon Chin" userId="73325b9a-1871-4442-a67f-08cf4d27476b" providerId="ADAL" clId="{3C0E5AC0-2EB0-4DDC-9709-58F434CC5248}" dt="2023-11-15T22:53:25.908" v="782" actId="20577"/>
          <ac:spMkLst>
            <pc:docMk/>
            <pc:sldMasterMk cId="1512732924" sldId="2147483660"/>
            <ac:spMk id="8" creationId="{466F9B7A-7193-35CC-87F0-24FDFC3F2B77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4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1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0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5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6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5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1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42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FF8D6BE-A7AB-4296-98E7-703578233EF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CE78A0-4756-43CC-9132-90784ACE8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6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CCABA9-1F1A-9C18-40EB-759568B5E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9938" y="573014"/>
            <a:ext cx="8558789" cy="5641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6F9B7A-7193-35CC-87F0-24FDFC3F2B77}"/>
              </a:ext>
            </a:extLst>
          </p:cNvPr>
          <p:cNvSpPr/>
          <p:nvPr userDrawn="1"/>
        </p:nvSpPr>
        <p:spPr>
          <a:xfrm>
            <a:off x="0" y="6443530"/>
            <a:ext cx="9137207" cy="407939"/>
          </a:xfrm>
          <a:prstGeom prst="rect">
            <a:avLst/>
          </a:prstGeom>
          <a:solidFill>
            <a:srgbClr val="1A3292"/>
          </a:solidFill>
          <a:ln>
            <a:solidFill>
              <a:srgbClr val="2047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284492" algn="l"/>
                <a:tab pos="8632480" algn="r"/>
              </a:tabLst>
            </a:pPr>
            <a:r>
              <a:rPr lang="en-US" sz="900" dirty="0">
                <a:latin typeface="Century Gothic"/>
                <a:cs typeface="Century Gothic"/>
              </a:rPr>
              <a:t>Cal</a:t>
            </a:r>
            <a:r>
              <a:rPr lang="en-US" sz="900" b="1" dirty="0">
                <a:latin typeface="Century Gothic"/>
                <a:cs typeface="Century Gothic"/>
              </a:rPr>
              <a:t>SAWS</a:t>
            </a:r>
            <a:r>
              <a:rPr lang="en-US" sz="900" dirty="0">
                <a:latin typeface="Century Gothic"/>
                <a:cs typeface="Century Gothic"/>
              </a:rPr>
              <a:t> | </a:t>
            </a:r>
            <a:r>
              <a:rPr lang="en-US" sz="900" b="1" dirty="0">
                <a:latin typeface="Century Gothic"/>
                <a:cs typeface="Century Gothic"/>
              </a:rPr>
              <a:t>CalSAWS Imaging Committee – 11/16/2023 Hyland OCR Test	</a:t>
            </a:r>
            <a:r>
              <a:rPr lang="en-US" sz="900" dirty="0">
                <a:latin typeface="Century Gothic"/>
                <a:cs typeface="Century Gothic"/>
              </a:rPr>
              <a:t>	          </a:t>
            </a:r>
            <a:fld id="{9177F060-00DB-0849-8EF9-977425B2C345}" type="slidenum">
              <a:rPr lang="en-US" sz="900" smtClean="0">
                <a:latin typeface="Century Gothic"/>
                <a:cs typeface="Century Gothic"/>
              </a:rPr>
              <a:pPr>
                <a:tabLst>
                  <a:tab pos="4284492" algn="l"/>
                  <a:tab pos="8632480" algn="r"/>
                </a:tabLst>
              </a:pPr>
              <a:t>‹#›</a:t>
            </a:fld>
            <a:endParaRPr lang="en-US" sz="9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1273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itle 1">
            <a:extLst>
              <a:ext uri="{FF2B5EF4-FFF2-40B4-BE49-F238E27FC236}">
                <a16:creationId xmlns:a16="http://schemas.microsoft.com/office/drawing/2014/main" id="{36DE72AD-7AE2-C313-45F6-40F1A3FF161C}"/>
              </a:ext>
            </a:extLst>
          </p:cNvPr>
          <p:cNvSpPr txBox="1">
            <a:spLocks/>
          </p:cNvSpPr>
          <p:nvPr/>
        </p:nvSpPr>
        <p:spPr>
          <a:xfrm>
            <a:off x="182880" y="15288"/>
            <a:ext cx="8614634" cy="40154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1A3292"/>
                </a:solidFill>
                <a:latin typeface="Century Gothic" panose="020B0502020202020204" pitchFamily="34" charset="0"/>
              </a:rPr>
              <a:t>Hyland OCR Test</a:t>
            </a: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FBF7EEB6-58FE-22BE-CE59-9281223B482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47170F6C-314F-7342-0509-B2A9F8027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27741C9E-659A-26BA-1F77-870262F4D4D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260215" y="4884226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EE8F9424-15CA-02B5-F892-2002D88DAF9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2" name="OTLSHAPE_TB_00000000000000000000000000000000_ElapsedTime" hidden="1">
            <a:extLst>
              <a:ext uri="{FF2B5EF4-FFF2-40B4-BE49-F238E27FC236}">
                <a16:creationId xmlns:a16="http://schemas.microsoft.com/office/drawing/2014/main" id="{CA3B678B-F05D-3EAD-4CE9-022A2FB9378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92200" y="4630226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87D925-47CF-3655-39F9-E4082E4E9803}"/>
              </a:ext>
            </a:extLst>
          </p:cNvPr>
          <p:cNvSpPr txBox="1"/>
          <p:nvPr/>
        </p:nvSpPr>
        <p:spPr>
          <a:xfrm>
            <a:off x="310393" y="704675"/>
            <a:ext cx="82128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The Imaging team, in collaboration with the BenefitsCal team, has been testing enabling OCR for BenefitsCal document uploads.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Part of the testing focus is the realistic result of using OCR. How accurate is OCR in classifying documents and how will the queues be impacted?</a:t>
            </a:r>
          </a:p>
          <a:p>
            <a:pPr lvl="1"/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We would like the Imaging Committee’s feedback on the initial results.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642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itle 1">
            <a:extLst>
              <a:ext uri="{FF2B5EF4-FFF2-40B4-BE49-F238E27FC236}">
                <a16:creationId xmlns:a16="http://schemas.microsoft.com/office/drawing/2014/main" id="{36DE72AD-7AE2-C313-45F6-40F1A3FF161C}"/>
              </a:ext>
            </a:extLst>
          </p:cNvPr>
          <p:cNvSpPr txBox="1">
            <a:spLocks/>
          </p:cNvSpPr>
          <p:nvPr/>
        </p:nvSpPr>
        <p:spPr>
          <a:xfrm>
            <a:off x="182880" y="15288"/>
            <a:ext cx="8614634" cy="40154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1A3292"/>
                </a:solidFill>
                <a:latin typeface="Century Gothic" panose="020B0502020202020204" pitchFamily="34" charset="0"/>
              </a:rPr>
              <a:t>Hyland OCR Test</a:t>
            </a:r>
          </a:p>
        </p:txBody>
      </p:sp>
      <p:sp>
        <p:nvSpPr>
          <p:cNvPr id="176" name="Text Placeholder 2">
            <a:extLst>
              <a:ext uri="{FF2B5EF4-FFF2-40B4-BE49-F238E27FC236}">
                <a16:creationId xmlns:a16="http://schemas.microsoft.com/office/drawing/2014/main" id="{6F801D9A-178C-5D0B-606E-AEC636E1FDC5}"/>
              </a:ext>
            </a:extLst>
          </p:cNvPr>
          <p:cNvSpPr txBox="1">
            <a:spLocks/>
          </p:cNvSpPr>
          <p:nvPr/>
        </p:nvSpPr>
        <p:spPr>
          <a:xfrm>
            <a:off x="190127" y="586059"/>
            <a:ext cx="8615363" cy="38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88AF4B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FBF7EEB6-58FE-22BE-CE59-9281223B482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47170F6C-314F-7342-0509-B2A9F8027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27741C9E-659A-26BA-1F77-870262F4D4D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260215" y="4884226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EE8F9424-15CA-02B5-F892-2002D88DAF9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2" name="OTLSHAPE_TB_00000000000000000000000000000000_ElapsedTime" hidden="1">
            <a:extLst>
              <a:ext uri="{FF2B5EF4-FFF2-40B4-BE49-F238E27FC236}">
                <a16:creationId xmlns:a16="http://schemas.microsoft.com/office/drawing/2014/main" id="{CA3B678B-F05D-3EAD-4CE9-022A2FB9378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92200" y="4630226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667F00B-7498-B87C-F4BB-1A4FE9951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" y="567397"/>
            <a:ext cx="8541062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Per our sample set, ~50% of the documents benefited from the OCR process.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The remaining documents would retain the user selected value. We expect this to greatly improve the classification of documents submitted through BenefitsCal.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There will be a shift-left of classifying documents as we will identify</a:t>
            </a:r>
            <a:r>
              <a:rPr lang="en-US" altLang="en-US" sz="2000" dirty="0">
                <a:latin typeface="Century Gothic" panose="020B0502020202020204" pitchFamily="34" charset="0"/>
              </a:rPr>
              <a:t> customer classification inconsistencies earlier on in processing with OCR.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Century Gothic" panose="020B0502020202020204" pitchFamily="34" charset="0"/>
              </a:rPr>
              <a:t>The scenarios that will be automatically identified prior to task generation and customer reporting are: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742950" lvl="1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More granular document classification vs the limited options in BenefitsCal available to the customer.</a:t>
            </a:r>
          </a:p>
          <a:p>
            <a:pPr marL="742950" lvl="1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Documents that have a CalSAWS barcode on them that belong to a different case than they were submitted under.</a:t>
            </a:r>
          </a:p>
          <a:p>
            <a:pPr marL="742950" lvl="1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Time-sensitive documents that do not have sufficient information for us to update customer reporting.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66635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jYmM2MDUzMi03MzY3LTQ3NDItOTgyZS04NWQ1NDI5NzgwNjQiLCJJbmRleCI6MCwiR3JvdXBJZCI6bnVsbCwiVGl0bGUiOiJQZXJmb3JtYW5jZSBUZXN0IiwiRGF0ZVRpbWUiOiIyMDIzLTEwLTA1VDIzOjU5OjAwWiIsIlBlcmNlbnRhZ2VDb21wbGV0ZSI6bnVsbCwiTm90ZSI6bnVsbCwiU3R5bGUiOnsiJGlkIjoiNiIsIlRpdGxlUG9zaXRpb24iOiJBYm92ZSIsIkRhdGVQb3NpdGlvbiI6IkxlZnQiLCJTaGFwZVR5cGUiOjE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4MiwiRyI6MTQ3LCJCIjoyMDV9fSwiSXNWaXNpYmxlIjp0cnVlLCJXaWR0aCI6MTI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gsIkZvbnROYW1lIjoiQ2FsaWJyaSIsIklzQm9sZCI6dHJ1ZSwiSXNJdGFsaWMiOmZhbHNlLCJJc1VuZGVybGluZWQiOmZhbHNlLCJQYXJlbnRTdHlsZSI6bnVsbH0sIkF1dG9TaXplIjoyLCJGb3JlZ3JvdW5kIjp7IiRpZCI6IjE3IiwiQ29sb3IiOnsiJGlkIjoiMTgiLCJBIjoyNTUsIlIiOjAsIkciOjAsIkIiOjB9fSwiTWF4V2lkdGgiOjU4LjAsIk1heEhlaWdodCI6IkluZmluaXR5IiwiU21hcnRGb3JlZ3JvdW5kSXNBY3RpdmUiOmZhbHNlLCJIb3Jpem9udGFsQWxpZ25tZW50Ijox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ODksIlIiOjAsIkciOjAsIkIiOjB9fSwiSXNWaXNpYmxlIjp0cnVlLCJXaWR0aCI6MC4wLCJIZWlnaHQiOjAuMCwiQm9yZGVyU3R5bGUiOm51bGwsIlBhcmVudFN0eWxlIjpudWxsfSwiRGF0ZVN0eWxlIjp7IiRpZCI6IjIzIiwiRm9udFNldHRpbmdzIjp7IiRpZCI6IjI0IiwiRm9udFNpemUiOjcsIkZvbnROYW1lIjoiQ2FsaWJyaSIsIklzQm9sZCI6ZmFsc2UsIklzSXRhbGljIjpmYWxzZSwiSXNVbmRlcmxpbmVkIjpmYWxzZSwiUGFyZW50U3R5bGUiOm51bGx9LCJBdXRvU2l6ZSI6MiwiRm9yZWdyb3VuZCI6eyIkaWQiOiIyNSIsIkNvbG9yIjp7IiRpZCI6IjI2IiwiQSI6MjU1LCJSIjo2OCwiRyI6ODQsIkIiOjEwNn19LCJNYXhXaWR0aCI6MTY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4OSwiUiI6MCwiRyI6MCwiQiI6MH19LCJJc1Zpc2libGUiOnRydWUsIldpZHRoIjowLjAsIkhlaWdodCI6MC4wLCJCb3JkZXJTdHlsZSI6bnVsbCwiUGFyZW50U3R5bGUiOm51bGx9LCJEYXRlRm9ybWF0Ijp7IiRpZCI6I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MzIiwiX3Rhc2tzIjpbXSwiX21pbGVzdG9uZXMiOlt7IiRpZCI6IjM0IiwiSWQiOiI5Y2U5NDBkOS03YTRiLTRmZTctYWMwYy1hM2IwMzUyZGVjY2IiLCJJbmRleCI6MSwiR3JvdXBJZCI6bnVsbCwiVGl0bGUiOiJQZXJmb3JtYW5jZSBUZXN0IiwiRGF0ZVRpbWUiOiIyMDIzLTEwLTExVDIzOjU5OjAwWiIsIlBlcmNlbnRhZ2VDb21wbGV0ZSI6bnVsbCwiTm90ZSI6bnVsbCwiU3R5bGUiOnsiJGlkIjoiMzUiLCJUaXRsZVBvc2l0aW9uIjoiQmVsb3ciLCJEYXRlUG9zaXRpb24iOiJMZWZ0IiwiU2hhcGVUeXBlIjoxLCJTaGFwZVNpemUiOjAsIlNwYWNpbmciOjUsIlNoYXBlU3R5bGUiOnsiJGlkIjoiMzYiLCJNYXJnaW4iOnsiJHJlZiI6IjgifSwiUGFkZGluZyI6eyIkcmVmIjoiOSJ9LCJCYWNrZ3JvdW5kIjp7IiRpZCI6IjM3IiwiQ29sb3IiOnsiJGlkIjoiMzgiLCJBIjoyNTUsIlIiOjgyLCJHIjoxNDcsIkIiOjIwNX19LCJJc1Zpc2libGUiOnRydWUsIldpZHRoIjoxMi4wLCJIZWlnaHQiOjE0LjAsIkJvcmRlclN0eWxlIjp7IiRpZCI6IjM5IiwiTGluZUNvbG9yIjp7IiRpZCI6IjQwIiwiJHR5cGUiOiJOTFJFLkNvbW1vbi5Eb20uU29saWRDb2xvckJydXNoLCBOTFJFLkNvbW1vbiIsIkNvbG9yIjp7IiRpZCI6IjQxIiwiQSI6MjU1LCJSIjo0NywiRyI6ODIsIkIiOjE0M319LCJMaW5lV2VpZ2h0IjowLjAsIkxpbmVUeXBlIjowLCJQYXJlbnRTdHlsZSI6bnVsbH0sIlBhcmVudFN0eWxlIjpudWxsfSwiVGl0bGVTdHlsZSI6eyIkaWQiOiI0MiIsIkZvbnRTZXR0aW5ncyI6eyIkaWQiOiI0MyIsIkZvbnRTaXplIjo4LCJGb250TmFtZSI6IkNhbGlicmkiLCJJc0JvbGQiOnRydWUsIklzSXRhbGljIjpmYWxzZSwiSXNVbmRlcmxpbmVkIjpmYWxzZSwiUGFyZW50U3R5bGUiOm51bGx9LCJBdXRvU2l6ZSI6MiwiRm9yZWdyb3VuZCI6eyIkaWQiOiI0NCIsIkNvbG9yIjp7IiRpZCI6IjQ1IiwiQSI6MjU1LCJSIjowLCJHIjowLCJCIjowfX0sIk1heFdpZHRoIjo1O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HJlZiI6IjIxIn0sIklzVmlzaWJsZSI6dHJ1ZSwiV2lkdGgiOjAuMCwiSGVpZ2h0IjowLjAsIkJvcmRlclN0eWxlIjpudWxsLCJQYXJlbnRTdHlsZSI6bnVsbH0sIkRhdGVTdHlsZSI6eyIkaWQiOiI0NiIsIkZvbnRTZXR0aW5ncyI6eyIkaWQiOiI0NyIsIkZvbnRTaXplIjo3LCJGb250TmFtZSI6IkNhbGlicmkiLCJJc0JvbGQiOmZhbHNlLCJJc0l0YWxpYyI6ZmFsc2UsIklzVW5kZXJsaW5lZCI6ZmFsc2UsIlBhcmVudFN0eWxlIjpudWxsfSwiQXV0b1NpemUiOjIsIkZvcmVncm91bmQiOnsiJGlkIjoiNDgiLCJDb2xvciI6eyIkaWQiOiI0OSIsIkEiOjI1NSwiUiI6NjgsIkciOjg0LCJCIjoxMDZ9fSwiTWF4V2lkdGgiOjE5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cmVmIjoiMjkifSwiSXNWaXNpYmxlIjp0cnVlLCJXaWR0aCI6MC4wLCJIZWlnaHQiOjAuMCwiQm9yZGVyU3R5bGUiOm51bGwsIlBhcmVudFN0eWxlIjpudWxsfSwiRGF0ZUZvcm1hdCI6eyIkcmVmIjoiMzEifSwiV2Vla051bWJlcmluZyI6eyIkaWQiOiI1M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1MSIsIl90YXNrcyI6W10sIl9taWxlc3RvbmVzIjpbeyIkaWQiOiI1MiIsIklkIjoiMmZmNWI4ZTAtMzRiNi00YTgyLTg2MjItMTQ3ZGE5YTJmNmIyIiwiSW5kZXgiOjIsIkdyb3VwSWQiOm51bGwsIlRpdGxlIjoiUGVyZm9ybWFuY2UgVGVzdCIsIkRhdGVUaW1lIjoiMjAyMy0xMC0yNlQyMzo1OTowMFoiLCJQZXJjZW50YWdlQ29tcGxldGUiOm51bGwsIk5vdGUiOm51bGwsIlN0eWxlIjp7IiRpZCI6IjUzIiwiVGl0bGVQb3NpdGlvbiI6IkJlbG93IiwiRGF0ZVBvc2l0aW9uIjoiTGVmdCIsIlNoYXBlVHlwZSI6MSwiU2hhcGVTaXplIjowLCJTcGFjaW5nIjo1LCJTaGFwZVN0eWxlIjp7IiRpZCI6IjU0IiwiTWFyZ2luIjp7IiRyZWYiOiI4In0sIlBhZGRpbmciOnsiJHJlZiI6IjkifSwiQmFja2dyb3VuZCI6eyIkaWQiOiI1NSIsIkNvbG9yIjp7IiRpZCI6IjU2IiwiQSI6MjU1LCJSIjo4MiwiRyI6MTQ3LCJCIjoyMDV9fSwiSXNWaXNpYmxlIjp0cnVlLCJXaWR0aCI6MTIuMCwiSGVpZ2h0IjoxNC4wLCJCb3JkZXJTdHlsZSI6eyIkaWQiOiI1NyIsIkxpbmVDb2xvciI6eyIkcmVmIjoiMTMifSwiTGluZVdlaWdodCI6MC4wLCJMaW5lVHlwZSI6MCwiUGFyZW50U3R5bGUiOm51bGx9LCJQYXJlbnRTdHlsZSI6bnVsbH0sIlRpdGxlU3R5bGUiOnsiJGlkIjoiNTgiLCJGb250U2V0dGluZ3MiOnsiJGlkIjoiNTkiLCJGb250U2l6ZSI6OCwiRm9udE5hbWUiOiJDYWxpYnJpIiwiSXNCb2xkIjp0cnVlLCJJc0l0YWxpYyI6ZmFsc2UsIklzVW5kZXJsaW5lZCI6ZmFsc2UsIlBhcmVudFN0eWxlIjpudWxsfSwiQXV0b1NpemUiOjAsIkZvcmVncm91bmQiOnsiJGlkIjoiNjAiLCJDb2xvciI6eyIkaWQiOiI2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YyIiwiRm9udFNldHRpbmdzIjp7IiRpZCI6IjYzIiwiRm9udFNpemUiOjEwLCJGb250TmFtZSI6IkNhbGlicmkiLCJJc0JvbGQiOmZhbHNlLCJJc0l0YWxpYyI6ZmFsc2UsIklzVW5kZXJsaW5lZCI6ZmFsc2UsIlBhcmVudFN0eWxlIjpudWxsfSwiQXV0b1NpemUiOjAsIkZvcmVncm91bmQiOnsiJGlkIjoiNjQiLCJDb2xvciI6eyIkaWQiOiI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HJlZiI6IjI5In0sIklzVmlzaWJsZSI6dHJ1ZSwiV2lkdGgiOjAuMCwiSGVpZ2h0IjowLjAsIkJvcmRlclN0eWxlIjpudWxsLCJQYXJlbnRTdHlsZSI6bnVsbH0sIkRhdGVGb3JtYXQiOnsiJHJlZiI6IjMxIn0sIldlZWtOdW1iZXJpbmciOnsiJGlkIjoiNjY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NjciLCJfdGFza3MiOltdLCJfbWlsZXN0b25lcyI6W3siJGlkIjoiNjgiLCJJZCI6IjMyYmY4M2FlLWQ2ODUtNDY3ZC04OTIwLWRiNTEwMDM3MjQyZiIsIkluZGV4IjozLCJHcm91cElkIjpudWxsLCJUaXRsZSI6IlBlcmZvcm1hbmNlIFRlc3QiLCJEYXRlVGltZSI6IjIwMjMtMTEtMDFUMTE6NTk6MDBaIiwiUGVyY2VudGFnZUNvbXBsZXRlIjpudWxsLCJOb3RlIjpudWxsLCJTdHlsZSI6eyIkaWQiOiI2OSIsIlRpdGxlUG9zaXRpb24iOiJCZWxvdyIsIkRhdGVQb3NpdGlvbiI6IkxlZnQiLCJTaGFwZVR5cGUiOjEsIlNoYXBlU2l6ZSI6MCwiU3BhY2luZyI6NSwiU2hhcGVTdHlsZSI6eyIkaWQiOiI3MCIsIk1hcmdpbiI6eyIkcmVmIjoiOCJ9LCJQYWRkaW5nIjp7IiRyZWYiOiI5In0sIkJhY2tncm91bmQiOnsiJGlkIjoiNzEiLCJDb2xvciI6eyIkaWQiOiI3MiIsIkEiOjI1NSwiUiI6ODIsIkciOjE0NywiQiI6MjA1fX0sIklzVmlzaWJsZSI6dHJ1ZSwiV2lkdGgiOjEyLjAsIkhlaWdodCI6MTQuMCwiQm9yZGVyU3R5bGUiOnsiJGlkIjoiNzMiLCJMaW5lQ29sb3IiOnsiJGlkIjoiNzQiLCIkdHlwZSI6Ik5MUkUuQ29tbW9uLkRvbS5Tb2xpZENvbG9yQnJ1c2gsIE5MUkUuQ29tbW9uIiwiQ29sb3IiOnsiJGlkIjoiNzUiLCJBIjoyNTUsIlIiOjQ3LCJHIjo4MiwiQiI6MTQzfX0sIkxpbmVXZWlnaHQiOjAuMCwiTGluZVR5cGUiOjAsIlBhcmVudFN0eWxlIjpudWxsfSwiUGFyZW50U3R5bGUiOm51bGx9LCJUaXRsZVN0eWxlIjp7IiRpZCI6Ijc2IiwiRm9udFNldHRpbmdzIjp7IiRpZCI6Ijc3IiwiRm9udFNpemUiOjgsIkZvbnROYW1lIjoiQ2FsaWJyaSIsIklzQm9sZCI6dHJ1ZSwiSXNJdGFsaWMiOmZhbHNlLCJJc1VuZGVybGluZWQiOmZhbHNlLCJQYXJlbnRTdHlsZSI6bnVsbH0sIkF1dG9TaXplIjoyLCJGb3JlZ3JvdW5kIjp7IiRpZCI6Ijc4IiwiQ29sb3IiOnsiJGlkIjoiNzkiLCJBIjoyNTUsIlIiOjAsIkciOjAsIkIiOjB9fSwiTWF4V2lkdGgiOjU4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MCIsIkNvbG9yIjp7IiRpZCI6IjgxIiwiQSI6ODksIlIiOjAsIkciOjAsIkIiOjB9fSwiSXNWaXNpYmxlIjp0cnVlLCJXaWR0aCI6MC4wLCJIZWlnaHQiOjAuMCwiQm9yZGVyU3R5bGUiOm51bGwsIlBhcmVudFN0eWxlIjpudWxsfSwiRGF0ZVN0eWxlIjp7IiRpZCI6IjgyIiwiRm9udFNldHRpbmdzIjp7IiRpZCI6IjgzIiwiRm9udFNpemUiOjcsIkZvbnROYW1lIjoiQ2FsaWJyaSIsIklzQm9sZCI6ZmFsc2UsIklzSXRhbGljIjpmYWxzZSwiSXNVbmRlcmxpbmVkIjpmYWxzZSwiUGFyZW50U3R5bGUiOm51bGx9LCJBdXRvU2l6ZSI6MCwiRm9yZWdyb3VuZCI6eyIkaWQiOiI4NCIsIkNvbG9yIjp7IiRpZCI6Ijg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NiIsIkNvbG9yIjp7IiRpZCI6Ijg3IiwiQSI6ODksIlIiOjAsIkciOjAsIkIiOjB9fSwiSXNWaXNpYmxlIjp0cnVlLCJXaWR0aCI6MC4wLCJIZWlnaHQiOjAuMCwiQm9yZGVyU3R5bGUiOm51bGwsIlBhcmVudFN0eWxlIjpudWxsfSwiRGF0ZUZvcm1hdCI6eyIkaWQiOiI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S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5MCIsIl90YXNrcyI6W10sIl9taWxlc3RvbmVzIjpbeyIkaWQiOiI5MSIsIklkIjoiNTgyOWRkMDktYzJhMS00OTViLTgyZDEtZDNmNDI2NDdjZTNlIiwiSW5kZXgiOjQsIkdyb3VwSWQiOm51bGwsIlRpdGxlIjoiUGVyZm9ybWFuY2UgVGVzdCA1IiwiRGF0ZVRpbWUiOiIyMDIzLTExLTA4VDIzOjU5OjAwIiwiUGVyY2VudGFnZUNvbXBsZXRlIjpudWxsLCJOb3RlIjpudWxsLCJTdHlsZSI6eyIkaWQiOiI5MiIsIlRpdGxlUG9zaXRpb24iOiJSaWdodCIsIkRhdGVQb3NpdGlvbiI6IkxlZnQiLCJTaGFwZVR5cGUiOjEsIlNoYXBlU2l6ZSI6MSwiU3BhY2luZyI6NSwiU2hhcGVTdHlsZSI6eyIkaWQiOiI5MyIsIk1hcmdpbiI6eyIkcmVmIjoiOCJ9LCJQYWRkaW5nIjp7IiRyZWYiOiI5In0sIkJhY2tncm91bmQiOnsiJGlkIjoiOTQiLCJDb2xvciI6eyIkaWQiOiI5NSIsIkEiOjI1NSwiUiI6ODIsIkciOjE0NywiQiI6MjA1fX0sIklzVmlzaWJsZSI6dHJ1ZSwiV2lkdGgiOjEzLjAsIkhlaWdodCI6MTMuMCwiQm9yZGVyU3R5bGUiOnsiJGlkIjoiOTYiLCJMaW5lQ29sb3IiOnsiJHJlZiI6IjEzIn0sIkxpbmVXZWlnaHQiOjAuMCwiTGluZVR5cGUiOjAsIlBhcmVudFN0eWxlIjpudWxsfSwiUGFyZW50U3R5bGUiOm51bGx9LCJUaXRsZVN0eWxlIjp7IiRpZCI6Ijk3IiwiRm9udFNldHRpbmdzIjp7IiRpZCI6Ijk4IiwiRm9udFNpemUiOjEwLCJGb250TmFtZSI6IkNhbGlicmkiLCJJc0JvbGQiOnRydW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EwMSIsIkZvbnRTZXR0aW5ncyI6eyIkaWQiOiIxMDIiLCJGb250U2l6ZSI6MTAsIkZvbnROYW1lIjoiQ2FsaWJyaSIsIklzQm9sZCI6ZmFsc2UsIklzSXRhbGljIjpmYWxzZSwiSXNVbmRlcmxpbmVkIjpmYWxzZSwiUGFyZW50U3R5bGUiOm51bGx9LCJBdXRvU2l6ZSI6MCwiRm9yZWdyb3VuZCI6eyIkaWQiOiIxMDMiLCJDb2xvciI6eyIkaWQiOiIxM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yZWYiOiIyOSJ9LCJJc1Zpc2libGUiOnRydWUsIldpZHRoIjowLjAsIkhlaWdodCI6MC4wLCJCb3JkZXJTdHlsZSI6bnVsbCwiUGFyZW50U3R5bGUiOm51bGx9LCJEYXRlRm9ybWF0Ijp7IiRyZWYiOiIzMSJ9LCJXZWVrTnVtYmVyaW5nIjp7IiRpZCI6IjEwNS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MTA2IiwiX3Rhc2tzIjpbXSwiX21pbGVzdG9uZXMiOlt7IiRpZCI6IjEwNyIsIklkIjoiZGE3MmYzNmYtYjkyMC00ZjAyLTgyM2EtNTQ5ODJlZjU4NjI2IiwiSW5kZXgiOjQsIkdyb3VwSWQiOm51bGwsIlRpdGxlIjoiUGVyZm9ybWFuY2UvUm9sbCBCYWNrIFRpbWluZyBUZXN0IiwiRGF0ZVRpbWUiOiIyMDIzLTExLTA4VDExOjU5OjAwWiIsIlBlcmNlbnRhZ2VDb21wbGV0ZSI6bnVsbCwiTm90ZSI6bnVsbCwiU3R5bGUiOnsiJGlkIjoiMTA4IiwiVGl0bGVQb3NpdGlvbiI6IkFib3ZlIiwiRGF0ZVBvc2l0aW9uIjoiTGVmdCIsIlNoYXBlVHlwZSI6MSwiU2hhcGVTaXplIjowLCJTcGFjaW5nIjo1LCJTaGFwZVN0eWxlIjp7IiRpZCI6IjEwOSIsIk1hcmdpbiI6eyIkcmVmIjoiOCJ9LCJQYWRkaW5nIjp7IiRyZWYiOiI5In0sIkJhY2tncm91bmQiOnsiJGlkIjoiMTEwIiwiQ29sb3IiOnsiJGlkIjoiMTExIiwiQSI6MjU1LCJSIjo4MiwiRyI6MTQ3LCJCIjoyMDV9fSwiSXNWaXNpYmxlIjp0cnVlLCJXaWR0aCI6MTIuMCwiSGVpZ2h0IjoxNC4wLCJCb3JkZXJTdHlsZSI6eyIkaWQiOiIxMTIiLCJMaW5lQ29sb3IiOnsiJHJlZiI6IjEzIn0sIkxpbmVXZWlnaHQiOjAuMCwiTGluZVR5cGUiOjAsIlBhcmVudFN0eWxlIjpudWxsfSwiUGFyZW50U3R5bGUiOm51bGx9LCJUaXRsZVN0eWxlIjp7IiRpZCI6IjExMyIsIkZvbnRTZXR0aW5ncyI6eyIkaWQiOiIxMTQiLCJGb250U2l6ZSI6OCwiRm9udE5hbWUiOiJDYWxpYnJpIiwiSXNCb2xkIjp0cnVlLCJJc0l0YWxpYyI6ZmFsc2UsIklzVW5kZXJsaW5lZCI6ZmFsc2UsIlBhcmVudFN0eWxlIjpudWxsfSwiQXV0b1NpemUiOjAsIkZvcmVncm91bmQiOnsiJGlkIjoiMTE1IiwiQ29sb3IiOnsiJGlkIjoiMTE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yZWYiOiIyMSJ9LCJJc1Zpc2libGUiOnRydWUsIldpZHRoIjowLjAsIkhlaWdodCI6MC4wLCJCb3JkZXJTdHlsZSI6eyIkaWQiOiIxMTciLCJMaW5lQ29sb3IiOm51bGwsIkxpbmVXZWlnaHQiOjAuMCwiTGluZVR5cGUiOjAsIlBhcmVudFN0eWxlIjpudWxsfS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HJlZiI6IjI5In0sIklzVmlzaWJsZSI6dHJ1ZSwiV2lkdGgiOjAuMCwiSGVpZ2h0IjowLjAsIkJvcmRlclN0eWxlIjp7IiRpZCI6IjEyMiIsIkxpbmVDb2xvciI6bnVsbCwiTGluZVdlaWdodCI6MC4wLCJMaW5lVHlwZSI6MCwiUGFyZW50U3R5bGUiOm51bGx9LCJQYXJlbnRTdHlsZSI6bnVsbH0sIkRhdGVGb3JtYXQiOnsiJHJlZiI6IjMxIn0sIldlZWtOdW1iZXJpbmciOnsiJGlkIjoiMTIz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MDRmNzRlMmUtZTdiYi00OTMyLThlZmMtZTAwYmM0MTNiNzAyIiwiSGVhZGVyVGV4dCI6bnVsbCwiSXNEZWZhdWx0Ijp0cnVlLCJTdHlsZSI6eyIkaWQiOiIxMjQiLCJIZWFkZXJTdHlsZSI6eyIkaWQiOiIxMjUiLCJUZXh0U3R5bGUiOnsiJGlkIjoiMTI2IiwiRm9udFNldHRpbmdzIjp7IiRpZCI6IjEyNyIsIkZvbnRTaXplIjoxMiwiRm9udE5hbWUiOiJDYWxpYnJpIiwiSXNCb2xkIjpmYWxzZSwiSXNJdGFsaWMiOmZhbHNlLCJJc1VuZGVybGluZWQiOmZhbHNlLCJQYXJlbnRTdHlsZSI6bnVsbH0sIkF1dG9TaXplIjowLCJGb3JlZ3JvdW5kIjp7IiRpZCI6IjEyOCIsIkNvbG9yIjp7IiRpZCI6IjEyOSIsIkEiOjI1NSwiUiI6MCwiRyI6MCwiQiI6MH19LCJNYXhXaWR0aCI6MC4wLCJNYXhIZWlnaHQiOjAuMCwiU21hcnRGb3JlZ3JvdW5kSXNBY3RpdmUiOmZhbHNlLCJIb3Jpem9udGFsQWxpZ25tZW50IjowLCJWZXJ0aWNhbEFsaWdubWVudCI6MCwiU21hcnRGb3JlZ3JvdW5kIjpudWxsLCJCYWNrZ3JvdW5kRmlsbFR5cGUiOjAsIk1hcmdpbiI6eyIkaWQiOiIxMzAiLCJUb3AiOjAuMCwiTGVmdCI6MC4wLCJSaWdodCI6MC4wLCJCb3R0b20iOjAuMH0sIlBhZGRpbmciOnsiJGlkIjoiMTMxIiwiVG9wIjowLjAsIkxlZnQiOjAuMCwiUmlnaHQiOjAuMCwiQm90dG9tIjowLjB9LCJCYWNrZ3JvdW5kIjpudWxsLCJJc1Zpc2libGUiOmZhbHNlLCJXaWR0aCI6MC4wLCJIZWlnaHQiOjAuMCwiQm9yZGVyU3R5bGUiOm51bGwsIlBhcmVudFN0eWxlIjpudWxsfSwiUmVjdGFuZ2xlU3R5bGUiOnsiJGlkIjoiMTMyIiwiTWFyZ2luIjp7IiRpZCI6IjEzMyIsIlRvcCI6MC4wLCJMZWZ0IjowLjAsIlJpZ2h0IjowLjAsIkJvdHRvbSI6MC4wfSwiUGFkZGluZyI6eyIkaWQiOiIxMzQiLCJUb3AiOjAuMCwiTGVmdCI6MC4wLCJSaWdodCI6MC4wLCJCb3R0b20iOjAuMH0sIkJhY2tncm91bmQiOnsiJGlkIjoiMTM1IiwiQ29sb3IiOnsiJGlkIjoiMTM2IiwiQSI6NjMsIlIiOjE2NSwiRyI6MTY1LCJCIjoxNjV9fSwiSXNWaXNpYmxlIjpmYWxzZSwiV2lkdGgiOjAuMCwiSGVpZ2h0IjowLjAsIkJvcmRlclN0eWxlIjp7IiRpZCI6IjEzNyIsIkxpbmVDb2xvciI6eyIkaWQiOiIxMzgiLCIkdHlwZSI6Ik5MUkUuQ29tbW9uLkRvbS5Tb2xpZENvbG9yQnJ1c2gsIE5MUkUuQ29tbW9uIiwiQ29sb3IiOnsiJGlkIjoiMTM5IiwiQSI6MjU1LCJSIjoyNTUsIkciOjAsIkIiOjB9fSwiTGluZVdlaWdodCI6MC4wLCJMaW5lVHlwZSI6MCwiUGFyZW50U3R5bGUiOm51bGx9LCJQYXJlbnRTdHlsZSI6bnVsbH0sIk1hcmdpbiI6eyIkaWQiOiIxNDAiLCJUb3AiOjAuMCwiTGVmdCI6MC4wLCJSaWdodCI6MC4wLCJCb3R0b20iOjAuMH0sIlBhZGRpbmciOnsiJGlkIjoiMTQxIiwiVG9wIjowLjAsIkxlZnQiOjAuMCwiUmlnaHQiOjAuMCwiQm90dG9tIjowLjB9LCJCYWNrZ3JvdW5kIjpudWxsLCJJc1Zpc2libGUiOnRydWUsIldpZHRoIjowLjAsIkhlaWdodCI6MC4wLCJCb3JkZXJTdHlsZSI6bnVsbCwiUGFyZW50U3R5bGUiOm51bGx9LCJCYWNrZ3JvdW5kU3R5bGUiOnsiJGlkIjoiMTQyIiwiTWFyZ2luIjp7IiRpZCI6IjE0MyIsIlRvcCI6MC4wLCJMZWZ0IjowLjAsIlJpZ2h0IjowLjAsIkJvdHRvbSI6MC4wfSwiUGFkZGluZyI6eyIkaWQiOiIxNDQiLCJUb3AiOjAuMCwiTGVmdCI6MC4wLCJSaWdodCI6MC4wLCJCb3R0b20iOjAuMH0sIkJhY2tncm91bmQiOnsiJGlkIjoiMTQ1IiwiQ29sb3IiOnsiJGlkIjoiMTQ2IiwiQSI6NTEsIlIiOjE2NSwiRyI6MTY1LCJCIjoxNjV9fSwiSXNWaXNpYmxlIjp0cnVlLCJXaWR0aCI6MC4wLCJIZWlnaHQiOjAuMCwiQm9yZGVyU3R5bGUiOnsiJGlkIjoiMTQ3IiwiTGluZUNvbG9yIjp7IiRpZCI6IjE0OCIsIiR0eXBlIjoiTkxSRS5Db21tb24uRG9tLlNvbGlkQ29sb3JCcnVzaCwgTkxSRS5Db21tb24iLCJDb2xvciI6eyIkaWQiOiIxNDkiLCJBIjoyNTUsIlIiOjI1NSwiRyI6MCwiQiI6MH19LCJMaW5lV2VpZ2h0IjowLjAsIkxpbmVUeXBlIjowLCJQYXJlbnRTdHlsZSI6bnVsbH0sIlBhcmVudFN0eWxlIjpudWxsfSwiTWFyZ2luIjp7IiRpZCI6IjE1MCIsIlRvcCI6MC4wLCJMZWZ0IjowLjAsIlJpZ2h0IjowLjAsIkJvdHRvbSI6MC4wfSwiUGFkZGluZyI6eyIkaWQiOiIxNTEiLCJUb3AiOjAuMCwiTGVmdCI6MC4wLCJSaWdodCI6MC4wLCJCb3R0b20iOjAuMH0sIklzVmlzaWJsZSI6ZmFsc2UsIldpZHRoIjowLjAsIkhlaWdodCI6MC4wLCJCb3JkZXJTdHlsZSI6bnVsbCwiUGFyZW50U3R5bGUiOm51bGx9fV0sIklkIjoiNzlmMDVlOGQtZTcyZS00Y2MzLTg1ZmMtZTg3NWZhNjU1MTdmIiwiSW5kZXgiOjAsIkhlYWRlclRleHQiOiJQZXJmb3JtYW5jZSBUZXN0aW5nIiwiU3R5bGUiOnsiJGlkIjoiMTUyIiwiSGVhZGVyU3R5bGUiOnsiJGlkIjoiMTUzIiwiVGV4dElzVmVydGljYWwiOmZhbHNlLCJUZXh0U3R5bGUiOnsiJGlkIjoiMTU0IiwiRm9udFNldHRpbmdzIjp7IiRpZCI6IjE1NSIsIkZvbnRTaXplIjoxMCwiRm9udE5hbWUiOiJGcmFua2xpbiBHb3RoaWMgTWVkaXVtIiwiSXNCb2xkIjpmYWxzZSwiSXNJdGFsaWMiOmZhbHNlLCJJc1VuZGVybGluZWQiOmZhbHNlLCJQYXJlbnRTdHlsZSI6bnVsbH0sIkF1dG9TaXplIjoyLCJGb3JlZ3JvdW5kIjp7IiRpZCI6IjE1NiIsIkNvbG9yIjp7IiRpZCI6IjE1Ny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xNTgiLCJUb3AiOjAuMCwiTGVmdCI6MC4wLCJSaWdodCI6MC4wLCJCb3R0b20iOjAuMH0sIlBhZGRpbmciOnsiJGlkIjoiMTU5IiwiVG9wIjowLjAsIkxlZnQiOjAuMCwiUmlnaHQiOjAuMCwiQm90dG9tIjowLjB9LCJCYWNrZ3JvdW5kIjpudWxsLCJJc1Zpc2libGUiOnRydWUsIldpZHRoIjowLjAsIkhlaWdodCI6MC4wLCJCb3JkZXJTdHlsZSI6bnVsbCwiUGFyZW50U3R5bGUiOm51bGx9LCJSZWN0YW5nbGVTdHlsZSI6eyIkaWQiOiIxNjAiLCJNYXJnaW4iOnsiJGlkIjoiMTYxIiwiVG9wIjowLjAsIkxlZnQiOjAuMCwiUmlnaHQiOjAuMCwiQm90dG9tIjowLjB9LCJQYWRkaW5nIjp7IiRpZCI6IjE2MiIsIlRvcCI6MC4wLCJMZWZ0IjowLjAsIlJpZ2h0IjowLjAsIkJvdHRvbSI6MC4wfSwiQmFja2dyb3VuZCI6eyIkaWQiOiIxNjMiLCJDb2xvciI6eyIkaWQiOiIxNjQiLCJBIjoxMjcsIlIiOjkxLCJHIjoxNTUsIkIiOjIxM319LCJJc1Zpc2libGUiOnRydWUsIldpZHRoIjowLjAsIkhlaWdodCI6MC4wLCJCb3JkZXJTdHlsZSI6eyIkaWQiOiIxNjUiLCJMaW5lQ29sb3IiOnsiJGlkIjoiMTY2IiwiJHR5cGUiOiJOTFJFLkNvbW1vbi5Eb20uU29saWRDb2xvckJydXNoLCBOTFJFLkNvbW1vbiIsIkNvbG9yIjp7IiRpZCI6IjE2NyIsIkEiOjI1NSwiUiI6MjU1LCJHIjowLCJCIjowfX0sIkxpbmVXZWlnaHQiOjAuMCwiTGluZVR5cGUiOjAsIlBhcmVudFN0eWxlIjpudWxsfSwiUGFyZW50U3R5bGUiOm51bGx9LCJNYXJnaW4iOnsiJGlkIjoiMTY4IiwiVG9wIjowLjAsIkxlZnQiOjAuMCwiUmlnaHQiOjAuMCwiQm90dG9tIjowLjB9LCJQYWRkaW5nIjp7IiRpZCI6IjE2OSIsIlRvcCI6MC4wLCJMZWZ0IjowLjAsIlJpZ2h0IjowLjAsIkJvdHRvbSI6MC4wfSwiQmFja2dyb3VuZCI6bnVsbCwiSXNWaXNpYmxlIjp0cnVlLCJXaWR0aCI6MC4wLCJIZWlnaHQiOjAuMCwiQm9yZGVyU3R5bGUiOm51bGwsIlBhcmVudFN0eWxlIjpudWxsfSwiQmFja2dyb3VuZFN0eWxlIjp7IiRpZCI6IjE3MCIsIk1hcmdpbiI6eyIkaWQiOiIxNzEiLCJUb3AiOjAuMCwiTGVmdCI6MC4wLCJSaWdodCI6MC4wLCJCb3R0b20iOjAuMH0sIlBhZGRpbmciOnsiJGlkIjoiMTcyIiwiVG9wIjowLjAsIkxlZnQiOjAuMCwiUmlnaHQiOjAuMCwiQm90dG9tIjowLjB9LCJCYWNrZ3JvdW5kIjp7IiRpZCI6IjE3MyIsIkNvbG9yIjp7IiRpZCI6IjE3NCIsIkEiOjM4LCJSIjo5MSwiRyI6MTU1LCJCIjoyMTN9fSwiSXNWaXNpYmxlIjp0cnVlLCJXaWR0aCI6MC4wLCJIZWlnaHQiOjAuMCwiQm9yZGVyU3R5bGUiOnsiJGlkIjoiMTc1IiwiTGluZUNvbG9yIjp7IiRpZCI6IjE3NiIsIiR0eXBlIjoiTkxSRS5Db21tb24uRG9tLlNvbGlkQ29sb3JCcnVzaCwgTkxSRS5Db21tb24iLCJDb2xvciI6eyIkaWQiOiIxNzciLCJBIjoyNTUsIlIiOjI1NSwiRyI6MCwiQiI6MH19LCJMaW5lV2VpZ2h0IjowLjAsIkxpbmVUeXBlIjowLCJQYXJlbnRTdHlsZSI6bnVsbH0sIlBhcmVudFN0eWxlIjpudWxsfSwiSXNBYm92ZVRpbWViYW5kIjpmYWxzZSwiU3BhY2luZyI6MiwiTWFyZ2luIjp7IiRpZCI6IjE3OCIsIlRvcCI6MC4wLCJMZWZ0IjowLjAsIlJpZ2h0IjowLjAsIkJvdHRvbSI6MC4wfSwiUGFkZGluZyI6eyIkaWQiOiIxNzkiLCJUb3AiOjAuMCwiTGVmdCI6MC4wLCJSaWdodCI6MC4wLCJCb3R0b20iOjAuMH0sIklzVmlzaWJsZSI6ZmFsc2UsIldpZHRoIjo2NDkuMCwiSGVpZ2h0IjoxNDQuODMzMzEyOTg4MjgxMjUsIkJvcmRlclN0eWxlIjp7IiRpZCI6IjE4MCIsIkxpbmVDb2xvciI6bnVsbCwiTGluZVdlaWdodCI6MC4wLCJMaW5lVHlwZSI6MCwiUGFyZW50U3R5bGUiOm51bGx9LCJQYXJlbnRTdHlsZSI6bnVsbH19LHsiJGlkIjoiMTgxIiwiX2FjdGl2aXRpZXMiOlt7IiRpZCI6IjE4MiIsIl9yb3dzIjpbeyIkaWQiOiIxODMiLCJfdGFza3MiOlt7IiRpZCI6IjE4NCIsIl9hdHRhY2hlZE1pbGVzdG9uZXMiOltdLCJUYXNrRGVmaW5pdGlvbiI6eyIkaWQiOiIxODUiLCJHcm91cE5hbWUiOm51bGwsIlN0YXJ0RGF0ZSI6IjIwMjMtMTEtMTFUMTE6NTk6MDBaIiwiRW5kRGF0ZSI6IjIwMjMtMTEtMTJUMjM6NTk6MDBaIiwiUGVyY2VudGFnZUNvbXBsZXRlIjpudWxsLCJTdHlsZSI6eyIkaWQiOiIxODYiLCJTaGFwZSI6MSwiU2hhcGVUaGlja25lc3MiOjAsIkR1cmF0aW9uRm9ybWF0IjowLCJJbmNsdWRlTm9uV29ya2luZ0RheXNJbkR1cmF0aW9uIjpmYWxzZSwiUGVyY2VudGFnZUNvbXBsZXRl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SIsIlRvcCI6MC4wLCJMZWZ0IjowLjAsIlJpZ2h0IjowLjAsIkJvdHRvbSI6MC4wfSwiUGFkZGluZyI6eyIkaWQiOiIxOTIiLCJUb3AiOjAuMCwiTGVmdCI6MC4wLCJSaWdodCI6MC4wLCJCb3R0b20iOjAuMH0sIkJhY2tncm91bmQiOnsiJGlkIjoiMTkzIiwiQ29sb3IiOnsiJGlkIjoiMTk0IiwiQSI6ODksIlIiOjAsIkciOjAsIkIiOjB9fSwiSXNWaXNpYmxlIjp0cnVlLCJXaWR0aCI6MC4wLCJIZWlnaHQiOjAuMCwiQm9yZGVyU3R5bGUiOnsiJGlkIjoiMTk1IiwiTGluZUNvbG9yIjpudWxsLCJMaW5lV2VpZ2h0IjowLjAsIkxpbmVUeXBlIjowLCJQYXJlbnRTdHlsZSI6bnVsbH0sIlBhcmVudFN0eWxlIjpudWxsfSwiRHVyYXRpb25TdHlsZSI6eyIkaWQiOiIxOTYiLCJGb250U2V0dGluZ3MiOnsiJGlkIjoiMTk3IiwiRm9udFNpemUiOjEwLCJGb250TmFtZSI6IkNhbGlicmkiLCJJc0JvbGQiOmZhbHNlLCJJc0l0YWxpYyI6ZmFsc2UsIklzVW5kZXJsaW5lZCI6ZmFsc2UsIlBhcmVudFN0eWxlIjpudWxsfSwiQXV0b1NpemUiOjAsIkZvcmVncm91bmQiOnsiJGlkIjoiMTk4IiwiQ29sb3IiOnsiJGlkIjoiMT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aWQiOiIyMDIiLCJDb2xvciI6eyIkaWQiOiIyMDMiLCJBIjo4OSwiUiI6MCwiRyI6MCwiQiI6MH19LCJJc1Zpc2libGUiOnRydWUsIldpZHRoIjowLjAsIkhlaWdodCI6MC4wLCJCb3JkZXJTdHlsZSI6eyIkaWQiOiIyMDQiLCJMaW5lQ29sb3IiOm51bGwsIkxpbmVXZWlnaHQiOjAuMCwiTGluZVR5cGUiOjAsIlBhcmVudFN0eWxlIjpudWxsfSwiUGFyZW50U3R5bGUiOm51bGx9LCJIb3Jpem9udGFsQ29ubmVjdG9yU3R5bGUiOnsiJGlkIjoiMjA1IiwiTGluZUNvbG9yIjp7IiRpZCI6IjIwNiIsIiR0eXBlIjoiTkxSRS5Db21tb24uRG9tLlNvbGlkQ29sb3JCcnVzaCwgTkxSRS5Db21tb24iLCJDb2xvciI6eyIkaWQiOiIyMDciLCJBIjoyNTUsIlIiOjIwNCwiRyI6MjA0LCJCIjoyMDR9fSwiTGluZVdlaWdodCI6MS4wLCJMaW5lVHlwZSI6MCwiUGFyZW50U3R5bGUiOm51bGx9LCJWZXJ0aWNhbENvbm5lY3RvclN0eWxlIjp7IiRpZCI6IjIwOCIsIkxpbmVDb2xvciI6eyIkaWQiOiIyMDkiLCIkdHlwZSI6Ik5MUkUuQ29tbW9uLkRvbS5Tb2xpZENvbG9yQnJ1c2gsIE5MUkUuQ29tbW9uIiwiQ29sb3IiOnsiJGlkIjoiMjE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ExIiwiTWFyZ2luIjp7IiRpZCI6IjIxMiIsIlRvcCI6MC4wLCJMZWZ0Ijo0LjAsIlJpZ2h0Ijo0LjAsIkJvdHRvbSI6MC4wfSwiUGFkZGluZyI6eyIkaWQiOiIyMTMiLCJUb3AiOjAuMCwiTGVmdCI6MC4wLCJSaWdodCI6MC4wLCJCb3R0b20iOjAuMH0sIkJhY2tncm91bmQiOnsiJGlkIjoiMjE0IiwiQ29sb3IiOnsiJGlkIjoiMjE1IiwiQSI6MjU1LCJSIjoyMDYsIkciOjE0NiwiQiI6MH19LCJJc1Zpc2libGUiOnRydWUsIldpZHRoIjowLjAsIkhlaWdodCI6MTAuMCwiQm9yZGVyU3R5bGUiOnsiJGlkIjoiMjE2IiwiTGluZUNvbG9yIjp7IiRpZCI6IjIxNyIsIiR0eXBlIjoiTkxSRS5Db21tb24uRG9tLlNvbGlkQ29sb3JCcnVzaCwgTkxSRS5Db21tb24iLCJDb2xvciI6eyIkaWQiOiIyMTgiLCJBIjoyNTUsIlIiOjI1NSwiRyI6MCwiQiI6MH19LCJMaW5lV2VpZ2h0IjowLjAsIkxpbmVUeXBlIjowLCJQYXJlbnRTdHlsZSI6bnVsbH0sIlBhcmVudFN0eWxlIjpudWxsfSwiVGl0bGVTdHlsZSI6eyIkaWQiOiIyMTkiLCJGb250U2V0dGluZ3MiOnsiJGlkIjoiMjIwIiwiRm9udFNpemUiOjEwLCJGb250TmFtZSI6IkNhbGlicmkiLCJJc0JvbGQiOnRydWUsIklzSXRhbGljIjpmYWxzZSwiSXNVbmRlcmxpbmVkIjpmYWxzZSwiUGFyZW50U3R5bGUiOm51bGx9LCJBdXRvU2l6ZSI6MiwiRm9yZWdyb3VuZCI6eyIkaWQiOiIyMjEiLCJDb2xvciI6eyIkaWQiOiIyMjIiLCJBIjoyNTUsIlIiOjAsIkciOjAsIkIiOjB9fSwiTWF4V2lkdGgiOjkwLjA5ODUwMzExMjc5Mjk2OSwiTWF4SGVpZ2h0IjoiSW5maW5pdHkiLCJTbWFydEZvcmVncm91bmRJc0FjdGl2ZSI6ZmFsc2UsIkhvcml6b250YWxBbGlnbm1lbnQiOjAsIlZlcnRpY2FsQWxpZ25tZW50IjowLCJTbWFydEZvcmVncm91bmQiOm51bGwsIkJhY2tncm91bmRGaWxsVHlwZSI6MCwiTWFyZ2luIjp7IiRpZCI6IjIyMyIsIlRvcCI6MC4wLCJMZWZ0IjowLjAsIlJpZ2h0IjowLjAsIkJvdHRvbSI6MC4wfSwiUGFkZGluZyI6eyIkaWQiOiIyMjQiLCJUb3AiOjAuMCwiTGVmdCI6MC4wLCJSaWdodCI6MC4wLCJCb3R0b20iOjAuMH0sIkJhY2tncm91bmQiOnsiJGlkIjoiMjI1IiwiQ29sb3IiOnsiJGlkIjoiMjI2IiwiQSI6ODksIlIiOjAsIkciOjAsIkIiOjB9fSwiSXNWaXNpYmxlIjp0cnVlLCJXaWR0aCI6MC4wLCJIZWlnaHQiOjAuMCwiQm9yZGVyU3R5bGUiOnsiJGlkIjoiMjI3IiwiTGluZUNvbG9yIjpudWxsLCJMaW5lV2VpZ2h0IjowLjAsIkxpbmVUeXBlIjowLCJQYXJlbnRTdHlsZSI6bnVsbH0sIlBhcmVudFN0eWxlIjpudWxsfSwiRGF0ZVN0eWxlIjp7IiRpZCI6IjIyOCIsIkZvbnRTZXR0aW5ncyI6eyIkaWQiOiIyMjkiLCJGb250U2l6ZSI6MTAsIkZvbnROYW1lIjoiQ2FsaWJyaSIsIklzQm9sZCI6ZmFsc2UsIklzSXRhbGljIjpmYWxzZSwiSXNVbmRlcmxpbmVkIjpmYWxzZSwiUGFyZW50U3R5bGUiOm51bGx9LCJBdXRvU2l6ZSI6MCwiRm9yZWdyb3VuZCI6eyIkaWQiOiIyMzAiLCJDb2xvciI6eyIkaWQiOiIyM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nsiJGlkIjoiMjM0IiwiQ29sb3IiOnsiJGlkIjoiMjM1IiwiQSI6ODksIlIiOjAsIkciOjAsIkIiOjB9fSwiSXNWaXNpYmxlIjp0cnVlLCJXaWR0aCI6MC4wLCJIZWlnaHQiOjAuMCwiQm9yZGVyU3R5bGUiOnsiJGlkIjoiMjM2IiwiTGluZUNvbG9yIjpudWxsLCJMaW5lV2VpZ2h0IjowLjAsIkxpbmVUeXBlIjowLCJQYXJlbnRTdHlsZSI6bnVsbH0sIlBhcmVudFN0eWxlIjpudWxsfSwiRGF0ZUZvcm1hdCI6eyIkaWQiOiIy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4IiwiRm9ybWF0IjowLCJJc1Zpc2libGUiOmZhbHNlLCJMYXN0S25vd25WaXNpYmlsaXR5U3RhdGUiOmZhbHNlfSwiSXNWaXNpYmxlIjpmYWxzZSwiUGFyZW50U3R5bGUiOm51bGx9LCJJbmRleCI6NywiU21hcnREdXJhdGlvbkFjdGl2YXRlZCI6ZmFsc2UsIkRhdGVGb3JtYXQiOnsiJHJlZiI6IjIzNyJ9LCJXZWVrTnVtYmVyaW5nIjp7IiRpZCI6IjIzOSIsIkZvcm1hdCI6MCwiSXNWaXNpYmxlIjpmYWxzZSwiTGFzdEtub3duVmlzaWJpbGl0eVN0YXRlIjpmYWxzZX0sIklkIjoiMjkwNmU2MmMtMmQ2NC00MjNhLThhNmYtZjBjZmZjZTM0M2ZkIiwiSW1wb3J0SWQiOm51bGwsIlRpdGxlIjoiUHJvZHVjdGlvbiBNaWdyYXRpb24iLCJOb3RlIjpudWxsLCJIeXBlcmxpbmsiOnsiJGlkIjoiMjQwIiwiQWRkcmVzcyI6bnVsbCwiU3ViQWRkcmVzcyI6bnVsbH0sIklzQ2hhbmdlZCI6ZmFsc2UsIklzTmV3IjpmYWxzZX19XSwiX21pbGVzdG9uZXMiOltdLCJJZCI6IjAwMDAwMDAwLTAwMDAtMDAwMC0wMDAwLTAwMDAwMDAwMDAwMCIsIklzU2luZ2xlSXRlbVJvdyI6dHJ1ZX1dLCJJbmRleCI6NiwiSWQiOiI0NmVhYzVkNy00YzM0LTQyNTgtYjNiOC1hOTZjMjg2MmY0MTUiLCJIZWFkZXJUZXh0IjpudWxsLCJJc0RlZmF1bHQiOnRydWUsIlN0eWxlIjp7IiRpZCI6IjI0MSIsIkhlYWRlclN0eWxlIjp7IiRpZCI6IjI0MiIsIlRleHRTdHlsZSI6eyIkaWQiOiIyNDMiLCJGb250U2V0dGluZ3MiOnsiJGlkIjoiMjQ0IiwiRm9udFNpemUiOjEyLCJGb250TmFtZSI6IkNhbGlicmkiLCJJc0JvbGQiOmZhbHNlLCJJc0l0YWxpYyI6ZmFsc2UsIklzVW5kZXJsaW5lZCI6ZmFsc2UsIlBhcmVudFN0eWxlIjpudWxsfSwiQXV0b1NpemUiOjAsIkZvcmVncm91bmQiOnsiJGlkIjoiMjQ1IiwiQ29sb3IiOnsiJGlkIjoiMjQ2IiwiQSI6MjU1LCJSIjowLCJHIjowLCJCIjowfX0sIk1heFdpZHRoIjowLjAsIk1heEhlaWdodCI6MC4wLCJTbWFydEZvcmVncm91bmRJc0FjdGl2ZSI6ZmFsc2UsIkhvcml6b250YWxBbGlnbm1lbnQiOjA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m51bGwsIklzVmlzaWJsZSI6ZmFsc2UsIldpZHRoIjowLjAsIkhlaWdodCI6MC4wLCJCb3JkZXJTdHlsZSI6bnVsbCwiUGFyZW50U3R5bGUiOm51bGx9LCJSZWN0YW5nbGVTdHlsZSI6eyIkaWQiOiIyNDkiLCJNYXJnaW4iOnsiJGlkIjoiMjUwIiwiVG9wIjowLjAsIkxlZnQiOjAuMCwiUmlnaHQiOjAuMCwiQm90dG9tIjowLjB9LCJQYWRkaW5nIjp7IiRpZCI6IjI1MSIsIlRvcCI6MC4wLCJMZWZ0IjowLjAsIlJpZ2h0IjowLjAsIkJvdHRvbSI6MC4wfSwiQmFja2dyb3VuZCI6eyIkaWQiOiIyNTIiLCJDb2xvciI6eyIkaWQiOiIyNTMiLCJBIjo2MywiUiI6MTY1LCJHIjoxNjUsIkIiOjE2NX19LCJJc1Zpc2libGUiOmZhbHNlLCJXaWR0aCI6MC4wLCJIZWlnaHQiOjAuMCwiQm9yZGVyU3R5bGUiOnsiJGlkIjoiMjU0IiwiTGluZUNvbG9yIjp7IiRpZCI6IjI1NSIsIiR0eXBlIjoiTkxSRS5Db21tb24uRG9tLlNvbGlkQ29sb3JCcnVzaCwgTkxSRS5Db21tb24iLCJDb2xvciI6eyIkaWQiOiIyNTYiLCJBIjoyNTUsIlIiOjI1NSwiRyI6MCwiQiI6MH19LCJMaW5lV2VpZ2h0IjowLjAsIkxpbmVUeXBlIjowLCJQYXJlbnRTdHlsZSI6bnVsbH0sIlBhcmVudFN0eWxlIjpudWxsfSwiTWFyZ2luIjp7IiRpZCI6IjI1NyIsIlRvcCI6MC4wLCJMZWZ0IjowLjAsIlJpZ2h0IjowLjAsIkJvdHRvbSI6MC4wfSwiUGFkZGluZyI6eyIkaWQiOiIyNTgiLCJUb3AiOjAuMCwiTGVmdCI6MC4wLCJSaWdodCI6MC4wLCJCb3R0b20iOjAuMH0sIkJhY2tncm91bmQiOm51bGwsIklzVmlzaWJsZSI6dHJ1ZSwiV2lkdGgiOjAuMCwiSGVpZ2h0IjowLjAsIkJvcmRlclN0eWxlIjpudWxsLCJQYXJlbnRTdHlsZSI6bnVsbH0sIkJhY2tncm91bmRTdHlsZSI6eyIkaWQiOiIyNTkiLCJNYXJnaW4iOnsiJGlkIjoiMjYwIiwiVG9wIjowLjAsIkxlZnQiOjAuMCwiUmlnaHQiOjAuMCwiQm90dG9tIjowLjB9LCJQYWRkaW5nIjp7IiRpZCI6IjI2MSIsIlRvcCI6MC4wLCJMZWZ0IjowLjAsIlJpZ2h0IjowLjAsIkJvdHRvbSI6MC4wfSwiQmFja2dyb3VuZCI6eyIkaWQiOiIyNjIiLCJDb2xvciI6eyIkaWQiOiIyNjMiLCJBIjo1MSwiUiI6MTY1LCJHIjoxNjUsIkIiOjE2NX19LCJJc1Zpc2libGUiOnRydWUsIldpZHRoIjowLjAsIkhlaWdodCI6MC4wLCJCb3JkZXJTdHlsZSI6eyIkaWQiOiIyNjQiLCJMaW5lQ29sb3IiOnsiJGlkIjoiMjY1IiwiJHR5cGUiOiJOTFJFLkNvbW1vbi5Eb20uU29saWRDb2xvckJydXNoLCBOTFJFLkNvbW1vbiIsIkNvbG9yIjp7IiRpZCI6IjI2NiIsIkEiOjI1NSwiUiI6MjU1LCJHIjowLCJCIjowfX0sIkxpbmVXZWlnaHQiOjAuMCwiTGluZVR5cGUiOjAsIlBhcmVudFN0eWxlIjpudWxsfSwiUGFyZW50U3R5bGUiOm51bGx9LCJNYXJnaW4iOnsiJGlkIjoiMjY3IiwiVG9wIjowLjAsIkxlZnQiOjAuMCwiUmlnaHQiOjAuMCwiQm90dG9tIjowLjB9LCJQYWRkaW5nIjp7IiRpZCI6IjI2OCIsIlRvcCI6MC4wLCJMZWZ0IjowLjAsIlJpZ2h0IjowLjAsIkJvdHRvbSI6MC4wfSwiSXNWaXNpYmxlIjpmYWxzZSwiV2lkdGgiOjAuMCwiSGVpZ2h0IjowLjAsIkJvcmRlclN0eWxlIjpudWxsLCJQYXJlbnRTdHlsZSI6bnVsbH19XSwiSWQiOiIyMDdkZDMyNy0xZTM0LTQ2MDMtODQzMC1hNzc2NDc2NTQzZTciLCJJbmRleCI6NiwiSGVhZGVyVGV4dCI6IlByb2plY3RlZCBQcm9kdWN0aW9uIE1pZ3JhdGlvbiIsIlN0eWxlIjp7IiRpZCI6IjI2OSIsIkhlYWRlclN0eWxlIjp7IiRpZCI6IjI3MCIsIlRleHRJc1ZlcnRpY2FsIjpmYWxzZSwiVGV4dFN0eWxlIjp7IiRpZCI6IjI3MSIsIkZvbnRTZXR0aW5ncyI6eyIkaWQiOiIyNzIiLCJGb250U2l6ZSI6MTAsIkZvbnROYW1lIjoiRnJhbmtsaW4gR290aGljIE1lZGl1bSIsIklzQm9sZCI6ZmFsc2UsIklzSXRhbGljIjpmYWxzZSwiSXNVbmRlcmxpbmVkIjpmYWxzZSwiUGFyZW50U3R5bGUiOm51bGx9LCJBdXRvU2l6ZSI6MiwiRm9yZWdyb3VuZCI6eyIkaWQiOiIyNzMiLCJDb2xvciI6eyIkaWQiOiIyNzQiLCJBIjoyNTUsIlIiOjExOCwiRyI6OTAsIkIiOjB9fSwiTWF4V2lkdGgiOiJJbmZpbml0eSIsIk1heEhlaWdodCI6IkluZmluaXR5IiwiU21hcnRGb3JlZ3JvdW5kSXNBY3RpdmUiOmZhbHNlLCJIb3Jpem9udGFsQWxpZ25tZW50IjowLCJWZXJ0aWNhbEFsaWdubWVudCI6MCwiU21hcnRGb3JlZ3JvdW5kIjpudWxsLCJCYWNrZ3JvdW5kRmlsbFR5cGUiOjAsIk1hcmdpbiI6eyIkaWQiOiIyNzUiLCJUb3AiOjAuMCwiTGVmdCI6MC4wLCJSaWdodCI6MC4wLCJCb3R0b20iOjAuMH0sIlBhZGRpbmciOnsiJGlkIjoiMjc2IiwiVG9wIjowLjAsIkxlZnQiOjAuMCwiUmlnaHQiOjAuMCwiQm90dG9tIjowLjB9LCJCYWNrZ3JvdW5kIjpudWxsLCJJc1Zpc2libGUiOmZhbHNlLCJXaWR0aCI6MC4wLCJIZWlnaHQiOjAuMCwiQm9yZGVyU3R5bGUiOm51bGwsIlBhcmVudFN0eWxlIjpudWxsfSwiUmVjdGFuZ2xlU3R5bGUiOnsiJGlkIjoiMjc3IiwiTWFyZ2luIjp7IiRpZCI6IjI3OCIsIlRvcCI6MC4wLCJMZWZ0IjowLjAsIlJpZ2h0IjowLjAsIkJvdHRvbSI6MC4wfSwiUGFkZGluZyI6eyIkaWQiOiIyNzkiLCJUb3AiOjAuMCwiTGVmdCI6MC4wLCJSaWdodCI6MC4wLCJCb3R0b20iOjAuMH0sIkJhY2tncm91bmQiOnsiJGlkIjoiMjgwIiwiQ29sb3IiOnsiJGlkIjoiMjgxIiwiQSI6MTI3LCJSIjoyNTUsIkciOjE5MiwiQiI6MH19LCJJc1Zpc2libGUiOnRydWUsIldpZHRoIjowLjAsIkhlaWdodCI6MC4wLCJCb3JkZXJTdHlsZSI6eyIkaWQiOiIyODIiLCJMaW5lQ29sb3IiOnsiJHJlZiI6IjE2NiJ9LCJMaW5lV2VpZ2h0IjowLjAsIkxpbmVUeXBlIjowLCJQYXJlbnRTdHlsZSI6bnVsbH0sIlBhcmVudFN0eWxlIjpudWxsfSwiTWFyZ2luIjp7IiRpZCI6IjI4MyIsIlRvcCI6MC4wLCJMZWZ0IjowLjAsIlJpZ2h0IjowLjAsIkJvdHRvbSI6MC4wfSwiUGFkZGluZyI6eyIkaWQiOiIyODQiLCJUb3AiOjAuMCwiTGVmdCI6MC4wLCJSaWdodCI6MC4wLCJCb3R0b20iOjAuMH0sIkJhY2tncm91bmQiOm51bGwsIklzVmlzaWJsZSI6dHJ1ZSwiV2lkdGgiOjAuMCwiSGVpZ2h0IjowLjAsIkJvcmRlclN0eWxlIjpudWxsLCJQYXJlbnRTdHlsZSI6bnVsbH0sIkJhY2tncm91bmRTdHlsZSI6eyIkaWQiOiIyODUiLCJNYXJnaW4iOnsiJGlkIjoiMjg2IiwiVG9wIjowLjAsIkxlZnQiOjAuMCwiUmlnaHQiOjAuMCwiQm90dG9tIjowLjB9LCJQYWRkaW5nIjp7IiRpZCI6IjI4NyIsIlRvcCI6MC4wLCJMZWZ0IjowLjAsIlJpZ2h0IjowLjAsIkJvdHRvbSI6MC4wfSwiQmFja2dyb3VuZCI6eyIkaWQiOiIyODgiLCJDb2xvciI6eyIkaWQiOiIyODkiLCJBIjozOCwiUiI6MjU1LCJHIjoxOTIsIkIiOjB9fSwiSXNWaXNpYmxlIjp0cnVlLCJXaWR0aCI6MC4wLCJIZWlnaHQiOjAuMCwiQm9yZGVyU3R5bGUiOnsiJGlkIjoiMjkwIiwiTGluZUNvbG9yIjp7IiRyZWYiOiIxNzYifSwiTGluZVdlaWdodCI6MC4wLCJMaW5lVHlwZSI6MCwiUGFyZW50U3R5bGUiOm51bGx9LCJQYXJlbnRTdHlsZSI6bnVsbH0sIklzQWJvdmVUaW1lYmFuZCI6ZmFsc2UsIlNwYWNpbmciOjIsIk1hcmdpbiI6eyIkaWQiOiIyOTEiLCJUb3AiOjAuMCwiTGVmdCI6MC4wLCJSaWdodCI6MC4wLCJCb3R0b20iOjAuMH0sIlBhZGRpbmciOnsiJGlkIjoiMjkyIiwiVG9wIjowLjAsIkxlZnQiOjAuMCwiUmlnaHQiOjAuMCwiQm90dG9tIjowLjB9LCJJc1Zpc2libGUiOmZhbHNlLCJXaWR0aCI6MC4wLCJIZWlnaHQiOjAuMCwiQm9yZGVyU3R5bGUiOnsiJGlkIjoiMjkzIiwiTGluZUNvbG9yIjpudWxsLCJMaW5lV2VpZ2h0IjowLjAsIkxpbmVUeXBlIjowLCJQYXJlbnRTdHlsZSI6bnVsbH0sIlBhcmVudFN0eWxlIjpudWxsfX1dLCJDdWx0dXJlSW5mb05hbWUiOiJlbi1VUyIsIlN0eWxlTmFtZSI6bnVsbCwiVmVyc2lvbiI6eyIkaWQiOiIyOTQiLCJWZXJzaW9uIjoiMy45LjAiLCJPcmlnaW5hbEFzc2VtYmx5VmVyc2lvbiI6IjcuMDMuMDIuMDAiLCJFZGl0aW9uIjpudWxsLCJMYXN0U2F2ZWRFZGl0aW9uIjozLCJJc1BsdXNFZGl0aW9uIjpmYWxzZSwiSXNQcm9FZGl0aW9uIjpmYWxzZX0sIkVmZmVjdCI6MCwiU3R5bGUiOnsiJGlkIjoiMjk1IiwiRGVmYXVsdERlcGVuZGVuY3lTdHlsZSI6eyIkaWQiOiIyOTYiLCJMaW5lU3R5bGUiOnsiJGlkIjoiMjk3IiwiTGluZUNvbG9yIjp7IiRpZCI6IjI5OCIsIiR0eXBlIjoiTkxSRS5Db21tb24uRG9tLlNvbGlkQ29sb3JCcnVzaCwgTkxSRS5Db21tb24iLCJDb2xvciI6eyIkaWQiOiIyOTkiLCJBIjoyNTUsIlIiOjAsIkciOjAsIkIiOjB9fSwiTGluZVdlaWdodCI6MS4wLCJMaW5lVHlwZSI6MCwiUGFyZW50U3R5bGUiOm51bGx9LCJFbmRBcnJvd2hlYWRMaW5lU3R5bGUiOnsiJGlkIjoiMzAwIiwiS2luZCI6MSwiV2lkdGgiOjEsIkxlbmd0aCI6MCwiUGFyZW50U3R5bGUiOm51bGx9LCJCcmluZ1RvRnJvbnQiOnRydWUsIkVsYm93UmFkaXVzIjowLjAsIk1hcmdpbiI6eyIkaWQiOiIzMDEiLCJUb3AiOjAuMCwiTGVmdCI6MC4wLCJSaWdodCI6MC4wLCJCb3R0b20iOjAuMH0sIlBhZGRpbmciOnsiJGlkIjoiMzAyIiwiVG9wIjowLjAsIkxlZnQiOjAuMCwiUmlnaHQiOjAuMCwiQm90dG9tIjowLjB9LCJCYWNrZ3JvdW5kIjpudWxsLCJJc1Zpc2libGUiOnRydWUsIldpZHRoIjowLjAsIkhlaWdodCI6MC4wLCJCb3JkZXJTdHlsZSI6bnVsbCwiUGFyZW50U3R5bGUiOm51bGx9LCJDcml0aWNhbFBhdGhTdHlsZSI6eyIkaWQiOiIzMDMiLCJDcml0aWNhbFBhdGhTdHlsZU9wdGlvbnMiOjE1LCJMaW5lU3R5bGUiOnsiJGlkIjoiMzA0IiwiTGluZUNvbG9yIjp7IiRpZCI6IjMwNSIsIiR0eXBlIjoiTkxSRS5Db21tb24uRG9tLlNvbGlkQ29sb3JCcnVzaCwgTkxSRS5Db21tb24iLCJDb2xvciI6eyIkaWQiOiIzMDYiLCJBIjoyNTUsIlIiOjIyMiwiRyI6NTAsIkIiOjUwfX0sIkxpbmVXZWlnaHQiOjEuMCwiTGluZVR5cGUiOjAsIlBhcmVudFN0eWxlIjpudWxsfSwiVGl0bGVGb3JlZ3JvdW5kIjp7IiRpZCI6IjMwNyIsIkNvbG9yIjp7IiRpZCI6IjMwOCIsIkEiOjI1NSwiUiI6MTc2LCJHIjoxOSwiQiI6MjV9fSwiU2hhcGVzQmFja2dyb3VuZCI6eyIkaWQiOiIzMDkiLCJDb2xvciI6eyIkaWQiOiIzMTAiLCJBIjoyNTUsIlIiOjI1MywiRyI6MjAzLCJCIjoyMDh9fSwiU2hhcGVzQm9yZGVyU3R5bGUiOnsiJGlkIjoiMzExIiwiTGluZUNvbG9yIjp7IiRpZCI6IjMxMiIsIiR0eXBlIjoiTkxSRS5Db21tb24uRG9tLlNvbGlkQ29sb3JCcnVzaCwgTkxSRS5Db21tb24iLCJDb2xvciI6eyIkaWQiOiIzMTMiLCJBIjoyNTUsIlIiOjIyMiwiRyI6NTAsIkIiOjUwfX0sIkxpbmVXZWlnaHQiOjEuNSwiTGluZVR5cGUiOjAsIlBhcmVudFN0eWxlIjpudWxsfSwiTWFyZ2luIjp7IiRpZCI6IjMxNCIsIlRvcCI6MC4wLCJMZWZ0IjowLjAsIlJpZ2h0IjowLjAsIkJvdHRvbSI6MC4wfSwiUGFkZGluZyI6eyIkaWQiOiIzMTUiLCJUb3AiOjAuMCwiTGVmdCI6MC4wLCJSaWdodCI6MC4wLCJCb3R0b20iOjAuMH0sIkJhY2tncm91bmQiOm51bGwsIklzVmlzaWJsZSI6ZmFsc2UsIldpZHRoIjowLjAsIkhlaWdodCI6MC4wLCJCb3JkZXJTdHlsZSI6bnVsbCwiUGFyZW50U3R5bGUiOm51bGx9LCJQYW5lbHNTcGFjaW5nRGVmaW5pdGlvbiI6eyIkaWQiOiIzMTYiLCJTcGFjaW5nQWJvdmVUaW1lYmFuZCI6NSwiU3BhY2luZ0JlbG93VGltZWJhbmQiOjUsIlNwYWNpbmdBYm92ZUJldHdlZW5Td2ltbGFuZXNBbmRUYXNrcyI6NSwiU3BhY2luZ0JlbG93QmV0d2VlblN3aW1sYW5lc0FuZFRhc2tzIjo1fSwiVGltZWJhbmRTdHlsZSI6eyIkaWQiOiIzMTciLCJTY2FsZU1hcmtpbmciOjAsIlNoYXBlIjowLCJTaGFwZVN0eWxlIjp7IiRpZCI6IjMxOCIsIk1hcmdpbiI6eyIkaWQiOiIzMTkiLCJUb3AiOjAuMCwiTGVmdCI6MTAuMCwiUmlnaHQiOjEwLjAsIkJvdHRvbSI6MC4wfSwiUGFkZGluZyI6eyIkaWQiOiIzMjAiLCJUb3AiOjMuMCwiTGVmdCI6MC4wLCJSaWdodCI6MC4wLCJCb3R0b20iOjMuMH0sIkJhY2tncm91bmQiOnsiJGlkIjoiMzIxIiwiQ29sb3IiOnsiJGlkIjoiMzIyIiwiQSI6MjU1LCJSIjo2OCwiRyI6ODQsIkIiOjEwNn19LCJJc1Zpc2libGUiOnRydWUsIldpZHRoIjo4NTguMCwiSGVpZ2h0IjoyMC4wLCJCb3JkZXJTdHlsZSI6eyIkaWQiOiIzMjMiLCJMaW5lQ29sb3IiOnsiJGlkIjoiMzI0IiwiJHR5cGUiOiJOTFJFLkNvbW1vbi5Eb20uU29saWRDb2xvckJydXNoLCBOTFJFLkNvbW1vbiIsIkNvbG9yIjp7IiRpZCI6IjMyNSIsIkEiOjI1NSwiUiI6MjU1LCJHIjowLCJCIjowfX0sIkxpbmVXZWlnaHQiOjAuMCwiTGluZVR5cGUiOjAsIlBhcmVudFN0eWxlIjpudWxsfSwiUGFyZW50U3R5bGUiOm51bGx9LCJNaWRkbGVUaWVyU2hhcGVTdHlsZSI6eyIkaWQiOiIzMjYiLCJNYXJnaW4iOnsiJGlkIjoiMzI3IiwiVG9wIjowLjAsIkxlZnQiOjEwLjAsIlJpZ2h0IjoxMC4wLCJCb3R0b20iOjAuMH0sIlBhZGRpbmciOnsiJGlkIjoiMzI4IiwiVG9wIjozLjAsIkxlZnQiOjAuMCwiUmlnaHQiOjAuMCwiQm90dG9tIjozLjB9LCJCYWNrZ3JvdW5kIjp7IiRpZCI6IjMyOSIsIkNvbG9yIjp7IiRpZCI6IjMzMCIsIkEiOjI1NSwiUiI6NjgsIkciOjg0LCJCIjoxMDZ9fSwiSXNWaXNpYmxlIjp0cnVlLCJXaWR0aCI6ODU4LjAsIkhlaWdodCI6MjAuMCwiQm9yZGVyU3R5bGUiOnsiJGlkIjoiMzMxIiwiTGluZUNvbG9yIjp7IiRpZCI6IjMzMiIsIiR0eXBlIjoiTkxSRS5Db21tb24uRG9tLlNvbGlkQ29sb3JCcnVzaCwgTkxSRS5Db21tb24iLCJDb2xvciI6eyIkaWQiOiIzMzMiLCJBIjoyNTUsIlIiOjI1NSwiRyI6MCwiQiI6MH19LCJMaW5lV2VpZ2h0IjowLjAsIkxpbmVUeXBlIjowLCJQYXJlbnRTdHlsZSI6bnVsbH0sIlBhcmVudFN0eWxlIjpudWxsfSwiQm90dG9tVGllclNoYXBlU3R5bGUiOnsiJGlkIjoiMzM0IiwiTWFyZ2luIjp7IiRpZCI6IjMzNSIsIlRvcCI6MC4wLCJMZWZ0IjoxMC4wLCJSaWdodCI6MTAuMCwiQm90dG9tIjowLjB9LCJQYWRkaW5nIjp7IiRpZCI6IjMzNiIsIlRvcCI6My4wLCJMZWZ0IjowLjAsIlJpZ2h0IjowLjAsIkJvdHRvbSI6My4wfSwiQmFja2dyb3VuZCI6eyIkaWQiOiIzMzciLCJDb2xvciI6eyIkaWQiOiIzMzgiLCJBIjoyNTUsIlIiOjY4LCJHIjo4NCwiQiI6MTA2fX0sIklzVmlzaWJsZSI6dHJ1ZSwiV2lkdGgiOjg1OC4wLCJIZWlnaHQiOjIwLjAsIkJvcmRlclN0eWxlIjp7IiRpZCI6IjMzOSIsIkxpbmVDb2xvciI6eyIkaWQiOiIzNDAiLCIkdHlwZSI6Ik5MUkUuQ29tbW9uLkRvbS5Tb2xpZENvbG9yQnJ1c2gsIE5MUkUuQ29tbW9uIiwiQ29sb3IiOnsiJGlkIjoiMzQxIiwiQSI6MjU1LCJSIjoyNTUsIkciOjAsIkIiOjB9fSwiTGluZVdlaWdodCI6MC4wLCJMaW5lVHlwZSI6MCwiUGFyZW50U3R5bGUiOm51bGx9LCJQYXJlbnRTdHlsZSI6bnVsbH0sIlJpZ2h0RW5kQ2Fwc1N0eWxlIjp7IiRpZCI6IjM0MiIsIkZvbnRTZXR0aW5ncyI6eyIkaWQiOiIzNDMiLCJGb250U2l6ZSI6MTgsIkZvbnROYW1lIjoiQ2FsaWJyaSIsIklzQm9sZCI6dHJ1ZSwiSXNJdGFsaWMiOmZhbHNlLCJJc1VuZGVybGluZWQiOmZhbHNlLCJQYXJlbnRTdHlsZSI6bnVsbH0sIkF1dG9TaXplIjowLCJGb3JlZ3JvdW5kIjp7IiRpZCI6IjM0NCIsIkNvbG9yIjp7IiRpZCI6IjM0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zQ2IiwiVG9wIjowLjAsIkxlZnQiOjAuMCwiUmlnaHQiOjIwLjAsIkJvdHRvbSI6MC4wfSwiUGFkZGluZyI6eyIkaWQiOiIzNDciLCJUb3AiOjAuMCwiTGVmdCI6MC4wLCJSaWdodCI6MC4wLCJCb3R0b20iOjAuMH0sIkJhY2tncm91bmQiOnsiJGlkIjoiMzQ4IiwiQ29sb3IiOnsiJGlkIjoiMzQ5IiwiQSI6ODksIlIiOjAsIkciOjAsIkIiOjB9fSwiSXNWaXNpYmxlIjpmYWxzZSwiV2lkdGgiOjAuMCwiSGVpZ2h0IjowLjAsIkJvcmRlclN0eWxlIjpudWxsLCJQYXJlbnRTdHlsZSI6bnVsbH0sIkxlZnRFbmRDYXBzU3R5bGUiOnsiJGlkIjoiMzUwIiwiRm9udFNldHRpbmdzIjp7IiRpZCI6IjM1MSIsIkZvbnRTaXplIjoxOCwiRm9udE5hbWUiOiJDYWxpYnJpIiwiSXNCb2xkIjp0cnVlLCJJc0l0YWxpYyI6ZmFsc2UsIklzVW5kZXJsaW5lZCI6ZmFsc2UsIlBhcmVudFN0eWxlIjpudWxsfSwiQXV0b1NpemUiOjAsIkZvcmVncm91bmQiOnsiJGlkIjoiMzUyIiwiQ29sb3IiOnsiJGlkIjoiMzU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NTQiLCJUb3AiOjAuMCwiTGVmdCI6MzkuNTA2NjY2NjY2NjY2NywiUmlnaHQiOjAuMCwiQm90dG9tIjowLjB9LCJQYWRkaW5nIjp7IiRpZCI6IjM1NSIsIlRvcCI6MC4wLCJMZWZ0IjowLjAsIlJpZ2h0IjowLjAsIkJvdHRvbSI6MC4wfSwiQmFja2dyb3VuZCI6eyIkaWQiOiIzNTYiLCJDb2xvciI6eyIkaWQiOiIzNTciLCJBIjo4OSwiUiI6MCwiRyI6MCwiQiI6MH19LCJJc1Zpc2libGUiOmZhbHNlLCJXaWR0aCI6MC4wLCJIZWlnaHQiOjAuMCwiQm9yZGVyU3R5bGUiOm51bGwsIlBhcmVudFN0eWxlIjpudWxsfSwiVG9kYXlUZXh0U3R5bGUiOnsiJGlkIjoiMzU4IiwiRm9udFNldHRpbmdzIjp7IiRpZCI6IjM1OSIsIkZvbnRTaXplIjoxMiwiRm9udE5hbWUiOiJDYWxpYnJpIiwiSXNCb2xkIjpmYWxzZSwiSXNJdGFsaWMiOmZhbHNlLCJJc1VuZGVybGluZWQiOmZhbHNlLCJQYXJlbnRTdHlsZSI6bnVsbH0sIkF1dG9TaXplIjowLCJGb3JlZ3JvdW5kIjp7IiRpZCI6IjM2MCIsIkNvbG9yIjp7IiRpZCI6IjM2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jIiLCJUb3AiOjAuMCwiTGVmdCI6MC4wLCJSaWdodCI6MC4wLCJCb3R0b20iOjAuMH0sIlBhZGRpbmciOnsiJGlkIjoiMzYzIiwiVG9wIjowLjAsIkxlZnQiOjAuMCwiUmlnaHQiOjAuMCwiQm90dG9tIjowLjB9LCJCYWNrZ3JvdW5kIjp7IiRpZCI6IjM2NCIsIkNvbG9yIjp7IiRpZCI6IjM2NSIsIkEiOjg5LCJSIjowLCJHIjowLCJCIjowfX0sIklzVmlzaWJsZSI6dHJ1ZSwiV2lkdGgiOjAuMCwiSGVpZ2h0IjowLjAsIkJvcmRlclN0eWxlIjpudWxsLCJQYXJlbnRTdHlsZSI6bnVsbH0sIlRvZGF5TWFya2VyU3R5bGUiOnsiJGlkIjoiMzY2IiwiTWFyZ2luIjp7IiRpZCI6IjM2NyIsIlRvcCI6MC4wLCJMZWZ0IjowLjAsIlJpZ2h0IjowLjAsIkJvdHRvbSI6MC4wfSwiUGFkZGluZyI6eyIkaWQiOiIzNjgiLCJUb3AiOjAuMCwiTGVmdCI6MC4wLCJSaWdodCI6MC4wLCJCb3R0b20iOjAuMH0sIkJhY2tncm91bmQiOnsiJGlkIjoiMzY5IiwiQ29sb3IiOnsiJGlkIjoiMzcwIiwiQSI6MjU1LCJSIjoyNTUsIkciOjAsIkIiOjB9fSwiSXNWaXNpYmxlIjp0cnVlLCJXaWR0aCI6MC4wLCJIZWlnaHQiOjAuMCwiQm9yZGVyU3R5bGUiOm51bGwsIlBhcmVudFN0eWxlIjpudWxsfSwiU2NhbGVTdHlsZSI6eyIkaWQiOiIzNzEiLCJTaGFwZSI6MywiU2hvd1NlZ21lbnRTZXBhcmF0b3JzIjp0cnVlLCJTZWdtZW50U2VwYXJhdG9yT3BhY2l0eSI6MzAsIkhhc0JlZW5WaXNpYmxlQmVmb3JlIjp0cnVlLCJGb250U2V0dGluZ3MiOnsiJGlkIjoiMzcyIiwiRm9udFNpemUiOjEyLCJGb250TmFtZSI6IkNhbGlicmkiLCJJc0JvbGQiOmZhbHNlLCJJc0l0YWxpYyI6ZmFsc2UsIklzVW5kZXJsaW5lZCI6ZmFsc2UsIlBhcmVudFN0eWxlIjpudWxsfSwiQXV0b1NpemUiOjAsIkZvcmVncm91bmQiOnsiJGlkIjoiMzczIiwiQ29sb3IiOnsiJGlkIjoiMzc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3NSIsIlRvcCI6MC4wLCJMZWZ0Ijo1LjAsIlJpZ2h0IjowLjAsIkJvdHRvbSI6MC4wfSwiUGFkZGluZyI6eyIkaWQiOiIzNzYiLCJUb3AiOjAuMCwiTGVmdCI6MC4wLCJSaWdodCI6MC4wLCJCb3R0b20iOjAuMH0sIkJhY2tncm91bmQiOnsiJGlkIjoiMzc3IiwiQ29sb3IiOnsiJGlkIjoiMzc4IiwiQSI6ODksIlIiOjAsIkciOjAsIkIiOjB9fSwiSXNWaXNpYmxlIjp0cnVlLCJXaWR0aCI6MC4wLCJIZWlnaHQiOjAuMCwiQm9yZGVyU3R5bGUiOm51bGwsIlBhcmVudFN0eWxlIjpudWxsfSwiU2luZ2xlU2NhbGVTaGFwZVN0eWxlIjp7IiRpZCI6IjM3OSIsIlNoYXBlIjowLCJIZWlnaHQiOjAuMH0sIk1pZGRsZVRpZXJTY2FsZVN0eWxlIjp7IiRpZCI6IjM4MCIsIlNoYXBlIjozLCJTaG93U2VnbWVudFNlcGFyYXRvcnMiOnRydWUsIlNlZ21lbnRTZXBhcmF0b3JPcGFjaXR5IjozMCwiSGFzQmVlblZpc2libGVCZWZvcmUiOmZhbHNlLCJGb250U2V0dGluZ3MiOnsiJGlkIjoiMzgxIiwiRm9udFNpemUiOjEyLCJGb250TmFtZSI6IkNhbGlicmkiLCJJc0JvbGQiOmZhbHNlLCJJc0l0YWxpYyI6ZmFsc2UsIklzVW5kZXJsaW5lZCI6ZmFsc2UsIlBhcmVudFN0eWxlIjpudWxsfSwiQXV0b1NpemUiOjAsIkZvcmVncm91bmQiOnsiJGlkIjoiMzgyIiwiQ29sb3IiOnsiJGlkIjoiMzg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4NCIsIlRvcCI6MC4wLCJMZWZ0Ijo1LjAsIlJpZ2h0IjowLjAsIkJvdHRvbSI6MC4wfSwiUGFkZGluZyI6eyIkaWQiOiIzODUiLCJUb3AiOjAuMCwiTGVmdCI6MC4wLCJSaWdodCI6MC4wLCJCb3R0b20iOjAuMH0sIkJhY2tncm91bmQiOnsiJGlkIjoiMzg2IiwiQ29sb3IiOnsiJGlkIjoiMzg3IiwiQSI6ODksIlIiOjAsIkciOjAsIkIiOjB9fSwiSXNWaXNpYmxlIjpmYWxzZSwiV2lkdGgiOjAuMCwiSGVpZ2h0IjowLjAsIkJvcmRlclN0eWxlIjpudWxsLCJQYXJlbnRTdHlsZSI6bnVsbH0sIkJvdHRvbVRpZXJTY2FsZVN0eWxlIjp7IiRpZCI6IjM4OCIsIlNoYXBlIjozLCJTaG93U2VnbWVudFNlcGFyYXRvcnMiOnRydWUsIlNlZ21lbnRTZXBhcmF0b3JPcGFjaXR5IjozMCwiSGFzQmVlblZpc2libGVCZWZvcmUiOmZhbHNlLCJGb250U2V0dGluZ3MiOnsiJGlkIjoiMzg5IiwiRm9udFNpemUiOjEyLCJGb250TmFtZSI6IkNhbGlicmkiLCJJc0JvbGQiOmZhbHNlLCJJc0l0YWxpYyI6ZmFsc2UsIklzVW5kZXJsaW5lZCI6ZmFsc2UsIlBhcmVudFN0eWxlIjpudWxsfSwiQXV0b1NpemUiOjAsIkZvcmVncm91bmQiOnsiJGlkIjoiMzkwIiwiQ29sb3IiOnsiJGlkIjoiMz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5MiIsIlRvcCI6MC4wLCJMZWZ0Ijo1LjAsIlJpZ2h0IjowLjAsIkJvdHRvbSI6MC4wfSwiUGFkZGluZyI6eyIkaWQiOiIzOTMiLCJUb3AiOjAuMCwiTGVmdCI6MC4wLCJSaWdodCI6MC4wLCJCb3R0b20iOjAuMH0sIkJhY2tncm91bmQiOnsiJGlkIjoiMzk0IiwiQ29sb3IiOnsiJGlkIjoiMzk1IiwiQSI6ODksIlIiOjAsIkciOjAsIkIiOjB9fSwiSXNWaXNpYmxlIjpmYWxzZSwiV2lkdGgiOjAuMCwiSGVpZ2h0IjowLjAsIkJvcmRlclN0eWxlIjpudWxsLCJQYXJlbnRTdHlsZSI6bnVsbH0sIkVsYXBzZWRUaW1lQmFja2dyb3VuZCI6eyIkaWQiOiIzOTYiLCJDb2xvciI6eyIkaWQiOiIzOTciLCJBIjoxOTEsIlIiOjI1NSwiRyI6MCwiQiI6MH19LCJBcHBlbmRZZWFyT25ZZWFyQ2hhbmdlIjpmYWxzZSwiRWxhcHNlZFRpbWVGb3JtYXQiOjAsIlRvZGF5TWFya2VyUG9zaXRpb24iOjAsIlF1aWNrUG9zaXRpb24iOjMsIkFic29sdXRlUG9zaXRpb24iOjM2NC41ODQ3MTcsIk1hcmdpbiI6eyIkaWQiOiIzOTgiLCJUb3AiOjAuMCwiTGVmdCI6MTAuMCwiUmlnaHQiOjEwLjAsIkJvdHRvbSI6MC4wfSwiUGFkZGluZyI6eyIkaWQiOiIzOTkiLCJUb3AiOjAuMCwiTGVmdCI6MC4wLCJSaWdodCI6MC4wLCJCb3R0b20iOjAuMH0sIkJhY2tncm91bmQiOnsiJGlkIjoiNDAwIiwiQ29sb3IiOnsiJGlkIjoiNDAxIiwiQSI6MjU1LCJSIjo0NywiRyI6NTQsIkIiOjE1M319LCJJc1Zpc2libGUiOnRydWUsIldpZHRoIjowLjAsIkhlaWdodCI6MC4wLCJCb3JkZXJTdHlsZSI6bnVsbCwiUGFyZW50U3R5bGUiOm51bGx9LCJEZWZhdWx0TWlsZXN0b25lU3R5bGUiOnsiJGlkIjoiNDAyIiwiU2hhcGUiOjIsIkNvbm5lY3Rvck1hcmdpbiI6eyIkaWQiOiI0MDMiLCJUb3AiOjAuMCwiTGVmdCI6Mi4wLCJSaWdodCI6Mi4wLCJCb3R0b20iOjAuMH0sIkNvbm5lY3RvclN0eWxlIjp7IiRpZCI6IjQwNCIsIkxpbmVDb2xvciI6eyIkaWQiOiI0MDUiLCIkdHlwZSI6Ik5MUkUuQ29tbW9uLkRvbS5Tb2xpZENvbG9yQnJ1c2gsIE5MUkUuQ29tbW9uIiwiQ29sb3IiOnsiJGlkIjoiNDA2IiwiQSI6MTI3LCJSIjo3OSwiRyI6MTI5LCJCIjoxODl9fSwiTGluZVdlaWdodCI6MS4wLCJMaW5lVHlwZSI6MCwiUGFyZW50U3R5bGUiOm51bGx9LCJJc0JlbG93VGltZWJhbmQiOmZhbHNlLCJQb3NpdGlvbk9uVGFzayI6MCwiSGlkZURhdGUiOmZhbHNlLCJTaGFwZVNpemUiOjEsIlNwYWNpbmciOjAuMCwiUGFkZGluZyI6eyIkaWQiOiI0MDciLCJUb3AiOjUuMCwiTGVmdCI6My4wLCJSaWdodCI6MC4wLCJCb3R0b20iOjIuMH0sIlNoYXBlU3R5bGUiOnsiJGlkIjoiNDA4IiwiTWFyZ2luIjp7IiRpZCI6IjQwOSIsIlRvcCI6MC4wLCJMZWZ0IjowLjAsIlJpZ2h0IjowLjAsIkJvdHRvbSI6MC4wfSwiUGFkZGluZyI6eyIkaWQiOiI0MTAiLCJUb3AiOjAuMCwiTGVmdCI6MC4wLCJSaWdodCI6MC4wLCJCb3R0b20iOjAuMH0sIkJhY2tncm91bmQiOnsiJGlkIjoiNDExIiwiQ29sb3IiOnsiJGlkIjoiNDEyIiwiQSI6MjU1LCJSIjowLCJHIjoxMTQsIkIiOjE4OH19LCJJc1Zpc2libGUiOnRydWUsIldpZHRoIjoxMy4wLCJIZWlnaHQiOjEzLjAsIkJvcmRlclN0eWxlIjp7IiRpZCI6IjQxMyIsIkxpbmVDb2xvciI6eyIkaWQiOiI0MTQiLCIkdHlwZSI6Ik5MUkUuQ29tbW9uLkRvbS5Tb2xpZENvbG9yQnJ1c2gsIE5MUkUuQ29tbW9uIiwiQ29sb3IiOnsiJGlkIjoiNDE1IiwiQSI6MjU1LCJSIjoyNTUsIkciOjAsIkIiOjB9fSwiTGluZVdlaWdodCI6MC4wLCJMaW5lVHlwZSI6MCwiUGFyZW50U3R5bGUiOm51bGx9LCJQYXJlbnRTdHlsZSI6bnVsbH0sIlRpdGxlU3R5bGUiOnsiJGlkIjoiNDE2IiwiRm9udFNldHRpbmdzIjp7IiRpZCI6IjQxNyIsIkZvbnRTaXplIjo4LCJGb250TmFtZSI6IkNhbGlicmkiLCJJc0JvbGQiOnRydWUsIklzSXRhbGljIjpmYWxzZSwiSXNVbmRlcmxpbmVkIjpmYWxzZSwiUGFyZW50U3R5bGUiOm51bGx9LCJBdXRvU2l6ZSI6MCwiRm9yZWdyb3VuZCI6eyIkaWQiOiI0MTgiLCJDb2xvciI6eyIkaWQiOiI0M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4OSwiUiI6MCwiRyI6MCwiQiI6MH19LCJJc1Zpc2libGUiOnRydWUsIldpZHRoIjowLjAsIkhlaWdodCI6MC4wLCJCb3JkZXJTdHlsZSI6bnVsbCwiUGFyZW50U3R5bGUiOm51bGx9LCJEYXRlU3R5bGUiOnsiJGlkIjoiNDI0IiwiRm9udFNldHRpbmdzIjp7IiRpZCI6IjQyNSIsIkZvbnRTaXplIjoxMCwiRm9udE5hbWUiOiJDYWxpYnJpIiwiSXNCb2xkIjpmYWxzZSwiSXNJdGFsaWMiOmZhbHNlLCJJc1VuZGVybGluZWQiOmZhbHNlLCJQYXJlbnRTdHlsZSI6bnVsbH0sIkF1dG9TaXplIjowLCJGb3JlZ3JvdW5kIjp7IiRpZCI6IjQyNiIsIkNvbG9yIjp7IiRpZCI6IjQ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I4IiwiVG9wIjowLjAsIkxlZnQiOjAuMCwiUmlnaHQiOjAuMCwiQm90dG9tIjowLjB9LCJQYWRkaW5nIjp7IiRpZCI6IjQyOSIsIlRvcCI6MC4wLCJMZWZ0IjowLjAsIlJpZ2h0IjowLjAsIkJvdHRvbSI6MC4wfSwiQmFja2dyb3VuZCI6eyIkaWQiOiI0MzAiLCJDb2xvciI6eyIkaWQiOiI0MzEiLCJBIjo4OSwiUiI6MCwiRyI6MCwiQiI6MH19LCJJc1Zpc2libGUiOnRydWUsIldpZHRoIjowLjAsIkhlaWdodCI6MC4wLCJCb3JkZXJTdHlsZSI6bnVsbCwiUGFyZW50U3R5bGUiOm51bGx9LCJEYXRlRm9ybWF0Ijp7IiRpZCI6IjQ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MiLCJGb3JtYXQiOjAsIklzVmlzaWJsZSI6ZmFsc2UsIkxhc3RLbm93blZpc2liaWxpdHlTdGF0ZSI6ZmFsc2V9LCJJc1Zpc2libGUiOnRydWUsIlBhcmVudFN0eWxlIjpudWxsfSwiRGVmYXVsdFRhc2tTdHlsZSI6eyIkaWQiOiI0MzQiLCJTaGFwZSI6MSwiU2hhcGVUaGlja25lc3MiOjAsIkR1cmF0aW9uRm9ybWF0IjowLCJJbmNsdWRlTm9uV29ya2luZ0RheXNJbkR1cmF0aW9uIjpmYWxzZSwiUGVyY2VudGFnZUNvbXBsZXRlU3R5bGUiOnsiJGlkIjoiNDM1IiwiRm9udFNldHRpbmdzIjp7IiRpZCI6IjQzNiIsIkZvbnRTaXplIjoxMCwiRm9udE5hbWUiOiJDYWxpYnJpIiwiSXNCb2xkIjpmYWxzZSwiSXNJdGFsaWMiOmZhbHNlLCJJc1VuZGVybGluZWQiOmZhbHNlLCJQYXJlbnRTdHlsZSI6bnVsbH0sIkF1dG9TaXplIjowLCJGb3JlZ3JvdW5kIjp7IiRyZWYiOiIxODkifSwiTWF4V2lkdGgiOjIwMC4wLCJNYXhIZWlnaHQiOiJJbmZpbml0eSIsIlNtYXJ0Rm9yZWdyb3VuZElzQWN0aXZlIjpmYWxzZSwiSG9yaXpvbnRhbEFsaWdubWVudCI6MCwiVmVydGljYWxBbGlnbm1lbnQiOjAsIlNtYXJ0Rm9yZWdyb3VuZCI6bnVsbCwiQmFja2dyb3VuZEZpbGxUeXBlIjowLCJNYXJnaW4iOnsiJHJlZiI6IjE5MSJ9LCJQYWRkaW5nIjp7IiRyZWYiOiIxOTIifSwiQmFja2dyb3VuZCI6eyIkcmVmIjoiMTkzIn0sIklzVmlzaWJsZSI6dHJ1ZSwiV2lkdGgiOjAuMCwiSGVpZ2h0IjowLjAsIkJvcmRlclN0eWxlIjpudWxsLCJQYXJlbnRTdHlsZSI6bnVsbH0sIkR1cmF0aW9uU3R5bGUiOnsiJGlkIjoiNDM3IiwiRm9udFNldHRpbmdzIjp7IiRpZCI6IjQzOCIsIkZvbnRTaXplIjoxMCwiRm9udE5hbWUiOiJDYWxpYnJpIiwiSXNCb2xkIjpmYWxzZSwiSXNJdGFsaWMiOmZhbHNlLCJJc1VuZGVybGluZWQiOmZhbHNlLCJQYXJlbnRTdHlsZSI6bnVsbH0sIkF1dG9TaXplIjowLCJGb3JlZ3JvdW5kIjp7IiRyZWYiOiIxOTgifSwiTWF4V2lkdGgiOjIwMC4wLCJNYXhIZWlnaHQiOiJJbmZpbml0eSIsIlNtYXJ0Rm9yZWdyb3VuZElzQWN0aXZlIjpmYWxzZSwiSG9yaXpvbnRhbEFsaWdubWVudCI6MCwiVmVydGljYWxBbGlnbm1lbnQiOjAsIlNtYXJ0Rm9yZWdyb3VuZCI6bnVsbCwiQmFja2dyb3VuZEZpbGxUeXBlIjowLCJNYXJnaW4iOnsiJHJlZiI6IjIwMCJ9LCJQYWRkaW5nIjp7IiRyZWYiOiIyMDEifSwiQmFja2dyb3VuZCI6eyIkcmVmIjoiMjAyIn0sIklzVmlzaWJsZSI6dHJ1ZSwiV2lkdGgiOjAuMCwiSGVpZ2h0IjowLjAsIkJvcmRlclN0eWxlIjpudWxsLCJQYXJlbnRTdHlsZSI6bnVsbH0sIkhvcml6b250YWxDb25uZWN0b3JTdHlsZSI6eyIkaWQiOiI0MzkiLCJMaW5lQ29sb3IiOnsiJHJlZiI6IjIwNiJ9LCJMaW5lV2VpZ2h0IjoxLjAsIkxpbmVUeXBlIjowLCJQYXJlbnRTdHlsZSI6bnVsbH0sIlZlcnRpY2FsQ29ubmVjdG9yU3R5bGUiOnsiJGlkIjoiNDQwIiwiTGluZUNvbG9yIjp7IiRyZWYiOiIyMDk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0NDEiLCJNYXJnaW4iOnsiJHJlZiI6IjIxMiJ9LCJQYWRkaW5nIjp7IiRyZWYiOiIyMTMifSwiQmFja2dyb3VuZCI6eyIkaWQiOiI0NDIiLCJDb2xvciI6eyIkaWQiOiI0NDMiLCJBIjoyNTUsIlIiOjAsIkciOjExNCwiQiI6MTg4fX0sIklzVmlzaWJsZSI6dHJ1ZSwiV2lkdGgiOjAuMCwiSGVpZ2h0IjoxMC4wLCJCb3JkZXJTdHlsZSI6eyIkaWQiOiI0NDQiLCJMaW5lQ29sb3IiOnsiJHJlZiI6IjIxNyJ9LCJMaW5lV2VpZ2h0IjowLjAsIkxpbmVUeXBlIjowLCJQYXJlbnRTdHlsZSI6bnVsbH0sIlBhcmVudFN0eWxlIjpudWxsfSwiVGl0bGVTdHlsZSI6eyIkaWQiOiI0NDUiLCJGb250U2V0dGluZ3MiOnsiJGlkIjoiNDQ2IiwiRm9udFNpemUiOjksIkZvbnROYW1lIjoiQ2FsaWJyaSIsIklzQm9sZCI6ZmFsc2UsIklzSXRhbGljIjpmYWxzZSwiSXNVbmRlcmxpbmVkIjpmYWxzZSwiUGFyZW50U3R5bGUiOm51bGx9LCJBdXRvU2l6ZSI6MCwiRm9yZWdyb3VuZCI6eyIkcmVmIjoiMjIxIn0sIk1heFdpZHRoIjo5NjAuMCwiTWF4SGVpZ2h0IjoiSW5maW5pdHkiLCJTbWFydEZvcmVncm91bmRJc0FjdGl2ZSI6ZmFsc2UsIkhvcml6b250YWxBbGlnbm1lbnQiOjAsIlZlcnRpY2FsQWxpZ25tZW50IjowLCJTbWFydEZvcmVncm91bmQiOm51bGwsIkJhY2tncm91bmRGaWxsVHlwZSI6MCwiTWFyZ2luIjp7IiRyZWYiOiIyMjMifSwiUGFkZGluZyI6eyIkcmVmIjoiMjI0In0sIkJhY2tncm91bmQiOnsiJHJlZiI6IjIyNSJ9LCJJc1Zpc2libGUiOnRydWUsIldpZHRoIjowLjAsIkhlaWdodCI6MC4wLCJCb3JkZXJTdHlsZSI6bnVsbCwiUGFyZW50U3R5bGUiOm51bGx9LCJEYXRlU3R5bGUiOnsiJGlkIjoiNDQ3IiwiRm9udFNldHRpbmdzIjp7IiRpZCI6IjQ0OCIsIkZvbnRTaXplIjoxMCwiRm9udE5hbWUiOiJDYWxpYnJpIiwiSXNCb2xkIjpmYWxzZSwiSXNJdGFsaWMiOmZhbHNlLCJJc1VuZGVybGluZWQiOmZhbHNlLCJQYXJlbnRTdHlsZSI6bnVsbH0sIkF1dG9TaXplIjowLCJGb3JlZ3JvdW5kIjp7IiRyZWYiOiIyMzAifSwiTWF4V2lkdGgiOjIwMC4wLCJNYXhIZWlnaHQiOiJJbmZpbml0eSIsIlNtYXJ0Rm9yZWdyb3VuZElzQWN0aXZlIjpmYWxzZSwiSG9yaXpvbnRhbEFsaWdubWVudCI6MCwiVmVydGljYWxBbGlnbm1lbnQiOjAsIlNtYXJ0Rm9yZWdyb3VuZCI6bnVsbCwiQmFja2dyb3VuZEZpbGxUeXBlIjowLCJNYXJnaW4iOnsiJHJlZiI6IjIzMiJ9LCJQYWRkaW5nIjp7IiRyZWYiOiIyMzMifSwiQmFja2dyb3VuZCI6eyIkcmVmIjoiMjM0In0sIklzVmlzaWJsZSI6dHJ1ZSwiV2lkdGgiOjAuMCwiSGVpZ2h0IjowLjAsIkJvcmRlclN0eWxlIjpudWxsLCJQYXJlbnRTdHlsZSI6bnVsbH0sIkRhdGVGb3JtYXQiOnsiJHJlZiI6IjIzNyJ9LCJXZWVrTnVtYmVyaW5nIjp7IiRpZCI6IjQ0OSIsIkZvcm1hdCI6MCwiSXNWaXNpYmxlIjpmYWxzZSwiTGFzdEtub3duVmlzaWJpbGl0eVN0YXRlIjpmYWxzZX0sIklzVmlzaWJsZSI6dHJ1ZSwiUGFyZW50U3R5bGUiOm51bGwsIl9leHBsaWNpdGx5U2V0Ijp7IiRpZCI6IjQ1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0NTEiLCJUaXRsZVBvc2l0aW9uIjoiUmlnaHQiLCJEYXRlUG9zaXRpb24iOiJMZWZ0IiwiU2hhcGVUeXBlIjoyLCJTaGFwZVNpemUiOjEsIlNwYWNpbmciOjUsIlNoYXBlU3R5bGUiOnsiJGlkIjoiNDUyIiwiTWFyZ2luIjp7IiRyZWYiOiI4In0sIlBhZGRpbmciOnsiJHJlZiI6IjkifSwiQmFja2dyb3VuZCI6eyIkaWQiOiI0NTMiLCJDb2xvciI6eyIkaWQiOiI0NTQiLCJBIjoyNTUsIlIiOjAsIkciOjExNCwiQiI6MTg4fX0sIklzVmlzaWJsZSI6dHJ1ZSwiV2lkdGgiOjEzLjAsIkhlaWdodCI6MTMuMCwiQm9yZGVyU3R5bGUiOnsiJGlkIjoiNDU1IiwiTGluZUNvbG9yIjp7IiRyZWYiOiIxMyJ9LCJMaW5lV2VpZ2h0IjowLjAsIkxpbmVUeXBlIjowLCJQYXJlbnRTdHlsZSI6bnVsbH0sIlBhcmVudFN0eWxlIjpudWxsfSwiVGl0bGVTdHlsZSI6eyIkaWQiOiI0NTYiLCJGb250U2V0dGluZ3MiOnsiJGlkIjoiNDU3IiwiRm9udFNpemUiOjgsIkZvbnROYW1lIjoiQ2FsaWJyaSIsIklzQm9sZCI6dHJ1ZSwiSXNJdGFsaWMiOmZhbHNlLCJJc1VuZGVybGluZWQiOmZhbHNlLCJQYXJlbnRTdHlsZSI6bnVsbH0sIkF1dG9TaXplIjowLCJGb3JlZ3JvdW5kIjp7IiRyZWYiOiI5OS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Q1OCIsIkZvbnRTZXR0aW5ncyI6eyIkaWQiOiI0NTkiLCJGb250U2l6ZSI6MTAsIkZvbnROYW1lIjoiQ2FsaWJyaSIsIklzQm9sZCI6ZmFsc2UsIklzSXRhbGljIjpmYWxzZSwiSXNVbmRlcmxpbmVkIjpmYWxzZSwiUGFyZW50U3R5bGUiOm51bGx9LCJBdXRvU2l6ZSI6MCwiRm9yZWdyb3VuZCI6eyIkcmVmIjoiMTAz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yZWYiOiIyOSJ9LCJJc1Zpc2libGUiOnRydWUsIldpZHRoIjowLjAsIkhlaWdodCI6MC4wLCJCb3JkZXJTdHlsZSI6bnVsbCwiUGFyZW50U3R5bGUiOm51bGx9LCJEYXRlRm9ybWF0Ijp7IiRyZWYiOiIzMSJ9LCJXZWVrTnVtYmVyaW5nIjp7IiRpZCI6IjQ2MCIsIkZvcm1hdCI6MCwiSXNWaXNpYmxlIjpmYWxzZSwiTGFzdEtub3duVmlzaWJpbGl0eVN0YXRlIjpmYWxzZX0sIklzVmlzaWJsZSI6dHJ1ZSwiUGFyZW50U3R5bGUiOm51bGx9LCJHcmlkbGluZVBhbmVsU3R5bGUiOnsiJGlkIjoiNDYxIiwiR3JpZGxpbmVTdHlsZSI6eyIkaWQiOiI0NjIiLCJMaW5lQ29sb3IiOnsiJGlkIjoiNDYzIiwiJHR5cGUiOiJOTFJFLkNvbW1vbi5Eb20uU29saWRDb2xvckJydXNoLCBOTFJFLkNvbW1vbiIsIkNvbG9yIjp7IiRpZCI6IjQ2NCIsIkEiOjM4LCJSIjo5MSwiRyI6MTU1LCJCIjoyMTN9fSwiTGluZVdlaWdodCI6MS41LCJMaW5lVHlwZSI6MCwiUGFyZW50U3R5bGUiOm51bGx9LCJNYXJnaW4iOnsiJGlkIjoiNDY1IiwiVG9wIjowLjAsIkxlZnQiOjAuMCwiUmlnaHQiOjAuMCwiQm90dG9tIjowLjB9LCJQYWRkaW5nIjp7IiRpZCI6IjQ2NiIsIlRvcCI6MC4wLCJMZWZ0IjowLjAsIlJpZ2h0IjowLjAsIkJvdHRvbSI6MC4wfSwiQmFja2dyb3VuZCI6bnVsbCwiSXNWaXNpYmxlIjpmYWxzZSwiV2lkdGgiOjAuMCwiSGVpZ2h0IjowLjAsIkJvcmRlclN0eWxlIjp7IiRpZCI6IjQ2NyIsIkxpbmVDb2xvciI6bnVsbCwiTGluZVdlaWdodCI6MC4wLCJMaW5lVHlwZSI6MCwiUGFyZW50U3R5bGUiOm51bGx9LCJQYXJlbnRTdHlsZSI6bnVsbH0sIkFjdGl2aXR5TGluZVBhbmVsU3R5bGUiOnsiJGlkIjoiNDY4IiwiQWN0aXZpdHlMaW5lU3R5bGUiOnsiJGlkIjoiNDY5IiwiTGluZUNvbG9yIjp7IiRpZCI6IjQ3MCIsIiR0eXBlIjoiTkxSRS5Db21tb24uRG9tLlNvbGlkQ29sb3JCcnVzaCwgTkxSRS5Db21tb24iLCJDb2xvciI6eyIkaWQiOiI0NzEiLCJBIjozOCwiUiI6NjgsIkciOjExNCwiQiI6MTk2fX0sIkxpbmVXZWlnaHQiOjEuMCwiTGluZVR5cGUiOjAsIlBhcmVudFN0eWxlIjpudWxsfSwiTWFyZ2luIjp7IiRpZCI6IjQ3MiIsIlRvcCI6MC4wLCJMZWZ0IjowLjAsIlJpZ2h0IjowLjAsIkJvdHRvbSI6MC4wfSwiUGFkZGluZyI6eyIkaWQiOiI0NzMiLCJUb3AiOjAuMCwiTGVmdCI6MC4wLCJSaWdodCI6MC4wLCJCb3R0b20iOjAuMH0sIkJhY2tncm91bmQiOm51bGwsIklzVmlzaWJsZSI6dHJ1ZSwiV2lkdGgiOjAuMCwiSGVpZ2h0IjowLjAsIkJvcmRlclN0eWxlIjp7IiRpZCI6IjQ3NCIsIkxpbmVDb2xvciI6bnVsbCwiTGluZVdlaWdodCI6MC4wLCJMaW5lVHlwZSI6MCwiUGFyZW50U3R5bGUiOm51bGx9LCJQYXJlbnRTdHlsZSI6bnVsbH0sIlNob3dFbGFwc2VkVGltZUdyYWRpZW50U3R5bGUiOmZhbHNlLCJUaW1lYmFuZFJlc2VydmVkTGVmdEFyZWFTdHlsZSI6eyIkaWQiOiI0NzUiLCJBY3Rpdml0eUhlYWRlcldpZHRoIjowLjAsIklzU2V0IjpmYWxzZX0sIkRlZmF1bHRTd2ltbGFuZVN0eWxlIjpudWxsLCJEZWZhdWx0U3dpbWxhbmVWMlN0eWxlIjp7IiRpZCI6IjQ3NiIsIkhlYWRlclN0eWxlIjp7IiRpZCI6IjQ3NyIsIlRleHRJc1ZlcnRpY2FsIjpmYWxzZSwiVGV4dFN0eWxlIjp7IiRpZCI6IjQ3OCIsIkZvbnRTZXR0aW5ncyI6eyIkaWQiOiI0NzkiLCJGb250U2l6ZSI6MTIsIkZvbnROYW1lIjoiQ2FsaWJyaSIsIklzQm9sZCI6ZmFsc2UsIklzSXRhbGljIjpmYWxzZSwiSXNVbmRlcmxpbmVkIjpmYWxzZSwiUGFyZW50U3R5bGUiOm51bGx9LCJBdXRvU2l6ZSI6MiwiRm9yZWdyb3VuZCI6eyIkaWQiOiI0ODAiLCJDb2xvciI6eyIkaWQiOiI0ODE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Q4MiIsIlRvcCI6MC4wLCJMZWZ0IjowLjAsIlJpZ2h0IjowLjAsIkJvdHRvbSI6MC4wfSwiUGFkZGluZyI6eyIkaWQiOiI0ODMiLCJUb3AiOjAuMCwiTGVmdCI6MC4wLCJSaWdodCI6MC4wLCJCb3R0b20iOjAuMH0sIkJhY2tncm91bmQiOm51bGwsIklzVmlzaWJsZSI6dHJ1ZSwiV2lkdGgiOjAuMCwiSGVpZ2h0IjowLjAsIkJvcmRlclN0eWxlIjpudWxsLCJQYXJlbnRTdHlsZSI6bnVsbH0sIlJlY3RhbmdsZVN0eWxlIjp7IiRpZCI6IjQ4NCIsIk1hcmdpbiI6eyIkaWQiOiI0ODUiLCJUb3AiOjAuMCwiTGVmdCI6MC4wLCJSaWdodCI6MC4wLCJCb3R0b20iOjAuMH0sIlBhZGRpbmciOnsiJGlkIjoiNDg2IiwiVG9wIjowLjAsIkxlZnQiOjAuMCwiUmlnaHQiOjAuMCwiQm90dG9tIjowLjB9LCJCYWNrZ3JvdW5kIjp7IiRpZCI6IjQ4NyIsIkNvbG9yIjp7IiRpZCI6IjQ4OCIsIkEiOjI1NSwiUiI6NjgsIkciOjExNCwiQiI6MTk2fX0sIklzVmlzaWJsZSI6dHJ1ZSwiV2lkdGgiOjAuMCwiSGVpZ2h0IjowLjAsIkJvcmRlclN0eWxlIjp7IiRpZCI6IjQ4OSIsIkxpbmVDb2xvciI6eyIkaWQiOiI0OTAiLCIkdHlwZSI6Ik5MUkUuQ29tbW9uLkRvbS5Tb2xpZENvbG9yQnJ1c2gsIE5MUkUuQ29tbW9uIiwiQ29sb3IiOnsiJGlkIjoiNDkxIiwiQSI6MjU1LCJSIjoyNTUsIkciOjAsIkIiOjB9fSwiTGluZVdlaWdodCI6MC4wLCJMaW5lVHlwZSI6MCwiUGFyZW50U3R5bGUiOm51bGx9LCJQYXJlbnRTdHlsZSI6bnVsbH0sIk1hcmdpbiI6eyIkaWQiOiI0OTIiLCJUb3AiOjAuMCwiTGVmdCI6MC4wLCJSaWdodCI6MC4wLCJCb3R0b20iOjAuMH0sIlBhZGRpbmciOnsiJGlkIjoiNDkzIiwiVG9wIjowLjAsIkxlZnQiOjAuMCwiUmlnaHQiOjAuMCwiQm90dG9tIjowLjB9LCJCYWNrZ3JvdW5kIjpudWxsLCJJc1Zpc2libGUiOnRydWUsIldpZHRoIjowLjAsIkhlaWdodCI6MC4wLCJCb3JkZXJTdHlsZSI6bnVsbCwiUGFyZW50U3R5bGUiOm51bGx9LCJCYWNrZ3JvdW5kU3R5bGUiOnsiJGlkIjoiNDk0IiwiTWFyZ2luIjp7IiRpZCI6IjQ5NSIsIlRvcCI6MC4wLCJMZWZ0IjowLjAsIlJpZ2h0IjowLjAsIkJvdHRvbSI6MC4wfSwiUGFkZGluZyI6eyIkaWQiOiI0OTYiLCJUb3AiOjAuMCwiTGVmdCI6MC4wLCJSaWdodCI6MC4wLCJCb3R0b20iOjAuMH0sIkJhY2tncm91bmQiOnsiJGlkIjoiNDk3IiwiQ29sb3IiOnsiJGlkIjoiNDk4IiwiQSI6NTEsIlIiOjE2NSwiRyI6MTY1LCJCIjoxNjV9fSwiSXNWaXNpYmxlIjp0cnVlLCJXaWR0aCI6MC4wLCJIZWlnaHQiOjAuMCwiQm9yZGVyU3R5bGUiOnsiJGlkIjoiNDk5IiwiTGluZUNvbG9yIjp7IiRpZCI6IjUwMCIsIiR0eXBlIjoiTkxSRS5Db21tb24uRG9tLlNvbGlkQ29sb3JCcnVzaCwgTkxSRS5Db21tb24iLCJDb2xvciI6eyIkaWQiOiI1MDEiLCJBIjoyNTUsIlIiOjI1NSwiRyI6MCwiQiI6MH19LCJMaW5lV2VpZ2h0IjowLjAsIkxpbmVUeXBlIjowLCJQYXJlbnRTdHlsZSI6bnVsbH0sIlBhcmVudFN0eWxlIjpudWxsfSwiSXNBYm92ZVRpbWViYW5kIjpmYWxzZSwiU3BhY2luZyI6MiwiTWFyZ2luIjp7IiRpZCI6IjUwMiIsIlRvcCI6MC4wLCJMZWZ0IjowLjAsIlJpZ2h0IjowLjAsIkJvdHRvbSI6MC4wfSwiUGFkZGluZyI6eyIkaWQiOiI1MDMiLCJUb3AiOjAuMCwiTGVmdCI6MC4wLCJSaWdodCI6MC4wLCJCb3R0b20iOjAuMH0sIklzVmlzaWJsZSI6dHJ1ZSwiV2lkdGgiOjAuMCwiSGVpZ2h0IjowLjAsIkJvcmRlclN0eWxlIjp7IiRpZCI6IjUwNCIsIkxpbmVDb2xvciI6bnVsbCwiTGluZVdlaWdodCI6MC4wLCJMaW5lVHlwZSI6MCwiUGFyZW50U3R5bGUiOm51bGx9LCJQYXJlbnRTdHlsZSI6bnVsbH19LCJTY2FsZSI6bnVsbCwiU2NhbGVWMiI6eyIkaWQiOiI1MDUiLCJTdGFydERhdGUiOiIwMDAxLTAxLTAxVDAwOjAwOjAwIiwiRW5kRGF0ZSI6IjIwMjMtMTEtMDhUMTE6NTk6MDAiLCJBdXRvRGF0ZVJhbmdlIjp0cnVlLCJXb3JraW5nRGF5cyI6MzEsIkZpc2NhbFllYXIiOnsiJGlkIjoiNTA2IiwiU3RhcnRNb250aCI6MSwiVXNlU3RhcnRpbmdZZWFyRm9yTnVtYmVyaW5nIjp0cnVlLCJTaG93RmlzY2FsWWVhckxhYmVsIjp0cnVlfSwiVG9kYXlNYXJrZXJUZXh0IjoiVG9kYXkiLCJBdXRvU2NhbGVUeXBlIjpmYWxzZSwiVGltZWJhbmRTY2FsZXMiOnsiJGlkIjoiNTA3IiwiVG9wU2NhbGVMYXllciI6eyIkaWQiOiI1MDgiLCJGb3JtYXQiOiJNTU0iLCJUeXBlIjoyfSwiTWlkZGxlU2NhbGVMYXllciI6eyIkaWQiOiI1MDkiLCJGb3JtYXQiOm51bGwsIlR5cGUiOjB9LCJCb3R0b21TY2FsZUxheWVyIjp7IiRpZCI6IjUxMCIsIkZvcm1hdCI6bnVsbCwiVHlwZSI6MH19fSwiTWlsZXN0b25lcyI6W10sIlRhc2tzIjpbXSwiU3dpbWxhbmVzIjpbXSwiTXNQcm9qZWN0SXRlbXNUcmVlIjp7IiRpZCI6IjUxMSIsIlJvb3QiOnsiSW1wb3J0SWQiOm51bGwsIklzSW1wb3J0ZWQiOmZhbHNlLCJDaGlsZHJlbiI6W119fSwiTWV0YWRhdGEiOnsiJGlkIjoiNTEyIiwiUmVjZW50Q29sb3JzQ29sbGVjdGlvbiI6IltcIiNGRjUyOTNDRFwiLFwiI0ZGQ0U5MjAwXCIsXCIjRkY3NEFENDlcIixcIiNGRjczNzM3M1wiLFwiI0ZGNDQ1NDZBXCIsXCIjRkZGRUJBMEFcIixcIiNGRjcwQUQ0N1wiLFwiI0ZGQjIwRTEyXCJdIiwiU291cmNlVGVtcGxhdGUiOiJ7XCIkaWRcIjpcIjFcIixcIklkXCI6XCJmMzc0NjA2My0wMDRjLTQ0NWQtOTE4Ny1jZWRmN2FjZTE0M2JcIixcIkN1bHR1cmVJbmZvTmFtZVwiOlwiZW4tVVNcIixcIlZlcnNpb25cIjp7XCIkaWRcIjpcIjJcIixcIlRlbXBsYXRlRG9tVmVyc2lvblwiOlwiMS40LjBcIn0sXCJFZmZlY3RcIjowLFwiU3R5bGVcIjp7XCIkaWRcIjpcIjNcIixcIlRpbWViYW5kU3R5bGVcIjp7XCIkaWRcIjpcIjRcIixcIlNjYWxlTWFya2luZ1wiOjA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ZmFsc2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ODk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wLFwiUXVpY2tQb3NpdGlvblwiOjMsXCJBYnNvbHV0ZVBvc2l0aW9uXCI6MTgzLjY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AuMCxcIlBhZGRpbmdcIjp7XCIkaWRcIjpcIjkwXCIsXCJUb3BcIjo1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g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g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ODksXCJSXCI6MCxcIkdcIjowLFwiQlwiOjB9fSxcIklzVmlzaWJsZVwiOnRydWUsXCJXaWR0aFwiOjAuMCxcIkhlaWdodFwiOjAuMCxcIkJvcmRlclN0eWxlXCI6bnVsbH0sXCJEYXRlU3R5bGVcIjp7XCIkaWRcIjpcIjEyM1wiLFwiRm9udFNldHRpbmdzXCI6e1wiJGlkXCI6XCIxMjRcIixcIkZvbnRTaXplXCI6MTA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4OSxcIlJcIjowLFwiR1wiOjAsXCJCXCI6MH19LFwiSXNWaXNpYmxlXCI6dHJ1ZSxcIldpZHRoXCI6MC4wLFwiSGVpZ2h0XCI6MC4wLFwiQm9yZGVyU3R5bGVcIjpudWxsfSxcIlRpdGxlUG9zaXRpb25cIjoyLFwiRGF0ZVBvc2l0aW9uXCI6XCJMZWZ0XCIsXCJTaGFwZVR5cGVcIjoyLFwiU2hhcGVTaXplXCI6MSxcIlNoYXBlU3R5bGVcIjp7XCIkaWRcIjpcIjEzMVwiLFwiTWFyZ2luXCI6e1wiJGlkXCI6XCIxMzJcIixcIlRvcFwiOjA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My4wLFwiSGVpZ2h0XCI6MTM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xLFwiU2hhcGVUaGlja25lc3NcIjow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Q0XCIsXCJUb3BcIjowLjAsXCJMZWZ0XCI6MC4wLFwiUmlnaHRcIjowLjAsXCJCb3R0b21cIjowLjB9LFwiUGFkZGluZ1wiOntcIiRpZFwiOlwiMTQ1XCIsXCJUb3BcIjowLjAsXCJMZWZ0XCI6MC4wLFwiUmlnaHRcIjowLjAsXCJCb3R0b21cIjowLjB9LFwiQmFja2dyb3VuZFwiOntcIiRpZFwiOlwiMTQ2XCIsXCJDb2xvclwiOntcIiRyZWZcIjpcIjM2XCJ9fSxcIklzVmlzaWJsZVwiOnRydWUsXCJXaWR0aFwiOjAuMCxcIkhlaWdodFwiOjAuMCxcIkJvcmRlclN0eWxlXCI6bnVsbH0sXCJEdXJhdGlvblN0eWxlXCI6e1wiJGlkXCI6XCIxNDdcIixcIkZvbnRTZXR0aW5nc1wiOntcIiRpZFwiOlwiMTQ4XCIsXCJGb250U2l6ZVwiOjEwLFwiRm9udE5hbWVcIjpcIkNhbGlicmlcIixcIklzQm9sZFwiOmZhbHNlLFwiSXNJdGFsaWNcIjpmYWxzZSxcIklzVW5kZXJsaW5lZFwiOmZhbHNlfSxcIkF1dG9TaXplXCI6MCxcIkZvcmVncm91bmRcIjp7XCIkaWRcIjpcIjE0OVwiLFwiQ29sb3JcIjp7XCIkaWRcIjpcIjE1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MyxcIklzQmVsb3dUaW1lYmFuZFwiOmZhbHN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MC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ksXCJGb250TmFtZVwiOlwiQ2FsaWJyaVwiLFwiSXNCb2xkXCI6ZmFsc2UsXCJJc0l0YWxpY1wiOmZhbHNlLFwiSXNVbmRlcmxpbmVkXCI6ZmFsc2V9LFwiQXV0b1NpemVcIjowLFwiRm9yZWdyb3VuZFwiOntcIiRpZFwiOlwiMTcwXCIsXCJDb2xvclwiOntcIiRpZFwiOlwiMTc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3tcIiRpZFwiOlwiMjUxXCIsXCJTaGFwZVwiOjE5LFwiQ29ubmVjdG9yTWFyZ2luXCI6e1wiJGlkXCI6XCIyNTJcIixcIlRvcFwiOjAuMCxcIkxlZnRcIjoyLjAsXCJSaWdodFwiOjIuMCxcIkJvdHRvbVwiOjAuMH0sXCJDb25uZWN0b3JTdHlsZVwiOntcIiRpZFwiOlwiMjUzXCIsXCJMaW5lQ29sb3JcIjp7XCIkaWRcIjpcIjI1NFwiLFwiJHR5cGVcIjpcIk5MUkUuQ29tbW9uLkRvbS5Tb2xpZENvbG9yQnJ1c2gsIE5MUkUuQ29tbW9uXCIsXCJDb2xvclwiOntcIiRpZFwiOlwiMjU1XCIsXCJBXCI6MTI3LFwiUlwiOjc5LFwiR1wiOjEyOSxcIkJcIjoxODl9fSxcIkxpbmVXZWlnaHRcIjoxLjAsXCJMaW5lVHlwZVwiOjB9LFwiSXNCZWxvd1RpbWViYW5kXCI6ZmFsc2UsXCJIaWRlRGF0ZVwiOmZhbHNlLFwiU2hhcGVTaXplXCI6MSxcIlNwYWNpbmdcIjowLjAsXCJQYWRkaW5nXCI6e1wiJGlkXCI6XCIyNTZcIixcIlRvcFwiOjUuMCxcIkxlZnRcIjozLjAsXCJSaWdodFwiOjAuMCxcIkJvdHRvbVwiOjIuMH0sXCJQb3NpdGlvblwiOntcIiRpZFwiOlwiMjU3XCIsXCJSYXRpb1wiOjAuMCxcIklzQ3VzdG9tXCI6ZmFsc2V9LFwiUG9zaXRpb25PblRhc2tcIjowLFwiU2hhcGVTdHlsZVwiOntcIiRpZFwiOlwiMjU4XCIsXCJNYXJnaW5cIjp7XCIkaWRcIjpcIjI1OVwiLFwiVG9wXCI6MC4wLFwiTGVmdFwiOjAuMCxcIlJpZ2h0XCI6MC4wLFwiQm90dG9tXCI6MC4wfSxcIlBhZGRpbmdcIjp7XCIkaWRcIjpcIjI2MFwiLFwiVG9wXCI6MC4wLFwiTGVmdFwiOjAuMCxcIlJpZ2h0XCI6MC4wLFwiQm90dG9tXCI6MC4wfSxcIkJhY2tncm91bmRcIjp7XCIkaWRcIjpcIjI2MVwiLFwiQ29sb3JcIjp7XCIkaWRcIjpcIjI2MlwiLFwiQVwiOjI1NSxcIlJcIjoxMTIsXCJHXCI6MTczLFwiQlwiOjcxfX0sXCJJc1Zpc2libGVcIjp0cnVlLFwiV2lkdGhcIjoxMy4wLFwiSGVpZ2h0XCI6MTMuMCxcIkJvcmRlclN0eWxlXCI6e1wiJGlkXCI6XCIyNjNcIixcIkxpbmVDb2xvclwiOntcIiRyZWZcIjpcIjk3XCJ9LFwiTGluZVdlaWdodFwiOjAuMCxcIkxpbmVUeXBlXCI6MH19LFwiVGl0bGVTdHlsZVwiOntcIiRpZFwiOlwiMjY0XCIsXCJGb250U2V0dGluZ3NcIjp7XCIkaWRcIjpcIjI2NVwiLFwiRm9udFNpemVcIjo4LFwiRm9udE5hbWVcIjpcIkNhbGlicmlcIixcIklzQm9sZFwiOnRydWUsXCJJc0l0YWxpY1wiOmZhbHNlLFwiSXNVbmRlcmxpbmVkXCI6ZmFsc2V9LFwiQXV0b1NpemVcIjowLFwiRm9yZWdyb3VuZFwiOntcIiRpZFwiOlwiMjY2XCIsXCJDb2xvclwiOntcIiRpZFwiOlwiMjY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2OFwiLFwiVG9wXCI6MC4wLFwiTGVmdFwiOjAuMCxcIlJpZ2h0XCI6MC4wLFwiQm90dG9tXCI6MC4wfSxcIlBhZGRpbmdcIjp7XCIkaWRcIjpcIjI2OVwiLFwiVG9wXCI6MC4wLFwiTGVmdFwiOjAuMCxcIlJpZ2h0XCI6MC4wLFwiQm90dG9tXCI6MC4wfSxcIkJhY2tncm91bmRcIjp7XCIkcmVmXCI6XCIxMDVcIn0sXCJJc1Zpc2libGVcIjp0cnVlLFwiV2lkdGhcIjowLjAsXCJIZWlnaHRcIjowLjAsXCJCb3JkZXJTdHlsZVwiOntcIiRpZFwiOlwiMjcwXCIsXCJMaW5lQ29sb3JcIjpudWxsLFwiTGluZVdlaWdodFwiOjAuMCxcIkxpbmVUeXBlXCI6MH19LFwiRGF0ZVN0eWxlXCI6e1wiJGlkXCI6XCIyNzFcIixcIkZvbnRTZXR0aW5nc1wiOntcIiRpZFwiOlwiMjcyXCIsXCJGb250U2l6ZVwiOjEwLFwiRm9udE5hbWVcIjpcIkNhbGlicmlcIixcIklzQm9sZFwiOmZhbHNlLFwiSXNJdGFsaWNcIjpmYWxzZSxcIklzVW5kZXJsaW5lZFwiOmZhbHNlfSxcIkF1dG9TaXplXCI6MCxcIkZvcmVncm91bmRcIjp7XCIkaWRcIjpcIjI3M1wiLFwiQ29sb3JcIjp7XCIkaWRcIjpcIjI3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c1XCIsXCJUb3BcIjowLjAsXCJMZWZ0XCI6MC4wLFwiUmlnaHRcIjowLjAsXCJCb3R0b21cIjowLjB9LFwiUGFkZGluZ1wiOntcIiRpZFwiOlwiMjc2XCIsXCJUb3BcIjowLjAsXCJMZWZ0XCI6MC4wLFwiUmlnaHRcIjowLjAsXCJCb3R0b21cIjowLjB9LFwiQmFja2dyb3VuZFwiOntcIiRyZWZcIjpcIjExMlwifSxcIklzVmlzaWJsZVwiOnRydWUsXCJXaWR0aFwiOjAuMCxcIkhlaWdodFwiOjAuMCxcIkJvcmRlclN0eWxlXCI6e1wiJGlkXCI6XCIyNzdcIixcIkxpbmVDb2xvclwiOm51bGwsXCJMaW5lV2VpZ2h0XCI6MC4wLFwiTGluZVR5cGVcIjowfX0sXCJEYXRlRm9ybWF0XCI6e1wiJGlkXCI6XCIyNz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c5XCIsXCJTaGFwZVwiOjE5LFwiQ29ubmVjdG9yTWFyZ2luXCI6e1wiJGlkXCI6XCIyODBcIixcIlRvcFwiOjAuMCxcIkxlZnRcIjoyLjAsXCJSaWdodFwiOjIuMCxcIkJvdHRvbVwiOjAuMH0sXCJDb25uZWN0b3JTdHlsZVwiOntcIiRpZFwiOlwiMjgxXCIsXCJMaW5lQ29sb3JcIjp7XCIkaWRcIjpcIjI4MlwiLFwiJHR5cGVcIjpcIk5MUkUuQ29tbW9uLkRvbS5Tb2xpZENvbG9yQnJ1c2gsIE5MUkUuQ29tbW9uXCIsXCJDb2xvclwiOntcIiRpZFwiOlwiMjgzXCIsXCJBXCI6MTI3LFwiUlwiOjc5LFwiR1wiOjEyOSxcIkJcIjoxODl9fSxcIkxpbmVXZWlnaHRcIjoxLjAsXCJMaW5lVHlwZVwiOjB9LFwiSXNCZWxvd1RpbWViYW5kXCI6ZmFsc2UsXCJIaWRlRGF0ZVwiOmZhbHNlLFwiU2hhcGVTaXplXCI6MSxcIlNwYWNpbmdcIjowLjAsXCJQYWRkaW5nXCI6e1wiJGlkXCI6XCIyODRcIixcIlRvcFwiOjUuMCxcIkxlZnRcIjozLjAsXCJSaWdodFwiOjAuMCxcIkJvdHRvbVwiOjIuMH0sXCJQb3NpdGlvblwiOntcIiRpZFwiOlwiMjg1XCIsXCJSYXRpb1wiOjAuMCxcIklzQ3VzdG9tXCI6ZmFsc2V9LFwiUG9zaXRpb25PblRhc2tcIjowLFwiU2hhcGV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I1NSxcIlJcIjoxNzgsXCJHXCI6MTQsXCJCXCI6MTh9fSxcIklzVmlzaWJsZVwiOnRydWUsXCJXaWR0aFwiOjEzLjAsXCJIZWlnaHRcIjoxMy4wLFwiQm9yZGVyU3R5bGVcIjp7XCIkaWRcIjpcIjI5MVwiLFwiTGluZUNvbG9yXCI6e1wiJHJlZlwiOlwiOTdcIn0sXCJMaW5lV2VpZ2h0XCI6MC4wLFwiTGluZVR5cGVcIjowfX0sXCJUaXRsZVN0eWxlXCI6e1wiJGlkXCI6XCIyOTJcIixcIkZvbnRTZXR0aW5nc1wiOntcIiRpZFwiOlwiMjkzXCIsXCJGb250U2l6ZVwiOjgsXCJGb250TmFtZVwiOlwiQ2FsaWJyaVwiLFwiSXNCb2xkXCI6dHJ1ZSxcIklzSXRhbGljXCI6ZmFsc2UsXCJJc1VuZGVybGluZWRcIjpmYWxzZX0sXCJBdXRvU2l6ZVwiOjIsXCJGb3JlZ3JvdW5kXCI6e1wiJGlkXCI6XCIyOTRcIixcIkNvbG9yXCI6e1wiJGlkXCI6XCIyOTVcIixcIkFcIjoyNTUsXCJSXCI6MCxcIkdcIjowLFwiQlwiOjB9fSxcIkJhY2tncm91bmRGaWxsVHlwZVwiOjAsXCJNYXhXaWR0aFwiOjc4Ljg2NjY2NjY2NjY2NjY3NCxcIk1heEhlaWdodFwiOlwiSW5maW5pdHlcIixcIlNtYXJ0Rm9yZWdyb3VuZElzQWN0aXZlXCI6ZmFsc2UsXCJIb3Jpem9udGFsQWxpZ25tZW50XCI6MCxcIlZlcnRpY2FsQWxpZ25tZW50XCI6MCxcIlNtYXJ0Rm9yZWdyb3VuZFwiOm51bGwsXCJNYXJnaW5cIjp7XCIkaWRcIjpcIjI5NlwiLFwiVG9wXCI6MC4wLFwiTGVmdFwiOjAuMCxcIlJpZ2h0XCI6MC4wLFwiQm90dG9tXCI6MC4wfSxcIlBhZGRpbmdcIjp7XCIkaWRcIjpcIjI5N1wiLFwiVG9wXCI6MC4wLFwiTGVmdFwiOjAuMCxcIlJpZ2h0XCI6MC4wLFwiQm90dG9tXCI6MC4wfSxcIkJhY2tncm91bmRcIjp7XCIkcmVmXCI6XCIxMDVcIn0sXCJJc1Zpc2libGVcIjp0cnVlLFwiV2lkdGhcIjowLjAsXCJIZWlnaHRcIjowLjAsXCJCb3JkZXJTdHlsZVwiOntcIiRpZFwiOlwiMjk4XCIsXCJMaW5lQ29sb3JcIjpudWxsLFwiTGluZVdlaWdodFwiOjAuMCxcIkxpbmVUeXBlXCI6MH19LFwiRGF0ZVN0eWxlXCI6e1wiJGlkXCI6XCIyOTlcIixcIkZvbnRTZXR0aW5nc1wiOntcIiRpZFwiOlwiMzAwXCIsXCJGb250U2l6ZVwiOjEwLFwiRm9udE5hbWVcIjpcIkNhbGlicmlcIixcIklzQm9sZFwiOmZhbHNlLFwiSXNJdGFsaWNcIjpmYWxzZSxcIklzVW5kZXJsaW5lZFwiOmZhbHNlfSxcIkF1dG9TaXplXCI6MCxcIkZvcmVncm91bmRcIjp7XCIkaWRcIjpcIjMwMVwiLFwiQ29sb3JcIjp7XCIkaWRcIjpcIjMwM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AzXCIsXCJUb3BcIjowLjAsXCJMZWZ0XCI6MC4wLFwiUmlnaHRcIjowLjAsXCJCb3R0b21cIjowLjB9LFwiUGFkZGluZ1wiOntcIiRpZFwiOlwiMzA0XCIsXCJUb3BcIjowLjAsXCJMZWZ0XCI6MC4wLFwiUmlnaHRcIjowLjAsXCJCb3R0b21cIjowLjB9LFwiQmFja2dyb3VuZFwiOntcIiRyZWZcIjpcIjExMlwifSxcIklzVmlzaWJsZVwiOnRydWUsXCJXaWR0aFwiOjAuMCxcIkhlaWdodFwiOjAuMCxcIkJvcmRlclN0eWxlXCI6e1wiJGlkXCI6XCIzMDVcIixcIkxpbmVDb2xvclwiOm51bGwsXCJMaW5lV2VpZ2h0XCI6MC4wLFwiTGluZVR5cGVcIjowfX0sXCJEYXRlRm9ybWF0XCI6e1wiJGlkXCI6XCIzM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A3XCIsXCJTaGFwZVwiOjE5LFwiQ29ubmVjdG9yTWFyZ2luXCI6e1wiJGlkXCI6XCIzMDhcIixcIlRvcFwiOjAuMCxcIkxlZnRcIjoyLjAsXCJSaWdodFwiOjIuMCxcIkJvdHRvbVwiOjAuMH0sXCJDb25uZWN0b3JTdHlsZVwiOntcIiRpZFwiOlwiMzA5XCIsXCJMaW5lQ29sb3JcIjp7XCIkaWRcIjpcIjMxMFwiLFwiJHR5cGVcIjpcIk5MUkUuQ29tbW9uLkRvbS5Tb2xpZENvbG9yQnJ1c2gsIE5MUkUuQ29tbW9uXCIsXCJDb2xvclwiOntcIiRpZFwiOlwiMzExXCIsXCJBXCI6MTI3LFwiUlwiOjc5LFwiR1wiOjEyOSxcIkJcIjoxODl9fSxcIkxpbmVXZWlnaHRcIjoxLjAsXCJMaW5lVHlwZVwiOjB9LFwiSXNCZWxvd1RpbWViYW5kXCI6ZmFsc2UsXCJIaWRlRGF0ZVwiOmZhbHNlLFwiU2hhcGVTaXplXCI6MSxcIlNwYWNpbmdcIjowLjAsXCJQYWRkaW5nXCI6e1wiJGlkXCI6XCIzMTJcIixcIlRvcFwiOjUuMCxcIkxlZnRcIjozLjAsXCJSaWdodFwiOjAuMCxcIkJvdHRvbVwiOjIuMH0sXCJQb3NpdGlvblwiOntcIiRpZFwiOlwiMzEzXCIsXCJSYXRpb1wiOjAuMCxcIklzQ3VzdG9tXCI6ZmFsc2V9LFwiUG9zaXRpb25PblRhc2tcIjowLFwiU2hhcGVTdHlsZVwiOntcIiRpZFwiOlwiMzE0XCIsXCJNYXJnaW5cIjp7XCIkaWRcIjpcIjMxNVwiLFwiVG9wXCI6MC4wLFwiTGVmdFwiOjAuMCxcIlJpZ2h0XCI6MC4wLFwiQm90dG9tXCI6MC4wfSxcIlBhZGRpbmdcIjp7XCIkaWRcIjpcIjMxNlwiLFwiVG9wXCI6MC4wLFwiTGVmdFwiOjAuMCxcIlJpZ2h0XCI6MC4wLFwiQm90dG9tXCI6MC4wfSxcIkJhY2tncm91bmRcIjp7XCIkaWRcIjpcIjMxN1wiLFwiQ29sb3JcIjp7XCIkaWRcIjpcIjMxOFwiLFwiQVwiOjI1NSxcIlJcIjoxNzgsXCJHXCI6MTQsXCJCXCI6MTh9fSxcIklzVmlzaWJsZVwiOnRydWUsXCJXaWR0aFwiOjEzLjAsXCJIZWlnaHRcIjoxMy4wLFwiQm9yZGVyU3R5bGVcIjp7XCIkaWRcIjpcIjMxOVwiLFwiTGluZUNvbG9yXCI6e1wiJHJlZlwiOlwiOTdcIn0sXCJMaW5lV2VpZ2h0XCI6MC4wLFwiTGluZVR5cGVcIjowfX0sXCJUaXRsZVN0eWxlXCI6e1wiJGlkXCI6XCIzMjBcIixcIkZvbnRTZXR0aW5nc1wiOntcIiRpZFwiOlwiMzIxXCIsXCJGb250U2l6ZVwiOjgsXCJGb250TmFtZVwiOlwiQ2FsaWJyaVwiLFwiSXNCb2xkXCI6dHJ1ZSxcIklzSXRhbGljXCI6ZmFsc2UsXCJJc1VuZGVybGluZWRcIjpmYWxzZX0sXCJBdXRvU2l6ZVwiOjIsXCJGb3JlZ3JvdW5kXCI6e1wiJGlkXCI6XCIzMjJcIixcIkNvbG9yXCI6e1wiJGlkXCI6XCIzMjNcIixcIkFcIjoyNTUsXCJSXCI6MCxcIkdcIjowLFwiQlwiOjB9fSxcIkJhY2tncm91bmRGaWxsVHlwZVwiOjAsXCJNYXhXaWR0aFwiOjg0LjQ0MzMzMzMzMzMzMzM0MixcIk1heEhlaWdodFwiOlwiSW5maW5pdHlcIixcIlNtYXJ0Rm9yZWdyb3VuZElzQWN0aXZlXCI6ZmFsc2UsXCJIb3Jpem9udGFsQWxpZ25tZW50XCI6MCxcIlZlcnRpY2FsQWxpZ25tZW50XCI6MCxcIlNtYXJ0Rm9yZWdyb3VuZFwiOm51bGwsXCJNYXJnaW5cIjp7XCIkaWRcIjpcIjMyNFwiLFwiVG9wXCI6MC4wLFwiTGVmdFwiOjAuMCxcIlJpZ2h0XCI6MC4wLFwiQm90dG9tXCI6MC4wfSxcIlBhZGRpbmdcIjp7XCIkaWRcIjpcIjMyNVwiLFwiVG9wXCI6MC4wLFwiTGVmdFwiOjAuMCxcIlJpZ2h0XCI6MC4wLFwiQm90dG9tXCI6MC4wfSxcIkJhY2tncm91bmRcIjp7XCIkcmVmXCI6XCIxMDVcIn0sXCJJc1Zpc2libGVcIjp0cnVlLFwiV2lkdGhcIjowLjAsXCJIZWlnaHRcIjowLjAsXCJCb3JkZXJTdHlsZVwiOntcIiRpZFwiOlwiMzI2XCIsXCJMaW5lQ29sb3JcIjpudWxsLFwiTGluZVdlaWdodFwiOjAuMCxcIkxpbmVUeXBlXCI6MH19LFwiRGF0ZVN0eWxlXCI6e1wiJGlkXCI6XCIzMjdcIixcIkZvbnRTZXR0aW5nc1wiOntcIiRpZFwiOlwiMzI4XCIsXCJGb250U2l6ZVwiOjEwLFwiRm9udE5hbWVcIjpcIkNhbGlicmlcIixcIklzQm9sZFwiOmZhbHNlLFwiSXNJdGFsaWNcIjpmYWxzZSxcIklzVW5kZXJsaW5lZFwiOmZhbHNlfSxcIkF1dG9TaXplXCI6MCxcIkZvcmVncm91bmRcIjp7XCIkaWRcIjpcIjMyOVwiLFwiQ29sb3JcIjp7XCIkaWRcIjpcIjMz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MxXCIsXCJUb3BcIjowLjAsXCJMZWZ0XCI6MC4wLFwiUmlnaHRcIjowLjAsXCJCb3R0b21cIjowLjB9LFwiUGFkZGluZ1wiOntcIiRpZFwiOlwiMzMyXCIsXCJUb3BcIjowLjAsXCJMZWZ0XCI6MC4wLFwiUmlnaHRcIjowLjAsXCJCb3R0b21cIjowLjB9LFwiQmFja2dyb3VuZFwiOntcIiRyZWZcIjpcIjExMlwifSxcIklzVmlzaWJsZVwiOnRydWUsXCJXaWR0aFwiOjAuMCxcIkhlaWdodFwiOjAuMCxcIkJvcmRlclN0eWxlXCI6e1wiJGlkXCI6XCIzMzNcIixcIkxpbmVDb2xvclwiOm51bGwsXCJMaW5lV2VpZ2h0XCI6MC4wLFwiTGluZVR5cGVcIjowfX0sXCJEYXRlRm9ybWF0XCI6e1wiJGlkXCI6XCIz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M1XCIsXCJTaGFwZVwiOjE5LFwiQ29ubmVjdG9yTWFyZ2luXCI6e1wiJGlkXCI6XCIzMzZcIixcIlRvcFwiOjAuMCxcIkxlZnRcIjoyLjAsXCJSaWdodFwiOjIuMCxcIkJvdHRvbVwiOjAuMH0sXCJDb25uZWN0b3JTdHlsZVwiOntcIiRpZFwiOlwiMzM3XCIsXCJMaW5lQ29sb3JcIjp7XCIkaWRcIjpcIjMzOFwiLFwiJHR5cGVcIjpcIk5MUkUuQ29tbW9uLkRvbS5Tb2xpZENvbG9yQnJ1c2gsIE5MUkUuQ29tbW9uXCIsXCJDb2xvclwiOntcIiRpZFwiOlwiMzM5XCIsXCJBXCI6MTI3LFwiUlwiOjc5LFwiR1wiOjEyOSxcIkJcIjoxODl9fSxcIkxpbmVXZWlnaHRcIjoxLjAsXCJMaW5lVHlwZVwiOjB9LFwiSXNCZWxvd1RpbWViYW5kXCI6ZmFsc2UsXCJIaWRlRGF0ZVwiOmZhbHNlLFwiU2hhcGVTaXplXCI6MSxcIlNwYWNpbmdcIjowLjAsXCJQYWRkaW5nXCI6e1wiJGlkXCI6XCIzNDBcIixcIlRvcFwiOjUuMCxcIkxlZnRcIjozLjAsXCJSaWdodFwiOjAuMCxcIkJvdHRvbVwiOjIuMH0sXCJQb3NpdGlvblwiOntcIiRpZFwiOlwiMzQxXCIsXCJSYXRpb1wiOjAuMCxcIklzQ3VzdG9tXCI6ZmFsc2V9LFwiUG9zaXRpb25PblRhc2tcIjowLFwiU2hhcGVTdHlsZVwiOntcIiRpZFwiOlwiMzQyXCIsXCJNYXJnaW5cIjp7XCIkaWRcIjpcIjM0M1wiLFwiVG9wXCI6MC4wLFwiTGVmdFwiOjAuMCxcIlJpZ2h0XCI6MC4wLFwiQm90dG9tXCI6MC4wfSxcIlBhZGRpbmdcIjp7XCIkaWRcIjpcIjM0NFwiLFwiVG9wXCI6MC4wLFwiTGVmdFwiOjAuMCxcIlJpZ2h0XCI6MC4wLFwiQm90dG9tXCI6MC4wfSxcIkJhY2tncm91bmRcIjp7XCIkaWRcIjpcIjM0NVwiLFwiQ29sb3JcIjp7XCIkaWRcIjpcIjM0NlwiLFwiQVwiOjI1NSxcIlJcIjo4MixcIkdcIjoxNDcsXCJCXCI6MjA1fX0sXCJJc1Zpc2libGVcIjp0cnVlLFwiV2lkdGhcIjoxMy4wLFwiSGVpZ2h0XCI6MTMuMCxcIkJvcmRlclN0eWxlXCI6e1wiJGlkXCI6XCIzNDdcIixcIkxpbmVDb2xvclwiOntcIiRyZWZcIjpcIjk3XCJ9LFwiTGluZVdlaWdodFwiOjAuMCxcIkxpbmVUeXBlXCI6MH19LFwiVGl0bGVTdHlsZVwiOntcIiRpZFwiOlwiMzQ4XCIsXCJGb250U2V0dGluZ3NcIjp7XCIkaWRcIjpcIjM0OVwiLFwiRm9udFNpemVcIjo4LFwiRm9udE5hbWVcIjpcIkNhbGlicmlcIixcIklzQm9sZFwiOnRydWUsXCJJc0l0YWxpY1wiOmZhbHNlLFwiSXNVbmRlcmxpbmVkXCI6ZmFsc2V9LFwiQXV0b1NpemVcIjowLFwiRm9yZWdyb3VuZFwiOntcIiRpZFwiOlwiMzUwXCIsXCJDb2xvclwiOntcIiRpZFwiOlwiMzUx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1MlwiLFwiVG9wXCI6MC4wLFwiTGVmdFwiOjAuMCxcIlJpZ2h0XCI6MC4wLFwiQm90dG9tXCI6MC4wfSxcIlBhZGRpbmdcIjp7XCIkaWRcIjpcIjM1M1wiLFwiVG9wXCI6MC4wLFwiTGVmdFwiOjAuMCxcIlJpZ2h0XCI6MC4wLFwiQm90dG9tXCI6MC4wfSxcIkJhY2tncm91bmRcIjp7XCIkcmVmXCI6XCIxMDVcIn0sXCJJc1Zpc2libGVcIjp0cnVlLFwiV2lkdGhcIjowLjAsXCJIZWlnaHRcIjowLjAsXCJCb3JkZXJTdHlsZVwiOntcIiRpZFwiOlwiMzU0XCIsXCJMaW5lQ29sb3JcIjpudWxsLFwiTGluZVdlaWdodFwiOjAuMCxcIkxpbmVUeXBlXCI6MH19LFwiRGF0ZVN0eWxlXCI6e1wiJGlkXCI6XCIzNTVcIixcIkZvbnRTZXR0aW5nc1wiOntcIiRpZFwiOlwiMzU2XCIsXCJGb250U2l6ZVwiOjEwLFwiRm9udE5hbWVcIjpcIkNhbGlicmlcIixcIklzQm9sZFwiOmZhbHNlLFwiSXNJdGFsaWNcIjpmYWxzZSxcIklzVW5kZXJsaW5lZFwiOmZhbHNlfSxcIkF1dG9TaXplXCI6MCxcIkZvcmVncm91bmRcIjp7XCIkaWRcIjpcIjM1N1wiLFwiQ29sb3JcIjp7XCIkaWRcIjpcIjM1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U5XCIsXCJUb3BcIjowLjAsXCJMZWZ0XCI6MC4wLFwiUmlnaHRcIjowLjAsXCJCb3R0b21cIjowLjB9LFwiUGFkZGluZ1wiOntcIiRpZFwiOlwiMzYwXCIsXCJUb3BcIjowLjAsXCJMZWZ0XCI6MC4wLFwiUmlnaHRcIjowLjAsXCJCb3R0b21cIjowLjB9LFwiQmFja2dyb3VuZFwiOntcIiRyZWZcIjpcIjExMlwifSxcIklzVmlzaWJsZVwiOnRydWUsXCJXaWR0aFwiOjAuMCxcIkhlaWdodFwiOjAuMCxcIkJvcmRlclN0eWxlXCI6e1wiJGlkXCI6XCIzNjFcIixcIkxpbmVDb2xvclwiOm51bGwsXCJMaW5lV2VpZ2h0XCI6MC4wLFwiTGluZVR5cGVcIjowfX0sXCJEYXRlRm9ybWF0XCI6e1wiJGlkXCI6XCIz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YzXCIsXCJTaGFwZVwiOjE5LFwiQ29ubmVjdG9yTWFyZ2luXCI6e1wiJGlkXCI6XCIzNjRcIixcIlRvcFwiOjAuMCxcIkxlZnRcIjoyLjAsXCJSaWdodFwiOjIuMCxcIkJvdHRvbVwiOjAuMH0sXCJDb25uZWN0b3JTdHlsZVwiOntcIiRpZFwiOlwiMzY1XCIsXCJMaW5lQ29sb3JcIjp7XCIkaWRcIjpcIjM2NlwiLFwiJHR5cGVcIjpcIk5MUkUuQ29tbW9uLkRvbS5Tb2xpZENvbG9yQnJ1c2gsIE5MUkUuQ29tbW9uXCIsXCJDb2xvclwiOntcIiRpZFwiOlwiMzY3XCIsXCJBXCI6MTI3LFwiUlwiOjc5LFwiR1wiOjEyOSxcIkJcIjoxODl9fSxcIkxpbmVXZWlnaHRcIjoxLjAsXCJMaW5lVHlwZVwiOjB9LFwiSXNCZWxvd1RpbWViYW5kXCI6ZmFsc2UsXCJIaWRlRGF0ZVwiOmZhbHNlLFwiU2hhcGVTaXplXCI6MSxcIlNwYWNpbmdcIjowLjAsXCJQYWRkaW5nXCI6e1wiJGlkXCI6XCIzNjhcIixcIlRvcFwiOjUuMCxcIkxlZnRcIjozLjAsXCJSaWdodFwiOjAuMCxcIkJvdHRvbVwiOjIuMH0sXCJQb3NpdGlvblwiOntcIiRpZFwiOlwiMzY5XCIsXCJSYXRpb1wiOjAuMCxcIklzQ3VzdG9tXCI6ZmFsc2V9LFwiUG9zaXRpb25PblRhc2tcIjowLFwiU2hhcGVTdHlsZVwiOntcIiRpZFwiOlwiMzcwXCIsXCJNYXJnaW5cIjp7XCIkaWRcIjpcIjM3MVwiLFwiVG9wXCI6MC4wLFwiTGVmdFwiOjAuMCxcIlJpZ2h0XCI6MC4wLFwiQm90dG9tXCI6MC4wfSxcIlBhZGRpbmdcIjp7XCIkaWRcIjpcIjM3MlwiLFwiVG9wXCI6MC4wLFwiTGVmdFwiOjAuMCxcIlJpZ2h0XCI6MC4wLFwiQm90dG9tXCI6MC4wfSxcIkJhY2tncm91bmRcIjp7XCIkaWRcIjpcIjM3M1wiLFwiQ29sb3JcIjp7XCIkaWRcIjpcIjM3NFwiLFwiQVwiOjI1NSxcIlJcIjo4MixcIkdcIjoxNDcsXCJCXCI6MjA1fX0sXCJJc1Zpc2libGVcIjp0cnVlLFwiV2lkdGhcIjoxMy4wLFwiSGVpZ2h0XCI6MTMuMCxcIkJvcmRlclN0eWxlXCI6e1wiJGlkXCI6XCIzNzVcIixcIkxpbmVDb2xvclwiOntcIiRyZWZcIjpcIjk3XCJ9LFwiTGluZVdlaWdodFwiOjAuMCxcIkxpbmVUeXBlXCI6MH19LFwiVGl0bGVTdHlsZVwiOntcIiRpZFwiOlwiMzc2XCIsXCJGb250U2V0dGluZ3NcIjp7XCIkaWRcIjpcIjM3N1wiLFwiRm9udFNpemVcIjo4LFwiRm9udE5hbWVcIjpcIkNhbGlicmlcIixcIklzQm9sZFwiOnRydWUsXCJJc0l0YWxpY1wiOmZhbHNlLFwiSXNVbmRlcmxpbmVkXCI6ZmFsc2V9LFwiQXV0b1NpemVcIjowLFwiRm9yZWdyb3VuZFwiOntcIiRpZFwiOlwiMzc4XCIsXCJDb2xvclwiOntcIiRpZFwiOlwiMzc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4MFwiLFwiVG9wXCI6MC4wLFwiTGVmdFwiOjAuMCxcIlJpZ2h0XCI6MC4wLFwiQm90dG9tXCI6MC4wfSxcIlBhZGRpbmdcIjp7XCIkaWRcIjpcIjM4MVwiLFwiVG9wXCI6MC4wLFwiTGVmdFwiOjAuMCxcIlJpZ2h0XCI6MC4wLFwiQm90dG9tXCI6MC4wfSxcIkJhY2tncm91bmRcIjp7XCIkcmVmXCI6XCIxMDVcIn0sXCJJc1Zpc2libGVcIjp0cnVlLFwiV2lkdGhcIjowLjAsXCJIZWlnaHRcIjowLjAsXCJCb3JkZXJTdHlsZVwiOntcIiRpZFwiOlwiMzgyXCIsXCJMaW5lQ29sb3JcIjpudWxsLFwiTGluZVdlaWdodFwiOjAuMCxcIkxpbmVUeXBlXCI6MH19LFwiRGF0ZVN0eWxlXCI6e1wiJGlkXCI6XCIzODNcIixcIkZvbnRTZXR0aW5nc1wiOntcIiRpZFwiOlwiMzg0XCIsXCJGb250U2l6ZVwiOjEwLFwiRm9udE5hbWVcIjpcIkNhbGlicmlcIixcIklzQm9sZFwiOmZhbHNlLFwiSXNJdGFsaWNcIjpmYWxzZSxcIklzVW5kZXJsaW5lZFwiOmZhbHNlfSxcIkF1dG9TaXplXCI6MCxcIkZvcmVncm91bmRcIjp7XCIkaWRcIjpcIjM4NVwiLFwiQ29sb3JcIjp7XCIkaWRcIjpcIjM4NlwiLFwiQVwiOjI1NSxcIlJcIjoxMTUsXCJHXCI6MTE1LFwiQlwiOjExNX19LFwiQmFja2dyb3VuZEZpbGxUeXBlXCI6MCxcIk1heFdpZHRoXCI6MjAwLjAsXCJNYXhIZWlnaHRcIjpcIkluZmluaXR5XCIsXCJTbWFydEZvcmVncm91bmRJc0FjdGl2ZVwiOmZhbHNlLFwiSG9yaXpvbnRhbEFsaWdubWVudFwiOjAsXCJWZXJ0aWNhbEFsaWdubWVudFwiOjAsXCJTbWFydEZvcmVncm91bmRcIjpudWxsLFwiTWFyZ2luXCI6e1wiJGlkXCI6XCIzODdcIixcIlRvcFwiOjAuMCxcIkxlZnRcIjowLjAsXCJSaWdodFwiOjAuMCxcIkJvdHRvbVwiOjAuMH0sXCJQYWRkaW5nXCI6e1wiJGlkXCI6XCIzODhcIixcIlRvcFwiOjAuMCxcIkxlZnRcIjowLjAsXCJSaWdodFwiOjAuMCxcIkJvdHRvbVwiOjAuMH0sXCJCYWNrZ3JvdW5kXCI6e1wiJHJlZlwiOlwiMTEyXCJ9LFwiSXNWaXNpYmxlXCI6dHJ1ZSxcIldpZHRoXCI6MC4wLFwiSGVpZ2h0XCI6MC4wLFwiQm9yZGVyU3R5bGVcIjp7XCIkaWRcIjpcIjM4OVwiLFwiTGluZUNvbG9yXCI6bnVsbCxcIkxpbmVXZWlnaHRcIjowLjAsXCJMaW5lVHlwZVwiOjB9fSxcIkRhdGVGb3JtYXRcIjp7XCIkaWRcIjpcIjM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TFcIixcIlNoYXBlXCI6MTksXCJDb25uZWN0b3JNYXJnaW5cIjp7XCIkaWRcIjpcIjM5MlwiLFwiVG9wXCI6MC4wLFwiTGVmdFwiOjIuMCxcIlJpZ2h0XCI6Mi4wLFwiQm90dG9tXCI6MC4wfSxcIkNvbm5lY3RvclN0eWxlXCI6e1wiJGlkXCI6XCIzOTNcIixcIkxpbmVDb2xvclwiOntcIiRpZFwiOlwiMzk0XCIsXCIkdHlwZVwiOlwiTkxSRS5Db21tb24uRG9tLlNvbGlkQ29sb3JCcnVzaCwgTkxSRS5Db21tb25cIixcIkNvbG9yXCI6e1wiJGlkXCI6XCIzOTVcIixcIkFcIjoxMjcsXCJSXCI6NzksXCJHXCI6MTI5LFwiQlwiOjE4OX19LFwiTGluZVdlaWdodFwiOjEuMCxcIkxpbmVUeXBlXCI6MH0sXCJJc0JlbG93VGltZWJhbmRcIjpmYWxzZSxcIkhpZGVEYXRlXCI6ZmFsc2UsXCJTaGFwZVNpemVcIjoxLFwiU3BhY2luZ1wiOjAuMCxcIlBhZGRpbmdcIjp7XCIkaWRcIjpcIjM5NlwiLFwiVG9wXCI6NS4wLFwiTGVmdFwiOjMuMCxcIlJpZ2h0XCI6MC4wLFwiQm90dG9tXCI6Mi4wfSxcIlBvc2l0aW9uXCI6e1wiJGlkXCI6XCIzOTdcIixcIlJhdGlvXCI6MC4wLFwiSXNDdXN0b21cIjpmYWxzZX0sXCJQb3NpdGlvbk9uVGFza1wiOjAsXCJTaGFw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MjU1LFwiUlwiOjExMixcIkdcIjoxNzMsXCJCXCI6NzF9fSxcIklzVmlzaWJsZVwiOnRydWUsXCJXaWR0aFwiOjEzLjAsXCJIZWlnaHRcIjoxMy4wLFwiQm9yZGVyU3R5bGVcIjp7XCIkaWRcIjpcIjQwM1wiLFwiTGluZUNvbG9yXCI6e1wiJHJlZlwiOlwiOTdcIn0sXCJMaW5lV2VpZ2h0XCI6MC4wLFwiTGluZVR5cGVcIjowfX0sXCJUaXRsZVN0eWxlXCI6e1wiJGlkXCI6XCI0MDRcIixcIkZvbnRTZXR0aW5nc1wiOntcIiRpZFwiOlwiNDA1XCIsXCJGb250U2l6ZVwiOjgsXCJGb250TmFtZVwiOlwiQ2FsaWJyaVwiLFwiSXNCb2xkXCI6dHJ1ZSxcIklzSXRhbGljXCI6ZmFsc2UsXCJJc1VuZGVybGluZWRcIjpmYWxzZX0sXCJBdXRvU2l6ZVwiOjAsXCJGb3JlZ3JvdW5kXCI6e1wiJGlkXCI6XCI0MDZcIixcIkNvbG9yXCI6e1wiJGlkXCI6XCI0MDdcIixcIkFcIjoyNTUsXCJSXCI6NTgsXCJHXCI6MTM3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A4XCIsXCJUb3BcIjowLjAsXCJMZWZ0XCI6MC4wLFwiUmlnaHRcIjowLjAsXCJCb3R0b21cIjowLjB9LFwiUGFkZGluZ1wiOntcIiRpZFwiOlwiNDA5XCIsXCJUb3BcIjowLjAsXCJMZWZ0XCI6MC4wLFwiUmlnaHRcIjowLjAsXCJCb3R0b21cIjowLjB9LFwiQmFja2dyb3VuZFwiOntcIiRyZWZcIjpcIjEwNVwifSxcIklzVmlzaWJsZVwiOnRydWUsXCJXaWR0aFwiOjAuMCxcIkhlaWdodFwiOjAuMCxcIkJvcmRlclN0eWxlXCI6e1wiJGlkXCI6XCI0MTBcIixcIkxpbmVDb2xvclwiOm51bGwsXCJMaW5lV2VpZ2h0XCI6MC4wLFwiTGluZVR5cGVcIjowfX0sXCJEYXRlU3R5bGVcIjp7XCIkaWRcIjpcIjQxMVwiLFwiRm9udFNldHRpbmdzXCI6e1wiJGlkXCI6XCI0MTJcIixcIkZvbnRTaXplXCI6MTAsXCJGb250TmFtZVwiOlwiQ2FsaWJyaVwiLFwiSXNCb2xkXCI6ZmFsc2UsXCJJc0l0YWxpY1wiOmZhbHNlLFwiSXNVbmRlcmxpbmVkXCI6ZmFsc2V9LFwiQXV0b1NpemVcIjowLFwiRm9yZWdyb3VuZFwiOntcIiRpZFwiOlwiNDEzXCIsXCJDb2xvclwiOntcIiRpZFwiOlwiNDE0XCIsXCJBXCI6MjU1LFwiUlwiOjU4LFwiR1wiOjEzNy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xNVwiLFwiVG9wXCI6MC4wLFwiTGVmdFwiOjAuMCxcIlJpZ2h0XCI6MC4wLFwiQm90dG9tXCI6MC4wfSxcIlBhZGRpbmdcIjp7XCIkaWRcIjpcIjQxNlwiLFwiVG9wXCI6MC4wLFwiTGVmdFwiOjAuMCxcIlJpZ2h0XCI6MC4wLFwiQm90dG9tXCI6MC4wfSxcIkJhY2tncm91bmRcIjp7XCIkcmVmXCI6XCIxMTJcIn0sXCJJc1Zpc2libGVcIjp0cnVlLFwiV2lkdGhcIjowLjAsXCJIZWlnaHRcIjowLjAsXCJCb3JkZXJTdHlsZVwiOntcIiRpZFwiOlwiNDE3XCIsXCJMaW5lQ29sb3JcIjpudWxsLFwiTGluZVdlaWdodFwiOjAuMCxcIkxpbmVUeXBlXCI6MH19LFwiRGF0ZUZvcm1hdFwiOntcIiRpZFwiOlwiNDE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10sXCJDdXN0b21Td2ltbGFuZURlZmluaXRpb25TdHlsZUxpc3RcIjpbe1wiJGlkXCI6XCI0MTlcIixcIlN0eWxlXCI6e1wiJGlkXCI6XCI0MjBcIixcIkhlYWRlclN0eWxlXCI6e1wiJGlkXCI6XCI0MjFcIixcIlRleHRTdHlsZVwiOntcIiRpZFwiOlwiNDIyXCIsXCJGb250U2V0dGluZ3NcIjp7XCIkaWRcIjpcIjQyM1wiLFwiRm9udFNpemVcIjoxMCxcIkZvbnROYW1lXCI6XCJGcmFua2xpbiBHb3RoaWMgTWVkaXVtXCIsXCJJc0JvbGRcIjpmYWxzZSxcIklzSXRhbGljXCI6ZmFsc2UsXCJJc1VuZGVybGluZWRcIjpmYWxzZX0sXCJBdXRvU2l6ZVwiOjAsXCJGb3JlZ3JvdW5kXCI6e1wiJGlkXCI6XCI0MjRcIixcIkNvbG9yXCI6e1wiJGlkXCI6XCI0MjV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0MjZcIixcIlRvcFwiOjAuMCxcIkxlZnRcIjowLjAsXCJSaWdodFwiOjAuMCxcIkJvdHRvbVwiOjAuMH0sXCJQYWRkaW5nXCI6e1wiJGlkXCI6XCI0MjdcIixcIlRvcFwiOjAuMCxcIkxlZnRcIjowLjAsXCJSaWdodFwiOjAuMCxcIkJvdHRvbVwiOjAuMH0sXCJCYWNrZ3JvdW5kXCI6bnVsbCxcIklzVmlzaWJsZVwiOmZhbHNlLFwiV2lkdGhcIjowLjAsXCJIZWlnaHRcIjowLjAsXCJCb3JkZXJTdHlsZVwiOm51bGx9LFwiUmVjdGFuZ2xlU3R5bGVcIjp7XCIkaWRcIjpcIjQyOFwiLFwiTWFyZ2luXCI6e1wiJGlkXCI6XCI0MjlcIixcIlRvcFwiOjAuMCxcIkxlZnRcIjowLjAsXCJSaWdodFwiOjAuMCxcIkJvdHRvbVwiOjAuMH0sXCJQYWRkaW5nXCI6e1wiJGlkXCI6XCI0MzBcIixcIlRvcFwiOjAuMCxcIkxlZnRcIjowLjAsXCJSaWdodFwiOjAuMCxcIkJvdHRvbVwiOjAuMH0sXCJCYWNrZ3JvdW5kXCI6e1wiJGlkXCI6XCI0MzFcIixcIkNvbG9yXCI6e1wiJGlkXCI6XCI0MzJcIixcIkFcIjoxMjcsXCJSXCI6OTEsXCJHXCI6MTU1LFwiQlwiOjIxM319LFwiSXNWaXNpYmxlXCI6ZmFsc2UsXCJXaWR0aFwiOjAuMCxcIkhlaWdodFwiOjAuMCxcIkJvcmRlclN0eWxlXCI6e1wiJGlkXCI6XCI0MzNcIixcIkxpbmVDb2xvclwiOntcIiRyZWZcIjpcIjE5N1wifSxcIkxpbmVXZWlnaHRcIjowLjAsXCJMaW5lVHlwZVwiOjB9fSxcIlRleHRJc1ZlcnRpY2FsXCI6ZmFsc2V9LFwiQmFja2dyb3VuZFN0eWxlXCI6e1wiJGlkXCI6XCI0MzRcIixcIk1hcmdpblwiOntcIiRpZFwiOlwiNDM1XCIsXCJUb3BcIjowLjAsXCJMZWZ0XCI6MC4wLFwiUmlnaHRcIjowLjAsXCJCb3R0b21cIjowLjB9LFwiUGFkZGluZ1wiOntcIiRpZFwiOlwiNDM2XCIsXCJUb3BcIjowLjAsXCJMZWZ0XCI6MC4wLFwiUmlnaHRcIjowLjAsXCJCb3R0b21cIjowLjB9LFwiQmFja2dyb3VuZFwiOntcIiRpZFwiOlwiNDM3XCIsXCJDb2xvclwiOntcIiRpZFwiOlwiNDM4XCIsXCJBXCI6MzgsXCJSXCI6OTEsXCJHXCI6MTU1LFwiQlwiOjIxM319LFwiSXNWaXNpYmxlXCI6dHJ1ZSxcIldpZHRoXCI6MC4wLFwiSGVpZ2h0XCI6MC4wLFwiQm9yZGVyU3R5bGVcIjp7XCIkaWRcIjpcIjQzOVwiLFwiTGluZUNvbG9yXCI6e1wiJHJlZlwiOlwiMjA1XCJ9LFwiTGluZVdlaWdodFwiOjAuMCxcIkxpbmVUeXBlXCI6MH19LFwiSXNBYm92ZVRpbWViYW5kXCI6ZmFsc2V9LFwiQ3VzdG9tU3dpbWxhbmVNaWxlc3RvbmVTdHlsZUxpc3RcIjpbe1wiJGlkXCI6XCI0NDBcIixcIlRpdGxlU3R5bGVcIjp7XCIkaWRcIjpcIjQ0MVwiLFwiRm9udFNldHRpbmdzXCI6e1wiJGlkXCI6XCI0NDJcIixcIkZvbnRTaXplXCI6OCxcIkZvbnROYW1lXCI6XCJDYWxpYnJpXCIsXCJJc0JvbGRcIjp0cnVlLFwiSXNJdGFsaWNcIjpmYWxzZSxcIklzVW5kZXJsaW5lZFwiOmZhbHNlfSxcIkF1dG9TaXplXCI6MCxcIkZvcmVncm91bmRcIjp7XCIkaWRcIjpcIjQ0M1wiLFwiQ29sb3JcIjp7XCIkaWRcIjpcIjQ0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DVcIixcIlRvcFwiOjAuMCxcIkxlZnRcIjowLjAsXCJSaWdodFwiOjAuMCxcIkJvdHRvbVwiOjAuMH0sXCJQYWRkaW5nXCI6e1wiJGlkXCI6XCI0NDZcIixcIlRvcFwiOjAuMCxcIkxlZnRcIjowLjAsXCJSaWdodFwiOjAuMCxcIkJvdHRvbVwiOjAuMH0sXCJCYWNrZ3JvdW5kXCI6e1wiJHJlZlwiOlwiMTA1XCJ9LFwiSXNWaXNpYmxlXCI6dHJ1ZSxcIldpZHRoXCI6MC4wLFwiSGVpZ2h0XCI6MC4wLFwiQm9yZGVyU3R5bGVcIjpudWxsfSxcIkRhdGVTdHlsZVwiOntcIiRpZFwiOlwiNDQ3XCIsXCJGb250U2V0dGluZ3NcIjp7XCIkaWRcIjpcIjQ0OFwiLFwiRm9udFNpemVcIjoxMCxcIkZvbnROYW1lXCI6XCJDYWxpYnJpXCIsXCJJc0JvbGRcIjpmYWxzZSxcIklzSXRhbGljXCI6ZmFsc2UsXCJJc1VuZGVybGluZWRcIjpmYWxzZX0sXCJBdXRvU2l6ZVwiOjAsXCJGb3JlZ3JvdW5kXCI6e1wiJGlkXCI6XCI0NDlcIixcIkNvbG9yXCI6e1wiJGlkXCI6XCI0NT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1MVwiLFwiVG9wXCI6MC4wLFwiTGVmdFwiOjAuMCxcIlJpZ2h0XCI6MC4wLFwiQm90dG9tXCI6MC4wfSxcIlBhZGRpbmdcIjp7XCIkaWRcIjpcIjQ1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Q1M1wiLFwiTWFyZ2luXCI6e1wiJGlkXCI6XCI0NTRcIixcIlRvcFwiOjAuMCxcIkxlZnRcIjowLjAsXCJSaWdodFwiOjAuMCxcIkJvdHRvbVwiOjAuMH0sXCJQYWRkaW5nXCI6e1wiJGlkXCI6XCI0NTVcIixcIlRvcFwiOjAuMCxcIkxlZnRcIjowLjAsXCJSaWdodFwiOjAuMCxcIkJvdHRvbVwiOjAuMH0sXCJCYWNrZ3JvdW5kXCI6e1wiJGlkXCI6XCI0NTZcIixcIkNvbG9yXCI6e1wiJGlkXCI6XCI0NTdcIixcIkFcIjoyNTUsXCJSXCI6NjgsXCJHXCI6ODQsXCJCXCI6MTA2fX0sXCJJc1Zpc2libGVcIjp0cnVlLFwiV2lkdGhcIjoxMi4wLFwiSGVpZ2h0XCI6MTQuMCxcIkJvcmRlclN0eWxlXCI6e1wiJGlkXCI6XCI0NThcIixcIkxpbmVDb2xvclwiOntcIiRyZWZcIjpcIjk3XCJ9LFwiTGluZVdlaWdodFwiOjAuMCxcIkxpbmVUeXBlXCI6MH19LFwiRGF0ZUZvcm1hdFwiOntcIiRpZFwiOlwiNDU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MWI5OTI1YzktYzRhMC00Yzc5LWExMWItYThiOTFjOTdlMGIxXCIsXCJTcGFjaW5nXCI6NX1dLFwiQ3VzdG9tU3dpbWxhbmVUYXNrU3R5bGVMaXN0XCI6W3tcIiRpZFwiOlwiNDYwXCIsXCJUYXNrU3R5bGVcIjp7XCIkaWRcIjpcIjQ2MVwiLFwiU2hhcGVcIjoxLFwiU2hhcGVUaGlja25lc3NcIjowLFwiRHVyYXRpb25Gb3JtYXRcIjowLFwiUGVyY2VudGFnZUNvbXBsZXRlU3R5bGVcIjp7XCIkaWRcIjpcIjQ2MlwiLFwiRm9udFNldHRpbmdzXCI6e1wiJGlkXCI6XCI0NjNcIixcIkZvbnRTaXplXCI6MTAsXCJGb250TmFtZVwiOlwiQ2FsaWJyaVwiLFwiSXNCb2xkXCI6ZmFsc2UsXCJJc0l0YWxpY1wiOmZhbHNlLFwiSXNVbmRlcmxpbmVkXCI6ZmFsc2V9LFwiQXV0b1NpemVcIjowLFwiRm9yZWdyb3VuZFwiOntcIiRpZFwiOlwiNDY0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Q2NVwiLFwiVG9wXCI6MC4wLFwiTGVmdFwiOjAuMCxcIlJpZ2h0XCI6MC4wLFwiQm90dG9tXCI6MC4wfSxcIlBhZGRpbmdcIjp7XCIkaWRcIjpcIjQ2NlwiLFwiVG9wXCI6MC4wLFwiTGVmdFwiOjAuMCxcIlJpZ2h0XCI6MC4wLFwiQm90dG9tXCI6MC4wfSxcIkJhY2tncm91bmRcIjp7XCIkcmVmXCI6XCIxNDZcIn0sXCJJc1Zpc2libGVcIjp0cnVlLFwiV2lkdGhcIjowLjAsXCJIZWlnaHRcIjowLjAsXCJCb3JkZXJTdHlsZVwiOntcIiRpZFwiOlwiNDY3XCIsXCJMaW5lQ29sb3JcIjpudWxsLFwiTGluZVdlaWdodFwiOjAuMCxcIkxpbmVUeXBlXCI6MH19LFwiRHVyYXRpb25TdHlsZVwiOntcIiRpZFwiOlwiNDY4XCIsXCJGb250U2V0dGluZ3NcIjp7XCIkaWRcIjpcIjQ2OVwiLFwiRm9udFNpemVcIjoxMCxcIkZvbnROYW1lXCI6XCJDYWxpYnJpXCIsXCJJc0JvbGRcIjpmYWxzZSxcIklzSXRhbGljXCI6ZmFsc2UsXCJJc1VuZGVybGluZWRcIjpmYWxzZX0sXCJBdXRvU2l6ZVwiOjAsXCJGb3JlZ3JvdW5kXCI6e1wiJGlkXCI6XCI0NzB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NDcxXCIsXCJUb3BcIjowLjAsXCJMZWZ0XCI6MC4wLFwiUmlnaHRcIjowLjAsXCJCb3R0b21cIjowLjB9LFwiUGFkZGluZ1wiOntcIiRpZFwiOlwiNDcyXCIsXCJUb3BcIjowLjAsXCJMZWZ0XCI6MC4wLFwiUmlnaHRcIjowLjAsXCJCb3R0b21cIjowLjB9LFwiQmFja2dyb3VuZFwiOntcIiRyZWZcIjpcIjE1M1wifSxcIklzVmlzaWJsZVwiOnRydWUsXCJXaWR0aFwiOjAuMCxcIkhlaWdodFwiOjAuMCxcIkJvcmRlclN0eWxlXCI6e1wiJGlkXCI6XCI0NzNcIixcIkxpbmVDb2xvclwiOm51bGwsXCJMaW5lV2VpZ2h0XCI6MC4wLFwiTGluZVR5cGVcIjowfX0sXCJIb3Jpem9udGFsQ29ubmVjdG9yU3R5bGVcIjp7XCIkaWRcIjpcIjQ3NFwiLFwiTGluZUNvbG9yXCI6e1wiJHJlZlwiOlwiMTU1XCJ9LFwiTGluZVdlaWdodFwiOjEuMCxcIkxpbmVUeXBlXCI6MH0sXCJWZXJ0aWNhbENvbm5lY3RvclN0eWxlXCI6e1wiJGlkXCI6XCI0NzV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0NzZcIixcIk1hcmdpblwiOntcIiRpZFwiOlwiNDc3XCIsXCJUb3BcIjowLjAsXCJMZWZ0XCI6NC4wLFwiUmlnaHRcIjo0LjAsXCJCb3R0b21cIjowLjB9LFwiUGFkZGluZ1wiOntcIiRpZFwiOlwiNDc4XCIsXCJUb3BcIjowLjAsXCJMZWZ0XCI6MC4wLFwiUmlnaHRcIjowLjAsXCJCb3R0b21cIjowLjB9LFwiQmFja2dyb3VuZFwiOntcIiRpZFwiOlwiNDc5XCIsXCJDb2xvclwiOntcIiRpZFwiOlwiNDgwXCIsXCJBXCI6MjU1LFwiUlwiOjgyLFwiR1wiOjE0NyxcIkJcIjoyMDV9fSxcIklzVmlzaWJsZVwiOnRydWUsXCJXaWR0aFwiOjAuMCxcIkhlaWdodFwiOjEzLjQyNjY2NjY2NjY2NjY3NyxcIkJvcmRlclN0eWxlXCI6e1wiJGlkXCI6XCI0ODFcIixcIkxpbmVDb2xvclwiOntcIiRyZWZcIjpcIjE2NlwifSxcIkxpbmVXZWlnaHRcIjowLjAsXCJMaW5lVHlwZVwiOjB9fSxcIlRpdGxlU3R5bGVcIjp7XCIkaWRcIjpcIjQ4MlwiLFwiRm9udFNldHRpbmdzXCI6e1wiJGlkXCI6XCI0ODNcIixcIkZvbnRTaXplXCI6OSxcIkZvbnROYW1lXCI6XCJDYWxpYnJpXCIsXCJJc0JvbGRcIjpmYWxzZSxcIklzSXRhbGljXCI6ZmFsc2UsXCJJc1VuZGVybGluZWRcIjpmYWxzZX0sXCJBdXRvU2l6ZVwiOjIsXCJGb3JlZ3JvdW5kXCI6e1wiJGlkXCI6XCI0ODRcIixcIkNvbG9yXCI6e1wiJGlkXCI6XCI0ODVcIixcIkFcIjoyNTUsXCJSXCI6MjU1LFwiR1wiOjI1NSxcIkJcIjoyNTV9fSxcIkJhY2tncm91bmRGaWxsVHlwZVwiOjAsXCJNYXhXaWR0aFwiOjkwLjczLFwiTWF4SGVpZ2h0XCI6XCJJbmZpbml0eVwiLFwiU21hcnRGb3JlZ3JvdW5kSXNBY3RpdmVcIjpmYWxzZSxcIkhvcml6b250YWxBbGlnbm1lbnRcIjoxLFwiVmVydGljYWxBbGlnbm1lbnRcIjowLFwiU21hcnRGb3JlZ3JvdW5kXCI6bnVsbCxcIk1hcmdpblwiOntcIiRpZFwiOlwiNDg2XCIsXCJUb3BcIjowLjAsXCJMZWZ0XCI6MC4wLFwiUmlnaHRcIjowLjAsXCJCb3R0b21cIjowLjB9LFwiUGFkZGluZ1wiOntcIiRpZFwiOlwiNDg3XCIsXCJUb3BcIjowLjAsXCJMZWZ0XCI6MC4wLFwiUmlnaHRcIjowLjAsXCJCb3R0b21cIjowLjB9LFwiQmFja2dyb3VuZFwiOntcIiRyZWZcIjpcIjE3NFwifSxcIklzVmlzaWJsZVwiOnRydWUsXCJXaWR0aFwiOjAuMCxcIkhlaWdodFwiOjAuMCxcIkJvcmRlclN0eWxlXCI6e1wiJGlkXCI6XCI0ODhcIixcIkxpbmVDb2xvclwiOm51bGwsXCJMaW5lV2VpZ2h0XCI6MC4wLFwiTGluZVR5cGVcIjowfX0sXCJEYXRlU3R5bGVcIjp7XCIkaWRcIjpcIjQ4OVwiLFwiRm9udFNldHRpbmdzXCI6e1wiJGlkXCI6XCI0OTBcIixcIkZvbnRTaXplXCI6MTAsXCJGb250TmFtZVwiOlwiQ2FsaWJyaVwiLFwiSXNCb2xkXCI6ZmFsc2UsXCJJc0l0YWxpY1wiOmZhbHNlLFwiSXNVbmRlcmxpbmVkXCI6ZmFsc2V9LFwiQXV0b1NpemVcIjowLFwiRm9yZWdyb3VuZFwiOntcIiRpZFwiOlwiNDkxXCIsXCJDb2xvclwiOntcIiRpZFwiOlwiNDky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OTNcIixcIlRvcFwiOjAuMCxcIkxlZnRcIjowLjAsXCJSaWdodFwiOjAuMCxcIkJvdHRvbVwiOjAuMH0sXCJQYWRkaW5nXCI6e1wiJGlkXCI6XCI0OTRcIixcIlRvcFwiOjAuMCxcIkxlZnRcIjowLjAsXCJSaWdodFwiOjAuMCxcIkJvdHRvbVwiOjAuMH0sXCJCYWNrZ3JvdW5kXCI6e1wiJHJlZlwiOlwiMTgxXCJ9LFwiSXNWaXNpYmxlXCI6dHJ1ZSxcIldpZHRoXCI6MC4wLFwiSGVpZ2h0XCI6MC4wLFwiQm9yZGVyU3R5bGVcIjp7XCIkaWRcIjpcIjQ5NVwiLFwiTGluZUNvbG9yXCI6bnVsbCxcIkxpbmVXZWlnaHRcIjowLjAsXCJMaW5lVHlwZVwiOjB9fSxcIkRhdGVGb3JtYXRcIjp7XCIkaWRcIjpcIjQ5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5N1wiLFwiVGFza1N0eWxlXCI6e1wiJGlkXCI6XCI0OThcIixcIlNoYXBlXCI6MSxcIlNoYXBlVGhpY2tuZXNzXCI6MCxcIkR1cmF0aW9uRm9ybWF0XCI6MCxcIlBlcmNlbnRhZ2VDb21wbGV0ZVN0eWxlXCI6e1wiJGlkXCI6XCI0OTlcIixcIkZvbnRTZXR0aW5nc1wiOntcIiRpZFwiOlwiNTAwXCIsXCJGb250U2l6ZVwiOjEwLFwiRm9udE5hbWVcIjpcIkNhbGlicmlcIixcIklzQm9sZFwiOmZhbHNlLFwiSXNJdGFsaWNcIjpmYWxzZSxcIklzVW5kZXJsaW5lZFwiOmZhbHNlfSxcIkF1dG9TaXplXCI6MCxcIkZvcmVncm91bmRcIjp7XCIkaWRcIjpcIjUwMV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1MDJcIixcIlRvcFwiOjAuMCxcIkxlZnRcIjowLjAsXCJSaWdodFwiOjAuMCxcIkJvdHRvbVwiOjAuMH0sXCJQYWRkaW5nXCI6e1wiJGlkXCI6XCI1MDNcIixcIlRvcFwiOjAuMCxcIkxlZnRcIjowLjAsXCJSaWdodFwiOjAuMCxcIkJvdHRvbVwiOjAuMH0sXCJCYWNrZ3JvdW5kXCI6e1wiJHJlZlwiOlwiMTQ2XCJ9LFwiSXNWaXNpYmxlXCI6dHJ1ZSxcIldpZHRoXCI6MC4wLFwiSGVpZ2h0XCI6MC4wLFwiQm9yZGVyU3R5bGVcIjp7XCIkaWRcIjpcIjUwNFwiLFwiTGluZUNvbG9yXCI6bnVsbCxcIkxpbmVXZWlnaHRcIjowLjAsXCJMaW5lVHlwZVwiOjB9fSxcIkR1cmF0aW9uU3R5bGVcIjp7XCIkaWRcIjpcIjUwNVwiLFwiRm9udFNldHRpbmdzXCI6e1wiJGlkXCI6XCI1MDZcIixcIkZvbnRTaXplXCI6MTAsXCJGb250TmFtZVwiOlwiQ2FsaWJyaVwiLFwiSXNCb2xkXCI6ZmFsc2UsXCJJc0l0YWxpY1wiOmZhbHNlLFwiSXNVbmRlcmxpbmVkXCI6ZmFsc2V9LFwiQXV0b1NpemVcIjowLFwiRm9yZWdyb3VuZFwiOntcIiRpZFwiOlwiNTA3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UwOFwiLFwiVG9wXCI6MC4wLFwiTGVmdFwiOjAuMCxcIlJpZ2h0XCI6MC4wLFwiQm90dG9tXCI6MC4wfSxcIlBhZGRpbmdcIjp7XCIkaWRcIjpcIjUwOVwiLFwiVG9wXCI6MC4wLFwiTGVmdFwiOjAuMCxcIlJpZ2h0XCI6MC4wLFwiQm90dG9tXCI6MC4wfSxcIkJhY2tncm91bmRcIjp7XCIkcmVmXCI6XCIxNTNcIn0sXCJJc1Zpc2libGVcIjp0cnVlLFwiV2lkdGhcIjowLjAsXCJIZWlnaHRcIjowLjAsXCJCb3JkZXJTdHlsZVwiOntcIiRpZFwiOlwiNTEwXCIsXCJMaW5lQ29sb3JcIjpudWxsLFwiTGluZVdlaWdodFwiOjAuMCxcIkxpbmVUeXBlXCI6MH19LFwiSG9yaXpvbnRhbENvbm5lY3RvclN0eWxlXCI6e1wiJGlkXCI6XCI1MTFcIixcIkxpbmVDb2xvclwiOntcIiRyZWZcIjpcIjE1NVwifSxcIkxpbmVXZWlnaHRcIjoxLjAsXCJMaW5lVHlwZVwiOjB9LFwiVmVydGljYWxDb25uZWN0b3JTdHlsZVwiOntcIiRpZFwiOlwiNTEy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NTEzXCIsXCJNYXJnaW5cIjp7XCIkaWRcIjpcIjUxNFwiLFwiVG9wXCI6MC4wLFwiTGVmdFwiOjQuMCxcIlJpZ2h0XCI6NC4wLFwiQm90dG9tXCI6MC4wfSxcIlBhZGRpbmdcIjp7XCIkaWRcIjpcIjUxNVwiLFwiVG9wXCI6MC4wLFwiTGVmdFwiOjAuMCxcIlJpZ2h0XCI6MC4wLFwiQm90dG9tXCI6MC4wfSxcIkJhY2tncm91bmRcIjp7XCIkaWRcIjpcIjUxNlwiLFwiQ29sb3JcIjp7XCIkaWRcIjpcIjUxN1wiLFwiQVwiOjI1NSxcIlJcIjo4MixcIkdcIjoxNDcsXCJCXCI6MjA1fX0sXCJJc1Zpc2libGVcIjp0cnVlLFwiV2lkdGhcIjowLjAsXCJIZWlnaHRcIjoxMy40MjY2NjY2NjY2NjY2NzcsXCJCb3JkZXJTdHlsZVwiOntcIiRpZFwiOlwiNTE4XCIsXCJMaW5lQ29sb3JcIjp7XCIkcmVmXCI6XCIxNjZcIn0sXCJMaW5lV2VpZ2h0XCI6MC4wLFwiTGluZVR5cGVcIjowfX0sXCJUaXRsZVN0eWxlXCI6e1wiJGlkXCI6XCI1MTlcIixcIkZvbnRTZXR0aW5nc1wiOntcIiRpZFwiOlwiNTIwXCIsXCJGb250U2l6ZVwiOjksXCJGb250TmFtZVwiOlwiQ2FsaWJyaVwiLFwiSXNCb2xkXCI6ZmFsc2UsXCJJc0l0YWxpY1wiOmZhbHNlLFwiSXNVbmRlcmxpbmVkXCI6ZmFsc2V9LFwiQXV0b1NpemVcIjoyLFwiRm9yZWdyb3VuZFwiOntcIiRpZFwiOlwiNTIxXCIsXCJDb2xvclwiOntcIiRpZFwiOlwiNTIyXCIsXCJBXCI6MjU1LFwiUlwiOjI1NSxcIkdcIjoyNTUsXCJCXCI6MjU1fX0sXCJCYWNrZ3JvdW5kRmlsbFR5cGVcIjowLFwiTWF4V2lkdGhcIjo2My40ODMzMzMzMzMzMzMzMzQsXCJNYXhIZWlnaHRcIjpcIkluZmluaXR5XCIsXCJTbWFydEZvcmVncm91bmRJc0FjdGl2ZVwiOmZhbHNlLFwiSG9yaXpvbnRhbEFsaWdubWVudFwiOjEsXCJWZXJ0aWNhbEFsaWdubWVudFwiOjAsXCJTbWFydEZvcmVncm91bmRcIjpudWxsLFwiTWFyZ2luXCI6e1wiJGlkXCI6XCI1MjNcIixcIlRvcFwiOjAuMCxcIkxlZnRcIjowLjAsXCJSaWdodFwiOjAuMCxcIkJvdHRvbVwiOjAuMH0sXCJQYWRkaW5nXCI6e1wiJGlkXCI6XCI1MjRcIixcIlRvcFwiOjAuMCxcIkxlZnRcIjowLjAsXCJSaWdodFwiOjAuMCxcIkJvdHRvbVwiOjAuMH0sXCJCYWNrZ3JvdW5kXCI6e1wiJHJlZlwiOlwiMTc0XCJ9LFwiSXNWaXNpYmxlXCI6dHJ1ZSxcIldpZHRoXCI6MC4wLFwiSGVpZ2h0XCI6MC4wLFwiQm9yZGVyU3R5bGVcIjp7XCIkaWRcIjpcIjUyNVwiLFwiTGluZUNvbG9yXCI6bnVsbCxcIkxpbmVXZWlnaHRcIjowLjAsXCJMaW5lVHlwZVwiOjB9fSxcIkRhdGVTdHlsZVwiOntcIiRpZFwiOlwiNTI2XCIsXCJGb250U2V0dGluZ3NcIjp7XCIkaWRcIjpcIjUyN1wiLFwiRm9udFNpemVcIjoxMCxcIkZvbnROYW1lXCI6XCJDYWxpYnJpXCIsXCJJc0JvbGRcIjpmYWxzZSxcIklzSXRhbGljXCI6ZmFsc2UsXCJJc1VuZGVybGluZWRcIjpmYWxzZX0sXCJBdXRvU2l6ZVwiOjAsXCJGb3JlZ3JvdW5kXCI6e1wiJGlkXCI6XCI1MjhcIixcIkNvbG9yXCI6e1wiJGlkXCI6XCI1Mj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zMFwiLFwiVG9wXCI6MC4wLFwiTGVmdFwiOjAuMCxcIlJpZ2h0XCI6MC4wLFwiQm90dG9tXCI6MC4wfSxcIlBhZGRpbmdcIjp7XCIkaWRcIjpcIjUzMVwiLFwiVG9wXCI6MC4wLFwiTGVmdFwiOjAuMCxcIlJpZ2h0XCI6MC4wLFwiQm90dG9tXCI6MC4wfSxcIkJhY2tncm91bmRcIjp7XCIkcmVmXCI6XCIxODFcIn0sXCJJc1Zpc2libGVcIjp0cnVlLFwiV2lkdGhcIjowLjAsXCJIZWlnaHRcIjowLjAsXCJCb3JkZXJTdHlsZVwiOntcIiRpZFwiOlwiNTMyXCIsXCJMaW5lQ29sb3JcIjpudWxsLFwiTGluZVdlaWdodFwiOjAuMCxcIkxpbmVUeXBlXCI6MH19LFwiRGF0ZUZvcm1hdFwiOntcIiRpZFwiOlwiNTM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M0XCIsXCJUYXNrU3R5bGVcIjp7XCIkaWRcIjpcIjUzNVwiLFwiU2hhcGVcIjoxLFwiU2hhcGVUaGlja25lc3NcIjowLFwiRHVyYXRpb25Gb3JtYXRcIjowLFwiUGVyY2VudGFnZUNvbXBsZXRlU3R5bGVcIjp7XCIkaWRcIjpcIjUzNlwiLFwiRm9udFNldHRpbmdzXCI6e1wiJGlkXCI6XCI1MzdcIixcIkZvbnRTaXplXCI6MTAsXCJGb250TmFtZVwiOlwiQ2FsaWJyaVwiLFwiSXNCb2xkXCI6ZmFsc2UsXCJJc0l0YWxpY1wiOmZhbHNlLFwiSXNVbmRlcmxpbmVkXCI6ZmFsc2V9LFwiQXV0b1NpemVcIjowLFwiRm9yZWdyb3VuZFwiOntcIiRpZFwiOlwiNTM4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UzOVwiLFwiVG9wXCI6MC4wLFwiTGVmdFwiOjAuMCxcIlJpZ2h0XCI6MC4wLFwiQm90dG9tXCI6MC4wfSxcIlBhZGRpbmdcIjp7XCIkaWRcIjpcIjU0MFwiLFwiVG9wXCI6MC4wLFwiTGVmdFwiOjAuMCxcIlJpZ2h0XCI6MC4wLFwiQm90dG9tXCI6MC4wfSxcIkJhY2tncm91bmRcIjp7XCIkcmVmXCI6XCIxNDZcIn0sXCJJc1Zpc2libGVcIjp0cnVlLFwiV2lkdGhcIjowLjAsXCJIZWlnaHRcIjowLjAsXCJCb3JkZXJTdHlsZVwiOntcIiRpZFwiOlwiNTQxXCIsXCJMaW5lQ29sb3JcIjpudWxsLFwiTGluZVdlaWdodFwiOjAuMCxcIkxpbmVUeXBlXCI6MH19LFwiRHVyYXRpb25TdHlsZVwiOntcIiRpZFwiOlwiNTQyXCIsXCJGb250U2V0dGluZ3NcIjp7XCIkaWRcIjpcIjU0M1wiLFwiRm9udFNpemVcIjoxMCxcIkZvbnROYW1lXCI6XCJDYWxpYnJpXCIsXCJJc0JvbGRcIjpmYWxzZSxcIklzSXRhbGljXCI6ZmFsc2UsXCJJc1VuZGVybGluZWRcIjpmYWxzZX0sXCJBdXRvU2l6ZVwiOjAsXCJGb3JlZ3JvdW5kXCI6e1wiJGlkXCI6XCI1NDR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NTQ1XCIsXCJUb3BcIjowLjAsXCJMZWZ0XCI6MC4wLFwiUmlnaHRcIjowLjAsXCJCb3R0b21cIjowLjB9LFwiUGFkZGluZ1wiOntcIiRpZFwiOlwiNTQ2XCIsXCJUb3BcIjowLjAsXCJMZWZ0XCI6MC4wLFwiUmlnaHRcIjowLjAsXCJCb3R0b21cIjowLjB9LFwiQmFja2dyb3VuZFwiOntcIiRyZWZcIjpcIjE1M1wifSxcIklzVmlzaWJsZVwiOnRydWUsXCJXaWR0aFwiOjAuMCxcIkhlaWdodFwiOjAuMCxcIkJvcmRlclN0eWxlXCI6e1wiJGlkXCI6XCI1NDdcIixcIkxpbmVDb2xvclwiOm51bGwsXCJMaW5lV2VpZ2h0XCI6MC4wLFwiTGluZVR5cGVcIjowfX0sXCJIb3Jpem9udGFsQ29ubmVjdG9yU3R5bGVcIjp7XCIkaWRcIjpcIjU0OFwiLFwiTGluZUNvbG9yXCI6e1wiJHJlZlwiOlwiMTU1XCJ9LFwiTGluZVdlaWdodFwiOjEuMCxcIkxpbmVUeXBlXCI6MH0sXCJWZXJ0aWNhbENvbm5lY3RvclN0eWxlXCI6e1wiJGlkXCI6XCI1NDl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1NTBcIixcIk1hcmdpblwiOntcIiRpZFwiOlwiNTUxXCIsXCJUb3BcIjowLjAsXCJMZWZ0XCI6NC4wLFwiUmlnaHRcIjo0LjAsXCJCb3R0b21cIjowLjB9LFwiUGFkZGluZ1wiOntcIiRpZFwiOlwiNTUyXCIsXCJUb3BcIjowLjAsXCJMZWZ0XCI6MC4wLFwiUmlnaHRcIjowLjAsXCJCb3R0b21cIjowLjB9LFwiQmFja2dyb3VuZFwiOntcIiRpZFwiOlwiNTUzXCIsXCJDb2xvclwiOntcIiRpZFwiOlwiNTU0XCIsXCJBXCI6MjU1LFwiUlwiOjgyLFwiR1wiOjE0NyxcIkJcIjoyMDV9fSxcIklzVmlzaWJsZVwiOnRydWUsXCJXaWR0aFwiOjAuMCxcIkhlaWdodFwiOjEzLjQyNjY2NjY2NjY2NjY3NyxcIkJvcmRlclN0eWxlXCI6e1wiJGlkXCI6XCI1NTVcIixcIkxpbmVDb2xvclwiOntcIiRyZWZcIjpcIjE2NlwifSxcIkxpbmVXZWlnaHRcIjowLjAsXCJMaW5lVHlwZVwiOjB9fSxcIlRpdGxlU3R5bGVcIjp7XCIkaWRcIjpcIjU1NlwiLFwiRm9udFNldHRpbmdzXCI6e1wiJGlkXCI6XCI1NTdcIixcIkZvbnRTaXplXCI6OSxcIkZvbnROYW1lXCI6XCJDYWxpYnJpXCIsXCJJc0JvbGRcIjpmYWxzZSxcIklzSXRhbGljXCI6ZmFsc2UsXCJJc1VuZGVybGluZWRcIjpmYWxzZX0sXCJBdXRvU2l6ZVwiOjIsXCJGb3JlZ3JvdW5kXCI6e1wiJGlkXCI6XCI1NThcIixcIkNvbG9yXCI6e1wiJGlkXCI6XCI1NTlcIixcIkFcIjoyNTUsXCJSXCI6MjU1LFwiR1wiOjI1NSxcIkJcIjoyNTV9fSxcIkJhY2tncm91bmRGaWxsVHlwZVwiOjAsXCJNYXhXaWR0aFwiOjEwNi40NDMzMzMzMzMzMzMzNCxcIk1heEhlaWdodFwiOlwiSW5maW5pdHlcIixcIlNtYXJ0Rm9yZWdyb3VuZElzQWN0aXZlXCI6ZmFsc2UsXCJIb3Jpem9udGFsQWxpZ25tZW50XCI6MSxcIlZlcnRpY2FsQWxpZ25tZW50XCI6MCxcIlNtYXJ0Rm9yZWdyb3VuZFwiOm51bGwsXCJNYXJnaW5cIjp7XCIkaWRcIjpcIjU2MFwiLFwiVG9wXCI6MC4wLFwiTGVmdFwiOjAuMCxcIlJpZ2h0XCI6MC4wLFwiQm90dG9tXCI6MC4wfSxcIlBhZGRpbmdcIjp7XCIkaWRcIjpcIjU2MVwiLFwiVG9wXCI6MC4wLFwiTGVmdFwiOjAuMCxcIlJpZ2h0XCI6MC4wLFwiQm90dG9tXCI6MC4wfSxcIkJhY2tncm91bmRcIjp7XCIkcmVmXCI6XCIxNzRcIn0sXCJJc1Zpc2libGVcIjp0cnVlLFwiV2lkdGhcIjowLjAsXCJIZWlnaHRcIjowLjAsXCJCb3JkZXJTdHlsZVwiOntcIiRpZFwiOlwiNTYyXCIsXCJMaW5lQ29sb3JcIjpudWxsLFwiTGluZVdlaWdodFwiOjAuMCxcIkxpbmVUeXBlXCI6MH19LFwiRGF0ZVN0eWxlXCI6e1wiJGlkXCI6XCI1NjNcIixcIkZvbnRTZXR0aW5nc1wiOntcIiRpZFwiOlwiNTY0XCIsXCJGb250U2l6ZVwiOjEwLFwiRm9udE5hbWVcIjpcIkNhbGlicmlcIixcIklzQm9sZFwiOmZhbHNlLFwiSXNJdGFsaWNcIjpmYWxzZSxcIklzVW5kZXJsaW5lZFwiOmZhbHNlfSxcIkF1dG9TaXplXCI6MCxcIkZvcmVncm91bmRcIjp7XCIkaWRcIjpcIjU2NVwiLFwiQ29sb3JcIjp7XCIkaWRcIjpcIjU2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TY3XCIsXCJUb3BcIjowLjAsXCJMZWZ0XCI6MC4wLFwiUmlnaHRcIjowLjAsXCJCb3R0b21cIjowLjB9LFwiUGFkZGluZ1wiOntcIiRpZFwiOlwiNTY4XCIsXCJUb3BcIjowLjAsXCJMZWZ0XCI6MC4wLFwiUmlnaHRcIjowLjAsXCJCb3R0b21cIjowLjB9LFwiQmFja2dyb3VuZFwiOntcIiRyZWZcIjpcIjE4MVwifSxcIklzVmlzaWJsZVwiOnRydWUsXCJXaWR0aFwiOjAuMCxcIkhlaWdodFwiOjAuMCxcIkJvcmRlclN0eWxlXCI6e1wiJGlkXCI6XCI1NjlcIixcIkxpbmVDb2xvclwiOm51bGwsXCJMaW5lV2VpZ2h0XCI6MC4wLFwiTGluZVR5cGVcIjowfX0sXCJEYXRlRm9ybWF0XCI6e1wiJGlkXCI6XCI1Nz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1NzFcIixcIlRhc2tTdHlsZVwiOntcIiRpZFwiOlwiNTcyXCIsXCJTaGFwZVwiOjEsXCJTaGFwZVRoaWNrbmVzc1wiOjEsXCJEdXJhdGlvbkZvcm1hdFwiOjAsXCJQZXJjZW50YWdlQ29tcGxldGVTdHlsZVwiOntcIiRpZFwiOlwiNTczXCIsXCJGb250U2V0dGluZ3NcIjp7XCIkaWRcIjpcIjU3NFwiLFwiRm9udFNpemVcIjoxMCxcIkZvbnROYW1lXCI6XCJDYWxpYnJpXCIsXCJJc0JvbGRcIjpmYWxzZSxcIklzSXRhbGljXCI6ZmFsc2UsXCJJc1VuZGVybGluZWRcIjpmYWxzZX0sXCJBdXRvU2l6ZVwiOjAsXCJGb3JlZ3JvdW5kXCI6e1wiJGlkXCI6XCI1NzV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Tc2XCIsXCJUb3BcIjowLjAsXCJMZWZ0XCI6MC4wLFwiUmlnaHRcIjowLjAsXCJCb3R0b21cIjowLjB9LFwiUGFkZGluZ1wiOntcIiRpZFwiOlwiNTc3XCIsXCJUb3BcIjowLjAsXCJMZWZ0XCI6MC4wLFwiUmlnaHRcIjowLjAsXCJCb3R0b21cIjowLjB9LFwiQmFja2dyb3VuZFwiOntcIiRyZWZcIjpcIjE0NlwifSxcIklzVmlzaWJsZVwiOnRydWUsXCJXaWR0aFwiOjAuMCxcIkhlaWdodFwiOjAuMCxcIkJvcmRlclN0eWxlXCI6e1wiJGlkXCI6XCI1NzhcIixcIkxpbmVDb2xvclwiOm51bGwsXCJMaW5lV2VpZ2h0XCI6MC4wLFwiTGluZVR5cGVcIjowfX0sXCJEdXJhdGlvblN0eWxlXCI6e1wiJGlkXCI6XCI1NzlcIixcIkZvbnRTZXR0aW5nc1wiOntcIiRpZFwiOlwiNTgwXCIsXCJGb250U2l6ZVwiOjEwLFwiRm9udE5hbWVcIjpcIkNhbGlicmlcIixcIklzQm9sZFwiOmZhbHNlLFwiSXNJdGFsaWNcIjpmYWxzZSxcIklzVW5kZXJsaW5lZFwiOmZhbHNlfSxcIkF1dG9TaXplXCI6MCxcIkZvcmVncm91bmRcIjp7XCIkaWRcIjpcIjU4MV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1ODJcIixcIlRvcFwiOjAuMCxcIkxlZnRcIjowLjAsXCJSaWdodFwiOjAuMCxcIkJvdHRvbVwiOjAuMH0sXCJQYWRkaW5nXCI6e1wiJGlkXCI6XCI1ODNcIixcIlRvcFwiOjAuMCxcIkxlZnRcIjowLjAsXCJSaWdodFwiOjAuMCxcIkJvdHRvbVwiOjAuMH0sXCJCYWNrZ3JvdW5kXCI6e1wiJHJlZlwiOlwiMTUzXCJ9LFwiSXNWaXNpYmxlXCI6dHJ1ZSxcIldpZHRoXCI6MC4wLFwiSGVpZ2h0XCI6MC4wLFwiQm9yZGVyU3R5bGVcIjp7XCIkaWRcIjpcIjU4NFwiLFwiTGluZUNvbG9yXCI6bnVsbCxcIkxpbmVXZWlnaHRcIjowLjAsXCJMaW5lVHlwZVwiOjB9fSxcIkhvcml6b250YWxDb25uZWN0b3JTdHlsZVwiOntcIiRpZFwiOlwiNTg1XCIsXCJMaW5lQ29sb3JcIjp7XCIkcmVmXCI6XCIxNTVcIn0sXCJMaW5lV2VpZ2h0XCI6MS4wLFwiTGluZVR5cGVcIjowfSxcIlZlcnRpY2FsQ29ubmVjdG9yU3R5bGVcIjp7XCIkaWRcIjpcIjU4NlwiLFwiTGluZUNvbG9yXCI6e1wiJHJlZlwiOlwiMTU4XCJ9LFwiTGluZVdlaWdodFwiOjAuMCxcIkxpbmVUeXBlXCI6MH0sXCJNYXJnaW5cIjpudWxsLFwiU3RhcnREYXRlUG9zaXRpb25cIjo2LFwiRW5kRGF0ZVBvc2l0aW9uXCI6NixcIlRpdGxlUG9zaXRpb25cIjozLFwiRHVyYXRpb25Qb3NpdGlvblwiOjYsXCJQZXJjZW50YWdlQ29tcGxldGVkUG9zaXRpb25cIjo2LFwiU3BhY2luZ1wiOjUsXCJJc0JlbG93VGltZWJhbmRcIjp0cnVlLFwiUGVyY2VudGFnZUNvbXBsZXRlU2hhcGVPcGFjaXR5XCI6MzUsXCJHcm91cE5hbWVcIjpcIjFiOTkyNWM5LWM0YTAtNGM3OS1hMTFiLWE4YjkxYzk3ZTBiMVwiLFwiQXR0YWNoZWRNaWxlc3RvbmVzU3R5bGVzXCI6bnVsbCxcIlNoYXBlU3R5bGVcIjp7XCIkaWRcIjpcIjU4N1wiLFwiTWFyZ2luXCI6e1wiJGlkXCI6XCI1ODhcIixcIlRvcFwiOjAuMCxcIkxlZnRcIjo0LjAsXCJSaWdodFwiOjQuMCxcIkJvdHRvbVwiOjAuMH0sXCJQYWRkaW5nXCI6e1wiJGlkXCI6XCI1ODlcIixcIlRvcFwiOjAuMCxcIkxlZnRcIjowLjAsXCJSaWdodFwiOjAuMCxcIkJvdHRvbVwiOjAuMH0sXCJCYWNrZ3JvdW5kXCI6e1wiJGlkXCI6XCI1OTBcIixcIkNvbG9yXCI6e1wiJGlkXCI6XCI1OTFcIixcIkFcIjoyNTUsXCJSXCI6ODIsXCJHXCI6MTQ3LFwiQlwiOjIwNX19LFwiSXNWaXNpYmxlXCI6dHJ1ZSxcIldpZHRoXCI6MC4wLFwiSGVpZ2h0XCI6MTYuMCxcIkJvcmRlclN0eWxlXCI6e1wiJGlkXCI6XCI1OTJcIixcIkxpbmVDb2xvclwiOntcIiRyZWZcIjpcIjE2NlwifSxcIkxpbmVXZWlnaHRcIjowLjAsXCJMaW5lVHlwZVwiOjB9fSxcIlRpdGxlU3R5bGVcIjp7XCIkaWRcIjpcIjU5M1wiLFwiRm9udFNldHRpbmdzXCI6e1wiJGlkXCI6XCI1OTRcIixcIkZvbnRTaXplXCI6OSxcIkZvbnROYW1lXCI6XCJDYWxpYnJpXCIsXCJJc0JvbGRcIjpmYWxzZSxcIklzSXRhbGljXCI6ZmFsc2UsXCJJc1VuZGVybGluZWRcIjpmYWxzZX0sXCJBdXRvU2l6ZVwiOjAsXCJGb3JlZ3JvdW5kXCI6e1wiJGlkXCI6XCI1OTVcIixcIkNvbG9yXCI6e1wiJGlkXCI6XCI1OTZ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k3XCIsXCJUb3BcIjowLjAsXCJMZWZ0XCI6MC4wLFwiUmlnaHRcIjowLjAsXCJCb3R0b21cIjowLjB9LFwiUGFkZGluZ1wiOntcIiRpZFwiOlwiNTk4XCIsXCJUb3BcIjowLjAsXCJMZWZ0XCI6MC4wLFwiUmlnaHRcIjowLjAsXCJCb3R0b21cIjowLjB9LFwiQmFja2dyb3VuZFwiOntcIiRyZWZcIjpcIjE3NFwifSxcIklzVmlzaWJsZVwiOnRydWUsXCJXaWR0aFwiOjAuMCxcIkhlaWdodFwiOjAuMCxcIkJvcmRlclN0eWxlXCI6e1wiJGlkXCI6XCI1OTlcIixcIkxpbmVDb2xvclwiOm51bGwsXCJMaW5lV2VpZ2h0XCI6MC4wLFwiTGluZVR5cGVcIjowfX0sXCJEYXRlU3R5bGVcIjp7XCIkaWRcIjpcIjYwMFwiLFwiRm9udFNldHRpbmdzXCI6e1wiJGlkXCI6XCI2MDFcIixcIkZvbnRTaXplXCI6MTAsXCJGb250TmFtZVwiOlwiQ2FsaWJyaVwiLFwiSXNCb2xkXCI6ZmFsc2UsXCJJc0l0YWxpY1wiOmZhbHNlLFwiSXNVbmRlcmxpbmVkXCI6ZmFsc2V9LFwiQXV0b1NpemVcIjowLFwiRm9yZWdyb3VuZFwiOntcIiRpZFwiOlwiNjAyXCIsXCJDb2xvclwiOntcIiRpZFwiOlwiNjA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MDRcIixcIlRvcFwiOjAuMCxcIkxlZnRcIjowLjAsXCJSaWdodFwiOjAuMCxcIkJvdHRvbVwiOjAuMH0sXCJQYWRkaW5nXCI6e1wiJGlkXCI6XCI2MDVcIixcIlRvcFwiOjAuMCxcIkxlZnRcIjowLjAsXCJSaWdodFwiOjAuMCxcIkJvdHRvbVwiOjAuMH0sXCJCYWNrZ3JvdW5kXCI6e1wiJHJlZlwiOlwiMTgxXCJ9LFwiSXNWaXNpYmxlXCI6dHJ1ZSxcIldpZHRoXCI6MC4wLFwiSGVpZ2h0XCI6MC4wLFwiQm9yZGVyU3R5bGVcIjp7XCIkaWRcIjpcIjYwNlwiLFwiTGluZUNvbG9yXCI6bnVsbCxcIkxpbmVXZWlnaHRcIjowLjAsXCJMaW5lVHlwZVwiOjB9fSxcIkRhdGVGb3JtYXRcIjp7XCIkaWRcIjpcIjYwN1wiLFwiRm9ybWF0U3RyaW5nXCI6XCJNL2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2MDhcIixcIlNoYXBlXCI6MSxcIkNvbm5lY3Rvck1hcmdpblwiOntcIiRpZFwiOlwiNjA5XCIsXCJUb3BcIjowLjAsXCJMZWZ0XCI6Mi4wLFwiUmlnaHRcIjoyLjAsXCJCb3R0b21cIjowLjB9LFwiQ29ubmVjdG9yU3R5bGVcIjp7XCIkaWRcIjpcIjYxMFwiLFwiTGluZUNvbG9yXCI6e1wiJGlkXCI6XCI2MTFcIixcIiR0eXBlXCI6XCJOTFJFLkNvbW1vbi5Eb20uU29saWRDb2xvckJydXNoLCBOTFJFLkNvbW1vblwiLFwiQ29sb3JcIjp7XCIkaWRcIjpcIjYxMlwiLFwiQVwiOjEyNyxcIlJcIjo3OSxcIkdcIjoxMjksXCJCXCI6MTg5fX0sXCJMaW5lV2VpZ2h0XCI6MS4wLFwiTGluZVR5cGVcIjowfSxcIklzQmVsb3dUaW1lYmFuZFwiOnRydWUsXCJIaWRlRGF0ZVwiOmZhbHNlLFwiU2hhcGVTaXplXCI6MCxcIlNwYWNpbmdcIjowLjAsXCJQYWRkaW5nXCI6e1wiJGlkXCI6XCI2MTNcIixcIlRvcFwiOjcuMCxcIkxlZnRcIjozLjAsXCJSaWdodFwiOjAuMCxcIkJvdHRvbVwiOjIuMH0sXCJQb3NpdGlvblwiOm51bGwsXCJQb3NpdGlvbk9uVGFza1wiOjMsXCJTaGFwZVN0eWxlXCI6e1wiJGlkXCI6XCI2MTRcIixcIk1hcmdpblwiOntcIiRpZFwiOlwiNjE1XCIsXCJUb3BcIjowLjAsXCJMZWZ0XCI6MC4wLFwiUmlnaHRcIjowLjAsXCJCb3R0b21cIjowLjB9LFwiUGFkZGluZ1wiOntcIiRpZFwiOlwiNjE2XCIsXCJUb3BcIjowLjAsXCJMZWZ0XCI6MC4wLFwiUmlnaHRcIjowLjAsXCJCb3R0b21cIjowLjB9LFwiQmFja2dyb3VuZFwiOntcIiRpZFwiOlwiNjE3XCIsXCJDb2xvclwiOntcIiRpZFwiOlwiNjE4XCIsXCJBXCI6MjU1LFwiUlwiOjY4LFwiR1wiOjg0LFwiQlwiOjEwNn19LFwiSXNWaXNpYmxlXCI6dHJ1ZSxcIldpZHRoXCI6MTIuMCxcIkhlaWdodFwiOjE0LjAsXCJCb3JkZXJTdHlsZVwiOntcIiRpZFwiOlwiNjE5XCIsXCJMaW5lQ29sb3JcIjpudWxsLFwiTGluZVdlaWdodFwiOjAuMCxcIkxpbmVUeXBlXCI6MH19LFwiVGl0bGVTdHlsZVwiOntcIiRpZFwiOlwiNjIwXCIsXCJGb250U2V0dGluZ3NcIjp7XCIkaWRcIjpcIjYyMVwiLFwiRm9udFNpemVcIjo4LFwiRm9udE5hbWVcIjpcIkNhbGlicmlcIixcIklzQm9sZFwiOnRydWUsXCJJc0l0YWxpY1wiOmZhbHNlLFwiSXNVbmRlcmxpbmVkXCI6ZmFsc2V9LFwiQXV0b1NpemVcIjowLFwiRm9yZWdyb3VuZFwiOntcIiRpZFwiOlwiNjIyXCIsXCJDb2xvclwiOntcIiRpZFwiOlwiNjIz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YyNFwiLFwiVG9wXCI6MC4wLFwiTGVmdFwiOjAuMCxcIlJpZ2h0XCI6MC4wLFwiQm90dG9tXCI6MC4wfSxcIlBhZGRpbmdcIjp7XCIkaWRcIjpcIjYyNVwiLFwiVG9wXCI6MC4wLFwiTGVmdFwiOjAuMCxcIlJpZ2h0XCI6MC4wLFwiQm90dG9tXCI6MC4wfSxcIkJhY2tncm91bmRcIjp7XCIkcmVmXCI6XCIxMDVcIn0sXCJJc1Zpc2libGVcIjpmYWxzZSxcIldpZHRoXCI6MC4wLFwiSGVpZ2h0XCI6MC4wLFwiQm9yZGVyU3R5bGVcIjp7XCIkaWRcIjpcIjYyNlwiLFwiTGluZUNvbG9yXCI6bnVsbCxcIkxpbmVXZWlnaHRcIjowLjAsXCJMaW5lVHlwZVwiOjB9fSxcIkRhdGVTdHlsZVwiOntcIiRpZFwiOlwiNjI3XCIsXCJGb250U2V0dGluZ3NcIjp7XCIkaWRcIjpcIjYyOFwiLFwiRm9udFNpemVcIjoxMCxcIkZvbnROYW1lXCI6XCJDYWxpYnJpXCIsXCJJc0JvbGRcIjpmYWxzZSxcIklzSXRhbGljXCI6ZmFsc2UsXCJJc1VuZGVybGluZWRcIjpmYWxzZX0sXCJBdXRvU2l6ZVwiOjAsXCJGb3JlZ3JvdW5kXCI6e1wiJGlkXCI6XCI2MjlcIixcIkNvbG9yXCI6e1wiJGlkXCI6XCI2Mz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YzMVwiLFwiVG9wXCI6MC4wLFwiTGVmdFwiOjAuMCxcIlJpZ2h0XCI6MC4wLFwiQm90dG9tXCI6MC4wfSxcIlBhZGRpbmdcIjp7XCIkaWRcIjpcIjYzMlwiLFwiVG9wXCI6MC4wLFwiTGVmdFwiOjAuMCxcIlJpZ2h0XCI6MC4wLFwiQm90dG9tXCI6MC4wfSxcIkJhY2tncm91bmRcIjp7XCIkcmVmXCI6XCIxMTJcIn0sXCJJc1Zpc2libGVcIjpmYWxzZSxcIldpZHRoXCI6MC4wLFwiSGVpZ2h0XCI6MC4wLFwiQm9yZGVyU3R5bGVcIjp7XCIkaWRcIjpcIjYzM1wiLFwiTGluZUNvbG9yXCI6bnVsbCxcIkxpbmVXZWlnaHRcIjowLjAsXCJMaW5lVHlwZVwiOjB9fSxcIkRhdGVGb3JtYXRcIjp7XCIkaWRcIjpcIjYz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MzVcIixcIlNoYXBlXCI6MSxcIkNvbm5lY3Rvck1hcmdpblwiOntcIiRpZFwiOlwiNjM2XCIsXCJUb3BcIjowLjAsXCJMZWZ0XCI6Mi4wLFwiUmlnaHRcIjoyLjAsXCJCb3R0b21cIjowLjB9LFwiQ29ubmVjdG9yU3R5bGVcIjp7XCIkaWRcIjpcIjYzN1wiLFwiTGluZUNvbG9yXCI6e1wiJHJlZlwiOlwiNjExXCJ9LFwiTGluZVdlaWdodFwiOjEuMCxcIkxpbmVUeXBlXCI6MH0sXCJJc0JlbG93VGltZWJhbmRcIjp0cnVlLFwiSGlkZURhdGVcIjpmYWxzZSxcIlNoYXBlU2l6ZVwiOjAsXCJTcGFjaW5nXCI6MC4wLFwiUGFkZGluZ1wiOntcIiRpZFwiOlwiNjM4XCIsXCJUb3BcIjo3LjAsXCJMZWZ0XCI6My4wLFwiUmlnaHRcIjowLjAsXCJCb3R0b21cIjoyLjB9LFwiUG9zaXRpb25cIjpudWxsLFwiUG9zaXRpb25PblRhc2tcIjozLFwiU2hhcGVTdHlsZVwiOntcIiRpZFwiOlwiNjM5XCIsXCJNYXJnaW5cIjp7XCIkaWRcIjpcIjY0MFwiLFwiVG9wXCI6MC4wLFwiTGVmdFwiOjAuMCxcIlJpZ2h0XCI6MC4wLFwiQm90dG9tXCI6MC4wfSxcIlBhZGRpbmdcIjp7XCIkaWRcIjpcIjY0MVwiLFwiVG9wXCI6MC4wLFwiTGVmdFwiOjAuMCxcIlJpZ2h0XCI6MC4wLFwiQm90dG9tXCI6MC4wfSxcIkJhY2tncm91bmRcIjp7XCIkaWRcIjpcIjY0MlwiLFwiQ29sb3JcIjp7XCIkaWRcIjpcIjY0M1wiLFwiQVwiOjI1NSxcIlJcIjo2OCxcIkdcIjo4NCxcIkJcIjoxMDZ9fSxcIklzVmlzaWJsZVwiOnRydWUsXCJXaWR0aFwiOjEyLjAsXCJIZWlnaHRcIjoxNC4wLFwiQm9yZGVyU3R5bGVcIjp7XCIkaWRcIjpcIjY0NFwiLFwiTGluZUNvbG9yXCI6bnVsbCxcIkxpbmVXZWlnaHRcIjowLjAsXCJMaW5lVHlwZVwiOjB9fSxcIlRpdGxlU3R5bGVcIjp7XCIkaWRcIjpcIjY0NVwiLFwiRm9udFNldHRpbmdzXCI6e1wiJGlkXCI6XCI2NDZcIixcIkZvbnRTaXplXCI6OCxcIkZvbnROYW1lXCI6XCJDYWxpYnJpXCIsXCJJc0JvbGRcIjp0cnVlLFwiSXNJdGFsaWNcIjpmYWxzZSxcIklzVW5kZXJsaW5lZFwiOmZhbHNlfSxcIkF1dG9TaXplXCI6MCxcIkZvcmVncm91bmRcIjp7XCIkaWRcIjpcIjY0N1wiLFwiQ29sb3JcIjp7XCIkaWRcIjpcIjY0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TA1XCJ9LFwiSXNWaXNpYmxlXCI6ZmFsc2UsXCJXaWR0aFwiOjAuMCxcIkhlaWdodFwiOjAuMCxcIkJvcmRlclN0eWxlXCI6e1wiJGlkXCI6XCI2NTFcIixcIkxpbmVDb2xvclwiOm51bGwsXCJMaW5lV2VpZ2h0XCI6MC4wLFwiTGluZVR5cGVcIjowfX0sXCJEYXRlU3R5bGVcIjp7XCIkaWRcIjpcIjY1MlwiLFwiRm9udFNldHRpbmdzXCI6e1wiJGlkXCI6XCI2NTNcIixcIkZvbnRTaXplXCI6MTAsXCJGb250TmFtZVwiOlwiQ2FsaWJyaVwiLFwiSXNCb2xkXCI6ZmFsc2UsXCJJc0l0YWxpY1wiOmZhbHNlLFwiSXNVbmRlcmxpbmVkXCI6ZmFsc2V9LFwiQXV0b1NpemVcIjowLFwiRm9yZWdyb3VuZFwiOntcIiRpZFwiOlwiNjU0XCIsXCJDb2xvclwiOntcIiRpZFwiOlwiNjU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2NTZcIixcIlRvcFwiOjAuMCxcIkxlZnRcIjowLjAsXCJSaWdodFwiOjAuMCxcIkJvdHRvbVwiOjAuMH0sXCJQYWRkaW5nXCI6e1wiJGlkXCI6XCI2NTdcIixcIlRvcFwiOjAuMCxcIkxlZnRcIjowLjAsXCJSaWdodFwiOjAuMCxcIkJvdHRvbVwiOjAuMH0sXCJCYWNrZ3JvdW5kXCI6e1wiJHJlZlwiOlwiMTEyXCJ9LFwiSXNWaXNpYmxlXCI6ZmFsc2UsXCJXaWR0aFwiOjAuMCxcIkhlaWdodFwiOjAuMCxcIkJvcmRlclN0eWxlXCI6e1wiJGlkXCI6XCI2NThcIixcIkxpbmVDb2xvclwiOm51bGwsXCJMaW5lV2VpZ2h0XCI6MC4wLFwiTGluZVR5cGVcIjowfX0sXCJEYXRlRm9ybWF0XCI6e1wiJGlkXCI6XCI2NT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jYwXCIsXCJTaGFwZVwiOjEsXCJDb25uZWN0b3JNYXJnaW5cIjp7XCIkaWRcIjpcIjY2MVwiLFwiVG9wXCI6MC4wLFwiTGVmdFwiOjIuMCxcIlJpZ2h0XCI6Mi4wLFwiQm90dG9tXCI6MC4wfSxcIkNvbm5lY3RvclN0eWxlXCI6e1wiJGlkXCI6XCI2NjJcIixcIkxpbmVDb2xvclwiOntcIiRyZWZcIjpcIjYxMVwifSxcIkxpbmVXZWlnaHRcIjoxLjAsXCJMaW5lVHlwZVwiOjB9LFwiSXNCZWxvd1RpbWViYW5kXCI6dHJ1ZSxcIkhpZGVEYXRlXCI6ZmFsc2UsXCJTaGFwZVNpemVcIjowLFwiU3BhY2luZ1wiOjAuMCxcIlBhZGRpbmdcIjp7XCIkaWRcIjpcIjY2M1wiLFwiVG9wXCI6Ny4wLFwiTGVmdFwiOjMuMCxcIlJpZ2h0XCI6MC4wLFwiQm90dG9tXCI6Mi4wfSxcIlBvc2l0aW9uXCI6bnVsbCxcIlBvc2l0aW9uT25UYXNrXCI6MyxcIlNoYXBlU3R5bGVcIjp7XCIkaWRcIjpcIjY2NFwiLFwiTWFyZ2luXCI6e1wiJGlkXCI6XCI2NjVcIixcIlRvcFwiOjAuMCxcIkxlZnRcIjowLjAsXCJSaWdodFwiOjAuMCxcIkJvdHRvbVwiOjAuMH0sXCJQYWRkaW5nXCI6e1wiJGlkXCI6XCI2NjZcIixcIlRvcFwiOjAuMCxcIkxlZnRcIjowLjAsXCJSaWdodFwiOjAuMCxcIkJvdHRvbVwiOjAuMH0sXCJCYWNrZ3JvdW5kXCI6e1wiJGlkXCI6XCI2NjdcIixcIkNvbG9yXCI6e1wiJGlkXCI6XCI2NjhcIixcIkFcIjoyNTUsXCJSXCI6NjgsXCJHXCI6ODQsXCJCXCI6MTA2fX0sXCJJc1Zpc2libGVcIjp0cnVlLFwiV2lkdGhcIjoxMi4wLFwiSGVpZ2h0XCI6MTQuMCxcIkJvcmRlclN0eWxlXCI6e1wiJGlkXCI6XCI2NjlcIixcIkxpbmVDb2xvclwiOm51bGwsXCJMaW5lV2VpZ2h0XCI6MC4wLFwiTGluZVR5cGVcIjowfX0sXCJUaXRsZVN0eWxlXCI6e1wiJGlkXCI6XCI2NzBcIixcIkZvbnRTZXR0aW5nc1wiOntcIiRpZFwiOlwiNjcxXCIsXCJGb250U2l6ZVwiOjgsXCJGb250TmFtZVwiOlwiQ2FsaWJyaVwiLFwiSXNCb2xkXCI6dHJ1ZSxcIklzSXRhbGljXCI6ZmFsc2UsXCJJc1VuZGVybGluZWRcIjpmYWxzZX0sXCJBdXRvU2l6ZVwiOjAsXCJGb3JlZ3JvdW5kXCI6e1wiJGlkXCI6XCI2NzJcIixcIkNvbG9yXCI6e1wiJGlkXCI6XCI2Nz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c0XCIsXCJUb3BcIjowLjAsXCJMZWZ0XCI6MC4wLFwiUmlnaHRcIjowLjAsXCJCb3R0b21cIjowLjB9LFwiUGFkZGluZ1wiOntcIiRpZFwiOlwiNjc1XCIsXCJUb3BcIjowLjAsXCJMZWZ0XCI6MC4wLFwiUmlnaHRcIjowLjAsXCJCb3R0b21cIjowLjB9LFwiQmFja2dyb3VuZFwiOntcIiRyZWZcIjpcIjEwNVwifSxcIklzVmlzaWJsZVwiOmZhbHNlLFwiV2lkdGhcIjowLjAsXCJIZWlnaHRcIjowLjAsXCJCb3JkZXJTdHlsZVwiOntcIiRpZFwiOlwiNjc2XCIsXCJMaW5lQ29sb3JcIjpudWxsLFwiTGluZVdlaWdodFwiOjAuMCxcIkxpbmVUeXBlXCI6MH19LFwiRGF0ZVN0eWxlXCI6e1wiJGlkXCI6XCI2NzdcIixcIkZvbnRTZXR0aW5nc1wiOntcIiRpZFwiOlwiNjc4XCIsXCJGb250U2l6ZVwiOjEwLFwiRm9udE5hbWVcIjpcIkNhbGlicmlcIixcIklzQm9sZFwiOmZhbHNlLFwiSXNJdGFsaWNcIjpmYWxzZSxcIklzVW5kZXJsaW5lZFwiOmZhbHNlfSxcIkF1dG9TaXplXCI6MCxcIkZvcmVncm91bmRcIjp7XCIkaWRcIjpcIjY3OVwiLFwiQ29sb3JcIjp7XCIkaWRcIjpcIjY4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jgxXCIsXCJUb3BcIjowLjAsXCJMZWZ0XCI6MC4wLFwiUmlnaHRcIjowLjAsXCJCb3R0b21cIjowLjB9LFwiUGFkZGluZ1wiOntcIiRpZFwiOlwiNjgyXCIsXCJUb3BcIjowLjAsXCJMZWZ0XCI6MC4wLFwiUmlnaHRcIjowLjAsXCJCb3R0b21cIjowLjB9LFwiQmFja2dyb3VuZFwiOntcIiRyZWZcIjpcIjExMlwifSxcIklzVmlzaWJsZVwiOmZhbHNlLFwiV2lkdGhcIjowLjAsXCJIZWlnaHRcIjowLjAsXCJCb3JkZXJTdHlsZVwiOntcIiRpZFwiOlwiNjgzXCIsXCJMaW5lQ29sb3JcIjpudWxsLFwiTGluZVdlaWdodFwiOjAuMCxcIkxpbmVUeXBlXCI6MH19LFwiRGF0ZUZvcm1hdFwiOntcIiRpZFwiOlwiNjg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XX0se1wiJGlkXCI6XCI2ODVcIixcIlN0eWxlXCI6e1wiJGlkXCI6XCI2ODZcIixcIkhlYWRlclN0eWxlXCI6e1wiJGlkXCI6XCI2ODdcIixcIlRleHRTdHlsZVwiOntcIiRpZFwiOlwiNjg4XCIsXCJGb250U2V0dGluZ3NcIjp7XCIkaWRcIjpcIjY4OVwiLFwiRm9udFNpemVcIjoxMCxcIkZvbnROYW1lXCI6XCJGcmFua2xpbiBHb3RoaWMgTWVkaXVtXCIsXCJJc0JvbGRcIjpmYWxzZSxcIklzSXRhbGljXCI6ZmFsc2UsXCJJc1VuZGVybGluZWRcIjpmYWxzZX0sXCJBdXRvU2l6ZVwiOjAsXCJGb3JlZ3JvdW5kXCI6e1wiJGlkXCI6XCI2OTBcIixcIkNvbG9yXCI6e1wiJGlkXCI6XCI2OTFcIixcIkFcIjoyNTUsXCJSXCI6MTE4LFwiR1wiOjkwLFwiQlwiOjB9fSxcIkJhY2tncm91bmRGaWxsVHlwZVwiOjAsXCJNYXhXaWR0aFwiOjAuMCxcIk1heEhlaWdodFwiOjAuMCxcIlNtYXJ0Rm9yZWdyb3VuZElzQWN0aXZlXCI6ZmFsc2UsXCJIb3Jpem9udGFsQWxpZ25tZW50XCI6MCxcIlZlcnRpY2FsQWxpZ25tZW50XCI6MCxcIlNtYXJ0Rm9yZWdyb3VuZFwiOm51bGwsXCJNYXJnaW5cIjp7XCIkaWRcIjpcIjY5MlwiLFwiVG9wXCI6MC4wLFwiTGVmdFwiOjAuMCxcIlJpZ2h0XCI6MC4wLFwiQm90dG9tXCI6MC4wfSxcIlBhZGRpbmdcIjp7XCIkaWRcIjpcIjY5M1wiLFwiVG9wXCI6MC4wLFwiTGVmdFwiOjAuMCxcIlJpZ2h0XCI6MC4wLFwiQm90dG9tXCI6MC4wfSxcIkJhY2tncm91bmRcIjpudWxsLFwiSXNWaXNpYmxlXCI6ZmFsc2UsXCJXaWR0aFwiOjAuMCxcIkhlaWdodFwiOjAuMCxcIkJvcmRlclN0eWxlXCI6bnVsbH0sXCJSZWN0YW5nbGVTdHlsZVwiOntcIiRpZFwiOlwiNjk0XCIsXCJNYXJnaW5cIjp7XCIkaWRcIjpcIjY5NVwiLFwiVG9wXCI6MC4wLFwiTGVmdFwiOjAuMCxcIlJpZ2h0XCI6MC4wLFwiQm90dG9tXCI6MC4wfSxcIlBhZGRpbmdcIjp7XCIkaWRcIjpcIjY5NlwiLFwiVG9wXCI6MC4wLFwiTGVmdFwiOjAuMCxcIlJpZ2h0XCI6MC4wLFwiQm90dG9tXCI6MC4wfSxcIkJhY2tncm91bmRcIjp7XCIkaWRcIjpcIjY5N1wiLFwiQ29sb3JcIjp7XCIkaWRcIjpcIjY5OFwiLFwiQVwiOjEyNyxcIlJcIjoyNTUsXCJHXCI6MTkyLFwiQlwiOjB9fSxcIklzVmlzaWJsZVwiOmZhbHNlLFwiV2lkdGhcIjowLjAsXCJIZWlnaHRcIjowLjAsXCJCb3JkZXJTdHlsZVwiOntcIiRpZFwiOlwiNjk5XCIsXCJMaW5lQ29sb3JcIjp7XCIkcmVmXCI6XCIxOTdcIn0sXCJMaW5lV2VpZ2h0XCI6MC4wLFwiTGluZVR5cGVcIjowfX0sXCJUZXh0SXNWZXJ0aWNhbFwiOmZhbHNlfSxcIkJhY2tncm91bmRTdHlsZVwiOntcIiRpZFwiOlwiNzAwXCIsXCJNYXJnaW5cIjp7XCIkaWRcIjpcIjcwMVwiLFwiVG9wXCI6MC4wLFwiTGVmdFwiOjAuMCxcIlJpZ2h0XCI6MC4wLFwiQm90dG9tXCI6MC4wfSxcIlBhZGRpbmdcIjp7XCIkaWRcIjpcIjcwMlwiLFwiVG9wXCI6MC4wLFwiTGVmdFwiOjAuMCxcIlJpZ2h0XCI6MC4wLFwiQm90dG9tXCI6MC4wfSxcIkJhY2tncm91bmRcIjp7XCIkaWRcIjpcIjcwM1wiLFwiQ29sb3JcIjp7XCIkaWRcIjpcIjcwNFwiLFwiQVwiOjM4LFwiUlwiOjI1NSxcIkdcIjoxOTIsXCJCXCI6MH19LFwiSXNWaXNpYmxlXCI6dHJ1ZSxcIldpZHRoXCI6MC4wLFwiSGVpZ2h0XCI6MC4wLFwiQm9yZGVyU3R5bGVcIjp7XCIkaWRcIjpcIjcwNVwiLFwiTGluZUNvbG9yXCI6e1wiJHJlZlwiOlwiMjA1XCJ9LFwiTGluZVdlaWdodFwiOjAuMCxcIkxpbmVUeXBlXCI6MH19LFwiSXNBYm92ZVRpbWViYW5kXCI6ZmFsc2V9LFwiQ3VzdG9tU3dpbWxhbmVNaWxlc3RvbmVTdHlsZUxpc3RcIjpbe1wiJGlkXCI6XCI3MDZcIixcIlRpdGxlU3R5bGVcIjp7XCIkaWRcIjpcIjcwN1wiLFwiRm9udFNldHRpbmdzXCI6e1wiJGlkXCI6XCI3MDhcIixcIkZvbnRTaXplXCI6OCxcIkZvbnROYW1lXCI6XCJDYWxpYnJpXCIsXCJJc0JvbGRcIjp0cnVlLFwiSXNJdGFsaWNcIjpmYWxzZSxcIklzVW5kZXJsaW5lZFwiOmZhbHNlfSxcIkF1dG9TaXplXCI6MCxcIkZvcmVncm91bmRcIjp7XCIkaWRcIjpcIjcwOVwiLFwiQ29sb3JcIjp7XCIkaWRcIjpcIjcx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MTFcIixcIlRvcFwiOjAuMCxcIkxlZnRcIjowLjAsXCJSaWdodFwiOjAuMCxcIkJvdHRvbVwiOjAuMH0sXCJQYWRkaW5nXCI6e1wiJGlkXCI6XCI3MTJcIixcIlRvcFwiOjAuMCxcIkxlZnRcIjowLjAsXCJSaWdodFwiOjAuMCxcIkJvdHRvbVwiOjAuMH0sXCJCYWNrZ3JvdW5kXCI6e1wiJHJlZlwiOlwiMTA1XCJ9LFwiSXNWaXNpYmxlXCI6dHJ1ZSxcIldpZHRoXCI6MC4wLFwiSGVpZ2h0XCI6MC4wLFwiQm9yZGVyU3R5bGVcIjpudWxsfSxcIkRhdGVTdHlsZVwiOntcIiRpZFwiOlwiNzEzXCIsXCJGb250U2V0dGluZ3NcIjp7XCIkaWRcIjpcIjcxNFwiLFwiRm9udFNpemVcIjoxMCxcIkZvbnROYW1lXCI6XCJDYWxpYnJpXCIsXCJJc0JvbGRcIjpmYWxzZSxcIklzSXRhbGljXCI6ZmFsc2UsXCJJc1VuZGVybGluZWRcIjpmYWxzZX0sXCJBdXRvU2l6ZVwiOjAsXCJGb3JlZ3JvdW5kXCI6e1wiJGlkXCI6XCI3MTVcIixcIkNvbG9yXCI6e1wiJGlkXCI6XCI3M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xN1wiLFwiVG9wXCI6MC4wLFwiTGVmdFwiOjAuMCxcIlJpZ2h0XCI6MC4wLFwiQm90dG9tXCI6MC4wfSxcIlBhZGRpbmdcIjp7XCIkaWRcIjpcIjcx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xOVwiLFwiTWFyZ2luXCI6e1wiJGlkXCI6XCI3MjBcIixcIlRvcFwiOjAuMCxcIkxlZnRcIjowLjAsXCJSaWdodFwiOjAuMCxcIkJvdHRvbVwiOjAuMH0sXCJQYWRkaW5nXCI6e1wiJGlkXCI6XCI3MjFcIixcIlRvcFwiOjAuMCxcIkxlZnRcIjowLjAsXCJSaWdodFwiOjAuMCxcIkJvdHRvbVwiOjAuMH0sXCJCYWNrZ3JvdW5kXCI6e1wiJGlkXCI6XCI3MjJcIixcIkNvbG9yXCI6e1wiJGlkXCI6XCI3MjNcIixcIkFcIjoyNTUsXCJSXCI6MjA2LFwiR1wiOjE0NixcIkJcIjowfX0sXCJJc1Zpc2libGVcIjp0cnVlLFwiV2lkdGhcIjoxMi4wLFwiSGVpZ2h0XCI6MTQuMCxcIkJvcmRlclN0eWxlXCI6e1wiJGlkXCI6XCI3MjRcIixcIkxpbmVDb2xvclwiOntcIiRyZWZcIjpcIjk3XCJ9LFwiTGluZVdlaWdodFwiOjAuMCxcIkxpbmVUeXBlXCI6MH19LFwiRGF0ZUZvcm1hdFwiOntcIiRpZFwiOlwiNzI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MjZcIixcIlRpdGxlU3R5bGVcIjp7XCIkaWRcIjpcIjcyN1wiLFwiRm9udFNldHRpbmdzXCI6e1wiJGlkXCI6XCI3MjhcIixcIkZvbnRTaXplXCI6OCxcIkZvbnROYW1lXCI6XCJDYWxpYnJpXCIsXCJJc0JvbGRcIjp0cnVlLFwiSXNJdGFsaWNcIjpmYWxzZSxcIklzVW5kZXJsaW5lZFwiOmZhbHNlfSxcIkF1dG9TaXplXCI6MCxcIkZvcmVncm91bmRcIjp7XCIkaWRcIjpcIjcyOVwiLFwiQ29sb3JcIjp7XCIkaWRcIjpcIjcz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MzFcIixcIlRvcFwiOjAuMCxcIkxlZnRcIjowLjAsXCJSaWdodFwiOjAuMCxcIkJvdHRvbVwiOjAuMH0sXCJQYWRkaW5nXCI6e1wiJGlkXCI6XCI3MzJcIixcIlRvcFwiOjAuMCxcIkxlZnRcIjowLjAsXCJSaWdodFwiOjAuMCxcIkJvdHRvbVwiOjAuMH0sXCJCYWNrZ3JvdW5kXCI6e1wiJHJlZlwiOlwiMTA1XCJ9LFwiSXNWaXNpYmxlXCI6dHJ1ZSxcIldpZHRoXCI6MC4wLFwiSGVpZ2h0XCI6MC4wLFwiQm9yZGVyU3R5bGVcIjpudWxsfSxcIkRhdGVTdHlsZVwiOntcIiRpZFwiOlwiNzMzXCIsXCJGb250U2V0dGluZ3NcIjp7XCIkaWRcIjpcIjczNFwiLFwiRm9udFNpemVcIjoxMCxcIkZvbnROYW1lXCI6XCJDYWxpYnJpXCIsXCJJc0JvbGRcIjpmYWxzZSxcIklzSXRhbGljXCI6ZmFsc2UsXCJJc1VuZGVybGluZWRcIjpmYWxzZX0sXCJBdXRvU2l6ZVwiOjAsXCJGb3JlZ3JvdW5kXCI6e1wiJGlkXCI6XCI3MzVcIixcIkNvbG9yXCI6e1wiJGlkXCI6XCI3Mz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zN1wiLFwiVG9wXCI6MC4wLFwiTGVmdFwiOjAuMCxcIlJpZ2h0XCI6MC4wLFwiQm90dG9tXCI6MC4wfSxcIlBhZGRpbmdcIjp7XCIkaWRcIjpcIjcz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zOVwiLFwiTWFyZ2luXCI6e1wiJGlkXCI6XCI3NDBcIixcIlRvcFwiOjAuMCxcIkxlZnRcIjowLjAsXCJSaWdodFwiOjAuMCxcIkJvdHRvbVwiOjAuMH0sXCJQYWRkaW5nXCI6e1wiJGlkXCI6XCI3NDFcIixcIlRvcFwiOjAuMCxcIkxlZnRcIjowLjAsXCJSaWdodFwiOjAuMCxcIkJvdHRvbVwiOjAuMH0sXCJCYWNrZ3JvdW5kXCI6e1wiJGlkXCI6XCI3NDJcIixcIkNvbG9yXCI6e1wiJGlkXCI6XCI3NDNcIixcIkFcIjoyNTUsXCJSXCI6MjA2LFwiR1wiOjE0NixcIkJcIjowfX0sXCJJc1Zpc2libGVcIjp0cnVlLFwiV2lkdGhcIjoxMi4wLFwiSGVpZ2h0XCI6MTQuMCxcIkJvcmRlclN0eWxlXCI6e1wiJGlkXCI6XCI3NDRcIixcIkxpbmVDb2xvclwiOntcIiRyZWZcIjpcIjk3XCJ9LFwiTGluZVdlaWdodFwiOjAuMCxcIkxpbmVUeXBlXCI6MH19LFwiRGF0ZUZvcm1hdFwiOntcIiRpZFwiOlwiNzQ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NDZcIixcIlRpdGxlU3R5bGVcIjp7XCIkaWRcIjpcIjc0N1wiLFwiRm9udFNldHRpbmdzXCI6e1wiJGlkXCI6XCI3NDhcIixcIkZvbnRTaXplXCI6OCxcIkZvbnROYW1lXCI6XCJDYWxpYnJpXCIsXCJJc0JvbGRcIjp0cnVlLFwiSXNJdGFsaWNcIjpmYWxzZSxcIklzVW5kZXJsaW5lZFwiOmZhbHNlfSxcIkF1dG9TaXplXCI6MCxcIkZvcmVncm91bmRcIjp7XCIkaWRcIjpcIjc0OVwiLFwiQ29sb3JcIjp7XCIkaWRcIjpcIjc1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NTFcIixcIlRvcFwiOjAuMCxcIkxlZnRcIjowLjAsXCJSaWdodFwiOjAuMCxcIkJvdHRvbVwiOjAuMH0sXCJQYWRkaW5nXCI6e1wiJGlkXCI6XCI3NTJcIixcIlRvcFwiOjAuMCxcIkxlZnRcIjowLjAsXCJSaWdodFwiOjAuMCxcIkJvdHRvbVwiOjAuMH0sXCJCYWNrZ3JvdW5kXCI6e1wiJHJlZlwiOlwiMTA1XCJ9LFwiSXNWaXNpYmxlXCI6dHJ1ZSxcIldpZHRoXCI6MC4wLFwiSGVpZ2h0XCI6MC4wLFwiQm9yZGVyU3R5bGVcIjpudWxsfSxcIkRhdGVTdHlsZVwiOntcIiRpZFwiOlwiNzUzXCIsXCJGb250U2V0dGluZ3NcIjp7XCIkaWRcIjpcIjc1NFwiLFwiRm9udFNpemVcIjoxMCxcIkZvbnROYW1lXCI6XCJDYWxpYnJpXCIsXCJJc0JvbGRcIjpmYWxzZSxcIklzSXRhbGljXCI6ZmFsc2UsXCJJc1VuZGVybGluZWRcIjpmYWxzZX0sXCJBdXRvU2l6ZVwiOjAsXCJGb3JlZ3JvdW5kXCI6e1wiJGlkXCI6XCI3NTVcIixcIkNvbG9yXCI6e1wiJGlkXCI6XCI3N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1N1wiLFwiVG9wXCI6MC4wLFwiTGVmdFwiOjAuMCxcIlJpZ2h0XCI6MC4wLFwiQm90dG9tXCI6MC4wfSxcIlBhZGRpbmdcIjp7XCIkaWRcIjpcIjc1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1OVwiLFwiTWFyZ2luXCI6e1wiJGlkXCI6XCI3NjBcIixcIlRvcFwiOjAuMCxcIkxlZnRcIjowLjAsXCJSaWdodFwiOjAuMCxcIkJvdHRvbVwiOjAuMH0sXCJQYWRkaW5nXCI6e1wiJGlkXCI6XCI3NjFcIixcIlRvcFwiOjAuMCxcIkxlZnRcIjowLjAsXCJSaWdodFwiOjAuMCxcIkJvdHRvbVwiOjAuMH0sXCJCYWNrZ3JvdW5kXCI6e1wiJGlkXCI6XCI3NjJcIixcIkNvbG9yXCI6e1wiJGlkXCI6XCI3NjNcIixcIkFcIjoyNTUsXCJSXCI6MjA2LFwiR1wiOjE0NixcIkJcIjowfX0sXCJJc1Zpc2libGVcIjp0cnVlLFwiV2lkdGhcIjoxMi4wLFwiSGVpZ2h0XCI6MTQuMCxcIkJvcmRlclN0eWxlXCI6e1wiJGlkXCI6XCI3NjRcIixcIkxpbmVDb2xvclwiOntcIiRyZWZcIjpcIjk3XCJ9LFwiTGluZVdlaWdodFwiOjAuMCxcIkxpbmVUeXBlXCI6MH19LFwiRGF0ZUZvcm1hdFwiOntcIiRpZFwiOlwiNz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NjZcIixcIlRpdGxlU3R5bGVcIjp7XCIkaWRcIjpcIjc2N1wiLFwiRm9udFNldHRpbmdzXCI6e1wiJGlkXCI6XCI3NjhcIixcIkZvbnRTaXplXCI6OCxcIkZvbnROYW1lXCI6XCJDYWxpYnJpXCIsXCJJc0JvbGRcIjp0cnVlLFwiSXNJdGFsaWNcIjpmYWxzZSxcIklzVW5kZXJsaW5lZFwiOmZhbHNlfSxcIkF1dG9TaXplXCI6MCxcIkZvcmVncm91bmRcIjp7XCIkaWRcIjpcIjc2OVwiLFwiQ29sb3JcIjp7XCIkaWRcIjpcIjc3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NzFcIixcIlRvcFwiOjAuMCxcIkxlZnRcIjowLjAsXCJSaWdodFwiOjAuMCxcIkJvdHRvbVwiOjAuMH0sXCJQYWRkaW5nXCI6e1wiJGlkXCI6XCI3NzJcIixcIlRvcFwiOjAuMCxcIkxlZnRcIjowLjAsXCJSaWdodFwiOjAuMCxcIkJvdHRvbVwiOjAuMH0sXCJCYWNrZ3JvdW5kXCI6e1wiJHJlZlwiOlwiMTA1XCJ9LFwiSXNWaXNpYmxlXCI6dHJ1ZSxcIldpZHRoXCI6MC4wLFwiSGVpZ2h0XCI6MC4wLFwiQm9yZGVyU3R5bGVcIjpudWxsfSxcIkRhdGVTdHlsZVwiOntcIiRpZFwiOlwiNzczXCIsXCJGb250U2V0dGluZ3NcIjp7XCIkaWRcIjpcIjc3NFwiLFwiRm9udFNpemVcIjoxMCxcIkZvbnROYW1lXCI6XCJDYWxpYnJpXCIsXCJJc0JvbGRcIjpmYWxzZSxcIklzSXRhbGljXCI6ZmFsc2UsXCJJc1VuZGVybGluZWRcIjpmYWxzZX0sXCJBdXRvU2l6ZVwiOjAsXCJGb3JlZ3JvdW5kXCI6e1wiJGlkXCI6XCI3NzVcIixcIkNvbG9yXCI6e1wiJGlkXCI6XCI3Nz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3N1wiLFwiVG9wXCI6MC4wLFwiTGVmdFwiOjAuMCxcIlJpZ2h0XCI6MC4wLFwiQm90dG9tXCI6MC4wfSxcIlBhZGRpbmdcIjp7XCIkaWRcIjpcIjc3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3OVwiLFwiTWFyZ2luXCI6e1wiJGlkXCI6XCI3ODBcIixcIlRvcFwiOjAuMCxcIkxlZnRcIjowLjAsXCJSaWdodFwiOjAuMCxcIkJvdHRvbVwiOjAuMH0sXCJQYWRkaW5nXCI6e1wiJGlkXCI6XCI3ODFcIixcIlRvcFwiOjAuMCxcIkxlZnRcIjowLjAsXCJSaWdodFwiOjAuMCxcIkJvdHRvbVwiOjAuMH0sXCJCYWNrZ3JvdW5kXCI6e1wiJGlkXCI6XCI3ODJcIixcIkNvbG9yXCI6e1wiJGlkXCI6XCI3ODNcIixcIkFcIjoyNTUsXCJSXCI6MjA2LFwiR1wiOjE0NixcIkJcIjowfX0sXCJJc1Zpc2libGVcIjp0cnVlLFwiV2lkdGhcIjoxMi4wLFwiSGVpZ2h0XCI6MTQuMCxcIkJvcmRlclN0eWxlXCI6e1wiJGlkXCI6XCI3ODRcIixcIkxpbmVDb2xvclwiOntcIiRyZWZcIjpcIjk3XCJ9LFwiTGluZVdlaWdodFwiOjAuMCxcIkxpbmVUeXBlXCI6MH19LFwiRGF0ZUZvcm1hdFwiOntcIiRpZFwiOlwiNzg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ODZcIixcIlRpdGxlU3R5bGVcIjp7XCIkaWRcIjpcIjc4N1wiLFwiRm9udFNldHRpbmdzXCI6e1wiJGlkXCI6XCI3ODhcIixcIkZvbnRTaXplXCI6OCxcIkZvbnROYW1lXCI6XCJDYWxpYnJpXCIsXCJJc0JvbGRcIjp0cnVlLFwiSXNJdGFsaWNcIjpmYWxzZSxcIklzVW5kZXJsaW5lZFwiOmZhbHNlfSxcIkF1dG9TaXplXCI6MCxcIkZvcmVncm91bmRcIjp7XCIkaWRcIjpcIjc4OVwiLFwiQ29sb3JcIjp7XCIkaWRcIjpcIjc5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OTFcIixcIlRvcFwiOjAuMCxcIkxlZnRcIjowLjAsXCJSaWdodFwiOjAuMCxcIkJvdHRvbVwiOjAuMH0sXCJQYWRkaW5nXCI6e1wiJGlkXCI6XCI3OTJcIixcIlRvcFwiOjAuMCxcIkxlZnRcIjowLjAsXCJSaWdodFwiOjAuMCxcIkJvdHRvbVwiOjAuMH0sXCJCYWNrZ3JvdW5kXCI6e1wiJHJlZlwiOlwiMTA1XCJ9LFwiSXNWaXNpYmxlXCI6dHJ1ZSxcIldpZHRoXCI6MC4wLFwiSGVpZ2h0XCI6MC4wLFwiQm9yZGVyU3R5bGVcIjpudWxsfSxcIkRhdGVTdHlsZVwiOntcIiRpZFwiOlwiNzkzXCIsXCJGb250U2V0dGluZ3NcIjp7XCIkaWRcIjpcIjc5NFwiLFwiRm9udFNpemVcIjoxMCxcIkZvbnROYW1lXCI6XCJDYWxpYnJpXCIsXCJJc0JvbGRcIjpmYWxzZSxcIklzSXRhbGljXCI6ZmFsc2UsXCJJc1VuZGVybGluZWRcIjpmYWxzZX0sXCJBdXRvU2l6ZVwiOjAsXCJGb3JlZ3JvdW5kXCI6e1wiJGlkXCI6XCI3OTVcIixcIkNvbG9yXCI6e1wiJGlkXCI6XCI3O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5N1wiLFwiVG9wXCI6MC4wLFwiTGVmdFwiOjAuMCxcIlJpZ2h0XCI6MC4wLFwiQm90dG9tXCI6MC4wfSxcIlBhZGRpbmdcIjp7XCIkaWRcIjpcIjc5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5OVwiLFwiTWFyZ2luXCI6e1wiJGlkXCI6XCI4MDBcIixcIlRvcFwiOjAuMCxcIkxlZnRcIjowLjAsXCJSaWdodFwiOjAuMCxcIkJvdHRvbVwiOjAuMH0sXCJQYWRkaW5nXCI6e1wiJGlkXCI6XCI4MDFcIixcIlRvcFwiOjAuMCxcIkxlZnRcIjowLjAsXCJSaWdodFwiOjAuMCxcIkJvdHRvbVwiOjAuMH0sXCJCYWNrZ3JvdW5kXCI6e1wiJGlkXCI6XCI4MDJcIixcIkNvbG9yXCI6e1wiJGlkXCI6XCI4MDNcIixcIkFcIjoyNTUsXCJSXCI6MjA2LFwiR1wiOjE0NixcIkJcIjowfX0sXCJJc1Zpc2libGVcIjp0cnVlLFwiV2lkdGhcIjoxMi4wLFwiSGVpZ2h0XCI6MTQuMCxcIkJvcmRlclN0eWxlXCI6e1wiJGlkXCI6XCI4MDRcIixcIkxpbmVDb2xvclwiOntcIiRyZWZcIjpcIjk3XCJ9LFwiTGluZVdlaWdodFwiOjAuMCxcIkxpbmVUeXBlXCI6MH19LFwiRGF0ZUZvcm1hdFwiOntcIiRpZFwiOlwiODA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1dLFwiQ3VzdG9tU3dpbWxhbmVUYXNrU3R5bGVMaXN0XCI6W3tcIiRpZFwiOlwiODA2XCIsXCJUYXNrU3R5bGVcIjp7XCIkaWRcIjpcIjgwN1wiLFwiU2hhcGVcIjo2LFwiU2hhcGVUaGlja25lc3NcIjoxLFwiRHVyYXRpb25Gb3JtYXRcIjowLFwiUGVyY2VudGFnZUNvbXBsZXRlU3R5bGVcIjp7XCIkaWRcIjpcIjgwOFwiLFwiRm9udFNldHRpbmdzXCI6e1wiJGlkXCI6XCI4MDlcIixcIkZvbnRTaXplXCI6MTAsXCJGb250TmFtZVwiOlwiQ2FsaWJyaVwiLFwiSXNCb2xkXCI6ZmFsc2UsXCJJc0l0YWxpY1wiOmZhbHNlLFwiSXNVbmRlcmxpbmVkXCI6ZmFsc2V9LFwiQXV0b1NpemVcIjowLFwiRm9yZWdyb3VuZFwiOntcIiRpZFwiOlwiODEw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gxMVwiLFwiVG9wXCI6MC4wLFwiTGVmdFwiOjAuMCxcIlJpZ2h0XCI6MC4wLFwiQm90dG9tXCI6MC4wfSxcIlBhZGRpbmdcIjp7XCIkaWRcIjpcIjgxMlwiLFwiVG9wXCI6MC4wLFwiTGVmdFwiOjAuMCxcIlJpZ2h0XCI6MC4wLFwiQm90dG9tXCI6MC4wfSxcIkJhY2tncm91bmRcIjp7XCIkcmVmXCI6XCIxNDZcIn0sXCJJc1Zpc2libGVcIjp0cnVlLFwiV2lkdGhcIjowLjAsXCJIZWlnaHRcIjowLjAsXCJCb3JkZXJTdHlsZVwiOntcIiRpZFwiOlwiODEzXCIsXCJMaW5lQ29sb3JcIjpudWxsLFwiTGluZVdlaWdodFwiOjAuMCxcIkxpbmVUeXBlXCI6MH19LFwiRHVyYXRpb25TdHlsZVwiOntcIiRpZFwiOlwiODE0XCIsXCJGb250U2V0dGluZ3NcIjp7XCIkaWRcIjpcIjgxNVwiLFwiRm9udFNpemVcIjoxMCxcIkZvbnROYW1lXCI6XCJDYWxpYnJpXCIsXCJJc0JvbGRcIjpmYWxzZSxcIklzSXRhbGljXCI6ZmFsc2UsXCJJc1VuZGVybGluZWRcIjpmYWxzZX0sXCJBdXRvU2l6ZVwiOjAsXCJGb3JlZ3JvdW5kXCI6e1wiJGlkXCI6XCI4MTZ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ODE3XCIsXCJUb3BcIjowLjAsXCJMZWZ0XCI6MC4wLFwiUmlnaHRcIjowLjAsXCJCb3R0b21cIjowLjB9LFwiUGFkZGluZ1wiOntcIiRpZFwiOlwiODE4XCIsXCJUb3BcIjowLjAsXCJMZWZ0XCI6MC4wLFwiUmlnaHRcIjowLjAsXCJCb3R0b21cIjowLjB9LFwiQmFja2dyb3VuZFwiOntcIiRyZWZcIjpcIjE1M1wifSxcIklzVmlzaWJsZVwiOnRydWUsXCJXaWR0aFwiOjAuMCxcIkhlaWdodFwiOjAuMCxcIkJvcmRlclN0eWxlXCI6e1wiJGlkXCI6XCI4MTlcIixcIkxpbmVDb2xvclwiOm51bGwsXCJMaW5lV2VpZ2h0XCI6MC4wLFwiTGluZVR5cGVcIjowfX0sXCJIb3Jpem9udGFsQ29ubmVjdG9yU3R5bGVcIjp7XCIkaWRcIjpcIjgyMFwiLFwiTGluZUNvbG9yXCI6e1wiJHJlZlwiOlwiMTU1XCJ9LFwiTGluZVdlaWdodFwiOjEuMCxcIkxpbmVUeXBlXCI6MH0sXCJWZXJ0aWNhbENvbm5lY3RvclN0eWxlXCI6e1wiJGlkXCI6XCI4MjF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XCI0ZDFmMjA3OS0yMmU3LTQ3YjctOGI2Yy02OGM5OGMxYjY4MzNcIixcIkF0dGFjaGVkTWlsZXN0b25lc1N0eWxlc1wiOm51bGwsXCJTaGFwZVN0eWxlXCI6e1wiJGlkXCI6XCI4MjJcIixcIk1hcmdpblwiOntcIiRpZFwiOlwiODIzXCIsXCJUb3BcIjowLjAsXCJMZWZ0XCI6NC4wLFwiUmlnaHRcIjo0LjAsXCJCb3R0b21cIjowLjB9LFwiUGFkZGluZ1wiOntcIiRpZFwiOlwiODI0XCIsXCJUb3BcIjowLjAsXCJMZWZ0XCI6MC4wLFwiUmlnaHRcIjowLjAsXCJCb3R0b21cIjowLjB9LFwiQmFja2dyb3VuZFwiOntcIiRpZFwiOlwiODI1XCIsXCJDb2xvclwiOntcIiRpZFwiOlwiODI2XCIsXCJBXCI6MjU1LFwiUlwiOjI1NCxcIkdcIjoxODYsXCJCXCI6MTB9fSxcIklzVmlzaWJsZVwiOnRydWUsXCJXaWR0aFwiOjAuMCxcIkhlaWdodFwiOjE2LjAsXCJCb3JkZXJTdHlsZVwiOntcIiRpZFwiOlwiODI3XCIsXCJMaW5lQ29sb3JcIjp7XCIkcmVmXCI6XCIxNjZcIn0sXCJMaW5lV2VpZ2h0XCI6MC4wLFwiTGluZVR5cGVcIjowfX0sXCJUaXRsZVN0eWxlXCI6e1wiJGlkXCI6XCI4MjhcIixcIkZvbnRTZXR0aW5nc1wiOntcIiRpZFwiOlwiODI5XCIsXCJGb250U2l6ZVwiOjksXCJGb250TmFtZVwiOlwiQ2FsaWJyaVwiLFwiSXNCb2xkXCI6ZmFsc2UsXCJJc0l0YWxpY1wiOmZhbHNlLFwiSXNVbmRlcmxpbmVkXCI6ZmFsc2V9LFwiQXV0b1NpemVcIjowLFwiRm9yZWdyb3VuZFwiOntcIiRpZFwiOlwiODMwXCIsXCJDb2xvclwiOntcIiRpZFwiOlwiODMxXCIsXCJBXCI6MjU1LFwiUlwiOjcyLFwiR1wiOjcyLFwiQlwiOjcyfX0sXCJCYWNrZ3JvdW5kRmlsbFR5cGVcIjowLFwiTWF4V2lkdGhcIjo5NjAuMCxcIk1heEhlaWdodFwiOlwiSW5maW5pdHlcIixcIlNtYXJ0Rm9yZWdyb3VuZElzQWN0aXZlXCI6ZmFsc2UsXCJIb3Jpem9udGFsQWxpZ25tZW50XCI6MSxcIlZlcnRpY2FsQWxpZ25tZW50XCI6MCxcIlNtYXJ0Rm9yZWdyb3VuZFwiOm51bGwsXCJNYXJnaW5cIjp7XCIkaWRcIjpcIjgzMlwiLFwiVG9wXCI6MC4wLFwiTGVmdFwiOjAuMCxcIlJpZ2h0XCI6MC4wLFwiQm90dG9tXCI6MC4wfSxcIlBhZGRpbmdcIjp7XCIkaWRcIjpcIjgzM1wiLFwiVG9wXCI6MC4wLFwiTGVmdFwiOjAuMCxcIlJpZ2h0XCI6MC4wLFwiQm90dG9tXCI6MC4wfSxcIkJhY2tncm91bmRcIjp7XCIkcmVmXCI6XCIxNzRcIn0sXCJJc1Zpc2libGVcIjp0cnVlLFwiV2lkdGhcIjowLjAsXCJIZWlnaHRcIjowLjAsXCJCb3JkZXJTdHlsZVwiOntcIiRpZFwiOlwiODM0XCIsXCJMaW5lQ29sb3JcIjpudWxsLFwiTGluZVdlaWdodFwiOjAuMCxcIkxpbmVUeXBlXCI6MH19LFwiRGF0ZVN0eWxlXCI6e1wiJGlkXCI6XCI4MzVcIixcIkZvbnRTZXR0aW5nc1wiOntcIiRpZFwiOlwiODM2XCIsXCJGb250U2l6ZVwiOjEwLFwiRm9udE5hbWVcIjpcIkNhbGlicmlcIixcIklzQm9sZFwiOmZhbHNlLFwiSXNJdGFsaWNcIjpmYWxzZSxcIklzVW5kZXJsaW5lZFwiOmZhbHNlfSxcIkF1dG9TaXplXCI6MCxcIkZvcmVncm91bmRcIjp7XCIkaWRcIjpcIjgzN1wiLFwiQ29sb3JcIjp7XCIkaWRcIjpcIjgz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DM5XCIsXCJUb3BcIjowLjAsXCJMZWZ0XCI6MC4wLFwiUmlnaHRcIjowLjAsXCJCb3R0b21cIjowLjB9LFwiUGFkZGluZ1wiOntcIiRpZFwiOlwiODQwXCIsXCJUb3BcIjowLjAsXCJMZWZ0XCI6MC4wLFwiUmlnaHRcIjowLjAsXCJCb3R0b21cIjowLjB9LFwiQmFja2dyb3VuZFwiOntcIiRyZWZcIjpcIjE4MVwifSxcIklzVmlzaWJsZVwiOnRydWUsXCJXaWR0aFwiOjAuMCxcIkhlaWdodFwiOjAuMCxcIkJvcmRlclN0eWxlXCI6e1wiJGlkXCI6XCI4NDFcIixcIkxpbmVDb2xvclwiOm51bGwsXCJMaW5lV2VpZ2h0XCI6MC4wLFwiTGluZVR5cGVcIjowfX0sXCJEYXRlRm9ybWF0XCI6e1wiJGlkXCI6XCI4N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4NDNcIixcIlRhc2tTdHlsZVwiOntcIiRpZFwiOlwiODQ0XCIsXCJTaGFwZVwiOjYsXCJTaGFwZVRoaWNrbmVzc1wiOjEsXCJEdXJhdGlvbkZvcm1hdFwiOjAsXCJQZXJjZW50YWdlQ29tcGxldGVTdHlsZVwiOntcIiRpZFwiOlwiODQ1XCIsXCJGb250U2V0dGluZ3NcIjp7XCIkaWRcIjpcIjg0NlwiLFwiRm9udFNpemVcIjoxMCxcIkZvbnROYW1lXCI6XCJDYWxpYnJpXCIsXCJJc0JvbGRcIjpmYWxzZSxcIklzSXRhbGljXCI6ZmFsc2UsXCJJc1VuZGVybGluZWRcIjpmYWxzZX0sXCJBdXRvU2l6ZVwiOjAsXCJGb3JlZ3JvdW5kXCI6e1wiJGlkXCI6XCI4NDd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ODQ4XCIsXCJUb3BcIjowLjAsXCJMZWZ0XCI6MC4wLFwiUmlnaHRcIjowLjAsXCJCb3R0b21cIjowLjB9LFwiUGFkZGluZ1wiOntcIiRpZFwiOlwiODQ5XCIsXCJUb3BcIjowLjAsXCJMZWZ0XCI6MC4wLFwiUmlnaHRcIjowLjAsXCJCb3R0b21cIjowLjB9LFwiQmFja2dyb3VuZFwiOntcIiRyZWZcIjpcIjE0NlwifSxcIklzVmlzaWJsZVwiOnRydWUsXCJXaWR0aFwiOjAuMCxcIkhlaWdodFwiOjAuMCxcIkJvcmRlclN0eWxlXCI6e1wiJGlkXCI6XCI4NTBcIixcIkxpbmVDb2xvclwiOm51bGwsXCJMaW5lV2VpZ2h0XCI6MC4wLFwiTGluZVR5cGVcIjowfX0sXCJEdXJhdGlvblN0eWxlXCI6e1wiJGlkXCI6XCI4NTFcIixcIkZvbnRTZXR0aW5nc1wiOntcIiRpZFwiOlwiODUyXCIsXCJGb250U2l6ZVwiOjEwLFwiRm9udE5hbWVcIjpcIkNhbGlicmlcIixcIklzQm9sZFwiOmZhbHNlLFwiSXNJdGFsaWNcIjpmYWxzZSxcIklzVW5kZXJsaW5lZFwiOmZhbHNlfSxcIkF1dG9TaXplXCI6MCxcIkZvcmVncm91bmRcIjp7XCIkaWRcIjpcIjg1M1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4NTRcIixcIlRvcFwiOjAuMCxcIkxlZnRcIjowLjAsXCJSaWdodFwiOjAuMCxcIkJvdHRvbVwiOjAuMH0sXCJQYWRkaW5nXCI6e1wiJGlkXCI6XCI4NTVcIixcIlRvcFwiOjAuMCxcIkxlZnRcIjowLjAsXCJSaWdodFwiOjAuMCxcIkJvdHRvbVwiOjAuMH0sXCJCYWNrZ3JvdW5kXCI6e1wiJHJlZlwiOlwiMTUzXCJ9LFwiSXNWaXNpYmxlXCI6dHJ1ZSxcIldpZHRoXCI6MC4wLFwiSGVpZ2h0XCI6MC4wLFwiQm9yZGVyU3R5bGVcIjp7XCIkaWRcIjpcIjg1NlwiLFwiTGluZUNvbG9yXCI6bnVsbCxcIkxpbmVXZWlnaHRcIjowLjAsXCJMaW5lVHlwZVwiOjB9fSxcIkhvcml6b250YWxDb25uZWN0b3JTdHlsZVwiOntcIiRpZFwiOlwiODU3XCIsXCJMaW5lQ29sb3JcIjp7XCIkcmVmXCI6XCIxNTVcIn0sXCJMaW5lV2VpZ2h0XCI6MS4wLFwiTGluZVR5cGVcIjowfSxcIlZlcnRpY2FsQ29ubmVjdG9yU3R5bGVcIjp7XCIkaWRcIjpcIjg1OFwiLFwiTGluZUNvbG9yXCI6e1wiJHJlZlwiOlwiMTU4XCJ9LFwiTGluZVdlaWdodFwiOjAuMCxcIkxpbmVUeXBlXCI6MH0sXCJNYXJnaW5cIjpudWxsLFwiU3RhcnREYXRlUG9zaXRpb25cIjo2LFwiRW5kRGF0ZVBvc2l0aW9uXCI6NixcIlRpdGxlUG9zaXRpb25cIjoyLFwiRHVyYXRpb25Qb3NpdGlvblwiOjYsXCJQZXJjZW50YWdlQ29tcGxldGVkUG9zaXRpb25cIjo2LFwiU3BhY2luZ1wiOjUsXCJJc0JlbG93VGltZWJhbmRcIjp0cnVlLFwiUGVyY2VudGFnZUNvbXBsZXRlU2hhcGVPcGFjaXR5XCI6MzUsXCJHcm91cE5hbWVcIjpcIjRkMWYyMDc5LTIyZTctNDdiNy04YjZjLTY4Yzk4YzFiNjgzM1wiLFwiQXR0YWNoZWRNaWxlc3RvbmVzU3R5bGVzXCI6bnVsbCxcIlNoYXBlU3R5bGVcIjp7XCIkaWRcIjpcIjg1OVwiLFwiTWFyZ2luXCI6e1wiJGlkXCI6XCI4NjBcIixcIlRvcFwiOjAuMCxcIkxlZnRcIjo0LjAsXCJSaWdodFwiOjQuMCxcIkJvdHRvbVwiOjAuMH0sXCJQYWRkaW5nXCI6e1wiJGlkXCI6XCI4NjFcIixcIlRvcFwiOjAuMCxcIkxlZnRcIjowLjAsXCJSaWdodFwiOjAuMCxcIkJvdHRvbVwiOjAuMH0sXCJCYWNrZ3JvdW5kXCI6e1wiJGlkXCI6XCI4NjJcIixcIkNvbG9yXCI6e1wiJGlkXCI6XCI4NjNcIixcIkFcIjoyNTUsXCJSXCI6MjU0LFwiR1wiOjE4NixcIkJcIjoxMH19LFwiSXNWaXNpYmxlXCI6dHJ1ZSxcIldpZHRoXCI6MC4wLFwiSGVpZ2h0XCI6MTYuMCxcIkJvcmRlclN0eWxlXCI6e1wiJGlkXCI6XCI4NjRcIixcIkxpbmVDb2xvclwiOntcIiRyZWZcIjpcIjE2NlwifSxcIkxpbmVXZWlnaHRcIjowLjAsXCJMaW5lVHlwZVwiOjB9fSxcIlRpdGxlU3R5bGVcIjp7XCIkaWRcIjpcIjg2NVwiLFwiRm9udFNldHRpbmdzXCI6e1wiJGlkXCI6XCI4NjZcIixcIkZvbnRTaXplXCI6OSxcIkZvbnROYW1lXCI6XCJDYWxpYnJpXCIsXCJJc0JvbGRcIjpmYWxzZSxcIklzSXRhbGljXCI6ZmFsc2UsXCJJc1VuZGVybGluZWRcIjpmYWxzZX0sXCJBdXRvU2l6ZVwiOjAsXCJGb3JlZ3JvdW5kXCI6e1wiJGlkXCI6XCI4NjdcIixcIkNvbG9yXCI6e1wiJGlkXCI6XCI4NjhcIixcIkFcIjoyNTUsXCJSXCI6NzIsXCJHXCI6NzIsXCJCXCI6NzJ9fSxcIkJhY2tncm91bmRGaWxsVHlwZVwiOjAsXCJNYXhXaWR0aFwiOjc4NS40NTQ1NDU0NTQ1NDU1LFwiTWF4SGVpZ2h0XCI6XCJJbmZpbml0eVwiLFwiU21hcnRGb3JlZ3JvdW5kSXNBY3RpdmVcIjpmYWxzZSxcIkhvcml6b250YWxBbGlnbm1lbnRcIjoxLFwiVmVydGljYWxBbGlnbm1lbnRcIjowLFwiU21hcnRGb3JlZ3JvdW5kXCI6bnVsbCxcIk1hcmdpblwiOntcIiRpZFwiOlwiODY5XCIsXCJUb3BcIjowLjAsXCJMZWZ0XCI6MC4wLFwiUmlnaHRcIjowLjAsXCJCb3R0b21cIjowLjB9LFwiUGFkZGluZ1wiOntcIiRpZFwiOlwiODcwXCIsXCJUb3BcIjowLjAsXCJMZWZ0XCI6MC4wLFwiUmlnaHRcIjowLjAsXCJCb3R0b21cIjowLjB9LFwiQmFja2dyb3VuZFwiOntcIiRyZWZcIjpcIjE3NFwifSxcIklzVmlzaWJsZVwiOnRydWUsXCJXaWR0aFwiOjAuMCxcIkhlaWdodFwiOjAuMCxcIkJvcmRlclN0eWxlXCI6e1wiJGlkXCI6XCI4NzFcIixcIkxpbmVDb2xvclwiOm51bGwsXCJMaW5lV2VpZ2h0XCI6MC4wLFwiTGluZVR5cGVcIjowfX0sXCJEYXRlU3R5bGVcIjp7XCIkaWRcIjpcIjg3MlwiLFwiRm9udFNldHRpbmdzXCI6e1wiJGlkXCI6XCI4NzNcIixcIkZvbnRTaXplXCI6MTAsXCJGb250TmFtZVwiOlwiQ2FsaWJyaVwiLFwiSXNCb2xkXCI6ZmFsc2UsXCJJc0l0YWxpY1wiOmZhbHNlLFwiSXNVbmRlcmxpbmVkXCI6ZmFsc2V9LFwiQXV0b1NpemVcIjowLFwiRm9yZWdyb3VuZFwiOntcIiRpZFwiOlwiODc0XCIsXCJDb2xvclwiOntcIiRpZFwiOlwiODc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NzZcIixcIlRvcFwiOjAuMCxcIkxlZnRcIjowLjAsXCJSaWdodFwiOjAuMCxcIkJvdHRvbVwiOjAuMH0sXCJQYWRkaW5nXCI6e1wiJGlkXCI6XCI4NzdcIixcIlRvcFwiOjAuMCxcIkxlZnRcIjowLjAsXCJSaWdodFwiOjAuMCxcIkJvdHRvbVwiOjAuMH0sXCJCYWNrZ3JvdW5kXCI6e1wiJHJlZlwiOlwiMTgxXCJ9LFwiSXNWaXNpYmxlXCI6dHJ1ZSxcIldpZHRoXCI6MC4wLFwiSGVpZ2h0XCI6MC4wLFwiQm9yZGVyU3R5bGVcIjp7XCIkaWRcIjpcIjg3OFwiLFwiTGluZUNvbG9yXCI6bnVsbCxcIkxpbmVXZWlnaHRcIjowLjAsXCJMaW5lVHlwZVwiOjB9fSxcIkRhdGVGb3JtYXRcIjp7XCIkaWRcIjpcIjg3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4MFwiLFwiVGFza1N0eWxlXCI6e1wiJGlkXCI6XCI4ODFcIixcIlNoYXBlXCI6NixcIlNoYXBlVGhpY2tuZXNzXCI6MSxcIkR1cmF0aW9uRm9ybWF0XCI6MCxcIlBlcmNlbnRhZ2VDb21wbGV0ZVN0eWxlXCI6e1wiJGlkXCI6XCI4ODJcIixcIkZvbnRTZXR0aW5nc1wiOntcIiRpZFwiOlwiODgzXCIsXCJGb250U2l6ZVwiOjEwLFwiRm9udE5hbWVcIjpcIkNhbGlicmlcIixcIklzQm9sZFwiOmZhbHNlLFwiSXNJdGFsaWNcIjpmYWxzZSxcIklzVW5kZXJsaW5lZFwiOmZhbHNlfSxcIkF1dG9TaXplXCI6MCxcIkZvcmVncm91bmRcIjp7XCIkaWRcIjpcIjg4NF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4ODVcIixcIlRvcFwiOjAuMCxcIkxlZnRcIjowLjAsXCJSaWdodFwiOjAuMCxcIkJvdHRvbVwiOjAuMH0sXCJQYWRkaW5nXCI6e1wiJGlkXCI6XCI4ODZcIixcIlRvcFwiOjAuMCxcIkxlZnRcIjowLjAsXCJSaWdodFwiOjAuMCxcIkJvdHRvbVwiOjAuMH0sXCJCYWNrZ3JvdW5kXCI6e1wiJHJlZlwiOlwiMTQ2XCJ9LFwiSXNWaXNpYmxlXCI6dHJ1ZSxcIldpZHRoXCI6MC4wLFwiSGVpZ2h0XCI6MC4wLFwiQm9yZGVyU3R5bGVcIjp7XCIkaWRcIjpcIjg4N1wiLFwiTGluZUNvbG9yXCI6bnVsbCxcIkxpbmVXZWlnaHRcIjowLjAsXCJMaW5lVHlwZVwiOjB9fSxcIkR1cmF0aW9uU3R5bGVcIjp7XCIkaWRcIjpcIjg4OFwiLFwiRm9udFNldHRpbmdzXCI6e1wiJGlkXCI6XCI4ODlcIixcIkZvbnRTaXplXCI6MTAsXCJGb250TmFtZVwiOlwiQ2FsaWJyaVwiLFwiSXNCb2xkXCI6ZmFsc2UsXCJJc0l0YWxpY1wiOmZhbHNlLFwiSXNVbmRlcmxpbmVkXCI6ZmFsc2V9LFwiQXV0b1NpemVcIjowLFwiRm9yZWdyb3VuZFwiOntcIiRpZFwiOlwiODkw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g5MVwiLFwiVG9wXCI6MC4wLFwiTGVmdFwiOjAuMCxcIlJpZ2h0XCI6MC4wLFwiQm90dG9tXCI6MC4wfSxcIlBhZGRpbmdcIjp7XCIkaWRcIjpcIjg5MlwiLFwiVG9wXCI6MC4wLFwiTGVmdFwiOjAuMCxcIlJpZ2h0XCI6MC4wLFwiQm90dG9tXCI6MC4wfSxcIkJhY2tncm91bmRcIjp7XCIkcmVmXCI6XCIxNTNcIn0sXCJJc1Zpc2libGVcIjp0cnVlLFwiV2lkdGhcIjowLjAsXCJIZWlnaHRcIjowLjAsXCJCb3JkZXJTdHlsZVwiOntcIiRpZFwiOlwiODkzXCIsXCJMaW5lQ29sb3JcIjpudWxsLFwiTGluZVdlaWdodFwiOjAuMCxcIkxpbmVUeXBlXCI6MH19LFwiSG9yaXpvbnRhbENvbm5lY3RvclN0eWxlXCI6e1wiJGlkXCI6XCI4OTRcIixcIkxpbmVDb2xvclwiOntcIiRyZWZcIjpcIjE1NVwifSxcIkxpbmVXZWlnaHRcIjoxLjAsXCJMaW5lVHlwZVwiOjB9LFwiVmVydGljYWxDb25uZWN0b3JTdHlsZVwiOntcIiRpZFwiOlwiODk1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NGQxZjIwNzktMjJlNy00N2I3LThiNmMtNjhjOThjMWI2ODMzXCIsXCJBdHRhY2hlZE1pbGVzdG9uZXNTdHlsZXNcIjpudWxsLFwiU2hhcGVTdHlsZVwiOntcIiRpZFwiOlwiODk2XCIsXCJNYXJnaW5cIjp7XCIkaWRcIjpcIjg5N1wiLFwiVG9wXCI6MC4wLFwiTGVmdFwiOjQuMCxcIlJpZ2h0XCI6NC4wLFwiQm90dG9tXCI6MC4wfSxcIlBhZGRpbmdcIjp7XCIkaWRcIjpcIjg5OFwiLFwiVG9wXCI6MC4wLFwiTGVmdFwiOjAuMCxcIlJpZ2h0XCI6MC4wLFwiQm90dG9tXCI6MC4wfSxcIkJhY2tncm91bmRcIjp7XCIkaWRcIjpcIjg5OVwiLFwiQ29sb3JcIjp7XCIkaWRcIjpcIjkwMFwiLFwiQVwiOjI1NSxcIlJcIjoyNTQsXCJHXCI6MTg2LFwiQlwiOjEwfX0sXCJJc1Zpc2libGVcIjp0cnVlLFwiV2lkdGhcIjowLjAsXCJIZWlnaHRcIjoxNi4wLFwiQm9yZGVyU3R5bGVcIjp7XCIkaWRcIjpcIjkwMVwiLFwiTGluZUNvbG9yXCI6e1wiJHJlZlwiOlwiMTY2XCJ9LFwiTGluZVdlaWdodFwiOjAuMCxcIkxpbmVUeXBlXCI6MH19LFwiVGl0bGVTdHlsZVwiOntcIiRpZFwiOlwiOTAyXCIsXCJGb250U2V0dGluZ3NcIjp7XCIkaWRcIjpcIjkwM1wiLFwiRm9udFNpemVcIjo5LFwiRm9udE5hbWVcIjpcIkNhbGlicmlcIixcIklzQm9sZFwiOmZhbHNlLFwiSXNJdGFsaWNcIjpmYWxzZSxcIklzVW5kZXJsaW5lZFwiOmZhbHNlfSxcIkF1dG9TaXplXCI6MCxcIkZvcmVncm91bmRcIjp7XCIkaWRcIjpcIjkwNFwiLFwiQ29sb3JcIjp7XCIkaWRcIjpcIjkwNVwiLFwiQVwiOjI1NSxcIlJcIjo3MixcIkdcIjo3MixcIkJcIjo3Mn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5MDZcIixcIlRvcFwiOjAuMCxcIkxlZnRcIjowLjAsXCJSaWdodFwiOjAuMCxcIkJvdHRvbVwiOjAuMH0sXCJQYWRkaW5nXCI6e1wiJGlkXCI6XCI5MDdcIixcIlRvcFwiOjAuMCxcIkxlZnRcIjowLjAsXCJSaWdodFwiOjAuMCxcIkJvdHRvbVwiOjAuMH0sXCJCYWNrZ3JvdW5kXCI6e1wiJHJlZlwiOlwiMTc0XCJ9LFwiSXNWaXNpYmxlXCI6dHJ1ZSxcIldpZHRoXCI6MC4wLFwiSGVpZ2h0XCI6MC4wLFwiQm9yZGVyU3R5bGVcIjp7XCIkaWRcIjpcIjkwOFwiLFwiTGluZUNvbG9yXCI6bnVsbCxcIkxpbmVXZWlnaHRcIjowLjAsXCJMaW5lVHlwZVwiOjB9fSxcIkRhdGVTdHlsZVwiOntcIiRpZFwiOlwiOTA5XCIsXCJGb250U2V0dGluZ3NcIjp7XCIkaWRcIjpcIjkxMFwiLFwiRm9udFNpemVcIjoxMCxcIkZvbnROYW1lXCI6XCJDYWxpYnJpXCIsXCJJc0JvbGRcIjpmYWxzZSxcIklzSXRhbGljXCI6ZmFsc2UsXCJJc1VuZGVybGluZWRcIjpmYWxzZX0sXCJBdXRvU2l6ZVwiOjAsXCJGb3JlZ3JvdW5kXCI6e1wiJGlkXCI6XCI5MTFcIixcIkNvbG9yXCI6e1wiJGlkXCI6XCI5MT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kxM1wiLFwiVG9wXCI6MC4wLFwiTGVmdFwiOjAuMCxcIlJpZ2h0XCI6MC4wLFwiQm90dG9tXCI6MC4wfSxcIlBhZGRpbmdcIjp7XCIkaWRcIjpcIjkxNFwiLFwiVG9wXCI6MC4wLFwiTGVmdFwiOjAuMCxcIlJpZ2h0XCI6MC4wLFwiQm90dG9tXCI6MC4wfSxcIkJhY2tncm91bmRcIjp7XCIkcmVmXCI6XCIxODFcIn0sXCJJc1Zpc2libGVcIjp0cnVlLFwiV2lkdGhcIjowLjAsXCJIZWlnaHRcIjowLjAsXCJCb3JkZXJTdHlsZVwiOntcIiRpZFwiOlwiOTE1XCIsXCJMaW5lQ29sb3JcIjpudWxsLFwiTGluZVdlaWdodFwiOjAuMCxcIkxpbmVUeXBlXCI6MH19LFwiRGF0ZUZvcm1hdFwiOntcIiRpZFwiOlwiOTE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5MTdcIixcIlN0eWxlXCI6e1wiJGlkXCI6XCI5MThcIixcIkhlYWRlclN0eWxlXCI6e1wiJGlkXCI6XCI5MTlcIixcIlRleHRTdHlsZVwiOntcIiRpZFwiOlwiOTIwXCIsXCJGb250U2V0dGluZ3NcIjp7XCIkaWRcIjpcIjkyMVwiLFwiRm9udFNpemVcIjoxMCxcIkZvbnROYW1lXCI6XCJGcmFua2xpbiBHb3RoaWMgTWVkaXVtXCIsXCJJc0JvbGRcIjpmYWxzZSxcIklzSXRhbGljXCI6ZmFsc2UsXCJJc1VuZGVybGluZWRcIjpmYWxzZX0sXCJBdXRvU2l6ZVwiOjAsXCJGb3JlZ3JvdW5kXCI6e1wiJGlkXCI6XCI5MjJcIixcIkNvbG9yXCI6e1wiJGlkXCI6XCI5MjNcIixcIkFcIjoyNTUsXCJSXCI6MzksXCJHXCI6MTAzLFwiQlwiOjB9fSxcIkJhY2tncm91bmRGaWxsVHlwZVwiOjAsXCJNYXhXaWR0aFwiOjAuMCxcIk1heEhlaWdodFwiOjAuMCxcIlNtYXJ0Rm9yZWdyb3VuZElzQWN0aXZlXCI6ZmFsc2UsXCJIb3Jpem9udGFsQWxpZ25tZW50XCI6MCxcIlZlcnRpY2FsQWxpZ25tZW50XCI6MCxcIlNtYXJ0Rm9yZWdyb3VuZFwiOm51bGwsXCJNYXJnaW5cIjp7XCIkaWRcIjpcIjkyNFwiLFwiVG9wXCI6MC4wLFwiTGVmdFwiOjAuMCxcIlJpZ2h0XCI6MC4wLFwiQm90dG9tXCI6MC4wfSxcIlBhZGRpbmdcIjp7XCIkaWRcIjpcIjkyNVwiLFwiVG9wXCI6MC4wLFwiTGVmdFwiOjAuMCxcIlJpZ2h0XCI6MC4wLFwiQm90dG9tXCI6MC4wfSxcIkJhY2tncm91bmRcIjpudWxsLFwiSXNWaXNpYmxlXCI6ZmFsc2UsXCJXaWR0aFwiOjAuMCxcIkhlaWdodFwiOjAuMCxcIkJvcmRlclN0eWxlXCI6bnVsbH0sXCJSZWN0YW5nbGVTdHlsZVwiOntcIiRpZFwiOlwiOTI2XCIsXCJNYXJnaW5cIjp7XCIkaWRcIjpcIjkyN1wiLFwiVG9wXCI6MC4wLFwiTGVmdFwiOjAuMCxcIlJpZ2h0XCI6MC4wLFwiQm90dG9tXCI6MC4wfSxcIlBhZGRpbmdcIjp7XCIkaWRcIjpcIjkyOFwiLFwiVG9wXCI6MC4wLFwiTGVmdFwiOjAuMCxcIlJpZ2h0XCI6MC4wLFwiQm90dG9tXCI6MC4wfSxcIkJhY2tncm91bmRcIjp7XCIkaWRcIjpcIjkyOVwiLFwiQ29sb3JcIjp7XCIkaWRcIjpcIjkzMFwiLFwiQVwiOjEyNyxcIlJcIjoxMTIsXCJHXCI6MTczLFwiQlwiOjcxfX0sXCJJc1Zpc2libGVcIjpmYWxzZSxcIldpZHRoXCI6MC4wLFwiSGVpZ2h0XCI6MC4wLFwiQm9yZGVyU3R5bGVcIjp7XCIkaWRcIjpcIjkzMVwiLFwiTGluZUNvbG9yXCI6e1wiJHJlZlwiOlwiMTk3XCJ9LFwiTGluZVdlaWdodFwiOjAuMCxcIkxpbmVUeXBlXCI6MH19LFwiVGV4dElzVmVydGljYWxcIjpmYWxzZX0sXCJCYWNrZ3JvdW5kU3R5bGVcIjp7XCIkaWRcIjpcIjkzMlwiLFwiTWFyZ2luXCI6e1wiJGlkXCI6XCI5MzNcIixcIlRvcFwiOjAuMCxcIkxlZnRcIjowLjAsXCJSaWdodFwiOjAuMCxcIkJvdHRvbVwiOjAuMH0sXCJQYWRkaW5nXCI6e1wiJGlkXCI6XCI5MzRcIixcIlRvcFwiOjAuMCxcIkxlZnRcIjowLjAsXCJSaWdodFwiOjAuMCxcIkJvdHRvbVwiOjAuMH0sXCJCYWNrZ3JvdW5kXCI6e1wiJGlkXCI6XCI5MzVcIixcIkNvbG9yXCI6e1wiJGlkXCI6XCI5MzZcIixcIkFcIjozOCxcIlJcIjoxMTIsXCJHXCI6MTczLFwiQlwiOjcxfX0sXCJJc1Zpc2libGVcIjp0cnVlLFwiV2lkdGhcIjowLjAsXCJIZWlnaHRcIjowLjAsXCJCb3JkZXJTdHlsZVwiOntcIiRpZFwiOlwiOTM3XCIsXCJMaW5lQ29sb3JcIjp7XCIkcmVmXCI6XCIyMDVcIn0sXCJMaW5lV2VpZ2h0XCI6MC4wLFwiTGluZVR5cGVcIjowfX0sXCJJc0Fib3ZlVGltZWJhbmRcIjpmYWxzZX0sXCJDdXN0b21Td2ltbGFuZU1pbGVzdG9uZVN0eWxlTGlzdFwiOlt7XCIkaWRcIjpcIjkzOFwiLFwiVGl0bGVTdHlsZVwiOntcIiRpZFwiOlwiOTM5XCIsXCJGb250U2V0dGluZ3NcIjp7XCIkaWRcIjpcIjk0MFwiLFwiRm9udFNpemVcIjo4LFwiRm9udE5hbWVcIjpcIkNhbGlicmlcIixcIklzQm9sZFwiOnRydWUsXCJJc0l0YWxpY1wiOmZhbHNlLFwiSXNVbmRlcmxpbmVkXCI6ZmFsc2V9LFwiQXV0b1NpemVcIjowLFwiRm9yZWdyb3VuZFwiOntcIiRpZFwiOlwiOTQxXCIsXCJDb2xvclwiOntcIiRpZFwiOlwiOTQ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k0M1wiLFwiVG9wXCI6MC4wLFwiTGVmdFwiOjAuMCxcIlJpZ2h0XCI6MC4wLFwiQm90dG9tXCI6MC4wfSxcIlBhZGRpbmdcIjp7XCIkaWRcIjpcIjk0NFwiLFwiVG9wXCI6MC4wLFwiTGVmdFwiOjAuMCxcIlJpZ2h0XCI6MC4wLFwiQm90dG9tXCI6MC4wfSxcIkJhY2tncm91bmRcIjp7XCIkcmVmXCI6XCIxMDVcIn0sXCJJc1Zpc2libGVcIjp0cnVlLFwiV2lkdGhcIjowLjAsXCJIZWlnaHRcIjowLjAsXCJCb3JkZXJTdHlsZVwiOm51bGx9LFwiRGF0ZVN0eWxlXCI6e1wiJGlkXCI6XCI5NDVcIixcIkZvbnRTZXR0aW5nc1wiOntcIiRpZFwiOlwiOTQ2XCIsXCJGb250U2l6ZVwiOjEwLFwiRm9udE5hbWVcIjpcIkNhbGlicmlcIixcIklzQm9sZFwiOmZhbHNlLFwiSXNJdGFsaWNcIjpmYWxzZSxcIklzVW5kZXJsaW5lZFwiOmZhbHNlfSxcIkF1dG9TaXplXCI6MCxcIkZvcmVncm91bmRcIjp7XCIkaWRcIjpcIjk0N1wiLFwiQ29sb3JcIjp7XCIkaWRcIjpcIjk0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OTQ5XCIsXCJUb3BcIjowLjAsXCJMZWZ0XCI6MC4wLFwiUmlnaHRcIjowLjAsXCJCb3R0b21cIjowLjB9LFwiUGFkZGluZ1wiOntcIiRpZFwiOlwiOTUw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OTUxXCIsXCJNYXJnaW5cIjp7XCIkaWRcIjpcIjk1MlwiLFwiVG9wXCI6MC4wLFwiTGVmdFwiOjAuMCxcIlJpZ2h0XCI6MC4wLFwiQm90dG9tXCI6MC4wfSxcIlBhZGRpbmdcIjp7XCIkaWRcIjpcIjk1M1wiLFwiVG9wXCI6MC4wLFwiTGVmdFwiOjAuMCxcIlJpZ2h0XCI6MC4wLFwiQm90dG9tXCI6MC4wfSxcIkJhY2tncm91bmRcIjp7XCIkaWRcIjpcIjk1NFwiLFwiQ29sb3JcIjp7XCIkaWRcIjpcIjk1NVwiLFwiQVwiOjI1NSxcIlJcIjo1NyxcIkdcIjoxMTQsXCJCXCI6MTh9fSxcIklzVmlzaWJsZVwiOnRydWUsXCJXaWR0aFwiOjEyLjAsXCJIZWlnaHRcIjoxNC4wLFwiQm9yZGVyU3R5bGVcIjp7XCIkaWRcIjpcIjk1NlwiLFwiTGluZUNvbG9yXCI6e1wiJHJlZlwiOlwiOTdcIn0sXCJMaW5lV2VpZ2h0XCI6MC4wLFwiTGluZVR5cGVcIjowfX0sXCJEYXRlRm9ybWF0XCI6e1wiJGlkXCI6XCI5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OWNjZmE1Zi03YzlkLTQ1MzMtYjg5OS0zNTI5YjEyM2NkMmZcIixcIlNwYWNpbmdcIjo1fSx7XCIkaWRcIjpcIjk1OFwiLFwiVGl0bGVTdHlsZVwiOntcIiRpZFwiOlwiOTU5XCIsXCJGb250U2V0dGluZ3NcIjp7XCIkaWRcIjpcIjk2MFwiLFwiRm9udFNpemVcIjo4LFwiRm9udE5hbWVcIjpcIkNhbGlicmlcIixcIklzQm9sZFwiOnRydWUsXCJJc0l0YWxpY1wiOmZhbHNlLFwiSXNVbmRlcmxpbmVkXCI6ZmFsc2V9LFwiQXV0b1NpemVcIjowLFwiRm9yZWdyb3VuZFwiOntcIiRpZFwiOlwiOTYxXCIsXCJDb2xvclwiOntcIiRpZFwiOlwiOTY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k2M1wiLFwiVG9wXCI6MC4wLFwiTGVmdFwiOjAuMCxcIlJpZ2h0XCI6MC4wLFwiQm90dG9tXCI6MC4wfSxcIlBhZGRpbmdcIjp7XCIkaWRcIjpcIjk2NFwiLFwiVG9wXCI6MC4wLFwiTGVmdFwiOjAuMCxcIlJpZ2h0XCI6MC4wLFwiQm90dG9tXCI6MC4wfSxcIkJhY2tncm91bmRcIjp7XCIkcmVmXCI6XCIxMDVcIn0sXCJJc1Zpc2libGVcIjp0cnVlLFwiV2lkdGhcIjowLjAsXCJIZWlnaHRcIjowLjAsXCJCb3JkZXJTdHlsZVwiOm51bGx9LFwiRGF0ZVN0eWxlXCI6e1wiJGlkXCI6XCI5NjVcIixcIkZvbnRTZXR0aW5nc1wiOntcIiRpZFwiOlwiOTY2XCIsXCJGb250U2l6ZVwiOjEwLFwiRm9udE5hbWVcIjpcIkNhbGlicmlcIixcIklzQm9sZFwiOmZhbHNlLFwiSXNJdGFsaWNcIjpmYWxzZSxcIklzVW5kZXJsaW5lZFwiOmZhbHNlfSxcIkF1dG9TaXplXCI6MCxcIkZvcmVncm91bmRcIjp7XCIkaWRcIjpcIjk2N1wiLFwiQ29sb3JcIjp7XCIkaWRcIjpcIjk2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OTY5XCIsXCJUb3BcIjowLjAsXCJMZWZ0XCI6MC4wLFwiUmlnaHRcIjowLjAsXCJCb3R0b21cIjowLjB9LFwiUGFkZGluZ1wiOntcIiRpZFwiOlwiOTcw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OTcxXCIsXCJNYXJnaW5cIjp7XCIkaWRcIjpcIjk3MlwiLFwiVG9wXCI6MC4wLFwiTGVmdFwiOjAuMCxcIlJpZ2h0XCI6MC4wLFwiQm90dG9tXCI6MC4wfSxcIlBhZGRpbmdcIjp7XCIkaWRcIjpcIjk3M1wiLFwiVG9wXCI6MC4wLFwiTGVmdFwiOjAuMCxcIlJpZ2h0XCI6MC4wLFwiQm90dG9tXCI6MC4wfSxcIkJhY2tncm91bmRcIjp7XCIkaWRcIjpcIjk3NFwiLFwiQ29sb3JcIjp7XCIkaWRcIjpcIjk3NVwiLFwiQVwiOjI1NSxcIlJcIjo1NyxcIkdcIjoxMTQsXCJCXCI6MTh9fSxcIklzVmlzaWJsZVwiOnRydWUsXCJXaWR0aFwiOjEyLjAsXCJIZWlnaHRcIjoxNC4wLFwiQm9yZGVyU3R5bGVcIjp7XCIkaWRcIjpcIjk3NlwiLFwiTGluZUNvbG9yXCI6e1wiJHJlZlwiOlwiOTdcIn0sXCJMaW5lV2VpZ2h0XCI6MC4wLFwiTGluZVR5cGVcIjowfX0sXCJEYXRlRm9ybWF0XCI6e1wiJGlkXCI6XCI5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OWNjZmE1Zi03YzlkLTQ1MzMtYjg5OS0zNTI5YjEyM2NkMmZcIixcIlNwYWNpbmdcIjo1fV0sXCJDdXN0b21Td2ltbGFuZVRhc2tTdHlsZUxpc3RcIjpbe1wiJGlkXCI6XCI5NzhcIixcIlRhc2tTdHlsZVwiOntcIiRpZFwiOlwiOTc5XCIsXCJTaGFwZVwiOjMsXCJTaGFwZVRoaWNrbmVzc1wiOjAsXCJEdXJhdGlvbkZvcm1hdFwiOjAsXCJQZXJjZW50YWdlQ29tcGxldGVTdHlsZVwiOntcIiRpZFwiOlwiOTgwXCIsXCJGb250U2V0dGluZ3NcIjp7XCIkaWRcIjpcIjk4MVwiLFwiRm9udFNpemVcIjoxMCxcIkZvbnROYW1lXCI6XCJDYWxpYnJpXCIsXCJJc0JvbGRcIjpmYWxzZSxcIklzSXRhbGljXCI6ZmFsc2UsXCJJc1VuZGVybGluZWRcIjpmYWxzZX0sXCJBdXRvU2l6ZVwiOjAsXCJGb3JlZ3JvdW5kXCI6e1wiJGlkXCI6XCI5ODJ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OTgzXCIsXCJUb3BcIjowLjAsXCJMZWZ0XCI6MC4wLFwiUmlnaHRcIjowLjAsXCJCb3R0b21cIjowLjB9LFwiUGFkZGluZ1wiOntcIiRpZFwiOlwiOTg0XCIsXCJUb3BcIjowLjAsXCJMZWZ0XCI6MC4wLFwiUmlnaHRcIjowLjAsXCJCb3R0b21cIjowLjB9LFwiQmFja2dyb3VuZFwiOntcIiRyZWZcIjpcIjE0NlwifSxcIklzVmlzaWJsZVwiOnRydWUsXCJXaWR0aFwiOjAuMCxcIkhlaWdodFwiOjAuMCxcIkJvcmRlclN0eWxlXCI6e1wiJGlkXCI6XCI5ODVcIixcIkxpbmVDb2xvclwiOm51bGwsXCJMaW5lV2VpZ2h0XCI6MC4wLFwiTGluZVR5cGVcIjowfX0sXCJEdXJhdGlvblN0eWxlXCI6e1wiJGlkXCI6XCI5ODZcIixcIkZvbnRTZXR0aW5nc1wiOntcIiRpZFwiOlwiOTg3XCIsXCJGb250U2l6ZVwiOjEwLFwiRm9udE5hbWVcIjpcIkNhbGlicmlcIixcIklzQm9sZFwiOmZhbHNlLFwiSXNJdGFsaWNcIjpmYWxzZSxcIklzVW5kZXJsaW5lZFwiOmZhbHNlfSxcIkF1dG9TaXplXCI6MCxcIkZvcmVncm91bmRcIjp7XCIkaWRcIjpcIjk4OF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5ODlcIixcIlRvcFwiOjAuMCxcIkxlZnRcIjowLjAsXCJSaWdodFwiOjAuMCxcIkJvdHRvbVwiOjAuMH0sXCJQYWRkaW5nXCI6e1wiJGlkXCI6XCI5OTBcIixcIlRvcFwiOjAuMCxcIkxlZnRcIjowLjAsXCJSaWdodFwiOjAuMCxcIkJvdHRvbVwiOjAuMH0sXCJCYWNrZ3JvdW5kXCI6e1wiJHJlZlwiOlwiMTUzXCJ9LFwiSXNWaXNpYmxlXCI6dHJ1ZSxcIldpZHRoXCI6MC4wLFwiSGVpZ2h0XCI6MC4wLFwiQm9yZGVyU3R5bGVcIjp7XCIkaWRcIjpcIjk5MVwiLFwiTGluZUNvbG9yXCI6bnVsbCxcIkxpbmVXZWlnaHRcIjowLjAsXCJMaW5lVHlwZVwiOjB9fSxcIkhvcml6b250YWxDb25uZWN0b3JTdHlsZVwiOntcIiRpZFwiOlwiOTkyXCIsXCJMaW5lQ29sb3JcIjp7XCIkcmVmXCI6XCIxNTVcIn0sXCJMaW5lV2VpZ2h0XCI6MS4wLFwiTGluZVR5cGVcIjowfSxcIlZlcnRpY2FsQ29ubmVjdG9yU3R5bGVcIjp7XCIkaWRcIjpcIjk5M1wiLFwiTGluZUNvbG9yXCI6e1wiJHJlZlwiOlwiMTU4XCJ9LFwiTGluZVdlaWdodFwiOjAuMCxcIkxpbmVUeXBlXCI6MH0sXCJNYXJnaW5cIjpudWxsLFwiU3RhcnREYXRlUG9zaXRpb25cIjo2LFwiRW5kRGF0ZVBvc2l0aW9uXCI6NixcIlRpdGxlUG9zaXRpb25cIjoyLFwiRHVyYXRpb25Qb3NpdGlvblwiOjYsXCJQZXJjZW50YWdlQ29tcGxldGVkUG9zaXRpb25cIjo2LFwiU3BhY2luZ1wiOjUsXCJJc0JlbG93VGltZWJhbmRcIjp0cnVlLFwiUGVyY2VudGFnZUNvbXBsZXRlU2hhcGVPcGFjaXR5XCI6MzUsXCJHcm91cE5hbWVcIjpcIjllMzI4YTQ3LTgyMTAtNDI1NS1hZjg2LTQ1NWMwOTY2NmFlNVwiLFwiQXR0YWNoZWRNaWxlc3RvbmVzU3R5bGVzXCI6bnVsbCxcIlNoYXBlU3R5bGVcIjp7XCIkaWRcIjpcIjk5NFwiLFwiTWFyZ2luXCI6e1wiJGlkXCI6XCI5OTVcIixcIlRvcFwiOjAuMCxcIkxlZnRcIjo0LjAsXCJSaWdodFwiOjQuMCxcIkJvdHRvbVwiOjAuMH0sXCJQYWRkaW5nXCI6e1wiJGlkXCI6XCI5OTZcIixcIlRvcFwiOjAuMCxcIkxlZnRcIjowLjAsXCJSaWdodFwiOjAuMCxcIkJvdHRvbVwiOjAuMH0sXCJCYWNrZ3JvdW5kXCI6e1wiJGlkXCI6XCI5OTdcIixcIkNvbG9yXCI6e1wiJGlkXCI6XCI5OThcIixcIkFcIjoyNTUsXCJSXCI6MTE2LFwiR1wiOjE3MyxcIkJcIjo3M319LFwiSXNWaXNpYmxlXCI6dHJ1ZSxcIldpZHRoXCI6MC4wLFwiSGVpZ2h0XCI6MTMuNDI2NjY2NjY2NjY2Njc3LFwiQm9yZGVyU3R5bGVcIjp7XCIkaWRcIjpcIjk5OVwiLFwiTGluZUNvbG9yXCI6e1wiJHJlZlwiOlwiMTY2XCJ9LFwiTGluZVdlaWdodFwiOjAuMCxcIkxpbmVUeXBlXCI6MH19LFwiVGl0bGVTdHlsZVwiOntcIiRpZFwiOlwiMTAwMFwiLFwiRm9udFNldHRpbmdzXCI6e1wiJGlkXCI6XCIxMDAxXCIsXCJGb250U2l6ZVwiOjksXCJGb250TmFtZVwiOlwiQ2FsaWJyaVwiLFwiSXNCb2xkXCI6ZmFsc2UsXCJJc0l0YWxpY1wiOmZhbHNlLFwiSXNVbmRlcmxpbmVkXCI6ZmFsc2V9LFwiQXV0b1NpemVcIjowLFwiRm9yZWdyb3VuZFwiOntcIiRpZFwiOlwiMTAwMlwiLFwiQ29sb3JcIjp7XCIkaWRcIjpcIjEwMDNcIixcIkFcIjoyNTUsXCJSXCI6MjU1LFwiR1wiOjI1NSxcIkJcIjoyNTV9fSxcIkJhY2tncm91bmRGaWxsVHlwZVwiOjAsXCJNYXhXaWR0aFwiOjc4NS40NTQ1NDU0NTQ1NDU1LFwiTWF4SGVpZ2h0XCI6XCJJbmZpbml0eVwiLFwiU21hcnRGb3JlZ3JvdW5kSXNBY3RpdmVcIjpmYWxzZSxcIkhvcml6b250YWxBbGlnbm1lbnRcIjoxLFwiVmVydGljYWxBbGlnbm1lbnRcIjowLFwiU21hcnRGb3JlZ3JvdW5kXCI6bnVsbCxcIk1hcmdpblwiOntcIiRpZFwiOlwiMTAwNFwiLFwiVG9wXCI6MC4wLFwiTGVmdFwiOjAuMCxcIlJpZ2h0XCI6MC4wLFwiQm90dG9tXCI6MC4wfSxcIlBhZGRpbmdcIjp7XCIkaWRcIjpcIjEwMDVcIixcIlRvcFwiOjAuMCxcIkxlZnRcIjowLjAsXCJSaWdodFwiOjAuMCxcIkJvdHRvbVwiOjAuMH0sXCJCYWNrZ3JvdW5kXCI6e1wiJHJlZlwiOlwiMTc0XCJ9LFwiSXNWaXNpYmxlXCI6dHJ1ZSxcIldpZHRoXCI6MC4wLFwiSGVpZ2h0XCI6MC4wLFwiQm9yZGVyU3R5bGVcIjp7XCIkaWRcIjpcIjEwMDZcIixcIkxpbmVDb2xvclwiOm51bGwsXCJMaW5lV2VpZ2h0XCI6MC4wLFwiTGluZVR5cGVcIjowfX0sXCJEYXRlU3R5bGVcIjp7XCIkaWRcIjpcIjEwMDdcIixcIkZvbnRTZXR0aW5nc1wiOntcIiRpZFwiOlwiMTAwOFwiLFwiRm9udFNpemVcIjoxMCxcIkZvbnROYW1lXCI6XCJDYWxpYnJpXCIsXCJJc0JvbGRcIjpmYWxzZSxcIklzSXRhbGljXCI6ZmFsc2UsXCJJc1VuZGVybGluZWRcIjpmYWxzZX0sXCJBdXRvU2l6ZVwiOjAsXCJGb3JlZ3JvdW5kXCI6e1wiJGlkXCI6XCIxMDA5XCIsXCJDb2xvclwiOntcIiRpZFwiOlwiMTAx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xMVwiLFwiVG9wXCI6MC4wLFwiTGVmdFwiOjAuMCxcIlJpZ2h0XCI6MC4wLFwiQm90dG9tXCI6MC4wfSxcIlBhZGRpbmdcIjp7XCIkaWRcIjpcIjEwMTJcIixcIlRvcFwiOjAuMCxcIkxlZnRcIjowLjAsXCJSaWdodFwiOjAuMCxcIkJvdHRvbVwiOjAuMH0sXCJCYWNrZ3JvdW5kXCI6e1wiJHJlZlwiOlwiMTgxXCJ9LFwiSXNWaXNpYmxlXCI6dHJ1ZSxcIldpZHRoXCI6MC4wLFwiSGVpZ2h0XCI6MC4wLFwiQm9yZGVyU3R5bGVcIjp7XCIkaWRcIjpcIjEwMTNcIixcIkxpbmVDb2xvclwiOm51bGwsXCJMaW5lV2VpZ2h0XCI6MC4wLFwiTGluZVR5cGVcIjowfX0sXCJEYXRlRm9ybWF0XCI6e1wiJGlkXCI6XCIxMDE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xNVwiLFwiVGFza1N0eWxlXCI6e1wiJGlkXCI6XCIxMDE2XCIsXCJTaGFwZVwiOjEsXCJTaGFwZVRoaWNrbmVzc1wiOjAsXCJEdXJhdGlvbkZvcm1hdFwiOjAsXCJQZXJjZW50YWdlQ29tcGxldGVTdHlsZVwiOntcIiRpZFwiOlwiMTAxN1wiLFwiRm9udFNldHRpbmdzXCI6e1wiJGlkXCI6XCIxMDE4XCIsXCJGb250U2l6ZVwiOjEwLFwiRm9udE5hbWVcIjpcIkNhbGlicmlcIixcIklzQm9sZFwiOmZhbHNlLFwiSXNJdGFsaWNcIjpmYWxzZSxcIklzVW5kZXJsaW5lZFwiOmZhbHNlfSxcIkF1dG9TaXplXCI6MCxcIkZvcmVncm91bmRcIjp7XCIkaWRcIjpcIjEwMTl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yMFwiLFwiVG9wXCI6MC4wLFwiTGVmdFwiOjAuMCxcIlJpZ2h0XCI6MC4wLFwiQm90dG9tXCI6MC4wfSxcIlBhZGRpbmdcIjp7XCIkaWRcIjpcIjEwMjFcIixcIlRvcFwiOjAuMCxcIkxlZnRcIjowLjAsXCJSaWdodFwiOjAuMCxcIkJvdHRvbVwiOjAuMH0sXCJCYWNrZ3JvdW5kXCI6e1wiJHJlZlwiOlwiMTQ2XCJ9LFwiSXNWaXNpYmxlXCI6dHJ1ZSxcIldpZHRoXCI6MC4wLFwiSGVpZ2h0XCI6MC4wLFwiQm9yZGVyU3R5bGVcIjp7XCIkaWRcIjpcIjEwMjJcIixcIkxpbmVDb2xvclwiOm51bGwsXCJMaW5lV2VpZ2h0XCI6MC4wLFwiTGluZVR5cGVcIjowfX0sXCJEdXJhdGlvblN0eWxlXCI6e1wiJGlkXCI6XCIxMDIzXCIsXCJGb250U2V0dGluZ3NcIjp7XCIkaWRcIjpcIjEwMjRcIixcIkZvbnRTaXplXCI6MTAsXCJGb250TmFtZVwiOlwiQ2FsaWJyaVwiLFwiSXNCb2xkXCI6ZmFsc2UsXCJJc0l0YWxpY1wiOmZhbHNlLFwiSXNVbmRlcmxpbmVkXCI6ZmFsc2V9LFwiQXV0b1NpemVcIjowLFwiRm9yZWdyb3VuZFwiOntcIiRpZFwiOlwiMTAyNV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xMDI2XCIsXCJUb3BcIjowLjAsXCJMZWZ0XCI6MC4wLFwiUmlnaHRcIjowLjAsXCJCb3R0b21cIjowLjB9LFwiUGFkZGluZ1wiOntcIiRpZFwiOlwiMTAyN1wiLFwiVG9wXCI6MC4wLFwiTGVmdFwiOjAuMCxcIlJpZ2h0XCI6MC4wLFwiQm90dG9tXCI6MC4wfSxcIkJhY2tncm91bmRcIjp7XCIkcmVmXCI6XCIxNTNcIn0sXCJJc1Zpc2libGVcIjp0cnVlLFwiV2lkdGhcIjowLjAsXCJIZWlnaHRcIjowLjAsXCJCb3JkZXJTdHlsZVwiOntcIiRpZFwiOlwiMTAyOFwiLFwiTGluZUNvbG9yXCI6bnVsbCxcIkxpbmVXZWlnaHRcIjowLjAsXCJMaW5lVHlwZVwiOjB9fSxcIkhvcml6b250YWxDb25uZWN0b3JTdHlsZVwiOntcIiRpZFwiOlwiMTAyOVwiLFwiTGluZUNvbG9yXCI6e1wiJHJlZlwiOlwiMTU1XCJ9LFwiTGluZVdlaWdodFwiOjEuMCxcIkxpbmVUeXBlXCI6MH0sXCJWZXJ0aWNhbENvbm5lY3RvclN0eWxlXCI6e1wiJGlkXCI6XCIxMDMw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OWUzMjhhNDctODIxMC00MjU1LWFmODYtNDU1YzA5NjY2YWU1XCIsXCJBdHRhY2hlZE1pbGVzdG9uZXNTdHlsZXNcIjpudWxsLFwiU2hhcGVTdHlsZVwiOntcIiRpZFwiOlwiMTAzMVwiLFwiTWFyZ2luXCI6e1wiJGlkXCI6XCIxMDMyXCIsXCJUb3BcIjowLjAsXCJMZWZ0XCI6NC4wLFwiUmlnaHRcIjo0LjAsXCJCb3R0b21cIjowLjB9LFwiUGFkZGluZ1wiOntcIiRpZFwiOlwiMTAzM1wiLFwiVG9wXCI6MC4wLFwiTGVmdFwiOjAuMCxcIlJpZ2h0XCI6MC4wLFwiQm90dG9tXCI6MC4wfSxcIkJhY2tncm91bmRcIjp7XCIkaWRcIjpcIjEwMzRcIixcIkNvbG9yXCI6e1wiJGlkXCI6XCIxMDM1XCIsXCJBXCI6MjU1LFwiUlwiOjExNixcIkdcIjoxNzMsXCJCXCI6NzN9fSxcIklzVmlzaWJsZVwiOnRydWUsXCJXaWR0aFwiOjAuMCxcIkhlaWdodFwiOjEzLjQyNjY2NjY2NjY2NjY3NyxcIkJvcmRlclN0eWxlXCI6e1wiJGlkXCI6XCIxMDM2XCIsXCJMaW5lQ29sb3JcIjp7XCIkcmVmXCI6XCIxNjZcIn0sXCJMaW5lV2VpZ2h0XCI6MC4wLFwiTGluZVR5cGVcIjowfX0sXCJUaXRsZVN0eWxlXCI6e1wiJGlkXCI6XCIxMDM3XCIsXCJGb250U2V0dGluZ3NcIjp7XCIkaWRcIjpcIjEwMzhcIixcIkZvbnRTaXplXCI6OSxcIkZvbnROYW1lXCI6XCJDYWxpYnJpXCIsXCJJc0JvbGRcIjpmYWxzZSxcIklzSXRhbGljXCI6ZmFsc2UsXCJJc1VuZGVybGluZWRcIjpmYWxzZX0sXCJBdXRvU2l6ZVwiOjAsXCJGb3JlZ3JvdW5kXCI6e1wiJGlkXCI6XCIxMDM5XCIsXCJDb2xvclwiOntcIiRpZFwiOlwiMTA0MF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DQxXCIsXCJUb3BcIjowLjAsXCJMZWZ0XCI6MC4wLFwiUmlnaHRcIjowLjAsXCJCb3R0b21cIjowLjB9LFwiUGFkZGluZ1wiOntcIiRpZFwiOlwiMTA0MlwiLFwiVG9wXCI6MC4wLFwiTGVmdFwiOjAuMCxcIlJpZ2h0XCI6MC4wLFwiQm90dG9tXCI6MC4wfSxcIkJhY2tncm91bmRcIjp7XCIkcmVmXCI6XCIxNzRcIn0sXCJJc1Zpc2libGVcIjp0cnVlLFwiV2lkdGhcIjowLjAsXCJIZWlnaHRcIjowLjAsXCJCb3JkZXJTdHlsZVwiOntcIiRpZFwiOlwiMTA0M1wiLFwiTGluZUNvbG9yXCI6bnVsbCxcIkxpbmVXZWlnaHRcIjowLjAsXCJMaW5lVHlwZVwiOjB9fSxcIkRhdGVTdHlsZVwiOntcIiRpZFwiOlwiMTA0NFwiLFwiRm9udFNldHRpbmdzXCI6e1wiJGlkXCI6XCIxMDQ1XCIsXCJGb250U2l6ZVwiOjEwLFwiRm9udE5hbWVcIjpcIkNhbGlicmlcIixcIklzQm9sZFwiOmZhbHNlLFwiSXNJdGFsaWNcIjpmYWxzZSxcIklzVW5kZXJsaW5lZFwiOmZhbHNlfSxcIkF1dG9TaXplXCI6MCxcIkZvcmVncm91bmRcIjp7XCIkaWRcIjpcIjEwNDZcIixcIkNvbG9yXCI6e1wiJGlkXCI6XCIxMDQ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Q4XCIsXCJUb3BcIjowLjAsXCJMZWZ0XCI6MC4wLFwiUmlnaHRcIjowLjAsXCJCb3R0b21cIjowLjB9LFwiUGFkZGluZ1wiOntcIiRpZFwiOlwiMTA0OVwiLFwiVG9wXCI6MC4wLFwiTGVmdFwiOjAuMCxcIlJpZ2h0XCI6MC4wLFwiQm90dG9tXCI6MC4wfSxcIkJhY2tncm91bmRcIjp7XCIkcmVmXCI6XCIxODFcIn0sXCJJc1Zpc2libGVcIjp0cnVlLFwiV2lkdGhcIjowLjAsXCJIZWlnaHRcIjowLjAsXCJCb3JkZXJTdHlsZVwiOntcIiRpZFwiOlwiMTA1MFwiLFwiTGluZUNvbG9yXCI6bnVsbCxcIkxpbmVXZWlnaHRcIjowLjAsXCJMaW5lVHlwZVwiOjB9fSxcIkRhdGVGb3JtYXRcIjp7XCIkaWRcIjpcIjEwN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UyXCIsXCJUYXNrU3R5bGVcIjp7XCIkaWRcIjpcIjEwNTNcIixcIlNoYXBlXCI6NixcIlNoYXBlVGhpY2tuZXNzXCI6MSxcIkR1cmF0aW9uRm9ybWF0XCI6MCxcIlBlcmNlbnRhZ2VDb21wbGV0ZVN0eWxlXCI6e1wiJGlkXCI6XCIxMDU0XCIsXCJGb250U2V0dGluZ3NcIjp7XCIkaWRcIjpcIjEwNTVcIixcIkZvbnRTaXplXCI6MTAsXCJGb250TmFtZVwiOlwiQ2FsaWJyaVwiLFwiSXNCb2xkXCI6ZmFsc2UsXCJJc0l0YWxpY1wiOmZhbHNlLFwiSXNVbmRlcmxpbmVkXCI6ZmFsc2V9LFwiQXV0b1NpemVcIjowLFwiRm9yZWdyb3VuZFwiOntcIiRpZFwiOlwiMTA1Nl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U3XCIsXCJUb3BcIjowLjAsXCJMZWZ0XCI6MC4wLFwiUmlnaHRcIjowLjAsXCJCb3R0b21cIjowLjB9LFwiUGFkZGluZ1wiOntcIiRpZFwiOlwiMTA1OFwiLFwiVG9wXCI6MC4wLFwiTGVmdFwiOjAuMCxcIlJpZ2h0XCI6MC4wLFwiQm90dG9tXCI6MC4wfSxcIkJhY2tncm91bmRcIjp7XCIkcmVmXCI6XCIxNDZcIn0sXCJJc1Zpc2libGVcIjp0cnVlLFwiV2lkdGhcIjowLjAsXCJIZWlnaHRcIjowLjAsXCJCb3JkZXJTdHlsZVwiOntcIiRpZFwiOlwiMTA1OVwiLFwiTGluZUNvbG9yXCI6bnVsbCxcIkxpbmVXZWlnaHRcIjowLjAsXCJMaW5lVHlwZVwiOjB9fSxcIkR1cmF0aW9uU3R5bGVcIjp7XCIkaWRcIjpcIjEwNjBcIixcIkZvbnRTZXR0aW5nc1wiOntcIiRpZFwiOlwiMTA2MVwiLFwiRm9udFNpemVcIjoxMCxcIkZvbnROYW1lXCI6XCJDYWxpYnJpXCIsXCJJc0JvbGRcIjpmYWxzZSxcIklzSXRhbGljXCI6ZmFsc2UsXCJJc1VuZGVybGluZWRcIjpmYWxzZX0sXCJBdXRvU2l6ZVwiOjAsXCJGb3JlZ3JvdW5kXCI6e1wiJGlkXCI6XCIxMDYy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wNjNcIixcIlRvcFwiOjAuMCxcIkxlZnRcIjowLjAsXCJSaWdodFwiOjAuMCxcIkJvdHRvbVwiOjAuMH0sXCJQYWRkaW5nXCI6e1wiJGlkXCI6XCIxMDY0XCIsXCJUb3BcIjowLjAsXCJMZWZ0XCI6MC4wLFwiUmlnaHRcIjowLjAsXCJCb3R0b21cIjowLjB9LFwiQmFja2dyb3VuZFwiOntcIiRyZWZcIjpcIjE1M1wifSxcIklzVmlzaWJsZVwiOnRydWUsXCJXaWR0aFwiOjAuMCxcIkhlaWdodFwiOjAuMCxcIkJvcmRlclN0eWxlXCI6e1wiJGlkXCI6XCIxMDY1XCIsXCJMaW5lQ29sb3JcIjpudWxsLFwiTGluZVdlaWdodFwiOjAuMCxcIkxpbmVUeXBlXCI6MH19LFwiSG9yaXpvbnRhbENvbm5lY3RvclN0eWxlXCI6e1wiJGlkXCI6XCIxMDY2XCIsXCJMaW5lQ29sb3JcIjp7XCIkcmVmXCI6XCIxNTVcIn0sXCJMaW5lV2VpZ2h0XCI6MS4wLFwiTGluZVR5cGVcIjowfSxcIlZlcnRpY2FsQ29ubmVjdG9yU3R5bGVcIjp7XCIkaWRcIjpcIjEwNjd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DY4XCIsXCJNYXJnaW5cIjp7XCIkaWRcIjpcIjEwNjlcIixcIlRvcFwiOjAuMCxcIkxlZnRcIjo0LjAsXCJSaWdodFwiOjQuMCxcIkJvdHRvbVwiOjAuMH0sXCJQYWRkaW5nXCI6e1wiJGlkXCI6XCIxMDcwXCIsXCJUb3BcIjowLjAsXCJMZWZ0XCI6MC4wLFwiUmlnaHRcIjowLjAsXCJCb3R0b21cIjowLjB9LFwiQmFja2dyb3VuZFwiOntcIiRpZFwiOlwiMTA3MVwiLFwiQ29sb3JcIjp7XCIkaWRcIjpcIjEwNzJcIixcIkFcIjoyNTUsXCJSXCI6MTE2LFwiR1wiOjE3MyxcIkJcIjo3M319LFwiSXNWaXNpYmxlXCI6dHJ1ZSxcIldpZHRoXCI6MC4wLFwiSGVpZ2h0XCI6MTYuMCxcIkJvcmRlclN0eWxlXCI6e1wiJGlkXCI6XCIxMDczXCIsXCJMaW5lQ29sb3JcIjp7XCIkcmVmXCI6XCIxNjZcIn0sXCJMaW5lV2VpZ2h0XCI6MC4wLFwiTGluZVR5cGVcIjowfX0sXCJUaXRsZVN0eWxlXCI6e1wiJGlkXCI6XCIxMDc0XCIsXCJGb250U2V0dGluZ3NcIjp7XCIkaWRcIjpcIjEwNzVcIixcIkZvbnRTaXplXCI6OSxcIkZvbnROYW1lXCI6XCJDYWxpYnJpXCIsXCJJc0JvbGRcIjpmYWxzZSxcIklzSXRhbGljXCI6ZmFsc2UsXCJJc1VuZGVybGluZWRcIjpmYWxzZX0sXCJBdXRvU2l6ZVwiOjAsXCJGb3JlZ3JvdW5kXCI6e1wiJGlkXCI6XCIxMDc2XCIsXCJDb2xvclwiOntcIiRpZFwiOlwiMTA3N1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Dc4XCIsXCJUb3BcIjowLjAsXCJMZWZ0XCI6MC4wLFwiUmlnaHRcIjowLjAsXCJCb3R0b21cIjowLjB9LFwiUGFkZGluZ1wiOntcIiRpZFwiOlwiMTA3OVwiLFwiVG9wXCI6MC4wLFwiTGVmdFwiOjAuMCxcIlJpZ2h0XCI6MC4wLFwiQm90dG9tXCI6MC4wfSxcIkJhY2tncm91bmRcIjp7XCIkcmVmXCI6XCIxNzRcIn0sXCJJc1Zpc2libGVcIjp0cnVlLFwiV2lkdGhcIjowLjAsXCJIZWlnaHRcIjowLjAsXCJCb3JkZXJTdHlsZVwiOntcIiRpZFwiOlwiMTA4MFwiLFwiTGluZUNvbG9yXCI6bnVsbCxcIkxpbmVXZWlnaHRcIjowLjAsXCJMaW5lVHlwZVwiOjB9fSxcIkRhdGVTdHlsZVwiOntcIiRpZFwiOlwiMTA4MVwiLFwiRm9udFNldHRpbmdzXCI6e1wiJGlkXCI6XCIxMDgyXCIsXCJGb250U2l6ZVwiOjEwLFwiRm9udE5hbWVcIjpcIkNhbGlicmlcIixcIklzQm9sZFwiOmZhbHNlLFwiSXNJdGFsaWNcIjpmYWxzZSxcIklzVW5kZXJsaW5lZFwiOmZhbHNlfSxcIkF1dG9TaXplXCI6MCxcIkZvcmVncm91bmRcIjp7XCIkaWRcIjpcIjEwODNcIixcIkNvbG9yXCI6e1wiJGlkXCI6XCIxMDg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g1XCIsXCJUb3BcIjowLjAsXCJMZWZ0XCI6MC4wLFwiUmlnaHRcIjowLjAsXCJCb3R0b21cIjowLjB9LFwiUGFkZGluZ1wiOntcIiRpZFwiOlwiMTA4NlwiLFwiVG9wXCI6MC4wLFwiTGVmdFwiOjAuMCxcIlJpZ2h0XCI6MC4wLFwiQm90dG9tXCI6MC4wfSxcIkJhY2tncm91bmRcIjp7XCIkcmVmXCI6XCIxODFcIn0sXCJJc1Zpc2libGVcIjp0cnVlLFwiV2lkdGhcIjowLjAsXCJIZWlnaHRcIjowLjAsXCJCb3JkZXJTdHlsZVwiOntcIiRpZFwiOlwiMTA4N1wiLFwiTGluZUNvbG9yXCI6bnVsbCxcIkxpbmVXZWlnaHRcIjowLjAsXCJMaW5lVHlwZVwiOjB9fSxcIkRhdGVGb3JtYXRcIjp7XCIkaWRcIjpcIjEwOD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g5XCIsXCJUYXNrU3R5bGVcIjp7XCIkaWRcIjpcIjEwOTBcIixcIlNoYXBlXCI6NixcIlNoYXBlVGhpY2tuZXNzXCI6MSxcIkR1cmF0aW9uRm9ybWF0XCI6MCxcIlBlcmNlbnRhZ2VDb21wbGV0ZVN0eWxlXCI6e1wiJGlkXCI6XCIxMDkxXCIsXCJGb250U2V0dGluZ3NcIjp7XCIkaWRcIjpcIjEwOTJcIixcIkZvbnRTaXplXCI6MTAsXCJGb250TmFtZVwiOlwiQ2FsaWJyaVwiLFwiSXNCb2xkXCI6ZmFsc2UsXCJJc0l0YWxpY1wiOmZhbHNlLFwiSXNVbmRlcmxpbmVkXCI6ZmFsc2V9LFwiQXV0b1NpemVcIjowLFwiRm9yZWdyb3VuZFwiOntcIiRpZFwiOlwiMTA5M1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k0XCIsXCJUb3BcIjowLjAsXCJMZWZ0XCI6MC4wLFwiUmlnaHRcIjowLjAsXCJCb3R0b21cIjowLjB9LFwiUGFkZGluZ1wiOntcIiRpZFwiOlwiMTA5NVwiLFwiVG9wXCI6MC4wLFwiTGVmdFwiOjAuMCxcIlJpZ2h0XCI6MC4wLFwiQm90dG9tXCI6MC4wfSxcIkJhY2tncm91bmRcIjp7XCIkcmVmXCI6XCIxNDZcIn0sXCJJc1Zpc2libGVcIjp0cnVlLFwiV2lkdGhcIjowLjAsXCJIZWlnaHRcIjowLjAsXCJCb3JkZXJTdHlsZVwiOntcIiRpZFwiOlwiMTA5NlwiLFwiTGluZUNvbG9yXCI6bnVsbCxcIkxpbmVXZWlnaHRcIjowLjAsXCJMaW5lVHlwZVwiOjB9fSxcIkR1cmF0aW9uU3R5bGVcIjp7XCIkaWRcIjpcIjEwOTdcIixcIkZvbnRTZXR0aW5nc1wiOntcIiRpZFwiOlwiMTA5OFwiLFwiRm9udFNpemVcIjoxMCxcIkZvbnROYW1lXCI6XCJDYWxpYnJpXCIsXCJJc0JvbGRcIjpmYWxzZSxcIklzSXRhbGljXCI6ZmFsc2UsXCJJc1VuZGVybGluZWRcIjpmYWxzZX0sXCJBdXRvU2l6ZVwiOjAsXCJGb3JlZ3JvdW5kXCI6e1wiJGlkXCI6XCIxMDk5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xMDBcIixcIlRvcFwiOjAuMCxcIkxlZnRcIjowLjAsXCJSaWdodFwiOjAuMCxcIkJvdHRvbVwiOjAuMH0sXCJQYWRkaW5nXCI6e1wiJGlkXCI6XCIxMTAxXCIsXCJUb3BcIjowLjAsXCJMZWZ0XCI6MC4wLFwiUmlnaHRcIjowLjAsXCJCb3R0b21cIjowLjB9LFwiQmFja2dyb3VuZFwiOntcIiRyZWZcIjpcIjE1M1wifSxcIklzVmlzaWJsZVwiOnRydWUsXCJXaWR0aFwiOjAuMCxcIkhlaWdodFwiOjAuMCxcIkJvcmRlclN0eWxlXCI6e1wiJGlkXCI6XCIxMTAyXCIsXCJMaW5lQ29sb3JcIjpudWxsLFwiTGluZVdlaWdodFwiOjAuMCxcIkxpbmVUeXBlXCI6MH19LFwiSG9yaXpvbnRhbENvbm5lY3RvclN0eWxlXCI6e1wiJGlkXCI6XCIxMTAzXCIsXCJMaW5lQ29sb3JcIjp7XCIkcmVmXCI6XCIxNTVcIn0sXCJMaW5lV2VpZ2h0XCI6MS4wLFwiTGluZVR5cGVcIjowfSxcIlZlcnRpY2FsQ29ubmVjdG9yU3R5bGVcIjp7XCIkaWRcIjpcIjExMDR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TA1XCIsXCJNYXJnaW5cIjp7XCIkaWRcIjpcIjExMDZcIixcIlRvcFwiOjAuMCxcIkxlZnRcIjo0LjAsXCJSaWdodFwiOjQuMCxcIkJvdHRvbVwiOjAuMH0sXCJQYWRkaW5nXCI6e1wiJGlkXCI6XCIxMTA3XCIsXCJUb3BcIjowLjAsXCJMZWZ0XCI6MC4wLFwiUmlnaHRcIjowLjAsXCJCb3R0b21cIjowLjB9LFwiQmFja2dyb3VuZFwiOntcIiRpZFwiOlwiMTEwOFwiLFwiQ29sb3JcIjp7XCIkaWRcIjpcIjExMDlcIixcIkFcIjoyNTUsXCJSXCI6MTE2LFwiR1wiOjE3MyxcIkJcIjo3M319LFwiSXNWaXNpYmxlXCI6dHJ1ZSxcIldpZHRoXCI6MC4wLFwiSGVpZ2h0XCI6MTYuMCxcIkJvcmRlclN0eWxlXCI6e1wiJGlkXCI6XCIxMTEwXCIsXCJMaW5lQ29sb3JcIjp7XCIkcmVmXCI6XCIxNjZcIn0sXCJMaW5lV2VpZ2h0XCI6MC4wLFwiTGluZVR5cGVcIjowfX0sXCJUaXRsZVN0eWxlXCI6e1wiJGlkXCI6XCIxMTExXCIsXCJGb250U2V0dGluZ3NcIjp7XCIkaWRcIjpcIjExMTJcIixcIkZvbnRTaXplXCI6OSxcIkZvbnROYW1lXCI6XCJDYWxpYnJpXCIsXCJJc0JvbGRcIjpmYWxzZSxcIklzSXRhbGljXCI6ZmFsc2UsXCJJc1VuZGVybGluZWRcIjpmYWxzZX0sXCJBdXRvU2l6ZVwiOjAsXCJGb3JlZ3JvdW5kXCI6e1wiJGlkXCI6XCIxMTEzXCIsXCJDb2xvclwiOntcIiRpZFwiOlwiMTExNF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TE1XCIsXCJUb3BcIjowLjAsXCJMZWZ0XCI6MC4wLFwiUmlnaHRcIjowLjAsXCJCb3R0b21cIjowLjB9LFwiUGFkZGluZ1wiOntcIiRpZFwiOlwiMTExNlwiLFwiVG9wXCI6MC4wLFwiTGVmdFwiOjAuMCxcIlJpZ2h0XCI6MC4wLFwiQm90dG9tXCI6MC4wfSxcIkJhY2tncm91bmRcIjp7XCIkcmVmXCI6XCIxNzRcIn0sXCJJc1Zpc2libGVcIjp0cnVlLFwiV2lkdGhcIjowLjAsXCJIZWlnaHRcIjowLjAsXCJCb3JkZXJTdHlsZVwiOntcIiRpZFwiOlwiMTExN1wiLFwiTGluZUNvbG9yXCI6bnVsbCxcIkxpbmVXZWlnaHRcIjowLjAsXCJMaW5lVHlwZVwiOjB9fSxcIkRhdGVTdHlsZVwiOntcIiRpZFwiOlwiMTExOFwiLFwiRm9udFNldHRpbmdzXCI6e1wiJGlkXCI6XCIxMTE5XCIsXCJGb250U2l6ZVwiOjEwLFwiRm9udE5hbWVcIjpcIkNhbGlicmlcIixcIklzQm9sZFwiOmZhbHNlLFwiSXNJdGFsaWNcIjpmYWxzZSxcIklzVW5kZXJsaW5lZFwiOmZhbHNlfSxcIkF1dG9TaXplXCI6MCxcIkZvcmVncm91bmRcIjp7XCIkaWRcIjpcIjExMjBcIixcIkNvbG9yXCI6e1wiJGlkXCI6XCIxMTI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IyXCIsXCJUb3BcIjowLjAsXCJMZWZ0XCI6MC4wLFwiUmlnaHRcIjowLjAsXCJCb3R0b21cIjowLjB9LFwiUGFkZGluZ1wiOntcIiRpZFwiOlwiMTEyM1wiLFwiVG9wXCI6MC4wLFwiTGVmdFwiOjAuMCxcIlJpZ2h0XCI6MC4wLFwiQm90dG9tXCI6MC4wfSxcIkJhY2tncm91bmRcIjp7XCIkcmVmXCI6XCIxODFcIn0sXCJJc1Zpc2libGVcIjp0cnVlLFwiV2lkdGhcIjowLjAsXCJIZWlnaHRcIjowLjAsXCJCb3JkZXJTdHlsZVwiOntcIiRpZFwiOlwiMTEyNFwiLFwiTGluZUNvbG9yXCI6bnVsbCxcIkxpbmVXZWlnaHRcIjowLjAsXCJMaW5lVHlwZVwiOjB9fSxcIkRhdGVGb3JtYXRcIjp7XCIkaWRcIjpcIjExM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TI2XCIsXCJUYXNrU3R5bGVcIjp7XCIkaWRcIjpcIjExMjdcIixcIlNoYXBlXCI6MyxcIlNoYXBlVGhpY2tuZXNzXCI6MCxcIkR1cmF0aW9uRm9ybWF0XCI6MCxcIlBlcmNlbnRhZ2VDb21wbGV0ZVN0eWxlXCI6e1wiJGlkXCI6XCIxMTI4XCIsXCJGb250U2V0dGluZ3NcIjp7XCIkaWRcIjpcIjExMjlcIixcIkZvbnRTaXplXCI6MTAsXCJGb250TmFtZVwiOlwiQ2FsaWJyaVwiLFwiSXNCb2xkXCI6ZmFsc2UsXCJJc0l0YWxpY1wiOmZhbHNlLFwiSXNVbmRlcmxpbmVkXCI6ZmFsc2V9LFwiQXV0b1NpemVcIjowLFwiRm9yZWdyb3VuZFwiOntcIiRpZFwiOlwiMTEzMF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TMxXCIsXCJUb3BcIjowLjAsXCJMZWZ0XCI6MC4wLFwiUmlnaHRcIjowLjAsXCJCb3R0b21cIjowLjB9LFwiUGFkZGluZ1wiOntcIiRpZFwiOlwiMTEzMlwiLFwiVG9wXCI6MC4wLFwiTGVmdFwiOjAuMCxcIlJpZ2h0XCI6MC4wLFwiQm90dG9tXCI6MC4wfSxcIkJhY2tncm91bmRcIjp7XCIkcmVmXCI6XCIxNDZcIn0sXCJJc1Zpc2libGVcIjp0cnVlLFwiV2lkdGhcIjowLjAsXCJIZWlnaHRcIjowLjAsXCJCb3JkZXJTdHlsZVwiOntcIiRpZFwiOlwiMTEzM1wiLFwiTGluZUNvbG9yXCI6bnVsbCxcIkxpbmVXZWlnaHRcIjowLjAsXCJMaW5lVHlwZVwiOjB9fSxcIkR1cmF0aW9uU3R5bGVcIjp7XCIkaWRcIjpcIjExMzRcIixcIkZvbnRTZXR0aW5nc1wiOntcIiRpZFwiOlwiMTEzNVwiLFwiRm9udFNpemVcIjoxMCxcIkZvbnROYW1lXCI6XCJDYWxpYnJpXCIsXCJJc0JvbGRcIjpmYWxzZSxcIklzSXRhbGljXCI6ZmFsc2UsXCJJc1VuZGVybGluZWRcIjpmYWxzZX0sXCJBdXRvU2l6ZVwiOjAsXCJGb3JlZ3JvdW5kXCI6e1wiJGlkXCI6XCIxMTM2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xMzdcIixcIlRvcFwiOjAuMCxcIkxlZnRcIjowLjAsXCJSaWdodFwiOjAuMCxcIkJvdHRvbVwiOjAuMH0sXCJQYWRkaW5nXCI6e1wiJGlkXCI6XCIxMTM4XCIsXCJUb3BcIjowLjAsXCJMZWZ0XCI6MC4wLFwiUmlnaHRcIjowLjAsXCJCb3R0b21cIjowLjB9LFwiQmFja2dyb3VuZFwiOntcIiRyZWZcIjpcIjE1M1wifSxcIklzVmlzaWJsZVwiOnRydWUsXCJXaWR0aFwiOjAuMCxcIkhlaWdodFwiOjAuMCxcIkJvcmRlclN0eWxlXCI6e1wiJGlkXCI6XCIxMTM5XCIsXCJMaW5lQ29sb3JcIjpudWxsLFwiTGluZVdlaWdodFwiOjAuMCxcIkxpbmVUeXBlXCI6MH19LFwiSG9yaXpvbnRhbENvbm5lY3RvclN0eWxlXCI6e1wiJGlkXCI6XCIxMTQwXCIsXCJMaW5lQ29sb3JcIjp7XCIkcmVmXCI6XCIxNTVcIn0sXCJMaW5lV2VpZ2h0XCI6MS4wLFwiTGluZVR5cGVcIjowfSxcIlZlcnRpY2FsQ29ubmVjdG9yU3R5bGVcIjp7XCIkaWRcIjpcIjExNDF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TQyXCIsXCJNYXJnaW5cIjp7XCIkaWRcIjpcIjExNDNcIixcIlRvcFwiOjAuMCxcIkxlZnRcIjo0LjAsXCJSaWdodFwiOjQuMCxcIkJvdHRvbVwiOjAuMH0sXCJQYWRkaW5nXCI6e1wiJGlkXCI6XCIxMTQ0XCIsXCJUb3BcIjowLjAsXCJMZWZ0XCI6MC4wLFwiUmlnaHRcIjowLjAsXCJCb3R0b21cIjowLjB9LFwiQmFja2dyb3VuZFwiOntcIiRpZFwiOlwiMTE0NVwiLFwiQ29sb3JcIjp7XCIkaWRcIjpcIjExNDZcIixcIkFcIjoyNTUsXCJSXCI6MTE2LFwiR1wiOjE3MyxcIkJcIjo3M319LFwiSXNWaXNpYmxlXCI6dHJ1ZSxcIldpZHRoXCI6MC4wLFwiSGVpZ2h0XCI6MTMuNDI2NjY2NjY2NjY2Njc3LFwiQm9yZGVyU3R5bGVcIjp7XCIkaWRcIjpcIjExNDdcIixcIkxpbmVDb2xvclwiOntcIiRyZWZcIjpcIjE2NlwifSxcIkxpbmVXZWlnaHRcIjowLjAsXCJMaW5lVHlwZVwiOjB9fSxcIlRpdGxlU3R5bGVcIjp7XCIkaWRcIjpcIjExNDhcIixcIkZvbnRTZXR0aW5nc1wiOntcIiRpZFwiOlwiMTE0OVwiLFwiRm9udFNpemVcIjo4LFwiRm9udE5hbWVcIjpcIkNhbGlicmlcIixcIklzQm9sZFwiOmZhbHNlLFwiSXNJdGFsaWNcIjpmYWxzZSxcIklzVW5kZXJsaW5lZFwiOmZhbHNlfSxcIkF1dG9TaXplXCI6MCxcIkZvcmVncm91bmRcIjp7XCIkaWRcIjpcIjExNTBcIixcIkNvbG9yXCI6e1wiJGlkXCI6XCIxMTUxXCIsXCJBXCI6MjU1LFwiUlwiOjI1NSxcIkdcIjoyNTUsXCJCXCI6MjU1fX0sXCJCYWNrZ3JvdW5kRmlsbFR5cGVcIjowLFwiTWF4V2lkdGhcIjo1ODkuMDkwOTA5MDkwOTA5MTIsXCJNYXhIZWlnaHRcIjpcIkluZmluaXR5XCIsXCJTbWFydEZvcmVncm91bmRJc0FjdGl2ZVwiOmZhbHNlLFwiSG9yaXpvbnRhbEFsaWdubWVudFwiOjEsXCJWZXJ0aWNhbEFsaWdubWVudFwiOjAsXCJTbWFydEZvcmVncm91bmRcIjpudWxsLFwiTWFyZ2luXCI6e1wiJGlkXCI6XCIxMTUyXCIsXCJUb3BcIjowLjAsXCJMZWZ0XCI6MC4wLFwiUmlnaHRcIjowLjAsXCJCb3R0b21cIjowLjB9LFwiUGFkZGluZ1wiOntcIiRpZFwiOlwiMTE1M1wiLFwiVG9wXCI6MC4wLFwiTGVmdFwiOjAuMCxcIlJpZ2h0XCI6MC4wLFwiQm90dG9tXCI6MC4wfSxcIkJhY2tncm91bmRcIjp7XCIkcmVmXCI6XCIxNzRcIn0sXCJJc1Zpc2libGVcIjp0cnVlLFwiV2lkdGhcIjowLjAsXCJIZWlnaHRcIjowLjAsXCJCb3JkZXJTdHlsZVwiOntcIiRpZFwiOlwiMTE1NFwiLFwiTGluZUNvbG9yXCI6bnVsbCxcIkxpbmVXZWlnaHRcIjowLjAsXCJMaW5lVHlwZVwiOjB9fSxcIkRhdGVTdHlsZVwiOntcIiRpZFwiOlwiMTE1NVwiLFwiRm9udFNldHRpbmdzXCI6e1wiJGlkXCI6XCIxMTU2XCIsXCJGb250U2l6ZVwiOjEwLFwiRm9udE5hbWVcIjpcIkNhbGlicmlcIixcIklzQm9sZFwiOmZhbHNlLFwiSXNJdGFsaWNcIjpmYWxzZSxcIklzVW5kZXJsaW5lZFwiOmZhbHNlfSxcIkF1dG9TaXplXCI6MCxcIkZvcmVncm91bmRcIjp7XCIkaWRcIjpcIjExNTdcIixcIkNvbG9yXCI6e1wiJGlkXCI6XCIxMTU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U5XCIsXCJUb3BcIjowLjAsXCJMZWZ0XCI6MC4wLFwiUmlnaHRcIjowLjAsXCJCb3R0b21cIjowLjB9LFwiUGFkZGluZ1wiOntcIiRpZFwiOlwiMTE2MFwiLFwiVG9wXCI6MC4wLFwiTGVmdFwiOjAuMCxcIlJpZ2h0XCI6MC4wLFwiQm90dG9tXCI6MC4wfSxcIkJhY2tncm91bmRcIjp7XCIkcmVmXCI6XCIxODFcIn0sXCJJc1Zpc2libGVcIjp0cnVlLFwiV2lkdGhcIjowLjAsXCJIZWlnaHRcIjowLjAsXCJCb3JkZXJTdHlsZVwiOntcIiRpZFwiOlwiMTE2MVwiLFwiTGluZUNvbG9yXCI6bnVsbCxcIkxpbmVXZWlnaHRcIjowLjAsXCJMaW5lVHlwZVwiOjB9fSxcIkRhdGVGb3JtYXRcIjp7XCIkaWRcIjpcIjEx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fSx7XCIkaWRcIjpcIjExNjNcIixcIlN0eWxlXCI6e1wiJGlkXCI6XCIxMTY0XCIsXCJIZWFkZXJTdHlsZVwiOntcIiRpZFwiOlwiMTE2NVwiLFwiVGV4dFN0eWxlXCI6e1wiJGlkXCI6XCIxMTY2XCIsXCJGb250U2V0dGluZ3NcIjp7XCIkaWRcIjpcIjExNjdcIixcIkZvbnRTaXplXCI6MTAsXCJGb250TmFtZVwiOlwiRnJhbmtsaW4gR290aGljIE1lZGl1bVwiLFwiSXNCb2xkXCI6ZmFsc2UsXCJJc0l0YWxpY1wiOmZhbHNlLFwiSXNVbmRlcmxpbmVkXCI6ZmFsc2V9LFwiQXV0b1NpemVcIjowLFwiRm9yZWdyb3VuZFwiOntcIiRpZFwiOlwiMTE2OFwiLFwiQ29sb3JcIjp7XCIkaWRcIjpcIjExNjl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xNzBcIixcIlRvcFwiOjAuMCxcIkxlZnRcIjowLjAsXCJSaWdodFwiOjAuMCxcIkJvdHRvbVwiOjAuMH0sXCJQYWRkaW5nXCI6e1wiJGlkXCI6XCIxMTcxXCIsXCJUb3BcIjowLjAsXCJMZWZ0XCI6MC4wLFwiUmlnaHRcIjowLjAsXCJCb3R0b21cIjowLjB9LFwiQmFja2dyb3VuZFwiOm51bGwsXCJJc1Zpc2libGVcIjpmYWxzZSxcIldpZHRoXCI6MC4wLFwiSGVpZ2h0XCI6MC4wLFwiQm9yZGVyU3R5bGVcIjpudWxsfSxcIlJlY3RhbmdsZVN0eWxlXCI6e1wiJGlkXCI6XCIxMTcyXCIsXCJNYXJnaW5cIjp7XCIkaWRcIjpcIjExNzNcIixcIlRvcFwiOjAuMCxcIkxlZnRcIjowLjAsXCJSaWdodFwiOjAuMCxcIkJvdHRvbVwiOjAuMH0sXCJQYWRkaW5nXCI6e1wiJGlkXCI6XCIxMTc0XCIsXCJUb3BcIjowLjAsXCJMZWZ0XCI6MC4wLFwiUmlnaHRcIjowLjAsXCJCb3R0b21cIjowLjB9LFwiQmFja2dyb3VuZFwiOntcIiRpZFwiOlwiMTE3NVwiLFwiQ29sb3JcIjp7XCIkaWRcIjpcIjExNzZcIixcIkFcIjoxMjcsXCJSXCI6MTY1LFwiR1wiOjE2NSxcIkJcIjoxNjV9fSxcIklzVmlzaWJsZVwiOmZhbHNlLFwiV2lkdGhcIjowLjAsXCJIZWlnaHRcIjowLjAsXCJCb3JkZXJTdHlsZVwiOntcIiRpZFwiOlwiMTE3N1wiLFwiTGluZUNvbG9yXCI6e1wiJHJlZlwiOlwiMTk3XCJ9LFwiTGluZVdlaWdodFwiOjAuMCxcIkxpbmVUeXBlXCI6MH19LFwiVGV4dElzVmVydGljYWxcIjpmYWxzZX0sXCJCYWNrZ3JvdW5kU3R5bGVcIjp7XCIkaWRcIjpcIjExNzhcIixcIk1hcmdpblwiOntcIiRpZFwiOlwiMTE3OVwiLFwiVG9wXCI6MC4wLFwiTGVmdFwiOjAuMCxcIlJpZ2h0XCI6MC4wLFwiQm90dG9tXCI6MC4wfSxcIlBhZGRpbmdcIjp7XCIkaWRcIjpcIjExODBcIixcIlRvcFwiOjAuMCxcIkxlZnRcIjowLjAsXCJSaWdodFwiOjAuMCxcIkJvdHRvbVwiOjAuMH0sXCJCYWNrZ3JvdW5kXCI6e1wiJGlkXCI6XCIxMTgxXCIsXCJDb2xvclwiOntcIiRpZFwiOlwiMTE4MlwiLFwiQVwiOjM4LFwiUlwiOjE2NSxcIkdcIjoxNjUsXCJCXCI6MTY1fX0sXCJJc1Zpc2libGVcIjp0cnVlLFwiV2lkdGhcIjowLjAsXCJIZWlnaHRcIjowLjAsXCJCb3JkZXJTdHlsZVwiOntcIiRpZFwiOlwiMTE4M1wiLFwiTGluZUNvbG9yXCI6e1wiJHJlZlwiOlwiMjA1XCJ9LFwiTGluZVdlaWdodFwiOjAuMCxcIkxpbmVUeXBlXCI6MH19LFwiSXNBYm92ZVRpbWViYW5kXCI6ZmFsc2V9LFwiQ3VzdG9tU3dpbWxhbmVNaWxlc3RvbmVTdHlsZUxpc3RcIjpbe1wiJGlkXCI6XCIxMTg0XCIsXCJUaXRsZVN0eWxlXCI6e1wiJGlkXCI6XCIxMTg1XCIsXCJGb250U2V0dGluZ3NcIjp7XCIkaWRcIjpcIjExODZcIixcIkZvbnRTaXplXCI6OCxcIkZvbnROYW1lXCI6XCJDYWxpYnJpXCIsXCJJc0JvbGRcIjp0cnVlLFwiSXNJdGFsaWNcIjpmYWxzZSxcIklzVW5kZXJsaW5lZFwiOmZhbHNlfSxcIkF1dG9TaXplXCI6MCxcIkZvcmVncm91bmRcIjp7XCIkaWRcIjpcIjExODdcIixcIkNvbG9yXCI6e1wiJGlkXCI6XCIxMTg4XCIsXCJBXCI6MjU1LFwiUlwiOjg5LFwiR1wiOjg5LFwiQlwiOjg5fX0sXCJCYWNrZ3JvdW5kRmlsbFR5cGVcIjowLFwiTWF4V2lkdGhcIjoyMDAuMCxcIk1heEhlaWdodFwiOlwiSW5maW5pdHlcIixcIlNtYXJ0Rm9yZWdyb3VuZElzQWN0aXZlXCI6ZmFsc2UsXCJIb3Jpem9udGFsQWxpZ25tZW50XCI6MCxcIlZlcnRpY2FsQWxpZ25tZW50XCI6MCxcIlNtYXJ0Rm9yZWdyb3VuZFwiOm51bGwsXCJNYXJnaW5cIjp7XCIkaWRcIjpcIjExODlcIixcIlRvcFwiOjAuMCxcIkxlZnRcIjowLjAsXCJSaWdodFwiOjAuMCxcIkJvdHRvbVwiOjAuMH0sXCJQYWRkaW5nXCI6e1wiJGlkXCI6XCIxMTkwXCIsXCJUb3BcIjowLjAsXCJMZWZ0XCI6MC4wLFwiUmlnaHRcIjowLjAsXCJCb3R0b21cIjowLjB9LFwiQmFja2dyb3VuZFwiOntcIiRyZWZcIjpcIjEwNVwifSxcIklzVmlzaWJsZVwiOnRydWUsXCJXaWR0aFwiOjAuMCxcIkhlaWdodFwiOjAuMCxcIkJvcmRlclN0eWxlXCI6bnVsbH0sXCJEYXRlU3R5bGVcIjp7XCIkaWRcIjpcIjExOTFcIixcIkZvbnRTZXR0aW5nc1wiOntcIiRpZFwiOlwiMTE5MlwiLFwiRm9udFNpemVcIjoxMCxcIkZvbnROYW1lXCI6XCJDYWxpYnJpXCIsXCJJc0JvbGRcIjpmYWxzZSxcIklzSXRhbGljXCI6ZmFsc2UsXCJJc1VuZGVybGluZWRcIjpmYWxzZX0sXCJBdXRvU2l6ZVwiOjAsXCJGb3JlZ3JvdW5kXCI6e1wiJGlkXCI6XCIxMTkzXCIsXCJDb2xvclwiOntcIiRpZFwiOlwiMTE5N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E5NVwiLFwiVG9wXCI6MC4wLFwiTGVmdFwiOjAuMCxcIlJpZ2h0XCI6MC4wLFwiQm90dG9tXCI6MC4wfSxcIlBhZGRpbmdcIjp7XCIkaWRcIjpcIjExOTZcIixcIlRvcFwiOjAuMCxcIkxlZnRcIjowLjAsXCJSaWdodFwiOjAuMCxcIkJvdHRvbVwiOjAuMH0sXCJCYWNrZ3JvdW5kXCI6e1wiJHJlZlwiOlwiMTEyXCJ9LFwiSXNWaXNpYmxlXCI6dHJ1ZSxcIldpZHRoXCI6MC4wLFwiSGVpZ2h0XCI6MC4wLFwiQm9yZGVyU3R5bGVcIjpudWxsfSxcIlRpdGxlUG9zaXRpb25cIjoyLFwiRGF0ZVBvc2l0aW9uXCI6XCJMZWZ0XCIsXCJTaGFwZVR5cGVcIjoxMyxcIlNoYXBlU2l6ZVwiOjAsXCJTaGFwZVN0eWxlXCI6e1wiJGlkXCI6XCIxMTk3XCIsXCJNYXJnaW5cIjp7XCIkaWRcIjpcIjExOThcIixcIlRvcFwiOjAuMCxcIkxlZnRcIjowLjAsXCJSaWdodFwiOjAuMCxcIkJvdHRvbVwiOjAuMH0sXCJQYWRkaW5nXCI6e1wiJGlkXCI6XCIxMTk5XCIsXCJUb3BcIjowLjAsXCJMZWZ0XCI6MC4wLFwiUmlnaHRcIjowLjAsXCJCb3R0b21cIjowLjB9LFwiQmFja2dyb3VuZFwiOntcIiRpZFwiOlwiMTIwMFwiLFwiQ29sb3JcIjp7XCIkaWRcIjpcIjEyMDFcIixcIkFcIjoyNTUsXCJSXCI6MTE1LFwiR1wiOjExNSxcIkJcIjoxMTV9fSxcIklzVmlzaWJsZVwiOnRydWUsXCJXaWR0aFwiOjEyLjAsXCJIZWlnaHRcIjoxNC4wLFwiQm9yZGVyU3R5bGVcIjp7XCIkaWRcIjpcIjEyMDJcIixcIkxpbmVDb2xvclwiOntcIiRyZWZcIjpcIjk3XCJ9LFwiTGluZVdlaWdodFwiOjAuMCxcIkxpbmVUeXBlXCI6MH19LFwiRGF0ZUZvcm1hdFwiOntcIiRpZFwiOlwiMTIwM1wiLFwiRm9ybWF0U3RyaW5nXCI6XCJkZGQsIE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A0XCIsXCJEYXRlUGFydElzVmlzaWJsZVwiOnRydWUsXCJUaW1lUGFydElzVmlzaWJsZVwiOmZhbHNlfX0sXCJJc1Zpc2libGVcIjp0cnVlLFwiR3JvdXBJZFwiOm51bGwsXCJTcGFjaW5nXCI6NX0se1wiJGlkXCI6XCIxMjA1XCIsXCJUaXRsZVN0eWxlXCI6e1wiJGlkXCI6XCIxMjA2XCIsXCJGb250U2V0dGluZ3NcIjp7XCIkaWRcIjpcIjEyMDdcIixcIkZvbnRTaXplXCI6OCxcIkZvbnROYW1lXCI6XCJDYWxpYnJpXCIsXCJJc0JvbGRcIjp0cnVlLFwiSXNJdGFsaWNcIjpmYWxzZSxcIklzVW5kZXJsaW5lZFwiOmZhbHNlfSxcIkF1dG9TaXplXCI6MCxcIkZvcmVncm91bmRcIjp7XCIkaWRcIjpcIjEyMDhcIixcIkNvbG9yXCI6e1wiJGlkXCI6XCIxMjA5XCIsXCJBXCI6MjU1LFwiUlwiOjg5LFwiR1wiOjg5LFwiQlwiOjg5fX0sXCJCYWNrZ3JvdW5kRmlsbFR5cGVcIjowLFwiTWF4V2lkdGhcIjoyMDAuMCxcIk1heEhlaWdodFwiOlwiSW5maW5pdHlcIixcIlNtYXJ0Rm9yZWdyb3VuZElzQWN0aXZlXCI6ZmFsc2UsXCJIb3Jpem9udGFsQWxpZ25tZW50XCI6MixcIlZlcnRpY2FsQWxpZ25tZW50XCI6MCxcIlNtYXJ0Rm9yZWdyb3VuZFwiOm51bGwsXCJNYXJnaW5cIjp7XCIkaWRcIjpcIjEyMTBcIixcIlRvcFwiOjAuMCxcIkxlZnRcIjowLjAsXCJSaWdodFwiOjAuMCxcIkJvdHRvbVwiOjAuMH0sXCJQYWRkaW5nXCI6e1wiJGlkXCI6XCIxMjExXCIsXCJUb3BcIjowLjAsXCJMZWZ0XCI6MC4wLFwiUmlnaHRcIjowLjAsXCJCb3R0b21cIjowLjB9LFwiQmFja2dyb3VuZFwiOntcIiRyZWZcIjpcIjEwNVwifSxcIklzVmlzaWJsZVwiOnRydWUsXCJXaWR0aFwiOjAuMCxcIkhlaWdodFwiOjAuMCxcIkJvcmRlclN0eWxlXCI6bnVsbH0sXCJEYXRlU3R5bGVcIjp7XCIkaWRcIjpcIjEyMTJcIixcIkZvbnRTZXR0aW5nc1wiOntcIiRpZFwiOlwiMTIxM1wiLFwiRm9udFNpemVcIjo5LFwiRm9udE5hbWVcIjpcIkNhbGlicmlcIixcIklzQm9sZFwiOmZhbHNlLFwiSXNJdGFsaWNcIjpmYWxzZSxcIklzVW5kZXJsaW5lZFwiOmZhbHNlfSxcIkF1dG9TaXplXCI6MCxcIkZvcmVncm91bmRcIjp7XCIkaWRcIjpcIjEyMTRcIixcIkNvbG9yXCI6e1wiJGlkXCI6XCIxMjE1XCIsXCJBXCI6MjU1LFwiUlwiOjExNSxcIkdcIjoxMTUsXCJCXCI6MTE1fX0sXCJCYWNrZ3JvdW5kRmlsbFR5cGVcIjowLFwiTWF4V2lkdGhcIjoyMDAuMCxcIk1heEhlaWdodFwiOlwiSW5maW5pdHlcIixcIlNtYXJ0Rm9yZWdyb3VuZElzQWN0aXZlXCI6ZmFsc2UsXCJIb3Jpem9udGFsQWxpZ25tZW50XCI6MCxcIlZlcnRpY2FsQWxpZ25tZW50XCI6MCxcIlNtYXJ0Rm9yZWdyb3VuZFwiOm51bGwsXCJNYXJnaW5cIjp7XCIkaWRcIjpcIjEyMTZcIixcIlRvcFwiOjAuMCxcIkxlZnRcIjowLjAsXCJSaWdodFwiOjAuMCxcIkJvdHRvbVwiOjAuMH0sXCJQYWRkaW5nXCI6e1wiJGlkXCI6XCIxMjE3XCIsXCJUb3BcIjowLjAsXCJMZWZ0XCI6MC4wLFwiUmlnaHRcIjowLjAsXCJCb3R0b21cIjowLjB9LFwiQmFja2dyb3VuZFwiOntcIiRyZWZcIjpcIjExMlwifSxcIklzVmlzaWJsZVwiOnRydWUsXCJXaWR0aFwiOjAuMCxcIkhlaWdodFwiOjAuMCxcIkJvcmRlclN0eWxlXCI6bnVsbH0sXCJUaXRsZVBvc2l0aW9uXCI6MCxcIkRhdGVQb3NpdGlvblwiOlwiUmlnaHRcIixcIlNoYXBlVHlwZVwiOjEzLFwiU2hhcGVTaXplXCI6MCxcIlNoYXBlU3R5bGVcIjp7XCIkaWRcIjpcIjEyMThcIixcIk1hcmdpblwiOntcIiRpZFwiOlwiMTIxOVwiLFwiVG9wXCI6MC4wLFwiTGVmdFwiOjAuMCxcIlJpZ2h0XCI6MC4wLFwiQm90dG9tXCI6MC4wfSxcIlBhZGRpbmdcIjp7XCIkaWRcIjpcIjEyMjBcIixcIlRvcFwiOjAuMCxcIkxlZnRcIjowLjAsXCJSaWdodFwiOjAuMCxcIkJvdHRvbVwiOjAuMH0sXCJCYWNrZ3JvdW5kXCI6e1wiJGlkXCI6XCIxMjIxXCIsXCJDb2xvclwiOntcIiRpZFwiOlwiMTIyMlwiLFwiQVwiOjI1NSxcIlJcIjoxMTUsXCJHXCI6MTE1LFwiQlwiOjExNX19LFwiSXNWaXNpYmxlXCI6dHJ1ZSxcIldpZHRoXCI6MTIuMCxcIkhlaWdodFwiOjE0LjAsXCJCb3JkZXJTdHlsZVwiOntcIiRpZFwiOlwiMTIyM1wiLFwiTGluZUNvbG9yXCI6e1wiJHJlZlwiOlwiOTdcIn0sXCJMaW5lV2VpZ2h0XCI6MC4wLFwiTGluZVR5cGVcIjowfX0sXCJEYXRlRm9ybWF0XCI6e1wiJGlkXCI6XCIxMjI0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IyNVwiLFwiRGF0ZVBhcnRJc1Zpc2libGVcIjp0cnVlLFwiVGltZVBhcnRJc1Zpc2libGVcIjpmYWxzZX19LFwiSXNWaXNpYmxlXCI6dHJ1ZSxcIkdyb3VwSWRcIjpcIjY0ZWNkMWRmLTE3YjEtNDU2My1hMDQxLTA3ZmJiMjQ4ODZkMlwiLFwiU3BhY2luZ1wiOjV9LHtcIiRpZFwiOlwiMTIyNlwiLFwiVGl0bGVTdHlsZVwiOntcIiRpZFwiOlwiMTIyN1wiLFwiRm9udFNldHRpbmdzXCI6e1wiJGlkXCI6XCIxMjI4XCIsXCJGb250U2l6ZVwiOjgsXCJGb250TmFtZVwiOlwiQ2FsaWJyaVwiLFwiSXNCb2xkXCI6dHJ1ZSxcIklzSXRhbGljXCI6ZmFsc2UsXCJJc1VuZGVybGluZWRcIjpmYWxzZX0sXCJBdXRvU2l6ZVwiOjAsXCJGb3JlZ3JvdW5kXCI6e1wiJGlkXCI6XCIxMjI5XCIsXCJDb2xvclwiOntcIiRpZFwiOlwiMTIzMFwiLFwiQVwiOjI1NSxcIlJcIjo4OSxcIkdcIjo4OSxcIkJcIjo4OX19LFwiQmFja2dyb3VuZEZpbGxUeXBlXCI6MCxcIk1heFdpZHRoXCI6MjAwLjAsXCJNYXhIZWlnaHRcIjpcIkluZmluaXR5XCIsXCJTbWFydEZvcmVncm91bmRJc0FjdGl2ZVwiOmZhbHNlLFwiSG9yaXpvbnRhbEFsaWdubWVudFwiOjIsXCJWZXJ0aWNhbEFsaWdubWVudFwiOjAsXCJTbWFydEZvcmVncm91bmRcIjpudWxsLFwiTWFyZ2luXCI6e1wiJGlkXCI6XCIxMjMxXCIsXCJUb3BcIjowLjAsXCJMZWZ0XCI6MC4wLFwiUmlnaHRcIjowLjAsXCJCb3R0b21cIjowLjB9LFwiUGFkZGluZ1wiOntcIiRpZFwiOlwiMTIzMlwiLFwiVG9wXCI6MC4wLFwiTGVmdFwiOjAuMCxcIlJpZ2h0XCI6MC4wLFwiQm90dG9tXCI6MC4wfSxcIkJhY2tncm91bmRcIjp7XCIkcmVmXCI6XCIxMDVcIn0sXCJJc1Zpc2libGVcIjp0cnVlLFwiV2lkdGhcIjowLjAsXCJIZWlnaHRcIjowLjAsXCJCb3JkZXJTdHlsZVwiOm51bGx9LFwiRGF0ZVN0eWxlXCI6e1wiJGlkXCI6XCIxMjMzXCIsXCJGb250U2V0dGluZ3NcIjp7XCIkaWRcIjpcIjEyMzRcIixcIkZvbnRTaXplXCI6OSxcIkZvbnROYW1lXCI6XCJDYWxpYnJpXCIsXCJJc0JvbGRcIjpmYWxzZSxcIklzSXRhbGljXCI6ZmFsc2UsXCJJc1VuZGVybGluZWRcIjpmYWxzZX0sXCJBdXRvU2l6ZVwiOjAsXCJGb3JlZ3JvdW5kXCI6e1wiJGlkXCI6XCIxMjM1XCIsXCJDb2xvclwiOntcIiRpZFwiOlwiMTIzNlwiLFwiQVwiOjI1NSxcIlJcIjoxMTUsXCJHXCI6MTE1LFwiQlwiOjExNX19LFwiQmFja2dyb3VuZEZpbGxUeXBlXCI6MCxcIk1heFdpZHRoXCI6MjAwLjAsXCJNYXhIZWlnaHRcIjpcIkluZmluaXR5XCIsXCJTbWFydEZvcmVncm91bmRJc0FjdGl2ZVwiOmZhbHNlLFwiSG9yaXpvbnRhbEFsaWdubWVudFwiOjAsXCJWZXJ0aWNhbEFsaWdubWVudFwiOjAsXCJTbWFydEZvcmVncm91bmRcIjpudWxsLFwiTWFyZ2luXCI6e1wiJGlkXCI6XCIxMjM3XCIsXCJUb3BcIjowLjAsXCJMZWZ0XCI6MC4wLFwiUmlnaHRcIjowLjAsXCJCb3R0b21cIjowLjB9LFwiUGFkZGluZ1wiOntcIiRpZFwiOlwiMTIzOF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jM5XCIsXCJNYXJnaW5cIjp7XCIkaWRcIjpcIjEyNDBcIixcIlRvcFwiOjAuMCxcIkxlZnRcIjowLjAsXCJSaWdodFwiOjAuMCxcIkJvdHRvbVwiOjAuMH0sXCJQYWRkaW5nXCI6e1wiJGlkXCI6XCIxMjQxXCIsXCJUb3BcIjowLjAsXCJMZWZ0XCI6MC4wLFwiUmlnaHRcIjowLjAsXCJCb3R0b21cIjowLjB9LFwiQmFja2dyb3VuZFwiOntcIiRpZFwiOlwiMTI0MlwiLFwiQ29sb3JcIjp7XCIkaWRcIjpcIjEyNDNcIixcIkFcIjoyNTUsXCJSXCI6MTE1LFwiR1wiOjExNSxcIkJcIjoxMTV9fSxcIklzVmlzaWJsZVwiOnRydWUsXCJXaWR0aFwiOjEyLjAsXCJIZWlnaHRcIjoxNC4wLFwiQm9yZGVyU3R5bGVcIjp7XCIkaWRcIjpcIjEyNDRcIixcIkxpbmVDb2xvclwiOntcIiRyZWZcIjpcIjk3XCJ9LFwiTGluZVdlaWdodFwiOjAuMCxcIkxpbmVUeXBlXCI6MH19LFwiRGF0ZUZvcm1hdFwiOntcIiRpZFwiOlwiMTI0N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yNDZcIixcIkRhdGVQYXJ0SXNWaXNpYmxlXCI6dHJ1ZSxcIlRpbWVQYXJ0SXNWaXNpYmxlXCI6ZmFsc2V9fSxcIklzVmlzaWJsZVwiOnRydWUsXCJHcm91cElkXCI6XCI2NGVjZDFkZi0xN2IxLTQ1NjMtYTA0MS0wN2ZiYjI0ODg2ZDJcIixcIlNwYWNpbmdcIjo1fSx7XCIkaWRcIjpcIjEyNDdcIixcIlRpdGxlU3R5bGVcIjp7XCIkaWRcIjpcIjEyNDhcIixcIkZvbnRTZXR0aW5nc1wiOntcIiRpZFwiOlwiMTI0OVwiLFwiRm9udFNpemVcIjo4LFwiRm9udE5hbWVcIjpcIkNhbGlicmlcIixcIklzQm9sZFwiOnRydWUsXCJJc0l0YWxpY1wiOmZhbHNlLFwiSXNVbmRlcmxpbmVkXCI6ZmFsc2V9LFwiQXV0b1NpemVcIjowLFwiRm9yZWdyb3VuZFwiOntcIiRpZFwiOlwiMTI1MFwiLFwiQ29sb3JcIjp7XCIkaWRcIjpcIjEyNTFcIixcIkFcIjoyNTUsXCJSXCI6ODksXCJHXCI6ODksXCJCXCI6ODl9fSxcIkJhY2tncm91bmRGaWxsVHlwZVwiOjAsXCJNYXhXaWR0aFwiOjIwMC4wLFwiTWF4SGVpZ2h0XCI6XCJJbmZpbml0eVwiLFwiU21hcnRGb3JlZ3JvdW5kSXNBY3RpdmVcIjpmYWxzZSxcIkhvcml6b250YWxBbGlnbm1lbnRcIjoyLFwiVmVydGljYWxBbGlnbm1lbnRcIjowLFwiU21hcnRGb3JlZ3JvdW5kXCI6bnVsbCxcIk1hcmdpblwiOntcIiRpZFwiOlwiMTI1MlwiLFwiVG9wXCI6MC4wLFwiTGVmdFwiOjAuMCxcIlJpZ2h0XCI6MC4wLFwiQm90dG9tXCI6MC4wfSxcIlBhZGRpbmdcIjp7XCIkaWRcIjpcIjEyNTNcIixcIlRvcFwiOjAuMCxcIkxlZnRcIjowLjAsXCJSaWdodFwiOjAuMCxcIkJvdHRvbVwiOjAuMH0sXCJCYWNrZ3JvdW5kXCI6e1wiJHJlZlwiOlwiMTA1XCJ9LFwiSXNWaXNpYmxlXCI6dHJ1ZSxcIldpZHRoXCI6MC4wLFwiSGVpZ2h0XCI6MC4wLFwiQm9yZGVyU3R5bGVcIjpudWxsfSxcIkRhdGVTdHlsZVwiOntcIiRpZFwiOlwiMTI1NFwiLFwiRm9udFNldHRpbmdzXCI6e1wiJGlkXCI6XCIxMjU1XCIsXCJGb250U2l6ZVwiOjksXCJGb250TmFtZVwiOlwiQ2FsaWJyaVwiLFwiSXNCb2xkXCI6ZmFsc2UsXCJJc0l0YWxpY1wiOmZhbHNlLFwiSXNVbmRlcmxpbmVkXCI6ZmFsc2V9LFwiQXV0b1NpemVcIjowLFwiRm9yZWdyb3VuZFwiOntcIiRpZFwiOlwiMTI1NlwiLFwiQ29sb3JcIjp7XCIkaWRcIjpcIjEyNTdcIixcIkFcIjoyNTUsXCJSXCI6MTE1LFwiR1wiOjExNSxcIkJcIjoxMTV9fSxcIkJhY2tncm91bmRGaWxsVHlwZVwiOjAsXCJNYXhXaWR0aFwiOjIwMC4wLFwiTWF4SGVpZ2h0XCI6XCJJbmZpbml0eVwiLFwiU21hcnRGb3JlZ3JvdW5kSXNBY3RpdmVcIjpmYWxzZSxcIkhvcml6b250YWxBbGlnbm1lbnRcIjowLFwiVmVydGljYWxBbGlnbm1lbnRcIjowLFwiU21hcnRGb3JlZ3JvdW5kXCI6bnVsbCxcIk1hcmdpblwiOntcIiRpZFwiOlwiMTI1OFwiLFwiVG9wXCI6MC4wLFwiTGVmdFwiOjAuMCxcIlJpZ2h0XCI6MC4wLFwiQm90dG9tXCI6MC4wfSxcIlBhZGRpbmdcIjp7XCIkaWRcIjpcIjEyNTlcIixcIlRvcFwiOjAuMCxcIkxlZnRcIjowLjAsXCJSaWdodFwiOjAuMCxcIkJvdHRvbVwiOjAuMH0sXCJCYWNrZ3JvdW5kXCI6e1wiJHJlZlwiOlwiMTEyXCJ9LFwiSXNWaXNpYmxlXCI6dHJ1ZSxcIldpZHRoXCI6MC4wLFwiSGVpZ2h0XCI6MC4wLFwiQm9yZGVyU3R5bGVcIjpudWxsfSxcIlRpdGxlUG9zaXRpb25cIjowLFwiRGF0ZVBvc2l0aW9uXCI6XCJSaWdodFwiLFwiU2hhcGVUeXBlXCI6MTMsXCJTaGFwZVNpemVcIjowLFwiU2hhcGVTdHlsZVwiOntcIiRpZFwiOlwiMTI2MFwiLFwiTWFyZ2luXCI6e1wiJGlkXCI6XCIxMjYxXCIsXCJUb3BcIjowLjAsXCJMZWZ0XCI6MC4wLFwiUmlnaHRcIjowLjAsXCJCb3R0b21cIjowLjB9LFwiUGFkZGluZ1wiOntcIiRpZFwiOlwiMTI2MlwiLFwiVG9wXCI6MC4wLFwiTGVmdFwiOjAuMCxcIlJpZ2h0XCI6MC4wLFwiQm90dG9tXCI6MC4wfSxcIkJhY2tncm91bmRcIjp7XCIkaWRcIjpcIjEyNjNcIixcIkNvbG9yXCI6e1wiJGlkXCI6XCIxMjY0XCIsXCJBXCI6MjU1LFwiUlwiOjExNSxcIkdcIjoxMTUsXCJCXCI6MTE1fX0sXCJJc1Zpc2libGVcIjp0cnVlLFwiV2lkdGhcIjoxMi4wLFwiSGVpZ2h0XCI6MTQuMCxcIkJvcmRlclN0eWxlXCI6e1wiJGlkXCI6XCIxMjY1XCIsXCJMaW5lQ29sb3JcIjp7XCIkcmVmXCI6XCI5N1wifSxcIkxpbmVXZWlnaHRcIjowLjAsXCJMaW5lVHlwZVwiOjB9fSxcIkRhdGVGb3JtYXRcIjp7XCIkaWRcIjpcIjEyNjZ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Y3XCIsXCJEYXRlUGFydElzVmlzaWJsZVwiOnRydWUsXCJUaW1lUGFydElzVmlzaWJsZVwiOmZhbHNlfX0sXCJJc1Zpc2libGVcIjp0cnVlLFwiR3JvdXBJZFwiOlwiYTI1NzA4NzktNDdhYi00MGI3LWFiMTUtOGQ3ZmNmZTEwZjM0XCIsXCJTcGFjaW5nXCI6NX0se1wiJGlkXCI6XCIxMjY4XCIsXCJUaXRsZVN0eWxlXCI6e1wiJGlkXCI6XCIxMjY5XCIsXCJGb250U2V0dGluZ3NcIjp7XCIkaWRcIjpcIjEyNzBcIixcIkZvbnRTaXplXCI6OCxcIkZvbnROYW1lXCI6XCJDYWxpYnJpXCIsXCJJc0JvbGRcIjp0cnVlLFwiSXNJdGFsaWNcIjpmYWxzZSxcIklzVW5kZXJsaW5lZFwiOmZhbHNlfSxcIkF1dG9TaXplXCI6MCxcIkZvcmVncm91bmRcIjp7XCIkaWRcIjpcIjEyNzFcIixcIkNvbG9yXCI6e1wiJGlkXCI6XCIxMjcyXCIsXCJBXCI6MjU1LFwiUlwiOjg5LFwiR1wiOjg5LFwiQlwiOjg5fX0sXCJCYWNrZ3JvdW5kRmlsbFR5cGVcIjowLFwiTWF4V2lkdGhcIjoyMDAuMCxcIk1heEhlaWdodFwiOlwiSW5maW5pdHlcIixcIlNtYXJ0Rm9yZWdyb3VuZElzQWN0aXZlXCI6ZmFsc2UsXCJIb3Jpem9udGFsQWxpZ25tZW50XCI6MixcIlZlcnRpY2FsQWxpZ25tZW50XCI6MCxcIlNtYXJ0Rm9yZWdyb3VuZFwiOm51bGwsXCJNYXJnaW5cIjp7XCIkaWRcIjpcIjEyNzNcIixcIlRvcFwiOjAuMCxcIkxlZnRcIjowLjAsXCJSaWdodFwiOjAuMCxcIkJvdHRvbVwiOjAuMH0sXCJQYWRkaW5nXCI6e1wiJGlkXCI6XCIxMjc0XCIsXCJUb3BcIjowLjAsXCJMZWZ0XCI6MC4wLFwiUmlnaHRcIjowLjAsXCJCb3R0b21cIjowLjB9LFwiQmFja2dyb3VuZFwiOntcIiRyZWZcIjpcIjEwNVwifSxcIklzVmlzaWJsZVwiOnRydWUsXCJXaWR0aFwiOjAuMCxcIkhlaWdodFwiOjAuMCxcIkJvcmRlclN0eWxlXCI6bnVsbH0sXCJEYXRlU3R5bGVcIjp7XCIkaWRcIjpcIjEyNzVcIixcIkZvbnRTZXR0aW5nc1wiOntcIiRpZFwiOlwiMTI3NlwiLFwiRm9udFNpemVcIjo5LFwiRm9udE5hbWVcIjpcIkNhbGlicmlcIixcIklzQm9sZFwiOmZhbHNlLFwiSXNJdGFsaWNcIjpmYWxzZSxcIklzVW5kZXJsaW5lZFwiOmZhbHNlfSxcIkF1dG9TaXplXCI6MCxcIkZvcmVncm91bmRcIjp7XCIkaWRcIjpcIjEyNzdcIixcIkNvbG9yXCI6e1wiJGlkXCI6XCIxMjc4XCIsXCJBXCI6MjU1LFwiUlwiOjExNSxcIkdcIjoxMTUsXCJCXCI6MTE1fX0sXCJCYWNrZ3JvdW5kRmlsbFR5cGVcIjowLFwiTWF4V2lkdGhcIjoyMDAuMCxcIk1heEhlaWdodFwiOlwiSW5maW5pdHlcIixcIlNtYXJ0Rm9yZWdyb3VuZElzQWN0aXZlXCI6ZmFsc2UsXCJIb3Jpem9udGFsQWxpZ25tZW50XCI6MCxcIlZlcnRpY2FsQWxpZ25tZW50XCI6MCxcIlNtYXJ0Rm9yZWdyb3VuZFwiOm51bGwsXCJNYXJnaW5cIjp7XCIkaWRcIjpcIjEyNzlcIixcIlRvcFwiOjAuMCxcIkxlZnRcIjowLjAsXCJSaWdodFwiOjAuMCxcIkJvdHRvbVwiOjAuMH0sXCJQYWRkaW5nXCI6e1wiJGlkXCI6XCIxMjgwXCIsXCJUb3BcIjowLjAsXCJMZWZ0XCI6MC4wLFwiUmlnaHRcIjowLjAsXCJCb3R0b21cIjowLjB9LFwiQmFja2dyb3VuZFwiOntcIiRyZWZcIjpcIjExMlwifSxcIklzVmlzaWJsZVwiOnRydWUsXCJXaWR0aFwiOjAuMCxcIkhlaWdodFwiOjAuMCxcIkJvcmRlclN0eWxlXCI6bnVsbH0sXCJUaXRsZVBvc2l0aW9uXCI6MCxcIkRhdGVQb3NpdGlvblwiOlwiUmlnaHRcIixcIlNoYXBlVHlwZVwiOjEzLFwiU2hhcGVTaXplXCI6MCxcIlNoYXBlU3R5bGVcIjp7XCIkaWRcIjpcIjEyODFcIixcIk1hcmdpblwiOntcIiRpZFwiOlwiMTI4MlwiLFwiVG9wXCI6MC4wLFwiTGVmdFwiOjAuMCxcIlJpZ2h0XCI6MC4wLFwiQm90dG9tXCI6MC4wfSxcIlBhZGRpbmdcIjp7XCIkaWRcIjpcIjEyODNcIixcIlRvcFwiOjAuMCxcIkxlZnRcIjowLjAsXCJSaWdodFwiOjAuMCxcIkJvdHRvbVwiOjAuMH0sXCJCYWNrZ3JvdW5kXCI6e1wiJGlkXCI6XCIxMjg0XCIsXCJDb2xvclwiOntcIiRpZFwiOlwiMTI4NVwiLFwiQVwiOjI1NSxcIlJcIjoxMTUsXCJHXCI6MTE1LFwiQlwiOjExNX19LFwiSXNWaXNpYmxlXCI6dHJ1ZSxcIldpZHRoXCI6MTIuMCxcIkhlaWdodFwiOjE0LjAsXCJCb3JkZXJTdHlsZVwiOntcIiRpZFwiOlwiMTI4NlwiLFwiTGluZUNvbG9yXCI6e1wiJHJlZlwiOlwiOTdcIn0sXCJMaW5lV2VpZ2h0XCI6MC4wLFwiTGluZVR5cGVcIjowfX0sXCJEYXRlRm9ybWF0XCI6e1wiJGlkXCI6XCIxMjg3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I4OFwiLFwiRGF0ZVBhcnRJc1Zpc2libGVcIjp0cnVlLFwiVGltZVBhcnRJc1Zpc2libGVcIjpmYWxzZX19LFwiSXNWaXNpYmxlXCI6dHJ1ZSxcIkdyb3VwSWRcIjpcImEyNTcwODc5LTQ3YWItNDBiNy1hYjE1LThkN2ZjZmUxMGYzNFwiLFwiU3BhY2luZ1wiOjV9XSxcIkN1c3RvbVN3aW1sYW5lVGFza1N0eWxlTGlzdFwiOltdfV0sXCJDdXN0b21Td2ltbGFuZVYyU3R5bGVMaXN0XCI6W3tcIiRpZFwiOlwiMTI4OVwiLFwiSGVhZGVyU3R5bGVcIjp7XCIkaWRcIjpcIjEyOTBcIixcIlRleHRTdHlsZVwiOntcIiRyZWZcIjpcIjQyMlwifSxcIlJlY3RhbmdsZVN0eWxlXCI6e1wiJHJlZlwiOlwiNDI4XCJ9LFwiVGV4dElzVmVydGljYWxcIjpmYWxzZX0sXCJCYWNrZ3JvdW5kU3R5bGVcIjp7XCIkcmVmXCI6XCI0MzRcIn0sXCJJc0Fib3ZlVGltZWJhbmRcIjpmYWxzZSxcIlN3aW1sYW5lRGVmYXVsdEFjdGl2aXR5U3R5bGVcIjp7XCIkaWRcIjpcIjEyOTFcIixcIkhlYWRlclN0eWxlXCI6e1wiJGlkXCI6XCIxMjkyXCIsXCJUZXh0U3R5bGVcIjp7XCIkaWRcIjpcIjEyOTNcIixcIkZvbnRTZXR0aW5nc1wiOntcIiRpZFwiOlwiMTI5NFwiLFwiRm9udFNpemVcIjoxMixcIkZvbnROYW1lXCI6XCJDYWxpYnJpXCIsXCJJc0JvbGRcIjpmYWxzZSxcIklzSXRhbGljXCI6ZmFsc2UsXCJJc1VuZGVybGluZWRcIjpmYWxzZX0sXCJBdXRvU2l6ZVwiOjAsXCJGb3JlZ3JvdW5kXCI6e1wiJGlkXCI6XCIxMjk1XCIsXCJDb2xvclwiOntcIiRpZFwiOlwiMTI5Nl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I5N1wiLFwiVG9wXCI6MC4wLFwiTGVmdFwiOjAuMCxcIlJpZ2h0XCI6MC4wLFwiQm90dG9tXCI6MC4wfSxcIlBhZGRpbmdcIjp7XCIkaWRcIjpcIjEyOThcIixcIlRvcFwiOjAuMCxcIkxlZnRcIjowLjAsXCJSaWdodFwiOjAuMCxcIkJvdHRvbVwiOjAuMH0sXCJCYWNrZ3JvdW5kXCI6bnVsbCxcIklzVmlzaWJsZVwiOmZhbHNlLFwiV2lkdGhcIjowLjAsXCJIZWlnaHRcIjowLjAsXCJCb3JkZXJTdHlsZVwiOm51bGx9LFwiUmVjdGFuZ2xlU3R5bGVcIjp7XCIkaWRcIjpcIjEyOTlcIixcIk1hcmdpblwiOntcIiRpZFwiOlwiMTMwMFwiLFwiVG9wXCI6MC4wLFwiTGVmdFwiOjAuMCxcIlJpZ2h0XCI6MC4wLFwiQm90dG9tXCI6MC4wfSxcIlBhZGRpbmdcIjp7XCIkaWRcIjpcIjEzMDFcIixcIlRvcFwiOjAuMCxcIkxlZnRcIjowLjAsXCJSaWdodFwiOjAuMCxcIkJvdHRvbVwiOjAuMH0sXCJCYWNrZ3JvdW5kXCI6e1wiJGlkXCI6XCIxMzAyXCIsXCJDb2xvclwiOntcIiRpZFwiOlwiMTMwM1wiLFwiQVwiOjYzLFwiUlwiOjkxLFwiR1wiOjE1NSxcIkJcIjoyMTN9fSxcIklzVmlzaWJsZVwiOmZhbHNlLFwiV2lkdGhcIjowLjAsXCJIZWlnaHRcIjowLjAsXCJCb3JkZXJTdHlsZVwiOntcIiRpZFwiOlwiMTMwNFwiLFwiTGluZUNvbG9yXCI6e1wiJGlkXCI6XCIxMzA1XCIsXCIkdHlwZVwiOlwiTkxSRS5Db21tb24uRG9tLlNvbGlkQ29sb3JCcnVzaCwgTkxSRS5Db21tb25cIixcIkNvbG9yXCI6e1wiJGlkXCI6XCIxMzA2XCIsXCJBXCI6MjU1LFwiUlwiOjI1NSxcIkdcIjowLFwiQlwiOjB9fSxcIkxpbmVXZWlnaHRcIjowLjAsXCJMaW5lVHlwZVwiOjB9fX0sXCJCYWNrZ3JvdW5kU3R5bGVcIjp7XCIkaWRcIjpcIjEzMDdcIixcIk1hcmdpblwiOm51bGwsXCJQYWRkaW5nXCI6bnVsbCxcIkJhY2tncm91bmRcIjp7XCIkaWRcIjpcIjEzMDhcIixcIkNvbG9yXCI6e1wiJGlkXCI6XCIxMzA5XCIsXCJBXCI6NTEsXCJSXCI6MTY1LFwiR1wiOjE2NSxcIkJcIjoxNjV9fSxcIklzVmlzaWJsZVwiOmZhbHNlLFwiV2lkdGhcIjowLjAsXCJIZWlnaHRcIjowLjAsXCJCb3JkZXJTdHlsZVwiOntcIiRpZFwiOlwiMTMxMFwiLFwiTGluZUNvbG9yXCI6e1wiJGlkXCI6XCIxMzExXCIsXCIkdHlwZVwiOlwiTkxSRS5Db21tb24uRG9tLlNvbGlkQ29sb3JCcnVzaCwgTkxSRS5Db21tb25cIixcIkNvbG9yXCI6e1wiJGlkXCI6XCIxMzEyXCIsXCJBXCI6MjU1LFwiUlwiOjI1NSxcIkdcIjowLFwiQlwiOjB9fSxcIkxpbmVXZWlnaHRcIjowLjAsXCJMaW5lVHlwZVwiOjB9fSxcIkN1c3RvbVN3aW1sYW5lTWlsZXN0b25lU3R5bGVMaXN0XCI6W3tcIiRyZWZcIjpcIjQ0MFwifV0sXCJDdXN0b21Td2ltbGFuZVRhc2tTdHlsZUxpc3RcIjpbe1wiJHJlZlwiOlwiNDYwXCJ9LHtcIiRyZWZcIjpcIjQ5N1wifSx7XCIkcmVmXCI6XCI1MzRcIn0se1wiJHJlZlwiOlwiNTcxXCJ9XSxcIklzVmlzaWJsZVwiOnRydWV9LFwiQ3VzdG9tU3dpbWxhbmVBY3Rpdml0aWVzU3R5bGVMaXN0XCI6W10sXCJJc1Zpc2libGVcIjp0cnVlLFwiU3BhY2luZ1wiOjJ9LHtcIiRpZFwiOlwiMTMxM1wiLFwiSGVhZGVyU3R5bGVcIjp7XCIkaWRcIjpcIjEzMTRcIixcIlRleHRTdHlsZVwiOntcIiRyZWZcIjpcIjY4OFwifSxcIlJlY3RhbmdsZVN0eWxlXCI6e1wiJHJlZlwiOlwiNjk0XCJ9LFwiVGV4dElzVmVydGljYWxcIjpmYWxzZX0sXCJCYWNrZ3JvdW5kU3R5bGVcIjp7XCIkcmVmXCI6XCI3MDBcIn0sXCJJc0Fib3ZlVGltZWJhbmRcIjpmYWxzZSxcIlN3aW1sYW5lRGVmYXVsdEFjdGl2aXR5U3R5bGVcIjp7XCIkaWRcIjpcIjEzMTVcIixcIkhlYWRlclN0eWxlXCI6e1wiJGlkXCI6XCIxMzE2XCIsXCJUZXh0U3R5bGVcIjp7XCIkaWRcIjpcIjEzMTdcIixcIkZvbnRTZXR0aW5nc1wiOntcIiRpZFwiOlwiMTMxOFwiLFwiRm9udFNpemVcIjoxMixcIkZvbnROYW1lXCI6XCJDYWxpYnJpXCIsXCJJc0JvbGRcIjpmYWxzZSxcIklzSXRhbGljXCI6ZmFsc2UsXCJJc1VuZGVybGluZWRcIjpmYWxzZX0sXCJBdXRvU2l6ZVwiOjAsXCJGb3JlZ3JvdW5kXCI6e1wiJGlkXCI6XCIxMzE5XCIsXCJDb2xvclwiOntcIiRpZFwiOlwiMTMyMF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MyMVwiLFwiVG9wXCI6MC4wLFwiTGVmdFwiOjAuMCxcIlJpZ2h0XCI6MC4wLFwiQm90dG9tXCI6MC4wfSxcIlBhZGRpbmdcIjp7XCIkaWRcIjpcIjEzMjJcIixcIlRvcFwiOjAuMCxcIkxlZnRcIjowLjAsXCJSaWdodFwiOjAuMCxcIkJvdHRvbVwiOjAuMH0sXCJCYWNrZ3JvdW5kXCI6bnVsbCxcIklzVmlzaWJsZVwiOmZhbHNlLFwiV2lkdGhcIjowLjAsXCJIZWlnaHRcIjowLjAsXCJCb3JkZXJTdHlsZVwiOm51bGx9LFwiUmVjdGFuZ2xlU3R5bGVcIjp7XCIkaWRcIjpcIjEzMjNcIixcIk1hcmdpblwiOntcIiRpZFwiOlwiMTMyNFwiLFwiVG9wXCI6MC4wLFwiTGVmdFwiOjAuMCxcIlJpZ2h0XCI6MC4wLFwiQm90dG9tXCI6MC4wfSxcIlBhZGRpbmdcIjp7XCIkaWRcIjpcIjEzMjVcIixcIlRvcFwiOjAuMCxcIkxlZnRcIjowLjAsXCJSaWdodFwiOjAuMCxcIkJvdHRvbVwiOjAuMH0sXCJCYWNrZ3JvdW5kXCI6e1wiJGlkXCI6XCIxMzI2XCIsXCJDb2xvclwiOntcIiRpZFwiOlwiMTMyN1wiLFwiQVwiOjYzLFwiUlwiOjI1NSxcIkdcIjoxOTIsXCJCXCI6MH19LFwiSXNWaXNpYmxlXCI6ZmFsc2UsXCJXaWR0aFwiOjAuMCxcIkhlaWdodFwiOjAuMCxcIkJvcmRlclN0eWxlXCI6e1wiJGlkXCI6XCIxMzI4XCIsXCJMaW5lQ29sb3JcIjp7XCIkaWRcIjpcIjEzMjlcIixcIiR0eXBlXCI6XCJOTFJFLkNvbW1vbi5Eb20uU29saWRDb2xvckJydXNoLCBOTFJFLkNvbW1vblwiLFwiQ29sb3JcIjp7XCIkaWRcIjpcIjEzMzBcIixcIkFcIjoyNTUsXCJSXCI6MjU1LFwiR1wiOjAsXCJCXCI6MH19LFwiTGluZVdlaWdodFwiOjAuMCxcIkxpbmVUeXBlXCI6MH19fSxcIkJhY2tncm91bmRTdHlsZVwiOntcIiRpZFwiOlwiMTMzMVwiLFwiTWFyZ2luXCI6bnVsbCxcIlBhZGRpbmdcIjpudWxsLFwiQmFja2dyb3VuZFwiOntcIiRpZFwiOlwiMTMzMlwiLFwiQ29sb3JcIjp7XCIkaWRcIjpcIjEzMzNcIixcIkFcIjo1MSxcIlJcIjoxNjUsXCJHXCI6MTY1LFwiQlwiOjE2NX19LFwiSXNWaXNpYmxlXCI6ZmFsc2UsXCJXaWR0aFwiOjAuMCxcIkhlaWdodFwiOjAuMCxcIkJvcmRlclN0eWxlXCI6e1wiJGlkXCI6XCIxMzM0XCIsXCJMaW5lQ29sb3JcIjp7XCIkaWRcIjpcIjEzMzVcIixcIiR0eXBlXCI6XCJOTFJFLkNvbW1vbi5Eb20uU29saWRDb2xvckJydXNoLCBOTFJFLkNvbW1vblwiLFwiQ29sb3JcIjp7XCIkaWRcIjpcIjEzMzZcIixcIkFcIjoyNTUsXCJSXCI6MjU1LFwiR1wiOjAsXCJCXCI6MH19LFwiTGluZVdlaWdodFwiOjAuMCxcIkxpbmVUeXBlXCI6MH19LFwiQ3VzdG9tU3dpbWxhbmVNaWxlc3RvbmVTdHlsZUxpc3RcIjpbe1wiJHJlZlwiOlwiNzA2XCJ9LHtcIiRyZWZcIjpcIjcyNlwifSx7XCIkcmVmXCI6XCI3NDZcIn0se1wiJHJlZlwiOlwiNzY2XCJ9LHtcIiRyZWZcIjpcIjc4NlwifV0sXCJDdXN0b21Td2ltbGFuZVRhc2tTdHlsZUxpc3RcIjpbe1wiJHJlZlwiOlwiODA2XCJ9LHtcIiRyZWZcIjpcIjg0M1wifSx7XCIkcmVmXCI6XCI4ODBcIn1dLFwiSXNWaXNpYmxlXCI6dHJ1ZX0sXCJDdXN0b21Td2ltbGFuZUFjdGl2aXRpZXNTdHlsZUxpc3RcIjpbXSxcIklzVmlzaWJsZVwiOnRydWUsXCJTcGFjaW5nXCI6Mn0se1wiJGlkXCI6XCIxMzM3XCIsXCJIZWFkZXJTdHlsZVwiOntcIiRpZFwiOlwiMTMzOFwiLFwiVGV4dFN0eWxlXCI6e1wiJHJlZlwiOlwiOTIwXCJ9LFwiUmVjdGFuZ2xlU3R5bGVcIjp7XCIkcmVmXCI6XCI5MjZcIn0sXCJUZXh0SXNWZXJ0aWNhbFwiOmZhbHNlfSxcIkJhY2tncm91bmRTdHlsZVwiOntcIiRyZWZcIjpcIjkzMlwifSxcIklzQWJvdmVUaW1lYmFuZFwiOmZhbHNlLFwiU3dpbWxhbmVEZWZhdWx0QWN0aXZpdHlTdHlsZVwiOntcIiRpZFwiOlwiMTMzOVwiLFwiSGVhZGVyU3R5bGVcIjp7XCIkaWRcIjpcIjEzNDBcIixcIlRleHRTdHlsZVwiOntcIiRpZFwiOlwiMTM0MVwiLFwiRm9udFNldHRpbmdzXCI6e1wiJGlkXCI6XCIxMzQyXCIsXCJGb250U2l6ZVwiOjEyLFwiRm9udE5hbWVcIjpcIkNhbGlicmlcIixcIklzQm9sZFwiOmZhbHNlLFwiSXNJdGFsaWNcIjpmYWxzZSxcIklzVW5kZXJsaW5lZFwiOmZhbHNlfSxcIkF1dG9TaXplXCI6MCxcIkZvcmVncm91bmRcIjp7XCIkaWRcIjpcIjEzNDNcIixcIkNvbG9yXCI6e1wiJGlkXCI6XCIxMzQ0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Q1XCIsXCJUb3BcIjowLjAsXCJMZWZ0XCI6MC4wLFwiUmlnaHRcIjowLjAsXCJCb3R0b21cIjowLjB9LFwiUGFkZGluZ1wiOntcIiRpZFwiOlwiMTM0NlwiLFwiVG9wXCI6MC4wLFwiTGVmdFwiOjAuMCxcIlJpZ2h0XCI6MC4wLFwiQm90dG9tXCI6MC4wfSxcIkJhY2tncm91bmRcIjpudWxsLFwiSXNWaXNpYmxlXCI6ZmFsc2UsXCJXaWR0aFwiOjAuMCxcIkhlaWdodFwiOjAuMCxcIkJvcmRlclN0eWxlXCI6bnVsbH0sXCJSZWN0YW5nbGVTdHlsZVwiOntcIiRpZFwiOlwiMTM0N1wiLFwiTWFyZ2luXCI6e1wiJGlkXCI6XCIxMzQ4XCIsXCJUb3BcIjowLjAsXCJMZWZ0XCI6MC4wLFwiUmlnaHRcIjowLjAsXCJCb3R0b21cIjowLjB9LFwiUGFkZGluZ1wiOntcIiRpZFwiOlwiMTM0OVwiLFwiVG9wXCI6MC4wLFwiTGVmdFwiOjAuMCxcIlJpZ2h0XCI6MC4wLFwiQm90dG9tXCI6MC4wfSxcIkJhY2tncm91bmRcIjp7XCIkaWRcIjpcIjEzNTBcIixcIkNvbG9yXCI6e1wiJGlkXCI6XCIxMzUxXCIsXCJBXCI6NjMsXCJSXCI6MTEyLFwiR1wiOjE3MyxcIkJcIjo3MX19LFwiSXNWaXNpYmxlXCI6ZmFsc2UsXCJXaWR0aFwiOjAuMCxcIkhlaWdodFwiOjAuMCxcIkJvcmRlclN0eWxlXCI6e1wiJGlkXCI6XCIxMzUyXCIsXCJMaW5lQ29sb3JcIjp7XCIkaWRcIjpcIjEzNTNcIixcIiR0eXBlXCI6XCJOTFJFLkNvbW1vbi5Eb20uU29saWRDb2xvckJydXNoLCBOTFJFLkNvbW1vblwiLFwiQ29sb3JcIjp7XCIkaWRcIjpcIjEzNTRcIixcIkFcIjoyNTUsXCJSXCI6MjU1LFwiR1wiOjAsXCJCXCI6MH19LFwiTGluZVdlaWdodFwiOjAuMCxcIkxpbmVUeXBlXCI6MH19fSxcIkJhY2tncm91bmRTdHlsZVwiOntcIiRpZFwiOlwiMTM1NVwiLFwiTWFyZ2luXCI6bnVsbCxcIlBhZGRpbmdcIjpudWxsLFwiQmFja2dyb3VuZFwiOntcIiRpZFwiOlwiMTM1NlwiLFwiQ29sb3JcIjp7XCIkaWRcIjpcIjEzNTdcIixcIkFcIjo1MSxcIlJcIjoxNjUsXCJHXCI6MTY1LFwiQlwiOjE2NX19LFwiSXNWaXNpYmxlXCI6ZmFsc2UsXCJXaWR0aFwiOjAuMCxcIkhlaWdodFwiOjAuMCxcIkJvcmRlclN0eWxlXCI6e1wiJGlkXCI6XCIxMzU4XCIsXCJMaW5lQ29sb3JcIjp7XCIkaWRcIjpcIjEzNTlcIixcIiR0eXBlXCI6XCJOTFJFLkNvbW1vbi5Eb20uU29saWRDb2xvckJydXNoLCBOTFJFLkNvbW1vblwiLFwiQ29sb3JcIjp7XCIkaWRcIjpcIjEzNjBcIixcIkFcIjoyNTUsXCJSXCI6MjU1LFwiR1wiOjAsXCJCXCI6MH19LFwiTGluZVdlaWdodFwiOjAuMCxcIkxpbmVUeXBlXCI6MH19LFwiQ3VzdG9tU3dpbWxhbmVNaWxlc3RvbmVTdHlsZUxpc3RcIjpbe1wiJHJlZlwiOlwiOTM4XCJ9LHtcIiRyZWZcIjpcIjk1OFwifV0sXCJDdXN0b21Td2ltbGFuZVRhc2tTdHlsZUxpc3RcIjpbe1wiJHJlZlwiOlwiOTc4XCJ9LHtcIiRyZWZcIjpcIjEwMTVcIn0se1wiJHJlZlwiOlwiMTA1MlwifSx7XCIkcmVmXCI6XCIxMDg5XCJ9LHtcIiRyZWZcIjpcIjExMjZcIn1dLFwiSXNWaXNpYmxlXCI6dHJ1ZX0sXCJDdXN0b21Td2ltbGFuZUFjdGl2aXRpZXNTdHlsZUxpc3RcIjpbXSxcIklzVmlzaWJsZVwiOnRydWUsXCJTcGFjaW5nXCI6Mn0se1wiJGlkXCI6XCIxMzYxXCIsXCJIZWFkZXJTdHlsZVwiOntcIiRpZFwiOlwiMTM2MlwiLFwiVGV4dFN0eWxlXCI6e1wiJHJlZlwiOlwiMTE2NlwifSxcIlJlY3RhbmdsZVN0eWxlXCI6e1wiJHJlZlwiOlwiMTE3MlwifSxcIlRleHRJc1ZlcnRpY2FsXCI6ZmFsc2V9LFwiQmFja2dyb3VuZFN0eWxlXCI6e1wiJHJlZlwiOlwiMTE3OFwifSxcIklzQWJvdmVUaW1lYmFuZFwiOmZhbHNlLFwiU3dpbWxhbmVEZWZhdWx0QWN0aXZpdHlTdHlsZVwiOntcIiRpZFwiOlwiMTM2M1wiLFwiSGVhZGVyU3R5bGVcIjp7XCIkaWRcIjpcIjEzNjRcIixcIlRleHRTdHlsZVwiOntcIiRpZFwiOlwiMTM2NVwiLFwiRm9udFNldHRpbmdzXCI6e1wiJGlkXCI6XCIxMzY2XCIsXCJGb250U2l6ZVwiOjEyLFwiRm9udE5hbWVcIjpcIkNhbGlicmlcIixcIklzQm9sZFwiOmZhbHNlLFwiSXNJdGFsaWNcIjpmYWxzZSxcIklzVW5kZXJsaW5lZFwiOmZhbHNlfSxcIkF1dG9TaXplXCI6MCxcIkZvcmVncm91bmRcIjp7XCIkaWRcIjpcIjEzNjdcIixcIkNvbG9yXCI6e1wiJGlkXCI6XCIxMzY4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Y5XCIsXCJUb3BcIjowLjAsXCJMZWZ0XCI6MC4wLFwiUmlnaHRcIjowLjAsXCJCb3R0b21cIjowLjB9LFwiUGFkZGluZ1wiOntcIiRpZFwiOlwiMTM3MFwiLFwiVG9wXCI6MC4wLFwiTGVmdFwiOjAuMCxcIlJpZ2h0XCI6MC4wLFwiQm90dG9tXCI6MC4wfSxcIkJhY2tncm91bmRcIjpudWxsLFwiSXNWaXNpYmxlXCI6ZmFsc2UsXCJXaWR0aFwiOjAuMCxcIkhlaWdodFwiOjAuMCxcIkJvcmRlclN0eWxlXCI6bnVsbH0sXCJSZWN0YW5nbGVTdHlsZVwiOntcIiRpZFwiOlwiMTM3MVwiLFwiTWFyZ2luXCI6e1wiJGlkXCI6XCIxMzcyXCIsXCJUb3BcIjowLjAsXCJMZWZ0XCI6MC4wLFwiUmlnaHRcIjowLjAsXCJCb3R0b21cIjowLjB9LFwiUGFkZGluZ1wiOntcIiRpZFwiOlwiMTM3M1wiLFwiVG9wXCI6MC4wLFwiTGVmdFwiOjAuMCxcIlJpZ2h0XCI6MC4wLFwiQm90dG9tXCI6MC4wfSxcIkJhY2tncm91bmRcIjp7XCIkaWRcIjpcIjEzNzRcIixcIkNvbG9yXCI6e1wiJGlkXCI6XCIxMzc1XCIsXCJBXCI6NjMsXCJSXCI6MTY1LFwiR1wiOjE2NSxcIkJcIjoxNjV9fSxcIklzVmlzaWJsZVwiOmZhbHNlLFwiV2lkdGhcIjowLjAsXCJIZWlnaHRcIjowLjAsXCJCb3JkZXJTdHlsZVwiOntcIiRpZFwiOlwiMTM3NlwiLFwiTGluZUNvbG9yXCI6e1wiJGlkXCI6XCIxMzc3XCIsXCIkdHlwZVwiOlwiTkxSRS5Db21tb24uRG9tLlNvbGlkQ29sb3JCcnVzaCwgTkxSRS5Db21tb25cIixcIkNvbG9yXCI6e1wiJGlkXCI6XCIxMzc4XCIsXCJBXCI6MjU1LFwiUlwiOjI1NSxcIkdcIjowLFwiQlwiOjB9fSxcIkxpbmVXZWlnaHRcIjowLjAsXCJMaW5lVHlwZVwiOjB9fX0sXCJCYWNrZ3JvdW5kU3R5bGVcIjp7XCIkaWRcIjpcIjEzNzlcIixcIk1hcmdpblwiOm51bGwsXCJQYWRkaW5nXCI6bnVsbCxcIkJhY2tncm91bmRcIjp7XCIkaWRcIjpcIjEzODBcIixcIkNvbG9yXCI6e1wiJGlkXCI6XCIxMzgxXCIsXCJBXCI6NTEsXCJSXCI6MTY1LFwiR1wiOjE2NSxcIkJcIjoxNjV9fSxcIklzVmlzaWJsZVwiOmZhbHNlLFwiV2lkdGhcIjowLjAsXCJIZWlnaHRcIjowLjAsXCJCb3JkZXJTdHlsZVwiOntcIiRpZFwiOlwiMTM4MlwiLFwiTGluZUNvbG9yXCI6e1wiJGlkXCI6XCIxMzgzXCIsXCIkdHlwZVwiOlwiTkxSRS5Db21tb24uRG9tLlNvbGlkQ29sb3JCcnVzaCwgTkxSRS5Db21tb25cIixcIkNvbG9yXCI6e1wiJGlkXCI6XCIxMzg0XCIsXCJBXCI6MjU1LFwiUlwiOjI1NSxcIkdcIjowLFwiQlwiOjB9fSxcIkxpbmVXZWlnaHRcIjowLjAsXCJMaW5lVHlwZVwiOjB9fSxcIkN1c3RvbVN3aW1sYW5lTWlsZXN0b25lU3R5bGVMaXN0XCI6W3tcIiRyZWZcIjpcIjExODRcIn0se1wiJHJlZlwiOlwiMTIwNVwifSx7XCIkcmVmXCI6XCIxMjI2XCJ9LHtcIiRyZWZcIjpcIjEyNDdcIn0se1wiJHJlZlwiOlwiMTI2OFwifV0sXCJDdXN0b21Td2ltbGFuZVRhc2tTdHlsZUxpc3RcIjpbXSxcIklzVmlzaWJsZVwiOnRydWV9LFwiQ3VzdG9tU3dpbWxhbmVBY3Rpdml0aWVzU3R5bGVMaXN0XCI6W10sXCJJc1Zpc2libGVcIjp0cnVlLFwiU3BhY2luZ1wiOjJ9XSxcIkdyaWRsaW5lUGFuZWxTdHlsZVwiOntcIiRpZFwiOlwiMTM4NVwiLFwiR3JpZGxpbmVTdHlsZVwiOntcIiRpZFwiOlwiMTM4NlwiLFwiTGluZUNvbG9yXCI6e1wiJGlkXCI6XCIxMzg3XCIsXCIkdHlwZVwiOlwiTkxSRS5Db21tb24uRG9tLlNvbGlkQ29sb3JCcnVzaCwgTkxSRS5Db21tb25cIixcIkNvbG9yXCI6e1wiJGlkXCI6XCIxMzg4XCIsXCJBXCI6MzgsXCJSXCI6OTEsXCJHXCI6MTU1LFwiQlwiOjIxM319LFwiTGluZVdlaWdodFwiOjEuMCxcIkxpbmVUeXBlXCI6MH0sXCJJc1Zpc2libGVcIjp0cnVlfSxcIkFjdGl2aXR5TGluZVBhbmVsU3R5bGVcIjp7XCIkaWRcIjpcIjEzODlcIixcIkFjdGl2aXR5TGluZVN0eWxlXCI6e1wiJGlkXCI6XCIxMzkwXCIsXCJMaW5lQ29sb3JcIjp7XCIkaWRcIjpcIjEzOTFcIixcIiR0eXBlXCI6XCJOTFJFLkNvbW1vbi5Eb20uU29saWRDb2xvckJydXNoLCBOTFJFLkNvbW1vblwiLFwiQ29sb3JcIjp7XCIkaWRcIjpcIjEzOTJcIixcIkFcIjozOCxcIlJcIjo2OCxcIkdcIjoxMTQsXCJCXCI6MTk2fX0sXCJMaW5lV2VpZ2h0XCI6MS4wLFwiTGluZVR5cGVcIjowfSxcIklzVmlzaWJsZVwiOnRydWV9LFwiRGVmYXVsdERlcGVuZGVuY3lTdHlsZVwiOntcIiRpZFwiOlwiMTM5M1wiLFwiTGluZVN0eWxlXCI6e1wiJGlkXCI6XCIxMzk0XCIsXCJMaW5lQ29sb3JcIjp7XCIkaWRcIjpcIjEzOTVcIixcIiR0eXBlXCI6XCJOTFJFLkNvbW1vbi5Eb20uU29saWRDb2xvckJydXNoLCBOTFJFLkNvbW1vblwiLFwiQ29sb3JcIjp7XCIkaWRcIjpcIjEzOTZcIixcIkFcIjoyNTUsXCJSXCI6MCxcIkdcIjowLFwiQlwiOjB9fSxcIkxpbmVXZWlnaHRcIjoxLjAsXCJMaW5lVHlwZVwiOjB9LFwiRW5kQXJyb3doZWFkTGluZVN0eWxlXCI6e1wiJGlkXCI6XCIxMzk3XCIsXCJLaW5kXCI6MSxcIldpZHRoXCI6MSxcIkxlbmd0aFwiOjAsXCJQYXJlbnRTdHlsZVwiOm51bGx9LFwiQnJpbmdUb0Zyb250XCI6dHJ1ZSxcIklzVmlzaWJsZVwiOnRydWUsXCJSYWRpdXNcIjowLjB9LFwiQ3JpdGljYWxQYXRoU3R5bGVcIjp7XCIkaWRcIjpcIjEzOThcIixcIkNyaXRpY2FsUGF0aFN0eWxlT3B0aW9uc1wiOjE1LFwiTGluZVN0eWxlXCI6e1wiJGlkXCI6XCIxMzk5XCIsXCJMaW5lQ29sb3JcIjp7XCIkaWRcIjpcIjE0MDBcIixcIiR0eXBlXCI6XCJOTFJFLkNvbW1vbi5Eb20uU29saWRDb2xvckJydXNoLCBOTFJFLkNvbW1vblwiLFwiQ29sb3JcIjp7XCIkaWRcIjpcIjE0MDFcIixcIkFcIjoyNTUsXCJSXCI6MjIyLFwiR1wiOjUwLFwiQlwiOjUwfX0sXCJMaW5lV2VpZ2h0XCI6MS4wLFwiTGluZVR5cGVcIjowfSxcIlRpdGxlRm9yZWdyb3VuZFwiOntcIiRpZFwiOlwiMTQwMlwiLFwiQ29sb3JcIjp7XCIkaWRcIjpcIjE0MDNcIixcIkFcIjoyNTUsXCJSXCI6MTc2LFwiR1wiOjE5LFwiQlwiOjI1fX0sXCJTaGFwZXNCYWNrZ3JvdW5kXCI6e1wiJGlkXCI6XCIxNDA0XCIsXCJDb2xvclwiOntcIiRpZFwiOlwiMTQwNVwiLFwiQVwiOjI1NSxcIlJcIjoyNTMsXCJHXCI6MjAzLFwiQlwiOjIwOH19LFwiU2hhcGVzQm9yZGVyU3R5bGVcIjp7XCIkaWRcIjpcIjE0MDZcIixcIkxpbmVDb2xvclwiOntcIiRpZFwiOlwiMTQwN1wiLFwiJHR5cGVcIjpcIk5MUkUuQ29tbW9uLkRvbS5Tb2xpZENvbG9yQnJ1c2gsIE5MUkUuQ29tbW9uXCIsXCJDb2xvclwiOntcIiRpZFwiOlwiMTQwOFwiLFwiQVwiOjI1NSxcIlJcIjoyMjIsXCJHXCI6NTAsXCJCXCI6NTB9fSxcIkxpbmVXZWlnaHRcIjoxLjUsXCJMaW5lVHlwZVwiOjB9LFwiSXNWaXNpYmxlXCI6ZmFsc2V9LFwiUGFuZWxzU3BhY2luZ0RlZmluaXRpb25cIjp7XCIkaWRcIjpcIjE0MDlcIixcIlNwYWNpbmdBYm92ZVRpbWViYW5kXCI6NSxcIlNwYWNpbmdCZWxvd1RpbWViYW5kXCI6NSxcIlNwYWNpbmdBYm92ZUJldHdlZW5Td2ltbGFuZXNBbmRUYXNrc1wiOjUsXCJTcGFjaW5nQmVsb3dCZXR3ZWVuU3dpbWxhbmVzQW5kVGFza3NcIjo1fX0sXCJTY2FsZVwiOntcIiRpZFwiOlwiMTQxMFwiLFwiU3RhcnREYXRlXCI6XCIwMDAxLTAxLTAxVDAwOjAwOjAwXCIsXCJFbmREYXRlXCI6XCIyMDE5LTEyLTIyVDEyOjU5OjAwXCIsXCJGb3JtYXRcIjpcIk1NTVwiLFwiVHlwZVwiOjIsXCJBdXRvRGF0ZVJhbmdlXCI6dHJ1ZSxcIldvcmtpbmdEYXlzXCI6MzEsXCJUb2RheU1hcmtlclRleHRcIjpcIlRvZGF5XCIsXCJBdXRvU2NhbGVUeXBlXCI6dHJ1ZX0sXCJTY2FsZVYyXCI6e1wiJGlkXCI6XCIxNDExXCIsXCJTdGFydERhdGVcIjpcIjAwMDEtMDEtMDFUMDA6MDA6MDBcIixcIkVuZERhdGVcIjpcIjIwMTktMTItMjJUMTI6NTk6MDBcIixcIkF1dG9EYXRlUmFuZ2VcIjp0cnVlLFwiV29ya2luZ0RheXNcIjozMSxcIlRvZGF5TWFya2VyVGV4dFwiOlwiVG9kYXlcIixcIkF1dG9TY2FsZVR5cGVcIjp0cnVlLFwiVGltZWJhbmRTY2FsZXNcIjp7XCIkaWRcIjpcIjE0MTJcIixcIlRvcFNjYWxlTGF5ZXJcIjp7XCIkaWRcIjpcIjE0MTNcIixcIkZvcm1hdFwiOlwiTU1NXCIsXCJUeXBlXCI6Mn0sXCJNaWRkbGVTY2FsZUxheWVyXCI6e1wiJGlkXCI6XCIxNDE0XCIsXCJGb3JtYXRcIjpudWxsLFwiVHlwZVwiOjB9LFwiQm90dG9tU2NhbGVMYXllclwiOntcIiRpZFwiOlwiMTQxNVwiLFwiRm9ybWF0XCI6bnVsbCxcIlR5cGVcIjowfX19LFwiTWlsZXN0b25lc1wiOltdLFwiVGFza3NcIjpbXSxcIlN3aW1sYW5lc1wiOltdLFwiU3dpbWxhbmVzVjJcIjpbXSxcIkRlcGVuZGVuY2llc1wiOltdLFwiRGVwZW5kZW5jeVNldHRpbmdzXCI6e1wiJGlkXCI6XCIxNDE2XCIsXCJEZXBlbmRlbmN5TW9kdWxlRW5hYmxlZFwiOmZhbHNlLFwiU2NoZWR1bGluZ1NldHRpbmdzXCI6e1wiJGlkXCI6XCIxNDE3XCIsXCJEZXBlbmRlbmNpZXNTY2hlZHVsaW5nTW9kZVNldHRpbmdcIjoxLFwiRGVwZW5kZW5jaWVzUHJldmlvdXNTY2hlZHVsaW5nTW9kZVwiOjEsXCJPbkJyZWFraW5nRmxleGlibGVTY2hlZHVsaW5nTW9kZVNldHRpbmdcIjowLFwiT25CcmVha2luZ1N0cmljdFNjaGVkdWxpbmdNb2RlU2V0dGluZ1wiOjB9fSxcIlNldHRpbmdzXCI6e1wiJGlkXCI6XCIxNDE4XCIsXCJJbXBhT3B0aW9uc1wiOntcIiRpZFwiOlwiMTQxOVwiLFwiTGVmdFRvUmlnaHRcIjpmYWxzZSxcIlBheWxvYWRPcHRpb25zXCI6Mn19LFwiVGltZUNvbmZpZ3VyYXRpb25cIjp7XCIkaWRcIjpcIjE0MjBcIixcIlVzZVRpbWVcIjpmYWxzZSxcIldvcmtEYXlTdGFydFwiOlwiMDA6MDA6MDBcIixcIldvcmtEYXlFbmRcIjpcIjIzOjU5OjAwXCJ9fSJ9LCJTZXR0aW5ncyI6eyIkaWQiOiI1MTMiLCJJbXBhT3B0aW9ucyI6eyIkaWQiOiI1MT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1MTUiLCJVc2VUaW1lIjpmYWxzZSwiV29ya0RheVN0YXJ0IjoiMDA6MDA6MDAiLCJXb3JrRGF5RW5kIjoiMjM6NTk6MDAifSwiTGFzdFVzZWRUZW1wbGF0ZUlkIjoiZjM3NDYwNjMtMDA0Yy00NDVkLTkxODctY2VkZjdhY2UxNDNiIiwiRmlyc3RXZWVrT2ZZZWFyIjowLCJQbGFjZU1pbGVzdG9uZUF0VGhlQmVnaW5uaW5nT2ZUaGVEYXkiOmZhbHNlLCJEZXBlbmRlbmN5U2NoZWR1bGluZ1NldHRpbmdzIjp7IiRpZCI6IjUx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jYmM2MDUzMi03MzY3LTQ3NDItOTgyZS04NWQ1NDI5NzgwNjQiLCJJbmRleCI6MCwiR3JvdXBJZCI6bnVsbCwiVGl0bGUiOiJQZXJmb3JtYW5jZSBUZXN0IiwiRGF0ZVRpbWUiOiIyMDIzLTEwLTA1VDIzOjU5OjAwWiIsIlBlcmNlbnRhZ2VDb21wbGV0ZSI6bnVsbCwiTm90ZSI6bnVsbCwiU3R5bGUiOnsiJGlkIjoiNiIsIlRpdGxlUG9zaXRpb24iOiJBYm92ZSIsIkRhdGVQb3NpdGlvbiI6IkxlZnQiLCJTaGFwZVR5cGUiOjE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4MiwiRyI6MTQ3LCJCIjoyMDV9fSwiSXNWaXNpYmxlIjp0cnVlLCJXaWR0aCI6MTI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gsIkZvbnROYW1lIjoiQ2FsaWJyaSIsIklzQm9sZCI6dHJ1ZSwiSXNJdGFsaWMiOmZhbHNlLCJJc1VuZGVybGluZWQiOmZhbHNlLCJQYXJlbnRTdHlsZSI6bnVsbH0sIkF1dG9TaXplIjoyLCJGb3JlZ3JvdW5kIjp7IiRpZCI6IjE3IiwiQ29sb3IiOnsiJGlkIjoiMTgiLCJBIjoyNTUsIlIiOjAsIkciOjAsIkIiOjB9fSwiTWF4V2lkdGgiOjU4LjAsIk1heEhlaWdodCI6IkluZmluaXR5IiwiU21hcnRGb3JlZ3JvdW5kSXNBY3RpdmUiOmZhbHNlLCJIb3Jpem9udGFsQWxpZ25tZW50Ijox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ODksIlIiOjAsIkciOjAsIkIiOjB9fSwiSXNWaXNpYmxlIjp0cnVlLCJXaWR0aCI6MC4wLCJIZWlnaHQiOjAuMCwiQm9yZGVyU3R5bGUiOm51bGwsIlBhcmVudFN0eWxlIjpudWxsfSwiRGF0ZVN0eWxlIjp7IiRpZCI6IjIzIiwiRm9udFNldHRpbmdzIjp7IiRpZCI6IjI0IiwiRm9udFNpemUiOjcsIkZvbnROYW1lIjoiQ2FsaWJyaSIsIklzQm9sZCI6ZmFsc2UsIklzSXRhbGljIjpmYWxzZSwiSXNVbmRlcmxpbmVkIjpmYWxzZSwiUGFyZW50U3R5bGUiOm51bGx9LCJBdXRvU2l6ZSI6MiwiRm9yZWdyb3VuZCI6eyIkaWQiOiIyNSIsIkNvbG9yIjp7IiRpZCI6IjI2IiwiQSI6MjU1LCJSIjo2OCwiRyI6ODQsIkIiOjEwNn19LCJNYXhXaWR0aCI6MTY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4OSwiUiI6MCwiRyI6MCwiQiI6MH19LCJJc1Zpc2libGUiOnRydWUsIldpZHRoIjowLjAsIkhlaWdodCI6MC4wLCJCb3JkZXJTdHlsZSI6bnVsbCwiUGFyZW50U3R5bGUiOm51bGx9LCJEYXRlRm9ybWF0Ijp7IiRpZCI6I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MzIiwiX3Rhc2tzIjpbXSwiX21pbGVzdG9uZXMiOlt7IiRpZCI6IjM0IiwiSWQiOiI5Y2U5NDBkOS03YTRiLTRmZTctYWMwYy1hM2IwMzUyZGVjY2IiLCJJbmRleCI6MSwiR3JvdXBJZCI6bnVsbCwiVGl0bGUiOiJQZXJmb3JtYW5jZSBUZXN0IiwiRGF0ZVRpbWUiOiIyMDIzLTEwLTExVDIzOjU5OjAwWiIsIlBlcmNlbnRhZ2VDb21wbGV0ZSI6bnVsbCwiTm90ZSI6bnVsbCwiU3R5bGUiOnsiJGlkIjoiMzUiLCJUaXRsZVBvc2l0aW9uIjoiQmVsb3ciLCJEYXRlUG9zaXRpb24iOiJMZWZ0IiwiU2hhcGVUeXBlIjoxLCJTaGFwZVNpemUiOjAsIlNwYWNpbmciOjUsIlNoYXBlU3R5bGUiOnsiJGlkIjoiMzYiLCJNYXJnaW4iOnsiJHJlZiI6IjgifSwiUGFkZGluZyI6eyIkcmVmIjoiOSJ9LCJCYWNrZ3JvdW5kIjp7IiRpZCI6IjM3IiwiQ29sb3IiOnsiJGlkIjoiMzgiLCJBIjoyNTUsIlIiOjgyLCJHIjoxNDcsIkIiOjIwNX19LCJJc1Zpc2libGUiOnRydWUsIldpZHRoIjoxMi4wLCJIZWlnaHQiOjE0LjAsIkJvcmRlclN0eWxlIjp7IiRpZCI6IjM5IiwiTGluZUNvbG9yIjp7IiRpZCI6IjQwIiwiJHR5cGUiOiJOTFJFLkNvbW1vbi5Eb20uU29saWRDb2xvckJydXNoLCBOTFJFLkNvbW1vbiIsIkNvbG9yIjp7IiRpZCI6IjQxIiwiQSI6MjU1LCJSIjo0NywiRyI6ODIsIkIiOjE0M319LCJMaW5lV2VpZ2h0IjowLjAsIkxpbmVUeXBlIjowLCJQYXJlbnRTdHlsZSI6bnVsbH0sIlBhcmVudFN0eWxlIjpudWxsfSwiVGl0bGVTdHlsZSI6eyIkaWQiOiI0MiIsIkZvbnRTZXR0aW5ncyI6eyIkaWQiOiI0MyIsIkZvbnRTaXplIjo4LCJGb250TmFtZSI6IkNhbGlicmkiLCJJc0JvbGQiOnRydWUsIklzSXRhbGljIjpmYWxzZSwiSXNVbmRlcmxpbmVkIjpmYWxzZSwiUGFyZW50U3R5bGUiOm51bGx9LCJBdXRvU2l6ZSI6MiwiRm9yZWdyb3VuZCI6eyIkaWQiOiI0NCIsIkNvbG9yIjp7IiRpZCI6IjQ1IiwiQSI6MjU1LCJSIjowLCJHIjowLCJCIjowfX0sIk1heFdpZHRoIjo1O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HJlZiI6IjIxIn0sIklzVmlzaWJsZSI6dHJ1ZSwiV2lkdGgiOjAuMCwiSGVpZ2h0IjowLjAsIkJvcmRlclN0eWxlIjpudWxsLCJQYXJlbnRTdHlsZSI6bnVsbH0sIkRhdGVTdHlsZSI6eyIkaWQiOiI0NiIsIkZvbnRTZXR0aW5ncyI6eyIkaWQiOiI0NyIsIkZvbnRTaXplIjo3LCJGb250TmFtZSI6IkNhbGlicmkiLCJJc0JvbGQiOmZhbHNlLCJJc0l0YWxpYyI6ZmFsc2UsIklzVW5kZXJsaW5lZCI6ZmFsc2UsIlBhcmVudFN0eWxlIjpudWxsfSwiQXV0b1NpemUiOjIsIkZvcmVncm91bmQiOnsiJGlkIjoiNDgiLCJDb2xvciI6eyIkaWQiOiI0OSIsIkEiOjI1NSwiUiI6NjgsIkciOjg0LCJCIjoxMDZ9fSwiTWF4V2lkdGgiOjE5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cmVmIjoiMjkifSwiSXNWaXNpYmxlIjp0cnVlLCJXaWR0aCI6MC4wLCJIZWlnaHQiOjAuMCwiQm9yZGVyU3R5bGUiOm51bGwsIlBhcmVudFN0eWxlIjpudWxsfSwiRGF0ZUZvcm1hdCI6eyIkcmVmIjoiMzEifSwiV2Vla051bWJlcmluZyI6eyIkaWQiOiI1M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1MSIsIl90YXNrcyI6W10sIl9taWxlc3RvbmVzIjpbeyIkaWQiOiI1MiIsIklkIjoiMmZmNWI4ZTAtMzRiNi00YTgyLTg2MjItMTQ3ZGE5YTJmNmIyIiwiSW5kZXgiOjIsIkdyb3VwSWQiOm51bGwsIlRpdGxlIjoiUGVyZm9ybWFuY2UgVGVzdCIsIkRhdGVUaW1lIjoiMjAyMy0xMC0yNlQyMzo1OTowMFoiLCJQZXJjZW50YWdlQ29tcGxldGUiOm51bGwsIk5vdGUiOm51bGwsIlN0eWxlIjp7IiRpZCI6IjUzIiwiVGl0bGVQb3NpdGlvbiI6IkJlbG93IiwiRGF0ZVBvc2l0aW9uIjoiTGVmdCIsIlNoYXBlVHlwZSI6MSwiU2hhcGVTaXplIjowLCJTcGFjaW5nIjo1LCJTaGFwZVN0eWxlIjp7IiRpZCI6IjU0IiwiTWFyZ2luIjp7IiRyZWYiOiI4In0sIlBhZGRpbmciOnsiJHJlZiI6IjkifSwiQmFja2dyb3VuZCI6eyIkaWQiOiI1NSIsIkNvbG9yIjp7IiRpZCI6IjU2IiwiQSI6MjU1LCJSIjo4MiwiRyI6MTQ3LCJCIjoyMDV9fSwiSXNWaXNpYmxlIjp0cnVlLCJXaWR0aCI6MTIuMCwiSGVpZ2h0IjoxNC4wLCJCb3JkZXJTdHlsZSI6eyIkaWQiOiI1NyIsIkxpbmVDb2xvciI6eyIkcmVmIjoiMTMifSwiTGluZVdlaWdodCI6MC4wLCJMaW5lVHlwZSI6MCwiUGFyZW50U3R5bGUiOm51bGx9LCJQYXJlbnRTdHlsZSI6bnVsbH0sIlRpdGxlU3R5bGUiOnsiJGlkIjoiNTgiLCJGb250U2V0dGluZ3MiOnsiJGlkIjoiNTkiLCJGb250U2l6ZSI6OCwiRm9udE5hbWUiOiJDYWxpYnJpIiwiSXNCb2xkIjp0cnVlLCJJc0l0YWxpYyI6ZmFsc2UsIklzVW5kZXJsaW5lZCI6ZmFsc2UsIlBhcmVudFN0eWxlIjpudWxsfSwiQXV0b1NpemUiOjAsIkZvcmVncm91bmQiOnsiJGlkIjoiNjAiLCJDb2xvciI6eyIkaWQiOiI2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YyIiwiRm9udFNldHRpbmdzIjp7IiRpZCI6IjYzIiwiRm9udFNpemUiOjEwLCJGb250TmFtZSI6IkNhbGlicmkiLCJJc0JvbGQiOmZhbHNlLCJJc0l0YWxpYyI6ZmFsc2UsIklzVW5kZXJsaW5lZCI6ZmFsc2UsIlBhcmVudFN0eWxlIjpudWxsfSwiQXV0b1NpemUiOjAsIkZvcmVncm91bmQiOnsiJGlkIjoiNjQiLCJDb2xvciI6eyIkaWQiOiI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HJlZiI6IjI5In0sIklzVmlzaWJsZSI6dHJ1ZSwiV2lkdGgiOjAuMCwiSGVpZ2h0IjowLjAsIkJvcmRlclN0eWxlIjpudWxsLCJQYXJlbnRTdHlsZSI6bnVsbH0sIkRhdGVGb3JtYXQiOnsiJHJlZiI6IjMxIn0sIldlZWtOdW1iZXJpbmciOnsiJGlkIjoiNjY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NjciLCJfdGFza3MiOltdLCJfbWlsZXN0b25lcyI6W3siJGlkIjoiNjgiLCJJZCI6IjMyYmY4M2FlLWQ2ODUtNDY3ZC04OTIwLWRiNTEwMDM3MjQyZiIsIkluZGV4IjozLCJHcm91cElkIjpudWxsLCJUaXRsZSI6IlBlcmZvcm1hbmNlIFRlc3QiLCJEYXRlVGltZSI6IjIwMjMtMTEtMDFUMTE6NTk6MDBaIiwiUGVyY2VudGFnZUNvbXBsZXRlIjpudWxsLCJOb3RlIjpudWxsLCJTdHlsZSI6eyIkaWQiOiI2OSIsIlRpdGxlUG9zaXRpb24iOiJCZWxvdyIsIkRhdGVQb3NpdGlvbiI6IkxlZnQiLCJTaGFwZVR5cGUiOjEsIlNoYXBlU2l6ZSI6MCwiU3BhY2luZyI6NSwiU2hhcGVTdHlsZSI6eyIkaWQiOiI3MCIsIk1hcmdpbiI6eyIkcmVmIjoiOCJ9LCJQYWRkaW5nIjp7IiRyZWYiOiI5In0sIkJhY2tncm91bmQiOnsiJGlkIjoiNzEiLCJDb2xvciI6eyIkaWQiOiI3MiIsIkEiOjI1NSwiUiI6ODIsIkciOjE0NywiQiI6MjA1fX0sIklzVmlzaWJsZSI6dHJ1ZSwiV2lkdGgiOjEyLjAsIkhlaWdodCI6MTQuMCwiQm9yZGVyU3R5bGUiOnsiJGlkIjoiNzMiLCJMaW5lQ29sb3IiOnsiJGlkIjoiNzQiLCIkdHlwZSI6Ik5MUkUuQ29tbW9uLkRvbS5Tb2xpZENvbG9yQnJ1c2gsIE5MUkUuQ29tbW9uIiwiQ29sb3IiOnsiJGlkIjoiNzUiLCJBIjoyNTUsIlIiOjQ3LCJHIjo4MiwiQiI6MTQzfX0sIkxpbmVXZWlnaHQiOjAuMCwiTGluZVR5cGUiOjAsIlBhcmVudFN0eWxlIjpudWxsfSwiUGFyZW50U3R5bGUiOm51bGx9LCJUaXRsZVN0eWxlIjp7IiRpZCI6Ijc2IiwiRm9udFNldHRpbmdzIjp7IiRpZCI6Ijc3IiwiRm9udFNpemUiOjgsIkZvbnROYW1lIjoiQ2FsaWJyaSIsIklzQm9sZCI6dHJ1ZSwiSXNJdGFsaWMiOmZhbHNlLCJJc1VuZGVybGluZWQiOmZhbHNlLCJQYXJlbnRTdHlsZSI6bnVsbH0sIkF1dG9TaXplIjoyLCJGb3JlZ3JvdW5kIjp7IiRpZCI6Ijc4IiwiQ29sb3IiOnsiJGlkIjoiNzkiLCJBIjoyNTUsIlIiOjAsIkciOjAsIkIiOjB9fSwiTWF4V2lkdGgiOjU4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MCIsIkNvbG9yIjp7IiRpZCI6IjgxIiwiQSI6ODksIlIiOjAsIkciOjAsIkIiOjB9fSwiSXNWaXNpYmxlIjp0cnVlLCJXaWR0aCI6MC4wLCJIZWlnaHQiOjAuMCwiQm9yZGVyU3R5bGUiOm51bGwsIlBhcmVudFN0eWxlIjpudWxsfSwiRGF0ZVN0eWxlIjp7IiRpZCI6IjgyIiwiRm9udFNldHRpbmdzIjp7IiRpZCI6IjgzIiwiRm9udFNpemUiOjcsIkZvbnROYW1lIjoiQ2FsaWJyaSIsIklzQm9sZCI6ZmFsc2UsIklzSXRhbGljIjpmYWxzZSwiSXNVbmRlcmxpbmVkIjpmYWxzZSwiUGFyZW50U3R5bGUiOm51bGx9LCJBdXRvU2l6ZSI6MCwiRm9yZWdyb3VuZCI6eyIkaWQiOiI4NCIsIkNvbG9yIjp7IiRpZCI6Ijg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NiIsIkNvbG9yIjp7IiRpZCI6Ijg3IiwiQSI6ODksIlIiOjAsIkciOjAsIkIiOjB9fSwiSXNWaXNpYmxlIjp0cnVlLCJXaWR0aCI6MC4wLCJIZWlnaHQiOjAuMCwiQm9yZGVyU3R5bGUiOm51bGwsIlBhcmVudFN0eWxlIjpudWxsfSwiRGF0ZUZvcm1hdCI6eyIkaWQiOiI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S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5MCIsIl90YXNrcyI6W10sIl9taWxlc3RvbmVzIjpbeyIkaWQiOiI5MSIsIklkIjoiNTgyOWRkMDktYzJhMS00OTViLTgyZDEtZDNmNDI2NDdjZTNlIiwiSW5kZXgiOjQsIkdyb3VwSWQiOm51bGwsIlRpdGxlIjoiUGVyZm9ybWFuY2UgVGVzdCA1IiwiRGF0ZVRpbWUiOiIyMDIzLTExLTA4VDIzOjU5OjAwIiwiUGVyY2VudGFnZUNvbXBsZXRlIjpudWxsLCJOb3RlIjpudWxsLCJTdHlsZSI6eyIkaWQiOiI5MiIsIlRpdGxlUG9zaXRpb24iOiJSaWdodCIsIkRhdGVQb3NpdGlvbiI6IkxlZnQiLCJTaGFwZVR5cGUiOjEsIlNoYXBlU2l6ZSI6MSwiU3BhY2luZyI6NSwiU2hhcGVTdHlsZSI6eyIkaWQiOiI5MyIsIk1hcmdpbiI6eyIkcmVmIjoiOCJ9LCJQYWRkaW5nIjp7IiRyZWYiOiI5In0sIkJhY2tncm91bmQiOnsiJGlkIjoiOTQiLCJDb2xvciI6eyIkaWQiOiI5NSIsIkEiOjI1NSwiUiI6ODIsIkciOjE0NywiQiI6MjA1fX0sIklzVmlzaWJsZSI6dHJ1ZSwiV2lkdGgiOjEzLjAsIkhlaWdodCI6MTMuMCwiQm9yZGVyU3R5bGUiOnsiJGlkIjoiOTYiLCJMaW5lQ29sb3IiOnsiJHJlZiI6IjEzIn0sIkxpbmVXZWlnaHQiOjAuMCwiTGluZVR5cGUiOjAsIlBhcmVudFN0eWxlIjpudWxsfSwiUGFyZW50U3R5bGUiOm51bGx9LCJUaXRsZVN0eWxlIjp7IiRpZCI6Ijk3IiwiRm9udFNldHRpbmdzIjp7IiRpZCI6Ijk4IiwiRm9udFNpemUiOjEwLCJGb250TmFtZSI6IkNhbGlicmkiLCJJc0JvbGQiOnRydW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EwMSIsIkZvbnRTZXR0aW5ncyI6eyIkaWQiOiIxMDIiLCJGb250U2l6ZSI6MTAsIkZvbnROYW1lIjoiQ2FsaWJyaSIsIklzQm9sZCI6ZmFsc2UsIklzSXRhbGljIjpmYWxzZSwiSXNVbmRlcmxpbmVkIjpmYWxzZSwiUGFyZW50U3R5bGUiOm51bGx9LCJBdXRvU2l6ZSI6MCwiRm9yZWdyb3VuZCI6eyIkaWQiOiIxMDMiLCJDb2xvciI6eyIkaWQiOiIxM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yZWYiOiIyOSJ9LCJJc1Zpc2libGUiOnRydWUsIldpZHRoIjowLjAsIkhlaWdodCI6MC4wLCJCb3JkZXJTdHlsZSI6bnVsbCwiUGFyZW50U3R5bGUiOm51bGx9LCJEYXRlRm9ybWF0Ijp7IiRyZWYiOiIzMSJ9LCJXZWVrTnVtYmVyaW5nIjp7IiRpZCI6IjEwNS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MTA2IiwiX3Rhc2tzIjpbXSwiX21pbGVzdG9uZXMiOlt7IiRpZCI6IjEwNyIsIklkIjoiZGE3MmYzNmYtYjkyMC00ZjAyLTgyM2EtNTQ5ODJlZjU4NjI2IiwiSW5kZXgiOjQsIkdyb3VwSWQiOm51bGwsIlRpdGxlIjoiUGVyZm9ybWFuY2UvUm9sbCBCYWNrIFRpbWluZyBUZXN0IiwiRGF0ZVRpbWUiOiIyMDIzLTExLTA4VDExOjU5OjAwWiIsIlBlcmNlbnRhZ2VDb21wbGV0ZSI6bnVsbCwiTm90ZSI6bnVsbCwiU3R5bGUiOnsiJGlkIjoiMTA4IiwiVGl0bGVQb3NpdGlvbiI6IkFib3ZlIiwiRGF0ZVBvc2l0aW9uIjoiTGVmdCIsIlNoYXBlVHlwZSI6MSwiU2hhcGVTaXplIjowLCJTcGFjaW5nIjo1LCJTaGFwZVN0eWxlIjp7IiRpZCI6IjEwOSIsIk1hcmdpbiI6eyIkcmVmIjoiOCJ9LCJQYWRkaW5nIjp7IiRyZWYiOiI5In0sIkJhY2tncm91bmQiOnsiJGlkIjoiMTEwIiwiQ29sb3IiOnsiJGlkIjoiMTExIiwiQSI6MjU1LCJSIjo4MiwiRyI6MTQ3LCJCIjoyMDV9fSwiSXNWaXNpYmxlIjp0cnVlLCJXaWR0aCI6MTIuMCwiSGVpZ2h0IjoxNC4wLCJCb3JkZXJTdHlsZSI6eyIkaWQiOiIxMTIiLCJMaW5lQ29sb3IiOnsiJHJlZiI6IjEzIn0sIkxpbmVXZWlnaHQiOjAuMCwiTGluZVR5cGUiOjAsIlBhcmVudFN0eWxlIjpudWxsfSwiUGFyZW50U3R5bGUiOm51bGx9LCJUaXRsZVN0eWxlIjp7IiRpZCI6IjExMyIsIkZvbnRTZXR0aW5ncyI6eyIkaWQiOiIxMTQiLCJGb250U2l6ZSI6OCwiRm9udE5hbWUiOiJDYWxpYnJpIiwiSXNCb2xkIjp0cnVlLCJJc0l0YWxpYyI6ZmFsc2UsIklzVW5kZXJsaW5lZCI6ZmFsc2UsIlBhcmVudFN0eWxlIjpudWxsfSwiQXV0b1NpemUiOjAsIkZvcmVncm91bmQiOnsiJGlkIjoiMTE1IiwiQ29sb3IiOnsiJGlkIjoiMTE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yZWYiOiIyMSJ9LCJJc1Zpc2libGUiOnRydWUsIldpZHRoIjowLjAsIkhlaWdodCI6MC4wLCJCb3JkZXJTdHlsZSI6eyIkaWQiOiIxMTciLCJMaW5lQ29sb3IiOm51bGwsIkxpbmVXZWlnaHQiOjAuMCwiTGluZVR5cGUiOjAsIlBhcmVudFN0eWxlIjpudWxsfS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HJlZiI6IjI5In0sIklzVmlzaWJsZSI6dHJ1ZSwiV2lkdGgiOjAuMCwiSGVpZ2h0IjowLjAsIkJvcmRlclN0eWxlIjp7IiRpZCI6IjEyMiIsIkxpbmVDb2xvciI6bnVsbCwiTGluZVdlaWdodCI6MC4wLCJMaW5lVHlwZSI6MCwiUGFyZW50U3R5bGUiOm51bGx9LCJQYXJlbnRTdHlsZSI6bnVsbH0sIkRhdGVGb3JtYXQiOnsiJHJlZiI6IjMxIn0sIldlZWtOdW1iZXJpbmciOnsiJGlkIjoiMTIz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MDRmNzRlMmUtZTdiYi00OTMyLThlZmMtZTAwYmM0MTNiNzAyIiwiSGVhZGVyVGV4dCI6bnVsbCwiSXNEZWZhdWx0Ijp0cnVlLCJTdHlsZSI6eyIkaWQiOiIxMjQiLCJIZWFkZXJTdHlsZSI6eyIkaWQiOiIxMjUiLCJUZXh0U3R5bGUiOnsiJGlkIjoiMTI2IiwiRm9udFNldHRpbmdzIjp7IiRpZCI6IjEyNyIsIkZvbnRTaXplIjoxMiwiRm9udE5hbWUiOiJDYWxpYnJpIiwiSXNCb2xkIjpmYWxzZSwiSXNJdGFsaWMiOmZhbHNlLCJJc1VuZGVybGluZWQiOmZhbHNlLCJQYXJlbnRTdHlsZSI6bnVsbH0sIkF1dG9TaXplIjowLCJGb3JlZ3JvdW5kIjp7IiRpZCI6IjEyOCIsIkNvbG9yIjp7IiRpZCI6IjEyOSIsIkEiOjI1NSwiUiI6MCwiRyI6MCwiQiI6MH19LCJNYXhXaWR0aCI6MC4wLCJNYXhIZWlnaHQiOjAuMCwiU21hcnRGb3JlZ3JvdW5kSXNBY3RpdmUiOmZhbHNlLCJIb3Jpem9udGFsQWxpZ25tZW50IjowLCJWZXJ0aWNhbEFsaWdubWVudCI6MCwiU21hcnRGb3JlZ3JvdW5kIjpudWxsLCJCYWNrZ3JvdW5kRmlsbFR5cGUiOjAsIk1hcmdpbiI6eyIkaWQiOiIxMzAiLCJUb3AiOjAuMCwiTGVmdCI6MC4wLCJSaWdodCI6MC4wLCJCb3R0b20iOjAuMH0sIlBhZGRpbmciOnsiJGlkIjoiMTMxIiwiVG9wIjowLjAsIkxlZnQiOjAuMCwiUmlnaHQiOjAuMCwiQm90dG9tIjowLjB9LCJCYWNrZ3JvdW5kIjpudWxsLCJJc1Zpc2libGUiOmZhbHNlLCJXaWR0aCI6MC4wLCJIZWlnaHQiOjAuMCwiQm9yZGVyU3R5bGUiOm51bGwsIlBhcmVudFN0eWxlIjpudWxsfSwiUmVjdGFuZ2xlU3R5bGUiOnsiJGlkIjoiMTMyIiwiTWFyZ2luIjp7IiRpZCI6IjEzMyIsIlRvcCI6MC4wLCJMZWZ0IjowLjAsIlJpZ2h0IjowLjAsIkJvdHRvbSI6MC4wfSwiUGFkZGluZyI6eyIkaWQiOiIxMzQiLCJUb3AiOjAuMCwiTGVmdCI6MC4wLCJSaWdodCI6MC4wLCJCb3R0b20iOjAuMH0sIkJhY2tncm91bmQiOnsiJGlkIjoiMTM1IiwiQ29sb3IiOnsiJGlkIjoiMTM2IiwiQSI6NjMsIlIiOjE2NSwiRyI6MTY1LCJCIjoxNjV9fSwiSXNWaXNpYmxlIjpmYWxzZSwiV2lkdGgiOjAuMCwiSGVpZ2h0IjowLjAsIkJvcmRlclN0eWxlIjp7IiRpZCI6IjEzNyIsIkxpbmVDb2xvciI6eyIkaWQiOiIxMzgiLCIkdHlwZSI6Ik5MUkUuQ29tbW9uLkRvbS5Tb2xpZENvbG9yQnJ1c2gsIE5MUkUuQ29tbW9uIiwiQ29sb3IiOnsiJGlkIjoiMTM5IiwiQSI6MjU1LCJSIjoyNTUsIkciOjAsIkIiOjB9fSwiTGluZVdlaWdodCI6MC4wLCJMaW5lVHlwZSI6MCwiUGFyZW50U3R5bGUiOm51bGx9LCJQYXJlbnRTdHlsZSI6bnVsbH0sIk1hcmdpbiI6eyIkaWQiOiIxNDAiLCJUb3AiOjAuMCwiTGVmdCI6MC4wLCJSaWdodCI6MC4wLCJCb3R0b20iOjAuMH0sIlBhZGRpbmciOnsiJGlkIjoiMTQxIiwiVG9wIjowLjAsIkxlZnQiOjAuMCwiUmlnaHQiOjAuMCwiQm90dG9tIjowLjB9LCJCYWNrZ3JvdW5kIjpudWxsLCJJc1Zpc2libGUiOnRydWUsIldpZHRoIjowLjAsIkhlaWdodCI6MC4wLCJCb3JkZXJTdHlsZSI6bnVsbCwiUGFyZW50U3R5bGUiOm51bGx9LCJCYWNrZ3JvdW5kU3R5bGUiOnsiJGlkIjoiMTQyIiwiTWFyZ2luIjp7IiRpZCI6IjE0MyIsIlRvcCI6MC4wLCJMZWZ0IjowLjAsIlJpZ2h0IjowLjAsIkJvdHRvbSI6MC4wfSwiUGFkZGluZyI6eyIkaWQiOiIxNDQiLCJUb3AiOjAuMCwiTGVmdCI6MC4wLCJSaWdodCI6MC4wLCJCb3R0b20iOjAuMH0sIkJhY2tncm91bmQiOnsiJGlkIjoiMTQ1IiwiQ29sb3IiOnsiJGlkIjoiMTQ2IiwiQSI6NTEsIlIiOjE2NSwiRyI6MTY1LCJCIjoxNjV9fSwiSXNWaXNpYmxlIjp0cnVlLCJXaWR0aCI6MC4wLCJIZWlnaHQiOjAuMCwiQm9yZGVyU3R5bGUiOnsiJGlkIjoiMTQ3IiwiTGluZUNvbG9yIjp7IiRpZCI6IjE0OCIsIiR0eXBlIjoiTkxSRS5Db21tb24uRG9tLlNvbGlkQ29sb3JCcnVzaCwgTkxSRS5Db21tb24iLCJDb2xvciI6eyIkaWQiOiIxNDkiLCJBIjoyNTUsIlIiOjI1NSwiRyI6MCwiQiI6MH19LCJMaW5lV2VpZ2h0IjowLjAsIkxpbmVUeXBlIjowLCJQYXJlbnRTdHlsZSI6bnVsbH0sIlBhcmVudFN0eWxlIjpudWxsfSwiTWFyZ2luIjp7IiRpZCI6IjE1MCIsIlRvcCI6MC4wLCJMZWZ0IjowLjAsIlJpZ2h0IjowLjAsIkJvdHRvbSI6MC4wfSwiUGFkZGluZyI6eyIkaWQiOiIxNTEiLCJUb3AiOjAuMCwiTGVmdCI6MC4wLCJSaWdodCI6MC4wLCJCb3R0b20iOjAuMH0sIklzVmlzaWJsZSI6ZmFsc2UsIldpZHRoIjowLjAsIkhlaWdodCI6MC4wLCJCb3JkZXJTdHlsZSI6bnVsbCwiUGFyZW50U3R5bGUiOm51bGx9fV0sIklkIjoiNzlmMDVlOGQtZTcyZS00Y2MzLTg1ZmMtZTg3NWZhNjU1MTdmIiwiSW5kZXgiOjAsIkhlYWRlclRleHQiOiJQZXJmb3JtYW5jZSBUZXN0aW5nIiwiU3R5bGUiOnsiJGlkIjoiMTUyIiwiSGVhZGVyU3R5bGUiOnsiJGlkIjoiMTUzIiwiVGV4dElzVmVydGljYWwiOmZhbHNlLCJUZXh0U3R5bGUiOnsiJGlkIjoiMTU0IiwiRm9udFNldHRpbmdzIjp7IiRpZCI6IjE1NSIsIkZvbnRTaXplIjoxMCwiRm9udE5hbWUiOiJGcmFua2xpbiBHb3RoaWMgTWVkaXVtIiwiSXNCb2xkIjpmYWxzZSwiSXNJdGFsaWMiOmZhbHNlLCJJc1VuZGVybGluZWQiOmZhbHNlLCJQYXJlbnRTdHlsZSI6bnVsbH0sIkF1dG9TaXplIjoyLCJGb3JlZ3JvdW5kIjp7IiRpZCI6IjE1NiIsIkNvbG9yIjp7IiRpZCI6IjE1Ny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xNTgiLCJUb3AiOjAuMCwiTGVmdCI6MC4wLCJSaWdodCI6MC4wLCJCb3R0b20iOjAuMH0sIlBhZGRpbmciOnsiJGlkIjoiMTU5IiwiVG9wIjowLjAsIkxlZnQiOjAuMCwiUmlnaHQiOjAuMCwiQm90dG9tIjowLjB9LCJCYWNrZ3JvdW5kIjpudWxsLCJJc1Zpc2libGUiOnRydWUsIldpZHRoIjowLjAsIkhlaWdodCI6MC4wLCJCb3JkZXJTdHlsZSI6bnVsbCwiUGFyZW50U3R5bGUiOm51bGx9LCJSZWN0YW5nbGVTdHlsZSI6eyIkaWQiOiIxNjAiLCJNYXJnaW4iOnsiJGlkIjoiMTYxIiwiVG9wIjowLjAsIkxlZnQiOjAuMCwiUmlnaHQiOjAuMCwiQm90dG9tIjowLjB9LCJQYWRkaW5nIjp7IiRpZCI6IjE2MiIsIlRvcCI6MC4wLCJMZWZ0IjowLjAsIlJpZ2h0IjowLjAsIkJvdHRvbSI6MC4wfSwiQmFja2dyb3VuZCI6eyIkaWQiOiIxNjMiLCJDb2xvciI6eyIkaWQiOiIxNjQiLCJBIjoxMjcsIlIiOjkxLCJHIjoxNTUsIkIiOjIxM319LCJJc1Zpc2libGUiOnRydWUsIldpZHRoIjowLjAsIkhlaWdodCI6MC4wLCJCb3JkZXJTdHlsZSI6eyIkaWQiOiIxNjUiLCJMaW5lQ29sb3IiOnsiJGlkIjoiMTY2IiwiJHR5cGUiOiJOTFJFLkNvbW1vbi5Eb20uU29saWRDb2xvckJydXNoLCBOTFJFLkNvbW1vbiIsIkNvbG9yIjp7IiRpZCI6IjE2NyIsIkEiOjI1NSwiUiI6MjU1LCJHIjowLCJCIjowfX0sIkxpbmVXZWlnaHQiOjAuMCwiTGluZVR5cGUiOjAsIlBhcmVudFN0eWxlIjpudWxsfSwiUGFyZW50U3R5bGUiOm51bGx9LCJNYXJnaW4iOnsiJGlkIjoiMTY4IiwiVG9wIjowLjAsIkxlZnQiOjAuMCwiUmlnaHQiOjAuMCwiQm90dG9tIjowLjB9LCJQYWRkaW5nIjp7IiRpZCI6IjE2OSIsIlRvcCI6MC4wLCJMZWZ0IjowLjAsIlJpZ2h0IjowLjAsIkJvdHRvbSI6MC4wfSwiQmFja2dyb3VuZCI6bnVsbCwiSXNWaXNpYmxlIjp0cnVlLCJXaWR0aCI6MC4wLCJIZWlnaHQiOjAuMCwiQm9yZGVyU3R5bGUiOm51bGwsIlBhcmVudFN0eWxlIjpudWxsfSwiQmFja2dyb3VuZFN0eWxlIjp7IiRpZCI6IjE3MCIsIk1hcmdpbiI6eyIkaWQiOiIxNzEiLCJUb3AiOjAuMCwiTGVmdCI6MC4wLCJSaWdodCI6MC4wLCJCb3R0b20iOjAuMH0sIlBhZGRpbmciOnsiJGlkIjoiMTcyIiwiVG9wIjowLjAsIkxlZnQiOjAuMCwiUmlnaHQiOjAuMCwiQm90dG9tIjowLjB9LCJCYWNrZ3JvdW5kIjp7IiRpZCI6IjE3MyIsIkNvbG9yIjp7IiRpZCI6IjE3NCIsIkEiOjM4LCJSIjo5MSwiRyI6MTU1LCJCIjoyMTN9fSwiSXNWaXNpYmxlIjp0cnVlLCJXaWR0aCI6MC4wLCJIZWlnaHQiOjAuMCwiQm9yZGVyU3R5bGUiOnsiJGlkIjoiMTc1IiwiTGluZUNvbG9yIjp7IiRpZCI6IjE3NiIsIiR0eXBlIjoiTkxSRS5Db21tb24uRG9tLlNvbGlkQ29sb3JCcnVzaCwgTkxSRS5Db21tb24iLCJDb2xvciI6eyIkaWQiOiIxNzciLCJBIjoyNTUsIlIiOjI1NSwiRyI6MCwiQiI6MH19LCJMaW5lV2VpZ2h0IjowLjAsIkxpbmVUeXBlIjowLCJQYXJlbnRTdHlsZSI6bnVsbH0sIlBhcmVudFN0eWxlIjpudWxsfSwiSXNBYm92ZVRpbWViYW5kIjpmYWxzZSwiU3BhY2luZyI6MiwiTWFyZ2luIjp7IiRpZCI6IjE3OCIsIlRvcCI6MC4wLCJMZWZ0IjowLjAsIlJpZ2h0IjowLjAsIkJvdHRvbSI6MC4wfSwiUGFkZGluZyI6eyIkaWQiOiIxNzkiLCJUb3AiOjAuMCwiTGVmdCI6MC4wLCJSaWdodCI6MC4wLCJCb3R0b20iOjAuMH0sIklzVmlzaWJsZSI6ZmFsc2UsIldpZHRoIjo2NDkuMCwiSGVpZ2h0IjoxNDQuODMzMzEyOTg4MjgxMjUsIkJvcmRlclN0eWxlIjp7IiRpZCI6IjE4MCIsIkxpbmVDb2xvciI6bnVsbCwiTGluZVdlaWdodCI6MC4wLCJMaW5lVHlwZSI6MCwiUGFyZW50U3R5bGUiOm51bGx9LCJQYXJlbnRTdHlsZSI6bnVsbH19LHsiJGlkIjoiMTgxIiwiX2FjdGl2aXRpZXMiOlt7IiRpZCI6IjE4MiIsIl9yb3dzIjpbeyIkaWQiOiIxODMiLCJfdGFza3MiOlt7IiRpZCI6IjE4NCIsIl9hdHRhY2hlZE1pbGVzdG9uZXMiOltdLCJUYXNrRGVmaW5pdGlvbiI6eyIkaWQiOiIxODUiLCJHcm91cE5hbWUiOm51bGwsIlN0YXJ0RGF0ZSI6IjIwMjMtMTEtMTFUMTE6NTk6MDBaIiwiRW5kRGF0ZSI6IjIwMjMtMTEtMTJUMjM6NTk6MDBaIiwiUGVyY2VudGFnZUNvbXBsZXRlIjpudWxsLCJTdHlsZSI6eyIkaWQiOiIxODYiLCJTaGFwZSI6MSwiU2hhcGVUaGlja25lc3MiOjAsIkR1cmF0aW9uRm9ybWF0IjowLCJJbmNsdWRlTm9uV29ya2luZ0RheXNJbkR1cmF0aW9uIjpmYWxzZSwiUGVyY2VudGFnZUNvbXBsZXRl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SIsIlRvcCI6MC4wLCJMZWZ0IjowLjAsIlJpZ2h0IjowLjAsIkJvdHRvbSI6MC4wfSwiUGFkZGluZyI6eyIkaWQiOiIxOTIiLCJUb3AiOjAuMCwiTGVmdCI6MC4wLCJSaWdodCI6MC4wLCJCb3R0b20iOjAuMH0sIkJhY2tncm91bmQiOnsiJGlkIjoiMTkzIiwiQ29sb3IiOnsiJGlkIjoiMTk0IiwiQSI6ODksIlIiOjAsIkciOjAsIkIiOjB9fSwiSXNWaXNpYmxlIjp0cnVlLCJXaWR0aCI6MC4wLCJIZWlnaHQiOjAuMCwiQm9yZGVyU3R5bGUiOnsiJGlkIjoiMTk1IiwiTGluZUNvbG9yIjpudWxsLCJMaW5lV2VpZ2h0IjowLjAsIkxpbmVUeXBlIjowLCJQYXJlbnRTdHlsZSI6bnVsbH0sIlBhcmVudFN0eWxlIjpudWxsfSwiRHVyYXRpb25TdHlsZSI6eyIkaWQiOiIxOTYiLCJGb250U2V0dGluZ3MiOnsiJGlkIjoiMTk3IiwiRm9udFNpemUiOjEwLCJGb250TmFtZSI6IkNhbGlicmkiLCJJc0JvbGQiOmZhbHNlLCJJc0l0YWxpYyI6ZmFsc2UsIklzVW5kZXJsaW5lZCI6ZmFsc2UsIlBhcmVudFN0eWxlIjpudWxsfSwiQXV0b1NpemUiOjAsIkZvcmVncm91bmQiOnsiJGlkIjoiMTk4IiwiQ29sb3IiOnsiJGlkIjoiMT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aWQiOiIyMDIiLCJDb2xvciI6eyIkaWQiOiIyMDMiLCJBIjo4OSwiUiI6MCwiRyI6MCwiQiI6MH19LCJJc1Zpc2libGUiOnRydWUsIldpZHRoIjowLjAsIkhlaWdodCI6MC4wLCJCb3JkZXJTdHlsZSI6eyIkaWQiOiIyMDQiLCJMaW5lQ29sb3IiOm51bGwsIkxpbmVXZWlnaHQiOjAuMCwiTGluZVR5cGUiOjAsIlBhcmVudFN0eWxlIjpudWxsfSwiUGFyZW50U3R5bGUiOm51bGx9LCJIb3Jpem9udGFsQ29ubmVjdG9yU3R5bGUiOnsiJGlkIjoiMjA1IiwiTGluZUNvbG9yIjp7IiRpZCI6IjIwNiIsIiR0eXBlIjoiTkxSRS5Db21tb24uRG9tLlNvbGlkQ29sb3JCcnVzaCwgTkxSRS5Db21tb24iLCJDb2xvciI6eyIkaWQiOiIyMDciLCJBIjoyNTUsIlIiOjIwNCwiRyI6MjA0LCJCIjoyMDR9fSwiTGluZVdlaWdodCI6MS4wLCJMaW5lVHlwZSI6MCwiUGFyZW50U3R5bGUiOm51bGx9LCJWZXJ0aWNhbENvbm5lY3RvclN0eWxlIjp7IiRpZCI6IjIwOCIsIkxpbmVDb2xvciI6eyIkaWQiOiIyMDkiLCIkdHlwZSI6Ik5MUkUuQ29tbW9uLkRvbS5Tb2xpZENvbG9yQnJ1c2gsIE5MUkUuQ29tbW9uIiwiQ29sb3IiOnsiJGlkIjoiMjE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ExIiwiTWFyZ2luIjp7IiRpZCI6IjIxMiIsIlRvcCI6MC4wLCJMZWZ0Ijo0LjAsIlJpZ2h0Ijo0LjAsIkJvdHRvbSI6MC4wfSwiUGFkZGluZyI6eyIkaWQiOiIyMTMiLCJUb3AiOjAuMCwiTGVmdCI6MC4wLCJSaWdodCI6MC4wLCJCb3R0b20iOjAuMH0sIkJhY2tncm91bmQiOnsiJGlkIjoiMjE0IiwiQ29sb3IiOnsiJGlkIjoiMjE1IiwiQSI6MjU1LCJSIjoyMDYsIkciOjE0NiwiQiI6MH19LCJJc1Zpc2libGUiOnRydWUsIldpZHRoIjowLjAsIkhlaWdodCI6MTAuMCwiQm9yZGVyU3R5bGUiOnsiJGlkIjoiMjE2IiwiTGluZUNvbG9yIjp7IiRpZCI6IjIxNyIsIiR0eXBlIjoiTkxSRS5Db21tb24uRG9tLlNvbGlkQ29sb3JCcnVzaCwgTkxSRS5Db21tb24iLCJDb2xvciI6eyIkaWQiOiIyMTgiLCJBIjoyNTUsIlIiOjI1NSwiRyI6MCwiQiI6MH19LCJMaW5lV2VpZ2h0IjowLjAsIkxpbmVUeXBlIjowLCJQYXJlbnRTdHlsZSI6bnVsbH0sIlBhcmVudFN0eWxlIjpudWxsfSwiVGl0bGVTdHlsZSI6eyIkaWQiOiIyMTkiLCJGb250U2V0dGluZ3MiOnsiJGlkIjoiMjIwIiwiRm9udFNpemUiOjEwLCJGb250TmFtZSI6IkNhbGlicmkiLCJJc0JvbGQiOnRydWUsIklzSXRhbGljIjpmYWxzZSwiSXNVbmRlcmxpbmVkIjpmYWxzZSwiUGFyZW50U3R5bGUiOm51bGx9LCJBdXRvU2l6ZSI6MiwiRm9yZWdyb3VuZCI6eyIkaWQiOiIyMjEiLCJDb2xvciI6eyIkaWQiOiIyMjIiLCJBIjoyNTUsIlIiOjAsIkciOjAsIkIiOjB9fSwiTWF4V2lkdGgiOjkwLjA5ODUwMzExMjc5Mjk2OSwiTWF4SGVpZ2h0IjoiSW5maW5pdHkiLCJTbWFydEZvcmVncm91bmRJc0FjdGl2ZSI6ZmFsc2UsIkhvcml6b250YWxBbGlnbm1lbnQiOjAsIlZlcnRpY2FsQWxpZ25tZW50IjowLCJTbWFydEZvcmVncm91bmQiOm51bGwsIkJhY2tncm91bmRGaWxsVHlwZSI6MCwiTWFyZ2luIjp7IiRpZCI6IjIyMyIsIlRvcCI6MC4wLCJMZWZ0IjowLjAsIlJpZ2h0IjowLjAsIkJvdHRvbSI6MC4wfSwiUGFkZGluZyI6eyIkaWQiOiIyMjQiLCJUb3AiOjAuMCwiTGVmdCI6MC4wLCJSaWdodCI6MC4wLCJCb3R0b20iOjAuMH0sIkJhY2tncm91bmQiOnsiJGlkIjoiMjI1IiwiQ29sb3IiOnsiJGlkIjoiMjI2IiwiQSI6ODksIlIiOjAsIkciOjAsIkIiOjB9fSwiSXNWaXNpYmxlIjp0cnVlLCJXaWR0aCI6MC4wLCJIZWlnaHQiOjAuMCwiQm9yZGVyU3R5bGUiOnsiJGlkIjoiMjI3IiwiTGluZUNvbG9yIjpudWxsLCJMaW5lV2VpZ2h0IjowLjAsIkxpbmVUeXBlIjowLCJQYXJlbnRTdHlsZSI6bnVsbH0sIlBhcmVudFN0eWxlIjpudWxsfSwiRGF0ZVN0eWxlIjp7IiRpZCI6IjIyOCIsIkZvbnRTZXR0aW5ncyI6eyIkaWQiOiIyMjkiLCJGb250U2l6ZSI6MTAsIkZvbnROYW1lIjoiQ2FsaWJyaSIsIklzQm9sZCI6ZmFsc2UsIklzSXRhbGljIjpmYWxzZSwiSXNVbmRlcmxpbmVkIjpmYWxzZSwiUGFyZW50U3R5bGUiOm51bGx9LCJBdXRvU2l6ZSI6MCwiRm9yZWdyb3VuZCI6eyIkaWQiOiIyMzAiLCJDb2xvciI6eyIkaWQiOiIyM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nsiJGlkIjoiMjM0IiwiQ29sb3IiOnsiJGlkIjoiMjM1IiwiQSI6ODksIlIiOjAsIkciOjAsIkIiOjB9fSwiSXNWaXNpYmxlIjp0cnVlLCJXaWR0aCI6MC4wLCJIZWlnaHQiOjAuMCwiQm9yZGVyU3R5bGUiOnsiJGlkIjoiMjM2IiwiTGluZUNvbG9yIjpudWxsLCJMaW5lV2VpZ2h0IjowLjAsIkxpbmVUeXBlIjowLCJQYXJlbnRTdHlsZSI6bnVsbH0sIlBhcmVudFN0eWxlIjpudWxsfSwiRGF0ZUZvcm1hdCI6eyIkaWQiOiIy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4IiwiRm9ybWF0IjowLCJJc1Zpc2libGUiOmZhbHNlLCJMYXN0S25vd25WaXNpYmlsaXR5U3RhdGUiOmZhbHNlfSwiSXNWaXNpYmxlIjpmYWxzZSwiUGFyZW50U3R5bGUiOm51bGx9LCJJbmRleCI6NywiU21hcnREdXJhdGlvbkFjdGl2YXRlZCI6ZmFsc2UsIkRhdGVGb3JtYXQiOnsiJHJlZiI6IjIzNyJ9LCJXZWVrTnVtYmVyaW5nIjp7IiRpZCI6IjIzOSIsIkZvcm1hdCI6MCwiSXNWaXNpYmxlIjpmYWxzZSwiTGFzdEtub3duVmlzaWJpbGl0eVN0YXRlIjpmYWxzZX0sIklkIjoiMjkwNmU2MmMtMmQ2NC00MjNhLThhNmYtZjBjZmZjZTM0M2ZkIiwiSW1wb3J0SWQiOm51bGwsIlRpdGxlIjoiUHJvZHVjdGlvbiBNaWdyYXRpb24iLCJOb3RlIjpudWxsLCJIeXBlcmxpbmsiOnsiJGlkIjoiMjQwIiwiQWRkcmVzcyI6bnVsbCwiU3ViQWRkcmVzcyI6bnVsbH0sIklzQ2hhbmdlZCI6ZmFsc2UsIklzTmV3IjpmYWxzZX19XSwiX21pbGVzdG9uZXMiOltdLCJJZCI6IjAwMDAwMDAwLTAwMDAtMDAwMC0wMDAwLTAwMDAwMDAwMDAwMCIsIklzU2luZ2xlSXRlbVJvdyI6dHJ1ZX1dLCJJbmRleCI6NiwiSWQiOiI0NmVhYzVkNy00YzM0LTQyNTgtYjNiOC1hOTZjMjg2MmY0MTUiLCJIZWFkZXJUZXh0IjpudWxsLCJJc0RlZmF1bHQiOnRydWUsIlN0eWxlIjp7IiRpZCI6IjI0MSIsIkhlYWRlclN0eWxlIjp7IiRpZCI6IjI0MiIsIlRleHRTdHlsZSI6eyIkaWQiOiIyNDMiLCJGb250U2V0dGluZ3MiOnsiJGlkIjoiMjQ0IiwiRm9udFNpemUiOjEyLCJGb250TmFtZSI6IkNhbGlicmkiLCJJc0JvbGQiOmZhbHNlLCJJc0l0YWxpYyI6ZmFsc2UsIklzVW5kZXJsaW5lZCI6ZmFsc2UsIlBhcmVudFN0eWxlIjpudWxsfSwiQXV0b1NpemUiOjAsIkZvcmVncm91bmQiOnsiJGlkIjoiMjQ1IiwiQ29sb3IiOnsiJGlkIjoiMjQ2IiwiQSI6MjU1LCJSIjowLCJHIjowLCJCIjowfX0sIk1heFdpZHRoIjowLjAsIk1heEhlaWdodCI6MC4wLCJTbWFydEZvcmVncm91bmRJc0FjdGl2ZSI6ZmFsc2UsIkhvcml6b250YWxBbGlnbm1lbnQiOjA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m51bGwsIklzVmlzaWJsZSI6ZmFsc2UsIldpZHRoIjowLjAsIkhlaWdodCI6MC4wLCJCb3JkZXJTdHlsZSI6bnVsbCwiUGFyZW50U3R5bGUiOm51bGx9LCJSZWN0YW5nbGVTdHlsZSI6eyIkaWQiOiIyNDkiLCJNYXJnaW4iOnsiJGlkIjoiMjUwIiwiVG9wIjowLjAsIkxlZnQiOjAuMCwiUmlnaHQiOjAuMCwiQm90dG9tIjowLjB9LCJQYWRkaW5nIjp7IiRpZCI6IjI1MSIsIlRvcCI6MC4wLCJMZWZ0IjowLjAsIlJpZ2h0IjowLjAsIkJvdHRvbSI6MC4wfSwiQmFja2dyb3VuZCI6eyIkaWQiOiIyNTIiLCJDb2xvciI6eyIkaWQiOiIyNTMiLCJBIjo2MywiUiI6MTY1LCJHIjoxNjUsIkIiOjE2NX19LCJJc1Zpc2libGUiOmZhbHNlLCJXaWR0aCI6MC4wLCJIZWlnaHQiOjAuMCwiQm9yZGVyU3R5bGUiOnsiJGlkIjoiMjU0IiwiTGluZUNvbG9yIjp7IiRpZCI6IjI1NSIsIiR0eXBlIjoiTkxSRS5Db21tb24uRG9tLlNvbGlkQ29sb3JCcnVzaCwgTkxSRS5Db21tb24iLCJDb2xvciI6eyIkaWQiOiIyNTYiLCJBIjoyNTUsIlIiOjI1NSwiRyI6MCwiQiI6MH19LCJMaW5lV2VpZ2h0IjowLjAsIkxpbmVUeXBlIjowLCJQYXJlbnRTdHlsZSI6bnVsbH0sIlBhcmVudFN0eWxlIjpudWxsfSwiTWFyZ2luIjp7IiRpZCI6IjI1NyIsIlRvcCI6MC4wLCJMZWZ0IjowLjAsIlJpZ2h0IjowLjAsIkJvdHRvbSI6MC4wfSwiUGFkZGluZyI6eyIkaWQiOiIyNTgiLCJUb3AiOjAuMCwiTGVmdCI6MC4wLCJSaWdodCI6MC4wLCJCb3R0b20iOjAuMH0sIkJhY2tncm91bmQiOm51bGwsIklzVmlzaWJsZSI6dHJ1ZSwiV2lkdGgiOjAuMCwiSGVpZ2h0IjowLjAsIkJvcmRlclN0eWxlIjpudWxsLCJQYXJlbnRTdHlsZSI6bnVsbH0sIkJhY2tncm91bmRTdHlsZSI6eyIkaWQiOiIyNTkiLCJNYXJnaW4iOnsiJGlkIjoiMjYwIiwiVG9wIjowLjAsIkxlZnQiOjAuMCwiUmlnaHQiOjAuMCwiQm90dG9tIjowLjB9LCJQYWRkaW5nIjp7IiRpZCI6IjI2MSIsIlRvcCI6MC4wLCJMZWZ0IjowLjAsIlJpZ2h0IjowLjAsIkJvdHRvbSI6MC4wfSwiQmFja2dyb3VuZCI6eyIkaWQiOiIyNjIiLCJDb2xvciI6eyIkaWQiOiIyNjMiLCJBIjo1MSwiUiI6MTY1LCJHIjoxNjUsIkIiOjE2NX19LCJJc1Zpc2libGUiOnRydWUsIldpZHRoIjowLjAsIkhlaWdodCI6MC4wLCJCb3JkZXJTdHlsZSI6eyIkaWQiOiIyNjQiLCJMaW5lQ29sb3IiOnsiJGlkIjoiMjY1IiwiJHR5cGUiOiJOTFJFLkNvbW1vbi5Eb20uU29saWRDb2xvckJydXNoLCBOTFJFLkNvbW1vbiIsIkNvbG9yIjp7IiRpZCI6IjI2NiIsIkEiOjI1NSwiUiI6MjU1LCJHIjowLCJCIjowfX0sIkxpbmVXZWlnaHQiOjAuMCwiTGluZVR5cGUiOjAsIlBhcmVudFN0eWxlIjpudWxsfSwiUGFyZW50U3R5bGUiOm51bGx9LCJNYXJnaW4iOnsiJGlkIjoiMjY3IiwiVG9wIjowLjAsIkxlZnQiOjAuMCwiUmlnaHQiOjAuMCwiQm90dG9tIjowLjB9LCJQYWRkaW5nIjp7IiRpZCI6IjI2OCIsIlRvcCI6MC4wLCJMZWZ0IjowLjAsIlJpZ2h0IjowLjAsIkJvdHRvbSI6MC4wfSwiSXNWaXNpYmxlIjpmYWxzZSwiV2lkdGgiOjAuMCwiSGVpZ2h0IjowLjAsIkJvcmRlclN0eWxlIjpudWxsLCJQYXJlbnRTdHlsZSI6bnVsbH19XSwiSWQiOiIyMDdkZDMyNy0xZTM0LTQ2MDMtODQzMC1hNzc2NDc2NTQzZTciLCJJbmRleCI6NiwiSGVhZGVyVGV4dCI6IlByb2plY3RlZCBQcm9kdWN0aW9uIE1pZ3JhdGlvbiIsIlN0eWxlIjp7IiRpZCI6IjI2OSIsIkhlYWRlclN0eWxlIjp7IiRpZCI6IjI3MCIsIlRleHRJc1ZlcnRpY2FsIjpmYWxzZSwiVGV4dFN0eWxlIjp7IiRpZCI6IjI3MSIsIkZvbnRTZXR0aW5ncyI6eyIkaWQiOiIyNzIiLCJGb250U2l6ZSI6MTAsIkZvbnROYW1lIjoiRnJhbmtsaW4gR290aGljIE1lZGl1bSIsIklzQm9sZCI6ZmFsc2UsIklzSXRhbGljIjpmYWxzZSwiSXNVbmRlcmxpbmVkIjpmYWxzZSwiUGFyZW50U3R5bGUiOm51bGx9LCJBdXRvU2l6ZSI6MiwiRm9yZWdyb3VuZCI6eyIkaWQiOiIyNzMiLCJDb2xvciI6eyIkaWQiOiIyNzQiLCJBIjoyNTUsIlIiOjExOCwiRyI6OTAsIkIiOjB9fSwiTWF4V2lkdGgiOiJJbmZpbml0eSIsIk1heEhlaWdodCI6IkluZmluaXR5IiwiU21hcnRGb3JlZ3JvdW5kSXNBY3RpdmUiOmZhbHNlLCJIb3Jpem9udGFsQWxpZ25tZW50IjowLCJWZXJ0aWNhbEFsaWdubWVudCI6MCwiU21hcnRGb3JlZ3JvdW5kIjpudWxsLCJCYWNrZ3JvdW5kRmlsbFR5cGUiOjAsIk1hcmdpbiI6eyIkaWQiOiIyNzUiLCJUb3AiOjAuMCwiTGVmdCI6MC4wLCJSaWdodCI6MC4wLCJCb3R0b20iOjAuMH0sIlBhZGRpbmciOnsiJGlkIjoiMjc2IiwiVG9wIjowLjAsIkxlZnQiOjAuMCwiUmlnaHQiOjAuMCwiQm90dG9tIjowLjB9LCJCYWNrZ3JvdW5kIjpudWxsLCJJc1Zpc2libGUiOmZhbHNlLCJXaWR0aCI6MC4wLCJIZWlnaHQiOjAuMCwiQm9yZGVyU3R5bGUiOm51bGwsIlBhcmVudFN0eWxlIjpudWxsfSwiUmVjdGFuZ2xlU3R5bGUiOnsiJGlkIjoiMjc3IiwiTWFyZ2luIjp7IiRpZCI6IjI3OCIsIlRvcCI6MC4wLCJMZWZ0IjowLjAsIlJpZ2h0IjowLjAsIkJvdHRvbSI6MC4wfSwiUGFkZGluZyI6eyIkaWQiOiIyNzkiLCJUb3AiOjAuMCwiTGVmdCI6MC4wLCJSaWdodCI6MC4wLCJCb3R0b20iOjAuMH0sIkJhY2tncm91bmQiOnsiJGlkIjoiMjgwIiwiQ29sb3IiOnsiJGlkIjoiMjgxIiwiQSI6MTI3LCJSIjoyNTUsIkciOjE5MiwiQiI6MH19LCJJc1Zpc2libGUiOnRydWUsIldpZHRoIjowLjAsIkhlaWdodCI6MC4wLCJCb3JkZXJTdHlsZSI6eyIkaWQiOiIyODIiLCJMaW5lQ29sb3IiOnsiJHJlZiI6IjE2NiJ9LCJMaW5lV2VpZ2h0IjowLjAsIkxpbmVUeXBlIjowLCJQYXJlbnRTdHlsZSI6bnVsbH0sIlBhcmVudFN0eWxlIjpudWxsfSwiTWFyZ2luIjp7IiRpZCI6IjI4MyIsIlRvcCI6MC4wLCJMZWZ0IjowLjAsIlJpZ2h0IjowLjAsIkJvdHRvbSI6MC4wfSwiUGFkZGluZyI6eyIkaWQiOiIyODQiLCJUb3AiOjAuMCwiTGVmdCI6MC4wLCJSaWdodCI6MC4wLCJCb3R0b20iOjAuMH0sIkJhY2tncm91bmQiOm51bGwsIklzVmlzaWJsZSI6dHJ1ZSwiV2lkdGgiOjAuMCwiSGVpZ2h0IjowLjAsIkJvcmRlclN0eWxlIjpudWxsLCJQYXJlbnRTdHlsZSI6bnVsbH0sIkJhY2tncm91bmRTdHlsZSI6eyIkaWQiOiIyODUiLCJNYXJnaW4iOnsiJGlkIjoiMjg2IiwiVG9wIjowLjAsIkxlZnQiOjAuMCwiUmlnaHQiOjAuMCwiQm90dG9tIjowLjB9LCJQYWRkaW5nIjp7IiRpZCI6IjI4NyIsIlRvcCI6MC4wLCJMZWZ0IjowLjAsIlJpZ2h0IjowLjAsIkJvdHRvbSI6MC4wfSwiQmFja2dyb3VuZCI6eyIkaWQiOiIyODgiLCJDb2xvciI6eyIkaWQiOiIyODkiLCJBIjozOCwiUiI6MjU1LCJHIjoxOTIsIkIiOjB9fSwiSXNWaXNpYmxlIjp0cnVlLCJXaWR0aCI6MC4wLCJIZWlnaHQiOjAuMCwiQm9yZGVyU3R5bGUiOnsiJGlkIjoiMjkwIiwiTGluZUNvbG9yIjp7IiRyZWYiOiIxNzYifSwiTGluZVdlaWdodCI6MC4wLCJMaW5lVHlwZSI6MCwiUGFyZW50U3R5bGUiOm51bGx9LCJQYXJlbnRTdHlsZSI6bnVsbH0sIklzQWJvdmVUaW1lYmFuZCI6ZmFsc2UsIlNwYWNpbmciOjIsIk1hcmdpbiI6eyIkaWQiOiIyOTEiLCJUb3AiOjAuMCwiTGVmdCI6MC4wLCJSaWdodCI6MC4wLCJCb3R0b20iOjAuMH0sIlBhZGRpbmciOnsiJGlkIjoiMjkyIiwiVG9wIjowLjAsIkxlZnQiOjAuMCwiUmlnaHQiOjAuMCwiQm90dG9tIjowLjB9LCJJc1Zpc2libGUiOmZhbHNlLCJXaWR0aCI6MC4wLCJIZWlnaHQiOjAuMCwiQm9yZGVyU3R5bGUiOnsiJGlkIjoiMjkzIiwiTGluZUNvbG9yIjpudWxsLCJMaW5lV2VpZ2h0IjowLjAsIkxpbmVUeXBlIjowLCJQYXJlbnRTdHlsZSI6bnVsbH0sIlBhcmVudFN0eWxlIjpudWxsfX1dLCJDdWx0dXJlSW5mb05hbWUiOiJlbi1VUyIsIlN0eWxlTmFtZSI6bnVsbCwiVmVyc2lvbiI6eyIkaWQiOiIyOTQiLCJWZXJzaW9uIjoiMy45LjAiLCJPcmlnaW5hbEFzc2VtYmx5VmVyc2lvbiI6IjcuMDMuMDIuMDAiLCJFZGl0aW9uIjpudWxsLCJMYXN0U2F2ZWRFZGl0aW9uIjozLCJJc1BsdXNFZGl0aW9uIjpmYWxzZSwiSXNQcm9FZGl0aW9uIjpmYWxzZX0sIkVmZmVjdCI6MCwiU3R5bGUiOnsiJGlkIjoiMjk1IiwiRGVmYXVsdERlcGVuZGVuY3lTdHlsZSI6eyIkaWQiOiIyOTYiLCJMaW5lU3R5bGUiOnsiJGlkIjoiMjk3IiwiTGluZUNvbG9yIjp7IiRpZCI6IjI5OCIsIiR0eXBlIjoiTkxSRS5Db21tb24uRG9tLlNvbGlkQ29sb3JCcnVzaCwgTkxSRS5Db21tb24iLCJDb2xvciI6eyIkaWQiOiIyOTkiLCJBIjoyNTUsIlIiOjAsIkciOjAsIkIiOjB9fSwiTGluZVdlaWdodCI6MS4wLCJMaW5lVHlwZSI6MCwiUGFyZW50U3R5bGUiOm51bGx9LCJFbmRBcnJvd2hlYWRMaW5lU3R5bGUiOnsiJGlkIjoiMzAwIiwiS2luZCI6MSwiV2lkdGgiOjEsIkxlbmd0aCI6MCwiUGFyZW50U3R5bGUiOm51bGx9LCJCcmluZ1RvRnJvbnQiOnRydWUsIkVsYm93UmFkaXVzIjowLjAsIk1hcmdpbiI6eyIkaWQiOiIzMDEiLCJUb3AiOjAuMCwiTGVmdCI6MC4wLCJSaWdodCI6MC4wLCJCb3R0b20iOjAuMH0sIlBhZGRpbmciOnsiJGlkIjoiMzAyIiwiVG9wIjowLjAsIkxlZnQiOjAuMCwiUmlnaHQiOjAuMCwiQm90dG9tIjowLjB9LCJCYWNrZ3JvdW5kIjpudWxsLCJJc1Zpc2libGUiOnRydWUsIldpZHRoIjowLjAsIkhlaWdodCI6MC4wLCJCb3JkZXJTdHlsZSI6bnVsbCwiUGFyZW50U3R5bGUiOm51bGx9LCJDcml0aWNhbFBhdGhTdHlsZSI6eyIkaWQiOiIzMDMiLCJDcml0aWNhbFBhdGhTdHlsZU9wdGlvbnMiOjE1LCJMaW5lU3R5bGUiOnsiJGlkIjoiMzA0IiwiTGluZUNvbG9yIjp7IiRpZCI6IjMwNSIsIiR0eXBlIjoiTkxSRS5Db21tb24uRG9tLlNvbGlkQ29sb3JCcnVzaCwgTkxSRS5Db21tb24iLCJDb2xvciI6eyIkaWQiOiIzMDYiLCJBIjoyNTUsIlIiOjIyMiwiRyI6NTAsIkIiOjUwfX0sIkxpbmVXZWlnaHQiOjEuMCwiTGluZVR5cGUiOjAsIlBhcmVudFN0eWxlIjpudWxsfSwiVGl0bGVGb3JlZ3JvdW5kIjp7IiRpZCI6IjMwNyIsIkNvbG9yIjp7IiRpZCI6IjMwOCIsIkEiOjI1NSwiUiI6MTc2LCJHIjoxOSwiQiI6MjV9fSwiU2hhcGVzQmFja2dyb3VuZCI6eyIkaWQiOiIzMDkiLCJDb2xvciI6eyIkaWQiOiIzMTAiLCJBIjoyNTUsIlIiOjI1MywiRyI6MjAzLCJCIjoyMDh9fSwiU2hhcGVzQm9yZGVyU3R5bGUiOnsiJGlkIjoiMzExIiwiTGluZUNvbG9yIjp7IiRpZCI6IjMxMiIsIiR0eXBlIjoiTkxSRS5Db21tb24uRG9tLlNvbGlkQ29sb3JCcnVzaCwgTkxSRS5Db21tb24iLCJDb2xvciI6eyIkaWQiOiIzMTMiLCJBIjoyNTUsIlIiOjIyMiwiRyI6NTAsIkIiOjUwfX0sIkxpbmVXZWlnaHQiOjEuNSwiTGluZVR5cGUiOjAsIlBhcmVudFN0eWxlIjpudWxsfSwiTWFyZ2luIjp7IiRpZCI6IjMxNCIsIlRvcCI6MC4wLCJMZWZ0IjowLjAsIlJpZ2h0IjowLjAsIkJvdHRvbSI6MC4wfSwiUGFkZGluZyI6eyIkaWQiOiIzMTUiLCJUb3AiOjAuMCwiTGVmdCI6MC4wLCJSaWdodCI6MC4wLCJCb3R0b20iOjAuMH0sIkJhY2tncm91bmQiOm51bGwsIklzVmlzaWJsZSI6ZmFsc2UsIldpZHRoIjowLjAsIkhlaWdodCI6MC4wLCJCb3JkZXJTdHlsZSI6bnVsbCwiUGFyZW50U3R5bGUiOm51bGx9LCJQYW5lbHNTcGFjaW5nRGVmaW5pdGlvbiI6eyIkaWQiOiIzMTYiLCJTcGFjaW5nQWJvdmVUaW1lYmFuZCI6NSwiU3BhY2luZ0JlbG93VGltZWJhbmQiOjUsIlNwYWNpbmdBYm92ZUJldHdlZW5Td2ltbGFuZXNBbmRUYXNrcyI6NSwiU3BhY2luZ0JlbG93QmV0d2VlblN3aW1sYW5lc0FuZFRhc2tzIjo1fSwiVGltZWJhbmRTdHlsZSI6eyIkaWQiOiIzMTciLCJTY2FsZU1hcmtpbmciOjAsIlNoYXBlIjowLCJTaGFwZVN0eWxlIjp7IiRpZCI6IjMxOCIsIk1hcmdpbiI6eyIkaWQiOiIzMTkiLCJUb3AiOjAuMCwiTGVmdCI6MTAuMCwiUmlnaHQiOjEwLjAsIkJvdHRvbSI6MC4wfSwiUGFkZGluZyI6eyIkaWQiOiIzMjAiLCJUb3AiOjMuMCwiTGVmdCI6MC4wLCJSaWdodCI6MC4wLCJCb3R0b20iOjMuMH0sIkJhY2tncm91bmQiOnsiJGlkIjoiMzIxIiwiQ29sb3IiOnsiJGlkIjoiMzIyIiwiQSI6MjU1LCJSIjo2OCwiRyI6ODQsIkIiOjEwNn19LCJJc1Zpc2libGUiOnRydWUsIldpZHRoIjo4NTguMCwiSGVpZ2h0IjoyMC4wLCJCb3JkZXJTdHlsZSI6eyIkaWQiOiIzMjMiLCJMaW5lQ29sb3IiOnsiJGlkIjoiMzI0IiwiJHR5cGUiOiJOTFJFLkNvbW1vbi5Eb20uU29saWRDb2xvckJydXNoLCBOTFJFLkNvbW1vbiIsIkNvbG9yIjp7IiRpZCI6IjMyNSIsIkEiOjI1NSwiUiI6MjU1LCJHIjowLCJCIjowfX0sIkxpbmVXZWlnaHQiOjAuMCwiTGluZVR5cGUiOjAsIlBhcmVudFN0eWxlIjpudWxsfSwiUGFyZW50U3R5bGUiOm51bGx9LCJNaWRkbGVUaWVyU2hhcGVTdHlsZSI6eyIkaWQiOiIzMjYiLCJNYXJnaW4iOnsiJGlkIjoiMzI3IiwiVG9wIjowLjAsIkxlZnQiOjEwLjAsIlJpZ2h0IjoxMC4wLCJCb3R0b20iOjAuMH0sIlBhZGRpbmciOnsiJGlkIjoiMzI4IiwiVG9wIjozLjAsIkxlZnQiOjAuMCwiUmlnaHQiOjAuMCwiQm90dG9tIjozLjB9LCJCYWNrZ3JvdW5kIjp7IiRpZCI6IjMyOSIsIkNvbG9yIjp7IiRpZCI6IjMzMCIsIkEiOjI1NSwiUiI6NjgsIkciOjg0LCJCIjoxMDZ9fSwiSXNWaXNpYmxlIjp0cnVlLCJXaWR0aCI6ODU4LjAsIkhlaWdodCI6MjAuMCwiQm9yZGVyU3R5bGUiOnsiJGlkIjoiMzMxIiwiTGluZUNvbG9yIjp7IiRpZCI6IjMzMiIsIiR0eXBlIjoiTkxSRS5Db21tb24uRG9tLlNvbGlkQ29sb3JCcnVzaCwgTkxSRS5Db21tb24iLCJDb2xvciI6eyIkaWQiOiIzMzMiLCJBIjoyNTUsIlIiOjI1NSwiRyI6MCwiQiI6MH19LCJMaW5lV2VpZ2h0IjowLjAsIkxpbmVUeXBlIjowLCJQYXJlbnRTdHlsZSI6bnVsbH0sIlBhcmVudFN0eWxlIjpudWxsfSwiQm90dG9tVGllclNoYXBlU3R5bGUiOnsiJGlkIjoiMzM0IiwiTWFyZ2luIjp7IiRpZCI6IjMzNSIsIlRvcCI6MC4wLCJMZWZ0IjoxMC4wLCJSaWdodCI6MTAuMCwiQm90dG9tIjowLjB9LCJQYWRkaW5nIjp7IiRpZCI6IjMzNiIsIlRvcCI6My4wLCJMZWZ0IjowLjAsIlJpZ2h0IjowLjAsIkJvdHRvbSI6My4wfSwiQmFja2dyb3VuZCI6eyIkaWQiOiIzMzciLCJDb2xvciI6eyIkaWQiOiIzMzgiLCJBIjoyNTUsIlIiOjY4LCJHIjo4NCwiQiI6MTA2fX0sIklzVmlzaWJsZSI6dHJ1ZSwiV2lkdGgiOjg1OC4wLCJIZWlnaHQiOjIwLjAsIkJvcmRlclN0eWxlIjp7IiRpZCI6IjMzOSIsIkxpbmVDb2xvciI6eyIkaWQiOiIzNDAiLCIkdHlwZSI6Ik5MUkUuQ29tbW9uLkRvbS5Tb2xpZENvbG9yQnJ1c2gsIE5MUkUuQ29tbW9uIiwiQ29sb3IiOnsiJGlkIjoiMzQxIiwiQSI6MjU1LCJSIjoyNTUsIkciOjAsIkIiOjB9fSwiTGluZVdlaWdodCI6MC4wLCJMaW5lVHlwZSI6MCwiUGFyZW50U3R5bGUiOm51bGx9LCJQYXJlbnRTdHlsZSI6bnVsbH0sIlJpZ2h0RW5kQ2Fwc1N0eWxlIjp7IiRpZCI6IjM0MiIsIkZvbnRTZXR0aW5ncyI6eyIkaWQiOiIzNDMiLCJGb250U2l6ZSI6MTgsIkZvbnROYW1lIjoiQ2FsaWJyaSIsIklzQm9sZCI6dHJ1ZSwiSXNJdGFsaWMiOmZhbHNlLCJJc1VuZGVybGluZWQiOmZhbHNlLCJQYXJlbnRTdHlsZSI6bnVsbH0sIkF1dG9TaXplIjowLCJGb3JlZ3JvdW5kIjp7IiRpZCI6IjM0NCIsIkNvbG9yIjp7IiRpZCI6IjM0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zQ2IiwiVG9wIjowLjAsIkxlZnQiOjAuMCwiUmlnaHQiOjIwLjAsIkJvdHRvbSI6MC4wfSwiUGFkZGluZyI6eyIkaWQiOiIzNDciLCJUb3AiOjAuMCwiTGVmdCI6MC4wLCJSaWdodCI6MC4wLCJCb3R0b20iOjAuMH0sIkJhY2tncm91bmQiOnsiJGlkIjoiMzQ4IiwiQ29sb3IiOnsiJGlkIjoiMzQ5IiwiQSI6ODksIlIiOjAsIkciOjAsIkIiOjB9fSwiSXNWaXNpYmxlIjpmYWxzZSwiV2lkdGgiOjAuMCwiSGVpZ2h0IjowLjAsIkJvcmRlclN0eWxlIjpudWxsLCJQYXJlbnRTdHlsZSI6bnVsbH0sIkxlZnRFbmRDYXBzU3R5bGUiOnsiJGlkIjoiMzUwIiwiRm9udFNldHRpbmdzIjp7IiRpZCI6IjM1MSIsIkZvbnRTaXplIjoxOCwiRm9udE5hbWUiOiJDYWxpYnJpIiwiSXNCb2xkIjp0cnVlLCJJc0l0YWxpYyI6ZmFsc2UsIklzVW5kZXJsaW5lZCI6ZmFsc2UsIlBhcmVudFN0eWxlIjpudWxsfSwiQXV0b1NpemUiOjAsIkZvcmVncm91bmQiOnsiJGlkIjoiMzUyIiwiQ29sb3IiOnsiJGlkIjoiMzU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NTQiLCJUb3AiOjAuMCwiTGVmdCI6MzkuNTA2NjY2NjY2NjY2NywiUmlnaHQiOjAuMCwiQm90dG9tIjowLjB9LCJQYWRkaW5nIjp7IiRpZCI6IjM1NSIsIlRvcCI6MC4wLCJMZWZ0IjowLjAsIlJpZ2h0IjowLjAsIkJvdHRvbSI6MC4wfSwiQmFja2dyb3VuZCI6eyIkaWQiOiIzNTYiLCJDb2xvciI6eyIkaWQiOiIzNTciLCJBIjo4OSwiUiI6MCwiRyI6MCwiQiI6MH19LCJJc1Zpc2libGUiOmZhbHNlLCJXaWR0aCI6MC4wLCJIZWlnaHQiOjAuMCwiQm9yZGVyU3R5bGUiOm51bGwsIlBhcmVudFN0eWxlIjpudWxsfSwiVG9kYXlUZXh0U3R5bGUiOnsiJGlkIjoiMzU4IiwiRm9udFNldHRpbmdzIjp7IiRpZCI6IjM1OSIsIkZvbnRTaXplIjoxMiwiRm9udE5hbWUiOiJDYWxpYnJpIiwiSXNCb2xkIjpmYWxzZSwiSXNJdGFsaWMiOmZhbHNlLCJJc1VuZGVybGluZWQiOmZhbHNlLCJQYXJlbnRTdHlsZSI6bnVsbH0sIkF1dG9TaXplIjowLCJGb3JlZ3JvdW5kIjp7IiRpZCI6IjM2MCIsIkNvbG9yIjp7IiRpZCI6IjM2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jIiLCJUb3AiOjAuMCwiTGVmdCI6MC4wLCJSaWdodCI6MC4wLCJCb3R0b20iOjAuMH0sIlBhZGRpbmciOnsiJGlkIjoiMzYzIiwiVG9wIjowLjAsIkxlZnQiOjAuMCwiUmlnaHQiOjAuMCwiQm90dG9tIjowLjB9LCJCYWNrZ3JvdW5kIjp7IiRpZCI6IjM2NCIsIkNvbG9yIjp7IiRpZCI6IjM2NSIsIkEiOjg5LCJSIjowLCJHIjowLCJCIjowfX0sIklzVmlzaWJsZSI6dHJ1ZSwiV2lkdGgiOjAuMCwiSGVpZ2h0IjowLjAsIkJvcmRlclN0eWxlIjpudWxsLCJQYXJlbnRTdHlsZSI6bnVsbH0sIlRvZGF5TWFya2VyU3R5bGUiOnsiJGlkIjoiMzY2IiwiTWFyZ2luIjp7IiRpZCI6IjM2NyIsIlRvcCI6MC4wLCJMZWZ0IjowLjAsIlJpZ2h0IjowLjAsIkJvdHRvbSI6MC4wfSwiUGFkZGluZyI6eyIkaWQiOiIzNjgiLCJUb3AiOjAuMCwiTGVmdCI6MC4wLCJSaWdodCI6MC4wLCJCb3R0b20iOjAuMH0sIkJhY2tncm91bmQiOnsiJGlkIjoiMzY5IiwiQ29sb3IiOnsiJGlkIjoiMzcwIiwiQSI6MjU1LCJSIjoyNTUsIkciOjAsIkIiOjB9fSwiSXNWaXNpYmxlIjp0cnVlLCJXaWR0aCI6MC4wLCJIZWlnaHQiOjAuMCwiQm9yZGVyU3R5bGUiOm51bGwsIlBhcmVudFN0eWxlIjpudWxsfSwiU2NhbGVTdHlsZSI6eyIkaWQiOiIzNzEiLCJTaGFwZSI6MywiU2hvd1NlZ21lbnRTZXBhcmF0b3JzIjp0cnVlLCJTZWdtZW50U2VwYXJhdG9yT3BhY2l0eSI6MzAsIkhhc0JlZW5WaXNpYmxlQmVmb3JlIjp0cnVlLCJGb250U2V0dGluZ3MiOnsiJGlkIjoiMzcyIiwiRm9udFNpemUiOjEyLCJGb250TmFtZSI6IkNhbGlicmkiLCJJc0JvbGQiOmZhbHNlLCJJc0l0YWxpYyI6ZmFsc2UsIklzVW5kZXJsaW5lZCI6ZmFsc2UsIlBhcmVudFN0eWxlIjpudWxsfSwiQXV0b1NpemUiOjAsIkZvcmVncm91bmQiOnsiJGlkIjoiMzczIiwiQ29sb3IiOnsiJGlkIjoiMzc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3NSIsIlRvcCI6MC4wLCJMZWZ0Ijo1LjAsIlJpZ2h0IjowLjAsIkJvdHRvbSI6MC4wfSwiUGFkZGluZyI6eyIkaWQiOiIzNzYiLCJUb3AiOjAuMCwiTGVmdCI6MC4wLCJSaWdodCI6MC4wLCJCb3R0b20iOjAuMH0sIkJhY2tncm91bmQiOnsiJGlkIjoiMzc3IiwiQ29sb3IiOnsiJGlkIjoiMzc4IiwiQSI6ODksIlIiOjAsIkciOjAsIkIiOjB9fSwiSXNWaXNpYmxlIjp0cnVlLCJXaWR0aCI6MC4wLCJIZWlnaHQiOjAuMCwiQm9yZGVyU3R5bGUiOm51bGwsIlBhcmVudFN0eWxlIjpudWxsfSwiU2luZ2xlU2NhbGVTaGFwZVN0eWxlIjp7IiRpZCI6IjM3OSIsIlNoYXBlIjowLCJIZWlnaHQiOjAuMH0sIk1pZGRsZVRpZXJTY2FsZVN0eWxlIjp7IiRpZCI6IjM4MCIsIlNoYXBlIjozLCJTaG93U2VnbWVudFNlcGFyYXRvcnMiOnRydWUsIlNlZ21lbnRTZXBhcmF0b3JPcGFjaXR5IjozMCwiSGFzQmVlblZpc2libGVCZWZvcmUiOmZhbHNlLCJGb250U2V0dGluZ3MiOnsiJGlkIjoiMzgxIiwiRm9udFNpemUiOjEyLCJGb250TmFtZSI6IkNhbGlicmkiLCJJc0JvbGQiOmZhbHNlLCJJc0l0YWxpYyI6ZmFsc2UsIklzVW5kZXJsaW5lZCI6ZmFsc2UsIlBhcmVudFN0eWxlIjpudWxsfSwiQXV0b1NpemUiOjAsIkZvcmVncm91bmQiOnsiJGlkIjoiMzgyIiwiQ29sb3IiOnsiJGlkIjoiMzg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4NCIsIlRvcCI6MC4wLCJMZWZ0Ijo1LjAsIlJpZ2h0IjowLjAsIkJvdHRvbSI6MC4wfSwiUGFkZGluZyI6eyIkaWQiOiIzODUiLCJUb3AiOjAuMCwiTGVmdCI6MC4wLCJSaWdodCI6MC4wLCJCb3R0b20iOjAuMH0sIkJhY2tncm91bmQiOnsiJGlkIjoiMzg2IiwiQ29sb3IiOnsiJGlkIjoiMzg3IiwiQSI6ODksIlIiOjAsIkciOjAsIkIiOjB9fSwiSXNWaXNpYmxlIjpmYWxzZSwiV2lkdGgiOjAuMCwiSGVpZ2h0IjowLjAsIkJvcmRlclN0eWxlIjpudWxsLCJQYXJlbnRTdHlsZSI6bnVsbH0sIkJvdHRvbVRpZXJTY2FsZVN0eWxlIjp7IiRpZCI6IjM4OCIsIlNoYXBlIjozLCJTaG93U2VnbWVudFNlcGFyYXRvcnMiOnRydWUsIlNlZ21lbnRTZXBhcmF0b3JPcGFjaXR5IjozMCwiSGFzQmVlblZpc2libGVCZWZvcmUiOmZhbHNlLCJGb250U2V0dGluZ3MiOnsiJGlkIjoiMzg5IiwiRm9udFNpemUiOjEyLCJGb250TmFtZSI6IkNhbGlicmkiLCJJc0JvbGQiOmZhbHNlLCJJc0l0YWxpYyI6ZmFsc2UsIklzVW5kZXJsaW5lZCI6ZmFsc2UsIlBhcmVudFN0eWxlIjpudWxsfSwiQXV0b1NpemUiOjAsIkZvcmVncm91bmQiOnsiJGlkIjoiMzkwIiwiQ29sb3IiOnsiJGlkIjoiMz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M5MiIsIlRvcCI6MC4wLCJMZWZ0Ijo1LjAsIlJpZ2h0IjowLjAsIkJvdHRvbSI6MC4wfSwiUGFkZGluZyI6eyIkaWQiOiIzOTMiLCJUb3AiOjAuMCwiTGVmdCI6MC4wLCJSaWdodCI6MC4wLCJCb3R0b20iOjAuMH0sIkJhY2tncm91bmQiOnsiJGlkIjoiMzk0IiwiQ29sb3IiOnsiJGlkIjoiMzk1IiwiQSI6ODksIlIiOjAsIkciOjAsIkIiOjB9fSwiSXNWaXNpYmxlIjpmYWxzZSwiV2lkdGgiOjAuMCwiSGVpZ2h0IjowLjAsIkJvcmRlclN0eWxlIjpudWxsLCJQYXJlbnRTdHlsZSI6bnVsbH0sIkVsYXBzZWRUaW1lQmFja2dyb3VuZCI6eyIkaWQiOiIzOTYiLCJDb2xvciI6eyIkaWQiOiIzOTciLCJBIjoxOTEsIlIiOjI1NSwiRyI6MCwiQiI6MH19LCJBcHBlbmRZZWFyT25ZZWFyQ2hhbmdlIjpmYWxzZSwiRWxhcHNlZFRpbWVGb3JtYXQiOjAsIlRvZGF5TWFya2VyUG9zaXRpb24iOjAsIlF1aWNrUG9zaXRpb24iOjMsIkFic29sdXRlUG9zaXRpb24iOjM2NC41ODQ3MTcsIk1hcmdpbiI6eyIkaWQiOiIzOTgiLCJUb3AiOjAuMCwiTGVmdCI6MTAuMCwiUmlnaHQiOjEwLjAsIkJvdHRvbSI6MC4wfSwiUGFkZGluZyI6eyIkaWQiOiIzOTkiLCJUb3AiOjAuMCwiTGVmdCI6MC4wLCJSaWdodCI6MC4wLCJCb3R0b20iOjAuMH0sIkJhY2tncm91bmQiOnsiJGlkIjoiNDAwIiwiQ29sb3IiOnsiJGlkIjoiNDAxIiwiQSI6MjU1LCJSIjo0NywiRyI6NTQsIkIiOjE1M319LCJJc1Zpc2libGUiOnRydWUsIldpZHRoIjowLjAsIkhlaWdodCI6MC4wLCJCb3JkZXJTdHlsZSI6bnVsbCwiUGFyZW50U3R5bGUiOm51bGx9LCJEZWZhdWx0TWlsZXN0b25lU3R5bGUiOnsiJGlkIjoiNDAyIiwiU2hhcGUiOjIsIkNvbm5lY3Rvck1hcmdpbiI6eyIkaWQiOiI0MDMiLCJUb3AiOjAuMCwiTGVmdCI6Mi4wLCJSaWdodCI6Mi4wLCJCb3R0b20iOjAuMH0sIkNvbm5lY3RvclN0eWxlIjp7IiRpZCI6IjQwNCIsIkxpbmVDb2xvciI6eyIkaWQiOiI0MDUiLCIkdHlwZSI6Ik5MUkUuQ29tbW9uLkRvbS5Tb2xpZENvbG9yQnJ1c2gsIE5MUkUuQ29tbW9uIiwiQ29sb3IiOnsiJGlkIjoiNDA2IiwiQSI6MTI3LCJSIjo3OSwiRyI6MTI5LCJCIjoxODl9fSwiTGluZVdlaWdodCI6MS4wLCJMaW5lVHlwZSI6MCwiUGFyZW50U3R5bGUiOm51bGx9LCJJc0JlbG93VGltZWJhbmQiOmZhbHNlLCJQb3NpdGlvbk9uVGFzayI6MCwiSGlkZURhdGUiOmZhbHNlLCJTaGFwZVNpemUiOjEsIlNwYWNpbmciOjAuMCwiUGFkZGluZyI6eyIkaWQiOiI0MDciLCJUb3AiOjUuMCwiTGVmdCI6My4wLCJSaWdodCI6MC4wLCJCb3R0b20iOjIuMH0sIlNoYXBlU3R5bGUiOnsiJGlkIjoiNDA4IiwiTWFyZ2luIjp7IiRpZCI6IjQwOSIsIlRvcCI6MC4wLCJMZWZ0IjowLjAsIlJpZ2h0IjowLjAsIkJvdHRvbSI6MC4wfSwiUGFkZGluZyI6eyIkaWQiOiI0MTAiLCJUb3AiOjAuMCwiTGVmdCI6MC4wLCJSaWdodCI6MC4wLCJCb3R0b20iOjAuMH0sIkJhY2tncm91bmQiOnsiJGlkIjoiNDExIiwiQ29sb3IiOnsiJGlkIjoiNDEyIiwiQSI6MjU1LCJSIjowLCJHIjoxMTQsIkIiOjE4OH19LCJJc1Zpc2libGUiOnRydWUsIldpZHRoIjoxMy4wLCJIZWlnaHQiOjEzLjAsIkJvcmRlclN0eWxlIjp7IiRpZCI6IjQxMyIsIkxpbmVDb2xvciI6eyIkaWQiOiI0MTQiLCIkdHlwZSI6Ik5MUkUuQ29tbW9uLkRvbS5Tb2xpZENvbG9yQnJ1c2gsIE5MUkUuQ29tbW9uIiwiQ29sb3IiOnsiJGlkIjoiNDE1IiwiQSI6MjU1LCJSIjoyNTUsIkciOjAsIkIiOjB9fSwiTGluZVdlaWdodCI6MC4wLCJMaW5lVHlwZSI6MCwiUGFyZW50U3R5bGUiOm51bGx9LCJQYXJlbnRTdHlsZSI6bnVsbH0sIlRpdGxlU3R5bGUiOnsiJGlkIjoiNDE2IiwiRm9udFNldHRpbmdzIjp7IiRpZCI6IjQxNyIsIkZvbnRTaXplIjo4LCJGb250TmFtZSI6IkNhbGlicmkiLCJJc0JvbGQiOnRydWUsIklzSXRhbGljIjpmYWxzZSwiSXNVbmRlcmxpbmVkIjpmYWxzZSwiUGFyZW50U3R5bGUiOm51bGx9LCJBdXRvU2l6ZSI6MCwiRm9yZWdyb3VuZCI6eyIkaWQiOiI0MTgiLCJDb2xvciI6eyIkaWQiOiI0M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4OSwiUiI6MCwiRyI6MCwiQiI6MH19LCJJc1Zpc2libGUiOnRydWUsIldpZHRoIjowLjAsIkhlaWdodCI6MC4wLCJCb3JkZXJTdHlsZSI6bnVsbCwiUGFyZW50U3R5bGUiOm51bGx9LCJEYXRlU3R5bGUiOnsiJGlkIjoiNDI0IiwiRm9udFNldHRpbmdzIjp7IiRpZCI6IjQyNSIsIkZvbnRTaXplIjoxMCwiRm9udE5hbWUiOiJDYWxpYnJpIiwiSXNCb2xkIjpmYWxzZSwiSXNJdGFsaWMiOmZhbHNlLCJJc1VuZGVybGluZWQiOmZhbHNlLCJQYXJlbnRTdHlsZSI6bnVsbH0sIkF1dG9TaXplIjowLCJGb3JlZ3JvdW5kIjp7IiRpZCI6IjQyNiIsIkNvbG9yIjp7IiRpZCI6IjQ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I4IiwiVG9wIjowLjAsIkxlZnQiOjAuMCwiUmlnaHQiOjAuMCwiQm90dG9tIjowLjB9LCJQYWRkaW5nIjp7IiRpZCI6IjQyOSIsIlRvcCI6MC4wLCJMZWZ0IjowLjAsIlJpZ2h0IjowLjAsIkJvdHRvbSI6MC4wfSwiQmFja2dyb3VuZCI6eyIkaWQiOiI0MzAiLCJDb2xvciI6eyIkaWQiOiI0MzEiLCJBIjo4OSwiUiI6MCwiRyI6MCwiQiI6MH19LCJJc1Zpc2libGUiOnRydWUsIldpZHRoIjowLjAsIkhlaWdodCI6MC4wLCJCb3JkZXJTdHlsZSI6bnVsbCwiUGFyZW50U3R5bGUiOm51bGx9LCJEYXRlRm9ybWF0Ijp7IiRpZCI6IjQ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MiLCJGb3JtYXQiOjAsIklzVmlzaWJsZSI6ZmFsc2UsIkxhc3RLbm93blZpc2liaWxpdHlTdGF0ZSI6ZmFsc2V9LCJJc1Zpc2libGUiOnRydWUsIlBhcmVudFN0eWxlIjpudWxsfSwiRGVmYXVsdFRhc2tTdHlsZSI6eyIkaWQiOiI0MzQiLCJTaGFwZSI6MSwiU2hhcGVUaGlja25lc3MiOjAsIkR1cmF0aW9uRm9ybWF0IjowLCJJbmNsdWRlTm9uV29ya2luZ0RheXNJbkR1cmF0aW9uIjpmYWxzZSwiUGVyY2VudGFnZUNvbXBsZXRlU3R5bGUiOnsiJGlkIjoiNDM1IiwiRm9udFNldHRpbmdzIjp7IiRpZCI6IjQzNiIsIkZvbnRTaXplIjoxMCwiRm9udE5hbWUiOiJDYWxpYnJpIiwiSXNCb2xkIjpmYWxzZSwiSXNJdGFsaWMiOmZhbHNlLCJJc1VuZGVybGluZWQiOmZhbHNlLCJQYXJlbnRTdHlsZSI6bnVsbH0sIkF1dG9TaXplIjowLCJGb3JlZ3JvdW5kIjp7IiRyZWYiOiIxODkifSwiTWF4V2lkdGgiOjIwMC4wLCJNYXhIZWlnaHQiOiJJbmZpbml0eSIsIlNtYXJ0Rm9yZWdyb3VuZElzQWN0aXZlIjpmYWxzZSwiSG9yaXpvbnRhbEFsaWdubWVudCI6MCwiVmVydGljYWxBbGlnbm1lbnQiOjAsIlNtYXJ0Rm9yZWdyb3VuZCI6bnVsbCwiQmFja2dyb3VuZEZpbGxUeXBlIjowLCJNYXJnaW4iOnsiJHJlZiI6IjE5MSJ9LCJQYWRkaW5nIjp7IiRyZWYiOiIxOTIifSwiQmFja2dyb3VuZCI6eyIkcmVmIjoiMTkzIn0sIklzVmlzaWJsZSI6dHJ1ZSwiV2lkdGgiOjAuMCwiSGVpZ2h0IjowLjAsIkJvcmRlclN0eWxlIjpudWxsLCJQYXJlbnRTdHlsZSI6bnVsbH0sIkR1cmF0aW9uU3R5bGUiOnsiJGlkIjoiNDM3IiwiRm9udFNldHRpbmdzIjp7IiRpZCI6IjQzOCIsIkZvbnRTaXplIjoxMCwiRm9udE5hbWUiOiJDYWxpYnJpIiwiSXNCb2xkIjpmYWxzZSwiSXNJdGFsaWMiOmZhbHNlLCJJc1VuZGVybGluZWQiOmZhbHNlLCJQYXJlbnRTdHlsZSI6bnVsbH0sIkF1dG9TaXplIjowLCJGb3JlZ3JvdW5kIjp7IiRyZWYiOiIxOTgifSwiTWF4V2lkdGgiOjIwMC4wLCJNYXhIZWlnaHQiOiJJbmZpbml0eSIsIlNtYXJ0Rm9yZWdyb3VuZElzQWN0aXZlIjpmYWxzZSwiSG9yaXpvbnRhbEFsaWdubWVudCI6MCwiVmVydGljYWxBbGlnbm1lbnQiOjAsIlNtYXJ0Rm9yZWdyb3VuZCI6bnVsbCwiQmFja2dyb3VuZEZpbGxUeXBlIjowLCJNYXJnaW4iOnsiJHJlZiI6IjIwMCJ9LCJQYWRkaW5nIjp7IiRyZWYiOiIyMDEifSwiQmFja2dyb3VuZCI6eyIkcmVmIjoiMjAyIn0sIklzVmlzaWJsZSI6dHJ1ZSwiV2lkdGgiOjAuMCwiSGVpZ2h0IjowLjAsIkJvcmRlclN0eWxlIjpudWxsLCJQYXJlbnRTdHlsZSI6bnVsbH0sIkhvcml6b250YWxDb25uZWN0b3JTdHlsZSI6eyIkaWQiOiI0MzkiLCJMaW5lQ29sb3IiOnsiJHJlZiI6IjIwNiJ9LCJMaW5lV2VpZ2h0IjoxLjAsIkxpbmVUeXBlIjowLCJQYXJlbnRTdHlsZSI6bnVsbH0sIlZlcnRpY2FsQ29ubmVjdG9yU3R5bGUiOnsiJGlkIjoiNDQwIiwiTGluZUNvbG9yIjp7IiRyZWYiOiIyMDk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0NDEiLCJNYXJnaW4iOnsiJHJlZiI6IjIxMiJ9LCJQYWRkaW5nIjp7IiRyZWYiOiIyMTMifSwiQmFja2dyb3VuZCI6eyIkaWQiOiI0NDIiLCJDb2xvciI6eyIkaWQiOiI0NDMiLCJBIjoyNTUsIlIiOjAsIkciOjExNCwiQiI6MTg4fX0sIklzVmlzaWJsZSI6dHJ1ZSwiV2lkdGgiOjAuMCwiSGVpZ2h0IjoxMC4wLCJCb3JkZXJTdHlsZSI6eyIkaWQiOiI0NDQiLCJMaW5lQ29sb3IiOnsiJHJlZiI6IjIxNyJ9LCJMaW5lV2VpZ2h0IjowLjAsIkxpbmVUeXBlIjowLCJQYXJlbnRTdHlsZSI6bnVsbH0sIlBhcmVudFN0eWxlIjpudWxsfSwiVGl0bGVTdHlsZSI6eyIkaWQiOiI0NDUiLCJGb250U2V0dGluZ3MiOnsiJGlkIjoiNDQ2IiwiRm9udFNpemUiOjksIkZvbnROYW1lIjoiQ2FsaWJyaSIsIklzQm9sZCI6ZmFsc2UsIklzSXRhbGljIjpmYWxzZSwiSXNVbmRlcmxpbmVkIjpmYWxzZSwiUGFyZW50U3R5bGUiOm51bGx9LCJBdXRvU2l6ZSI6MCwiRm9yZWdyb3VuZCI6eyIkcmVmIjoiMjIxIn0sIk1heFdpZHRoIjo5NjAuMCwiTWF4SGVpZ2h0IjoiSW5maW5pdHkiLCJTbWFydEZvcmVncm91bmRJc0FjdGl2ZSI6ZmFsc2UsIkhvcml6b250YWxBbGlnbm1lbnQiOjAsIlZlcnRpY2FsQWxpZ25tZW50IjowLCJTbWFydEZvcmVncm91bmQiOm51bGwsIkJhY2tncm91bmRGaWxsVHlwZSI6MCwiTWFyZ2luIjp7IiRyZWYiOiIyMjMifSwiUGFkZGluZyI6eyIkcmVmIjoiMjI0In0sIkJhY2tncm91bmQiOnsiJHJlZiI6IjIyNSJ9LCJJc1Zpc2libGUiOnRydWUsIldpZHRoIjowLjAsIkhlaWdodCI6MC4wLCJCb3JkZXJTdHlsZSI6bnVsbCwiUGFyZW50U3R5bGUiOm51bGx9LCJEYXRlU3R5bGUiOnsiJGlkIjoiNDQ3IiwiRm9udFNldHRpbmdzIjp7IiRpZCI6IjQ0OCIsIkZvbnRTaXplIjoxMCwiRm9udE5hbWUiOiJDYWxpYnJpIiwiSXNCb2xkIjpmYWxzZSwiSXNJdGFsaWMiOmZhbHNlLCJJc1VuZGVybGluZWQiOmZhbHNlLCJQYXJlbnRTdHlsZSI6bnVsbH0sIkF1dG9TaXplIjowLCJGb3JlZ3JvdW5kIjp7IiRyZWYiOiIyMzAifSwiTWF4V2lkdGgiOjIwMC4wLCJNYXhIZWlnaHQiOiJJbmZpbml0eSIsIlNtYXJ0Rm9yZWdyb3VuZElzQWN0aXZlIjpmYWxzZSwiSG9yaXpvbnRhbEFsaWdubWVudCI6MCwiVmVydGljYWxBbGlnbm1lbnQiOjAsIlNtYXJ0Rm9yZWdyb3VuZCI6bnVsbCwiQmFja2dyb3VuZEZpbGxUeXBlIjowLCJNYXJnaW4iOnsiJHJlZiI6IjIzMiJ9LCJQYWRkaW5nIjp7IiRyZWYiOiIyMzMifSwiQmFja2dyb3VuZCI6eyIkcmVmIjoiMjM0In0sIklzVmlzaWJsZSI6dHJ1ZSwiV2lkdGgiOjAuMCwiSGVpZ2h0IjowLjAsIkJvcmRlclN0eWxlIjpudWxsLCJQYXJlbnRTdHlsZSI6bnVsbH0sIkRhdGVGb3JtYXQiOnsiJHJlZiI6IjIzNyJ9LCJXZWVrTnVtYmVyaW5nIjp7IiRpZCI6IjQ0OSIsIkZvcm1hdCI6MCwiSXNWaXNpYmxlIjpmYWxzZSwiTGFzdEtub3duVmlzaWJpbGl0eVN0YXRlIjpmYWxzZX0sIklzVmlzaWJsZSI6dHJ1ZSwiUGFyZW50U3R5bGUiOm51bGwsIl9leHBsaWNpdGx5U2V0Ijp7IiRpZCI6IjQ1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0NTEiLCJUaXRsZVBvc2l0aW9uIjoiUmlnaHQiLCJEYXRlUG9zaXRpb24iOiJMZWZ0IiwiU2hhcGVUeXBlIjoyLCJTaGFwZVNpemUiOjEsIlNwYWNpbmciOjUsIlNoYXBlU3R5bGUiOnsiJGlkIjoiNDUyIiwiTWFyZ2luIjp7IiRyZWYiOiI4In0sIlBhZGRpbmciOnsiJHJlZiI6IjkifSwiQmFja2dyb3VuZCI6eyIkaWQiOiI0NTMiLCJDb2xvciI6eyIkaWQiOiI0NTQiLCJBIjoyNTUsIlIiOjAsIkciOjExNCwiQiI6MTg4fX0sIklzVmlzaWJsZSI6dHJ1ZSwiV2lkdGgiOjEzLjAsIkhlaWdodCI6MTMuMCwiQm9yZGVyU3R5bGUiOnsiJGlkIjoiNDU1IiwiTGluZUNvbG9yIjp7IiRyZWYiOiIxMyJ9LCJMaW5lV2VpZ2h0IjowLjAsIkxpbmVUeXBlIjowLCJQYXJlbnRTdHlsZSI6bnVsbH0sIlBhcmVudFN0eWxlIjpudWxsfSwiVGl0bGVTdHlsZSI6eyIkaWQiOiI0NTYiLCJGb250U2V0dGluZ3MiOnsiJGlkIjoiNDU3IiwiRm9udFNpemUiOjgsIkZvbnROYW1lIjoiQ2FsaWJyaSIsIklzQm9sZCI6dHJ1ZSwiSXNJdGFsaWMiOmZhbHNlLCJJc1VuZGVybGluZWQiOmZhbHNlLCJQYXJlbnRTdHlsZSI6bnVsbH0sIkF1dG9TaXplIjowLCJGb3JlZ3JvdW5kIjp7IiRyZWYiOiI5OS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MjEifSwiSXNWaXNpYmxlIjp0cnVlLCJXaWR0aCI6MC4wLCJIZWlnaHQiOjAuMCwiQm9yZGVyU3R5bGUiOm51bGwsIlBhcmVudFN0eWxlIjpudWxsfSwiRGF0ZVN0eWxlIjp7IiRpZCI6IjQ1OCIsIkZvbnRTZXR0aW5ncyI6eyIkaWQiOiI0NTkiLCJGb250U2l6ZSI6MTAsIkZvbnROYW1lIjoiQ2FsaWJyaSIsIklzQm9sZCI6ZmFsc2UsIklzSXRhbGljIjpmYWxzZSwiSXNVbmRlcmxpbmVkIjpmYWxzZSwiUGFyZW50U3R5bGUiOm51bGx9LCJBdXRvU2l6ZSI6MCwiRm9yZWdyb3VuZCI6eyIkcmVmIjoiMTAz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yZWYiOiIyOSJ9LCJJc1Zpc2libGUiOnRydWUsIldpZHRoIjowLjAsIkhlaWdodCI6MC4wLCJCb3JkZXJTdHlsZSI6bnVsbCwiUGFyZW50U3R5bGUiOm51bGx9LCJEYXRlRm9ybWF0Ijp7IiRyZWYiOiIzMSJ9LCJXZWVrTnVtYmVyaW5nIjp7IiRpZCI6IjQ2MCIsIkZvcm1hdCI6MCwiSXNWaXNpYmxlIjpmYWxzZSwiTGFzdEtub3duVmlzaWJpbGl0eVN0YXRlIjpmYWxzZX0sIklzVmlzaWJsZSI6dHJ1ZSwiUGFyZW50U3R5bGUiOm51bGx9LCJHcmlkbGluZVBhbmVsU3R5bGUiOnsiJGlkIjoiNDYxIiwiR3JpZGxpbmVTdHlsZSI6eyIkaWQiOiI0NjIiLCJMaW5lQ29sb3IiOnsiJGlkIjoiNDYzIiwiJHR5cGUiOiJOTFJFLkNvbW1vbi5Eb20uU29saWRDb2xvckJydXNoLCBOTFJFLkNvbW1vbiIsIkNvbG9yIjp7IiRpZCI6IjQ2NCIsIkEiOjM4LCJSIjo5MSwiRyI6MTU1LCJCIjoyMTN9fSwiTGluZVdlaWdodCI6MS41LCJMaW5lVHlwZSI6MCwiUGFyZW50U3R5bGUiOm51bGx9LCJNYXJnaW4iOnsiJGlkIjoiNDY1IiwiVG9wIjowLjAsIkxlZnQiOjAuMCwiUmlnaHQiOjAuMCwiQm90dG9tIjowLjB9LCJQYWRkaW5nIjp7IiRpZCI6IjQ2NiIsIlRvcCI6MC4wLCJMZWZ0IjowLjAsIlJpZ2h0IjowLjAsIkJvdHRvbSI6MC4wfSwiQmFja2dyb3VuZCI6bnVsbCwiSXNWaXNpYmxlIjpmYWxzZSwiV2lkdGgiOjAuMCwiSGVpZ2h0IjowLjAsIkJvcmRlclN0eWxlIjp7IiRpZCI6IjQ2NyIsIkxpbmVDb2xvciI6bnVsbCwiTGluZVdlaWdodCI6MC4wLCJMaW5lVHlwZSI6MCwiUGFyZW50U3R5bGUiOm51bGx9LCJQYXJlbnRTdHlsZSI6bnVsbH0sIkFjdGl2aXR5TGluZVBhbmVsU3R5bGUiOnsiJGlkIjoiNDY4IiwiQWN0aXZpdHlMaW5lU3R5bGUiOnsiJGlkIjoiNDY5IiwiTGluZUNvbG9yIjp7IiRpZCI6IjQ3MCIsIiR0eXBlIjoiTkxSRS5Db21tb24uRG9tLlNvbGlkQ29sb3JCcnVzaCwgTkxSRS5Db21tb24iLCJDb2xvciI6eyIkaWQiOiI0NzEiLCJBIjozOCwiUiI6NjgsIkciOjExNCwiQiI6MTk2fX0sIkxpbmVXZWlnaHQiOjEuMCwiTGluZVR5cGUiOjAsIlBhcmVudFN0eWxlIjpudWxsfSwiTWFyZ2luIjp7IiRpZCI6IjQ3MiIsIlRvcCI6MC4wLCJMZWZ0IjowLjAsIlJpZ2h0IjowLjAsIkJvdHRvbSI6MC4wfSwiUGFkZGluZyI6eyIkaWQiOiI0NzMiLCJUb3AiOjAuMCwiTGVmdCI6MC4wLCJSaWdodCI6MC4wLCJCb3R0b20iOjAuMH0sIkJhY2tncm91bmQiOm51bGwsIklzVmlzaWJsZSI6dHJ1ZSwiV2lkdGgiOjAuMCwiSGVpZ2h0IjowLjAsIkJvcmRlclN0eWxlIjp7IiRpZCI6IjQ3NCIsIkxpbmVDb2xvciI6bnVsbCwiTGluZVdlaWdodCI6MC4wLCJMaW5lVHlwZSI6MCwiUGFyZW50U3R5bGUiOm51bGx9LCJQYXJlbnRTdHlsZSI6bnVsbH0sIlNob3dFbGFwc2VkVGltZUdyYWRpZW50U3R5bGUiOmZhbHNlLCJUaW1lYmFuZFJlc2VydmVkTGVmdEFyZWFTdHlsZSI6eyIkaWQiOiI0NzUiLCJBY3Rpdml0eUhlYWRlcldpZHRoIjowLjAsIklzU2V0IjpmYWxzZX0sIkRlZmF1bHRTd2ltbGFuZVN0eWxlIjpudWxsLCJEZWZhdWx0U3dpbWxhbmVWMlN0eWxlIjp7IiRpZCI6IjQ3NiIsIkhlYWRlclN0eWxlIjp7IiRpZCI6IjQ3NyIsIlRleHRJc1ZlcnRpY2FsIjpmYWxzZSwiVGV4dFN0eWxlIjp7IiRpZCI6IjQ3OCIsIkZvbnRTZXR0aW5ncyI6eyIkaWQiOiI0NzkiLCJGb250U2l6ZSI6MTIsIkZvbnROYW1lIjoiQ2FsaWJyaSIsIklzQm9sZCI6ZmFsc2UsIklzSXRhbGljIjpmYWxzZSwiSXNVbmRlcmxpbmVkIjpmYWxzZSwiUGFyZW50U3R5bGUiOm51bGx9LCJBdXRvU2l6ZSI6MiwiRm9yZWdyb3VuZCI6eyIkaWQiOiI0ODAiLCJDb2xvciI6eyIkaWQiOiI0ODE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Q4MiIsIlRvcCI6MC4wLCJMZWZ0IjowLjAsIlJpZ2h0IjowLjAsIkJvdHRvbSI6MC4wfSwiUGFkZGluZyI6eyIkaWQiOiI0ODMiLCJUb3AiOjAuMCwiTGVmdCI6MC4wLCJSaWdodCI6MC4wLCJCb3R0b20iOjAuMH0sIkJhY2tncm91bmQiOm51bGwsIklzVmlzaWJsZSI6dHJ1ZSwiV2lkdGgiOjAuMCwiSGVpZ2h0IjowLjAsIkJvcmRlclN0eWxlIjpudWxsLCJQYXJlbnRTdHlsZSI6bnVsbH0sIlJlY3RhbmdsZVN0eWxlIjp7IiRpZCI6IjQ4NCIsIk1hcmdpbiI6eyIkaWQiOiI0ODUiLCJUb3AiOjAuMCwiTGVmdCI6MC4wLCJSaWdodCI6MC4wLCJCb3R0b20iOjAuMH0sIlBhZGRpbmciOnsiJGlkIjoiNDg2IiwiVG9wIjowLjAsIkxlZnQiOjAuMCwiUmlnaHQiOjAuMCwiQm90dG9tIjowLjB9LCJCYWNrZ3JvdW5kIjp7IiRpZCI6IjQ4NyIsIkNvbG9yIjp7IiRpZCI6IjQ4OCIsIkEiOjI1NSwiUiI6NjgsIkciOjExNCwiQiI6MTk2fX0sIklzVmlzaWJsZSI6dHJ1ZSwiV2lkdGgiOjAuMCwiSGVpZ2h0IjowLjAsIkJvcmRlclN0eWxlIjp7IiRpZCI6IjQ4OSIsIkxpbmVDb2xvciI6eyIkaWQiOiI0OTAiLCIkdHlwZSI6Ik5MUkUuQ29tbW9uLkRvbS5Tb2xpZENvbG9yQnJ1c2gsIE5MUkUuQ29tbW9uIiwiQ29sb3IiOnsiJGlkIjoiNDkxIiwiQSI6MjU1LCJSIjoyNTUsIkciOjAsIkIiOjB9fSwiTGluZVdlaWdodCI6MC4wLCJMaW5lVHlwZSI6MCwiUGFyZW50U3R5bGUiOm51bGx9LCJQYXJlbnRTdHlsZSI6bnVsbH0sIk1hcmdpbiI6eyIkaWQiOiI0OTIiLCJUb3AiOjAuMCwiTGVmdCI6MC4wLCJSaWdodCI6MC4wLCJCb3R0b20iOjAuMH0sIlBhZGRpbmciOnsiJGlkIjoiNDkzIiwiVG9wIjowLjAsIkxlZnQiOjAuMCwiUmlnaHQiOjAuMCwiQm90dG9tIjowLjB9LCJCYWNrZ3JvdW5kIjpudWxsLCJJc1Zpc2libGUiOnRydWUsIldpZHRoIjowLjAsIkhlaWdodCI6MC4wLCJCb3JkZXJTdHlsZSI6bnVsbCwiUGFyZW50U3R5bGUiOm51bGx9LCJCYWNrZ3JvdW5kU3R5bGUiOnsiJGlkIjoiNDk0IiwiTWFyZ2luIjp7IiRpZCI6IjQ5NSIsIlRvcCI6MC4wLCJMZWZ0IjowLjAsIlJpZ2h0IjowLjAsIkJvdHRvbSI6MC4wfSwiUGFkZGluZyI6eyIkaWQiOiI0OTYiLCJUb3AiOjAuMCwiTGVmdCI6MC4wLCJSaWdodCI6MC4wLCJCb3R0b20iOjAuMH0sIkJhY2tncm91bmQiOnsiJGlkIjoiNDk3IiwiQ29sb3IiOnsiJGlkIjoiNDk4IiwiQSI6NTEsIlIiOjE2NSwiRyI6MTY1LCJCIjoxNjV9fSwiSXNWaXNpYmxlIjp0cnVlLCJXaWR0aCI6MC4wLCJIZWlnaHQiOjAuMCwiQm9yZGVyU3R5bGUiOnsiJGlkIjoiNDk5IiwiTGluZUNvbG9yIjp7IiRpZCI6IjUwMCIsIiR0eXBlIjoiTkxSRS5Db21tb24uRG9tLlNvbGlkQ29sb3JCcnVzaCwgTkxSRS5Db21tb24iLCJDb2xvciI6eyIkaWQiOiI1MDEiLCJBIjoyNTUsIlIiOjI1NSwiRyI6MCwiQiI6MH19LCJMaW5lV2VpZ2h0IjowLjAsIkxpbmVUeXBlIjowLCJQYXJlbnRTdHlsZSI6bnVsbH0sIlBhcmVudFN0eWxlIjpudWxsfSwiSXNBYm92ZVRpbWViYW5kIjpmYWxzZSwiU3BhY2luZyI6MiwiTWFyZ2luIjp7IiRpZCI6IjUwMiIsIlRvcCI6MC4wLCJMZWZ0IjowLjAsIlJpZ2h0IjowLjAsIkJvdHRvbSI6MC4wfSwiUGFkZGluZyI6eyIkaWQiOiI1MDMiLCJUb3AiOjAuMCwiTGVmdCI6MC4wLCJSaWdodCI6MC4wLCJCb3R0b20iOjAuMH0sIklzVmlzaWJsZSI6dHJ1ZSwiV2lkdGgiOjAuMCwiSGVpZ2h0IjowLjAsIkJvcmRlclN0eWxlIjp7IiRpZCI6IjUwNCIsIkxpbmVDb2xvciI6bnVsbCwiTGluZVdlaWdodCI6MC4wLCJMaW5lVHlwZSI6MCwiUGFyZW50U3R5bGUiOm51bGx9LCJQYXJlbnRTdHlsZSI6bnVsbH19LCJTY2FsZSI6bnVsbCwiU2NhbGVWMiI6eyIkaWQiOiI1MDUiLCJTdGFydERhdGUiOiIwMDAxLTAxLTAxVDAwOjAwOjAwIiwiRW5kRGF0ZSI6IjIwMjMtMTEtMDhUMTE6NTk6MDAiLCJBdXRvRGF0ZVJhbmdlIjp0cnVlLCJXb3JraW5nRGF5cyI6MzEsIkZpc2NhbFllYXIiOnsiJGlkIjoiNTA2IiwiU3RhcnRNb250aCI6MSwiVXNlU3RhcnRpbmdZZWFyRm9yTnVtYmVyaW5nIjp0cnVlLCJTaG93RmlzY2FsWWVhckxhYmVsIjp0cnVlfSwiVG9kYXlNYXJrZXJUZXh0IjoiVG9kYXkiLCJBdXRvU2NhbGVUeXBlIjpmYWxzZSwiVGltZWJhbmRTY2FsZXMiOnsiJGlkIjoiNTA3IiwiVG9wU2NhbGVMYXllciI6eyIkaWQiOiI1MDgiLCJGb3JtYXQiOiJNTU0iLCJUeXBlIjoyfSwiTWlkZGxlU2NhbGVMYXllciI6eyIkaWQiOiI1MDkiLCJGb3JtYXQiOm51bGwsIlR5cGUiOjB9LCJCb3R0b21TY2FsZUxheWVyIjp7IiRpZCI6IjUxMCIsIkZvcm1hdCI6bnVsbCwiVHlwZSI6MH19fSwiTWlsZXN0b25lcyI6W10sIlRhc2tzIjpbXSwiU3dpbWxhbmVzIjpbXSwiTXNQcm9qZWN0SXRlbXNUcmVlIjp7IiRpZCI6IjUxMSIsIlJvb3QiOnsiSW1wb3J0SWQiOm51bGwsIklzSW1wb3J0ZWQiOmZhbHNlLCJDaGlsZHJlbiI6W119fSwiTWV0YWRhdGEiOnsiJGlkIjoiNTEyIiwiUmVjZW50Q29sb3JzQ29sbGVjdGlvbiI6IltcIiNGRjUyOTNDRFwiLFwiI0ZGQ0U5MjAwXCIsXCIjRkY3NEFENDlcIixcIiNGRjczNzM3M1wiLFwiI0ZGNDQ1NDZBXCIsXCIjRkZGRUJBMEFcIixcIiNGRjcwQUQ0N1wiLFwiI0ZGQjIwRTEyXCJdIiwiU291cmNlVGVtcGxhdGUiOiJ7XCIkaWRcIjpcIjFcIixcIklkXCI6XCJmMzc0NjA2My0wMDRjLTQ0NWQtOTE4Ny1jZWRmN2FjZTE0M2JcIixcIkN1bHR1cmVJbmZvTmFtZVwiOlwiZW4tVVNcIixcIlZlcnNpb25cIjp7XCIkaWRcIjpcIjJcIixcIlRlbXBsYXRlRG9tVmVyc2lvblwiOlwiMS40LjBcIn0sXCJFZmZlY3RcIjowLFwiU3R5bGVcIjp7XCIkaWRcIjpcIjNcIixcIlRpbWViYW5kU3R5bGVcIjp7XCIkaWRcIjpcIjRcIixcIlNjYWxlTWFya2luZ1wiOjA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ZmFsc2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ODk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wLFwiUXVpY2tQb3NpdGlvblwiOjMsXCJBYnNvbHV0ZVBvc2l0aW9uXCI6MTgzLjY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AuMCxcIlBhZGRpbmdcIjp7XCIkaWRcIjpcIjkwXCIsXCJUb3BcIjo1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g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g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ODksXCJSXCI6MCxcIkdcIjowLFwiQlwiOjB9fSxcIklzVmlzaWJsZVwiOnRydWUsXCJXaWR0aFwiOjAuMCxcIkhlaWdodFwiOjAuMCxcIkJvcmRlclN0eWxlXCI6bnVsbH0sXCJEYXRlU3R5bGVcIjp7XCIkaWRcIjpcIjEyM1wiLFwiRm9udFNldHRpbmdzXCI6e1wiJGlkXCI6XCIxMjRcIixcIkZvbnRTaXplXCI6MTA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4OSxcIlJcIjowLFwiR1wiOjAsXCJCXCI6MH19LFwiSXNWaXNpYmxlXCI6dHJ1ZSxcIldpZHRoXCI6MC4wLFwiSGVpZ2h0XCI6MC4wLFwiQm9yZGVyU3R5bGVcIjpudWxsfSxcIlRpdGxlUG9zaXRpb25cIjoyLFwiRGF0ZVBvc2l0aW9uXCI6XCJMZWZ0XCIsXCJTaGFwZVR5cGVcIjoyLFwiU2hhcGVTaXplXCI6MSxcIlNoYXBlU3R5bGVcIjp7XCIkaWRcIjpcIjEzMVwiLFwiTWFyZ2luXCI6e1wiJGlkXCI6XCIxMzJcIixcIlRvcFwiOjA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My4wLFwiSGVpZ2h0XCI6MTM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xLFwiU2hhcGVUaGlja25lc3NcIjow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Q0XCIsXCJUb3BcIjowLjAsXCJMZWZ0XCI6MC4wLFwiUmlnaHRcIjowLjAsXCJCb3R0b21cIjowLjB9LFwiUGFkZGluZ1wiOntcIiRpZFwiOlwiMTQ1XCIsXCJUb3BcIjowLjAsXCJMZWZ0XCI6MC4wLFwiUmlnaHRcIjowLjAsXCJCb3R0b21cIjowLjB9LFwiQmFja2dyb3VuZFwiOntcIiRpZFwiOlwiMTQ2XCIsXCJDb2xvclwiOntcIiRyZWZcIjpcIjM2XCJ9fSxcIklzVmlzaWJsZVwiOnRydWUsXCJXaWR0aFwiOjAuMCxcIkhlaWdodFwiOjAuMCxcIkJvcmRlclN0eWxlXCI6bnVsbH0sXCJEdXJhdGlvblN0eWxlXCI6e1wiJGlkXCI6XCIxNDdcIixcIkZvbnRTZXR0aW5nc1wiOntcIiRpZFwiOlwiMTQ4XCIsXCJGb250U2l6ZVwiOjEwLFwiRm9udE5hbWVcIjpcIkNhbGlicmlcIixcIklzQm9sZFwiOmZhbHNlLFwiSXNJdGFsaWNcIjpmYWxzZSxcIklzVW5kZXJsaW5lZFwiOmZhbHNlfSxcIkF1dG9TaXplXCI6MCxcIkZvcmVncm91bmRcIjp7XCIkaWRcIjpcIjE0OVwiLFwiQ29sb3JcIjp7XCIkaWRcIjpcIjE1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MyxcIklzQmVsb3dUaW1lYmFuZFwiOmZhbHN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MC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ksXCJGb250TmFtZVwiOlwiQ2FsaWJyaVwiLFwiSXNCb2xkXCI6ZmFsc2UsXCJJc0l0YWxpY1wiOmZhbHNlLFwiSXNVbmRlcmxpbmVkXCI6ZmFsc2V9LFwiQXV0b1NpemVcIjowLFwiRm9yZWdyb3VuZFwiOntcIiRpZFwiOlwiMTcwXCIsXCJDb2xvclwiOntcIiRpZFwiOlwiMTc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3tcIiRpZFwiOlwiMjUxXCIsXCJTaGFwZVwiOjE5LFwiQ29ubmVjdG9yTWFyZ2luXCI6e1wiJGlkXCI6XCIyNTJcIixcIlRvcFwiOjAuMCxcIkxlZnRcIjoyLjAsXCJSaWdodFwiOjIuMCxcIkJvdHRvbVwiOjAuMH0sXCJDb25uZWN0b3JTdHlsZVwiOntcIiRpZFwiOlwiMjUzXCIsXCJMaW5lQ29sb3JcIjp7XCIkaWRcIjpcIjI1NFwiLFwiJHR5cGVcIjpcIk5MUkUuQ29tbW9uLkRvbS5Tb2xpZENvbG9yQnJ1c2gsIE5MUkUuQ29tbW9uXCIsXCJDb2xvclwiOntcIiRpZFwiOlwiMjU1XCIsXCJBXCI6MTI3LFwiUlwiOjc5LFwiR1wiOjEyOSxcIkJcIjoxODl9fSxcIkxpbmVXZWlnaHRcIjoxLjAsXCJMaW5lVHlwZVwiOjB9LFwiSXNCZWxvd1RpbWViYW5kXCI6ZmFsc2UsXCJIaWRlRGF0ZVwiOmZhbHNlLFwiU2hhcGVTaXplXCI6MSxcIlNwYWNpbmdcIjowLjAsXCJQYWRkaW5nXCI6e1wiJGlkXCI6XCIyNTZcIixcIlRvcFwiOjUuMCxcIkxlZnRcIjozLjAsXCJSaWdodFwiOjAuMCxcIkJvdHRvbVwiOjIuMH0sXCJQb3NpdGlvblwiOntcIiRpZFwiOlwiMjU3XCIsXCJSYXRpb1wiOjAuMCxcIklzQ3VzdG9tXCI6ZmFsc2V9LFwiUG9zaXRpb25PblRhc2tcIjowLFwiU2hhcGVTdHlsZVwiOntcIiRpZFwiOlwiMjU4XCIsXCJNYXJnaW5cIjp7XCIkaWRcIjpcIjI1OVwiLFwiVG9wXCI6MC4wLFwiTGVmdFwiOjAuMCxcIlJpZ2h0XCI6MC4wLFwiQm90dG9tXCI6MC4wfSxcIlBhZGRpbmdcIjp7XCIkaWRcIjpcIjI2MFwiLFwiVG9wXCI6MC4wLFwiTGVmdFwiOjAuMCxcIlJpZ2h0XCI6MC4wLFwiQm90dG9tXCI6MC4wfSxcIkJhY2tncm91bmRcIjp7XCIkaWRcIjpcIjI2MVwiLFwiQ29sb3JcIjp7XCIkaWRcIjpcIjI2MlwiLFwiQVwiOjI1NSxcIlJcIjoxMTIsXCJHXCI6MTczLFwiQlwiOjcxfX0sXCJJc1Zpc2libGVcIjp0cnVlLFwiV2lkdGhcIjoxMy4wLFwiSGVpZ2h0XCI6MTMuMCxcIkJvcmRlclN0eWxlXCI6e1wiJGlkXCI6XCIyNjNcIixcIkxpbmVDb2xvclwiOntcIiRyZWZcIjpcIjk3XCJ9LFwiTGluZVdlaWdodFwiOjAuMCxcIkxpbmVUeXBlXCI6MH19LFwiVGl0bGVTdHlsZVwiOntcIiRpZFwiOlwiMjY0XCIsXCJGb250U2V0dGluZ3NcIjp7XCIkaWRcIjpcIjI2NVwiLFwiRm9udFNpemVcIjo4LFwiRm9udE5hbWVcIjpcIkNhbGlicmlcIixcIklzQm9sZFwiOnRydWUsXCJJc0l0YWxpY1wiOmZhbHNlLFwiSXNVbmRlcmxpbmVkXCI6ZmFsc2V9LFwiQXV0b1NpemVcIjowLFwiRm9yZWdyb3VuZFwiOntcIiRpZFwiOlwiMjY2XCIsXCJDb2xvclwiOntcIiRpZFwiOlwiMjY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2OFwiLFwiVG9wXCI6MC4wLFwiTGVmdFwiOjAuMCxcIlJpZ2h0XCI6MC4wLFwiQm90dG9tXCI6MC4wfSxcIlBhZGRpbmdcIjp7XCIkaWRcIjpcIjI2OVwiLFwiVG9wXCI6MC4wLFwiTGVmdFwiOjAuMCxcIlJpZ2h0XCI6MC4wLFwiQm90dG9tXCI6MC4wfSxcIkJhY2tncm91bmRcIjp7XCIkcmVmXCI6XCIxMDVcIn0sXCJJc1Zpc2libGVcIjp0cnVlLFwiV2lkdGhcIjowLjAsXCJIZWlnaHRcIjowLjAsXCJCb3JkZXJTdHlsZVwiOntcIiRpZFwiOlwiMjcwXCIsXCJMaW5lQ29sb3JcIjpudWxsLFwiTGluZVdlaWdodFwiOjAuMCxcIkxpbmVUeXBlXCI6MH19LFwiRGF0ZVN0eWxlXCI6e1wiJGlkXCI6XCIyNzFcIixcIkZvbnRTZXR0aW5nc1wiOntcIiRpZFwiOlwiMjcyXCIsXCJGb250U2l6ZVwiOjEwLFwiRm9udE5hbWVcIjpcIkNhbGlicmlcIixcIklzQm9sZFwiOmZhbHNlLFwiSXNJdGFsaWNcIjpmYWxzZSxcIklzVW5kZXJsaW5lZFwiOmZhbHNlfSxcIkF1dG9TaXplXCI6MCxcIkZvcmVncm91bmRcIjp7XCIkaWRcIjpcIjI3M1wiLFwiQ29sb3JcIjp7XCIkaWRcIjpcIjI3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c1XCIsXCJUb3BcIjowLjAsXCJMZWZ0XCI6MC4wLFwiUmlnaHRcIjowLjAsXCJCb3R0b21cIjowLjB9LFwiUGFkZGluZ1wiOntcIiRpZFwiOlwiMjc2XCIsXCJUb3BcIjowLjAsXCJMZWZ0XCI6MC4wLFwiUmlnaHRcIjowLjAsXCJCb3R0b21cIjowLjB9LFwiQmFja2dyb3VuZFwiOntcIiRyZWZcIjpcIjExMlwifSxcIklzVmlzaWJsZVwiOnRydWUsXCJXaWR0aFwiOjAuMCxcIkhlaWdodFwiOjAuMCxcIkJvcmRlclN0eWxlXCI6e1wiJGlkXCI6XCIyNzdcIixcIkxpbmVDb2xvclwiOm51bGwsXCJMaW5lV2VpZ2h0XCI6MC4wLFwiTGluZVR5cGVcIjowfX0sXCJEYXRlRm9ybWF0XCI6e1wiJGlkXCI6XCIyNz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c5XCIsXCJTaGFwZVwiOjE5LFwiQ29ubmVjdG9yTWFyZ2luXCI6e1wiJGlkXCI6XCIyODBcIixcIlRvcFwiOjAuMCxcIkxlZnRcIjoyLjAsXCJSaWdodFwiOjIuMCxcIkJvdHRvbVwiOjAuMH0sXCJDb25uZWN0b3JTdHlsZVwiOntcIiRpZFwiOlwiMjgxXCIsXCJMaW5lQ29sb3JcIjp7XCIkaWRcIjpcIjI4MlwiLFwiJHR5cGVcIjpcIk5MUkUuQ29tbW9uLkRvbS5Tb2xpZENvbG9yQnJ1c2gsIE5MUkUuQ29tbW9uXCIsXCJDb2xvclwiOntcIiRpZFwiOlwiMjgzXCIsXCJBXCI6MTI3LFwiUlwiOjc5LFwiR1wiOjEyOSxcIkJcIjoxODl9fSxcIkxpbmVXZWlnaHRcIjoxLjAsXCJMaW5lVHlwZVwiOjB9LFwiSXNCZWxvd1RpbWViYW5kXCI6ZmFsc2UsXCJIaWRlRGF0ZVwiOmZhbHNlLFwiU2hhcGVTaXplXCI6MSxcIlNwYWNpbmdcIjowLjAsXCJQYWRkaW5nXCI6e1wiJGlkXCI6XCIyODRcIixcIlRvcFwiOjUuMCxcIkxlZnRcIjozLjAsXCJSaWdodFwiOjAuMCxcIkJvdHRvbVwiOjIuMH0sXCJQb3NpdGlvblwiOntcIiRpZFwiOlwiMjg1XCIsXCJSYXRpb1wiOjAuMCxcIklzQ3VzdG9tXCI6ZmFsc2V9LFwiUG9zaXRpb25PblRhc2tcIjowLFwiU2hhcGV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I1NSxcIlJcIjoxNzgsXCJHXCI6MTQsXCJCXCI6MTh9fSxcIklzVmlzaWJsZVwiOnRydWUsXCJXaWR0aFwiOjEzLjAsXCJIZWlnaHRcIjoxMy4wLFwiQm9yZGVyU3R5bGVcIjp7XCIkaWRcIjpcIjI5MVwiLFwiTGluZUNvbG9yXCI6e1wiJHJlZlwiOlwiOTdcIn0sXCJMaW5lV2VpZ2h0XCI6MC4wLFwiTGluZVR5cGVcIjowfX0sXCJUaXRsZVN0eWxlXCI6e1wiJGlkXCI6XCIyOTJcIixcIkZvbnRTZXR0aW5nc1wiOntcIiRpZFwiOlwiMjkzXCIsXCJGb250U2l6ZVwiOjgsXCJGb250TmFtZVwiOlwiQ2FsaWJyaVwiLFwiSXNCb2xkXCI6dHJ1ZSxcIklzSXRhbGljXCI6ZmFsc2UsXCJJc1VuZGVybGluZWRcIjpmYWxzZX0sXCJBdXRvU2l6ZVwiOjIsXCJGb3JlZ3JvdW5kXCI6e1wiJGlkXCI6XCIyOTRcIixcIkNvbG9yXCI6e1wiJGlkXCI6XCIyOTVcIixcIkFcIjoyNTUsXCJSXCI6MCxcIkdcIjowLFwiQlwiOjB9fSxcIkJhY2tncm91bmRGaWxsVHlwZVwiOjAsXCJNYXhXaWR0aFwiOjc4Ljg2NjY2NjY2NjY2NjY3NCxcIk1heEhlaWdodFwiOlwiSW5maW5pdHlcIixcIlNtYXJ0Rm9yZWdyb3VuZElzQWN0aXZlXCI6ZmFsc2UsXCJIb3Jpem9udGFsQWxpZ25tZW50XCI6MCxcIlZlcnRpY2FsQWxpZ25tZW50XCI6MCxcIlNtYXJ0Rm9yZWdyb3VuZFwiOm51bGwsXCJNYXJnaW5cIjp7XCIkaWRcIjpcIjI5NlwiLFwiVG9wXCI6MC4wLFwiTGVmdFwiOjAuMCxcIlJpZ2h0XCI6MC4wLFwiQm90dG9tXCI6MC4wfSxcIlBhZGRpbmdcIjp7XCIkaWRcIjpcIjI5N1wiLFwiVG9wXCI6MC4wLFwiTGVmdFwiOjAuMCxcIlJpZ2h0XCI6MC4wLFwiQm90dG9tXCI6MC4wfSxcIkJhY2tncm91bmRcIjp7XCIkcmVmXCI6XCIxMDVcIn0sXCJJc1Zpc2libGVcIjp0cnVlLFwiV2lkdGhcIjowLjAsXCJIZWlnaHRcIjowLjAsXCJCb3JkZXJTdHlsZVwiOntcIiRpZFwiOlwiMjk4XCIsXCJMaW5lQ29sb3JcIjpudWxsLFwiTGluZVdlaWdodFwiOjAuMCxcIkxpbmVUeXBlXCI6MH19LFwiRGF0ZVN0eWxlXCI6e1wiJGlkXCI6XCIyOTlcIixcIkZvbnRTZXR0aW5nc1wiOntcIiRpZFwiOlwiMzAwXCIsXCJGb250U2l6ZVwiOjEwLFwiRm9udE5hbWVcIjpcIkNhbGlicmlcIixcIklzQm9sZFwiOmZhbHNlLFwiSXNJdGFsaWNcIjpmYWxzZSxcIklzVW5kZXJsaW5lZFwiOmZhbHNlfSxcIkF1dG9TaXplXCI6MCxcIkZvcmVncm91bmRcIjp7XCIkaWRcIjpcIjMwMVwiLFwiQ29sb3JcIjp7XCIkaWRcIjpcIjMwM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AzXCIsXCJUb3BcIjowLjAsXCJMZWZ0XCI6MC4wLFwiUmlnaHRcIjowLjAsXCJCb3R0b21cIjowLjB9LFwiUGFkZGluZ1wiOntcIiRpZFwiOlwiMzA0XCIsXCJUb3BcIjowLjAsXCJMZWZ0XCI6MC4wLFwiUmlnaHRcIjowLjAsXCJCb3R0b21cIjowLjB9LFwiQmFja2dyb3VuZFwiOntcIiRyZWZcIjpcIjExMlwifSxcIklzVmlzaWJsZVwiOnRydWUsXCJXaWR0aFwiOjAuMCxcIkhlaWdodFwiOjAuMCxcIkJvcmRlclN0eWxlXCI6e1wiJGlkXCI6XCIzMDVcIixcIkxpbmVDb2xvclwiOm51bGwsXCJMaW5lV2VpZ2h0XCI6MC4wLFwiTGluZVR5cGVcIjowfX0sXCJEYXRlRm9ybWF0XCI6e1wiJGlkXCI6XCIzM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A3XCIsXCJTaGFwZVwiOjE5LFwiQ29ubmVjdG9yTWFyZ2luXCI6e1wiJGlkXCI6XCIzMDhcIixcIlRvcFwiOjAuMCxcIkxlZnRcIjoyLjAsXCJSaWdodFwiOjIuMCxcIkJvdHRvbVwiOjAuMH0sXCJDb25uZWN0b3JTdHlsZVwiOntcIiRpZFwiOlwiMzA5XCIsXCJMaW5lQ29sb3JcIjp7XCIkaWRcIjpcIjMxMFwiLFwiJHR5cGVcIjpcIk5MUkUuQ29tbW9uLkRvbS5Tb2xpZENvbG9yQnJ1c2gsIE5MUkUuQ29tbW9uXCIsXCJDb2xvclwiOntcIiRpZFwiOlwiMzExXCIsXCJBXCI6MTI3LFwiUlwiOjc5LFwiR1wiOjEyOSxcIkJcIjoxODl9fSxcIkxpbmVXZWlnaHRcIjoxLjAsXCJMaW5lVHlwZVwiOjB9LFwiSXNCZWxvd1RpbWViYW5kXCI6ZmFsc2UsXCJIaWRlRGF0ZVwiOmZhbHNlLFwiU2hhcGVTaXplXCI6MSxcIlNwYWNpbmdcIjowLjAsXCJQYWRkaW5nXCI6e1wiJGlkXCI6XCIzMTJcIixcIlRvcFwiOjUuMCxcIkxlZnRcIjozLjAsXCJSaWdodFwiOjAuMCxcIkJvdHRvbVwiOjIuMH0sXCJQb3NpdGlvblwiOntcIiRpZFwiOlwiMzEzXCIsXCJSYXRpb1wiOjAuMCxcIklzQ3VzdG9tXCI6ZmFsc2V9LFwiUG9zaXRpb25PblRhc2tcIjowLFwiU2hhcGVTdHlsZVwiOntcIiRpZFwiOlwiMzE0XCIsXCJNYXJnaW5cIjp7XCIkaWRcIjpcIjMxNVwiLFwiVG9wXCI6MC4wLFwiTGVmdFwiOjAuMCxcIlJpZ2h0XCI6MC4wLFwiQm90dG9tXCI6MC4wfSxcIlBhZGRpbmdcIjp7XCIkaWRcIjpcIjMxNlwiLFwiVG9wXCI6MC4wLFwiTGVmdFwiOjAuMCxcIlJpZ2h0XCI6MC4wLFwiQm90dG9tXCI6MC4wfSxcIkJhY2tncm91bmRcIjp7XCIkaWRcIjpcIjMxN1wiLFwiQ29sb3JcIjp7XCIkaWRcIjpcIjMxOFwiLFwiQVwiOjI1NSxcIlJcIjoxNzgsXCJHXCI6MTQsXCJCXCI6MTh9fSxcIklzVmlzaWJsZVwiOnRydWUsXCJXaWR0aFwiOjEzLjAsXCJIZWlnaHRcIjoxMy4wLFwiQm9yZGVyU3R5bGVcIjp7XCIkaWRcIjpcIjMxOVwiLFwiTGluZUNvbG9yXCI6e1wiJHJlZlwiOlwiOTdcIn0sXCJMaW5lV2VpZ2h0XCI6MC4wLFwiTGluZVR5cGVcIjowfX0sXCJUaXRsZVN0eWxlXCI6e1wiJGlkXCI6XCIzMjBcIixcIkZvbnRTZXR0aW5nc1wiOntcIiRpZFwiOlwiMzIxXCIsXCJGb250U2l6ZVwiOjgsXCJGb250TmFtZVwiOlwiQ2FsaWJyaVwiLFwiSXNCb2xkXCI6dHJ1ZSxcIklzSXRhbGljXCI6ZmFsc2UsXCJJc1VuZGVybGluZWRcIjpmYWxzZX0sXCJBdXRvU2l6ZVwiOjIsXCJGb3JlZ3JvdW5kXCI6e1wiJGlkXCI6XCIzMjJcIixcIkNvbG9yXCI6e1wiJGlkXCI6XCIzMjNcIixcIkFcIjoyNTUsXCJSXCI6MCxcIkdcIjowLFwiQlwiOjB9fSxcIkJhY2tncm91bmRGaWxsVHlwZVwiOjAsXCJNYXhXaWR0aFwiOjg0LjQ0MzMzMzMzMzMzMzM0MixcIk1heEhlaWdodFwiOlwiSW5maW5pdHlcIixcIlNtYXJ0Rm9yZWdyb3VuZElzQWN0aXZlXCI6ZmFsc2UsXCJIb3Jpem9udGFsQWxpZ25tZW50XCI6MCxcIlZlcnRpY2FsQWxpZ25tZW50XCI6MCxcIlNtYXJ0Rm9yZWdyb3VuZFwiOm51bGwsXCJNYXJnaW5cIjp7XCIkaWRcIjpcIjMyNFwiLFwiVG9wXCI6MC4wLFwiTGVmdFwiOjAuMCxcIlJpZ2h0XCI6MC4wLFwiQm90dG9tXCI6MC4wfSxcIlBhZGRpbmdcIjp7XCIkaWRcIjpcIjMyNVwiLFwiVG9wXCI6MC4wLFwiTGVmdFwiOjAuMCxcIlJpZ2h0XCI6MC4wLFwiQm90dG9tXCI6MC4wfSxcIkJhY2tncm91bmRcIjp7XCIkcmVmXCI6XCIxMDVcIn0sXCJJc1Zpc2libGVcIjp0cnVlLFwiV2lkdGhcIjowLjAsXCJIZWlnaHRcIjowLjAsXCJCb3JkZXJTdHlsZVwiOntcIiRpZFwiOlwiMzI2XCIsXCJMaW5lQ29sb3JcIjpudWxsLFwiTGluZVdlaWdodFwiOjAuMCxcIkxpbmVUeXBlXCI6MH19LFwiRGF0ZVN0eWxlXCI6e1wiJGlkXCI6XCIzMjdcIixcIkZvbnRTZXR0aW5nc1wiOntcIiRpZFwiOlwiMzI4XCIsXCJGb250U2l6ZVwiOjEwLFwiRm9udE5hbWVcIjpcIkNhbGlicmlcIixcIklzQm9sZFwiOmZhbHNlLFwiSXNJdGFsaWNcIjpmYWxzZSxcIklzVW5kZXJsaW5lZFwiOmZhbHNlfSxcIkF1dG9TaXplXCI6MCxcIkZvcmVncm91bmRcIjp7XCIkaWRcIjpcIjMyOVwiLFwiQ29sb3JcIjp7XCIkaWRcIjpcIjMz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MxXCIsXCJUb3BcIjowLjAsXCJMZWZ0XCI6MC4wLFwiUmlnaHRcIjowLjAsXCJCb3R0b21cIjowLjB9LFwiUGFkZGluZ1wiOntcIiRpZFwiOlwiMzMyXCIsXCJUb3BcIjowLjAsXCJMZWZ0XCI6MC4wLFwiUmlnaHRcIjowLjAsXCJCb3R0b21cIjowLjB9LFwiQmFja2dyb3VuZFwiOntcIiRyZWZcIjpcIjExMlwifSxcIklzVmlzaWJsZVwiOnRydWUsXCJXaWR0aFwiOjAuMCxcIkhlaWdodFwiOjAuMCxcIkJvcmRlclN0eWxlXCI6e1wiJGlkXCI6XCIzMzNcIixcIkxpbmVDb2xvclwiOm51bGwsXCJMaW5lV2VpZ2h0XCI6MC4wLFwiTGluZVR5cGVcIjowfX0sXCJEYXRlRm9ybWF0XCI6e1wiJGlkXCI6XCIz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M1XCIsXCJTaGFwZVwiOjE5LFwiQ29ubmVjdG9yTWFyZ2luXCI6e1wiJGlkXCI6XCIzMzZcIixcIlRvcFwiOjAuMCxcIkxlZnRcIjoyLjAsXCJSaWdodFwiOjIuMCxcIkJvdHRvbVwiOjAuMH0sXCJDb25uZWN0b3JTdHlsZVwiOntcIiRpZFwiOlwiMzM3XCIsXCJMaW5lQ29sb3JcIjp7XCIkaWRcIjpcIjMzOFwiLFwiJHR5cGVcIjpcIk5MUkUuQ29tbW9uLkRvbS5Tb2xpZENvbG9yQnJ1c2gsIE5MUkUuQ29tbW9uXCIsXCJDb2xvclwiOntcIiRpZFwiOlwiMzM5XCIsXCJBXCI6MTI3LFwiUlwiOjc5LFwiR1wiOjEyOSxcIkJcIjoxODl9fSxcIkxpbmVXZWlnaHRcIjoxLjAsXCJMaW5lVHlwZVwiOjB9LFwiSXNCZWxvd1RpbWViYW5kXCI6ZmFsc2UsXCJIaWRlRGF0ZVwiOmZhbHNlLFwiU2hhcGVTaXplXCI6MSxcIlNwYWNpbmdcIjowLjAsXCJQYWRkaW5nXCI6e1wiJGlkXCI6XCIzNDBcIixcIlRvcFwiOjUuMCxcIkxlZnRcIjozLjAsXCJSaWdodFwiOjAuMCxcIkJvdHRvbVwiOjIuMH0sXCJQb3NpdGlvblwiOntcIiRpZFwiOlwiMzQxXCIsXCJSYXRpb1wiOjAuMCxcIklzQ3VzdG9tXCI6ZmFsc2V9LFwiUG9zaXRpb25PblRhc2tcIjowLFwiU2hhcGVTdHlsZVwiOntcIiRpZFwiOlwiMzQyXCIsXCJNYXJnaW5cIjp7XCIkaWRcIjpcIjM0M1wiLFwiVG9wXCI6MC4wLFwiTGVmdFwiOjAuMCxcIlJpZ2h0XCI6MC4wLFwiQm90dG9tXCI6MC4wfSxcIlBhZGRpbmdcIjp7XCIkaWRcIjpcIjM0NFwiLFwiVG9wXCI6MC4wLFwiTGVmdFwiOjAuMCxcIlJpZ2h0XCI6MC4wLFwiQm90dG9tXCI6MC4wfSxcIkJhY2tncm91bmRcIjp7XCIkaWRcIjpcIjM0NVwiLFwiQ29sb3JcIjp7XCIkaWRcIjpcIjM0NlwiLFwiQVwiOjI1NSxcIlJcIjo4MixcIkdcIjoxNDcsXCJCXCI6MjA1fX0sXCJJc1Zpc2libGVcIjp0cnVlLFwiV2lkdGhcIjoxMy4wLFwiSGVpZ2h0XCI6MTMuMCxcIkJvcmRlclN0eWxlXCI6e1wiJGlkXCI6XCIzNDdcIixcIkxpbmVDb2xvclwiOntcIiRyZWZcIjpcIjk3XCJ9LFwiTGluZVdlaWdodFwiOjAuMCxcIkxpbmVUeXBlXCI6MH19LFwiVGl0bGVTdHlsZVwiOntcIiRpZFwiOlwiMzQ4XCIsXCJGb250U2V0dGluZ3NcIjp7XCIkaWRcIjpcIjM0OVwiLFwiRm9udFNpemVcIjo4LFwiRm9udE5hbWVcIjpcIkNhbGlicmlcIixcIklzQm9sZFwiOnRydWUsXCJJc0l0YWxpY1wiOmZhbHNlLFwiSXNVbmRlcmxpbmVkXCI6ZmFsc2V9LFwiQXV0b1NpemVcIjowLFwiRm9yZWdyb3VuZFwiOntcIiRpZFwiOlwiMzUwXCIsXCJDb2xvclwiOntcIiRpZFwiOlwiMzUx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1MlwiLFwiVG9wXCI6MC4wLFwiTGVmdFwiOjAuMCxcIlJpZ2h0XCI6MC4wLFwiQm90dG9tXCI6MC4wfSxcIlBhZGRpbmdcIjp7XCIkaWRcIjpcIjM1M1wiLFwiVG9wXCI6MC4wLFwiTGVmdFwiOjAuMCxcIlJpZ2h0XCI6MC4wLFwiQm90dG9tXCI6MC4wfSxcIkJhY2tncm91bmRcIjp7XCIkcmVmXCI6XCIxMDVcIn0sXCJJc1Zpc2libGVcIjp0cnVlLFwiV2lkdGhcIjowLjAsXCJIZWlnaHRcIjowLjAsXCJCb3JkZXJTdHlsZVwiOntcIiRpZFwiOlwiMzU0XCIsXCJMaW5lQ29sb3JcIjpudWxsLFwiTGluZVdlaWdodFwiOjAuMCxcIkxpbmVUeXBlXCI6MH19LFwiRGF0ZVN0eWxlXCI6e1wiJGlkXCI6XCIzNTVcIixcIkZvbnRTZXR0aW5nc1wiOntcIiRpZFwiOlwiMzU2XCIsXCJGb250U2l6ZVwiOjEwLFwiRm9udE5hbWVcIjpcIkNhbGlicmlcIixcIklzQm9sZFwiOmZhbHNlLFwiSXNJdGFsaWNcIjpmYWxzZSxcIklzVW5kZXJsaW5lZFwiOmZhbHNlfSxcIkF1dG9TaXplXCI6MCxcIkZvcmVncm91bmRcIjp7XCIkaWRcIjpcIjM1N1wiLFwiQ29sb3JcIjp7XCIkaWRcIjpcIjM1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U5XCIsXCJUb3BcIjowLjAsXCJMZWZ0XCI6MC4wLFwiUmlnaHRcIjowLjAsXCJCb3R0b21cIjowLjB9LFwiUGFkZGluZ1wiOntcIiRpZFwiOlwiMzYwXCIsXCJUb3BcIjowLjAsXCJMZWZ0XCI6MC4wLFwiUmlnaHRcIjowLjAsXCJCb3R0b21cIjowLjB9LFwiQmFja2dyb3VuZFwiOntcIiRyZWZcIjpcIjExMlwifSxcIklzVmlzaWJsZVwiOnRydWUsXCJXaWR0aFwiOjAuMCxcIkhlaWdodFwiOjAuMCxcIkJvcmRlclN0eWxlXCI6e1wiJGlkXCI6XCIzNjFcIixcIkxpbmVDb2xvclwiOm51bGwsXCJMaW5lV2VpZ2h0XCI6MC4wLFwiTGluZVR5cGVcIjowfX0sXCJEYXRlRm9ybWF0XCI6e1wiJGlkXCI6XCIz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YzXCIsXCJTaGFwZVwiOjE5LFwiQ29ubmVjdG9yTWFyZ2luXCI6e1wiJGlkXCI6XCIzNjRcIixcIlRvcFwiOjAuMCxcIkxlZnRcIjoyLjAsXCJSaWdodFwiOjIuMCxcIkJvdHRvbVwiOjAuMH0sXCJDb25uZWN0b3JTdHlsZVwiOntcIiRpZFwiOlwiMzY1XCIsXCJMaW5lQ29sb3JcIjp7XCIkaWRcIjpcIjM2NlwiLFwiJHR5cGVcIjpcIk5MUkUuQ29tbW9uLkRvbS5Tb2xpZENvbG9yQnJ1c2gsIE5MUkUuQ29tbW9uXCIsXCJDb2xvclwiOntcIiRpZFwiOlwiMzY3XCIsXCJBXCI6MTI3LFwiUlwiOjc5LFwiR1wiOjEyOSxcIkJcIjoxODl9fSxcIkxpbmVXZWlnaHRcIjoxLjAsXCJMaW5lVHlwZVwiOjB9LFwiSXNCZWxvd1RpbWViYW5kXCI6ZmFsc2UsXCJIaWRlRGF0ZVwiOmZhbHNlLFwiU2hhcGVTaXplXCI6MSxcIlNwYWNpbmdcIjowLjAsXCJQYWRkaW5nXCI6e1wiJGlkXCI6XCIzNjhcIixcIlRvcFwiOjUuMCxcIkxlZnRcIjozLjAsXCJSaWdodFwiOjAuMCxcIkJvdHRvbVwiOjIuMH0sXCJQb3NpdGlvblwiOntcIiRpZFwiOlwiMzY5XCIsXCJSYXRpb1wiOjAuMCxcIklzQ3VzdG9tXCI6ZmFsc2V9LFwiUG9zaXRpb25PblRhc2tcIjowLFwiU2hhcGVTdHlsZVwiOntcIiRpZFwiOlwiMzcwXCIsXCJNYXJnaW5cIjp7XCIkaWRcIjpcIjM3MVwiLFwiVG9wXCI6MC4wLFwiTGVmdFwiOjAuMCxcIlJpZ2h0XCI6MC4wLFwiQm90dG9tXCI6MC4wfSxcIlBhZGRpbmdcIjp7XCIkaWRcIjpcIjM3MlwiLFwiVG9wXCI6MC4wLFwiTGVmdFwiOjAuMCxcIlJpZ2h0XCI6MC4wLFwiQm90dG9tXCI6MC4wfSxcIkJhY2tncm91bmRcIjp7XCIkaWRcIjpcIjM3M1wiLFwiQ29sb3JcIjp7XCIkaWRcIjpcIjM3NFwiLFwiQVwiOjI1NSxcIlJcIjo4MixcIkdcIjoxNDcsXCJCXCI6MjA1fX0sXCJJc1Zpc2libGVcIjp0cnVlLFwiV2lkdGhcIjoxMy4wLFwiSGVpZ2h0XCI6MTMuMCxcIkJvcmRlclN0eWxlXCI6e1wiJGlkXCI6XCIzNzVcIixcIkxpbmVDb2xvclwiOntcIiRyZWZcIjpcIjk3XCJ9LFwiTGluZVdlaWdodFwiOjAuMCxcIkxpbmVUeXBlXCI6MH19LFwiVGl0bGVTdHlsZVwiOntcIiRpZFwiOlwiMzc2XCIsXCJGb250U2V0dGluZ3NcIjp7XCIkaWRcIjpcIjM3N1wiLFwiRm9udFNpemVcIjo4LFwiRm9udE5hbWVcIjpcIkNhbGlicmlcIixcIklzQm9sZFwiOnRydWUsXCJJc0l0YWxpY1wiOmZhbHNlLFwiSXNVbmRlcmxpbmVkXCI6ZmFsc2V9LFwiQXV0b1NpemVcIjowLFwiRm9yZWdyb3VuZFwiOntcIiRpZFwiOlwiMzc4XCIsXCJDb2xvclwiOntcIiRpZFwiOlwiMzc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4MFwiLFwiVG9wXCI6MC4wLFwiTGVmdFwiOjAuMCxcIlJpZ2h0XCI6MC4wLFwiQm90dG9tXCI6MC4wfSxcIlBhZGRpbmdcIjp7XCIkaWRcIjpcIjM4MVwiLFwiVG9wXCI6MC4wLFwiTGVmdFwiOjAuMCxcIlJpZ2h0XCI6MC4wLFwiQm90dG9tXCI6MC4wfSxcIkJhY2tncm91bmRcIjp7XCIkcmVmXCI6XCIxMDVcIn0sXCJJc1Zpc2libGVcIjp0cnVlLFwiV2lkdGhcIjowLjAsXCJIZWlnaHRcIjowLjAsXCJCb3JkZXJTdHlsZVwiOntcIiRpZFwiOlwiMzgyXCIsXCJMaW5lQ29sb3JcIjpudWxsLFwiTGluZVdlaWdodFwiOjAuMCxcIkxpbmVUeXBlXCI6MH19LFwiRGF0ZVN0eWxlXCI6e1wiJGlkXCI6XCIzODNcIixcIkZvbnRTZXR0aW5nc1wiOntcIiRpZFwiOlwiMzg0XCIsXCJGb250U2l6ZVwiOjEwLFwiRm9udE5hbWVcIjpcIkNhbGlicmlcIixcIklzQm9sZFwiOmZhbHNlLFwiSXNJdGFsaWNcIjpmYWxzZSxcIklzVW5kZXJsaW5lZFwiOmZhbHNlfSxcIkF1dG9TaXplXCI6MCxcIkZvcmVncm91bmRcIjp7XCIkaWRcIjpcIjM4NVwiLFwiQ29sb3JcIjp7XCIkaWRcIjpcIjM4NlwiLFwiQVwiOjI1NSxcIlJcIjoxMTUsXCJHXCI6MTE1LFwiQlwiOjExNX19LFwiQmFja2dyb3VuZEZpbGxUeXBlXCI6MCxcIk1heFdpZHRoXCI6MjAwLjAsXCJNYXhIZWlnaHRcIjpcIkluZmluaXR5XCIsXCJTbWFydEZvcmVncm91bmRJc0FjdGl2ZVwiOmZhbHNlLFwiSG9yaXpvbnRhbEFsaWdubWVudFwiOjAsXCJWZXJ0aWNhbEFsaWdubWVudFwiOjAsXCJTbWFydEZvcmVncm91bmRcIjpudWxsLFwiTWFyZ2luXCI6e1wiJGlkXCI6XCIzODdcIixcIlRvcFwiOjAuMCxcIkxlZnRcIjowLjAsXCJSaWdodFwiOjAuMCxcIkJvdHRvbVwiOjAuMH0sXCJQYWRkaW5nXCI6e1wiJGlkXCI6XCIzODhcIixcIlRvcFwiOjAuMCxcIkxlZnRcIjowLjAsXCJSaWdodFwiOjAuMCxcIkJvdHRvbVwiOjAuMH0sXCJCYWNrZ3JvdW5kXCI6e1wiJHJlZlwiOlwiMTEyXCJ9LFwiSXNWaXNpYmxlXCI6dHJ1ZSxcIldpZHRoXCI6MC4wLFwiSGVpZ2h0XCI6MC4wLFwiQm9yZGVyU3R5bGVcIjp7XCIkaWRcIjpcIjM4OVwiLFwiTGluZUNvbG9yXCI6bnVsbCxcIkxpbmVXZWlnaHRcIjowLjAsXCJMaW5lVHlwZVwiOjB9fSxcIkRhdGVGb3JtYXRcIjp7XCIkaWRcIjpcIjM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TFcIixcIlNoYXBlXCI6MTksXCJDb25uZWN0b3JNYXJnaW5cIjp7XCIkaWRcIjpcIjM5MlwiLFwiVG9wXCI6MC4wLFwiTGVmdFwiOjIuMCxcIlJpZ2h0XCI6Mi4wLFwiQm90dG9tXCI6MC4wfSxcIkNvbm5lY3RvclN0eWxlXCI6e1wiJGlkXCI6XCIzOTNcIixcIkxpbmVDb2xvclwiOntcIiRpZFwiOlwiMzk0XCIsXCIkdHlwZVwiOlwiTkxSRS5Db21tb24uRG9tLlNvbGlkQ29sb3JCcnVzaCwgTkxSRS5Db21tb25cIixcIkNvbG9yXCI6e1wiJGlkXCI6XCIzOTVcIixcIkFcIjoxMjcsXCJSXCI6NzksXCJHXCI6MTI5LFwiQlwiOjE4OX19LFwiTGluZVdlaWdodFwiOjEuMCxcIkxpbmVUeXBlXCI6MH0sXCJJc0JlbG93VGltZWJhbmRcIjpmYWxzZSxcIkhpZGVEYXRlXCI6ZmFsc2UsXCJTaGFwZVNpemVcIjoxLFwiU3BhY2luZ1wiOjAuMCxcIlBhZGRpbmdcIjp7XCIkaWRcIjpcIjM5NlwiLFwiVG9wXCI6NS4wLFwiTGVmdFwiOjMuMCxcIlJpZ2h0XCI6MC4wLFwiQm90dG9tXCI6Mi4wfSxcIlBvc2l0aW9uXCI6e1wiJGlkXCI6XCIzOTdcIixcIlJhdGlvXCI6MC4wLFwiSXNDdXN0b21cIjpmYWxzZX0sXCJQb3NpdGlvbk9uVGFza1wiOjAsXCJTaGFw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MjU1LFwiUlwiOjExMixcIkdcIjoxNzMsXCJCXCI6NzF9fSxcIklzVmlzaWJsZVwiOnRydWUsXCJXaWR0aFwiOjEzLjAsXCJIZWlnaHRcIjoxMy4wLFwiQm9yZGVyU3R5bGVcIjp7XCIkaWRcIjpcIjQwM1wiLFwiTGluZUNvbG9yXCI6e1wiJHJlZlwiOlwiOTdcIn0sXCJMaW5lV2VpZ2h0XCI6MC4wLFwiTGluZVR5cGVcIjowfX0sXCJUaXRsZVN0eWxlXCI6e1wiJGlkXCI6XCI0MDRcIixcIkZvbnRTZXR0aW5nc1wiOntcIiRpZFwiOlwiNDA1XCIsXCJGb250U2l6ZVwiOjgsXCJGb250TmFtZVwiOlwiQ2FsaWJyaVwiLFwiSXNCb2xkXCI6dHJ1ZSxcIklzSXRhbGljXCI6ZmFsc2UsXCJJc1VuZGVybGluZWRcIjpmYWxzZX0sXCJBdXRvU2l6ZVwiOjAsXCJGb3JlZ3JvdW5kXCI6e1wiJGlkXCI6XCI0MDZcIixcIkNvbG9yXCI6e1wiJGlkXCI6XCI0MDdcIixcIkFcIjoyNTUsXCJSXCI6NTgsXCJHXCI6MTM3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A4XCIsXCJUb3BcIjowLjAsXCJMZWZ0XCI6MC4wLFwiUmlnaHRcIjowLjAsXCJCb3R0b21cIjowLjB9LFwiUGFkZGluZ1wiOntcIiRpZFwiOlwiNDA5XCIsXCJUb3BcIjowLjAsXCJMZWZ0XCI6MC4wLFwiUmlnaHRcIjowLjAsXCJCb3R0b21cIjowLjB9LFwiQmFja2dyb3VuZFwiOntcIiRyZWZcIjpcIjEwNVwifSxcIklzVmlzaWJsZVwiOnRydWUsXCJXaWR0aFwiOjAuMCxcIkhlaWdodFwiOjAuMCxcIkJvcmRlclN0eWxlXCI6e1wiJGlkXCI6XCI0MTBcIixcIkxpbmVDb2xvclwiOm51bGwsXCJMaW5lV2VpZ2h0XCI6MC4wLFwiTGluZVR5cGVcIjowfX0sXCJEYXRlU3R5bGVcIjp7XCIkaWRcIjpcIjQxMVwiLFwiRm9udFNldHRpbmdzXCI6e1wiJGlkXCI6XCI0MTJcIixcIkZvbnRTaXplXCI6MTAsXCJGb250TmFtZVwiOlwiQ2FsaWJyaVwiLFwiSXNCb2xkXCI6ZmFsc2UsXCJJc0l0YWxpY1wiOmZhbHNlLFwiSXNVbmRlcmxpbmVkXCI6ZmFsc2V9LFwiQXV0b1NpemVcIjowLFwiRm9yZWdyb3VuZFwiOntcIiRpZFwiOlwiNDEzXCIsXCJDb2xvclwiOntcIiRpZFwiOlwiNDE0XCIsXCJBXCI6MjU1LFwiUlwiOjU4LFwiR1wiOjEzNy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xNVwiLFwiVG9wXCI6MC4wLFwiTGVmdFwiOjAuMCxcIlJpZ2h0XCI6MC4wLFwiQm90dG9tXCI6MC4wfSxcIlBhZGRpbmdcIjp7XCIkaWRcIjpcIjQxNlwiLFwiVG9wXCI6MC4wLFwiTGVmdFwiOjAuMCxcIlJpZ2h0XCI6MC4wLFwiQm90dG9tXCI6MC4wfSxcIkJhY2tncm91bmRcIjp7XCIkcmVmXCI6XCIxMTJcIn0sXCJJc1Zpc2libGVcIjp0cnVlLFwiV2lkdGhcIjowLjAsXCJIZWlnaHRcIjowLjAsXCJCb3JkZXJTdHlsZVwiOntcIiRpZFwiOlwiNDE3XCIsXCJMaW5lQ29sb3JcIjpudWxsLFwiTGluZVdlaWdodFwiOjAuMCxcIkxpbmVUeXBlXCI6MH19LFwiRGF0ZUZvcm1hdFwiOntcIiRpZFwiOlwiNDE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10sXCJDdXN0b21Td2ltbGFuZURlZmluaXRpb25TdHlsZUxpc3RcIjpbe1wiJGlkXCI6XCI0MTlcIixcIlN0eWxlXCI6e1wiJGlkXCI6XCI0MjBcIixcIkhlYWRlclN0eWxlXCI6e1wiJGlkXCI6XCI0MjFcIixcIlRleHRTdHlsZVwiOntcIiRpZFwiOlwiNDIyXCIsXCJGb250U2V0dGluZ3NcIjp7XCIkaWRcIjpcIjQyM1wiLFwiRm9udFNpemVcIjoxMCxcIkZvbnROYW1lXCI6XCJGcmFua2xpbiBHb3RoaWMgTWVkaXVtXCIsXCJJc0JvbGRcIjpmYWxzZSxcIklzSXRhbGljXCI6ZmFsc2UsXCJJc1VuZGVybGluZWRcIjpmYWxzZX0sXCJBdXRvU2l6ZVwiOjAsXCJGb3JlZ3JvdW5kXCI6e1wiJGlkXCI6XCI0MjRcIixcIkNvbG9yXCI6e1wiJGlkXCI6XCI0MjV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0MjZcIixcIlRvcFwiOjAuMCxcIkxlZnRcIjowLjAsXCJSaWdodFwiOjAuMCxcIkJvdHRvbVwiOjAuMH0sXCJQYWRkaW5nXCI6e1wiJGlkXCI6XCI0MjdcIixcIlRvcFwiOjAuMCxcIkxlZnRcIjowLjAsXCJSaWdodFwiOjAuMCxcIkJvdHRvbVwiOjAuMH0sXCJCYWNrZ3JvdW5kXCI6bnVsbCxcIklzVmlzaWJsZVwiOmZhbHNlLFwiV2lkdGhcIjowLjAsXCJIZWlnaHRcIjowLjAsXCJCb3JkZXJTdHlsZVwiOm51bGx9LFwiUmVjdGFuZ2xlU3R5bGVcIjp7XCIkaWRcIjpcIjQyOFwiLFwiTWFyZ2luXCI6e1wiJGlkXCI6XCI0MjlcIixcIlRvcFwiOjAuMCxcIkxlZnRcIjowLjAsXCJSaWdodFwiOjAuMCxcIkJvdHRvbVwiOjAuMH0sXCJQYWRkaW5nXCI6e1wiJGlkXCI6XCI0MzBcIixcIlRvcFwiOjAuMCxcIkxlZnRcIjowLjAsXCJSaWdodFwiOjAuMCxcIkJvdHRvbVwiOjAuMH0sXCJCYWNrZ3JvdW5kXCI6e1wiJGlkXCI6XCI0MzFcIixcIkNvbG9yXCI6e1wiJGlkXCI6XCI0MzJcIixcIkFcIjoxMjcsXCJSXCI6OTEsXCJHXCI6MTU1LFwiQlwiOjIxM319LFwiSXNWaXNpYmxlXCI6ZmFsc2UsXCJXaWR0aFwiOjAuMCxcIkhlaWdodFwiOjAuMCxcIkJvcmRlclN0eWxlXCI6e1wiJGlkXCI6XCI0MzNcIixcIkxpbmVDb2xvclwiOntcIiRyZWZcIjpcIjE5N1wifSxcIkxpbmVXZWlnaHRcIjowLjAsXCJMaW5lVHlwZVwiOjB9fSxcIlRleHRJc1ZlcnRpY2FsXCI6ZmFsc2V9LFwiQmFja2dyb3VuZFN0eWxlXCI6e1wiJGlkXCI6XCI0MzRcIixcIk1hcmdpblwiOntcIiRpZFwiOlwiNDM1XCIsXCJUb3BcIjowLjAsXCJMZWZ0XCI6MC4wLFwiUmlnaHRcIjowLjAsXCJCb3R0b21cIjowLjB9LFwiUGFkZGluZ1wiOntcIiRpZFwiOlwiNDM2XCIsXCJUb3BcIjowLjAsXCJMZWZ0XCI6MC4wLFwiUmlnaHRcIjowLjAsXCJCb3R0b21cIjowLjB9LFwiQmFja2dyb3VuZFwiOntcIiRpZFwiOlwiNDM3XCIsXCJDb2xvclwiOntcIiRpZFwiOlwiNDM4XCIsXCJBXCI6MzgsXCJSXCI6OTEsXCJHXCI6MTU1LFwiQlwiOjIxM319LFwiSXNWaXNpYmxlXCI6dHJ1ZSxcIldpZHRoXCI6MC4wLFwiSGVpZ2h0XCI6MC4wLFwiQm9yZGVyU3R5bGVcIjp7XCIkaWRcIjpcIjQzOVwiLFwiTGluZUNvbG9yXCI6e1wiJHJlZlwiOlwiMjA1XCJ9LFwiTGluZVdlaWdodFwiOjAuMCxcIkxpbmVUeXBlXCI6MH19LFwiSXNBYm92ZVRpbWViYW5kXCI6ZmFsc2V9LFwiQ3VzdG9tU3dpbWxhbmVNaWxlc3RvbmVTdHlsZUxpc3RcIjpbe1wiJGlkXCI6XCI0NDBcIixcIlRpdGxlU3R5bGVcIjp7XCIkaWRcIjpcIjQ0MVwiLFwiRm9udFNldHRpbmdzXCI6e1wiJGlkXCI6XCI0NDJcIixcIkZvbnRTaXplXCI6OCxcIkZvbnROYW1lXCI6XCJDYWxpYnJpXCIsXCJJc0JvbGRcIjp0cnVlLFwiSXNJdGFsaWNcIjpmYWxzZSxcIklzVW5kZXJsaW5lZFwiOmZhbHNlfSxcIkF1dG9TaXplXCI6MCxcIkZvcmVncm91bmRcIjp7XCIkaWRcIjpcIjQ0M1wiLFwiQ29sb3JcIjp7XCIkaWRcIjpcIjQ0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DVcIixcIlRvcFwiOjAuMCxcIkxlZnRcIjowLjAsXCJSaWdodFwiOjAuMCxcIkJvdHRvbVwiOjAuMH0sXCJQYWRkaW5nXCI6e1wiJGlkXCI6XCI0NDZcIixcIlRvcFwiOjAuMCxcIkxlZnRcIjowLjAsXCJSaWdodFwiOjAuMCxcIkJvdHRvbVwiOjAuMH0sXCJCYWNrZ3JvdW5kXCI6e1wiJHJlZlwiOlwiMTA1XCJ9LFwiSXNWaXNpYmxlXCI6dHJ1ZSxcIldpZHRoXCI6MC4wLFwiSGVpZ2h0XCI6MC4wLFwiQm9yZGVyU3R5bGVcIjpudWxsfSxcIkRhdGVTdHlsZVwiOntcIiRpZFwiOlwiNDQ3XCIsXCJGb250U2V0dGluZ3NcIjp7XCIkaWRcIjpcIjQ0OFwiLFwiRm9udFNpemVcIjoxMCxcIkZvbnROYW1lXCI6XCJDYWxpYnJpXCIsXCJJc0JvbGRcIjpmYWxzZSxcIklzSXRhbGljXCI6ZmFsc2UsXCJJc1VuZGVybGluZWRcIjpmYWxzZX0sXCJBdXRvU2l6ZVwiOjAsXCJGb3JlZ3JvdW5kXCI6e1wiJGlkXCI6XCI0NDlcIixcIkNvbG9yXCI6e1wiJGlkXCI6XCI0NT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1MVwiLFwiVG9wXCI6MC4wLFwiTGVmdFwiOjAuMCxcIlJpZ2h0XCI6MC4wLFwiQm90dG9tXCI6MC4wfSxcIlBhZGRpbmdcIjp7XCIkaWRcIjpcIjQ1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Q1M1wiLFwiTWFyZ2luXCI6e1wiJGlkXCI6XCI0NTRcIixcIlRvcFwiOjAuMCxcIkxlZnRcIjowLjAsXCJSaWdodFwiOjAuMCxcIkJvdHRvbVwiOjAuMH0sXCJQYWRkaW5nXCI6e1wiJGlkXCI6XCI0NTVcIixcIlRvcFwiOjAuMCxcIkxlZnRcIjowLjAsXCJSaWdodFwiOjAuMCxcIkJvdHRvbVwiOjAuMH0sXCJCYWNrZ3JvdW5kXCI6e1wiJGlkXCI6XCI0NTZcIixcIkNvbG9yXCI6e1wiJGlkXCI6XCI0NTdcIixcIkFcIjoyNTUsXCJSXCI6NjgsXCJHXCI6ODQsXCJCXCI6MTA2fX0sXCJJc1Zpc2libGVcIjp0cnVlLFwiV2lkdGhcIjoxMi4wLFwiSGVpZ2h0XCI6MTQuMCxcIkJvcmRlclN0eWxlXCI6e1wiJGlkXCI6XCI0NThcIixcIkxpbmVDb2xvclwiOntcIiRyZWZcIjpcIjk3XCJ9LFwiTGluZVdlaWdodFwiOjAuMCxcIkxpbmVUeXBlXCI6MH19LFwiRGF0ZUZvcm1hdFwiOntcIiRpZFwiOlwiNDU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MWI5OTI1YzktYzRhMC00Yzc5LWExMWItYThiOTFjOTdlMGIxXCIsXCJTcGFjaW5nXCI6NX1dLFwiQ3VzdG9tU3dpbWxhbmVUYXNrU3R5bGVMaXN0XCI6W3tcIiRpZFwiOlwiNDYwXCIsXCJUYXNrU3R5bGVcIjp7XCIkaWRcIjpcIjQ2MVwiLFwiU2hhcGVcIjoxLFwiU2hhcGVUaGlja25lc3NcIjowLFwiRHVyYXRpb25Gb3JtYXRcIjowLFwiUGVyY2VudGFnZUNvbXBsZXRlU3R5bGVcIjp7XCIkaWRcIjpcIjQ2MlwiLFwiRm9udFNldHRpbmdzXCI6e1wiJGlkXCI6XCI0NjNcIixcIkZvbnRTaXplXCI6MTAsXCJGb250TmFtZVwiOlwiQ2FsaWJyaVwiLFwiSXNCb2xkXCI6ZmFsc2UsXCJJc0l0YWxpY1wiOmZhbHNlLFwiSXNVbmRlcmxpbmVkXCI6ZmFsc2V9LFwiQXV0b1NpemVcIjowLFwiRm9yZWdyb3VuZFwiOntcIiRpZFwiOlwiNDY0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Q2NVwiLFwiVG9wXCI6MC4wLFwiTGVmdFwiOjAuMCxcIlJpZ2h0XCI6MC4wLFwiQm90dG9tXCI6MC4wfSxcIlBhZGRpbmdcIjp7XCIkaWRcIjpcIjQ2NlwiLFwiVG9wXCI6MC4wLFwiTGVmdFwiOjAuMCxcIlJpZ2h0XCI6MC4wLFwiQm90dG9tXCI6MC4wfSxcIkJhY2tncm91bmRcIjp7XCIkcmVmXCI6XCIxNDZcIn0sXCJJc1Zpc2libGVcIjp0cnVlLFwiV2lkdGhcIjowLjAsXCJIZWlnaHRcIjowLjAsXCJCb3JkZXJTdHlsZVwiOntcIiRpZFwiOlwiNDY3XCIsXCJMaW5lQ29sb3JcIjpudWxsLFwiTGluZVdlaWdodFwiOjAuMCxcIkxpbmVUeXBlXCI6MH19LFwiRHVyYXRpb25TdHlsZVwiOntcIiRpZFwiOlwiNDY4XCIsXCJGb250U2V0dGluZ3NcIjp7XCIkaWRcIjpcIjQ2OVwiLFwiRm9udFNpemVcIjoxMCxcIkZvbnROYW1lXCI6XCJDYWxpYnJpXCIsXCJJc0JvbGRcIjpmYWxzZSxcIklzSXRhbGljXCI6ZmFsc2UsXCJJc1VuZGVybGluZWRcIjpmYWxzZX0sXCJBdXRvU2l6ZVwiOjAsXCJGb3JlZ3JvdW5kXCI6e1wiJGlkXCI6XCI0NzB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NDcxXCIsXCJUb3BcIjowLjAsXCJMZWZ0XCI6MC4wLFwiUmlnaHRcIjowLjAsXCJCb3R0b21cIjowLjB9LFwiUGFkZGluZ1wiOntcIiRpZFwiOlwiNDcyXCIsXCJUb3BcIjowLjAsXCJMZWZ0XCI6MC4wLFwiUmlnaHRcIjowLjAsXCJCb3R0b21cIjowLjB9LFwiQmFja2dyb3VuZFwiOntcIiRyZWZcIjpcIjE1M1wifSxcIklzVmlzaWJsZVwiOnRydWUsXCJXaWR0aFwiOjAuMCxcIkhlaWdodFwiOjAuMCxcIkJvcmRlclN0eWxlXCI6e1wiJGlkXCI6XCI0NzNcIixcIkxpbmVDb2xvclwiOm51bGwsXCJMaW5lV2VpZ2h0XCI6MC4wLFwiTGluZVR5cGVcIjowfX0sXCJIb3Jpem9udGFsQ29ubmVjdG9yU3R5bGVcIjp7XCIkaWRcIjpcIjQ3NFwiLFwiTGluZUNvbG9yXCI6e1wiJHJlZlwiOlwiMTU1XCJ9LFwiTGluZVdlaWdodFwiOjEuMCxcIkxpbmVUeXBlXCI6MH0sXCJWZXJ0aWNhbENvbm5lY3RvclN0eWxlXCI6e1wiJGlkXCI6XCI0NzV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0NzZcIixcIk1hcmdpblwiOntcIiRpZFwiOlwiNDc3XCIsXCJUb3BcIjowLjAsXCJMZWZ0XCI6NC4wLFwiUmlnaHRcIjo0LjAsXCJCb3R0b21cIjowLjB9LFwiUGFkZGluZ1wiOntcIiRpZFwiOlwiNDc4XCIsXCJUb3BcIjowLjAsXCJMZWZ0XCI6MC4wLFwiUmlnaHRcIjowLjAsXCJCb3R0b21cIjowLjB9LFwiQmFja2dyb3VuZFwiOntcIiRpZFwiOlwiNDc5XCIsXCJDb2xvclwiOntcIiRpZFwiOlwiNDgwXCIsXCJBXCI6MjU1LFwiUlwiOjgyLFwiR1wiOjE0NyxcIkJcIjoyMDV9fSxcIklzVmlzaWJsZVwiOnRydWUsXCJXaWR0aFwiOjAuMCxcIkhlaWdodFwiOjEzLjQyNjY2NjY2NjY2NjY3NyxcIkJvcmRlclN0eWxlXCI6e1wiJGlkXCI6XCI0ODFcIixcIkxpbmVDb2xvclwiOntcIiRyZWZcIjpcIjE2NlwifSxcIkxpbmVXZWlnaHRcIjowLjAsXCJMaW5lVHlwZVwiOjB9fSxcIlRpdGxlU3R5bGVcIjp7XCIkaWRcIjpcIjQ4MlwiLFwiRm9udFNldHRpbmdzXCI6e1wiJGlkXCI6XCI0ODNcIixcIkZvbnRTaXplXCI6OSxcIkZvbnROYW1lXCI6XCJDYWxpYnJpXCIsXCJJc0JvbGRcIjpmYWxzZSxcIklzSXRhbGljXCI6ZmFsc2UsXCJJc1VuZGVybGluZWRcIjpmYWxzZX0sXCJBdXRvU2l6ZVwiOjIsXCJGb3JlZ3JvdW5kXCI6e1wiJGlkXCI6XCI0ODRcIixcIkNvbG9yXCI6e1wiJGlkXCI6XCI0ODVcIixcIkFcIjoyNTUsXCJSXCI6MjU1LFwiR1wiOjI1NSxcIkJcIjoyNTV9fSxcIkJhY2tncm91bmRGaWxsVHlwZVwiOjAsXCJNYXhXaWR0aFwiOjkwLjczLFwiTWF4SGVpZ2h0XCI6XCJJbmZpbml0eVwiLFwiU21hcnRGb3JlZ3JvdW5kSXNBY3RpdmVcIjpmYWxzZSxcIkhvcml6b250YWxBbGlnbm1lbnRcIjoxLFwiVmVydGljYWxBbGlnbm1lbnRcIjowLFwiU21hcnRGb3JlZ3JvdW5kXCI6bnVsbCxcIk1hcmdpblwiOntcIiRpZFwiOlwiNDg2XCIsXCJUb3BcIjowLjAsXCJMZWZ0XCI6MC4wLFwiUmlnaHRcIjowLjAsXCJCb3R0b21cIjowLjB9LFwiUGFkZGluZ1wiOntcIiRpZFwiOlwiNDg3XCIsXCJUb3BcIjowLjAsXCJMZWZ0XCI6MC4wLFwiUmlnaHRcIjowLjAsXCJCb3R0b21cIjowLjB9LFwiQmFja2dyb3VuZFwiOntcIiRyZWZcIjpcIjE3NFwifSxcIklzVmlzaWJsZVwiOnRydWUsXCJXaWR0aFwiOjAuMCxcIkhlaWdodFwiOjAuMCxcIkJvcmRlclN0eWxlXCI6e1wiJGlkXCI6XCI0ODhcIixcIkxpbmVDb2xvclwiOm51bGwsXCJMaW5lV2VpZ2h0XCI6MC4wLFwiTGluZVR5cGVcIjowfX0sXCJEYXRlU3R5bGVcIjp7XCIkaWRcIjpcIjQ4OVwiLFwiRm9udFNldHRpbmdzXCI6e1wiJGlkXCI6XCI0OTBcIixcIkZvbnRTaXplXCI6MTAsXCJGb250TmFtZVwiOlwiQ2FsaWJyaVwiLFwiSXNCb2xkXCI6ZmFsc2UsXCJJc0l0YWxpY1wiOmZhbHNlLFwiSXNVbmRlcmxpbmVkXCI6ZmFsc2V9LFwiQXV0b1NpemVcIjowLFwiRm9yZWdyb3VuZFwiOntcIiRpZFwiOlwiNDkxXCIsXCJDb2xvclwiOntcIiRpZFwiOlwiNDky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OTNcIixcIlRvcFwiOjAuMCxcIkxlZnRcIjowLjAsXCJSaWdodFwiOjAuMCxcIkJvdHRvbVwiOjAuMH0sXCJQYWRkaW5nXCI6e1wiJGlkXCI6XCI0OTRcIixcIlRvcFwiOjAuMCxcIkxlZnRcIjowLjAsXCJSaWdodFwiOjAuMCxcIkJvdHRvbVwiOjAuMH0sXCJCYWNrZ3JvdW5kXCI6e1wiJHJlZlwiOlwiMTgxXCJ9LFwiSXNWaXNpYmxlXCI6dHJ1ZSxcIldpZHRoXCI6MC4wLFwiSGVpZ2h0XCI6MC4wLFwiQm9yZGVyU3R5bGVcIjp7XCIkaWRcIjpcIjQ5NVwiLFwiTGluZUNvbG9yXCI6bnVsbCxcIkxpbmVXZWlnaHRcIjowLjAsXCJMaW5lVHlwZVwiOjB9fSxcIkRhdGVGb3JtYXRcIjp7XCIkaWRcIjpcIjQ5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5N1wiLFwiVGFza1N0eWxlXCI6e1wiJGlkXCI6XCI0OThcIixcIlNoYXBlXCI6MSxcIlNoYXBlVGhpY2tuZXNzXCI6MCxcIkR1cmF0aW9uRm9ybWF0XCI6MCxcIlBlcmNlbnRhZ2VDb21wbGV0ZVN0eWxlXCI6e1wiJGlkXCI6XCI0OTlcIixcIkZvbnRTZXR0aW5nc1wiOntcIiRpZFwiOlwiNTAwXCIsXCJGb250U2l6ZVwiOjEwLFwiRm9udE5hbWVcIjpcIkNhbGlicmlcIixcIklzQm9sZFwiOmZhbHNlLFwiSXNJdGFsaWNcIjpmYWxzZSxcIklzVW5kZXJsaW5lZFwiOmZhbHNlfSxcIkF1dG9TaXplXCI6MCxcIkZvcmVncm91bmRcIjp7XCIkaWRcIjpcIjUwMV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1MDJcIixcIlRvcFwiOjAuMCxcIkxlZnRcIjowLjAsXCJSaWdodFwiOjAuMCxcIkJvdHRvbVwiOjAuMH0sXCJQYWRkaW5nXCI6e1wiJGlkXCI6XCI1MDNcIixcIlRvcFwiOjAuMCxcIkxlZnRcIjowLjAsXCJSaWdodFwiOjAuMCxcIkJvdHRvbVwiOjAuMH0sXCJCYWNrZ3JvdW5kXCI6e1wiJHJlZlwiOlwiMTQ2XCJ9LFwiSXNWaXNpYmxlXCI6dHJ1ZSxcIldpZHRoXCI6MC4wLFwiSGVpZ2h0XCI6MC4wLFwiQm9yZGVyU3R5bGVcIjp7XCIkaWRcIjpcIjUwNFwiLFwiTGluZUNvbG9yXCI6bnVsbCxcIkxpbmVXZWlnaHRcIjowLjAsXCJMaW5lVHlwZVwiOjB9fSxcIkR1cmF0aW9uU3R5bGVcIjp7XCIkaWRcIjpcIjUwNVwiLFwiRm9udFNldHRpbmdzXCI6e1wiJGlkXCI6XCI1MDZcIixcIkZvbnRTaXplXCI6MTAsXCJGb250TmFtZVwiOlwiQ2FsaWJyaVwiLFwiSXNCb2xkXCI6ZmFsc2UsXCJJc0l0YWxpY1wiOmZhbHNlLFwiSXNVbmRlcmxpbmVkXCI6ZmFsc2V9LFwiQXV0b1NpemVcIjowLFwiRm9yZWdyb3VuZFwiOntcIiRpZFwiOlwiNTA3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UwOFwiLFwiVG9wXCI6MC4wLFwiTGVmdFwiOjAuMCxcIlJpZ2h0XCI6MC4wLFwiQm90dG9tXCI6MC4wfSxcIlBhZGRpbmdcIjp7XCIkaWRcIjpcIjUwOVwiLFwiVG9wXCI6MC4wLFwiTGVmdFwiOjAuMCxcIlJpZ2h0XCI6MC4wLFwiQm90dG9tXCI6MC4wfSxcIkJhY2tncm91bmRcIjp7XCIkcmVmXCI6XCIxNTNcIn0sXCJJc1Zpc2libGVcIjp0cnVlLFwiV2lkdGhcIjowLjAsXCJIZWlnaHRcIjowLjAsXCJCb3JkZXJTdHlsZVwiOntcIiRpZFwiOlwiNTEwXCIsXCJMaW5lQ29sb3JcIjpudWxsLFwiTGluZVdlaWdodFwiOjAuMCxcIkxpbmVUeXBlXCI6MH19LFwiSG9yaXpvbnRhbENvbm5lY3RvclN0eWxlXCI6e1wiJGlkXCI6XCI1MTFcIixcIkxpbmVDb2xvclwiOntcIiRyZWZcIjpcIjE1NVwifSxcIkxpbmVXZWlnaHRcIjoxLjAsXCJMaW5lVHlwZVwiOjB9LFwiVmVydGljYWxDb25uZWN0b3JTdHlsZVwiOntcIiRpZFwiOlwiNTEy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NTEzXCIsXCJNYXJnaW5cIjp7XCIkaWRcIjpcIjUxNFwiLFwiVG9wXCI6MC4wLFwiTGVmdFwiOjQuMCxcIlJpZ2h0XCI6NC4wLFwiQm90dG9tXCI6MC4wfSxcIlBhZGRpbmdcIjp7XCIkaWRcIjpcIjUxNVwiLFwiVG9wXCI6MC4wLFwiTGVmdFwiOjAuMCxcIlJpZ2h0XCI6MC4wLFwiQm90dG9tXCI6MC4wfSxcIkJhY2tncm91bmRcIjp7XCIkaWRcIjpcIjUxNlwiLFwiQ29sb3JcIjp7XCIkaWRcIjpcIjUxN1wiLFwiQVwiOjI1NSxcIlJcIjo4MixcIkdcIjoxNDcsXCJCXCI6MjA1fX0sXCJJc1Zpc2libGVcIjp0cnVlLFwiV2lkdGhcIjowLjAsXCJIZWlnaHRcIjoxMy40MjY2NjY2NjY2NjY2NzcsXCJCb3JkZXJTdHlsZVwiOntcIiRpZFwiOlwiNTE4XCIsXCJMaW5lQ29sb3JcIjp7XCIkcmVmXCI6XCIxNjZcIn0sXCJMaW5lV2VpZ2h0XCI6MC4wLFwiTGluZVR5cGVcIjowfX0sXCJUaXRsZVN0eWxlXCI6e1wiJGlkXCI6XCI1MTlcIixcIkZvbnRTZXR0aW5nc1wiOntcIiRpZFwiOlwiNTIwXCIsXCJGb250U2l6ZVwiOjksXCJGb250TmFtZVwiOlwiQ2FsaWJyaVwiLFwiSXNCb2xkXCI6ZmFsc2UsXCJJc0l0YWxpY1wiOmZhbHNlLFwiSXNVbmRlcmxpbmVkXCI6ZmFsc2V9LFwiQXV0b1NpemVcIjoyLFwiRm9yZWdyb3VuZFwiOntcIiRpZFwiOlwiNTIxXCIsXCJDb2xvclwiOntcIiRpZFwiOlwiNTIyXCIsXCJBXCI6MjU1LFwiUlwiOjI1NSxcIkdcIjoyNTUsXCJCXCI6MjU1fX0sXCJCYWNrZ3JvdW5kRmlsbFR5cGVcIjowLFwiTWF4V2lkdGhcIjo2My40ODMzMzMzMzMzMzMzMzQsXCJNYXhIZWlnaHRcIjpcIkluZmluaXR5XCIsXCJTbWFydEZvcmVncm91bmRJc0FjdGl2ZVwiOmZhbHNlLFwiSG9yaXpvbnRhbEFsaWdubWVudFwiOjEsXCJWZXJ0aWNhbEFsaWdubWVudFwiOjAsXCJTbWFydEZvcmVncm91bmRcIjpudWxsLFwiTWFyZ2luXCI6e1wiJGlkXCI6XCI1MjNcIixcIlRvcFwiOjAuMCxcIkxlZnRcIjowLjAsXCJSaWdodFwiOjAuMCxcIkJvdHRvbVwiOjAuMH0sXCJQYWRkaW5nXCI6e1wiJGlkXCI6XCI1MjRcIixcIlRvcFwiOjAuMCxcIkxlZnRcIjowLjAsXCJSaWdodFwiOjAuMCxcIkJvdHRvbVwiOjAuMH0sXCJCYWNrZ3JvdW5kXCI6e1wiJHJlZlwiOlwiMTc0XCJ9LFwiSXNWaXNpYmxlXCI6dHJ1ZSxcIldpZHRoXCI6MC4wLFwiSGVpZ2h0XCI6MC4wLFwiQm9yZGVyU3R5bGVcIjp7XCIkaWRcIjpcIjUyNVwiLFwiTGluZUNvbG9yXCI6bnVsbCxcIkxpbmVXZWlnaHRcIjowLjAsXCJMaW5lVHlwZVwiOjB9fSxcIkRhdGVTdHlsZVwiOntcIiRpZFwiOlwiNTI2XCIsXCJGb250U2V0dGluZ3NcIjp7XCIkaWRcIjpcIjUyN1wiLFwiRm9udFNpemVcIjoxMCxcIkZvbnROYW1lXCI6XCJDYWxpYnJpXCIsXCJJc0JvbGRcIjpmYWxzZSxcIklzSXRhbGljXCI6ZmFsc2UsXCJJc1VuZGVybGluZWRcIjpmYWxzZX0sXCJBdXRvU2l6ZVwiOjAsXCJGb3JlZ3JvdW5kXCI6e1wiJGlkXCI6XCI1MjhcIixcIkNvbG9yXCI6e1wiJGlkXCI6XCI1Mj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zMFwiLFwiVG9wXCI6MC4wLFwiTGVmdFwiOjAuMCxcIlJpZ2h0XCI6MC4wLFwiQm90dG9tXCI6MC4wfSxcIlBhZGRpbmdcIjp7XCIkaWRcIjpcIjUzMVwiLFwiVG9wXCI6MC4wLFwiTGVmdFwiOjAuMCxcIlJpZ2h0XCI6MC4wLFwiQm90dG9tXCI6MC4wfSxcIkJhY2tncm91bmRcIjp7XCIkcmVmXCI6XCIxODFcIn0sXCJJc1Zpc2libGVcIjp0cnVlLFwiV2lkdGhcIjowLjAsXCJIZWlnaHRcIjowLjAsXCJCb3JkZXJTdHlsZVwiOntcIiRpZFwiOlwiNTMyXCIsXCJMaW5lQ29sb3JcIjpudWxsLFwiTGluZVdlaWdodFwiOjAuMCxcIkxpbmVUeXBlXCI6MH19LFwiRGF0ZUZvcm1hdFwiOntcIiRpZFwiOlwiNTM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M0XCIsXCJUYXNrU3R5bGVcIjp7XCIkaWRcIjpcIjUzNVwiLFwiU2hhcGVcIjoxLFwiU2hhcGVUaGlja25lc3NcIjowLFwiRHVyYXRpb25Gb3JtYXRcIjowLFwiUGVyY2VudGFnZUNvbXBsZXRlU3R5bGVcIjp7XCIkaWRcIjpcIjUzNlwiLFwiRm9udFNldHRpbmdzXCI6e1wiJGlkXCI6XCI1MzdcIixcIkZvbnRTaXplXCI6MTAsXCJGb250TmFtZVwiOlwiQ2FsaWJyaVwiLFwiSXNCb2xkXCI6ZmFsc2UsXCJJc0l0YWxpY1wiOmZhbHNlLFwiSXNVbmRlcmxpbmVkXCI6ZmFsc2V9LFwiQXV0b1NpemVcIjowLFwiRm9yZWdyb3VuZFwiOntcIiRpZFwiOlwiNTM4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UzOVwiLFwiVG9wXCI6MC4wLFwiTGVmdFwiOjAuMCxcIlJpZ2h0XCI6MC4wLFwiQm90dG9tXCI6MC4wfSxcIlBhZGRpbmdcIjp7XCIkaWRcIjpcIjU0MFwiLFwiVG9wXCI6MC4wLFwiTGVmdFwiOjAuMCxcIlJpZ2h0XCI6MC4wLFwiQm90dG9tXCI6MC4wfSxcIkJhY2tncm91bmRcIjp7XCIkcmVmXCI6XCIxNDZcIn0sXCJJc1Zpc2libGVcIjp0cnVlLFwiV2lkdGhcIjowLjAsXCJIZWlnaHRcIjowLjAsXCJCb3JkZXJTdHlsZVwiOntcIiRpZFwiOlwiNTQxXCIsXCJMaW5lQ29sb3JcIjpudWxsLFwiTGluZVdlaWdodFwiOjAuMCxcIkxpbmVUeXBlXCI6MH19LFwiRHVyYXRpb25TdHlsZVwiOntcIiRpZFwiOlwiNTQyXCIsXCJGb250U2V0dGluZ3NcIjp7XCIkaWRcIjpcIjU0M1wiLFwiRm9udFNpemVcIjoxMCxcIkZvbnROYW1lXCI6XCJDYWxpYnJpXCIsXCJJc0JvbGRcIjpmYWxzZSxcIklzSXRhbGljXCI6ZmFsc2UsXCJJc1VuZGVybGluZWRcIjpmYWxzZX0sXCJBdXRvU2l6ZVwiOjAsXCJGb3JlZ3JvdW5kXCI6e1wiJGlkXCI6XCI1NDR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NTQ1XCIsXCJUb3BcIjowLjAsXCJMZWZ0XCI6MC4wLFwiUmlnaHRcIjowLjAsXCJCb3R0b21cIjowLjB9LFwiUGFkZGluZ1wiOntcIiRpZFwiOlwiNTQ2XCIsXCJUb3BcIjowLjAsXCJMZWZ0XCI6MC4wLFwiUmlnaHRcIjowLjAsXCJCb3R0b21cIjowLjB9LFwiQmFja2dyb3VuZFwiOntcIiRyZWZcIjpcIjE1M1wifSxcIklzVmlzaWJsZVwiOnRydWUsXCJXaWR0aFwiOjAuMCxcIkhlaWdodFwiOjAuMCxcIkJvcmRlclN0eWxlXCI6e1wiJGlkXCI6XCI1NDdcIixcIkxpbmVDb2xvclwiOm51bGwsXCJMaW5lV2VpZ2h0XCI6MC4wLFwiTGluZVR5cGVcIjowfX0sXCJIb3Jpem9udGFsQ29ubmVjdG9yU3R5bGVcIjp7XCIkaWRcIjpcIjU0OFwiLFwiTGluZUNvbG9yXCI6e1wiJHJlZlwiOlwiMTU1XCJ9LFwiTGluZVdlaWdodFwiOjEuMCxcIkxpbmVUeXBlXCI6MH0sXCJWZXJ0aWNhbENvbm5lY3RvclN0eWxlXCI6e1wiJGlkXCI6XCI1NDl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1NTBcIixcIk1hcmdpblwiOntcIiRpZFwiOlwiNTUxXCIsXCJUb3BcIjowLjAsXCJMZWZ0XCI6NC4wLFwiUmlnaHRcIjo0LjAsXCJCb3R0b21cIjowLjB9LFwiUGFkZGluZ1wiOntcIiRpZFwiOlwiNTUyXCIsXCJUb3BcIjowLjAsXCJMZWZ0XCI6MC4wLFwiUmlnaHRcIjowLjAsXCJCb3R0b21cIjowLjB9LFwiQmFja2dyb3VuZFwiOntcIiRpZFwiOlwiNTUzXCIsXCJDb2xvclwiOntcIiRpZFwiOlwiNTU0XCIsXCJBXCI6MjU1LFwiUlwiOjgyLFwiR1wiOjE0NyxcIkJcIjoyMDV9fSxcIklzVmlzaWJsZVwiOnRydWUsXCJXaWR0aFwiOjAuMCxcIkhlaWdodFwiOjEzLjQyNjY2NjY2NjY2NjY3NyxcIkJvcmRlclN0eWxlXCI6e1wiJGlkXCI6XCI1NTVcIixcIkxpbmVDb2xvclwiOntcIiRyZWZcIjpcIjE2NlwifSxcIkxpbmVXZWlnaHRcIjowLjAsXCJMaW5lVHlwZVwiOjB9fSxcIlRpdGxlU3R5bGVcIjp7XCIkaWRcIjpcIjU1NlwiLFwiRm9udFNldHRpbmdzXCI6e1wiJGlkXCI6XCI1NTdcIixcIkZvbnRTaXplXCI6OSxcIkZvbnROYW1lXCI6XCJDYWxpYnJpXCIsXCJJc0JvbGRcIjpmYWxzZSxcIklzSXRhbGljXCI6ZmFsc2UsXCJJc1VuZGVybGluZWRcIjpmYWxzZX0sXCJBdXRvU2l6ZVwiOjIsXCJGb3JlZ3JvdW5kXCI6e1wiJGlkXCI6XCI1NThcIixcIkNvbG9yXCI6e1wiJGlkXCI6XCI1NTlcIixcIkFcIjoyNTUsXCJSXCI6MjU1LFwiR1wiOjI1NSxcIkJcIjoyNTV9fSxcIkJhY2tncm91bmRGaWxsVHlwZVwiOjAsXCJNYXhXaWR0aFwiOjEwNi40NDMzMzMzMzMzMzMzNCxcIk1heEhlaWdodFwiOlwiSW5maW5pdHlcIixcIlNtYXJ0Rm9yZWdyb3VuZElzQWN0aXZlXCI6ZmFsc2UsXCJIb3Jpem9udGFsQWxpZ25tZW50XCI6MSxcIlZlcnRpY2FsQWxpZ25tZW50XCI6MCxcIlNtYXJ0Rm9yZWdyb3VuZFwiOm51bGwsXCJNYXJnaW5cIjp7XCIkaWRcIjpcIjU2MFwiLFwiVG9wXCI6MC4wLFwiTGVmdFwiOjAuMCxcIlJpZ2h0XCI6MC4wLFwiQm90dG9tXCI6MC4wfSxcIlBhZGRpbmdcIjp7XCIkaWRcIjpcIjU2MVwiLFwiVG9wXCI6MC4wLFwiTGVmdFwiOjAuMCxcIlJpZ2h0XCI6MC4wLFwiQm90dG9tXCI6MC4wfSxcIkJhY2tncm91bmRcIjp7XCIkcmVmXCI6XCIxNzRcIn0sXCJJc1Zpc2libGVcIjp0cnVlLFwiV2lkdGhcIjowLjAsXCJIZWlnaHRcIjowLjAsXCJCb3JkZXJTdHlsZVwiOntcIiRpZFwiOlwiNTYyXCIsXCJMaW5lQ29sb3JcIjpudWxsLFwiTGluZVdlaWdodFwiOjAuMCxcIkxpbmVUeXBlXCI6MH19LFwiRGF0ZVN0eWxlXCI6e1wiJGlkXCI6XCI1NjNcIixcIkZvbnRTZXR0aW5nc1wiOntcIiRpZFwiOlwiNTY0XCIsXCJGb250U2l6ZVwiOjEwLFwiRm9udE5hbWVcIjpcIkNhbGlicmlcIixcIklzQm9sZFwiOmZhbHNlLFwiSXNJdGFsaWNcIjpmYWxzZSxcIklzVW5kZXJsaW5lZFwiOmZhbHNlfSxcIkF1dG9TaXplXCI6MCxcIkZvcmVncm91bmRcIjp7XCIkaWRcIjpcIjU2NVwiLFwiQ29sb3JcIjp7XCIkaWRcIjpcIjU2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TY3XCIsXCJUb3BcIjowLjAsXCJMZWZ0XCI6MC4wLFwiUmlnaHRcIjowLjAsXCJCb3R0b21cIjowLjB9LFwiUGFkZGluZ1wiOntcIiRpZFwiOlwiNTY4XCIsXCJUb3BcIjowLjAsXCJMZWZ0XCI6MC4wLFwiUmlnaHRcIjowLjAsXCJCb3R0b21cIjowLjB9LFwiQmFja2dyb3VuZFwiOntcIiRyZWZcIjpcIjE4MVwifSxcIklzVmlzaWJsZVwiOnRydWUsXCJXaWR0aFwiOjAuMCxcIkhlaWdodFwiOjAuMCxcIkJvcmRlclN0eWxlXCI6e1wiJGlkXCI6XCI1NjlcIixcIkxpbmVDb2xvclwiOm51bGwsXCJMaW5lV2VpZ2h0XCI6MC4wLFwiTGluZVR5cGVcIjowfX0sXCJEYXRlRm9ybWF0XCI6e1wiJGlkXCI6XCI1Nz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1NzFcIixcIlRhc2tTdHlsZVwiOntcIiRpZFwiOlwiNTcyXCIsXCJTaGFwZVwiOjEsXCJTaGFwZVRoaWNrbmVzc1wiOjEsXCJEdXJhdGlvbkZvcm1hdFwiOjAsXCJQZXJjZW50YWdlQ29tcGxldGVTdHlsZVwiOntcIiRpZFwiOlwiNTczXCIsXCJGb250U2V0dGluZ3NcIjp7XCIkaWRcIjpcIjU3NFwiLFwiRm9udFNpemVcIjoxMCxcIkZvbnROYW1lXCI6XCJDYWxpYnJpXCIsXCJJc0JvbGRcIjpmYWxzZSxcIklzSXRhbGljXCI6ZmFsc2UsXCJJc1VuZGVybGluZWRcIjpmYWxzZX0sXCJBdXRvU2l6ZVwiOjAsXCJGb3JlZ3JvdW5kXCI6e1wiJGlkXCI6XCI1NzV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Tc2XCIsXCJUb3BcIjowLjAsXCJMZWZ0XCI6MC4wLFwiUmlnaHRcIjowLjAsXCJCb3R0b21cIjowLjB9LFwiUGFkZGluZ1wiOntcIiRpZFwiOlwiNTc3XCIsXCJUb3BcIjowLjAsXCJMZWZ0XCI6MC4wLFwiUmlnaHRcIjowLjAsXCJCb3R0b21cIjowLjB9LFwiQmFja2dyb3VuZFwiOntcIiRyZWZcIjpcIjE0NlwifSxcIklzVmlzaWJsZVwiOnRydWUsXCJXaWR0aFwiOjAuMCxcIkhlaWdodFwiOjAuMCxcIkJvcmRlclN0eWxlXCI6e1wiJGlkXCI6XCI1NzhcIixcIkxpbmVDb2xvclwiOm51bGwsXCJMaW5lV2VpZ2h0XCI6MC4wLFwiTGluZVR5cGVcIjowfX0sXCJEdXJhdGlvblN0eWxlXCI6e1wiJGlkXCI6XCI1NzlcIixcIkZvbnRTZXR0aW5nc1wiOntcIiRpZFwiOlwiNTgwXCIsXCJGb250U2l6ZVwiOjEwLFwiRm9udE5hbWVcIjpcIkNhbGlicmlcIixcIklzQm9sZFwiOmZhbHNlLFwiSXNJdGFsaWNcIjpmYWxzZSxcIklzVW5kZXJsaW5lZFwiOmZhbHNlfSxcIkF1dG9TaXplXCI6MCxcIkZvcmVncm91bmRcIjp7XCIkaWRcIjpcIjU4MV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1ODJcIixcIlRvcFwiOjAuMCxcIkxlZnRcIjowLjAsXCJSaWdodFwiOjAuMCxcIkJvdHRvbVwiOjAuMH0sXCJQYWRkaW5nXCI6e1wiJGlkXCI6XCI1ODNcIixcIlRvcFwiOjAuMCxcIkxlZnRcIjowLjAsXCJSaWdodFwiOjAuMCxcIkJvdHRvbVwiOjAuMH0sXCJCYWNrZ3JvdW5kXCI6e1wiJHJlZlwiOlwiMTUzXCJ9LFwiSXNWaXNpYmxlXCI6dHJ1ZSxcIldpZHRoXCI6MC4wLFwiSGVpZ2h0XCI6MC4wLFwiQm9yZGVyU3R5bGVcIjp7XCIkaWRcIjpcIjU4NFwiLFwiTGluZUNvbG9yXCI6bnVsbCxcIkxpbmVXZWlnaHRcIjowLjAsXCJMaW5lVHlwZVwiOjB9fSxcIkhvcml6b250YWxDb25uZWN0b3JTdHlsZVwiOntcIiRpZFwiOlwiNTg1XCIsXCJMaW5lQ29sb3JcIjp7XCIkcmVmXCI6XCIxNTVcIn0sXCJMaW5lV2VpZ2h0XCI6MS4wLFwiTGluZVR5cGVcIjowfSxcIlZlcnRpY2FsQ29ubmVjdG9yU3R5bGVcIjp7XCIkaWRcIjpcIjU4NlwiLFwiTGluZUNvbG9yXCI6e1wiJHJlZlwiOlwiMTU4XCJ9LFwiTGluZVdlaWdodFwiOjAuMCxcIkxpbmVUeXBlXCI6MH0sXCJNYXJnaW5cIjpudWxsLFwiU3RhcnREYXRlUG9zaXRpb25cIjo2LFwiRW5kRGF0ZVBvc2l0aW9uXCI6NixcIlRpdGxlUG9zaXRpb25cIjozLFwiRHVyYXRpb25Qb3NpdGlvblwiOjYsXCJQZXJjZW50YWdlQ29tcGxldGVkUG9zaXRpb25cIjo2LFwiU3BhY2luZ1wiOjUsXCJJc0JlbG93VGltZWJhbmRcIjp0cnVlLFwiUGVyY2VudGFnZUNvbXBsZXRlU2hhcGVPcGFjaXR5XCI6MzUsXCJHcm91cE5hbWVcIjpcIjFiOTkyNWM5LWM0YTAtNGM3OS1hMTFiLWE4YjkxYzk3ZTBiMVwiLFwiQXR0YWNoZWRNaWxlc3RvbmVzU3R5bGVzXCI6bnVsbCxcIlNoYXBlU3R5bGVcIjp7XCIkaWRcIjpcIjU4N1wiLFwiTWFyZ2luXCI6e1wiJGlkXCI6XCI1ODhcIixcIlRvcFwiOjAuMCxcIkxlZnRcIjo0LjAsXCJSaWdodFwiOjQuMCxcIkJvdHRvbVwiOjAuMH0sXCJQYWRkaW5nXCI6e1wiJGlkXCI6XCI1ODlcIixcIlRvcFwiOjAuMCxcIkxlZnRcIjowLjAsXCJSaWdodFwiOjAuMCxcIkJvdHRvbVwiOjAuMH0sXCJCYWNrZ3JvdW5kXCI6e1wiJGlkXCI6XCI1OTBcIixcIkNvbG9yXCI6e1wiJGlkXCI6XCI1OTFcIixcIkFcIjoyNTUsXCJSXCI6ODIsXCJHXCI6MTQ3LFwiQlwiOjIwNX19LFwiSXNWaXNpYmxlXCI6dHJ1ZSxcIldpZHRoXCI6MC4wLFwiSGVpZ2h0XCI6MTYuMCxcIkJvcmRlclN0eWxlXCI6e1wiJGlkXCI6XCI1OTJcIixcIkxpbmVDb2xvclwiOntcIiRyZWZcIjpcIjE2NlwifSxcIkxpbmVXZWlnaHRcIjowLjAsXCJMaW5lVHlwZVwiOjB9fSxcIlRpdGxlU3R5bGVcIjp7XCIkaWRcIjpcIjU5M1wiLFwiRm9udFNldHRpbmdzXCI6e1wiJGlkXCI6XCI1OTRcIixcIkZvbnRTaXplXCI6OSxcIkZvbnROYW1lXCI6XCJDYWxpYnJpXCIsXCJJc0JvbGRcIjpmYWxzZSxcIklzSXRhbGljXCI6ZmFsc2UsXCJJc1VuZGVybGluZWRcIjpmYWxzZX0sXCJBdXRvU2l6ZVwiOjAsXCJGb3JlZ3JvdW5kXCI6e1wiJGlkXCI6XCI1OTVcIixcIkNvbG9yXCI6e1wiJGlkXCI6XCI1OTZ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k3XCIsXCJUb3BcIjowLjAsXCJMZWZ0XCI6MC4wLFwiUmlnaHRcIjowLjAsXCJCb3R0b21cIjowLjB9LFwiUGFkZGluZ1wiOntcIiRpZFwiOlwiNTk4XCIsXCJUb3BcIjowLjAsXCJMZWZ0XCI6MC4wLFwiUmlnaHRcIjowLjAsXCJCb3R0b21cIjowLjB9LFwiQmFja2dyb3VuZFwiOntcIiRyZWZcIjpcIjE3NFwifSxcIklzVmlzaWJsZVwiOnRydWUsXCJXaWR0aFwiOjAuMCxcIkhlaWdodFwiOjAuMCxcIkJvcmRlclN0eWxlXCI6e1wiJGlkXCI6XCI1OTlcIixcIkxpbmVDb2xvclwiOm51bGwsXCJMaW5lV2VpZ2h0XCI6MC4wLFwiTGluZVR5cGVcIjowfX0sXCJEYXRlU3R5bGVcIjp7XCIkaWRcIjpcIjYwMFwiLFwiRm9udFNldHRpbmdzXCI6e1wiJGlkXCI6XCI2MDFcIixcIkZvbnRTaXplXCI6MTAsXCJGb250TmFtZVwiOlwiQ2FsaWJyaVwiLFwiSXNCb2xkXCI6ZmFsc2UsXCJJc0l0YWxpY1wiOmZhbHNlLFwiSXNVbmRlcmxpbmVkXCI6ZmFsc2V9LFwiQXV0b1NpemVcIjowLFwiRm9yZWdyb3VuZFwiOntcIiRpZFwiOlwiNjAyXCIsXCJDb2xvclwiOntcIiRpZFwiOlwiNjA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MDRcIixcIlRvcFwiOjAuMCxcIkxlZnRcIjowLjAsXCJSaWdodFwiOjAuMCxcIkJvdHRvbVwiOjAuMH0sXCJQYWRkaW5nXCI6e1wiJGlkXCI6XCI2MDVcIixcIlRvcFwiOjAuMCxcIkxlZnRcIjowLjAsXCJSaWdodFwiOjAuMCxcIkJvdHRvbVwiOjAuMH0sXCJCYWNrZ3JvdW5kXCI6e1wiJHJlZlwiOlwiMTgxXCJ9LFwiSXNWaXNpYmxlXCI6dHJ1ZSxcIldpZHRoXCI6MC4wLFwiSGVpZ2h0XCI6MC4wLFwiQm9yZGVyU3R5bGVcIjp7XCIkaWRcIjpcIjYwNlwiLFwiTGluZUNvbG9yXCI6bnVsbCxcIkxpbmVXZWlnaHRcIjowLjAsXCJMaW5lVHlwZVwiOjB9fSxcIkRhdGVGb3JtYXRcIjp7XCIkaWRcIjpcIjYwN1wiLFwiRm9ybWF0U3RyaW5nXCI6XCJNL2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2MDhcIixcIlNoYXBlXCI6MSxcIkNvbm5lY3Rvck1hcmdpblwiOntcIiRpZFwiOlwiNjA5XCIsXCJUb3BcIjowLjAsXCJMZWZ0XCI6Mi4wLFwiUmlnaHRcIjoyLjAsXCJCb3R0b21cIjowLjB9LFwiQ29ubmVjdG9yU3R5bGVcIjp7XCIkaWRcIjpcIjYxMFwiLFwiTGluZUNvbG9yXCI6e1wiJGlkXCI6XCI2MTFcIixcIiR0eXBlXCI6XCJOTFJFLkNvbW1vbi5Eb20uU29saWRDb2xvckJydXNoLCBOTFJFLkNvbW1vblwiLFwiQ29sb3JcIjp7XCIkaWRcIjpcIjYxMlwiLFwiQVwiOjEyNyxcIlJcIjo3OSxcIkdcIjoxMjksXCJCXCI6MTg5fX0sXCJMaW5lV2VpZ2h0XCI6MS4wLFwiTGluZVR5cGVcIjowfSxcIklzQmVsb3dUaW1lYmFuZFwiOnRydWUsXCJIaWRlRGF0ZVwiOmZhbHNlLFwiU2hhcGVTaXplXCI6MCxcIlNwYWNpbmdcIjowLjAsXCJQYWRkaW5nXCI6e1wiJGlkXCI6XCI2MTNcIixcIlRvcFwiOjcuMCxcIkxlZnRcIjozLjAsXCJSaWdodFwiOjAuMCxcIkJvdHRvbVwiOjIuMH0sXCJQb3NpdGlvblwiOm51bGwsXCJQb3NpdGlvbk9uVGFza1wiOjMsXCJTaGFwZVN0eWxlXCI6e1wiJGlkXCI6XCI2MTRcIixcIk1hcmdpblwiOntcIiRpZFwiOlwiNjE1XCIsXCJUb3BcIjowLjAsXCJMZWZ0XCI6MC4wLFwiUmlnaHRcIjowLjAsXCJCb3R0b21cIjowLjB9LFwiUGFkZGluZ1wiOntcIiRpZFwiOlwiNjE2XCIsXCJUb3BcIjowLjAsXCJMZWZ0XCI6MC4wLFwiUmlnaHRcIjowLjAsXCJCb3R0b21cIjowLjB9LFwiQmFja2dyb3VuZFwiOntcIiRpZFwiOlwiNjE3XCIsXCJDb2xvclwiOntcIiRpZFwiOlwiNjE4XCIsXCJBXCI6MjU1LFwiUlwiOjY4LFwiR1wiOjg0LFwiQlwiOjEwNn19LFwiSXNWaXNpYmxlXCI6dHJ1ZSxcIldpZHRoXCI6MTIuMCxcIkhlaWdodFwiOjE0LjAsXCJCb3JkZXJTdHlsZVwiOntcIiRpZFwiOlwiNjE5XCIsXCJMaW5lQ29sb3JcIjpudWxsLFwiTGluZVdlaWdodFwiOjAuMCxcIkxpbmVUeXBlXCI6MH19LFwiVGl0bGVTdHlsZVwiOntcIiRpZFwiOlwiNjIwXCIsXCJGb250U2V0dGluZ3NcIjp7XCIkaWRcIjpcIjYyMVwiLFwiRm9udFNpemVcIjo4LFwiRm9udE5hbWVcIjpcIkNhbGlicmlcIixcIklzQm9sZFwiOnRydWUsXCJJc0l0YWxpY1wiOmZhbHNlLFwiSXNVbmRlcmxpbmVkXCI6ZmFsc2V9LFwiQXV0b1NpemVcIjowLFwiRm9yZWdyb3VuZFwiOntcIiRpZFwiOlwiNjIyXCIsXCJDb2xvclwiOntcIiRpZFwiOlwiNjIz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YyNFwiLFwiVG9wXCI6MC4wLFwiTGVmdFwiOjAuMCxcIlJpZ2h0XCI6MC4wLFwiQm90dG9tXCI6MC4wfSxcIlBhZGRpbmdcIjp7XCIkaWRcIjpcIjYyNVwiLFwiVG9wXCI6MC4wLFwiTGVmdFwiOjAuMCxcIlJpZ2h0XCI6MC4wLFwiQm90dG9tXCI6MC4wfSxcIkJhY2tncm91bmRcIjp7XCIkcmVmXCI6XCIxMDVcIn0sXCJJc1Zpc2libGVcIjpmYWxzZSxcIldpZHRoXCI6MC4wLFwiSGVpZ2h0XCI6MC4wLFwiQm9yZGVyU3R5bGVcIjp7XCIkaWRcIjpcIjYyNlwiLFwiTGluZUNvbG9yXCI6bnVsbCxcIkxpbmVXZWlnaHRcIjowLjAsXCJMaW5lVHlwZVwiOjB9fSxcIkRhdGVTdHlsZVwiOntcIiRpZFwiOlwiNjI3XCIsXCJGb250U2V0dGluZ3NcIjp7XCIkaWRcIjpcIjYyOFwiLFwiRm9udFNpemVcIjoxMCxcIkZvbnROYW1lXCI6XCJDYWxpYnJpXCIsXCJJc0JvbGRcIjpmYWxzZSxcIklzSXRhbGljXCI6ZmFsc2UsXCJJc1VuZGVybGluZWRcIjpmYWxzZX0sXCJBdXRvU2l6ZVwiOjAsXCJGb3JlZ3JvdW5kXCI6e1wiJGlkXCI6XCI2MjlcIixcIkNvbG9yXCI6e1wiJGlkXCI6XCI2Mz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YzMVwiLFwiVG9wXCI6MC4wLFwiTGVmdFwiOjAuMCxcIlJpZ2h0XCI6MC4wLFwiQm90dG9tXCI6MC4wfSxcIlBhZGRpbmdcIjp7XCIkaWRcIjpcIjYzMlwiLFwiVG9wXCI6MC4wLFwiTGVmdFwiOjAuMCxcIlJpZ2h0XCI6MC4wLFwiQm90dG9tXCI6MC4wfSxcIkJhY2tncm91bmRcIjp7XCIkcmVmXCI6XCIxMTJcIn0sXCJJc1Zpc2libGVcIjpmYWxzZSxcIldpZHRoXCI6MC4wLFwiSGVpZ2h0XCI6MC4wLFwiQm9yZGVyU3R5bGVcIjp7XCIkaWRcIjpcIjYzM1wiLFwiTGluZUNvbG9yXCI6bnVsbCxcIkxpbmVXZWlnaHRcIjowLjAsXCJMaW5lVHlwZVwiOjB9fSxcIkRhdGVGb3JtYXRcIjp7XCIkaWRcIjpcIjYz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MzVcIixcIlNoYXBlXCI6MSxcIkNvbm5lY3Rvck1hcmdpblwiOntcIiRpZFwiOlwiNjM2XCIsXCJUb3BcIjowLjAsXCJMZWZ0XCI6Mi4wLFwiUmlnaHRcIjoyLjAsXCJCb3R0b21cIjowLjB9LFwiQ29ubmVjdG9yU3R5bGVcIjp7XCIkaWRcIjpcIjYzN1wiLFwiTGluZUNvbG9yXCI6e1wiJHJlZlwiOlwiNjExXCJ9LFwiTGluZVdlaWdodFwiOjEuMCxcIkxpbmVUeXBlXCI6MH0sXCJJc0JlbG93VGltZWJhbmRcIjp0cnVlLFwiSGlkZURhdGVcIjpmYWxzZSxcIlNoYXBlU2l6ZVwiOjAsXCJTcGFjaW5nXCI6MC4wLFwiUGFkZGluZ1wiOntcIiRpZFwiOlwiNjM4XCIsXCJUb3BcIjo3LjAsXCJMZWZ0XCI6My4wLFwiUmlnaHRcIjowLjAsXCJCb3R0b21cIjoyLjB9LFwiUG9zaXRpb25cIjpudWxsLFwiUG9zaXRpb25PblRhc2tcIjozLFwiU2hhcGVTdHlsZVwiOntcIiRpZFwiOlwiNjM5XCIsXCJNYXJnaW5cIjp7XCIkaWRcIjpcIjY0MFwiLFwiVG9wXCI6MC4wLFwiTGVmdFwiOjAuMCxcIlJpZ2h0XCI6MC4wLFwiQm90dG9tXCI6MC4wfSxcIlBhZGRpbmdcIjp7XCIkaWRcIjpcIjY0MVwiLFwiVG9wXCI6MC4wLFwiTGVmdFwiOjAuMCxcIlJpZ2h0XCI6MC4wLFwiQm90dG9tXCI6MC4wfSxcIkJhY2tncm91bmRcIjp7XCIkaWRcIjpcIjY0MlwiLFwiQ29sb3JcIjp7XCIkaWRcIjpcIjY0M1wiLFwiQVwiOjI1NSxcIlJcIjo2OCxcIkdcIjo4NCxcIkJcIjoxMDZ9fSxcIklzVmlzaWJsZVwiOnRydWUsXCJXaWR0aFwiOjEyLjAsXCJIZWlnaHRcIjoxNC4wLFwiQm9yZGVyU3R5bGVcIjp7XCIkaWRcIjpcIjY0NFwiLFwiTGluZUNvbG9yXCI6bnVsbCxcIkxpbmVXZWlnaHRcIjowLjAsXCJMaW5lVHlwZVwiOjB9fSxcIlRpdGxlU3R5bGVcIjp7XCIkaWRcIjpcIjY0NVwiLFwiRm9udFNldHRpbmdzXCI6e1wiJGlkXCI6XCI2NDZcIixcIkZvbnRTaXplXCI6OCxcIkZvbnROYW1lXCI6XCJDYWxpYnJpXCIsXCJJc0JvbGRcIjp0cnVlLFwiSXNJdGFsaWNcIjpmYWxzZSxcIklzVW5kZXJsaW5lZFwiOmZhbHNlfSxcIkF1dG9TaXplXCI6MCxcIkZvcmVncm91bmRcIjp7XCIkaWRcIjpcIjY0N1wiLFwiQ29sb3JcIjp7XCIkaWRcIjpcIjY0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TA1XCJ9LFwiSXNWaXNpYmxlXCI6ZmFsc2UsXCJXaWR0aFwiOjAuMCxcIkhlaWdodFwiOjAuMCxcIkJvcmRlclN0eWxlXCI6e1wiJGlkXCI6XCI2NTFcIixcIkxpbmVDb2xvclwiOm51bGwsXCJMaW5lV2VpZ2h0XCI6MC4wLFwiTGluZVR5cGVcIjowfX0sXCJEYXRlU3R5bGVcIjp7XCIkaWRcIjpcIjY1MlwiLFwiRm9udFNldHRpbmdzXCI6e1wiJGlkXCI6XCI2NTNcIixcIkZvbnRTaXplXCI6MTAsXCJGb250TmFtZVwiOlwiQ2FsaWJyaVwiLFwiSXNCb2xkXCI6ZmFsc2UsXCJJc0l0YWxpY1wiOmZhbHNlLFwiSXNVbmRlcmxpbmVkXCI6ZmFsc2V9LFwiQXV0b1NpemVcIjowLFwiRm9yZWdyb3VuZFwiOntcIiRpZFwiOlwiNjU0XCIsXCJDb2xvclwiOntcIiRpZFwiOlwiNjU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2NTZcIixcIlRvcFwiOjAuMCxcIkxlZnRcIjowLjAsXCJSaWdodFwiOjAuMCxcIkJvdHRvbVwiOjAuMH0sXCJQYWRkaW5nXCI6e1wiJGlkXCI6XCI2NTdcIixcIlRvcFwiOjAuMCxcIkxlZnRcIjowLjAsXCJSaWdodFwiOjAuMCxcIkJvdHRvbVwiOjAuMH0sXCJCYWNrZ3JvdW5kXCI6e1wiJHJlZlwiOlwiMTEyXCJ9LFwiSXNWaXNpYmxlXCI6ZmFsc2UsXCJXaWR0aFwiOjAuMCxcIkhlaWdodFwiOjAuMCxcIkJvcmRlclN0eWxlXCI6e1wiJGlkXCI6XCI2NThcIixcIkxpbmVDb2xvclwiOm51bGwsXCJMaW5lV2VpZ2h0XCI6MC4wLFwiTGluZVR5cGVcIjowfX0sXCJEYXRlRm9ybWF0XCI6e1wiJGlkXCI6XCI2NT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jYwXCIsXCJTaGFwZVwiOjEsXCJDb25uZWN0b3JNYXJnaW5cIjp7XCIkaWRcIjpcIjY2MVwiLFwiVG9wXCI6MC4wLFwiTGVmdFwiOjIuMCxcIlJpZ2h0XCI6Mi4wLFwiQm90dG9tXCI6MC4wfSxcIkNvbm5lY3RvclN0eWxlXCI6e1wiJGlkXCI6XCI2NjJcIixcIkxpbmVDb2xvclwiOntcIiRyZWZcIjpcIjYxMVwifSxcIkxpbmVXZWlnaHRcIjoxLjAsXCJMaW5lVHlwZVwiOjB9LFwiSXNCZWxvd1RpbWViYW5kXCI6dHJ1ZSxcIkhpZGVEYXRlXCI6ZmFsc2UsXCJTaGFwZVNpemVcIjowLFwiU3BhY2luZ1wiOjAuMCxcIlBhZGRpbmdcIjp7XCIkaWRcIjpcIjY2M1wiLFwiVG9wXCI6Ny4wLFwiTGVmdFwiOjMuMCxcIlJpZ2h0XCI6MC4wLFwiQm90dG9tXCI6Mi4wfSxcIlBvc2l0aW9uXCI6bnVsbCxcIlBvc2l0aW9uT25UYXNrXCI6MyxcIlNoYXBlU3R5bGVcIjp7XCIkaWRcIjpcIjY2NFwiLFwiTWFyZ2luXCI6e1wiJGlkXCI6XCI2NjVcIixcIlRvcFwiOjAuMCxcIkxlZnRcIjowLjAsXCJSaWdodFwiOjAuMCxcIkJvdHRvbVwiOjAuMH0sXCJQYWRkaW5nXCI6e1wiJGlkXCI6XCI2NjZcIixcIlRvcFwiOjAuMCxcIkxlZnRcIjowLjAsXCJSaWdodFwiOjAuMCxcIkJvdHRvbVwiOjAuMH0sXCJCYWNrZ3JvdW5kXCI6e1wiJGlkXCI6XCI2NjdcIixcIkNvbG9yXCI6e1wiJGlkXCI6XCI2NjhcIixcIkFcIjoyNTUsXCJSXCI6NjgsXCJHXCI6ODQsXCJCXCI6MTA2fX0sXCJJc1Zpc2libGVcIjp0cnVlLFwiV2lkdGhcIjoxMi4wLFwiSGVpZ2h0XCI6MTQuMCxcIkJvcmRlclN0eWxlXCI6e1wiJGlkXCI6XCI2NjlcIixcIkxpbmVDb2xvclwiOm51bGwsXCJMaW5lV2VpZ2h0XCI6MC4wLFwiTGluZVR5cGVcIjowfX0sXCJUaXRsZVN0eWxlXCI6e1wiJGlkXCI6XCI2NzBcIixcIkZvbnRTZXR0aW5nc1wiOntcIiRpZFwiOlwiNjcxXCIsXCJGb250U2l6ZVwiOjgsXCJGb250TmFtZVwiOlwiQ2FsaWJyaVwiLFwiSXNCb2xkXCI6dHJ1ZSxcIklzSXRhbGljXCI6ZmFsc2UsXCJJc1VuZGVybGluZWRcIjpmYWxzZX0sXCJBdXRvU2l6ZVwiOjAsXCJGb3JlZ3JvdW5kXCI6e1wiJGlkXCI6XCI2NzJcIixcIkNvbG9yXCI6e1wiJGlkXCI6XCI2Nz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c0XCIsXCJUb3BcIjowLjAsXCJMZWZ0XCI6MC4wLFwiUmlnaHRcIjowLjAsXCJCb3R0b21cIjowLjB9LFwiUGFkZGluZ1wiOntcIiRpZFwiOlwiNjc1XCIsXCJUb3BcIjowLjAsXCJMZWZ0XCI6MC4wLFwiUmlnaHRcIjowLjAsXCJCb3R0b21cIjowLjB9LFwiQmFja2dyb3VuZFwiOntcIiRyZWZcIjpcIjEwNVwifSxcIklzVmlzaWJsZVwiOmZhbHNlLFwiV2lkdGhcIjowLjAsXCJIZWlnaHRcIjowLjAsXCJCb3JkZXJTdHlsZVwiOntcIiRpZFwiOlwiNjc2XCIsXCJMaW5lQ29sb3JcIjpudWxsLFwiTGluZVdlaWdodFwiOjAuMCxcIkxpbmVUeXBlXCI6MH19LFwiRGF0ZVN0eWxlXCI6e1wiJGlkXCI6XCI2NzdcIixcIkZvbnRTZXR0aW5nc1wiOntcIiRpZFwiOlwiNjc4XCIsXCJGb250U2l6ZVwiOjEwLFwiRm9udE5hbWVcIjpcIkNhbGlicmlcIixcIklzQm9sZFwiOmZhbHNlLFwiSXNJdGFsaWNcIjpmYWxzZSxcIklzVW5kZXJsaW5lZFwiOmZhbHNlfSxcIkF1dG9TaXplXCI6MCxcIkZvcmVncm91bmRcIjp7XCIkaWRcIjpcIjY3OVwiLFwiQ29sb3JcIjp7XCIkaWRcIjpcIjY4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jgxXCIsXCJUb3BcIjowLjAsXCJMZWZ0XCI6MC4wLFwiUmlnaHRcIjowLjAsXCJCb3R0b21cIjowLjB9LFwiUGFkZGluZ1wiOntcIiRpZFwiOlwiNjgyXCIsXCJUb3BcIjowLjAsXCJMZWZ0XCI6MC4wLFwiUmlnaHRcIjowLjAsXCJCb3R0b21cIjowLjB9LFwiQmFja2dyb3VuZFwiOntcIiRyZWZcIjpcIjExMlwifSxcIklzVmlzaWJsZVwiOmZhbHNlLFwiV2lkdGhcIjowLjAsXCJIZWlnaHRcIjowLjAsXCJCb3JkZXJTdHlsZVwiOntcIiRpZFwiOlwiNjgzXCIsXCJMaW5lQ29sb3JcIjpudWxsLFwiTGluZVdlaWdodFwiOjAuMCxcIkxpbmVUeXBlXCI6MH19LFwiRGF0ZUZvcm1hdFwiOntcIiRpZFwiOlwiNjg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XX0se1wiJGlkXCI6XCI2ODVcIixcIlN0eWxlXCI6e1wiJGlkXCI6XCI2ODZcIixcIkhlYWRlclN0eWxlXCI6e1wiJGlkXCI6XCI2ODdcIixcIlRleHRTdHlsZVwiOntcIiRpZFwiOlwiNjg4XCIsXCJGb250U2V0dGluZ3NcIjp7XCIkaWRcIjpcIjY4OVwiLFwiRm9udFNpemVcIjoxMCxcIkZvbnROYW1lXCI6XCJGcmFua2xpbiBHb3RoaWMgTWVkaXVtXCIsXCJJc0JvbGRcIjpmYWxzZSxcIklzSXRhbGljXCI6ZmFsc2UsXCJJc1VuZGVybGluZWRcIjpmYWxzZX0sXCJBdXRvU2l6ZVwiOjAsXCJGb3JlZ3JvdW5kXCI6e1wiJGlkXCI6XCI2OTBcIixcIkNvbG9yXCI6e1wiJGlkXCI6XCI2OTFcIixcIkFcIjoyNTUsXCJSXCI6MTE4LFwiR1wiOjkwLFwiQlwiOjB9fSxcIkJhY2tncm91bmRGaWxsVHlwZVwiOjAsXCJNYXhXaWR0aFwiOjAuMCxcIk1heEhlaWdodFwiOjAuMCxcIlNtYXJ0Rm9yZWdyb3VuZElzQWN0aXZlXCI6ZmFsc2UsXCJIb3Jpem9udGFsQWxpZ25tZW50XCI6MCxcIlZlcnRpY2FsQWxpZ25tZW50XCI6MCxcIlNtYXJ0Rm9yZWdyb3VuZFwiOm51bGwsXCJNYXJnaW5cIjp7XCIkaWRcIjpcIjY5MlwiLFwiVG9wXCI6MC4wLFwiTGVmdFwiOjAuMCxcIlJpZ2h0XCI6MC4wLFwiQm90dG9tXCI6MC4wfSxcIlBhZGRpbmdcIjp7XCIkaWRcIjpcIjY5M1wiLFwiVG9wXCI6MC4wLFwiTGVmdFwiOjAuMCxcIlJpZ2h0XCI6MC4wLFwiQm90dG9tXCI6MC4wfSxcIkJhY2tncm91bmRcIjpudWxsLFwiSXNWaXNpYmxlXCI6ZmFsc2UsXCJXaWR0aFwiOjAuMCxcIkhlaWdodFwiOjAuMCxcIkJvcmRlclN0eWxlXCI6bnVsbH0sXCJSZWN0YW5nbGVTdHlsZVwiOntcIiRpZFwiOlwiNjk0XCIsXCJNYXJnaW5cIjp7XCIkaWRcIjpcIjY5NVwiLFwiVG9wXCI6MC4wLFwiTGVmdFwiOjAuMCxcIlJpZ2h0XCI6MC4wLFwiQm90dG9tXCI6MC4wfSxcIlBhZGRpbmdcIjp7XCIkaWRcIjpcIjY5NlwiLFwiVG9wXCI6MC4wLFwiTGVmdFwiOjAuMCxcIlJpZ2h0XCI6MC4wLFwiQm90dG9tXCI6MC4wfSxcIkJhY2tncm91bmRcIjp7XCIkaWRcIjpcIjY5N1wiLFwiQ29sb3JcIjp7XCIkaWRcIjpcIjY5OFwiLFwiQVwiOjEyNyxcIlJcIjoyNTUsXCJHXCI6MTkyLFwiQlwiOjB9fSxcIklzVmlzaWJsZVwiOmZhbHNlLFwiV2lkdGhcIjowLjAsXCJIZWlnaHRcIjowLjAsXCJCb3JkZXJTdHlsZVwiOntcIiRpZFwiOlwiNjk5XCIsXCJMaW5lQ29sb3JcIjp7XCIkcmVmXCI6XCIxOTdcIn0sXCJMaW5lV2VpZ2h0XCI6MC4wLFwiTGluZVR5cGVcIjowfX0sXCJUZXh0SXNWZXJ0aWNhbFwiOmZhbHNlfSxcIkJhY2tncm91bmRTdHlsZVwiOntcIiRpZFwiOlwiNzAwXCIsXCJNYXJnaW5cIjp7XCIkaWRcIjpcIjcwMVwiLFwiVG9wXCI6MC4wLFwiTGVmdFwiOjAuMCxcIlJpZ2h0XCI6MC4wLFwiQm90dG9tXCI6MC4wfSxcIlBhZGRpbmdcIjp7XCIkaWRcIjpcIjcwMlwiLFwiVG9wXCI6MC4wLFwiTGVmdFwiOjAuMCxcIlJpZ2h0XCI6MC4wLFwiQm90dG9tXCI6MC4wfSxcIkJhY2tncm91bmRcIjp7XCIkaWRcIjpcIjcwM1wiLFwiQ29sb3JcIjp7XCIkaWRcIjpcIjcwNFwiLFwiQVwiOjM4LFwiUlwiOjI1NSxcIkdcIjoxOTIsXCJCXCI6MH19LFwiSXNWaXNpYmxlXCI6dHJ1ZSxcIldpZHRoXCI6MC4wLFwiSGVpZ2h0XCI6MC4wLFwiQm9yZGVyU3R5bGVcIjp7XCIkaWRcIjpcIjcwNVwiLFwiTGluZUNvbG9yXCI6e1wiJHJlZlwiOlwiMjA1XCJ9LFwiTGluZVdlaWdodFwiOjAuMCxcIkxpbmVUeXBlXCI6MH19LFwiSXNBYm92ZVRpbWViYW5kXCI6ZmFsc2V9LFwiQ3VzdG9tU3dpbWxhbmVNaWxlc3RvbmVTdHlsZUxpc3RcIjpbe1wiJGlkXCI6XCI3MDZcIixcIlRpdGxlU3R5bGVcIjp7XCIkaWRcIjpcIjcwN1wiLFwiRm9udFNldHRpbmdzXCI6e1wiJGlkXCI6XCI3MDhcIixcIkZvbnRTaXplXCI6OCxcIkZvbnROYW1lXCI6XCJDYWxpYnJpXCIsXCJJc0JvbGRcIjp0cnVlLFwiSXNJdGFsaWNcIjpmYWxzZSxcIklzVW5kZXJsaW5lZFwiOmZhbHNlfSxcIkF1dG9TaXplXCI6MCxcIkZvcmVncm91bmRcIjp7XCIkaWRcIjpcIjcwOVwiLFwiQ29sb3JcIjp7XCIkaWRcIjpcIjcx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MTFcIixcIlRvcFwiOjAuMCxcIkxlZnRcIjowLjAsXCJSaWdodFwiOjAuMCxcIkJvdHRvbVwiOjAuMH0sXCJQYWRkaW5nXCI6e1wiJGlkXCI6XCI3MTJcIixcIlRvcFwiOjAuMCxcIkxlZnRcIjowLjAsXCJSaWdodFwiOjAuMCxcIkJvdHRvbVwiOjAuMH0sXCJCYWNrZ3JvdW5kXCI6e1wiJHJlZlwiOlwiMTA1XCJ9LFwiSXNWaXNpYmxlXCI6dHJ1ZSxcIldpZHRoXCI6MC4wLFwiSGVpZ2h0XCI6MC4wLFwiQm9yZGVyU3R5bGVcIjpudWxsfSxcIkRhdGVTdHlsZVwiOntcIiRpZFwiOlwiNzEzXCIsXCJGb250U2V0dGluZ3NcIjp7XCIkaWRcIjpcIjcxNFwiLFwiRm9udFNpemVcIjoxMCxcIkZvbnROYW1lXCI6XCJDYWxpYnJpXCIsXCJJc0JvbGRcIjpmYWxzZSxcIklzSXRhbGljXCI6ZmFsc2UsXCJJc1VuZGVybGluZWRcIjpmYWxzZX0sXCJBdXRvU2l6ZVwiOjAsXCJGb3JlZ3JvdW5kXCI6e1wiJGlkXCI6XCI3MTVcIixcIkNvbG9yXCI6e1wiJGlkXCI6XCI3M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xN1wiLFwiVG9wXCI6MC4wLFwiTGVmdFwiOjAuMCxcIlJpZ2h0XCI6MC4wLFwiQm90dG9tXCI6MC4wfSxcIlBhZGRpbmdcIjp7XCIkaWRcIjpcIjcx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xOVwiLFwiTWFyZ2luXCI6e1wiJGlkXCI6XCI3MjBcIixcIlRvcFwiOjAuMCxcIkxlZnRcIjowLjAsXCJSaWdodFwiOjAuMCxcIkJvdHRvbVwiOjAuMH0sXCJQYWRkaW5nXCI6e1wiJGlkXCI6XCI3MjFcIixcIlRvcFwiOjAuMCxcIkxlZnRcIjowLjAsXCJSaWdodFwiOjAuMCxcIkJvdHRvbVwiOjAuMH0sXCJCYWNrZ3JvdW5kXCI6e1wiJGlkXCI6XCI3MjJcIixcIkNvbG9yXCI6e1wiJGlkXCI6XCI3MjNcIixcIkFcIjoyNTUsXCJSXCI6MjA2LFwiR1wiOjE0NixcIkJcIjowfX0sXCJJc1Zpc2libGVcIjp0cnVlLFwiV2lkdGhcIjoxMi4wLFwiSGVpZ2h0XCI6MTQuMCxcIkJvcmRlclN0eWxlXCI6e1wiJGlkXCI6XCI3MjRcIixcIkxpbmVDb2xvclwiOntcIiRyZWZcIjpcIjk3XCJ9LFwiTGluZVdlaWdodFwiOjAuMCxcIkxpbmVUeXBlXCI6MH19LFwiRGF0ZUZvcm1hdFwiOntcIiRpZFwiOlwiNzI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MjZcIixcIlRpdGxlU3R5bGVcIjp7XCIkaWRcIjpcIjcyN1wiLFwiRm9udFNldHRpbmdzXCI6e1wiJGlkXCI6XCI3MjhcIixcIkZvbnRTaXplXCI6OCxcIkZvbnROYW1lXCI6XCJDYWxpYnJpXCIsXCJJc0JvbGRcIjp0cnVlLFwiSXNJdGFsaWNcIjpmYWxzZSxcIklzVW5kZXJsaW5lZFwiOmZhbHNlfSxcIkF1dG9TaXplXCI6MCxcIkZvcmVncm91bmRcIjp7XCIkaWRcIjpcIjcyOVwiLFwiQ29sb3JcIjp7XCIkaWRcIjpcIjcz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MzFcIixcIlRvcFwiOjAuMCxcIkxlZnRcIjowLjAsXCJSaWdodFwiOjAuMCxcIkJvdHRvbVwiOjAuMH0sXCJQYWRkaW5nXCI6e1wiJGlkXCI6XCI3MzJcIixcIlRvcFwiOjAuMCxcIkxlZnRcIjowLjAsXCJSaWdodFwiOjAuMCxcIkJvdHRvbVwiOjAuMH0sXCJCYWNrZ3JvdW5kXCI6e1wiJHJlZlwiOlwiMTA1XCJ9LFwiSXNWaXNpYmxlXCI6dHJ1ZSxcIldpZHRoXCI6MC4wLFwiSGVpZ2h0XCI6MC4wLFwiQm9yZGVyU3R5bGVcIjpudWxsfSxcIkRhdGVTdHlsZVwiOntcIiRpZFwiOlwiNzMzXCIsXCJGb250U2V0dGluZ3NcIjp7XCIkaWRcIjpcIjczNFwiLFwiRm9udFNpemVcIjoxMCxcIkZvbnROYW1lXCI6XCJDYWxpYnJpXCIsXCJJc0JvbGRcIjpmYWxzZSxcIklzSXRhbGljXCI6ZmFsc2UsXCJJc1VuZGVybGluZWRcIjpmYWxzZX0sXCJBdXRvU2l6ZVwiOjAsXCJGb3JlZ3JvdW5kXCI6e1wiJGlkXCI6XCI3MzVcIixcIkNvbG9yXCI6e1wiJGlkXCI6XCI3Mz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zN1wiLFwiVG9wXCI6MC4wLFwiTGVmdFwiOjAuMCxcIlJpZ2h0XCI6MC4wLFwiQm90dG9tXCI6MC4wfSxcIlBhZGRpbmdcIjp7XCIkaWRcIjpcIjcz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zOVwiLFwiTWFyZ2luXCI6e1wiJGlkXCI6XCI3NDBcIixcIlRvcFwiOjAuMCxcIkxlZnRcIjowLjAsXCJSaWdodFwiOjAuMCxcIkJvdHRvbVwiOjAuMH0sXCJQYWRkaW5nXCI6e1wiJGlkXCI6XCI3NDFcIixcIlRvcFwiOjAuMCxcIkxlZnRcIjowLjAsXCJSaWdodFwiOjAuMCxcIkJvdHRvbVwiOjAuMH0sXCJCYWNrZ3JvdW5kXCI6e1wiJGlkXCI6XCI3NDJcIixcIkNvbG9yXCI6e1wiJGlkXCI6XCI3NDNcIixcIkFcIjoyNTUsXCJSXCI6MjA2LFwiR1wiOjE0NixcIkJcIjowfX0sXCJJc1Zpc2libGVcIjp0cnVlLFwiV2lkdGhcIjoxMi4wLFwiSGVpZ2h0XCI6MTQuMCxcIkJvcmRlclN0eWxlXCI6e1wiJGlkXCI6XCI3NDRcIixcIkxpbmVDb2xvclwiOntcIiRyZWZcIjpcIjk3XCJ9LFwiTGluZVdlaWdodFwiOjAuMCxcIkxpbmVUeXBlXCI6MH19LFwiRGF0ZUZvcm1hdFwiOntcIiRpZFwiOlwiNzQ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NDZcIixcIlRpdGxlU3R5bGVcIjp7XCIkaWRcIjpcIjc0N1wiLFwiRm9udFNldHRpbmdzXCI6e1wiJGlkXCI6XCI3NDhcIixcIkZvbnRTaXplXCI6OCxcIkZvbnROYW1lXCI6XCJDYWxpYnJpXCIsXCJJc0JvbGRcIjp0cnVlLFwiSXNJdGFsaWNcIjpmYWxzZSxcIklzVW5kZXJsaW5lZFwiOmZhbHNlfSxcIkF1dG9TaXplXCI6MCxcIkZvcmVncm91bmRcIjp7XCIkaWRcIjpcIjc0OVwiLFwiQ29sb3JcIjp7XCIkaWRcIjpcIjc1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NTFcIixcIlRvcFwiOjAuMCxcIkxlZnRcIjowLjAsXCJSaWdodFwiOjAuMCxcIkJvdHRvbVwiOjAuMH0sXCJQYWRkaW5nXCI6e1wiJGlkXCI6XCI3NTJcIixcIlRvcFwiOjAuMCxcIkxlZnRcIjowLjAsXCJSaWdodFwiOjAuMCxcIkJvdHRvbVwiOjAuMH0sXCJCYWNrZ3JvdW5kXCI6e1wiJHJlZlwiOlwiMTA1XCJ9LFwiSXNWaXNpYmxlXCI6dHJ1ZSxcIldpZHRoXCI6MC4wLFwiSGVpZ2h0XCI6MC4wLFwiQm9yZGVyU3R5bGVcIjpudWxsfSxcIkRhdGVTdHlsZVwiOntcIiRpZFwiOlwiNzUzXCIsXCJGb250U2V0dGluZ3NcIjp7XCIkaWRcIjpcIjc1NFwiLFwiRm9udFNpemVcIjoxMCxcIkZvbnROYW1lXCI6XCJDYWxpYnJpXCIsXCJJc0JvbGRcIjpmYWxzZSxcIklzSXRhbGljXCI6ZmFsc2UsXCJJc1VuZGVybGluZWRcIjpmYWxzZX0sXCJBdXRvU2l6ZVwiOjAsXCJGb3JlZ3JvdW5kXCI6e1wiJGlkXCI6XCI3NTVcIixcIkNvbG9yXCI6e1wiJGlkXCI6XCI3N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1N1wiLFwiVG9wXCI6MC4wLFwiTGVmdFwiOjAuMCxcIlJpZ2h0XCI6MC4wLFwiQm90dG9tXCI6MC4wfSxcIlBhZGRpbmdcIjp7XCIkaWRcIjpcIjc1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1OVwiLFwiTWFyZ2luXCI6e1wiJGlkXCI6XCI3NjBcIixcIlRvcFwiOjAuMCxcIkxlZnRcIjowLjAsXCJSaWdodFwiOjAuMCxcIkJvdHRvbVwiOjAuMH0sXCJQYWRkaW5nXCI6e1wiJGlkXCI6XCI3NjFcIixcIlRvcFwiOjAuMCxcIkxlZnRcIjowLjAsXCJSaWdodFwiOjAuMCxcIkJvdHRvbVwiOjAuMH0sXCJCYWNrZ3JvdW5kXCI6e1wiJGlkXCI6XCI3NjJcIixcIkNvbG9yXCI6e1wiJGlkXCI6XCI3NjNcIixcIkFcIjoyNTUsXCJSXCI6MjA2LFwiR1wiOjE0NixcIkJcIjowfX0sXCJJc1Zpc2libGVcIjp0cnVlLFwiV2lkdGhcIjoxMi4wLFwiSGVpZ2h0XCI6MTQuMCxcIkJvcmRlclN0eWxlXCI6e1wiJGlkXCI6XCI3NjRcIixcIkxpbmVDb2xvclwiOntcIiRyZWZcIjpcIjk3XCJ9LFwiTGluZVdlaWdodFwiOjAuMCxcIkxpbmVUeXBlXCI6MH19LFwiRGF0ZUZvcm1hdFwiOntcIiRpZFwiOlwiNz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NjZcIixcIlRpdGxlU3R5bGVcIjp7XCIkaWRcIjpcIjc2N1wiLFwiRm9udFNldHRpbmdzXCI6e1wiJGlkXCI6XCI3NjhcIixcIkZvbnRTaXplXCI6OCxcIkZvbnROYW1lXCI6XCJDYWxpYnJpXCIsXCJJc0JvbGRcIjp0cnVlLFwiSXNJdGFsaWNcIjpmYWxzZSxcIklzVW5kZXJsaW5lZFwiOmZhbHNlfSxcIkF1dG9TaXplXCI6MCxcIkZvcmVncm91bmRcIjp7XCIkaWRcIjpcIjc2OVwiLFwiQ29sb3JcIjp7XCIkaWRcIjpcIjc3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NzFcIixcIlRvcFwiOjAuMCxcIkxlZnRcIjowLjAsXCJSaWdodFwiOjAuMCxcIkJvdHRvbVwiOjAuMH0sXCJQYWRkaW5nXCI6e1wiJGlkXCI6XCI3NzJcIixcIlRvcFwiOjAuMCxcIkxlZnRcIjowLjAsXCJSaWdodFwiOjAuMCxcIkJvdHRvbVwiOjAuMH0sXCJCYWNrZ3JvdW5kXCI6e1wiJHJlZlwiOlwiMTA1XCJ9LFwiSXNWaXNpYmxlXCI6dHJ1ZSxcIldpZHRoXCI6MC4wLFwiSGVpZ2h0XCI6MC4wLFwiQm9yZGVyU3R5bGVcIjpudWxsfSxcIkRhdGVTdHlsZVwiOntcIiRpZFwiOlwiNzczXCIsXCJGb250U2V0dGluZ3NcIjp7XCIkaWRcIjpcIjc3NFwiLFwiRm9udFNpemVcIjoxMCxcIkZvbnROYW1lXCI6XCJDYWxpYnJpXCIsXCJJc0JvbGRcIjpmYWxzZSxcIklzSXRhbGljXCI6ZmFsc2UsXCJJc1VuZGVybGluZWRcIjpmYWxzZX0sXCJBdXRvU2l6ZVwiOjAsXCJGb3JlZ3JvdW5kXCI6e1wiJGlkXCI6XCI3NzVcIixcIkNvbG9yXCI6e1wiJGlkXCI6XCI3Nz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3N1wiLFwiVG9wXCI6MC4wLFwiTGVmdFwiOjAuMCxcIlJpZ2h0XCI6MC4wLFwiQm90dG9tXCI6MC4wfSxcIlBhZGRpbmdcIjp7XCIkaWRcIjpcIjc3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3OVwiLFwiTWFyZ2luXCI6e1wiJGlkXCI6XCI3ODBcIixcIlRvcFwiOjAuMCxcIkxlZnRcIjowLjAsXCJSaWdodFwiOjAuMCxcIkJvdHRvbVwiOjAuMH0sXCJQYWRkaW5nXCI6e1wiJGlkXCI6XCI3ODFcIixcIlRvcFwiOjAuMCxcIkxlZnRcIjowLjAsXCJSaWdodFwiOjAuMCxcIkJvdHRvbVwiOjAuMH0sXCJCYWNrZ3JvdW5kXCI6e1wiJGlkXCI6XCI3ODJcIixcIkNvbG9yXCI6e1wiJGlkXCI6XCI3ODNcIixcIkFcIjoyNTUsXCJSXCI6MjA2LFwiR1wiOjE0NixcIkJcIjowfX0sXCJJc1Zpc2libGVcIjp0cnVlLFwiV2lkdGhcIjoxMi4wLFwiSGVpZ2h0XCI6MTQuMCxcIkJvcmRlclN0eWxlXCI6e1wiJGlkXCI6XCI3ODRcIixcIkxpbmVDb2xvclwiOntcIiRyZWZcIjpcIjk3XCJ9LFwiTGluZVdlaWdodFwiOjAuMCxcIkxpbmVUeXBlXCI6MH19LFwiRGF0ZUZvcm1hdFwiOntcIiRpZFwiOlwiNzg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0se1wiJGlkXCI6XCI3ODZcIixcIlRpdGxlU3R5bGVcIjp7XCIkaWRcIjpcIjc4N1wiLFwiRm9udFNldHRpbmdzXCI6e1wiJGlkXCI6XCI3ODhcIixcIkZvbnRTaXplXCI6OCxcIkZvbnROYW1lXCI6XCJDYWxpYnJpXCIsXCJJc0JvbGRcIjp0cnVlLFwiSXNJdGFsaWNcIjpmYWxzZSxcIklzVW5kZXJsaW5lZFwiOmZhbHNlfSxcIkF1dG9TaXplXCI6MCxcIkZvcmVncm91bmRcIjp7XCIkaWRcIjpcIjc4OVwiLFwiQ29sb3JcIjp7XCIkaWRcIjpcIjc5MF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OTFcIixcIlRvcFwiOjAuMCxcIkxlZnRcIjowLjAsXCJSaWdodFwiOjAuMCxcIkJvdHRvbVwiOjAuMH0sXCJQYWRkaW5nXCI6e1wiJGlkXCI6XCI3OTJcIixcIlRvcFwiOjAuMCxcIkxlZnRcIjowLjAsXCJSaWdodFwiOjAuMCxcIkJvdHRvbVwiOjAuMH0sXCJCYWNrZ3JvdW5kXCI6e1wiJHJlZlwiOlwiMTA1XCJ9LFwiSXNWaXNpYmxlXCI6dHJ1ZSxcIldpZHRoXCI6MC4wLFwiSGVpZ2h0XCI6MC4wLFwiQm9yZGVyU3R5bGVcIjpudWxsfSxcIkRhdGVTdHlsZVwiOntcIiRpZFwiOlwiNzkzXCIsXCJGb250U2V0dGluZ3NcIjp7XCIkaWRcIjpcIjc5NFwiLFwiRm9udFNpemVcIjoxMCxcIkZvbnROYW1lXCI6XCJDYWxpYnJpXCIsXCJJc0JvbGRcIjpmYWxzZSxcIklzSXRhbGljXCI6ZmFsc2UsXCJJc1VuZGVybGluZWRcIjpmYWxzZX0sXCJBdXRvU2l6ZVwiOjAsXCJGb3JlZ3JvdW5kXCI6e1wiJGlkXCI6XCI3OTVcIixcIkNvbG9yXCI6e1wiJGlkXCI6XCI3OTZ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5N1wiLFwiVG9wXCI6MC4wLFwiTGVmdFwiOjAuMCxcIlJpZ2h0XCI6MC4wLFwiQm90dG9tXCI6MC4wfSxcIlBhZGRpbmdcIjp7XCIkaWRcIjpcIjc5O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5OVwiLFwiTWFyZ2luXCI6e1wiJGlkXCI6XCI4MDBcIixcIlRvcFwiOjAuMCxcIkxlZnRcIjowLjAsXCJSaWdodFwiOjAuMCxcIkJvdHRvbVwiOjAuMH0sXCJQYWRkaW5nXCI6e1wiJGlkXCI6XCI4MDFcIixcIlRvcFwiOjAuMCxcIkxlZnRcIjowLjAsXCJSaWdodFwiOjAuMCxcIkJvdHRvbVwiOjAuMH0sXCJCYWNrZ3JvdW5kXCI6e1wiJGlkXCI6XCI4MDJcIixcIkNvbG9yXCI6e1wiJGlkXCI6XCI4MDNcIixcIkFcIjoyNTUsXCJSXCI6MjA2LFwiR1wiOjE0NixcIkJcIjowfX0sXCJJc1Zpc2libGVcIjp0cnVlLFwiV2lkdGhcIjoxMi4wLFwiSGVpZ2h0XCI6MTQuMCxcIkJvcmRlclN0eWxlXCI6e1wiJGlkXCI6XCI4MDRcIixcIkxpbmVDb2xvclwiOntcIiRyZWZcIjpcIjk3XCJ9LFwiTGluZVdlaWdodFwiOjAuMCxcIkxpbmVUeXBlXCI6MH19LFwiRGF0ZUZvcm1hdFwiOntcIiRpZFwiOlwiODA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IsXCJTcGFjaW5nXCI6NX1dLFwiQ3VzdG9tU3dpbWxhbmVUYXNrU3R5bGVMaXN0XCI6W3tcIiRpZFwiOlwiODA2XCIsXCJUYXNrU3R5bGVcIjp7XCIkaWRcIjpcIjgwN1wiLFwiU2hhcGVcIjo2LFwiU2hhcGVUaGlja25lc3NcIjoxLFwiRHVyYXRpb25Gb3JtYXRcIjowLFwiUGVyY2VudGFnZUNvbXBsZXRlU3R5bGVcIjp7XCIkaWRcIjpcIjgwOFwiLFwiRm9udFNldHRpbmdzXCI6e1wiJGlkXCI6XCI4MDlcIixcIkZvbnRTaXplXCI6MTAsXCJGb250TmFtZVwiOlwiQ2FsaWJyaVwiLFwiSXNCb2xkXCI6ZmFsc2UsXCJJc0l0YWxpY1wiOmZhbHNlLFwiSXNVbmRlcmxpbmVkXCI6ZmFsc2V9LFwiQXV0b1NpemVcIjowLFwiRm9yZWdyb3VuZFwiOntcIiRpZFwiOlwiODEw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gxMVwiLFwiVG9wXCI6MC4wLFwiTGVmdFwiOjAuMCxcIlJpZ2h0XCI6MC4wLFwiQm90dG9tXCI6MC4wfSxcIlBhZGRpbmdcIjp7XCIkaWRcIjpcIjgxMlwiLFwiVG9wXCI6MC4wLFwiTGVmdFwiOjAuMCxcIlJpZ2h0XCI6MC4wLFwiQm90dG9tXCI6MC4wfSxcIkJhY2tncm91bmRcIjp7XCIkcmVmXCI6XCIxNDZcIn0sXCJJc1Zpc2libGVcIjp0cnVlLFwiV2lkdGhcIjowLjAsXCJIZWlnaHRcIjowLjAsXCJCb3JkZXJTdHlsZVwiOntcIiRpZFwiOlwiODEzXCIsXCJMaW5lQ29sb3JcIjpudWxsLFwiTGluZVdlaWdodFwiOjAuMCxcIkxpbmVUeXBlXCI6MH19LFwiRHVyYXRpb25TdHlsZVwiOntcIiRpZFwiOlwiODE0XCIsXCJGb250U2V0dGluZ3NcIjp7XCIkaWRcIjpcIjgxNVwiLFwiRm9udFNpemVcIjoxMCxcIkZvbnROYW1lXCI6XCJDYWxpYnJpXCIsXCJJc0JvbGRcIjpmYWxzZSxcIklzSXRhbGljXCI6ZmFsc2UsXCJJc1VuZGVybGluZWRcIjpmYWxzZX0sXCJBdXRvU2l6ZVwiOjAsXCJGb3JlZ3JvdW5kXCI6e1wiJGlkXCI6XCI4MTZcIixcIkNvbG9yXCI6e1wiJHJlZlwiOlwiMTUwXCJ9fSxcIkJhY2tncm91bmRGaWxsVHlwZVwiOjAsXCJNYXhXaWR0aFwiOjIwMC4wLFwiTWF4SGVpZ2h0XCI6XCJJbmZpbml0eVwiLFwiU21hcnRGb3JlZ3JvdW5kSXNBY3RpdmVcIjpmYWxzZSxcIkhvcml6b250YWxBbGlnbm1lbnRcIjowLFwiVmVydGljYWxBbGlnbm1lbnRcIjowLFwiU21hcnRGb3JlZ3JvdW5kXCI6bnVsbCxcIk1hcmdpblwiOntcIiRpZFwiOlwiODE3XCIsXCJUb3BcIjowLjAsXCJMZWZ0XCI6MC4wLFwiUmlnaHRcIjowLjAsXCJCb3R0b21cIjowLjB9LFwiUGFkZGluZ1wiOntcIiRpZFwiOlwiODE4XCIsXCJUb3BcIjowLjAsXCJMZWZ0XCI6MC4wLFwiUmlnaHRcIjowLjAsXCJCb3R0b21cIjowLjB9LFwiQmFja2dyb3VuZFwiOntcIiRyZWZcIjpcIjE1M1wifSxcIklzVmlzaWJsZVwiOnRydWUsXCJXaWR0aFwiOjAuMCxcIkhlaWdodFwiOjAuMCxcIkJvcmRlclN0eWxlXCI6e1wiJGlkXCI6XCI4MTlcIixcIkxpbmVDb2xvclwiOm51bGwsXCJMaW5lV2VpZ2h0XCI6MC4wLFwiTGluZVR5cGVcIjowfX0sXCJIb3Jpem9udGFsQ29ubmVjdG9yU3R5bGVcIjp7XCIkaWRcIjpcIjgyMFwiLFwiTGluZUNvbG9yXCI6e1wiJHJlZlwiOlwiMTU1XCJ9LFwiTGluZVdlaWdodFwiOjEuMCxcIkxpbmVUeXBlXCI6MH0sXCJWZXJ0aWNhbENvbm5lY3RvclN0eWxlXCI6e1wiJGlkXCI6XCI4MjF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XCI0ZDFmMjA3OS0yMmU3LTQ3YjctOGI2Yy02OGM5OGMxYjY4MzNcIixcIkF0dGFjaGVkTWlsZXN0b25lc1N0eWxlc1wiOm51bGwsXCJTaGFwZVN0eWxlXCI6e1wiJGlkXCI6XCI4MjJcIixcIk1hcmdpblwiOntcIiRpZFwiOlwiODIzXCIsXCJUb3BcIjowLjAsXCJMZWZ0XCI6NC4wLFwiUmlnaHRcIjo0LjAsXCJCb3R0b21cIjowLjB9LFwiUGFkZGluZ1wiOntcIiRpZFwiOlwiODI0XCIsXCJUb3BcIjowLjAsXCJMZWZ0XCI6MC4wLFwiUmlnaHRcIjowLjAsXCJCb3R0b21cIjowLjB9LFwiQmFja2dyb3VuZFwiOntcIiRpZFwiOlwiODI1XCIsXCJDb2xvclwiOntcIiRpZFwiOlwiODI2XCIsXCJBXCI6MjU1LFwiUlwiOjI1NCxcIkdcIjoxODYsXCJCXCI6MTB9fSxcIklzVmlzaWJsZVwiOnRydWUsXCJXaWR0aFwiOjAuMCxcIkhlaWdodFwiOjE2LjAsXCJCb3JkZXJTdHlsZVwiOntcIiRpZFwiOlwiODI3XCIsXCJMaW5lQ29sb3JcIjp7XCIkcmVmXCI6XCIxNjZcIn0sXCJMaW5lV2VpZ2h0XCI6MC4wLFwiTGluZVR5cGVcIjowfX0sXCJUaXRsZVN0eWxlXCI6e1wiJGlkXCI6XCI4MjhcIixcIkZvbnRTZXR0aW5nc1wiOntcIiRpZFwiOlwiODI5XCIsXCJGb250U2l6ZVwiOjksXCJGb250TmFtZVwiOlwiQ2FsaWJyaVwiLFwiSXNCb2xkXCI6ZmFsc2UsXCJJc0l0YWxpY1wiOmZhbHNlLFwiSXNVbmRlcmxpbmVkXCI6ZmFsc2V9LFwiQXV0b1NpemVcIjowLFwiRm9yZWdyb3VuZFwiOntcIiRpZFwiOlwiODMwXCIsXCJDb2xvclwiOntcIiRpZFwiOlwiODMxXCIsXCJBXCI6MjU1LFwiUlwiOjcyLFwiR1wiOjcyLFwiQlwiOjcyfX0sXCJCYWNrZ3JvdW5kRmlsbFR5cGVcIjowLFwiTWF4V2lkdGhcIjo5NjAuMCxcIk1heEhlaWdodFwiOlwiSW5maW5pdHlcIixcIlNtYXJ0Rm9yZWdyb3VuZElzQWN0aXZlXCI6ZmFsc2UsXCJIb3Jpem9udGFsQWxpZ25tZW50XCI6MSxcIlZlcnRpY2FsQWxpZ25tZW50XCI6MCxcIlNtYXJ0Rm9yZWdyb3VuZFwiOm51bGwsXCJNYXJnaW5cIjp7XCIkaWRcIjpcIjgzMlwiLFwiVG9wXCI6MC4wLFwiTGVmdFwiOjAuMCxcIlJpZ2h0XCI6MC4wLFwiQm90dG9tXCI6MC4wfSxcIlBhZGRpbmdcIjp7XCIkaWRcIjpcIjgzM1wiLFwiVG9wXCI6MC4wLFwiTGVmdFwiOjAuMCxcIlJpZ2h0XCI6MC4wLFwiQm90dG9tXCI6MC4wfSxcIkJhY2tncm91bmRcIjp7XCIkcmVmXCI6XCIxNzRcIn0sXCJJc1Zpc2libGVcIjp0cnVlLFwiV2lkdGhcIjowLjAsXCJIZWlnaHRcIjowLjAsXCJCb3JkZXJTdHlsZVwiOntcIiRpZFwiOlwiODM0XCIsXCJMaW5lQ29sb3JcIjpudWxsLFwiTGluZVdlaWdodFwiOjAuMCxcIkxpbmVUeXBlXCI6MH19LFwiRGF0ZVN0eWxlXCI6e1wiJGlkXCI6XCI4MzVcIixcIkZvbnRTZXR0aW5nc1wiOntcIiRpZFwiOlwiODM2XCIsXCJGb250U2l6ZVwiOjEwLFwiRm9udE5hbWVcIjpcIkNhbGlicmlcIixcIklzQm9sZFwiOmZhbHNlLFwiSXNJdGFsaWNcIjpmYWxzZSxcIklzVW5kZXJsaW5lZFwiOmZhbHNlfSxcIkF1dG9TaXplXCI6MCxcIkZvcmVncm91bmRcIjp7XCIkaWRcIjpcIjgzN1wiLFwiQ29sb3JcIjp7XCIkaWRcIjpcIjgz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DM5XCIsXCJUb3BcIjowLjAsXCJMZWZ0XCI6MC4wLFwiUmlnaHRcIjowLjAsXCJCb3R0b21cIjowLjB9LFwiUGFkZGluZ1wiOntcIiRpZFwiOlwiODQwXCIsXCJUb3BcIjowLjAsXCJMZWZ0XCI6MC4wLFwiUmlnaHRcIjowLjAsXCJCb3R0b21cIjowLjB9LFwiQmFja2dyb3VuZFwiOntcIiRyZWZcIjpcIjE4MVwifSxcIklzVmlzaWJsZVwiOnRydWUsXCJXaWR0aFwiOjAuMCxcIkhlaWdodFwiOjAuMCxcIkJvcmRlclN0eWxlXCI6e1wiJGlkXCI6XCI4NDFcIixcIkxpbmVDb2xvclwiOm51bGwsXCJMaW5lV2VpZ2h0XCI6MC4wLFwiTGluZVR5cGVcIjowfX0sXCJEYXRlRm9ybWF0XCI6e1wiJGlkXCI6XCI4N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4NDNcIixcIlRhc2tTdHlsZVwiOntcIiRpZFwiOlwiODQ0XCIsXCJTaGFwZVwiOjYsXCJTaGFwZVRoaWNrbmVzc1wiOjEsXCJEdXJhdGlvbkZvcm1hdFwiOjAsXCJQZXJjZW50YWdlQ29tcGxldGVTdHlsZVwiOntcIiRpZFwiOlwiODQ1XCIsXCJGb250U2V0dGluZ3NcIjp7XCIkaWRcIjpcIjg0NlwiLFwiRm9udFNpemVcIjoxMCxcIkZvbnROYW1lXCI6XCJDYWxpYnJpXCIsXCJJc0JvbGRcIjpmYWxzZSxcIklzSXRhbGljXCI6ZmFsc2UsXCJJc1VuZGVybGluZWRcIjpmYWxzZX0sXCJBdXRvU2l6ZVwiOjAsXCJGb3JlZ3JvdW5kXCI6e1wiJGlkXCI6XCI4NDd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ODQ4XCIsXCJUb3BcIjowLjAsXCJMZWZ0XCI6MC4wLFwiUmlnaHRcIjowLjAsXCJCb3R0b21cIjowLjB9LFwiUGFkZGluZ1wiOntcIiRpZFwiOlwiODQ5XCIsXCJUb3BcIjowLjAsXCJMZWZ0XCI6MC4wLFwiUmlnaHRcIjowLjAsXCJCb3R0b21cIjowLjB9LFwiQmFja2dyb3VuZFwiOntcIiRyZWZcIjpcIjE0NlwifSxcIklzVmlzaWJsZVwiOnRydWUsXCJXaWR0aFwiOjAuMCxcIkhlaWdodFwiOjAuMCxcIkJvcmRlclN0eWxlXCI6e1wiJGlkXCI6XCI4NTBcIixcIkxpbmVDb2xvclwiOm51bGwsXCJMaW5lV2VpZ2h0XCI6MC4wLFwiTGluZVR5cGVcIjowfX0sXCJEdXJhdGlvblN0eWxlXCI6e1wiJGlkXCI6XCI4NTFcIixcIkZvbnRTZXR0aW5nc1wiOntcIiRpZFwiOlwiODUyXCIsXCJGb250U2l6ZVwiOjEwLFwiRm9udE5hbWVcIjpcIkNhbGlicmlcIixcIklzQm9sZFwiOmZhbHNlLFwiSXNJdGFsaWNcIjpmYWxzZSxcIklzVW5kZXJsaW5lZFwiOmZhbHNlfSxcIkF1dG9TaXplXCI6MCxcIkZvcmVncm91bmRcIjp7XCIkaWRcIjpcIjg1M1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4NTRcIixcIlRvcFwiOjAuMCxcIkxlZnRcIjowLjAsXCJSaWdodFwiOjAuMCxcIkJvdHRvbVwiOjAuMH0sXCJQYWRkaW5nXCI6e1wiJGlkXCI6XCI4NTVcIixcIlRvcFwiOjAuMCxcIkxlZnRcIjowLjAsXCJSaWdodFwiOjAuMCxcIkJvdHRvbVwiOjAuMH0sXCJCYWNrZ3JvdW5kXCI6e1wiJHJlZlwiOlwiMTUzXCJ9LFwiSXNWaXNpYmxlXCI6dHJ1ZSxcIldpZHRoXCI6MC4wLFwiSGVpZ2h0XCI6MC4wLFwiQm9yZGVyU3R5bGVcIjp7XCIkaWRcIjpcIjg1NlwiLFwiTGluZUNvbG9yXCI6bnVsbCxcIkxpbmVXZWlnaHRcIjowLjAsXCJMaW5lVHlwZVwiOjB9fSxcIkhvcml6b250YWxDb25uZWN0b3JTdHlsZVwiOntcIiRpZFwiOlwiODU3XCIsXCJMaW5lQ29sb3JcIjp7XCIkcmVmXCI6XCIxNTVcIn0sXCJMaW5lV2VpZ2h0XCI6MS4wLFwiTGluZVR5cGVcIjowfSxcIlZlcnRpY2FsQ29ubmVjdG9yU3R5bGVcIjp7XCIkaWRcIjpcIjg1OFwiLFwiTGluZUNvbG9yXCI6e1wiJHJlZlwiOlwiMTU4XCJ9LFwiTGluZVdlaWdodFwiOjAuMCxcIkxpbmVUeXBlXCI6MH0sXCJNYXJnaW5cIjpudWxsLFwiU3RhcnREYXRlUG9zaXRpb25cIjo2LFwiRW5kRGF0ZVBvc2l0aW9uXCI6NixcIlRpdGxlUG9zaXRpb25cIjoyLFwiRHVyYXRpb25Qb3NpdGlvblwiOjYsXCJQZXJjZW50YWdlQ29tcGxldGVkUG9zaXRpb25cIjo2LFwiU3BhY2luZ1wiOjUsXCJJc0JlbG93VGltZWJhbmRcIjp0cnVlLFwiUGVyY2VudGFnZUNvbXBsZXRlU2hhcGVPcGFjaXR5XCI6MzUsXCJHcm91cE5hbWVcIjpcIjRkMWYyMDc5LTIyZTctNDdiNy04YjZjLTY4Yzk4YzFiNjgzM1wiLFwiQXR0YWNoZWRNaWxlc3RvbmVzU3R5bGVzXCI6bnVsbCxcIlNoYXBlU3R5bGVcIjp7XCIkaWRcIjpcIjg1OVwiLFwiTWFyZ2luXCI6e1wiJGlkXCI6XCI4NjBcIixcIlRvcFwiOjAuMCxcIkxlZnRcIjo0LjAsXCJSaWdodFwiOjQuMCxcIkJvdHRvbVwiOjAuMH0sXCJQYWRkaW5nXCI6e1wiJGlkXCI6XCI4NjFcIixcIlRvcFwiOjAuMCxcIkxlZnRcIjowLjAsXCJSaWdodFwiOjAuMCxcIkJvdHRvbVwiOjAuMH0sXCJCYWNrZ3JvdW5kXCI6e1wiJGlkXCI6XCI4NjJcIixcIkNvbG9yXCI6e1wiJGlkXCI6XCI4NjNcIixcIkFcIjoyNTUsXCJSXCI6MjU0LFwiR1wiOjE4NixcIkJcIjoxMH19LFwiSXNWaXNpYmxlXCI6dHJ1ZSxcIldpZHRoXCI6MC4wLFwiSGVpZ2h0XCI6MTYuMCxcIkJvcmRlclN0eWxlXCI6e1wiJGlkXCI6XCI4NjRcIixcIkxpbmVDb2xvclwiOntcIiRyZWZcIjpcIjE2NlwifSxcIkxpbmVXZWlnaHRcIjowLjAsXCJMaW5lVHlwZVwiOjB9fSxcIlRpdGxlU3R5bGVcIjp7XCIkaWRcIjpcIjg2NVwiLFwiRm9udFNldHRpbmdzXCI6e1wiJGlkXCI6XCI4NjZcIixcIkZvbnRTaXplXCI6OSxcIkZvbnROYW1lXCI6XCJDYWxpYnJpXCIsXCJJc0JvbGRcIjpmYWxzZSxcIklzSXRhbGljXCI6ZmFsc2UsXCJJc1VuZGVybGluZWRcIjpmYWxzZX0sXCJBdXRvU2l6ZVwiOjAsXCJGb3JlZ3JvdW5kXCI6e1wiJGlkXCI6XCI4NjdcIixcIkNvbG9yXCI6e1wiJGlkXCI6XCI4NjhcIixcIkFcIjoyNTUsXCJSXCI6NzIsXCJHXCI6NzIsXCJCXCI6NzJ9fSxcIkJhY2tncm91bmRGaWxsVHlwZVwiOjAsXCJNYXhXaWR0aFwiOjc4NS40NTQ1NDU0NTQ1NDU1LFwiTWF4SGVpZ2h0XCI6XCJJbmZpbml0eVwiLFwiU21hcnRGb3JlZ3JvdW5kSXNBY3RpdmVcIjpmYWxzZSxcIkhvcml6b250YWxBbGlnbm1lbnRcIjoxLFwiVmVydGljYWxBbGlnbm1lbnRcIjowLFwiU21hcnRGb3JlZ3JvdW5kXCI6bnVsbCxcIk1hcmdpblwiOntcIiRpZFwiOlwiODY5XCIsXCJUb3BcIjowLjAsXCJMZWZ0XCI6MC4wLFwiUmlnaHRcIjowLjAsXCJCb3R0b21cIjowLjB9LFwiUGFkZGluZ1wiOntcIiRpZFwiOlwiODcwXCIsXCJUb3BcIjowLjAsXCJMZWZ0XCI6MC4wLFwiUmlnaHRcIjowLjAsXCJCb3R0b21cIjowLjB9LFwiQmFja2dyb3VuZFwiOntcIiRyZWZcIjpcIjE3NFwifSxcIklzVmlzaWJsZVwiOnRydWUsXCJXaWR0aFwiOjAuMCxcIkhlaWdodFwiOjAuMCxcIkJvcmRlclN0eWxlXCI6e1wiJGlkXCI6XCI4NzFcIixcIkxpbmVDb2xvclwiOm51bGwsXCJMaW5lV2VpZ2h0XCI6MC4wLFwiTGluZVR5cGVcIjowfX0sXCJEYXRlU3R5bGVcIjp7XCIkaWRcIjpcIjg3MlwiLFwiRm9udFNldHRpbmdzXCI6e1wiJGlkXCI6XCI4NzNcIixcIkZvbnRTaXplXCI6MTAsXCJGb250TmFtZVwiOlwiQ2FsaWJyaVwiLFwiSXNCb2xkXCI6ZmFsc2UsXCJJc0l0YWxpY1wiOmZhbHNlLFwiSXNVbmRlcmxpbmVkXCI6ZmFsc2V9LFwiQXV0b1NpemVcIjowLFwiRm9yZWdyb3VuZFwiOntcIiRpZFwiOlwiODc0XCIsXCJDb2xvclwiOntcIiRpZFwiOlwiODc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NzZcIixcIlRvcFwiOjAuMCxcIkxlZnRcIjowLjAsXCJSaWdodFwiOjAuMCxcIkJvdHRvbVwiOjAuMH0sXCJQYWRkaW5nXCI6e1wiJGlkXCI6XCI4NzdcIixcIlRvcFwiOjAuMCxcIkxlZnRcIjowLjAsXCJSaWdodFwiOjAuMCxcIkJvdHRvbVwiOjAuMH0sXCJCYWNrZ3JvdW5kXCI6e1wiJHJlZlwiOlwiMTgxXCJ9LFwiSXNWaXNpYmxlXCI6dHJ1ZSxcIldpZHRoXCI6MC4wLFwiSGVpZ2h0XCI6MC4wLFwiQm9yZGVyU3R5bGVcIjp7XCIkaWRcIjpcIjg3OFwiLFwiTGluZUNvbG9yXCI6bnVsbCxcIkxpbmVXZWlnaHRcIjowLjAsXCJMaW5lVHlwZVwiOjB9fSxcIkRhdGVGb3JtYXRcIjp7XCIkaWRcIjpcIjg3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4MFwiLFwiVGFza1N0eWxlXCI6e1wiJGlkXCI6XCI4ODFcIixcIlNoYXBlXCI6NixcIlNoYXBlVGhpY2tuZXNzXCI6MSxcIkR1cmF0aW9uRm9ybWF0XCI6MCxcIlBlcmNlbnRhZ2VDb21wbGV0ZVN0eWxlXCI6e1wiJGlkXCI6XCI4ODJcIixcIkZvbnRTZXR0aW5nc1wiOntcIiRpZFwiOlwiODgzXCIsXCJGb250U2l6ZVwiOjEwLFwiRm9udE5hbWVcIjpcIkNhbGlicmlcIixcIklzQm9sZFwiOmZhbHNlLFwiSXNJdGFsaWNcIjpmYWxzZSxcIklzVW5kZXJsaW5lZFwiOmZhbHNlfSxcIkF1dG9TaXplXCI6MCxcIkZvcmVncm91bmRcIjp7XCIkaWRcIjpcIjg4NF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4ODVcIixcIlRvcFwiOjAuMCxcIkxlZnRcIjowLjAsXCJSaWdodFwiOjAuMCxcIkJvdHRvbVwiOjAuMH0sXCJQYWRkaW5nXCI6e1wiJGlkXCI6XCI4ODZcIixcIlRvcFwiOjAuMCxcIkxlZnRcIjowLjAsXCJSaWdodFwiOjAuMCxcIkJvdHRvbVwiOjAuMH0sXCJCYWNrZ3JvdW5kXCI6e1wiJHJlZlwiOlwiMTQ2XCJ9LFwiSXNWaXNpYmxlXCI6dHJ1ZSxcIldpZHRoXCI6MC4wLFwiSGVpZ2h0XCI6MC4wLFwiQm9yZGVyU3R5bGVcIjp7XCIkaWRcIjpcIjg4N1wiLFwiTGluZUNvbG9yXCI6bnVsbCxcIkxpbmVXZWlnaHRcIjowLjAsXCJMaW5lVHlwZVwiOjB9fSxcIkR1cmF0aW9uU3R5bGVcIjp7XCIkaWRcIjpcIjg4OFwiLFwiRm9udFNldHRpbmdzXCI6e1wiJGlkXCI6XCI4ODlcIixcIkZvbnRTaXplXCI6MTAsXCJGb250TmFtZVwiOlwiQ2FsaWJyaVwiLFwiSXNCb2xkXCI6ZmFsc2UsXCJJc0l0YWxpY1wiOmZhbHNlLFwiSXNVbmRlcmxpbmVkXCI6ZmFsc2V9LFwiQXV0b1NpemVcIjowLFwiRm9yZWdyb3VuZFwiOntcIiRpZFwiOlwiODkw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g5MVwiLFwiVG9wXCI6MC4wLFwiTGVmdFwiOjAuMCxcIlJpZ2h0XCI6MC4wLFwiQm90dG9tXCI6MC4wfSxcIlBhZGRpbmdcIjp7XCIkaWRcIjpcIjg5MlwiLFwiVG9wXCI6MC4wLFwiTGVmdFwiOjAuMCxcIlJpZ2h0XCI6MC4wLFwiQm90dG9tXCI6MC4wfSxcIkJhY2tncm91bmRcIjp7XCIkcmVmXCI6XCIxNTNcIn0sXCJJc1Zpc2libGVcIjp0cnVlLFwiV2lkdGhcIjowLjAsXCJIZWlnaHRcIjowLjAsXCJCb3JkZXJTdHlsZVwiOntcIiRpZFwiOlwiODkzXCIsXCJMaW5lQ29sb3JcIjpudWxsLFwiTGluZVdlaWdodFwiOjAuMCxcIkxpbmVUeXBlXCI6MH19LFwiSG9yaXpvbnRhbENvbm5lY3RvclN0eWxlXCI6e1wiJGlkXCI6XCI4OTRcIixcIkxpbmVDb2xvclwiOntcIiRyZWZcIjpcIjE1NVwifSxcIkxpbmVXZWlnaHRcIjoxLjAsXCJMaW5lVHlwZVwiOjB9LFwiVmVydGljYWxDb25uZWN0b3JTdHlsZVwiOntcIiRpZFwiOlwiODk1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NGQxZjIwNzktMjJlNy00N2I3LThiNmMtNjhjOThjMWI2ODMzXCIsXCJBdHRhY2hlZE1pbGVzdG9uZXNTdHlsZXNcIjpudWxsLFwiU2hhcGVTdHlsZVwiOntcIiRpZFwiOlwiODk2XCIsXCJNYXJnaW5cIjp7XCIkaWRcIjpcIjg5N1wiLFwiVG9wXCI6MC4wLFwiTGVmdFwiOjQuMCxcIlJpZ2h0XCI6NC4wLFwiQm90dG9tXCI6MC4wfSxcIlBhZGRpbmdcIjp7XCIkaWRcIjpcIjg5OFwiLFwiVG9wXCI6MC4wLFwiTGVmdFwiOjAuMCxcIlJpZ2h0XCI6MC4wLFwiQm90dG9tXCI6MC4wfSxcIkJhY2tncm91bmRcIjp7XCIkaWRcIjpcIjg5OVwiLFwiQ29sb3JcIjp7XCIkaWRcIjpcIjkwMFwiLFwiQVwiOjI1NSxcIlJcIjoyNTQsXCJHXCI6MTg2LFwiQlwiOjEwfX0sXCJJc1Zpc2libGVcIjp0cnVlLFwiV2lkdGhcIjowLjAsXCJIZWlnaHRcIjoxNi4wLFwiQm9yZGVyU3R5bGVcIjp7XCIkaWRcIjpcIjkwMVwiLFwiTGluZUNvbG9yXCI6e1wiJHJlZlwiOlwiMTY2XCJ9LFwiTGluZVdlaWdodFwiOjAuMCxcIkxpbmVUeXBlXCI6MH19LFwiVGl0bGVTdHlsZVwiOntcIiRpZFwiOlwiOTAyXCIsXCJGb250U2V0dGluZ3NcIjp7XCIkaWRcIjpcIjkwM1wiLFwiRm9udFNpemVcIjo5LFwiRm9udE5hbWVcIjpcIkNhbGlicmlcIixcIklzQm9sZFwiOmZhbHNlLFwiSXNJdGFsaWNcIjpmYWxzZSxcIklzVW5kZXJsaW5lZFwiOmZhbHNlfSxcIkF1dG9TaXplXCI6MCxcIkZvcmVncm91bmRcIjp7XCIkaWRcIjpcIjkwNFwiLFwiQ29sb3JcIjp7XCIkaWRcIjpcIjkwNVwiLFwiQVwiOjI1NSxcIlJcIjo3MixcIkdcIjo3MixcIkJcIjo3Mn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5MDZcIixcIlRvcFwiOjAuMCxcIkxlZnRcIjowLjAsXCJSaWdodFwiOjAuMCxcIkJvdHRvbVwiOjAuMH0sXCJQYWRkaW5nXCI6e1wiJGlkXCI6XCI5MDdcIixcIlRvcFwiOjAuMCxcIkxlZnRcIjowLjAsXCJSaWdodFwiOjAuMCxcIkJvdHRvbVwiOjAuMH0sXCJCYWNrZ3JvdW5kXCI6e1wiJHJlZlwiOlwiMTc0XCJ9LFwiSXNWaXNpYmxlXCI6dHJ1ZSxcIldpZHRoXCI6MC4wLFwiSGVpZ2h0XCI6MC4wLFwiQm9yZGVyU3R5bGVcIjp7XCIkaWRcIjpcIjkwOFwiLFwiTGluZUNvbG9yXCI6bnVsbCxcIkxpbmVXZWlnaHRcIjowLjAsXCJMaW5lVHlwZVwiOjB9fSxcIkRhdGVTdHlsZVwiOntcIiRpZFwiOlwiOTA5XCIsXCJGb250U2V0dGluZ3NcIjp7XCIkaWRcIjpcIjkxMFwiLFwiRm9udFNpemVcIjoxMCxcIkZvbnROYW1lXCI6XCJDYWxpYnJpXCIsXCJJc0JvbGRcIjpmYWxzZSxcIklzSXRhbGljXCI6ZmFsc2UsXCJJc1VuZGVybGluZWRcIjpmYWxzZX0sXCJBdXRvU2l6ZVwiOjAsXCJGb3JlZ3JvdW5kXCI6e1wiJGlkXCI6XCI5MTFcIixcIkNvbG9yXCI6e1wiJGlkXCI6XCI5MT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kxM1wiLFwiVG9wXCI6MC4wLFwiTGVmdFwiOjAuMCxcIlJpZ2h0XCI6MC4wLFwiQm90dG9tXCI6MC4wfSxcIlBhZGRpbmdcIjp7XCIkaWRcIjpcIjkxNFwiLFwiVG9wXCI6MC4wLFwiTGVmdFwiOjAuMCxcIlJpZ2h0XCI6MC4wLFwiQm90dG9tXCI6MC4wfSxcIkJhY2tncm91bmRcIjp7XCIkcmVmXCI6XCIxODFcIn0sXCJJc1Zpc2libGVcIjp0cnVlLFwiV2lkdGhcIjowLjAsXCJIZWlnaHRcIjowLjAsXCJCb3JkZXJTdHlsZVwiOntcIiRpZFwiOlwiOTE1XCIsXCJMaW5lQ29sb3JcIjpudWxsLFwiTGluZVdlaWdodFwiOjAuMCxcIkxpbmVUeXBlXCI6MH19LFwiRGF0ZUZvcm1hdFwiOntcIiRpZFwiOlwiOTE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5MTdcIixcIlN0eWxlXCI6e1wiJGlkXCI6XCI5MThcIixcIkhlYWRlclN0eWxlXCI6e1wiJGlkXCI6XCI5MTlcIixcIlRleHRTdHlsZVwiOntcIiRpZFwiOlwiOTIwXCIsXCJGb250U2V0dGluZ3NcIjp7XCIkaWRcIjpcIjkyMVwiLFwiRm9udFNpemVcIjoxMCxcIkZvbnROYW1lXCI6XCJGcmFua2xpbiBHb3RoaWMgTWVkaXVtXCIsXCJJc0JvbGRcIjpmYWxzZSxcIklzSXRhbGljXCI6ZmFsc2UsXCJJc1VuZGVybGluZWRcIjpmYWxzZX0sXCJBdXRvU2l6ZVwiOjAsXCJGb3JlZ3JvdW5kXCI6e1wiJGlkXCI6XCI5MjJcIixcIkNvbG9yXCI6e1wiJGlkXCI6XCI5MjNcIixcIkFcIjoyNTUsXCJSXCI6MzksXCJHXCI6MTAzLFwiQlwiOjB9fSxcIkJhY2tncm91bmRGaWxsVHlwZVwiOjAsXCJNYXhXaWR0aFwiOjAuMCxcIk1heEhlaWdodFwiOjAuMCxcIlNtYXJ0Rm9yZWdyb3VuZElzQWN0aXZlXCI6ZmFsc2UsXCJIb3Jpem9udGFsQWxpZ25tZW50XCI6MCxcIlZlcnRpY2FsQWxpZ25tZW50XCI6MCxcIlNtYXJ0Rm9yZWdyb3VuZFwiOm51bGwsXCJNYXJnaW5cIjp7XCIkaWRcIjpcIjkyNFwiLFwiVG9wXCI6MC4wLFwiTGVmdFwiOjAuMCxcIlJpZ2h0XCI6MC4wLFwiQm90dG9tXCI6MC4wfSxcIlBhZGRpbmdcIjp7XCIkaWRcIjpcIjkyNVwiLFwiVG9wXCI6MC4wLFwiTGVmdFwiOjAuMCxcIlJpZ2h0XCI6MC4wLFwiQm90dG9tXCI6MC4wfSxcIkJhY2tncm91bmRcIjpudWxsLFwiSXNWaXNpYmxlXCI6ZmFsc2UsXCJXaWR0aFwiOjAuMCxcIkhlaWdodFwiOjAuMCxcIkJvcmRlclN0eWxlXCI6bnVsbH0sXCJSZWN0YW5nbGVTdHlsZVwiOntcIiRpZFwiOlwiOTI2XCIsXCJNYXJnaW5cIjp7XCIkaWRcIjpcIjkyN1wiLFwiVG9wXCI6MC4wLFwiTGVmdFwiOjAuMCxcIlJpZ2h0XCI6MC4wLFwiQm90dG9tXCI6MC4wfSxcIlBhZGRpbmdcIjp7XCIkaWRcIjpcIjkyOFwiLFwiVG9wXCI6MC4wLFwiTGVmdFwiOjAuMCxcIlJpZ2h0XCI6MC4wLFwiQm90dG9tXCI6MC4wfSxcIkJhY2tncm91bmRcIjp7XCIkaWRcIjpcIjkyOVwiLFwiQ29sb3JcIjp7XCIkaWRcIjpcIjkzMFwiLFwiQVwiOjEyNyxcIlJcIjoxMTIsXCJHXCI6MTczLFwiQlwiOjcxfX0sXCJJc1Zpc2libGVcIjpmYWxzZSxcIldpZHRoXCI6MC4wLFwiSGVpZ2h0XCI6MC4wLFwiQm9yZGVyU3R5bGVcIjp7XCIkaWRcIjpcIjkzMVwiLFwiTGluZUNvbG9yXCI6e1wiJHJlZlwiOlwiMTk3XCJ9LFwiTGluZVdlaWdodFwiOjAuMCxcIkxpbmVUeXBlXCI6MH19LFwiVGV4dElzVmVydGljYWxcIjpmYWxzZX0sXCJCYWNrZ3JvdW5kU3R5bGVcIjp7XCIkaWRcIjpcIjkzMlwiLFwiTWFyZ2luXCI6e1wiJGlkXCI6XCI5MzNcIixcIlRvcFwiOjAuMCxcIkxlZnRcIjowLjAsXCJSaWdodFwiOjAuMCxcIkJvdHRvbVwiOjAuMH0sXCJQYWRkaW5nXCI6e1wiJGlkXCI6XCI5MzRcIixcIlRvcFwiOjAuMCxcIkxlZnRcIjowLjAsXCJSaWdodFwiOjAuMCxcIkJvdHRvbVwiOjAuMH0sXCJCYWNrZ3JvdW5kXCI6e1wiJGlkXCI6XCI5MzVcIixcIkNvbG9yXCI6e1wiJGlkXCI6XCI5MzZcIixcIkFcIjozOCxcIlJcIjoxMTIsXCJHXCI6MTczLFwiQlwiOjcxfX0sXCJJc1Zpc2libGVcIjp0cnVlLFwiV2lkdGhcIjowLjAsXCJIZWlnaHRcIjowLjAsXCJCb3JkZXJTdHlsZVwiOntcIiRpZFwiOlwiOTM3XCIsXCJMaW5lQ29sb3JcIjp7XCIkcmVmXCI6XCIyMDVcIn0sXCJMaW5lV2VpZ2h0XCI6MC4wLFwiTGluZVR5cGVcIjowfX0sXCJJc0Fib3ZlVGltZWJhbmRcIjpmYWxzZX0sXCJDdXN0b21Td2ltbGFuZU1pbGVzdG9uZVN0eWxlTGlzdFwiOlt7XCIkaWRcIjpcIjkzOFwiLFwiVGl0bGVTdHlsZVwiOntcIiRpZFwiOlwiOTM5XCIsXCJGb250U2V0dGluZ3NcIjp7XCIkaWRcIjpcIjk0MFwiLFwiRm9udFNpemVcIjo4LFwiRm9udE5hbWVcIjpcIkNhbGlicmlcIixcIklzQm9sZFwiOnRydWUsXCJJc0l0YWxpY1wiOmZhbHNlLFwiSXNVbmRlcmxpbmVkXCI6ZmFsc2V9LFwiQXV0b1NpemVcIjowLFwiRm9yZWdyb3VuZFwiOntcIiRpZFwiOlwiOTQxXCIsXCJDb2xvclwiOntcIiRpZFwiOlwiOTQ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k0M1wiLFwiVG9wXCI6MC4wLFwiTGVmdFwiOjAuMCxcIlJpZ2h0XCI6MC4wLFwiQm90dG9tXCI6MC4wfSxcIlBhZGRpbmdcIjp7XCIkaWRcIjpcIjk0NFwiLFwiVG9wXCI6MC4wLFwiTGVmdFwiOjAuMCxcIlJpZ2h0XCI6MC4wLFwiQm90dG9tXCI6MC4wfSxcIkJhY2tncm91bmRcIjp7XCIkcmVmXCI6XCIxMDVcIn0sXCJJc1Zpc2libGVcIjp0cnVlLFwiV2lkdGhcIjowLjAsXCJIZWlnaHRcIjowLjAsXCJCb3JkZXJTdHlsZVwiOm51bGx9LFwiRGF0ZVN0eWxlXCI6e1wiJGlkXCI6XCI5NDVcIixcIkZvbnRTZXR0aW5nc1wiOntcIiRpZFwiOlwiOTQ2XCIsXCJGb250U2l6ZVwiOjEwLFwiRm9udE5hbWVcIjpcIkNhbGlicmlcIixcIklzQm9sZFwiOmZhbHNlLFwiSXNJdGFsaWNcIjpmYWxzZSxcIklzVW5kZXJsaW5lZFwiOmZhbHNlfSxcIkF1dG9TaXplXCI6MCxcIkZvcmVncm91bmRcIjp7XCIkaWRcIjpcIjk0N1wiLFwiQ29sb3JcIjp7XCIkaWRcIjpcIjk0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OTQ5XCIsXCJUb3BcIjowLjAsXCJMZWZ0XCI6MC4wLFwiUmlnaHRcIjowLjAsXCJCb3R0b21cIjowLjB9LFwiUGFkZGluZ1wiOntcIiRpZFwiOlwiOTUw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OTUxXCIsXCJNYXJnaW5cIjp7XCIkaWRcIjpcIjk1MlwiLFwiVG9wXCI6MC4wLFwiTGVmdFwiOjAuMCxcIlJpZ2h0XCI6MC4wLFwiQm90dG9tXCI6MC4wfSxcIlBhZGRpbmdcIjp7XCIkaWRcIjpcIjk1M1wiLFwiVG9wXCI6MC4wLFwiTGVmdFwiOjAuMCxcIlJpZ2h0XCI6MC4wLFwiQm90dG9tXCI6MC4wfSxcIkJhY2tncm91bmRcIjp7XCIkaWRcIjpcIjk1NFwiLFwiQ29sb3JcIjp7XCIkaWRcIjpcIjk1NVwiLFwiQVwiOjI1NSxcIlJcIjo1NyxcIkdcIjoxMTQsXCJCXCI6MTh9fSxcIklzVmlzaWJsZVwiOnRydWUsXCJXaWR0aFwiOjEyLjAsXCJIZWlnaHRcIjoxNC4wLFwiQm9yZGVyU3R5bGVcIjp7XCIkaWRcIjpcIjk1NlwiLFwiTGluZUNvbG9yXCI6e1wiJHJlZlwiOlwiOTdcIn0sXCJMaW5lV2VpZ2h0XCI6MC4wLFwiTGluZVR5cGVcIjowfX0sXCJEYXRlRm9ybWF0XCI6e1wiJGlkXCI6XCI5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OWNjZmE1Zi03YzlkLTQ1MzMtYjg5OS0zNTI5YjEyM2NkMmZcIixcIlNwYWNpbmdcIjo1fSx7XCIkaWRcIjpcIjk1OFwiLFwiVGl0bGVTdHlsZVwiOntcIiRpZFwiOlwiOTU5XCIsXCJGb250U2V0dGluZ3NcIjp7XCIkaWRcIjpcIjk2MFwiLFwiRm9udFNpemVcIjo4LFwiRm9udE5hbWVcIjpcIkNhbGlicmlcIixcIklzQm9sZFwiOnRydWUsXCJJc0l0YWxpY1wiOmZhbHNlLFwiSXNVbmRlcmxpbmVkXCI6ZmFsc2V9LFwiQXV0b1NpemVcIjowLFwiRm9yZWdyb3VuZFwiOntcIiRpZFwiOlwiOTYxXCIsXCJDb2xvclwiOntcIiRpZFwiOlwiOTY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k2M1wiLFwiVG9wXCI6MC4wLFwiTGVmdFwiOjAuMCxcIlJpZ2h0XCI6MC4wLFwiQm90dG9tXCI6MC4wfSxcIlBhZGRpbmdcIjp7XCIkaWRcIjpcIjk2NFwiLFwiVG9wXCI6MC4wLFwiTGVmdFwiOjAuMCxcIlJpZ2h0XCI6MC4wLFwiQm90dG9tXCI6MC4wfSxcIkJhY2tncm91bmRcIjp7XCIkcmVmXCI6XCIxMDVcIn0sXCJJc1Zpc2libGVcIjp0cnVlLFwiV2lkdGhcIjowLjAsXCJIZWlnaHRcIjowLjAsXCJCb3JkZXJTdHlsZVwiOm51bGx9LFwiRGF0ZVN0eWxlXCI6e1wiJGlkXCI6XCI5NjVcIixcIkZvbnRTZXR0aW5nc1wiOntcIiRpZFwiOlwiOTY2XCIsXCJGb250U2l6ZVwiOjEwLFwiRm9udE5hbWVcIjpcIkNhbGlicmlcIixcIklzQm9sZFwiOmZhbHNlLFwiSXNJdGFsaWNcIjpmYWxzZSxcIklzVW5kZXJsaW5lZFwiOmZhbHNlfSxcIkF1dG9TaXplXCI6MCxcIkZvcmVncm91bmRcIjp7XCIkaWRcIjpcIjk2N1wiLFwiQ29sb3JcIjp7XCIkaWRcIjpcIjk2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OTY5XCIsXCJUb3BcIjowLjAsXCJMZWZ0XCI6MC4wLFwiUmlnaHRcIjowLjAsXCJCb3R0b21cIjowLjB9LFwiUGFkZGluZ1wiOntcIiRpZFwiOlwiOTcw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OTcxXCIsXCJNYXJnaW5cIjp7XCIkaWRcIjpcIjk3MlwiLFwiVG9wXCI6MC4wLFwiTGVmdFwiOjAuMCxcIlJpZ2h0XCI6MC4wLFwiQm90dG9tXCI6MC4wfSxcIlBhZGRpbmdcIjp7XCIkaWRcIjpcIjk3M1wiLFwiVG9wXCI6MC4wLFwiTGVmdFwiOjAuMCxcIlJpZ2h0XCI6MC4wLFwiQm90dG9tXCI6MC4wfSxcIkJhY2tncm91bmRcIjp7XCIkaWRcIjpcIjk3NFwiLFwiQ29sb3JcIjp7XCIkaWRcIjpcIjk3NVwiLFwiQVwiOjI1NSxcIlJcIjo1NyxcIkdcIjoxMTQsXCJCXCI6MTh9fSxcIklzVmlzaWJsZVwiOnRydWUsXCJXaWR0aFwiOjEyLjAsXCJIZWlnaHRcIjoxNC4wLFwiQm9yZGVyU3R5bGVcIjp7XCIkaWRcIjpcIjk3NlwiLFwiTGluZUNvbG9yXCI6e1wiJHJlZlwiOlwiOTdcIn0sXCJMaW5lV2VpZ2h0XCI6MC4wLFwiTGluZVR5cGVcIjowfX0sXCJEYXRlRm9ybWF0XCI6e1wiJGlkXCI6XCI5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OWNjZmE1Zi03YzlkLTQ1MzMtYjg5OS0zNTI5YjEyM2NkMmZcIixcIlNwYWNpbmdcIjo1fV0sXCJDdXN0b21Td2ltbGFuZVRhc2tTdHlsZUxpc3RcIjpbe1wiJGlkXCI6XCI5NzhcIixcIlRhc2tTdHlsZVwiOntcIiRpZFwiOlwiOTc5XCIsXCJTaGFwZVwiOjMsXCJTaGFwZVRoaWNrbmVzc1wiOjAsXCJEdXJhdGlvbkZvcm1hdFwiOjAsXCJQZXJjZW50YWdlQ29tcGxldGVTdHlsZVwiOntcIiRpZFwiOlwiOTgwXCIsXCJGb250U2V0dGluZ3NcIjp7XCIkaWRcIjpcIjk4MVwiLFwiRm9udFNpemVcIjoxMCxcIkZvbnROYW1lXCI6XCJDYWxpYnJpXCIsXCJJc0JvbGRcIjpmYWxzZSxcIklzSXRhbGljXCI6ZmFsc2UsXCJJc1VuZGVybGluZWRcIjpmYWxzZX0sXCJBdXRvU2l6ZVwiOjAsXCJGb3JlZ3JvdW5kXCI6e1wiJGlkXCI6XCI5ODJ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OTgzXCIsXCJUb3BcIjowLjAsXCJMZWZ0XCI6MC4wLFwiUmlnaHRcIjowLjAsXCJCb3R0b21cIjowLjB9LFwiUGFkZGluZ1wiOntcIiRpZFwiOlwiOTg0XCIsXCJUb3BcIjowLjAsXCJMZWZ0XCI6MC4wLFwiUmlnaHRcIjowLjAsXCJCb3R0b21cIjowLjB9LFwiQmFja2dyb3VuZFwiOntcIiRyZWZcIjpcIjE0NlwifSxcIklzVmlzaWJsZVwiOnRydWUsXCJXaWR0aFwiOjAuMCxcIkhlaWdodFwiOjAuMCxcIkJvcmRlclN0eWxlXCI6e1wiJGlkXCI6XCI5ODVcIixcIkxpbmVDb2xvclwiOm51bGwsXCJMaW5lV2VpZ2h0XCI6MC4wLFwiTGluZVR5cGVcIjowfX0sXCJEdXJhdGlvblN0eWxlXCI6e1wiJGlkXCI6XCI5ODZcIixcIkZvbnRTZXR0aW5nc1wiOntcIiRpZFwiOlwiOTg3XCIsXCJGb250U2l6ZVwiOjEwLFwiRm9udE5hbWVcIjpcIkNhbGlicmlcIixcIklzQm9sZFwiOmZhbHNlLFwiSXNJdGFsaWNcIjpmYWxzZSxcIklzVW5kZXJsaW5lZFwiOmZhbHNlfSxcIkF1dG9TaXplXCI6MCxcIkZvcmVncm91bmRcIjp7XCIkaWRcIjpcIjk4OF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5ODlcIixcIlRvcFwiOjAuMCxcIkxlZnRcIjowLjAsXCJSaWdodFwiOjAuMCxcIkJvdHRvbVwiOjAuMH0sXCJQYWRkaW5nXCI6e1wiJGlkXCI6XCI5OTBcIixcIlRvcFwiOjAuMCxcIkxlZnRcIjowLjAsXCJSaWdodFwiOjAuMCxcIkJvdHRvbVwiOjAuMH0sXCJCYWNrZ3JvdW5kXCI6e1wiJHJlZlwiOlwiMTUzXCJ9LFwiSXNWaXNpYmxlXCI6dHJ1ZSxcIldpZHRoXCI6MC4wLFwiSGVpZ2h0XCI6MC4wLFwiQm9yZGVyU3R5bGVcIjp7XCIkaWRcIjpcIjk5MVwiLFwiTGluZUNvbG9yXCI6bnVsbCxcIkxpbmVXZWlnaHRcIjowLjAsXCJMaW5lVHlwZVwiOjB9fSxcIkhvcml6b250YWxDb25uZWN0b3JTdHlsZVwiOntcIiRpZFwiOlwiOTkyXCIsXCJMaW5lQ29sb3JcIjp7XCIkcmVmXCI6XCIxNTVcIn0sXCJMaW5lV2VpZ2h0XCI6MS4wLFwiTGluZVR5cGVcIjowfSxcIlZlcnRpY2FsQ29ubmVjdG9yU3R5bGVcIjp7XCIkaWRcIjpcIjk5M1wiLFwiTGluZUNvbG9yXCI6e1wiJHJlZlwiOlwiMTU4XCJ9LFwiTGluZVdlaWdodFwiOjAuMCxcIkxpbmVUeXBlXCI6MH0sXCJNYXJnaW5cIjpudWxsLFwiU3RhcnREYXRlUG9zaXRpb25cIjo2LFwiRW5kRGF0ZVBvc2l0aW9uXCI6NixcIlRpdGxlUG9zaXRpb25cIjoyLFwiRHVyYXRpb25Qb3NpdGlvblwiOjYsXCJQZXJjZW50YWdlQ29tcGxldGVkUG9zaXRpb25cIjo2LFwiU3BhY2luZ1wiOjUsXCJJc0JlbG93VGltZWJhbmRcIjp0cnVlLFwiUGVyY2VudGFnZUNvbXBsZXRlU2hhcGVPcGFjaXR5XCI6MzUsXCJHcm91cE5hbWVcIjpcIjllMzI4YTQ3LTgyMTAtNDI1NS1hZjg2LTQ1NWMwOTY2NmFlNVwiLFwiQXR0YWNoZWRNaWxlc3RvbmVzU3R5bGVzXCI6bnVsbCxcIlNoYXBlU3R5bGVcIjp7XCIkaWRcIjpcIjk5NFwiLFwiTWFyZ2luXCI6e1wiJGlkXCI6XCI5OTVcIixcIlRvcFwiOjAuMCxcIkxlZnRcIjo0LjAsXCJSaWdodFwiOjQuMCxcIkJvdHRvbVwiOjAuMH0sXCJQYWRkaW5nXCI6e1wiJGlkXCI6XCI5OTZcIixcIlRvcFwiOjAuMCxcIkxlZnRcIjowLjAsXCJSaWdodFwiOjAuMCxcIkJvdHRvbVwiOjAuMH0sXCJCYWNrZ3JvdW5kXCI6e1wiJGlkXCI6XCI5OTdcIixcIkNvbG9yXCI6e1wiJGlkXCI6XCI5OThcIixcIkFcIjoyNTUsXCJSXCI6MTE2LFwiR1wiOjE3MyxcIkJcIjo3M319LFwiSXNWaXNpYmxlXCI6dHJ1ZSxcIldpZHRoXCI6MC4wLFwiSGVpZ2h0XCI6MTMuNDI2NjY2NjY2NjY2Njc3LFwiQm9yZGVyU3R5bGVcIjp7XCIkaWRcIjpcIjk5OVwiLFwiTGluZUNvbG9yXCI6e1wiJHJlZlwiOlwiMTY2XCJ9LFwiTGluZVdlaWdodFwiOjAuMCxcIkxpbmVUeXBlXCI6MH19LFwiVGl0bGVTdHlsZVwiOntcIiRpZFwiOlwiMTAwMFwiLFwiRm9udFNldHRpbmdzXCI6e1wiJGlkXCI6XCIxMDAxXCIsXCJGb250U2l6ZVwiOjksXCJGb250TmFtZVwiOlwiQ2FsaWJyaVwiLFwiSXNCb2xkXCI6ZmFsc2UsXCJJc0l0YWxpY1wiOmZhbHNlLFwiSXNVbmRlcmxpbmVkXCI6ZmFsc2V9LFwiQXV0b1NpemVcIjowLFwiRm9yZWdyb3VuZFwiOntcIiRpZFwiOlwiMTAwMlwiLFwiQ29sb3JcIjp7XCIkaWRcIjpcIjEwMDNcIixcIkFcIjoyNTUsXCJSXCI6MjU1LFwiR1wiOjI1NSxcIkJcIjoyNTV9fSxcIkJhY2tncm91bmRGaWxsVHlwZVwiOjAsXCJNYXhXaWR0aFwiOjc4NS40NTQ1NDU0NTQ1NDU1LFwiTWF4SGVpZ2h0XCI6XCJJbmZpbml0eVwiLFwiU21hcnRGb3JlZ3JvdW5kSXNBY3RpdmVcIjpmYWxzZSxcIkhvcml6b250YWxBbGlnbm1lbnRcIjoxLFwiVmVydGljYWxBbGlnbm1lbnRcIjowLFwiU21hcnRGb3JlZ3JvdW5kXCI6bnVsbCxcIk1hcmdpblwiOntcIiRpZFwiOlwiMTAwNFwiLFwiVG9wXCI6MC4wLFwiTGVmdFwiOjAuMCxcIlJpZ2h0XCI6MC4wLFwiQm90dG9tXCI6MC4wfSxcIlBhZGRpbmdcIjp7XCIkaWRcIjpcIjEwMDVcIixcIlRvcFwiOjAuMCxcIkxlZnRcIjowLjAsXCJSaWdodFwiOjAuMCxcIkJvdHRvbVwiOjAuMH0sXCJCYWNrZ3JvdW5kXCI6e1wiJHJlZlwiOlwiMTc0XCJ9LFwiSXNWaXNpYmxlXCI6dHJ1ZSxcIldpZHRoXCI6MC4wLFwiSGVpZ2h0XCI6MC4wLFwiQm9yZGVyU3R5bGVcIjp7XCIkaWRcIjpcIjEwMDZcIixcIkxpbmVDb2xvclwiOm51bGwsXCJMaW5lV2VpZ2h0XCI6MC4wLFwiTGluZVR5cGVcIjowfX0sXCJEYXRlU3R5bGVcIjp7XCIkaWRcIjpcIjEwMDdcIixcIkZvbnRTZXR0aW5nc1wiOntcIiRpZFwiOlwiMTAwOFwiLFwiRm9udFNpemVcIjoxMCxcIkZvbnROYW1lXCI6XCJDYWxpYnJpXCIsXCJJc0JvbGRcIjpmYWxzZSxcIklzSXRhbGljXCI6ZmFsc2UsXCJJc1VuZGVybGluZWRcIjpmYWxzZX0sXCJBdXRvU2l6ZVwiOjAsXCJGb3JlZ3JvdW5kXCI6e1wiJGlkXCI6XCIxMDA5XCIsXCJDb2xvclwiOntcIiRpZFwiOlwiMTAx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xMVwiLFwiVG9wXCI6MC4wLFwiTGVmdFwiOjAuMCxcIlJpZ2h0XCI6MC4wLFwiQm90dG9tXCI6MC4wfSxcIlBhZGRpbmdcIjp7XCIkaWRcIjpcIjEwMTJcIixcIlRvcFwiOjAuMCxcIkxlZnRcIjowLjAsXCJSaWdodFwiOjAuMCxcIkJvdHRvbVwiOjAuMH0sXCJCYWNrZ3JvdW5kXCI6e1wiJHJlZlwiOlwiMTgxXCJ9LFwiSXNWaXNpYmxlXCI6dHJ1ZSxcIldpZHRoXCI6MC4wLFwiSGVpZ2h0XCI6MC4wLFwiQm9yZGVyU3R5bGVcIjp7XCIkaWRcIjpcIjEwMTNcIixcIkxpbmVDb2xvclwiOm51bGwsXCJMaW5lV2VpZ2h0XCI6MC4wLFwiTGluZVR5cGVcIjowfX0sXCJEYXRlRm9ybWF0XCI6e1wiJGlkXCI6XCIxMDE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xNVwiLFwiVGFza1N0eWxlXCI6e1wiJGlkXCI6XCIxMDE2XCIsXCJTaGFwZVwiOjEsXCJTaGFwZVRoaWNrbmVzc1wiOjAsXCJEdXJhdGlvbkZvcm1hdFwiOjAsXCJQZXJjZW50YWdlQ29tcGxldGVTdHlsZVwiOntcIiRpZFwiOlwiMTAxN1wiLFwiRm9udFNldHRpbmdzXCI6e1wiJGlkXCI6XCIxMDE4XCIsXCJGb250U2l6ZVwiOjEwLFwiRm9udE5hbWVcIjpcIkNhbGlicmlcIixcIklzQm9sZFwiOmZhbHNlLFwiSXNJdGFsaWNcIjpmYWxzZSxcIklzVW5kZXJsaW5lZFwiOmZhbHNlfSxcIkF1dG9TaXplXCI6MCxcIkZvcmVncm91bmRcIjp7XCIkaWRcIjpcIjEwMTl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yMFwiLFwiVG9wXCI6MC4wLFwiTGVmdFwiOjAuMCxcIlJpZ2h0XCI6MC4wLFwiQm90dG9tXCI6MC4wfSxcIlBhZGRpbmdcIjp7XCIkaWRcIjpcIjEwMjFcIixcIlRvcFwiOjAuMCxcIkxlZnRcIjowLjAsXCJSaWdodFwiOjAuMCxcIkJvdHRvbVwiOjAuMH0sXCJCYWNrZ3JvdW5kXCI6e1wiJHJlZlwiOlwiMTQ2XCJ9LFwiSXNWaXNpYmxlXCI6dHJ1ZSxcIldpZHRoXCI6MC4wLFwiSGVpZ2h0XCI6MC4wLFwiQm9yZGVyU3R5bGVcIjp7XCIkaWRcIjpcIjEwMjJcIixcIkxpbmVDb2xvclwiOm51bGwsXCJMaW5lV2VpZ2h0XCI6MC4wLFwiTGluZVR5cGVcIjowfX0sXCJEdXJhdGlvblN0eWxlXCI6e1wiJGlkXCI6XCIxMDIzXCIsXCJGb250U2V0dGluZ3NcIjp7XCIkaWRcIjpcIjEwMjRcIixcIkZvbnRTaXplXCI6MTAsXCJGb250TmFtZVwiOlwiQ2FsaWJyaVwiLFwiSXNCb2xkXCI6ZmFsc2UsXCJJc0l0YWxpY1wiOmZhbHNlLFwiSXNVbmRlcmxpbmVkXCI6ZmFsc2V9LFwiQXV0b1NpemVcIjowLFwiRm9yZWdyb3VuZFwiOntcIiRpZFwiOlwiMTAyNVwiLFwiQ29sb3JcIjp7XCIkcmVmXCI6XCIxNTBcIn19LFwiQmFja2dyb3VuZEZpbGxUeXBlXCI6MCxcIk1heFdpZHRoXCI6MjAwLjAsXCJNYXhIZWlnaHRcIjpcIkluZmluaXR5XCIsXCJTbWFydEZvcmVncm91bmRJc0FjdGl2ZVwiOmZhbHNlLFwiSG9yaXpvbnRhbEFsaWdubWVudFwiOjAsXCJWZXJ0aWNhbEFsaWdubWVudFwiOjAsXCJTbWFydEZvcmVncm91bmRcIjpudWxsLFwiTWFyZ2luXCI6e1wiJGlkXCI6XCIxMDI2XCIsXCJUb3BcIjowLjAsXCJMZWZ0XCI6MC4wLFwiUmlnaHRcIjowLjAsXCJCb3R0b21cIjowLjB9LFwiUGFkZGluZ1wiOntcIiRpZFwiOlwiMTAyN1wiLFwiVG9wXCI6MC4wLFwiTGVmdFwiOjAuMCxcIlJpZ2h0XCI6MC4wLFwiQm90dG9tXCI6MC4wfSxcIkJhY2tncm91bmRcIjp7XCIkcmVmXCI6XCIxNTNcIn0sXCJJc1Zpc2libGVcIjp0cnVlLFwiV2lkdGhcIjowLjAsXCJIZWlnaHRcIjowLjAsXCJCb3JkZXJTdHlsZVwiOntcIiRpZFwiOlwiMTAyOFwiLFwiTGluZUNvbG9yXCI6bnVsbCxcIkxpbmVXZWlnaHRcIjowLjAsXCJMaW5lVHlwZVwiOjB9fSxcIkhvcml6b250YWxDb25uZWN0b3JTdHlsZVwiOntcIiRpZFwiOlwiMTAyOVwiLFwiTGluZUNvbG9yXCI6e1wiJHJlZlwiOlwiMTU1XCJ9LFwiTGluZVdlaWdodFwiOjEuMCxcIkxpbmVUeXBlXCI6MH0sXCJWZXJ0aWNhbENvbm5lY3RvclN0eWxlXCI6e1wiJGlkXCI6XCIxMDMwXCIsXCJMaW5lQ29sb3JcIjp7XCIkcmVmXCI6XCIxNTh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OWUzMjhhNDctODIxMC00MjU1LWFmODYtNDU1YzA5NjY2YWU1XCIsXCJBdHRhY2hlZE1pbGVzdG9uZXNTdHlsZXNcIjpudWxsLFwiU2hhcGVTdHlsZVwiOntcIiRpZFwiOlwiMTAzMVwiLFwiTWFyZ2luXCI6e1wiJGlkXCI6XCIxMDMyXCIsXCJUb3BcIjowLjAsXCJMZWZ0XCI6NC4wLFwiUmlnaHRcIjo0LjAsXCJCb3R0b21cIjowLjB9LFwiUGFkZGluZ1wiOntcIiRpZFwiOlwiMTAzM1wiLFwiVG9wXCI6MC4wLFwiTGVmdFwiOjAuMCxcIlJpZ2h0XCI6MC4wLFwiQm90dG9tXCI6MC4wfSxcIkJhY2tncm91bmRcIjp7XCIkaWRcIjpcIjEwMzRcIixcIkNvbG9yXCI6e1wiJGlkXCI6XCIxMDM1XCIsXCJBXCI6MjU1LFwiUlwiOjExNixcIkdcIjoxNzMsXCJCXCI6NzN9fSxcIklzVmlzaWJsZVwiOnRydWUsXCJXaWR0aFwiOjAuMCxcIkhlaWdodFwiOjEzLjQyNjY2NjY2NjY2NjY3NyxcIkJvcmRlclN0eWxlXCI6e1wiJGlkXCI6XCIxMDM2XCIsXCJMaW5lQ29sb3JcIjp7XCIkcmVmXCI6XCIxNjZcIn0sXCJMaW5lV2VpZ2h0XCI6MC4wLFwiTGluZVR5cGVcIjowfX0sXCJUaXRsZVN0eWxlXCI6e1wiJGlkXCI6XCIxMDM3XCIsXCJGb250U2V0dGluZ3NcIjp7XCIkaWRcIjpcIjEwMzhcIixcIkZvbnRTaXplXCI6OSxcIkZvbnROYW1lXCI6XCJDYWxpYnJpXCIsXCJJc0JvbGRcIjpmYWxzZSxcIklzSXRhbGljXCI6ZmFsc2UsXCJJc1VuZGVybGluZWRcIjpmYWxzZX0sXCJBdXRvU2l6ZVwiOjAsXCJGb3JlZ3JvdW5kXCI6e1wiJGlkXCI6XCIxMDM5XCIsXCJDb2xvclwiOntcIiRpZFwiOlwiMTA0MF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DQxXCIsXCJUb3BcIjowLjAsXCJMZWZ0XCI6MC4wLFwiUmlnaHRcIjowLjAsXCJCb3R0b21cIjowLjB9LFwiUGFkZGluZ1wiOntcIiRpZFwiOlwiMTA0MlwiLFwiVG9wXCI6MC4wLFwiTGVmdFwiOjAuMCxcIlJpZ2h0XCI6MC4wLFwiQm90dG9tXCI6MC4wfSxcIkJhY2tncm91bmRcIjp7XCIkcmVmXCI6XCIxNzRcIn0sXCJJc1Zpc2libGVcIjp0cnVlLFwiV2lkdGhcIjowLjAsXCJIZWlnaHRcIjowLjAsXCJCb3JkZXJTdHlsZVwiOntcIiRpZFwiOlwiMTA0M1wiLFwiTGluZUNvbG9yXCI6bnVsbCxcIkxpbmVXZWlnaHRcIjowLjAsXCJMaW5lVHlwZVwiOjB9fSxcIkRhdGVTdHlsZVwiOntcIiRpZFwiOlwiMTA0NFwiLFwiRm9udFNldHRpbmdzXCI6e1wiJGlkXCI6XCIxMDQ1XCIsXCJGb250U2l6ZVwiOjEwLFwiRm9udE5hbWVcIjpcIkNhbGlicmlcIixcIklzQm9sZFwiOmZhbHNlLFwiSXNJdGFsaWNcIjpmYWxzZSxcIklzVW5kZXJsaW5lZFwiOmZhbHNlfSxcIkF1dG9TaXplXCI6MCxcIkZvcmVncm91bmRcIjp7XCIkaWRcIjpcIjEwNDZcIixcIkNvbG9yXCI6e1wiJGlkXCI6XCIxMDQ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Q4XCIsXCJUb3BcIjowLjAsXCJMZWZ0XCI6MC4wLFwiUmlnaHRcIjowLjAsXCJCb3R0b21cIjowLjB9LFwiUGFkZGluZ1wiOntcIiRpZFwiOlwiMTA0OVwiLFwiVG9wXCI6MC4wLFwiTGVmdFwiOjAuMCxcIlJpZ2h0XCI6MC4wLFwiQm90dG9tXCI6MC4wfSxcIkJhY2tncm91bmRcIjp7XCIkcmVmXCI6XCIxODFcIn0sXCJJc1Zpc2libGVcIjp0cnVlLFwiV2lkdGhcIjowLjAsXCJIZWlnaHRcIjowLjAsXCJCb3JkZXJTdHlsZVwiOntcIiRpZFwiOlwiMTA1MFwiLFwiTGluZUNvbG9yXCI6bnVsbCxcIkxpbmVXZWlnaHRcIjowLjAsXCJMaW5lVHlwZVwiOjB9fSxcIkRhdGVGb3JtYXRcIjp7XCIkaWRcIjpcIjEwN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UyXCIsXCJUYXNrU3R5bGVcIjp7XCIkaWRcIjpcIjEwNTNcIixcIlNoYXBlXCI6NixcIlNoYXBlVGhpY2tuZXNzXCI6MSxcIkR1cmF0aW9uRm9ybWF0XCI6MCxcIlBlcmNlbnRhZ2VDb21wbGV0ZVN0eWxlXCI6e1wiJGlkXCI6XCIxMDU0XCIsXCJGb250U2V0dGluZ3NcIjp7XCIkaWRcIjpcIjEwNTVcIixcIkZvbnRTaXplXCI6MTAsXCJGb250TmFtZVwiOlwiQ2FsaWJyaVwiLFwiSXNCb2xkXCI6ZmFsc2UsXCJJc0l0YWxpY1wiOmZhbHNlLFwiSXNVbmRlcmxpbmVkXCI6ZmFsc2V9LFwiQXV0b1NpemVcIjowLFwiRm9yZWdyb3VuZFwiOntcIiRpZFwiOlwiMTA1Nl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U3XCIsXCJUb3BcIjowLjAsXCJMZWZ0XCI6MC4wLFwiUmlnaHRcIjowLjAsXCJCb3R0b21cIjowLjB9LFwiUGFkZGluZ1wiOntcIiRpZFwiOlwiMTA1OFwiLFwiVG9wXCI6MC4wLFwiTGVmdFwiOjAuMCxcIlJpZ2h0XCI6MC4wLFwiQm90dG9tXCI6MC4wfSxcIkJhY2tncm91bmRcIjp7XCIkcmVmXCI6XCIxNDZcIn0sXCJJc1Zpc2libGVcIjp0cnVlLFwiV2lkdGhcIjowLjAsXCJIZWlnaHRcIjowLjAsXCJCb3JkZXJTdHlsZVwiOntcIiRpZFwiOlwiMTA1OVwiLFwiTGluZUNvbG9yXCI6bnVsbCxcIkxpbmVXZWlnaHRcIjowLjAsXCJMaW5lVHlwZVwiOjB9fSxcIkR1cmF0aW9uU3R5bGVcIjp7XCIkaWRcIjpcIjEwNjBcIixcIkZvbnRTZXR0aW5nc1wiOntcIiRpZFwiOlwiMTA2MVwiLFwiRm9udFNpemVcIjoxMCxcIkZvbnROYW1lXCI6XCJDYWxpYnJpXCIsXCJJc0JvbGRcIjpmYWxzZSxcIklzSXRhbGljXCI6ZmFsc2UsXCJJc1VuZGVybGluZWRcIjpmYWxzZX0sXCJBdXRvU2l6ZVwiOjAsXCJGb3JlZ3JvdW5kXCI6e1wiJGlkXCI6XCIxMDYy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wNjNcIixcIlRvcFwiOjAuMCxcIkxlZnRcIjowLjAsXCJSaWdodFwiOjAuMCxcIkJvdHRvbVwiOjAuMH0sXCJQYWRkaW5nXCI6e1wiJGlkXCI6XCIxMDY0XCIsXCJUb3BcIjowLjAsXCJMZWZ0XCI6MC4wLFwiUmlnaHRcIjowLjAsXCJCb3R0b21cIjowLjB9LFwiQmFja2dyb3VuZFwiOntcIiRyZWZcIjpcIjE1M1wifSxcIklzVmlzaWJsZVwiOnRydWUsXCJXaWR0aFwiOjAuMCxcIkhlaWdodFwiOjAuMCxcIkJvcmRlclN0eWxlXCI6e1wiJGlkXCI6XCIxMDY1XCIsXCJMaW5lQ29sb3JcIjpudWxsLFwiTGluZVdlaWdodFwiOjAuMCxcIkxpbmVUeXBlXCI6MH19LFwiSG9yaXpvbnRhbENvbm5lY3RvclN0eWxlXCI6e1wiJGlkXCI6XCIxMDY2XCIsXCJMaW5lQ29sb3JcIjp7XCIkcmVmXCI6XCIxNTVcIn0sXCJMaW5lV2VpZ2h0XCI6MS4wLFwiTGluZVR5cGVcIjowfSxcIlZlcnRpY2FsQ29ubmVjdG9yU3R5bGVcIjp7XCIkaWRcIjpcIjEwNjd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DY4XCIsXCJNYXJnaW5cIjp7XCIkaWRcIjpcIjEwNjlcIixcIlRvcFwiOjAuMCxcIkxlZnRcIjo0LjAsXCJSaWdodFwiOjQuMCxcIkJvdHRvbVwiOjAuMH0sXCJQYWRkaW5nXCI6e1wiJGlkXCI6XCIxMDcwXCIsXCJUb3BcIjowLjAsXCJMZWZ0XCI6MC4wLFwiUmlnaHRcIjowLjAsXCJCb3R0b21cIjowLjB9LFwiQmFja2dyb3VuZFwiOntcIiRpZFwiOlwiMTA3MVwiLFwiQ29sb3JcIjp7XCIkaWRcIjpcIjEwNzJcIixcIkFcIjoyNTUsXCJSXCI6MTE2LFwiR1wiOjE3MyxcIkJcIjo3M319LFwiSXNWaXNpYmxlXCI6dHJ1ZSxcIldpZHRoXCI6MC4wLFwiSGVpZ2h0XCI6MTYuMCxcIkJvcmRlclN0eWxlXCI6e1wiJGlkXCI6XCIxMDczXCIsXCJMaW5lQ29sb3JcIjp7XCIkcmVmXCI6XCIxNjZcIn0sXCJMaW5lV2VpZ2h0XCI6MC4wLFwiTGluZVR5cGVcIjowfX0sXCJUaXRsZVN0eWxlXCI6e1wiJGlkXCI6XCIxMDc0XCIsXCJGb250U2V0dGluZ3NcIjp7XCIkaWRcIjpcIjEwNzVcIixcIkZvbnRTaXplXCI6OSxcIkZvbnROYW1lXCI6XCJDYWxpYnJpXCIsXCJJc0JvbGRcIjpmYWxzZSxcIklzSXRhbGljXCI6ZmFsc2UsXCJJc1VuZGVybGluZWRcIjpmYWxzZX0sXCJBdXRvU2l6ZVwiOjAsXCJGb3JlZ3JvdW5kXCI6e1wiJGlkXCI6XCIxMDc2XCIsXCJDb2xvclwiOntcIiRpZFwiOlwiMTA3N1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Dc4XCIsXCJUb3BcIjowLjAsXCJMZWZ0XCI6MC4wLFwiUmlnaHRcIjowLjAsXCJCb3R0b21cIjowLjB9LFwiUGFkZGluZ1wiOntcIiRpZFwiOlwiMTA3OVwiLFwiVG9wXCI6MC4wLFwiTGVmdFwiOjAuMCxcIlJpZ2h0XCI6MC4wLFwiQm90dG9tXCI6MC4wfSxcIkJhY2tncm91bmRcIjp7XCIkcmVmXCI6XCIxNzRcIn0sXCJJc1Zpc2libGVcIjp0cnVlLFwiV2lkdGhcIjowLjAsXCJIZWlnaHRcIjowLjAsXCJCb3JkZXJTdHlsZVwiOntcIiRpZFwiOlwiMTA4MFwiLFwiTGluZUNvbG9yXCI6bnVsbCxcIkxpbmVXZWlnaHRcIjowLjAsXCJMaW5lVHlwZVwiOjB9fSxcIkRhdGVTdHlsZVwiOntcIiRpZFwiOlwiMTA4MVwiLFwiRm9udFNldHRpbmdzXCI6e1wiJGlkXCI6XCIxMDgyXCIsXCJGb250U2l6ZVwiOjEwLFwiRm9udE5hbWVcIjpcIkNhbGlicmlcIixcIklzQm9sZFwiOmZhbHNlLFwiSXNJdGFsaWNcIjpmYWxzZSxcIklzVW5kZXJsaW5lZFwiOmZhbHNlfSxcIkF1dG9TaXplXCI6MCxcIkZvcmVncm91bmRcIjp7XCIkaWRcIjpcIjEwODNcIixcIkNvbG9yXCI6e1wiJGlkXCI6XCIxMDg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g1XCIsXCJUb3BcIjowLjAsXCJMZWZ0XCI6MC4wLFwiUmlnaHRcIjowLjAsXCJCb3R0b21cIjowLjB9LFwiUGFkZGluZ1wiOntcIiRpZFwiOlwiMTA4NlwiLFwiVG9wXCI6MC4wLFwiTGVmdFwiOjAuMCxcIlJpZ2h0XCI6MC4wLFwiQm90dG9tXCI6MC4wfSxcIkJhY2tncm91bmRcIjp7XCIkcmVmXCI6XCIxODFcIn0sXCJJc1Zpc2libGVcIjp0cnVlLFwiV2lkdGhcIjowLjAsXCJIZWlnaHRcIjowLjAsXCJCb3JkZXJTdHlsZVwiOntcIiRpZFwiOlwiMTA4N1wiLFwiTGluZUNvbG9yXCI6bnVsbCxcIkxpbmVXZWlnaHRcIjowLjAsXCJMaW5lVHlwZVwiOjB9fSxcIkRhdGVGb3JtYXRcIjp7XCIkaWRcIjpcIjEwOD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g5XCIsXCJUYXNrU3R5bGVcIjp7XCIkaWRcIjpcIjEwOTBcIixcIlNoYXBlXCI6NixcIlNoYXBlVGhpY2tuZXNzXCI6MSxcIkR1cmF0aW9uRm9ybWF0XCI6MCxcIlBlcmNlbnRhZ2VDb21wbGV0ZVN0eWxlXCI6e1wiJGlkXCI6XCIxMDkxXCIsXCJGb250U2V0dGluZ3NcIjp7XCIkaWRcIjpcIjEwOTJcIixcIkZvbnRTaXplXCI6MTAsXCJGb250TmFtZVwiOlwiQ2FsaWJyaVwiLFwiSXNCb2xkXCI6ZmFsc2UsXCJJc0l0YWxpY1wiOmZhbHNlLFwiSXNVbmRlcmxpbmVkXCI6ZmFsc2V9LFwiQXV0b1NpemVcIjowLFwiRm9yZWdyb3VuZFwiOntcIiRpZFwiOlwiMTA5M1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k0XCIsXCJUb3BcIjowLjAsXCJMZWZ0XCI6MC4wLFwiUmlnaHRcIjowLjAsXCJCb3R0b21cIjowLjB9LFwiUGFkZGluZ1wiOntcIiRpZFwiOlwiMTA5NVwiLFwiVG9wXCI6MC4wLFwiTGVmdFwiOjAuMCxcIlJpZ2h0XCI6MC4wLFwiQm90dG9tXCI6MC4wfSxcIkJhY2tncm91bmRcIjp7XCIkcmVmXCI6XCIxNDZcIn0sXCJJc1Zpc2libGVcIjp0cnVlLFwiV2lkdGhcIjowLjAsXCJIZWlnaHRcIjowLjAsXCJCb3JkZXJTdHlsZVwiOntcIiRpZFwiOlwiMTA5NlwiLFwiTGluZUNvbG9yXCI6bnVsbCxcIkxpbmVXZWlnaHRcIjowLjAsXCJMaW5lVHlwZVwiOjB9fSxcIkR1cmF0aW9uU3R5bGVcIjp7XCIkaWRcIjpcIjEwOTdcIixcIkZvbnRTZXR0aW5nc1wiOntcIiRpZFwiOlwiMTA5OFwiLFwiRm9udFNpemVcIjoxMCxcIkZvbnROYW1lXCI6XCJDYWxpYnJpXCIsXCJJc0JvbGRcIjpmYWxzZSxcIklzSXRhbGljXCI6ZmFsc2UsXCJJc1VuZGVybGluZWRcIjpmYWxzZX0sXCJBdXRvU2l6ZVwiOjAsXCJGb3JlZ3JvdW5kXCI6e1wiJGlkXCI6XCIxMDk5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xMDBcIixcIlRvcFwiOjAuMCxcIkxlZnRcIjowLjAsXCJSaWdodFwiOjAuMCxcIkJvdHRvbVwiOjAuMH0sXCJQYWRkaW5nXCI6e1wiJGlkXCI6XCIxMTAxXCIsXCJUb3BcIjowLjAsXCJMZWZ0XCI6MC4wLFwiUmlnaHRcIjowLjAsXCJCb3R0b21cIjowLjB9LFwiQmFja2dyb3VuZFwiOntcIiRyZWZcIjpcIjE1M1wifSxcIklzVmlzaWJsZVwiOnRydWUsXCJXaWR0aFwiOjAuMCxcIkhlaWdodFwiOjAuMCxcIkJvcmRlclN0eWxlXCI6e1wiJGlkXCI6XCIxMTAyXCIsXCJMaW5lQ29sb3JcIjpudWxsLFwiTGluZVdlaWdodFwiOjAuMCxcIkxpbmVUeXBlXCI6MH19LFwiSG9yaXpvbnRhbENvbm5lY3RvclN0eWxlXCI6e1wiJGlkXCI6XCIxMTAzXCIsXCJMaW5lQ29sb3JcIjp7XCIkcmVmXCI6XCIxNTVcIn0sXCJMaW5lV2VpZ2h0XCI6MS4wLFwiTGluZVR5cGVcIjowfSxcIlZlcnRpY2FsQ29ubmVjdG9yU3R5bGVcIjp7XCIkaWRcIjpcIjExMDR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TA1XCIsXCJNYXJnaW5cIjp7XCIkaWRcIjpcIjExMDZcIixcIlRvcFwiOjAuMCxcIkxlZnRcIjo0LjAsXCJSaWdodFwiOjQuMCxcIkJvdHRvbVwiOjAuMH0sXCJQYWRkaW5nXCI6e1wiJGlkXCI6XCIxMTA3XCIsXCJUb3BcIjowLjAsXCJMZWZ0XCI6MC4wLFwiUmlnaHRcIjowLjAsXCJCb3R0b21cIjowLjB9LFwiQmFja2dyb3VuZFwiOntcIiRpZFwiOlwiMTEwOFwiLFwiQ29sb3JcIjp7XCIkaWRcIjpcIjExMDlcIixcIkFcIjoyNTUsXCJSXCI6MTE2LFwiR1wiOjE3MyxcIkJcIjo3M319LFwiSXNWaXNpYmxlXCI6dHJ1ZSxcIldpZHRoXCI6MC4wLFwiSGVpZ2h0XCI6MTYuMCxcIkJvcmRlclN0eWxlXCI6e1wiJGlkXCI6XCIxMTEwXCIsXCJMaW5lQ29sb3JcIjp7XCIkcmVmXCI6XCIxNjZcIn0sXCJMaW5lV2VpZ2h0XCI6MC4wLFwiTGluZVR5cGVcIjowfX0sXCJUaXRsZVN0eWxlXCI6e1wiJGlkXCI6XCIxMTExXCIsXCJGb250U2V0dGluZ3NcIjp7XCIkaWRcIjpcIjExMTJcIixcIkZvbnRTaXplXCI6OSxcIkZvbnROYW1lXCI6XCJDYWxpYnJpXCIsXCJJc0JvbGRcIjpmYWxzZSxcIklzSXRhbGljXCI6ZmFsc2UsXCJJc1VuZGVybGluZWRcIjpmYWxzZX0sXCJBdXRvU2l6ZVwiOjAsXCJGb3JlZ3JvdW5kXCI6e1wiJGlkXCI6XCIxMTEzXCIsXCJDb2xvclwiOntcIiRpZFwiOlwiMTExNFwiLFwiQVwiOjI1NSxcIlJcIjoyNTUsXCJHXCI6MjU1LFwiQlwiOjI1NX19LFwiQmFja2dyb3VuZEZpbGxUeXBlXCI6MCxcIk1heFdpZHRoXCI6Nzg1LjQ1NDU0NTQ1NDU0NTUsXCJNYXhIZWlnaHRcIjpcIkluZmluaXR5XCIsXCJTbWFydEZvcmVncm91bmRJc0FjdGl2ZVwiOmZhbHNlLFwiSG9yaXpvbnRhbEFsaWdubWVudFwiOjEsXCJWZXJ0aWNhbEFsaWdubWVudFwiOjAsXCJTbWFydEZvcmVncm91bmRcIjpudWxsLFwiTWFyZ2luXCI6e1wiJGlkXCI6XCIxMTE1XCIsXCJUb3BcIjowLjAsXCJMZWZ0XCI6MC4wLFwiUmlnaHRcIjowLjAsXCJCb3R0b21cIjowLjB9LFwiUGFkZGluZ1wiOntcIiRpZFwiOlwiMTExNlwiLFwiVG9wXCI6MC4wLFwiTGVmdFwiOjAuMCxcIlJpZ2h0XCI6MC4wLFwiQm90dG9tXCI6MC4wfSxcIkJhY2tncm91bmRcIjp7XCIkcmVmXCI6XCIxNzRcIn0sXCJJc1Zpc2libGVcIjp0cnVlLFwiV2lkdGhcIjowLjAsXCJIZWlnaHRcIjowLjAsXCJCb3JkZXJTdHlsZVwiOntcIiRpZFwiOlwiMTExN1wiLFwiTGluZUNvbG9yXCI6bnVsbCxcIkxpbmVXZWlnaHRcIjowLjAsXCJMaW5lVHlwZVwiOjB9fSxcIkRhdGVTdHlsZVwiOntcIiRpZFwiOlwiMTExOFwiLFwiRm9udFNldHRpbmdzXCI6e1wiJGlkXCI6XCIxMTE5XCIsXCJGb250U2l6ZVwiOjEwLFwiRm9udE5hbWVcIjpcIkNhbGlicmlcIixcIklzQm9sZFwiOmZhbHNlLFwiSXNJdGFsaWNcIjpmYWxzZSxcIklzVW5kZXJsaW5lZFwiOmZhbHNlfSxcIkF1dG9TaXplXCI6MCxcIkZvcmVncm91bmRcIjp7XCIkaWRcIjpcIjExMjBcIixcIkNvbG9yXCI6e1wiJGlkXCI6XCIxMTI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IyXCIsXCJUb3BcIjowLjAsXCJMZWZ0XCI6MC4wLFwiUmlnaHRcIjowLjAsXCJCb3R0b21cIjowLjB9LFwiUGFkZGluZ1wiOntcIiRpZFwiOlwiMTEyM1wiLFwiVG9wXCI6MC4wLFwiTGVmdFwiOjAuMCxcIlJpZ2h0XCI6MC4wLFwiQm90dG9tXCI6MC4wfSxcIkJhY2tncm91bmRcIjp7XCIkcmVmXCI6XCIxODFcIn0sXCJJc1Zpc2libGVcIjp0cnVlLFwiV2lkdGhcIjowLjAsXCJIZWlnaHRcIjowLjAsXCJCb3JkZXJTdHlsZVwiOntcIiRpZFwiOlwiMTEyNFwiLFwiTGluZUNvbG9yXCI6bnVsbCxcIkxpbmVXZWlnaHRcIjowLjAsXCJMaW5lVHlwZVwiOjB9fSxcIkRhdGVGb3JtYXRcIjp7XCIkaWRcIjpcIjExM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TI2XCIsXCJUYXNrU3R5bGVcIjp7XCIkaWRcIjpcIjExMjdcIixcIlNoYXBlXCI6MyxcIlNoYXBlVGhpY2tuZXNzXCI6MCxcIkR1cmF0aW9uRm9ybWF0XCI6MCxcIlBlcmNlbnRhZ2VDb21wbGV0ZVN0eWxlXCI6e1wiJGlkXCI6XCIxMTI4XCIsXCJGb250U2V0dGluZ3NcIjp7XCIkaWRcIjpcIjExMjlcIixcIkZvbnRTaXplXCI6MTAsXCJGb250TmFtZVwiOlwiQ2FsaWJyaVwiLFwiSXNCb2xkXCI6ZmFsc2UsXCJJc0l0YWxpY1wiOmZhbHNlLFwiSXNVbmRlcmxpbmVkXCI6ZmFsc2V9LFwiQXV0b1NpemVcIjowLFwiRm9yZWdyb3VuZFwiOntcIiRpZFwiOlwiMTEzMF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xMTMxXCIsXCJUb3BcIjowLjAsXCJMZWZ0XCI6MC4wLFwiUmlnaHRcIjowLjAsXCJCb3R0b21cIjowLjB9LFwiUGFkZGluZ1wiOntcIiRpZFwiOlwiMTEzMlwiLFwiVG9wXCI6MC4wLFwiTGVmdFwiOjAuMCxcIlJpZ2h0XCI6MC4wLFwiQm90dG9tXCI6MC4wfSxcIkJhY2tncm91bmRcIjp7XCIkcmVmXCI6XCIxNDZcIn0sXCJJc1Zpc2libGVcIjp0cnVlLFwiV2lkdGhcIjowLjAsXCJIZWlnaHRcIjowLjAsXCJCb3JkZXJTdHlsZVwiOntcIiRpZFwiOlwiMTEzM1wiLFwiTGluZUNvbG9yXCI6bnVsbCxcIkxpbmVXZWlnaHRcIjowLjAsXCJMaW5lVHlwZVwiOjB9fSxcIkR1cmF0aW9uU3R5bGVcIjp7XCIkaWRcIjpcIjExMzRcIixcIkZvbnRTZXR0aW5nc1wiOntcIiRpZFwiOlwiMTEzNVwiLFwiRm9udFNpemVcIjoxMCxcIkZvbnROYW1lXCI6XCJDYWxpYnJpXCIsXCJJc0JvbGRcIjpmYWxzZSxcIklzSXRhbGljXCI6ZmFsc2UsXCJJc1VuZGVybGluZWRcIjpmYWxzZX0sXCJBdXRvU2l6ZVwiOjAsXCJGb3JlZ3JvdW5kXCI6e1wiJGlkXCI6XCIxMTM2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ExMzdcIixcIlRvcFwiOjAuMCxcIkxlZnRcIjowLjAsXCJSaWdodFwiOjAuMCxcIkJvdHRvbVwiOjAuMH0sXCJQYWRkaW5nXCI6e1wiJGlkXCI6XCIxMTM4XCIsXCJUb3BcIjowLjAsXCJMZWZ0XCI6MC4wLFwiUmlnaHRcIjowLjAsXCJCb3R0b21cIjowLjB9LFwiQmFja2dyb3VuZFwiOntcIiRyZWZcIjpcIjE1M1wifSxcIklzVmlzaWJsZVwiOnRydWUsXCJXaWR0aFwiOjAuMCxcIkhlaWdodFwiOjAuMCxcIkJvcmRlclN0eWxlXCI6e1wiJGlkXCI6XCIxMTM5XCIsXCJMaW5lQ29sb3JcIjpudWxsLFwiTGluZVdlaWdodFwiOjAuMCxcIkxpbmVUeXBlXCI6MH19LFwiSG9yaXpvbnRhbENvbm5lY3RvclN0eWxlXCI6e1wiJGlkXCI6XCIxMTQwXCIsXCJMaW5lQ29sb3JcIjp7XCIkcmVmXCI6XCIxNTVcIn0sXCJMaW5lV2VpZ2h0XCI6MS4wLFwiTGluZVR5cGVcIjowfSxcIlZlcnRpY2FsQ29ubmVjdG9yU3R5bGVcIjp7XCIkaWRcIjpcIjExNDFcIixcIkxpbmVDb2xvclwiOntcIiRyZWZcIjpcIjE1OF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TQyXCIsXCJNYXJnaW5cIjp7XCIkaWRcIjpcIjExNDNcIixcIlRvcFwiOjAuMCxcIkxlZnRcIjo0LjAsXCJSaWdodFwiOjQuMCxcIkJvdHRvbVwiOjAuMH0sXCJQYWRkaW5nXCI6e1wiJGlkXCI6XCIxMTQ0XCIsXCJUb3BcIjowLjAsXCJMZWZ0XCI6MC4wLFwiUmlnaHRcIjowLjAsXCJCb3R0b21cIjowLjB9LFwiQmFja2dyb3VuZFwiOntcIiRpZFwiOlwiMTE0NVwiLFwiQ29sb3JcIjp7XCIkaWRcIjpcIjExNDZcIixcIkFcIjoyNTUsXCJSXCI6MTE2LFwiR1wiOjE3MyxcIkJcIjo3M319LFwiSXNWaXNpYmxlXCI6dHJ1ZSxcIldpZHRoXCI6MC4wLFwiSGVpZ2h0XCI6MTMuNDI2NjY2NjY2NjY2Njc3LFwiQm9yZGVyU3R5bGVcIjp7XCIkaWRcIjpcIjExNDdcIixcIkxpbmVDb2xvclwiOntcIiRyZWZcIjpcIjE2NlwifSxcIkxpbmVXZWlnaHRcIjowLjAsXCJMaW5lVHlwZVwiOjB9fSxcIlRpdGxlU3R5bGVcIjp7XCIkaWRcIjpcIjExNDhcIixcIkZvbnRTZXR0aW5nc1wiOntcIiRpZFwiOlwiMTE0OVwiLFwiRm9udFNpemVcIjo4LFwiRm9udE5hbWVcIjpcIkNhbGlicmlcIixcIklzQm9sZFwiOmZhbHNlLFwiSXNJdGFsaWNcIjpmYWxzZSxcIklzVW5kZXJsaW5lZFwiOmZhbHNlfSxcIkF1dG9TaXplXCI6MCxcIkZvcmVncm91bmRcIjp7XCIkaWRcIjpcIjExNTBcIixcIkNvbG9yXCI6e1wiJGlkXCI6XCIxMTUxXCIsXCJBXCI6MjU1LFwiUlwiOjI1NSxcIkdcIjoyNTUsXCJCXCI6MjU1fX0sXCJCYWNrZ3JvdW5kRmlsbFR5cGVcIjowLFwiTWF4V2lkdGhcIjo1ODkuMDkwOTA5MDkwOTA5MTIsXCJNYXhIZWlnaHRcIjpcIkluZmluaXR5XCIsXCJTbWFydEZvcmVncm91bmRJc0FjdGl2ZVwiOmZhbHNlLFwiSG9yaXpvbnRhbEFsaWdubWVudFwiOjEsXCJWZXJ0aWNhbEFsaWdubWVudFwiOjAsXCJTbWFydEZvcmVncm91bmRcIjpudWxsLFwiTWFyZ2luXCI6e1wiJGlkXCI6XCIxMTUyXCIsXCJUb3BcIjowLjAsXCJMZWZ0XCI6MC4wLFwiUmlnaHRcIjowLjAsXCJCb3R0b21cIjowLjB9LFwiUGFkZGluZ1wiOntcIiRpZFwiOlwiMTE1M1wiLFwiVG9wXCI6MC4wLFwiTGVmdFwiOjAuMCxcIlJpZ2h0XCI6MC4wLFwiQm90dG9tXCI6MC4wfSxcIkJhY2tncm91bmRcIjp7XCIkcmVmXCI6XCIxNzRcIn0sXCJJc1Zpc2libGVcIjp0cnVlLFwiV2lkdGhcIjowLjAsXCJIZWlnaHRcIjowLjAsXCJCb3JkZXJTdHlsZVwiOntcIiRpZFwiOlwiMTE1NFwiLFwiTGluZUNvbG9yXCI6bnVsbCxcIkxpbmVXZWlnaHRcIjowLjAsXCJMaW5lVHlwZVwiOjB9fSxcIkRhdGVTdHlsZVwiOntcIiRpZFwiOlwiMTE1NVwiLFwiRm9udFNldHRpbmdzXCI6e1wiJGlkXCI6XCIxMTU2XCIsXCJGb250U2l6ZVwiOjEwLFwiRm9udE5hbWVcIjpcIkNhbGlicmlcIixcIklzQm9sZFwiOmZhbHNlLFwiSXNJdGFsaWNcIjpmYWxzZSxcIklzVW5kZXJsaW5lZFwiOmZhbHNlfSxcIkF1dG9TaXplXCI6MCxcIkZvcmVncm91bmRcIjp7XCIkaWRcIjpcIjExNTdcIixcIkNvbG9yXCI6e1wiJGlkXCI6XCIxMTU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U5XCIsXCJUb3BcIjowLjAsXCJMZWZ0XCI6MC4wLFwiUmlnaHRcIjowLjAsXCJCb3R0b21cIjowLjB9LFwiUGFkZGluZ1wiOntcIiRpZFwiOlwiMTE2MFwiLFwiVG9wXCI6MC4wLFwiTGVmdFwiOjAuMCxcIlJpZ2h0XCI6MC4wLFwiQm90dG9tXCI6MC4wfSxcIkJhY2tncm91bmRcIjp7XCIkcmVmXCI6XCIxODFcIn0sXCJJc1Zpc2libGVcIjp0cnVlLFwiV2lkdGhcIjowLjAsXCJIZWlnaHRcIjowLjAsXCJCb3JkZXJTdHlsZVwiOntcIiRpZFwiOlwiMTE2MVwiLFwiTGluZUNvbG9yXCI6bnVsbCxcIkxpbmVXZWlnaHRcIjowLjAsXCJMaW5lVHlwZVwiOjB9fSxcIkRhdGVGb3JtYXRcIjp7XCIkaWRcIjpcIjEx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fSx7XCIkaWRcIjpcIjExNjNcIixcIlN0eWxlXCI6e1wiJGlkXCI6XCIxMTY0XCIsXCJIZWFkZXJTdHlsZVwiOntcIiRpZFwiOlwiMTE2NVwiLFwiVGV4dFN0eWxlXCI6e1wiJGlkXCI6XCIxMTY2XCIsXCJGb250U2V0dGluZ3NcIjp7XCIkaWRcIjpcIjExNjdcIixcIkZvbnRTaXplXCI6MTAsXCJGb250TmFtZVwiOlwiRnJhbmtsaW4gR290aGljIE1lZGl1bVwiLFwiSXNCb2xkXCI6ZmFsc2UsXCJJc0l0YWxpY1wiOmZhbHNlLFwiSXNVbmRlcmxpbmVkXCI6ZmFsc2V9LFwiQXV0b1NpemVcIjowLFwiRm9yZWdyb3VuZFwiOntcIiRpZFwiOlwiMTE2OFwiLFwiQ29sb3JcIjp7XCIkaWRcIjpcIjExNjl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xNzBcIixcIlRvcFwiOjAuMCxcIkxlZnRcIjowLjAsXCJSaWdodFwiOjAuMCxcIkJvdHRvbVwiOjAuMH0sXCJQYWRkaW5nXCI6e1wiJGlkXCI6XCIxMTcxXCIsXCJUb3BcIjowLjAsXCJMZWZ0XCI6MC4wLFwiUmlnaHRcIjowLjAsXCJCb3R0b21cIjowLjB9LFwiQmFja2dyb3VuZFwiOm51bGwsXCJJc1Zpc2libGVcIjpmYWxzZSxcIldpZHRoXCI6MC4wLFwiSGVpZ2h0XCI6MC4wLFwiQm9yZGVyU3R5bGVcIjpudWxsfSxcIlJlY3RhbmdsZVN0eWxlXCI6e1wiJGlkXCI6XCIxMTcyXCIsXCJNYXJnaW5cIjp7XCIkaWRcIjpcIjExNzNcIixcIlRvcFwiOjAuMCxcIkxlZnRcIjowLjAsXCJSaWdodFwiOjAuMCxcIkJvdHRvbVwiOjAuMH0sXCJQYWRkaW5nXCI6e1wiJGlkXCI6XCIxMTc0XCIsXCJUb3BcIjowLjAsXCJMZWZ0XCI6MC4wLFwiUmlnaHRcIjowLjAsXCJCb3R0b21cIjowLjB9LFwiQmFja2dyb3VuZFwiOntcIiRpZFwiOlwiMTE3NVwiLFwiQ29sb3JcIjp7XCIkaWRcIjpcIjExNzZcIixcIkFcIjoxMjcsXCJSXCI6MTY1LFwiR1wiOjE2NSxcIkJcIjoxNjV9fSxcIklzVmlzaWJsZVwiOmZhbHNlLFwiV2lkdGhcIjowLjAsXCJIZWlnaHRcIjowLjAsXCJCb3JkZXJTdHlsZVwiOntcIiRpZFwiOlwiMTE3N1wiLFwiTGluZUNvbG9yXCI6e1wiJHJlZlwiOlwiMTk3XCJ9LFwiTGluZVdlaWdodFwiOjAuMCxcIkxpbmVUeXBlXCI6MH19LFwiVGV4dElzVmVydGljYWxcIjpmYWxzZX0sXCJCYWNrZ3JvdW5kU3R5bGVcIjp7XCIkaWRcIjpcIjExNzhcIixcIk1hcmdpblwiOntcIiRpZFwiOlwiMTE3OVwiLFwiVG9wXCI6MC4wLFwiTGVmdFwiOjAuMCxcIlJpZ2h0XCI6MC4wLFwiQm90dG9tXCI6MC4wfSxcIlBhZGRpbmdcIjp7XCIkaWRcIjpcIjExODBcIixcIlRvcFwiOjAuMCxcIkxlZnRcIjowLjAsXCJSaWdodFwiOjAuMCxcIkJvdHRvbVwiOjAuMH0sXCJCYWNrZ3JvdW5kXCI6e1wiJGlkXCI6XCIxMTgxXCIsXCJDb2xvclwiOntcIiRpZFwiOlwiMTE4MlwiLFwiQVwiOjM4LFwiUlwiOjE2NSxcIkdcIjoxNjUsXCJCXCI6MTY1fX0sXCJJc1Zpc2libGVcIjp0cnVlLFwiV2lkdGhcIjowLjAsXCJIZWlnaHRcIjowLjAsXCJCb3JkZXJTdHlsZVwiOntcIiRpZFwiOlwiMTE4M1wiLFwiTGluZUNvbG9yXCI6e1wiJHJlZlwiOlwiMjA1XCJ9LFwiTGluZVdlaWdodFwiOjAuMCxcIkxpbmVUeXBlXCI6MH19LFwiSXNBYm92ZVRpbWViYW5kXCI6ZmFsc2V9LFwiQ3VzdG9tU3dpbWxhbmVNaWxlc3RvbmVTdHlsZUxpc3RcIjpbe1wiJGlkXCI6XCIxMTg0XCIsXCJUaXRsZVN0eWxlXCI6e1wiJGlkXCI6XCIxMTg1XCIsXCJGb250U2V0dGluZ3NcIjp7XCIkaWRcIjpcIjExODZcIixcIkZvbnRTaXplXCI6OCxcIkZvbnROYW1lXCI6XCJDYWxpYnJpXCIsXCJJc0JvbGRcIjp0cnVlLFwiSXNJdGFsaWNcIjpmYWxzZSxcIklzVW5kZXJsaW5lZFwiOmZhbHNlfSxcIkF1dG9TaXplXCI6MCxcIkZvcmVncm91bmRcIjp7XCIkaWRcIjpcIjExODdcIixcIkNvbG9yXCI6e1wiJGlkXCI6XCIxMTg4XCIsXCJBXCI6MjU1LFwiUlwiOjg5LFwiR1wiOjg5LFwiQlwiOjg5fX0sXCJCYWNrZ3JvdW5kRmlsbFR5cGVcIjowLFwiTWF4V2lkdGhcIjoyMDAuMCxcIk1heEhlaWdodFwiOlwiSW5maW5pdHlcIixcIlNtYXJ0Rm9yZWdyb3VuZElzQWN0aXZlXCI6ZmFsc2UsXCJIb3Jpem9udGFsQWxpZ25tZW50XCI6MCxcIlZlcnRpY2FsQWxpZ25tZW50XCI6MCxcIlNtYXJ0Rm9yZWdyb3VuZFwiOm51bGwsXCJNYXJnaW5cIjp7XCIkaWRcIjpcIjExODlcIixcIlRvcFwiOjAuMCxcIkxlZnRcIjowLjAsXCJSaWdodFwiOjAuMCxcIkJvdHRvbVwiOjAuMH0sXCJQYWRkaW5nXCI6e1wiJGlkXCI6XCIxMTkwXCIsXCJUb3BcIjowLjAsXCJMZWZ0XCI6MC4wLFwiUmlnaHRcIjowLjAsXCJCb3R0b21cIjowLjB9LFwiQmFja2dyb3VuZFwiOntcIiRyZWZcIjpcIjEwNVwifSxcIklzVmlzaWJsZVwiOnRydWUsXCJXaWR0aFwiOjAuMCxcIkhlaWdodFwiOjAuMCxcIkJvcmRlclN0eWxlXCI6bnVsbH0sXCJEYXRlU3R5bGVcIjp7XCIkaWRcIjpcIjExOTFcIixcIkZvbnRTZXR0aW5nc1wiOntcIiRpZFwiOlwiMTE5MlwiLFwiRm9udFNpemVcIjoxMCxcIkZvbnROYW1lXCI6XCJDYWxpYnJpXCIsXCJJc0JvbGRcIjpmYWxzZSxcIklzSXRhbGljXCI6ZmFsc2UsXCJJc1VuZGVybGluZWRcIjpmYWxzZX0sXCJBdXRvU2l6ZVwiOjAsXCJGb3JlZ3JvdW5kXCI6e1wiJGlkXCI6XCIxMTkzXCIsXCJDb2xvclwiOntcIiRpZFwiOlwiMTE5N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E5NVwiLFwiVG9wXCI6MC4wLFwiTGVmdFwiOjAuMCxcIlJpZ2h0XCI6MC4wLFwiQm90dG9tXCI6MC4wfSxcIlBhZGRpbmdcIjp7XCIkaWRcIjpcIjExOTZcIixcIlRvcFwiOjAuMCxcIkxlZnRcIjowLjAsXCJSaWdodFwiOjAuMCxcIkJvdHRvbVwiOjAuMH0sXCJCYWNrZ3JvdW5kXCI6e1wiJHJlZlwiOlwiMTEyXCJ9LFwiSXNWaXNpYmxlXCI6dHJ1ZSxcIldpZHRoXCI6MC4wLFwiSGVpZ2h0XCI6MC4wLFwiQm9yZGVyU3R5bGVcIjpudWxsfSxcIlRpdGxlUG9zaXRpb25cIjoyLFwiRGF0ZVBvc2l0aW9uXCI6XCJMZWZ0XCIsXCJTaGFwZVR5cGVcIjoxMyxcIlNoYXBlU2l6ZVwiOjAsXCJTaGFwZVN0eWxlXCI6e1wiJGlkXCI6XCIxMTk3XCIsXCJNYXJnaW5cIjp7XCIkaWRcIjpcIjExOThcIixcIlRvcFwiOjAuMCxcIkxlZnRcIjowLjAsXCJSaWdodFwiOjAuMCxcIkJvdHRvbVwiOjAuMH0sXCJQYWRkaW5nXCI6e1wiJGlkXCI6XCIxMTk5XCIsXCJUb3BcIjowLjAsXCJMZWZ0XCI6MC4wLFwiUmlnaHRcIjowLjAsXCJCb3R0b21cIjowLjB9LFwiQmFja2dyb3VuZFwiOntcIiRpZFwiOlwiMTIwMFwiLFwiQ29sb3JcIjp7XCIkaWRcIjpcIjEyMDFcIixcIkFcIjoyNTUsXCJSXCI6MTE1LFwiR1wiOjExNSxcIkJcIjoxMTV9fSxcIklzVmlzaWJsZVwiOnRydWUsXCJXaWR0aFwiOjEyLjAsXCJIZWlnaHRcIjoxNC4wLFwiQm9yZGVyU3R5bGVcIjp7XCIkaWRcIjpcIjEyMDJcIixcIkxpbmVDb2xvclwiOntcIiRyZWZcIjpcIjk3XCJ9LFwiTGluZVdlaWdodFwiOjAuMCxcIkxpbmVUeXBlXCI6MH19LFwiRGF0ZUZvcm1hdFwiOntcIiRpZFwiOlwiMTIwM1wiLFwiRm9ybWF0U3RyaW5nXCI6XCJkZGQsIE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A0XCIsXCJEYXRlUGFydElzVmlzaWJsZVwiOnRydWUsXCJUaW1lUGFydElzVmlzaWJsZVwiOmZhbHNlfX0sXCJJc1Zpc2libGVcIjp0cnVlLFwiR3JvdXBJZFwiOm51bGwsXCJTcGFjaW5nXCI6NX0se1wiJGlkXCI6XCIxMjA1XCIsXCJUaXRsZVN0eWxlXCI6e1wiJGlkXCI6XCIxMjA2XCIsXCJGb250U2V0dGluZ3NcIjp7XCIkaWRcIjpcIjEyMDdcIixcIkZvbnRTaXplXCI6OCxcIkZvbnROYW1lXCI6XCJDYWxpYnJpXCIsXCJJc0JvbGRcIjp0cnVlLFwiSXNJdGFsaWNcIjpmYWxzZSxcIklzVW5kZXJsaW5lZFwiOmZhbHNlfSxcIkF1dG9TaXplXCI6MCxcIkZvcmVncm91bmRcIjp7XCIkaWRcIjpcIjEyMDhcIixcIkNvbG9yXCI6e1wiJGlkXCI6XCIxMjA5XCIsXCJBXCI6MjU1LFwiUlwiOjg5LFwiR1wiOjg5LFwiQlwiOjg5fX0sXCJCYWNrZ3JvdW5kRmlsbFR5cGVcIjowLFwiTWF4V2lkdGhcIjoyMDAuMCxcIk1heEhlaWdodFwiOlwiSW5maW5pdHlcIixcIlNtYXJ0Rm9yZWdyb3VuZElzQWN0aXZlXCI6ZmFsc2UsXCJIb3Jpem9udGFsQWxpZ25tZW50XCI6MixcIlZlcnRpY2FsQWxpZ25tZW50XCI6MCxcIlNtYXJ0Rm9yZWdyb3VuZFwiOm51bGwsXCJNYXJnaW5cIjp7XCIkaWRcIjpcIjEyMTBcIixcIlRvcFwiOjAuMCxcIkxlZnRcIjowLjAsXCJSaWdodFwiOjAuMCxcIkJvdHRvbVwiOjAuMH0sXCJQYWRkaW5nXCI6e1wiJGlkXCI6XCIxMjExXCIsXCJUb3BcIjowLjAsXCJMZWZ0XCI6MC4wLFwiUmlnaHRcIjowLjAsXCJCb3R0b21cIjowLjB9LFwiQmFja2dyb3VuZFwiOntcIiRyZWZcIjpcIjEwNVwifSxcIklzVmlzaWJsZVwiOnRydWUsXCJXaWR0aFwiOjAuMCxcIkhlaWdodFwiOjAuMCxcIkJvcmRlclN0eWxlXCI6bnVsbH0sXCJEYXRlU3R5bGVcIjp7XCIkaWRcIjpcIjEyMTJcIixcIkZvbnRTZXR0aW5nc1wiOntcIiRpZFwiOlwiMTIxM1wiLFwiRm9udFNpemVcIjo5LFwiRm9udE5hbWVcIjpcIkNhbGlicmlcIixcIklzQm9sZFwiOmZhbHNlLFwiSXNJdGFsaWNcIjpmYWxzZSxcIklzVW5kZXJsaW5lZFwiOmZhbHNlfSxcIkF1dG9TaXplXCI6MCxcIkZvcmVncm91bmRcIjp7XCIkaWRcIjpcIjEyMTRcIixcIkNvbG9yXCI6e1wiJGlkXCI6XCIxMjE1XCIsXCJBXCI6MjU1LFwiUlwiOjExNSxcIkdcIjoxMTUsXCJCXCI6MTE1fX0sXCJCYWNrZ3JvdW5kRmlsbFR5cGVcIjowLFwiTWF4V2lkdGhcIjoyMDAuMCxcIk1heEhlaWdodFwiOlwiSW5maW5pdHlcIixcIlNtYXJ0Rm9yZWdyb3VuZElzQWN0aXZlXCI6ZmFsc2UsXCJIb3Jpem9udGFsQWxpZ25tZW50XCI6MCxcIlZlcnRpY2FsQWxpZ25tZW50XCI6MCxcIlNtYXJ0Rm9yZWdyb3VuZFwiOm51bGwsXCJNYXJnaW5cIjp7XCIkaWRcIjpcIjEyMTZcIixcIlRvcFwiOjAuMCxcIkxlZnRcIjowLjAsXCJSaWdodFwiOjAuMCxcIkJvdHRvbVwiOjAuMH0sXCJQYWRkaW5nXCI6e1wiJGlkXCI6XCIxMjE3XCIsXCJUb3BcIjowLjAsXCJMZWZ0XCI6MC4wLFwiUmlnaHRcIjowLjAsXCJCb3R0b21cIjowLjB9LFwiQmFja2dyb3VuZFwiOntcIiRyZWZcIjpcIjExMlwifSxcIklzVmlzaWJsZVwiOnRydWUsXCJXaWR0aFwiOjAuMCxcIkhlaWdodFwiOjAuMCxcIkJvcmRlclN0eWxlXCI6bnVsbH0sXCJUaXRsZVBvc2l0aW9uXCI6MCxcIkRhdGVQb3NpdGlvblwiOlwiUmlnaHRcIixcIlNoYXBlVHlwZVwiOjEzLFwiU2hhcGVTaXplXCI6MCxcIlNoYXBlU3R5bGVcIjp7XCIkaWRcIjpcIjEyMThcIixcIk1hcmdpblwiOntcIiRpZFwiOlwiMTIxOVwiLFwiVG9wXCI6MC4wLFwiTGVmdFwiOjAuMCxcIlJpZ2h0XCI6MC4wLFwiQm90dG9tXCI6MC4wfSxcIlBhZGRpbmdcIjp7XCIkaWRcIjpcIjEyMjBcIixcIlRvcFwiOjAuMCxcIkxlZnRcIjowLjAsXCJSaWdodFwiOjAuMCxcIkJvdHRvbVwiOjAuMH0sXCJCYWNrZ3JvdW5kXCI6e1wiJGlkXCI6XCIxMjIxXCIsXCJDb2xvclwiOntcIiRpZFwiOlwiMTIyMlwiLFwiQVwiOjI1NSxcIlJcIjoxMTUsXCJHXCI6MTE1LFwiQlwiOjExNX19LFwiSXNWaXNpYmxlXCI6dHJ1ZSxcIldpZHRoXCI6MTIuMCxcIkhlaWdodFwiOjE0LjAsXCJCb3JkZXJTdHlsZVwiOntcIiRpZFwiOlwiMTIyM1wiLFwiTGluZUNvbG9yXCI6e1wiJHJlZlwiOlwiOTdcIn0sXCJMaW5lV2VpZ2h0XCI6MC4wLFwiTGluZVR5cGVcIjowfX0sXCJEYXRlRm9ybWF0XCI6e1wiJGlkXCI6XCIxMjI0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IyNVwiLFwiRGF0ZVBhcnRJc1Zpc2libGVcIjp0cnVlLFwiVGltZVBhcnRJc1Zpc2libGVcIjpmYWxzZX19LFwiSXNWaXNpYmxlXCI6dHJ1ZSxcIkdyb3VwSWRcIjpcIjY0ZWNkMWRmLTE3YjEtNDU2My1hMDQxLTA3ZmJiMjQ4ODZkMlwiLFwiU3BhY2luZ1wiOjV9LHtcIiRpZFwiOlwiMTIyNlwiLFwiVGl0bGVTdHlsZVwiOntcIiRpZFwiOlwiMTIyN1wiLFwiRm9udFNldHRpbmdzXCI6e1wiJGlkXCI6XCIxMjI4XCIsXCJGb250U2l6ZVwiOjgsXCJGb250TmFtZVwiOlwiQ2FsaWJyaVwiLFwiSXNCb2xkXCI6dHJ1ZSxcIklzSXRhbGljXCI6ZmFsc2UsXCJJc1VuZGVybGluZWRcIjpmYWxzZX0sXCJBdXRvU2l6ZVwiOjAsXCJGb3JlZ3JvdW5kXCI6e1wiJGlkXCI6XCIxMjI5XCIsXCJDb2xvclwiOntcIiRpZFwiOlwiMTIzMFwiLFwiQVwiOjI1NSxcIlJcIjo4OSxcIkdcIjo4OSxcIkJcIjo4OX19LFwiQmFja2dyb3VuZEZpbGxUeXBlXCI6MCxcIk1heFdpZHRoXCI6MjAwLjAsXCJNYXhIZWlnaHRcIjpcIkluZmluaXR5XCIsXCJTbWFydEZvcmVncm91bmRJc0FjdGl2ZVwiOmZhbHNlLFwiSG9yaXpvbnRhbEFsaWdubWVudFwiOjIsXCJWZXJ0aWNhbEFsaWdubWVudFwiOjAsXCJTbWFydEZvcmVncm91bmRcIjpudWxsLFwiTWFyZ2luXCI6e1wiJGlkXCI6XCIxMjMxXCIsXCJUb3BcIjowLjAsXCJMZWZ0XCI6MC4wLFwiUmlnaHRcIjowLjAsXCJCb3R0b21cIjowLjB9LFwiUGFkZGluZ1wiOntcIiRpZFwiOlwiMTIzMlwiLFwiVG9wXCI6MC4wLFwiTGVmdFwiOjAuMCxcIlJpZ2h0XCI6MC4wLFwiQm90dG9tXCI6MC4wfSxcIkJhY2tncm91bmRcIjp7XCIkcmVmXCI6XCIxMDVcIn0sXCJJc1Zpc2libGVcIjp0cnVlLFwiV2lkdGhcIjowLjAsXCJIZWlnaHRcIjowLjAsXCJCb3JkZXJTdHlsZVwiOm51bGx9LFwiRGF0ZVN0eWxlXCI6e1wiJGlkXCI6XCIxMjMzXCIsXCJGb250U2V0dGluZ3NcIjp7XCIkaWRcIjpcIjEyMzRcIixcIkZvbnRTaXplXCI6OSxcIkZvbnROYW1lXCI6XCJDYWxpYnJpXCIsXCJJc0JvbGRcIjpmYWxzZSxcIklzSXRhbGljXCI6ZmFsc2UsXCJJc1VuZGVybGluZWRcIjpmYWxzZX0sXCJBdXRvU2l6ZVwiOjAsXCJGb3JlZ3JvdW5kXCI6e1wiJGlkXCI6XCIxMjM1XCIsXCJDb2xvclwiOntcIiRpZFwiOlwiMTIzNlwiLFwiQVwiOjI1NSxcIlJcIjoxMTUsXCJHXCI6MTE1LFwiQlwiOjExNX19LFwiQmFja2dyb3VuZEZpbGxUeXBlXCI6MCxcIk1heFdpZHRoXCI6MjAwLjAsXCJNYXhIZWlnaHRcIjpcIkluZmluaXR5XCIsXCJTbWFydEZvcmVncm91bmRJc0FjdGl2ZVwiOmZhbHNlLFwiSG9yaXpvbnRhbEFsaWdubWVudFwiOjAsXCJWZXJ0aWNhbEFsaWdubWVudFwiOjAsXCJTbWFydEZvcmVncm91bmRcIjpudWxsLFwiTWFyZ2luXCI6e1wiJGlkXCI6XCIxMjM3XCIsXCJUb3BcIjowLjAsXCJMZWZ0XCI6MC4wLFwiUmlnaHRcIjowLjAsXCJCb3R0b21cIjowLjB9LFwiUGFkZGluZ1wiOntcIiRpZFwiOlwiMTIzOF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jM5XCIsXCJNYXJnaW5cIjp7XCIkaWRcIjpcIjEyNDBcIixcIlRvcFwiOjAuMCxcIkxlZnRcIjowLjAsXCJSaWdodFwiOjAuMCxcIkJvdHRvbVwiOjAuMH0sXCJQYWRkaW5nXCI6e1wiJGlkXCI6XCIxMjQxXCIsXCJUb3BcIjowLjAsXCJMZWZ0XCI6MC4wLFwiUmlnaHRcIjowLjAsXCJCb3R0b21cIjowLjB9LFwiQmFja2dyb3VuZFwiOntcIiRpZFwiOlwiMTI0MlwiLFwiQ29sb3JcIjp7XCIkaWRcIjpcIjEyNDNcIixcIkFcIjoyNTUsXCJSXCI6MTE1LFwiR1wiOjExNSxcIkJcIjoxMTV9fSxcIklzVmlzaWJsZVwiOnRydWUsXCJXaWR0aFwiOjEyLjAsXCJIZWlnaHRcIjoxNC4wLFwiQm9yZGVyU3R5bGVcIjp7XCIkaWRcIjpcIjEyNDRcIixcIkxpbmVDb2xvclwiOntcIiRyZWZcIjpcIjk3XCJ9LFwiTGluZVdlaWdodFwiOjAuMCxcIkxpbmVUeXBlXCI6MH19LFwiRGF0ZUZvcm1hdFwiOntcIiRpZFwiOlwiMTI0N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yNDZcIixcIkRhdGVQYXJ0SXNWaXNpYmxlXCI6dHJ1ZSxcIlRpbWVQYXJ0SXNWaXNpYmxlXCI6ZmFsc2V9fSxcIklzVmlzaWJsZVwiOnRydWUsXCJHcm91cElkXCI6XCI2NGVjZDFkZi0xN2IxLTQ1NjMtYTA0MS0wN2ZiYjI0ODg2ZDJcIixcIlNwYWNpbmdcIjo1fSx7XCIkaWRcIjpcIjEyNDdcIixcIlRpdGxlU3R5bGVcIjp7XCIkaWRcIjpcIjEyNDhcIixcIkZvbnRTZXR0aW5nc1wiOntcIiRpZFwiOlwiMTI0OVwiLFwiRm9udFNpemVcIjo4LFwiRm9udE5hbWVcIjpcIkNhbGlicmlcIixcIklzQm9sZFwiOnRydWUsXCJJc0l0YWxpY1wiOmZhbHNlLFwiSXNVbmRlcmxpbmVkXCI6ZmFsc2V9LFwiQXV0b1NpemVcIjowLFwiRm9yZWdyb3VuZFwiOntcIiRpZFwiOlwiMTI1MFwiLFwiQ29sb3JcIjp7XCIkaWRcIjpcIjEyNTFcIixcIkFcIjoyNTUsXCJSXCI6ODksXCJHXCI6ODksXCJCXCI6ODl9fSxcIkJhY2tncm91bmRGaWxsVHlwZVwiOjAsXCJNYXhXaWR0aFwiOjIwMC4wLFwiTWF4SGVpZ2h0XCI6XCJJbmZpbml0eVwiLFwiU21hcnRGb3JlZ3JvdW5kSXNBY3RpdmVcIjpmYWxzZSxcIkhvcml6b250YWxBbGlnbm1lbnRcIjoyLFwiVmVydGljYWxBbGlnbm1lbnRcIjowLFwiU21hcnRGb3JlZ3JvdW5kXCI6bnVsbCxcIk1hcmdpblwiOntcIiRpZFwiOlwiMTI1MlwiLFwiVG9wXCI6MC4wLFwiTGVmdFwiOjAuMCxcIlJpZ2h0XCI6MC4wLFwiQm90dG9tXCI6MC4wfSxcIlBhZGRpbmdcIjp7XCIkaWRcIjpcIjEyNTNcIixcIlRvcFwiOjAuMCxcIkxlZnRcIjowLjAsXCJSaWdodFwiOjAuMCxcIkJvdHRvbVwiOjAuMH0sXCJCYWNrZ3JvdW5kXCI6e1wiJHJlZlwiOlwiMTA1XCJ9LFwiSXNWaXNpYmxlXCI6dHJ1ZSxcIldpZHRoXCI6MC4wLFwiSGVpZ2h0XCI6MC4wLFwiQm9yZGVyU3R5bGVcIjpudWxsfSxcIkRhdGVTdHlsZVwiOntcIiRpZFwiOlwiMTI1NFwiLFwiRm9udFNldHRpbmdzXCI6e1wiJGlkXCI6XCIxMjU1XCIsXCJGb250U2l6ZVwiOjksXCJGb250TmFtZVwiOlwiQ2FsaWJyaVwiLFwiSXNCb2xkXCI6ZmFsc2UsXCJJc0l0YWxpY1wiOmZhbHNlLFwiSXNVbmRlcmxpbmVkXCI6ZmFsc2V9LFwiQXV0b1NpemVcIjowLFwiRm9yZWdyb3VuZFwiOntcIiRpZFwiOlwiMTI1NlwiLFwiQ29sb3JcIjp7XCIkaWRcIjpcIjEyNTdcIixcIkFcIjoyNTUsXCJSXCI6MTE1LFwiR1wiOjExNSxcIkJcIjoxMTV9fSxcIkJhY2tncm91bmRGaWxsVHlwZVwiOjAsXCJNYXhXaWR0aFwiOjIwMC4wLFwiTWF4SGVpZ2h0XCI6XCJJbmZpbml0eVwiLFwiU21hcnRGb3JlZ3JvdW5kSXNBY3RpdmVcIjpmYWxzZSxcIkhvcml6b250YWxBbGlnbm1lbnRcIjowLFwiVmVydGljYWxBbGlnbm1lbnRcIjowLFwiU21hcnRGb3JlZ3JvdW5kXCI6bnVsbCxcIk1hcmdpblwiOntcIiRpZFwiOlwiMTI1OFwiLFwiVG9wXCI6MC4wLFwiTGVmdFwiOjAuMCxcIlJpZ2h0XCI6MC4wLFwiQm90dG9tXCI6MC4wfSxcIlBhZGRpbmdcIjp7XCIkaWRcIjpcIjEyNTlcIixcIlRvcFwiOjAuMCxcIkxlZnRcIjowLjAsXCJSaWdodFwiOjAuMCxcIkJvdHRvbVwiOjAuMH0sXCJCYWNrZ3JvdW5kXCI6e1wiJHJlZlwiOlwiMTEyXCJ9LFwiSXNWaXNpYmxlXCI6dHJ1ZSxcIldpZHRoXCI6MC4wLFwiSGVpZ2h0XCI6MC4wLFwiQm9yZGVyU3R5bGVcIjpudWxsfSxcIlRpdGxlUG9zaXRpb25cIjowLFwiRGF0ZVBvc2l0aW9uXCI6XCJSaWdodFwiLFwiU2hhcGVUeXBlXCI6MTMsXCJTaGFwZVNpemVcIjowLFwiU2hhcGVTdHlsZVwiOntcIiRpZFwiOlwiMTI2MFwiLFwiTWFyZ2luXCI6e1wiJGlkXCI6XCIxMjYxXCIsXCJUb3BcIjowLjAsXCJMZWZ0XCI6MC4wLFwiUmlnaHRcIjowLjAsXCJCb3R0b21cIjowLjB9LFwiUGFkZGluZ1wiOntcIiRpZFwiOlwiMTI2MlwiLFwiVG9wXCI6MC4wLFwiTGVmdFwiOjAuMCxcIlJpZ2h0XCI6MC4wLFwiQm90dG9tXCI6MC4wfSxcIkJhY2tncm91bmRcIjp7XCIkaWRcIjpcIjEyNjNcIixcIkNvbG9yXCI6e1wiJGlkXCI6XCIxMjY0XCIsXCJBXCI6MjU1LFwiUlwiOjExNSxcIkdcIjoxMTUsXCJCXCI6MTE1fX0sXCJJc1Zpc2libGVcIjp0cnVlLFwiV2lkdGhcIjoxMi4wLFwiSGVpZ2h0XCI6MTQuMCxcIkJvcmRlclN0eWxlXCI6e1wiJGlkXCI6XCIxMjY1XCIsXCJMaW5lQ29sb3JcIjp7XCIkcmVmXCI6XCI5N1wifSxcIkxpbmVXZWlnaHRcIjowLjAsXCJMaW5lVHlwZVwiOjB9fSxcIkRhdGVGb3JtYXRcIjp7XCIkaWRcIjpcIjEyNjZ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Y3XCIsXCJEYXRlUGFydElzVmlzaWJsZVwiOnRydWUsXCJUaW1lUGFydElzVmlzaWJsZVwiOmZhbHNlfX0sXCJJc1Zpc2libGVcIjp0cnVlLFwiR3JvdXBJZFwiOlwiYTI1NzA4NzktNDdhYi00MGI3LWFiMTUtOGQ3ZmNmZTEwZjM0XCIsXCJTcGFjaW5nXCI6NX0se1wiJGlkXCI6XCIxMjY4XCIsXCJUaXRsZVN0eWxlXCI6e1wiJGlkXCI6XCIxMjY5XCIsXCJGb250U2V0dGluZ3NcIjp7XCIkaWRcIjpcIjEyNzBcIixcIkZvbnRTaXplXCI6OCxcIkZvbnROYW1lXCI6XCJDYWxpYnJpXCIsXCJJc0JvbGRcIjp0cnVlLFwiSXNJdGFsaWNcIjpmYWxzZSxcIklzVW5kZXJsaW5lZFwiOmZhbHNlfSxcIkF1dG9TaXplXCI6MCxcIkZvcmVncm91bmRcIjp7XCIkaWRcIjpcIjEyNzFcIixcIkNvbG9yXCI6e1wiJGlkXCI6XCIxMjcyXCIsXCJBXCI6MjU1LFwiUlwiOjg5LFwiR1wiOjg5LFwiQlwiOjg5fX0sXCJCYWNrZ3JvdW5kRmlsbFR5cGVcIjowLFwiTWF4V2lkdGhcIjoyMDAuMCxcIk1heEhlaWdodFwiOlwiSW5maW5pdHlcIixcIlNtYXJ0Rm9yZWdyb3VuZElzQWN0aXZlXCI6ZmFsc2UsXCJIb3Jpem9udGFsQWxpZ25tZW50XCI6MixcIlZlcnRpY2FsQWxpZ25tZW50XCI6MCxcIlNtYXJ0Rm9yZWdyb3VuZFwiOm51bGwsXCJNYXJnaW5cIjp7XCIkaWRcIjpcIjEyNzNcIixcIlRvcFwiOjAuMCxcIkxlZnRcIjowLjAsXCJSaWdodFwiOjAuMCxcIkJvdHRvbVwiOjAuMH0sXCJQYWRkaW5nXCI6e1wiJGlkXCI6XCIxMjc0XCIsXCJUb3BcIjowLjAsXCJMZWZ0XCI6MC4wLFwiUmlnaHRcIjowLjAsXCJCb3R0b21cIjowLjB9LFwiQmFja2dyb3VuZFwiOntcIiRyZWZcIjpcIjEwNVwifSxcIklzVmlzaWJsZVwiOnRydWUsXCJXaWR0aFwiOjAuMCxcIkhlaWdodFwiOjAuMCxcIkJvcmRlclN0eWxlXCI6bnVsbH0sXCJEYXRlU3R5bGVcIjp7XCIkaWRcIjpcIjEyNzVcIixcIkZvbnRTZXR0aW5nc1wiOntcIiRpZFwiOlwiMTI3NlwiLFwiRm9udFNpemVcIjo5LFwiRm9udE5hbWVcIjpcIkNhbGlicmlcIixcIklzQm9sZFwiOmZhbHNlLFwiSXNJdGFsaWNcIjpmYWxzZSxcIklzVW5kZXJsaW5lZFwiOmZhbHNlfSxcIkF1dG9TaXplXCI6MCxcIkZvcmVncm91bmRcIjp7XCIkaWRcIjpcIjEyNzdcIixcIkNvbG9yXCI6e1wiJGlkXCI6XCIxMjc4XCIsXCJBXCI6MjU1LFwiUlwiOjExNSxcIkdcIjoxMTUsXCJCXCI6MTE1fX0sXCJCYWNrZ3JvdW5kRmlsbFR5cGVcIjowLFwiTWF4V2lkdGhcIjoyMDAuMCxcIk1heEhlaWdodFwiOlwiSW5maW5pdHlcIixcIlNtYXJ0Rm9yZWdyb3VuZElzQWN0aXZlXCI6ZmFsc2UsXCJIb3Jpem9udGFsQWxpZ25tZW50XCI6MCxcIlZlcnRpY2FsQWxpZ25tZW50XCI6MCxcIlNtYXJ0Rm9yZWdyb3VuZFwiOm51bGwsXCJNYXJnaW5cIjp7XCIkaWRcIjpcIjEyNzlcIixcIlRvcFwiOjAuMCxcIkxlZnRcIjowLjAsXCJSaWdodFwiOjAuMCxcIkJvdHRvbVwiOjAuMH0sXCJQYWRkaW5nXCI6e1wiJGlkXCI6XCIxMjgwXCIsXCJUb3BcIjowLjAsXCJMZWZ0XCI6MC4wLFwiUmlnaHRcIjowLjAsXCJCb3R0b21cIjowLjB9LFwiQmFja2dyb3VuZFwiOntcIiRyZWZcIjpcIjExMlwifSxcIklzVmlzaWJsZVwiOnRydWUsXCJXaWR0aFwiOjAuMCxcIkhlaWdodFwiOjAuMCxcIkJvcmRlclN0eWxlXCI6bnVsbH0sXCJUaXRsZVBvc2l0aW9uXCI6MCxcIkRhdGVQb3NpdGlvblwiOlwiUmlnaHRcIixcIlNoYXBlVHlwZVwiOjEzLFwiU2hhcGVTaXplXCI6MCxcIlNoYXBlU3R5bGVcIjp7XCIkaWRcIjpcIjEyODFcIixcIk1hcmdpblwiOntcIiRpZFwiOlwiMTI4MlwiLFwiVG9wXCI6MC4wLFwiTGVmdFwiOjAuMCxcIlJpZ2h0XCI6MC4wLFwiQm90dG9tXCI6MC4wfSxcIlBhZGRpbmdcIjp7XCIkaWRcIjpcIjEyODNcIixcIlRvcFwiOjAuMCxcIkxlZnRcIjowLjAsXCJSaWdodFwiOjAuMCxcIkJvdHRvbVwiOjAuMH0sXCJCYWNrZ3JvdW5kXCI6e1wiJGlkXCI6XCIxMjg0XCIsXCJDb2xvclwiOntcIiRpZFwiOlwiMTI4NVwiLFwiQVwiOjI1NSxcIlJcIjoxMTUsXCJHXCI6MTE1LFwiQlwiOjExNX19LFwiSXNWaXNpYmxlXCI6dHJ1ZSxcIldpZHRoXCI6MTIuMCxcIkhlaWdodFwiOjE0LjAsXCJCb3JkZXJTdHlsZVwiOntcIiRpZFwiOlwiMTI4NlwiLFwiTGluZUNvbG9yXCI6e1wiJHJlZlwiOlwiOTdcIn0sXCJMaW5lV2VpZ2h0XCI6MC4wLFwiTGluZVR5cGVcIjowfX0sXCJEYXRlRm9ybWF0XCI6e1wiJGlkXCI6XCIxMjg3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I4OFwiLFwiRGF0ZVBhcnRJc1Zpc2libGVcIjp0cnVlLFwiVGltZVBhcnRJc1Zpc2libGVcIjpmYWxzZX19LFwiSXNWaXNpYmxlXCI6dHJ1ZSxcIkdyb3VwSWRcIjpcImEyNTcwODc5LTQ3YWItNDBiNy1hYjE1LThkN2ZjZmUxMGYzNFwiLFwiU3BhY2luZ1wiOjV9XSxcIkN1c3RvbVN3aW1sYW5lVGFza1N0eWxlTGlzdFwiOltdfV0sXCJDdXN0b21Td2ltbGFuZVYyU3R5bGVMaXN0XCI6W3tcIiRpZFwiOlwiMTI4OVwiLFwiSGVhZGVyU3R5bGVcIjp7XCIkaWRcIjpcIjEyOTBcIixcIlRleHRTdHlsZVwiOntcIiRyZWZcIjpcIjQyMlwifSxcIlJlY3RhbmdsZVN0eWxlXCI6e1wiJHJlZlwiOlwiNDI4XCJ9LFwiVGV4dElzVmVydGljYWxcIjpmYWxzZX0sXCJCYWNrZ3JvdW5kU3R5bGVcIjp7XCIkcmVmXCI6XCI0MzRcIn0sXCJJc0Fib3ZlVGltZWJhbmRcIjpmYWxzZSxcIlN3aW1sYW5lRGVmYXVsdEFjdGl2aXR5U3R5bGVcIjp7XCIkaWRcIjpcIjEyOTFcIixcIkhlYWRlclN0eWxlXCI6e1wiJGlkXCI6XCIxMjkyXCIsXCJUZXh0U3R5bGVcIjp7XCIkaWRcIjpcIjEyOTNcIixcIkZvbnRTZXR0aW5nc1wiOntcIiRpZFwiOlwiMTI5NFwiLFwiRm9udFNpemVcIjoxMixcIkZvbnROYW1lXCI6XCJDYWxpYnJpXCIsXCJJc0JvbGRcIjpmYWxzZSxcIklzSXRhbGljXCI6ZmFsc2UsXCJJc1VuZGVybGluZWRcIjpmYWxzZX0sXCJBdXRvU2l6ZVwiOjAsXCJGb3JlZ3JvdW5kXCI6e1wiJGlkXCI6XCIxMjk1XCIsXCJDb2xvclwiOntcIiRpZFwiOlwiMTI5Nl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I5N1wiLFwiVG9wXCI6MC4wLFwiTGVmdFwiOjAuMCxcIlJpZ2h0XCI6MC4wLFwiQm90dG9tXCI6MC4wfSxcIlBhZGRpbmdcIjp7XCIkaWRcIjpcIjEyOThcIixcIlRvcFwiOjAuMCxcIkxlZnRcIjowLjAsXCJSaWdodFwiOjAuMCxcIkJvdHRvbVwiOjAuMH0sXCJCYWNrZ3JvdW5kXCI6bnVsbCxcIklzVmlzaWJsZVwiOmZhbHNlLFwiV2lkdGhcIjowLjAsXCJIZWlnaHRcIjowLjAsXCJCb3JkZXJTdHlsZVwiOm51bGx9LFwiUmVjdGFuZ2xlU3R5bGVcIjp7XCIkaWRcIjpcIjEyOTlcIixcIk1hcmdpblwiOntcIiRpZFwiOlwiMTMwMFwiLFwiVG9wXCI6MC4wLFwiTGVmdFwiOjAuMCxcIlJpZ2h0XCI6MC4wLFwiQm90dG9tXCI6MC4wfSxcIlBhZGRpbmdcIjp7XCIkaWRcIjpcIjEzMDFcIixcIlRvcFwiOjAuMCxcIkxlZnRcIjowLjAsXCJSaWdodFwiOjAuMCxcIkJvdHRvbVwiOjAuMH0sXCJCYWNrZ3JvdW5kXCI6e1wiJGlkXCI6XCIxMzAyXCIsXCJDb2xvclwiOntcIiRpZFwiOlwiMTMwM1wiLFwiQVwiOjYzLFwiUlwiOjkxLFwiR1wiOjE1NSxcIkJcIjoyMTN9fSxcIklzVmlzaWJsZVwiOmZhbHNlLFwiV2lkdGhcIjowLjAsXCJIZWlnaHRcIjowLjAsXCJCb3JkZXJTdHlsZVwiOntcIiRpZFwiOlwiMTMwNFwiLFwiTGluZUNvbG9yXCI6e1wiJGlkXCI6XCIxMzA1XCIsXCIkdHlwZVwiOlwiTkxSRS5Db21tb24uRG9tLlNvbGlkQ29sb3JCcnVzaCwgTkxSRS5Db21tb25cIixcIkNvbG9yXCI6e1wiJGlkXCI6XCIxMzA2XCIsXCJBXCI6MjU1LFwiUlwiOjI1NSxcIkdcIjowLFwiQlwiOjB9fSxcIkxpbmVXZWlnaHRcIjowLjAsXCJMaW5lVHlwZVwiOjB9fX0sXCJCYWNrZ3JvdW5kU3R5bGVcIjp7XCIkaWRcIjpcIjEzMDdcIixcIk1hcmdpblwiOm51bGwsXCJQYWRkaW5nXCI6bnVsbCxcIkJhY2tncm91bmRcIjp7XCIkaWRcIjpcIjEzMDhcIixcIkNvbG9yXCI6e1wiJGlkXCI6XCIxMzA5XCIsXCJBXCI6NTEsXCJSXCI6MTY1LFwiR1wiOjE2NSxcIkJcIjoxNjV9fSxcIklzVmlzaWJsZVwiOmZhbHNlLFwiV2lkdGhcIjowLjAsXCJIZWlnaHRcIjowLjAsXCJCb3JkZXJTdHlsZVwiOntcIiRpZFwiOlwiMTMxMFwiLFwiTGluZUNvbG9yXCI6e1wiJGlkXCI6XCIxMzExXCIsXCIkdHlwZVwiOlwiTkxSRS5Db21tb24uRG9tLlNvbGlkQ29sb3JCcnVzaCwgTkxSRS5Db21tb25cIixcIkNvbG9yXCI6e1wiJGlkXCI6XCIxMzEyXCIsXCJBXCI6MjU1LFwiUlwiOjI1NSxcIkdcIjowLFwiQlwiOjB9fSxcIkxpbmVXZWlnaHRcIjowLjAsXCJMaW5lVHlwZVwiOjB9fSxcIkN1c3RvbVN3aW1sYW5lTWlsZXN0b25lU3R5bGVMaXN0XCI6W3tcIiRyZWZcIjpcIjQ0MFwifV0sXCJDdXN0b21Td2ltbGFuZVRhc2tTdHlsZUxpc3RcIjpbe1wiJHJlZlwiOlwiNDYwXCJ9LHtcIiRyZWZcIjpcIjQ5N1wifSx7XCIkcmVmXCI6XCI1MzRcIn0se1wiJHJlZlwiOlwiNTcxXCJ9XSxcIklzVmlzaWJsZVwiOnRydWV9LFwiQ3VzdG9tU3dpbWxhbmVBY3Rpdml0aWVzU3R5bGVMaXN0XCI6W10sXCJJc1Zpc2libGVcIjp0cnVlLFwiU3BhY2luZ1wiOjJ9LHtcIiRpZFwiOlwiMTMxM1wiLFwiSGVhZGVyU3R5bGVcIjp7XCIkaWRcIjpcIjEzMTRcIixcIlRleHRTdHlsZVwiOntcIiRyZWZcIjpcIjY4OFwifSxcIlJlY3RhbmdsZVN0eWxlXCI6e1wiJHJlZlwiOlwiNjk0XCJ9LFwiVGV4dElzVmVydGljYWxcIjpmYWxzZX0sXCJCYWNrZ3JvdW5kU3R5bGVcIjp7XCIkcmVmXCI6XCI3MDBcIn0sXCJJc0Fib3ZlVGltZWJhbmRcIjpmYWxzZSxcIlN3aW1sYW5lRGVmYXVsdEFjdGl2aXR5U3R5bGVcIjp7XCIkaWRcIjpcIjEzMTVcIixcIkhlYWRlclN0eWxlXCI6e1wiJGlkXCI6XCIxMzE2XCIsXCJUZXh0U3R5bGVcIjp7XCIkaWRcIjpcIjEzMTdcIixcIkZvbnRTZXR0aW5nc1wiOntcIiRpZFwiOlwiMTMxOFwiLFwiRm9udFNpemVcIjoxMixcIkZvbnROYW1lXCI6XCJDYWxpYnJpXCIsXCJJc0JvbGRcIjpmYWxzZSxcIklzSXRhbGljXCI6ZmFsc2UsXCJJc1VuZGVybGluZWRcIjpmYWxzZX0sXCJBdXRvU2l6ZVwiOjAsXCJGb3JlZ3JvdW5kXCI6e1wiJGlkXCI6XCIxMzE5XCIsXCJDb2xvclwiOntcIiRpZFwiOlwiMTMyMF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MyMVwiLFwiVG9wXCI6MC4wLFwiTGVmdFwiOjAuMCxcIlJpZ2h0XCI6MC4wLFwiQm90dG9tXCI6MC4wfSxcIlBhZGRpbmdcIjp7XCIkaWRcIjpcIjEzMjJcIixcIlRvcFwiOjAuMCxcIkxlZnRcIjowLjAsXCJSaWdodFwiOjAuMCxcIkJvdHRvbVwiOjAuMH0sXCJCYWNrZ3JvdW5kXCI6bnVsbCxcIklzVmlzaWJsZVwiOmZhbHNlLFwiV2lkdGhcIjowLjAsXCJIZWlnaHRcIjowLjAsXCJCb3JkZXJTdHlsZVwiOm51bGx9LFwiUmVjdGFuZ2xlU3R5bGVcIjp7XCIkaWRcIjpcIjEzMjNcIixcIk1hcmdpblwiOntcIiRpZFwiOlwiMTMyNFwiLFwiVG9wXCI6MC4wLFwiTGVmdFwiOjAuMCxcIlJpZ2h0XCI6MC4wLFwiQm90dG9tXCI6MC4wfSxcIlBhZGRpbmdcIjp7XCIkaWRcIjpcIjEzMjVcIixcIlRvcFwiOjAuMCxcIkxlZnRcIjowLjAsXCJSaWdodFwiOjAuMCxcIkJvdHRvbVwiOjAuMH0sXCJCYWNrZ3JvdW5kXCI6e1wiJGlkXCI6XCIxMzI2XCIsXCJDb2xvclwiOntcIiRpZFwiOlwiMTMyN1wiLFwiQVwiOjYzLFwiUlwiOjI1NSxcIkdcIjoxOTIsXCJCXCI6MH19LFwiSXNWaXNpYmxlXCI6ZmFsc2UsXCJXaWR0aFwiOjAuMCxcIkhlaWdodFwiOjAuMCxcIkJvcmRlclN0eWxlXCI6e1wiJGlkXCI6XCIxMzI4XCIsXCJMaW5lQ29sb3JcIjp7XCIkaWRcIjpcIjEzMjlcIixcIiR0eXBlXCI6XCJOTFJFLkNvbW1vbi5Eb20uU29saWRDb2xvckJydXNoLCBOTFJFLkNvbW1vblwiLFwiQ29sb3JcIjp7XCIkaWRcIjpcIjEzMzBcIixcIkFcIjoyNTUsXCJSXCI6MjU1LFwiR1wiOjAsXCJCXCI6MH19LFwiTGluZVdlaWdodFwiOjAuMCxcIkxpbmVUeXBlXCI6MH19fSxcIkJhY2tncm91bmRTdHlsZVwiOntcIiRpZFwiOlwiMTMzMVwiLFwiTWFyZ2luXCI6bnVsbCxcIlBhZGRpbmdcIjpudWxsLFwiQmFja2dyb3VuZFwiOntcIiRpZFwiOlwiMTMzMlwiLFwiQ29sb3JcIjp7XCIkaWRcIjpcIjEzMzNcIixcIkFcIjo1MSxcIlJcIjoxNjUsXCJHXCI6MTY1LFwiQlwiOjE2NX19LFwiSXNWaXNpYmxlXCI6ZmFsc2UsXCJXaWR0aFwiOjAuMCxcIkhlaWdodFwiOjAuMCxcIkJvcmRlclN0eWxlXCI6e1wiJGlkXCI6XCIxMzM0XCIsXCJMaW5lQ29sb3JcIjp7XCIkaWRcIjpcIjEzMzVcIixcIiR0eXBlXCI6XCJOTFJFLkNvbW1vbi5Eb20uU29saWRDb2xvckJydXNoLCBOTFJFLkNvbW1vblwiLFwiQ29sb3JcIjp7XCIkaWRcIjpcIjEzMzZcIixcIkFcIjoyNTUsXCJSXCI6MjU1LFwiR1wiOjAsXCJCXCI6MH19LFwiTGluZVdlaWdodFwiOjAuMCxcIkxpbmVUeXBlXCI6MH19LFwiQ3VzdG9tU3dpbWxhbmVNaWxlc3RvbmVTdHlsZUxpc3RcIjpbe1wiJHJlZlwiOlwiNzA2XCJ9LHtcIiRyZWZcIjpcIjcyNlwifSx7XCIkcmVmXCI6XCI3NDZcIn0se1wiJHJlZlwiOlwiNzY2XCJ9LHtcIiRyZWZcIjpcIjc4NlwifV0sXCJDdXN0b21Td2ltbGFuZVRhc2tTdHlsZUxpc3RcIjpbe1wiJHJlZlwiOlwiODA2XCJ9LHtcIiRyZWZcIjpcIjg0M1wifSx7XCIkcmVmXCI6XCI4ODBcIn1dLFwiSXNWaXNpYmxlXCI6dHJ1ZX0sXCJDdXN0b21Td2ltbGFuZUFjdGl2aXRpZXNTdHlsZUxpc3RcIjpbXSxcIklzVmlzaWJsZVwiOnRydWUsXCJTcGFjaW5nXCI6Mn0se1wiJGlkXCI6XCIxMzM3XCIsXCJIZWFkZXJTdHlsZVwiOntcIiRpZFwiOlwiMTMzOFwiLFwiVGV4dFN0eWxlXCI6e1wiJHJlZlwiOlwiOTIwXCJ9LFwiUmVjdGFuZ2xlU3R5bGVcIjp7XCIkcmVmXCI6XCI5MjZcIn0sXCJUZXh0SXNWZXJ0aWNhbFwiOmZhbHNlfSxcIkJhY2tncm91bmRTdHlsZVwiOntcIiRyZWZcIjpcIjkzMlwifSxcIklzQWJvdmVUaW1lYmFuZFwiOmZhbHNlLFwiU3dpbWxhbmVEZWZhdWx0QWN0aXZpdHlTdHlsZVwiOntcIiRpZFwiOlwiMTMzOVwiLFwiSGVhZGVyU3R5bGVcIjp7XCIkaWRcIjpcIjEzNDBcIixcIlRleHRTdHlsZVwiOntcIiRpZFwiOlwiMTM0MVwiLFwiRm9udFNldHRpbmdzXCI6e1wiJGlkXCI6XCIxMzQyXCIsXCJGb250U2l6ZVwiOjEyLFwiRm9udE5hbWVcIjpcIkNhbGlicmlcIixcIklzQm9sZFwiOmZhbHNlLFwiSXNJdGFsaWNcIjpmYWxzZSxcIklzVW5kZXJsaW5lZFwiOmZhbHNlfSxcIkF1dG9TaXplXCI6MCxcIkZvcmVncm91bmRcIjp7XCIkaWRcIjpcIjEzNDNcIixcIkNvbG9yXCI6e1wiJGlkXCI6XCIxMzQ0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Q1XCIsXCJUb3BcIjowLjAsXCJMZWZ0XCI6MC4wLFwiUmlnaHRcIjowLjAsXCJCb3R0b21cIjowLjB9LFwiUGFkZGluZ1wiOntcIiRpZFwiOlwiMTM0NlwiLFwiVG9wXCI6MC4wLFwiTGVmdFwiOjAuMCxcIlJpZ2h0XCI6MC4wLFwiQm90dG9tXCI6MC4wfSxcIkJhY2tncm91bmRcIjpudWxsLFwiSXNWaXNpYmxlXCI6ZmFsc2UsXCJXaWR0aFwiOjAuMCxcIkhlaWdodFwiOjAuMCxcIkJvcmRlclN0eWxlXCI6bnVsbH0sXCJSZWN0YW5nbGVTdHlsZVwiOntcIiRpZFwiOlwiMTM0N1wiLFwiTWFyZ2luXCI6e1wiJGlkXCI6XCIxMzQ4XCIsXCJUb3BcIjowLjAsXCJMZWZ0XCI6MC4wLFwiUmlnaHRcIjowLjAsXCJCb3R0b21cIjowLjB9LFwiUGFkZGluZ1wiOntcIiRpZFwiOlwiMTM0OVwiLFwiVG9wXCI6MC4wLFwiTGVmdFwiOjAuMCxcIlJpZ2h0XCI6MC4wLFwiQm90dG9tXCI6MC4wfSxcIkJhY2tncm91bmRcIjp7XCIkaWRcIjpcIjEzNTBcIixcIkNvbG9yXCI6e1wiJGlkXCI6XCIxMzUxXCIsXCJBXCI6NjMsXCJSXCI6MTEyLFwiR1wiOjE3MyxcIkJcIjo3MX19LFwiSXNWaXNpYmxlXCI6ZmFsc2UsXCJXaWR0aFwiOjAuMCxcIkhlaWdodFwiOjAuMCxcIkJvcmRlclN0eWxlXCI6e1wiJGlkXCI6XCIxMzUyXCIsXCJMaW5lQ29sb3JcIjp7XCIkaWRcIjpcIjEzNTNcIixcIiR0eXBlXCI6XCJOTFJFLkNvbW1vbi5Eb20uU29saWRDb2xvckJydXNoLCBOTFJFLkNvbW1vblwiLFwiQ29sb3JcIjp7XCIkaWRcIjpcIjEzNTRcIixcIkFcIjoyNTUsXCJSXCI6MjU1LFwiR1wiOjAsXCJCXCI6MH19LFwiTGluZVdlaWdodFwiOjAuMCxcIkxpbmVUeXBlXCI6MH19fSxcIkJhY2tncm91bmRTdHlsZVwiOntcIiRpZFwiOlwiMTM1NVwiLFwiTWFyZ2luXCI6bnVsbCxcIlBhZGRpbmdcIjpudWxsLFwiQmFja2dyb3VuZFwiOntcIiRpZFwiOlwiMTM1NlwiLFwiQ29sb3JcIjp7XCIkaWRcIjpcIjEzNTdcIixcIkFcIjo1MSxcIlJcIjoxNjUsXCJHXCI6MTY1LFwiQlwiOjE2NX19LFwiSXNWaXNpYmxlXCI6ZmFsc2UsXCJXaWR0aFwiOjAuMCxcIkhlaWdodFwiOjAuMCxcIkJvcmRlclN0eWxlXCI6e1wiJGlkXCI6XCIxMzU4XCIsXCJMaW5lQ29sb3JcIjp7XCIkaWRcIjpcIjEzNTlcIixcIiR0eXBlXCI6XCJOTFJFLkNvbW1vbi5Eb20uU29saWRDb2xvckJydXNoLCBOTFJFLkNvbW1vblwiLFwiQ29sb3JcIjp7XCIkaWRcIjpcIjEzNjBcIixcIkFcIjoyNTUsXCJSXCI6MjU1LFwiR1wiOjAsXCJCXCI6MH19LFwiTGluZVdlaWdodFwiOjAuMCxcIkxpbmVUeXBlXCI6MH19LFwiQ3VzdG9tU3dpbWxhbmVNaWxlc3RvbmVTdHlsZUxpc3RcIjpbe1wiJHJlZlwiOlwiOTM4XCJ9LHtcIiRyZWZcIjpcIjk1OFwifV0sXCJDdXN0b21Td2ltbGFuZVRhc2tTdHlsZUxpc3RcIjpbe1wiJHJlZlwiOlwiOTc4XCJ9LHtcIiRyZWZcIjpcIjEwMTVcIn0se1wiJHJlZlwiOlwiMTA1MlwifSx7XCIkcmVmXCI6XCIxMDg5XCJ9LHtcIiRyZWZcIjpcIjExMjZcIn1dLFwiSXNWaXNpYmxlXCI6dHJ1ZX0sXCJDdXN0b21Td2ltbGFuZUFjdGl2aXRpZXNTdHlsZUxpc3RcIjpbXSxcIklzVmlzaWJsZVwiOnRydWUsXCJTcGFjaW5nXCI6Mn0se1wiJGlkXCI6XCIxMzYxXCIsXCJIZWFkZXJTdHlsZVwiOntcIiRpZFwiOlwiMTM2MlwiLFwiVGV4dFN0eWxlXCI6e1wiJHJlZlwiOlwiMTE2NlwifSxcIlJlY3RhbmdsZVN0eWxlXCI6e1wiJHJlZlwiOlwiMTE3MlwifSxcIlRleHRJc1ZlcnRpY2FsXCI6ZmFsc2V9LFwiQmFja2dyb3VuZFN0eWxlXCI6e1wiJHJlZlwiOlwiMTE3OFwifSxcIklzQWJvdmVUaW1lYmFuZFwiOmZhbHNlLFwiU3dpbWxhbmVEZWZhdWx0QWN0aXZpdHlTdHlsZVwiOntcIiRpZFwiOlwiMTM2M1wiLFwiSGVhZGVyU3R5bGVcIjp7XCIkaWRcIjpcIjEzNjRcIixcIlRleHRTdHlsZVwiOntcIiRpZFwiOlwiMTM2NVwiLFwiRm9udFNldHRpbmdzXCI6e1wiJGlkXCI6XCIxMzY2XCIsXCJGb250U2l6ZVwiOjEyLFwiRm9udE5hbWVcIjpcIkNhbGlicmlcIixcIklzQm9sZFwiOmZhbHNlLFwiSXNJdGFsaWNcIjpmYWxzZSxcIklzVW5kZXJsaW5lZFwiOmZhbHNlfSxcIkF1dG9TaXplXCI6MCxcIkZvcmVncm91bmRcIjp7XCIkaWRcIjpcIjEzNjdcIixcIkNvbG9yXCI6e1wiJGlkXCI6XCIxMzY4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zY5XCIsXCJUb3BcIjowLjAsXCJMZWZ0XCI6MC4wLFwiUmlnaHRcIjowLjAsXCJCb3R0b21cIjowLjB9LFwiUGFkZGluZ1wiOntcIiRpZFwiOlwiMTM3MFwiLFwiVG9wXCI6MC4wLFwiTGVmdFwiOjAuMCxcIlJpZ2h0XCI6MC4wLFwiQm90dG9tXCI6MC4wfSxcIkJhY2tncm91bmRcIjpudWxsLFwiSXNWaXNpYmxlXCI6ZmFsc2UsXCJXaWR0aFwiOjAuMCxcIkhlaWdodFwiOjAuMCxcIkJvcmRlclN0eWxlXCI6bnVsbH0sXCJSZWN0YW5nbGVTdHlsZVwiOntcIiRpZFwiOlwiMTM3MVwiLFwiTWFyZ2luXCI6e1wiJGlkXCI6XCIxMzcyXCIsXCJUb3BcIjowLjAsXCJMZWZ0XCI6MC4wLFwiUmlnaHRcIjowLjAsXCJCb3R0b21cIjowLjB9LFwiUGFkZGluZ1wiOntcIiRpZFwiOlwiMTM3M1wiLFwiVG9wXCI6MC4wLFwiTGVmdFwiOjAuMCxcIlJpZ2h0XCI6MC4wLFwiQm90dG9tXCI6MC4wfSxcIkJhY2tncm91bmRcIjp7XCIkaWRcIjpcIjEzNzRcIixcIkNvbG9yXCI6e1wiJGlkXCI6XCIxMzc1XCIsXCJBXCI6NjMsXCJSXCI6MTY1LFwiR1wiOjE2NSxcIkJcIjoxNjV9fSxcIklzVmlzaWJsZVwiOmZhbHNlLFwiV2lkdGhcIjowLjAsXCJIZWlnaHRcIjowLjAsXCJCb3JkZXJTdHlsZVwiOntcIiRpZFwiOlwiMTM3NlwiLFwiTGluZUNvbG9yXCI6e1wiJGlkXCI6XCIxMzc3XCIsXCIkdHlwZVwiOlwiTkxSRS5Db21tb24uRG9tLlNvbGlkQ29sb3JCcnVzaCwgTkxSRS5Db21tb25cIixcIkNvbG9yXCI6e1wiJGlkXCI6XCIxMzc4XCIsXCJBXCI6MjU1LFwiUlwiOjI1NSxcIkdcIjowLFwiQlwiOjB9fSxcIkxpbmVXZWlnaHRcIjowLjAsXCJMaW5lVHlwZVwiOjB9fX0sXCJCYWNrZ3JvdW5kU3R5bGVcIjp7XCIkaWRcIjpcIjEzNzlcIixcIk1hcmdpblwiOm51bGwsXCJQYWRkaW5nXCI6bnVsbCxcIkJhY2tncm91bmRcIjp7XCIkaWRcIjpcIjEzODBcIixcIkNvbG9yXCI6e1wiJGlkXCI6XCIxMzgxXCIsXCJBXCI6NTEsXCJSXCI6MTY1LFwiR1wiOjE2NSxcIkJcIjoxNjV9fSxcIklzVmlzaWJsZVwiOmZhbHNlLFwiV2lkdGhcIjowLjAsXCJIZWlnaHRcIjowLjAsXCJCb3JkZXJTdHlsZVwiOntcIiRpZFwiOlwiMTM4MlwiLFwiTGluZUNvbG9yXCI6e1wiJGlkXCI6XCIxMzgzXCIsXCIkdHlwZVwiOlwiTkxSRS5Db21tb24uRG9tLlNvbGlkQ29sb3JCcnVzaCwgTkxSRS5Db21tb25cIixcIkNvbG9yXCI6e1wiJGlkXCI6XCIxMzg0XCIsXCJBXCI6MjU1LFwiUlwiOjI1NSxcIkdcIjowLFwiQlwiOjB9fSxcIkxpbmVXZWlnaHRcIjowLjAsXCJMaW5lVHlwZVwiOjB9fSxcIkN1c3RvbVN3aW1sYW5lTWlsZXN0b25lU3R5bGVMaXN0XCI6W3tcIiRyZWZcIjpcIjExODRcIn0se1wiJHJlZlwiOlwiMTIwNVwifSx7XCIkcmVmXCI6XCIxMjI2XCJ9LHtcIiRyZWZcIjpcIjEyNDdcIn0se1wiJHJlZlwiOlwiMTI2OFwifV0sXCJDdXN0b21Td2ltbGFuZVRhc2tTdHlsZUxpc3RcIjpbXSxcIklzVmlzaWJsZVwiOnRydWV9LFwiQ3VzdG9tU3dpbWxhbmVBY3Rpdml0aWVzU3R5bGVMaXN0XCI6W10sXCJJc1Zpc2libGVcIjp0cnVlLFwiU3BhY2luZ1wiOjJ9XSxcIkdyaWRsaW5lUGFuZWxTdHlsZVwiOntcIiRpZFwiOlwiMTM4NVwiLFwiR3JpZGxpbmVTdHlsZVwiOntcIiRpZFwiOlwiMTM4NlwiLFwiTGluZUNvbG9yXCI6e1wiJGlkXCI6XCIxMzg3XCIsXCIkdHlwZVwiOlwiTkxSRS5Db21tb24uRG9tLlNvbGlkQ29sb3JCcnVzaCwgTkxSRS5Db21tb25cIixcIkNvbG9yXCI6e1wiJGlkXCI6XCIxMzg4XCIsXCJBXCI6MzgsXCJSXCI6OTEsXCJHXCI6MTU1LFwiQlwiOjIxM319LFwiTGluZVdlaWdodFwiOjEuMCxcIkxpbmVUeXBlXCI6MH0sXCJJc1Zpc2libGVcIjp0cnVlfSxcIkFjdGl2aXR5TGluZVBhbmVsU3R5bGVcIjp7XCIkaWRcIjpcIjEzODlcIixcIkFjdGl2aXR5TGluZVN0eWxlXCI6e1wiJGlkXCI6XCIxMzkwXCIsXCJMaW5lQ29sb3JcIjp7XCIkaWRcIjpcIjEzOTFcIixcIiR0eXBlXCI6XCJOTFJFLkNvbW1vbi5Eb20uU29saWRDb2xvckJydXNoLCBOTFJFLkNvbW1vblwiLFwiQ29sb3JcIjp7XCIkaWRcIjpcIjEzOTJcIixcIkFcIjozOCxcIlJcIjo2OCxcIkdcIjoxMTQsXCJCXCI6MTk2fX0sXCJMaW5lV2VpZ2h0XCI6MS4wLFwiTGluZVR5cGVcIjowfSxcIklzVmlzaWJsZVwiOnRydWV9LFwiRGVmYXVsdERlcGVuZGVuY3lTdHlsZVwiOntcIiRpZFwiOlwiMTM5M1wiLFwiTGluZVN0eWxlXCI6e1wiJGlkXCI6XCIxMzk0XCIsXCJMaW5lQ29sb3JcIjp7XCIkaWRcIjpcIjEzOTVcIixcIiR0eXBlXCI6XCJOTFJFLkNvbW1vbi5Eb20uU29saWRDb2xvckJydXNoLCBOTFJFLkNvbW1vblwiLFwiQ29sb3JcIjp7XCIkaWRcIjpcIjEzOTZcIixcIkFcIjoyNTUsXCJSXCI6MCxcIkdcIjowLFwiQlwiOjB9fSxcIkxpbmVXZWlnaHRcIjoxLjAsXCJMaW5lVHlwZVwiOjB9LFwiRW5kQXJyb3doZWFkTGluZVN0eWxlXCI6e1wiJGlkXCI6XCIxMzk3XCIsXCJLaW5kXCI6MSxcIldpZHRoXCI6MSxcIkxlbmd0aFwiOjAsXCJQYXJlbnRTdHlsZVwiOm51bGx9LFwiQnJpbmdUb0Zyb250XCI6dHJ1ZSxcIklzVmlzaWJsZVwiOnRydWUsXCJSYWRpdXNcIjowLjB9LFwiQ3JpdGljYWxQYXRoU3R5bGVcIjp7XCIkaWRcIjpcIjEzOThcIixcIkNyaXRpY2FsUGF0aFN0eWxlT3B0aW9uc1wiOjE1LFwiTGluZVN0eWxlXCI6e1wiJGlkXCI6XCIxMzk5XCIsXCJMaW5lQ29sb3JcIjp7XCIkaWRcIjpcIjE0MDBcIixcIiR0eXBlXCI6XCJOTFJFLkNvbW1vbi5Eb20uU29saWRDb2xvckJydXNoLCBOTFJFLkNvbW1vblwiLFwiQ29sb3JcIjp7XCIkaWRcIjpcIjE0MDFcIixcIkFcIjoyNTUsXCJSXCI6MjIyLFwiR1wiOjUwLFwiQlwiOjUwfX0sXCJMaW5lV2VpZ2h0XCI6MS4wLFwiTGluZVR5cGVcIjowfSxcIlRpdGxlRm9yZWdyb3VuZFwiOntcIiRpZFwiOlwiMTQwMlwiLFwiQ29sb3JcIjp7XCIkaWRcIjpcIjE0MDNcIixcIkFcIjoyNTUsXCJSXCI6MTc2LFwiR1wiOjE5LFwiQlwiOjI1fX0sXCJTaGFwZXNCYWNrZ3JvdW5kXCI6e1wiJGlkXCI6XCIxNDA0XCIsXCJDb2xvclwiOntcIiRpZFwiOlwiMTQwNVwiLFwiQVwiOjI1NSxcIlJcIjoyNTMsXCJHXCI6MjAzLFwiQlwiOjIwOH19LFwiU2hhcGVzQm9yZGVyU3R5bGVcIjp7XCIkaWRcIjpcIjE0MDZcIixcIkxpbmVDb2xvclwiOntcIiRpZFwiOlwiMTQwN1wiLFwiJHR5cGVcIjpcIk5MUkUuQ29tbW9uLkRvbS5Tb2xpZENvbG9yQnJ1c2gsIE5MUkUuQ29tbW9uXCIsXCJDb2xvclwiOntcIiRpZFwiOlwiMTQwOFwiLFwiQVwiOjI1NSxcIlJcIjoyMjIsXCJHXCI6NTAsXCJCXCI6NTB9fSxcIkxpbmVXZWlnaHRcIjoxLjUsXCJMaW5lVHlwZVwiOjB9LFwiSXNWaXNpYmxlXCI6ZmFsc2V9LFwiUGFuZWxzU3BhY2luZ0RlZmluaXRpb25cIjp7XCIkaWRcIjpcIjE0MDlcIixcIlNwYWNpbmdBYm92ZVRpbWViYW5kXCI6NSxcIlNwYWNpbmdCZWxvd1RpbWViYW5kXCI6NSxcIlNwYWNpbmdBYm92ZUJldHdlZW5Td2ltbGFuZXNBbmRUYXNrc1wiOjUsXCJTcGFjaW5nQmVsb3dCZXR3ZWVuU3dpbWxhbmVzQW5kVGFza3NcIjo1fX0sXCJTY2FsZVwiOntcIiRpZFwiOlwiMTQxMFwiLFwiU3RhcnREYXRlXCI6XCIwMDAxLTAxLTAxVDAwOjAwOjAwXCIsXCJFbmREYXRlXCI6XCIyMDE5LTEyLTIyVDEyOjU5OjAwXCIsXCJGb3JtYXRcIjpcIk1NTVwiLFwiVHlwZVwiOjIsXCJBdXRvRGF0ZVJhbmdlXCI6dHJ1ZSxcIldvcmtpbmdEYXlzXCI6MzEsXCJUb2RheU1hcmtlclRleHRcIjpcIlRvZGF5XCIsXCJBdXRvU2NhbGVUeXBlXCI6dHJ1ZX0sXCJTY2FsZVYyXCI6e1wiJGlkXCI6XCIxNDExXCIsXCJTdGFydERhdGVcIjpcIjAwMDEtMDEtMDFUMDA6MDA6MDBcIixcIkVuZERhdGVcIjpcIjIwMTktMTItMjJUMTI6NTk6MDBcIixcIkF1dG9EYXRlUmFuZ2VcIjp0cnVlLFwiV29ya2luZ0RheXNcIjozMSxcIlRvZGF5TWFya2VyVGV4dFwiOlwiVG9kYXlcIixcIkF1dG9TY2FsZVR5cGVcIjp0cnVlLFwiVGltZWJhbmRTY2FsZXNcIjp7XCIkaWRcIjpcIjE0MTJcIixcIlRvcFNjYWxlTGF5ZXJcIjp7XCIkaWRcIjpcIjE0MTNcIixcIkZvcm1hdFwiOlwiTU1NXCIsXCJUeXBlXCI6Mn0sXCJNaWRkbGVTY2FsZUxheWVyXCI6e1wiJGlkXCI6XCIxNDE0XCIsXCJGb3JtYXRcIjpudWxsLFwiVHlwZVwiOjB9LFwiQm90dG9tU2NhbGVMYXllclwiOntcIiRpZFwiOlwiMTQxNVwiLFwiRm9ybWF0XCI6bnVsbCxcIlR5cGVcIjowfX19LFwiTWlsZXN0b25lc1wiOltdLFwiVGFza3NcIjpbXSxcIlN3aW1sYW5lc1wiOltdLFwiU3dpbWxhbmVzVjJcIjpbXSxcIkRlcGVuZGVuY2llc1wiOltdLFwiRGVwZW5kZW5jeVNldHRpbmdzXCI6e1wiJGlkXCI6XCIxNDE2XCIsXCJEZXBlbmRlbmN5TW9kdWxlRW5hYmxlZFwiOmZhbHNlLFwiU2NoZWR1bGluZ1NldHRpbmdzXCI6e1wiJGlkXCI6XCIxNDE3XCIsXCJEZXBlbmRlbmNpZXNTY2hlZHVsaW5nTW9kZVNldHRpbmdcIjoxLFwiRGVwZW5kZW5jaWVzUHJldmlvdXNTY2hlZHVsaW5nTW9kZVwiOjEsXCJPbkJyZWFraW5nRmxleGlibGVTY2hlZHVsaW5nTW9kZVNldHRpbmdcIjowLFwiT25CcmVha2luZ1N0cmljdFNjaGVkdWxpbmdNb2RlU2V0dGluZ1wiOjB9fSxcIlNldHRpbmdzXCI6e1wiJGlkXCI6XCIxNDE4XCIsXCJJbXBhT3B0aW9uc1wiOntcIiRpZFwiOlwiMTQxOVwiLFwiTGVmdFRvUmlnaHRcIjpmYWxzZSxcIlBheWxvYWRPcHRpb25zXCI6Mn19LFwiVGltZUNvbmZpZ3VyYXRpb25cIjp7XCIkaWRcIjpcIjE0MjBcIixcIlVzZVRpbWVcIjpmYWxzZSxcIldvcmtEYXlTdGFydFwiOlwiMDA6MDA6MDBcIixcIldvcmtEYXlFbmRcIjpcIjIzOjU5OjAwXCJ9fSJ9LCJTZXR0aW5ncyI6eyIkaWQiOiI1MTMiLCJJbXBhT3B0aW9ucyI6eyIkaWQiOiI1MTQ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1MTUiLCJVc2VUaW1lIjpmYWxzZSwiV29ya0RheVN0YXJ0IjoiMDA6MDA6MDAiLCJXb3JrRGF5RW5kIjoiMjM6NTk6MDAifSwiTGFzdFVzZWRUZW1wbGF0ZUlkIjoiZjM3NDYwNjMtMDA0Yy00NDVkLTkxODctY2VkZjdhY2UxNDNiIiwiRmlyc3RXZWVrT2ZZZWFyIjowLCJQbGFjZU1pbGVzdG9uZUF0VGhlQmVnaW5uaW5nT2ZUaGVEYXkiOmZhbHNlLCJEZXBlbmRlbmN5U2NoZWR1bGluZ1NldHRpbmdzIjp7IiRpZCI6IjUx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ED93976F985F42831E4B11FF9756C6" ma:contentTypeVersion="18" ma:contentTypeDescription="Create a new document." ma:contentTypeScope="" ma:versionID="9f3ab1abaf648548454c79d680ef5974">
  <xsd:schema xmlns:xsd="http://www.w3.org/2001/XMLSchema" xmlns:xs="http://www.w3.org/2001/XMLSchema" xmlns:p="http://schemas.microsoft.com/office/2006/metadata/properties" xmlns:ns2="d37226b2-12a6-4dc3-a68f-e162cd0795c4" xmlns:ns3="f6b1d80a-5717-428b-b7f8-dfb6a276f7b9" targetNamespace="http://schemas.microsoft.com/office/2006/metadata/properties" ma:root="true" ma:fieldsID="b538b3eabe95fd6a61a59a442ff50471" ns2:_="" ns3:_="">
    <xsd:import namespace="d37226b2-12a6-4dc3-a68f-e162cd0795c4"/>
    <xsd:import namespace="f6b1d80a-5717-428b-b7f8-dfb6a276f7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7226b2-12a6-4dc3-a68f-e162cd0795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ef47989-784c-489a-9429-d0794a7077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b1d80a-5717-428b-b7f8-dfb6a276f7b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50213e5-3c04-4377-9874-9555cf2e41dd}" ma:internalName="TaxCatchAll" ma:showField="CatchAllData" ma:web="f6b1d80a-5717-428b-b7f8-dfb6a276f7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b1d80a-5717-428b-b7f8-dfb6a276f7b9" xsi:nil="true"/>
    <lcf76f155ced4ddcb4097134ff3c332f xmlns="d37226b2-12a6-4dc3-a68f-e162cd0795c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5EF1CE-6938-49CB-BB01-C0D6340BEC5D}"/>
</file>

<file path=customXml/itemProps2.xml><?xml version="1.0" encoding="utf-8"?>
<ds:datastoreItem xmlns:ds="http://schemas.openxmlformats.org/officeDocument/2006/customXml" ds:itemID="{49E4B4B4-A9F0-4FF7-9FA2-D271A64167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A44FC-846E-4292-BEEE-F94437FA5E1A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da997c7d-c8a4-4bdd-a623-9bf25aac6b5c"/>
    <ds:schemaRef ds:uri="06f01fed-81b5-4564-8d42-d3ca940ce4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51</TotalTime>
  <Words>203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Kaddoura</dc:creator>
  <cp:lastModifiedBy>Rhiannon Chin</cp:lastModifiedBy>
  <cp:revision>3</cp:revision>
  <dcterms:created xsi:type="dcterms:W3CDTF">2023-11-15T21:57:06Z</dcterms:created>
  <dcterms:modified xsi:type="dcterms:W3CDTF">2023-11-15T22:54:20Z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0x01010012ED93976F985F42831E4B11FF9756C6</vt:lpwstr>
  </property>
</Properties>
</file>